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3"/>
    <p:sldId id="261" r:id="rId4"/>
    <p:sldId id="259" r:id="rId5"/>
    <p:sldId id="264" r:id="rId7"/>
    <p:sldId id="265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6B05A26-8827-4ACA-A9BA-0CDD1CAE63BB}">
          <p14:sldIdLst>
            <p14:sldId id="258"/>
            <p14:sldId id="261"/>
            <p14:sldId id="259"/>
            <p14:sldId id="264"/>
            <p14:sldId id="265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2F2F"/>
    <a:srgbClr val="CCAB6A"/>
    <a:srgbClr val="DCC66A"/>
    <a:srgbClr val="F0F0F0"/>
    <a:srgbClr val="FBB30F"/>
    <a:srgbClr val="1F1A17"/>
    <a:srgbClr val="3B4141"/>
    <a:srgbClr val="DBC495"/>
    <a:srgbClr val="E1CE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24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328BB-AE83-4533-8146-14FF4FC22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4E62D-1494-4446-B191-49B43BDC2FC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  <a:lumOff val="50000"/>
              </a:schemeClr>
            </a:gs>
            <a:gs pos="26000">
              <a:schemeClr val="bg1">
                <a:lumMod val="95000"/>
              </a:schemeClr>
            </a:gs>
          </a:gsLst>
          <a:lin ang="18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6424863" y="4470514"/>
            <a:ext cx="307377" cy="1262742"/>
          </a:xfrm>
          <a:custGeom>
            <a:avLst/>
            <a:gdLst>
              <a:gd name="connsiteX0" fmla="*/ 771913 w 772160"/>
              <a:gd name="connsiteY0" fmla="*/ 1369943 h 1442514"/>
              <a:gd name="connsiteX1" fmla="*/ 728370 w 772160"/>
              <a:gd name="connsiteY1" fmla="*/ 1297371 h 1442514"/>
              <a:gd name="connsiteX2" fmla="*/ 713856 w 772160"/>
              <a:gd name="connsiteY2" fmla="*/ 1239314 h 1442514"/>
              <a:gd name="connsiteX3" fmla="*/ 699341 w 772160"/>
              <a:gd name="connsiteY3" fmla="*/ 1195771 h 1442514"/>
              <a:gd name="connsiteX4" fmla="*/ 684827 w 772160"/>
              <a:gd name="connsiteY4" fmla="*/ 1108685 h 1442514"/>
              <a:gd name="connsiteX5" fmla="*/ 670313 w 772160"/>
              <a:gd name="connsiteY5" fmla="*/ 1007085 h 1442514"/>
              <a:gd name="connsiteX6" fmla="*/ 612256 w 772160"/>
              <a:gd name="connsiteY6" fmla="*/ 861943 h 1442514"/>
              <a:gd name="connsiteX7" fmla="*/ 583227 w 772160"/>
              <a:gd name="connsiteY7" fmla="*/ 818400 h 1442514"/>
              <a:gd name="connsiteX8" fmla="*/ 510656 w 772160"/>
              <a:gd name="connsiteY8" fmla="*/ 731314 h 1442514"/>
              <a:gd name="connsiteX9" fmla="*/ 481627 w 772160"/>
              <a:gd name="connsiteY9" fmla="*/ 644228 h 1442514"/>
              <a:gd name="connsiteX10" fmla="*/ 394541 w 772160"/>
              <a:gd name="connsiteY10" fmla="*/ 513600 h 1442514"/>
              <a:gd name="connsiteX11" fmla="*/ 365513 w 772160"/>
              <a:gd name="connsiteY11" fmla="*/ 470057 h 1442514"/>
              <a:gd name="connsiteX12" fmla="*/ 350998 w 772160"/>
              <a:gd name="connsiteY12" fmla="*/ 426514 h 1442514"/>
              <a:gd name="connsiteX13" fmla="*/ 307456 w 772160"/>
              <a:gd name="connsiteY13" fmla="*/ 397485 h 1442514"/>
              <a:gd name="connsiteX14" fmla="*/ 249398 w 772160"/>
              <a:gd name="connsiteY14" fmla="*/ 310400 h 1442514"/>
              <a:gd name="connsiteX15" fmla="*/ 234884 w 772160"/>
              <a:gd name="connsiteY15" fmla="*/ 266857 h 1442514"/>
              <a:gd name="connsiteX16" fmla="*/ 191341 w 772160"/>
              <a:gd name="connsiteY16" fmla="*/ 223314 h 1442514"/>
              <a:gd name="connsiteX17" fmla="*/ 133284 w 772160"/>
              <a:gd name="connsiteY17" fmla="*/ 136228 h 1442514"/>
              <a:gd name="connsiteX18" fmla="*/ 104256 w 772160"/>
              <a:gd name="connsiteY18" fmla="*/ 92685 h 1442514"/>
              <a:gd name="connsiteX19" fmla="*/ 60713 w 772160"/>
              <a:gd name="connsiteY19" fmla="*/ 63657 h 1442514"/>
              <a:gd name="connsiteX20" fmla="*/ 46198 w 772160"/>
              <a:gd name="connsiteY20" fmla="*/ 20114 h 1442514"/>
              <a:gd name="connsiteX21" fmla="*/ 2656 w 772160"/>
              <a:gd name="connsiteY21" fmla="*/ 5600 h 1442514"/>
              <a:gd name="connsiteX22" fmla="*/ 75227 w 772160"/>
              <a:gd name="connsiteY22" fmla="*/ 121714 h 1442514"/>
              <a:gd name="connsiteX23" fmla="*/ 104256 w 772160"/>
              <a:gd name="connsiteY23" fmla="*/ 237828 h 1442514"/>
              <a:gd name="connsiteX24" fmla="*/ 133284 w 772160"/>
              <a:gd name="connsiteY24" fmla="*/ 324914 h 1442514"/>
              <a:gd name="connsiteX25" fmla="*/ 162313 w 772160"/>
              <a:gd name="connsiteY25" fmla="*/ 368457 h 1442514"/>
              <a:gd name="connsiteX26" fmla="*/ 205856 w 772160"/>
              <a:gd name="connsiteY26" fmla="*/ 455543 h 1442514"/>
              <a:gd name="connsiteX27" fmla="*/ 234884 w 772160"/>
              <a:gd name="connsiteY27" fmla="*/ 542628 h 1442514"/>
              <a:gd name="connsiteX28" fmla="*/ 249398 w 772160"/>
              <a:gd name="connsiteY28" fmla="*/ 586171 h 1442514"/>
              <a:gd name="connsiteX29" fmla="*/ 307456 w 772160"/>
              <a:gd name="connsiteY29" fmla="*/ 673257 h 1442514"/>
              <a:gd name="connsiteX30" fmla="*/ 321970 w 772160"/>
              <a:gd name="connsiteY30" fmla="*/ 716800 h 1442514"/>
              <a:gd name="connsiteX31" fmla="*/ 452598 w 772160"/>
              <a:gd name="connsiteY31" fmla="*/ 818400 h 1442514"/>
              <a:gd name="connsiteX32" fmla="*/ 525170 w 772160"/>
              <a:gd name="connsiteY32" fmla="*/ 905485 h 1442514"/>
              <a:gd name="connsiteX33" fmla="*/ 539684 w 772160"/>
              <a:gd name="connsiteY33" fmla="*/ 963543 h 1442514"/>
              <a:gd name="connsiteX34" fmla="*/ 568713 w 772160"/>
              <a:gd name="connsiteY34" fmla="*/ 1108685 h 1442514"/>
              <a:gd name="connsiteX35" fmla="*/ 597741 w 772160"/>
              <a:gd name="connsiteY35" fmla="*/ 1195771 h 1442514"/>
              <a:gd name="connsiteX36" fmla="*/ 612256 w 772160"/>
              <a:gd name="connsiteY36" fmla="*/ 1239314 h 1442514"/>
              <a:gd name="connsiteX37" fmla="*/ 626770 w 772160"/>
              <a:gd name="connsiteY37" fmla="*/ 1297371 h 1442514"/>
              <a:gd name="connsiteX38" fmla="*/ 655798 w 772160"/>
              <a:gd name="connsiteY38" fmla="*/ 1384457 h 1442514"/>
              <a:gd name="connsiteX39" fmla="*/ 742884 w 772160"/>
              <a:gd name="connsiteY39" fmla="*/ 1442514 h 1442514"/>
              <a:gd name="connsiteX40" fmla="*/ 771913 w 772160"/>
              <a:gd name="connsiteY40" fmla="*/ 1369943 h 144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72160" h="1442514">
                <a:moveTo>
                  <a:pt x="771913" y="1369943"/>
                </a:moveTo>
                <a:cubicBezTo>
                  <a:pt x="769494" y="1345753"/>
                  <a:pt x="739827" y="1323150"/>
                  <a:pt x="728370" y="1297371"/>
                </a:cubicBezTo>
                <a:cubicBezTo>
                  <a:pt x="720268" y="1279142"/>
                  <a:pt x="719336" y="1258494"/>
                  <a:pt x="713856" y="1239314"/>
                </a:cubicBezTo>
                <a:cubicBezTo>
                  <a:pt x="709653" y="1224603"/>
                  <a:pt x="704179" y="1210285"/>
                  <a:pt x="699341" y="1195771"/>
                </a:cubicBezTo>
                <a:cubicBezTo>
                  <a:pt x="694503" y="1166742"/>
                  <a:pt x="689302" y="1137772"/>
                  <a:pt x="684827" y="1108685"/>
                </a:cubicBezTo>
                <a:cubicBezTo>
                  <a:pt x="679625" y="1074872"/>
                  <a:pt x="678006" y="1040419"/>
                  <a:pt x="670313" y="1007085"/>
                </a:cubicBezTo>
                <a:cubicBezTo>
                  <a:pt x="658803" y="957209"/>
                  <a:pt x="637742" y="906543"/>
                  <a:pt x="612256" y="861943"/>
                </a:cubicBezTo>
                <a:cubicBezTo>
                  <a:pt x="603601" y="846797"/>
                  <a:pt x="594394" y="831801"/>
                  <a:pt x="583227" y="818400"/>
                </a:cubicBezTo>
                <a:cubicBezTo>
                  <a:pt x="550673" y="779335"/>
                  <a:pt x="531249" y="777648"/>
                  <a:pt x="510656" y="731314"/>
                </a:cubicBezTo>
                <a:cubicBezTo>
                  <a:pt x="498229" y="703352"/>
                  <a:pt x="498600" y="669688"/>
                  <a:pt x="481627" y="644228"/>
                </a:cubicBezTo>
                <a:lnTo>
                  <a:pt x="394541" y="513600"/>
                </a:lnTo>
                <a:cubicBezTo>
                  <a:pt x="384865" y="499086"/>
                  <a:pt x="371029" y="486606"/>
                  <a:pt x="365513" y="470057"/>
                </a:cubicBezTo>
                <a:cubicBezTo>
                  <a:pt x="360675" y="455543"/>
                  <a:pt x="360555" y="438461"/>
                  <a:pt x="350998" y="426514"/>
                </a:cubicBezTo>
                <a:cubicBezTo>
                  <a:pt x="340101" y="412893"/>
                  <a:pt x="321970" y="407161"/>
                  <a:pt x="307456" y="397485"/>
                </a:cubicBezTo>
                <a:cubicBezTo>
                  <a:pt x="272941" y="293949"/>
                  <a:pt x="321882" y="419127"/>
                  <a:pt x="249398" y="310400"/>
                </a:cubicBezTo>
                <a:cubicBezTo>
                  <a:pt x="240911" y="297670"/>
                  <a:pt x="243371" y="279587"/>
                  <a:pt x="234884" y="266857"/>
                </a:cubicBezTo>
                <a:cubicBezTo>
                  <a:pt x="223498" y="249778"/>
                  <a:pt x="203943" y="239517"/>
                  <a:pt x="191341" y="223314"/>
                </a:cubicBezTo>
                <a:cubicBezTo>
                  <a:pt x="169922" y="195775"/>
                  <a:pt x="152636" y="165257"/>
                  <a:pt x="133284" y="136228"/>
                </a:cubicBezTo>
                <a:cubicBezTo>
                  <a:pt x="123608" y="121714"/>
                  <a:pt x="118770" y="102361"/>
                  <a:pt x="104256" y="92685"/>
                </a:cubicBezTo>
                <a:lnTo>
                  <a:pt x="60713" y="63657"/>
                </a:lnTo>
                <a:cubicBezTo>
                  <a:pt x="55875" y="49143"/>
                  <a:pt x="57016" y="30932"/>
                  <a:pt x="46198" y="20114"/>
                </a:cubicBezTo>
                <a:cubicBezTo>
                  <a:pt x="35380" y="9296"/>
                  <a:pt x="5656" y="-9402"/>
                  <a:pt x="2656" y="5600"/>
                </a:cubicBezTo>
                <a:cubicBezTo>
                  <a:pt x="-11568" y="76721"/>
                  <a:pt x="34027" y="94247"/>
                  <a:pt x="75227" y="121714"/>
                </a:cubicBezTo>
                <a:cubicBezTo>
                  <a:pt x="119266" y="253834"/>
                  <a:pt x="51712" y="45166"/>
                  <a:pt x="104256" y="237828"/>
                </a:cubicBezTo>
                <a:cubicBezTo>
                  <a:pt x="112307" y="267349"/>
                  <a:pt x="116311" y="299454"/>
                  <a:pt x="133284" y="324914"/>
                </a:cubicBezTo>
                <a:lnTo>
                  <a:pt x="162313" y="368457"/>
                </a:lnTo>
                <a:cubicBezTo>
                  <a:pt x="215244" y="527253"/>
                  <a:pt x="130828" y="286730"/>
                  <a:pt x="205856" y="455543"/>
                </a:cubicBezTo>
                <a:cubicBezTo>
                  <a:pt x="218283" y="483504"/>
                  <a:pt x="225208" y="513600"/>
                  <a:pt x="234884" y="542628"/>
                </a:cubicBezTo>
                <a:cubicBezTo>
                  <a:pt x="239722" y="557142"/>
                  <a:pt x="240911" y="573441"/>
                  <a:pt x="249398" y="586171"/>
                </a:cubicBezTo>
                <a:lnTo>
                  <a:pt x="307456" y="673257"/>
                </a:lnTo>
                <a:cubicBezTo>
                  <a:pt x="312294" y="687771"/>
                  <a:pt x="313483" y="704070"/>
                  <a:pt x="321970" y="716800"/>
                </a:cubicBezTo>
                <a:cubicBezTo>
                  <a:pt x="362826" y="778084"/>
                  <a:pt x="394931" y="760733"/>
                  <a:pt x="452598" y="818400"/>
                </a:cubicBezTo>
                <a:cubicBezTo>
                  <a:pt x="508476" y="874278"/>
                  <a:pt x="484755" y="844864"/>
                  <a:pt x="525170" y="905485"/>
                </a:cubicBezTo>
                <a:cubicBezTo>
                  <a:pt x="530008" y="924838"/>
                  <a:pt x="535504" y="944038"/>
                  <a:pt x="539684" y="963543"/>
                </a:cubicBezTo>
                <a:cubicBezTo>
                  <a:pt x="550022" y="1011787"/>
                  <a:pt x="553111" y="1061878"/>
                  <a:pt x="568713" y="1108685"/>
                </a:cubicBezTo>
                <a:lnTo>
                  <a:pt x="597741" y="1195771"/>
                </a:lnTo>
                <a:cubicBezTo>
                  <a:pt x="602579" y="1210285"/>
                  <a:pt x="608545" y="1224471"/>
                  <a:pt x="612256" y="1239314"/>
                </a:cubicBezTo>
                <a:cubicBezTo>
                  <a:pt x="617094" y="1258666"/>
                  <a:pt x="621038" y="1278264"/>
                  <a:pt x="626770" y="1297371"/>
                </a:cubicBezTo>
                <a:cubicBezTo>
                  <a:pt x="635562" y="1326679"/>
                  <a:pt x="630338" y="1367484"/>
                  <a:pt x="655798" y="1384457"/>
                </a:cubicBezTo>
                <a:lnTo>
                  <a:pt x="742884" y="1442514"/>
                </a:lnTo>
                <a:cubicBezTo>
                  <a:pt x="758571" y="1379763"/>
                  <a:pt x="774332" y="1394133"/>
                  <a:pt x="771913" y="136994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 flipH="1">
            <a:off x="6660232" y="3789040"/>
            <a:ext cx="70304" cy="2177045"/>
          </a:xfrm>
          <a:custGeom>
            <a:avLst/>
            <a:gdLst>
              <a:gd name="connsiteX0" fmla="*/ 104997 w 209928"/>
              <a:gd name="connsiteY0" fmla="*/ 0 h 989351"/>
              <a:gd name="connsiteX1" fmla="*/ 134978 w 209928"/>
              <a:gd name="connsiteY1" fmla="*/ 74951 h 989351"/>
              <a:gd name="connsiteX2" fmla="*/ 164958 w 209928"/>
              <a:gd name="connsiteY2" fmla="*/ 194873 h 989351"/>
              <a:gd name="connsiteX3" fmla="*/ 194938 w 209928"/>
              <a:gd name="connsiteY3" fmla="*/ 284814 h 989351"/>
              <a:gd name="connsiteX4" fmla="*/ 209928 w 209928"/>
              <a:gd name="connsiteY4" fmla="*/ 329784 h 989351"/>
              <a:gd name="connsiteX5" fmla="*/ 194938 w 209928"/>
              <a:gd name="connsiteY5" fmla="*/ 659568 h 989351"/>
              <a:gd name="connsiteX6" fmla="*/ 179948 w 209928"/>
              <a:gd name="connsiteY6" fmla="*/ 704538 h 989351"/>
              <a:gd name="connsiteX7" fmla="*/ 164958 w 209928"/>
              <a:gd name="connsiteY7" fmla="*/ 764499 h 989351"/>
              <a:gd name="connsiteX8" fmla="*/ 104997 w 209928"/>
              <a:gd name="connsiteY8" fmla="*/ 884420 h 989351"/>
              <a:gd name="connsiteX9" fmla="*/ 30046 w 209928"/>
              <a:gd name="connsiteY9" fmla="*/ 989351 h 989351"/>
              <a:gd name="connsiteX10" fmla="*/ 66 w 209928"/>
              <a:gd name="connsiteY10" fmla="*/ 944381 h 989351"/>
              <a:gd name="connsiteX11" fmla="*/ 30046 w 209928"/>
              <a:gd name="connsiteY11" fmla="*/ 809469 h 989351"/>
              <a:gd name="connsiteX12" fmla="*/ 45037 w 209928"/>
              <a:gd name="connsiteY12" fmla="*/ 584617 h 989351"/>
              <a:gd name="connsiteX13" fmla="*/ 60027 w 209928"/>
              <a:gd name="connsiteY13" fmla="*/ 539646 h 989351"/>
              <a:gd name="connsiteX14" fmla="*/ 90007 w 209928"/>
              <a:gd name="connsiteY14" fmla="*/ 419725 h 989351"/>
              <a:gd name="connsiteX15" fmla="*/ 75017 w 209928"/>
              <a:gd name="connsiteY15" fmla="*/ 209863 h 989351"/>
              <a:gd name="connsiteX16" fmla="*/ 90007 w 209928"/>
              <a:gd name="connsiteY16" fmla="*/ 104932 h 989351"/>
              <a:gd name="connsiteX17" fmla="*/ 134978 w 209928"/>
              <a:gd name="connsiteY17" fmla="*/ 119922 h 989351"/>
              <a:gd name="connsiteX18" fmla="*/ 149968 w 209928"/>
              <a:gd name="connsiteY18" fmla="*/ 164892 h 989351"/>
              <a:gd name="connsiteX19" fmla="*/ 179948 w 209928"/>
              <a:gd name="connsiteY19" fmla="*/ 194873 h 989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9928" h="989351">
                <a:moveTo>
                  <a:pt x="104997" y="0"/>
                </a:moveTo>
                <a:cubicBezTo>
                  <a:pt x="114991" y="24984"/>
                  <a:pt x="127065" y="49233"/>
                  <a:pt x="134978" y="74951"/>
                </a:cubicBezTo>
                <a:cubicBezTo>
                  <a:pt x="147096" y="114333"/>
                  <a:pt x="151928" y="155783"/>
                  <a:pt x="164958" y="194873"/>
                </a:cubicBezTo>
                <a:lnTo>
                  <a:pt x="194938" y="284814"/>
                </a:lnTo>
                <a:lnTo>
                  <a:pt x="209928" y="329784"/>
                </a:lnTo>
                <a:cubicBezTo>
                  <a:pt x="204931" y="439712"/>
                  <a:pt x="203713" y="549877"/>
                  <a:pt x="194938" y="659568"/>
                </a:cubicBezTo>
                <a:cubicBezTo>
                  <a:pt x="193678" y="675319"/>
                  <a:pt x="184289" y="689345"/>
                  <a:pt x="179948" y="704538"/>
                </a:cubicBezTo>
                <a:cubicBezTo>
                  <a:pt x="174288" y="724347"/>
                  <a:pt x="170878" y="744766"/>
                  <a:pt x="164958" y="764499"/>
                </a:cubicBezTo>
                <a:cubicBezTo>
                  <a:pt x="135430" y="862927"/>
                  <a:pt x="155123" y="834295"/>
                  <a:pt x="104997" y="884420"/>
                </a:cubicBezTo>
                <a:cubicBezTo>
                  <a:pt x="70020" y="989351"/>
                  <a:pt x="104997" y="964368"/>
                  <a:pt x="30046" y="989351"/>
                </a:cubicBezTo>
                <a:cubicBezTo>
                  <a:pt x="20053" y="974361"/>
                  <a:pt x="2301" y="962258"/>
                  <a:pt x="66" y="944381"/>
                </a:cubicBezTo>
                <a:cubicBezTo>
                  <a:pt x="-1520" y="931694"/>
                  <a:pt x="25547" y="827465"/>
                  <a:pt x="30046" y="809469"/>
                </a:cubicBezTo>
                <a:cubicBezTo>
                  <a:pt x="35043" y="734518"/>
                  <a:pt x="36742" y="659275"/>
                  <a:pt x="45037" y="584617"/>
                </a:cubicBezTo>
                <a:cubicBezTo>
                  <a:pt x="46782" y="568912"/>
                  <a:pt x="56195" y="554975"/>
                  <a:pt x="60027" y="539646"/>
                </a:cubicBezTo>
                <a:lnTo>
                  <a:pt x="90007" y="419725"/>
                </a:lnTo>
                <a:cubicBezTo>
                  <a:pt x="85010" y="349771"/>
                  <a:pt x="75017" y="279995"/>
                  <a:pt x="75017" y="209863"/>
                </a:cubicBezTo>
                <a:cubicBezTo>
                  <a:pt x="75017" y="174531"/>
                  <a:pt x="70408" y="134330"/>
                  <a:pt x="90007" y="104932"/>
                </a:cubicBezTo>
                <a:cubicBezTo>
                  <a:pt x="98772" y="91785"/>
                  <a:pt x="119988" y="114925"/>
                  <a:pt x="134978" y="119922"/>
                </a:cubicBezTo>
                <a:cubicBezTo>
                  <a:pt x="139975" y="134912"/>
                  <a:pt x="141839" y="151343"/>
                  <a:pt x="149968" y="164892"/>
                </a:cubicBezTo>
                <a:cubicBezTo>
                  <a:pt x="157239" y="177011"/>
                  <a:pt x="179948" y="194873"/>
                  <a:pt x="179948" y="194873"/>
                </a:cubicBezTo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19631309">
            <a:off x="5291711" y="5515144"/>
            <a:ext cx="595389" cy="296471"/>
          </a:xfrm>
          <a:custGeom>
            <a:avLst/>
            <a:gdLst>
              <a:gd name="connsiteX0" fmla="*/ 303 w 595389"/>
              <a:gd name="connsiteY0" fmla="*/ 348343 h 349550"/>
              <a:gd name="connsiteX1" fmla="*/ 72875 w 595389"/>
              <a:gd name="connsiteY1" fmla="*/ 333829 h 349550"/>
              <a:gd name="connsiteX2" fmla="*/ 145446 w 595389"/>
              <a:gd name="connsiteY2" fmla="*/ 261257 h 349550"/>
              <a:gd name="connsiteX3" fmla="*/ 188989 w 595389"/>
              <a:gd name="connsiteY3" fmla="*/ 232229 h 349550"/>
              <a:gd name="connsiteX4" fmla="*/ 276075 w 595389"/>
              <a:gd name="connsiteY4" fmla="*/ 145143 h 349550"/>
              <a:gd name="connsiteX5" fmla="*/ 363160 w 595389"/>
              <a:gd name="connsiteY5" fmla="*/ 87086 h 349550"/>
              <a:gd name="connsiteX6" fmla="*/ 421217 w 595389"/>
              <a:gd name="connsiteY6" fmla="*/ 43543 h 349550"/>
              <a:gd name="connsiteX7" fmla="*/ 551846 w 595389"/>
              <a:gd name="connsiteY7" fmla="*/ 14514 h 349550"/>
              <a:gd name="connsiteX8" fmla="*/ 595389 w 595389"/>
              <a:gd name="connsiteY8" fmla="*/ 0 h 349550"/>
              <a:gd name="connsiteX9" fmla="*/ 566360 w 595389"/>
              <a:gd name="connsiteY9" fmla="*/ 43543 h 349550"/>
              <a:gd name="connsiteX10" fmla="*/ 348646 w 595389"/>
              <a:gd name="connsiteY10" fmla="*/ 87086 h 349550"/>
              <a:gd name="connsiteX11" fmla="*/ 334132 w 595389"/>
              <a:gd name="connsiteY11" fmla="*/ 130629 h 349550"/>
              <a:gd name="connsiteX12" fmla="*/ 261560 w 595389"/>
              <a:gd name="connsiteY12" fmla="*/ 217714 h 349550"/>
              <a:gd name="connsiteX13" fmla="*/ 218017 w 595389"/>
              <a:gd name="connsiteY13" fmla="*/ 232229 h 349550"/>
              <a:gd name="connsiteX14" fmla="*/ 188989 w 595389"/>
              <a:gd name="connsiteY14" fmla="*/ 275772 h 349550"/>
              <a:gd name="connsiteX15" fmla="*/ 101903 w 595389"/>
              <a:gd name="connsiteY15" fmla="*/ 304800 h 349550"/>
              <a:gd name="connsiteX16" fmla="*/ 303 w 595389"/>
              <a:gd name="connsiteY16" fmla="*/ 348343 h 3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95389" h="349550">
                <a:moveTo>
                  <a:pt x="303" y="348343"/>
                </a:moveTo>
                <a:cubicBezTo>
                  <a:pt x="-4535" y="353181"/>
                  <a:pt x="49776" y="342491"/>
                  <a:pt x="72875" y="333829"/>
                </a:cubicBezTo>
                <a:cubicBezTo>
                  <a:pt x="134800" y="310607"/>
                  <a:pt x="102872" y="303830"/>
                  <a:pt x="145446" y="261257"/>
                </a:cubicBezTo>
                <a:cubicBezTo>
                  <a:pt x="157781" y="248922"/>
                  <a:pt x="175951" y="243818"/>
                  <a:pt x="188989" y="232229"/>
                </a:cubicBezTo>
                <a:cubicBezTo>
                  <a:pt x="219672" y="204955"/>
                  <a:pt x="241917" y="167915"/>
                  <a:pt x="276075" y="145143"/>
                </a:cubicBezTo>
                <a:cubicBezTo>
                  <a:pt x="305103" y="125791"/>
                  <a:pt x="335250" y="108019"/>
                  <a:pt x="363160" y="87086"/>
                </a:cubicBezTo>
                <a:cubicBezTo>
                  <a:pt x="382512" y="72572"/>
                  <a:pt x="400214" y="55545"/>
                  <a:pt x="421217" y="43543"/>
                </a:cubicBezTo>
                <a:cubicBezTo>
                  <a:pt x="452403" y="25722"/>
                  <a:pt x="527141" y="20004"/>
                  <a:pt x="551846" y="14514"/>
                </a:cubicBezTo>
                <a:cubicBezTo>
                  <a:pt x="566781" y="11195"/>
                  <a:pt x="580875" y="4838"/>
                  <a:pt x="595389" y="0"/>
                </a:cubicBezTo>
                <a:cubicBezTo>
                  <a:pt x="585713" y="14514"/>
                  <a:pt x="581153" y="34298"/>
                  <a:pt x="566360" y="43543"/>
                </a:cubicBezTo>
                <a:cubicBezTo>
                  <a:pt x="510727" y="78314"/>
                  <a:pt x="405144" y="80809"/>
                  <a:pt x="348646" y="87086"/>
                </a:cubicBezTo>
                <a:cubicBezTo>
                  <a:pt x="343808" y="101600"/>
                  <a:pt x="340974" y="116945"/>
                  <a:pt x="334132" y="130629"/>
                </a:cubicBezTo>
                <a:cubicBezTo>
                  <a:pt x="320744" y="157404"/>
                  <a:pt x="285635" y="201664"/>
                  <a:pt x="261560" y="217714"/>
                </a:cubicBezTo>
                <a:cubicBezTo>
                  <a:pt x="248830" y="226201"/>
                  <a:pt x="232531" y="227391"/>
                  <a:pt x="218017" y="232229"/>
                </a:cubicBezTo>
                <a:cubicBezTo>
                  <a:pt x="208341" y="246743"/>
                  <a:pt x="203781" y="266527"/>
                  <a:pt x="188989" y="275772"/>
                </a:cubicBezTo>
                <a:cubicBezTo>
                  <a:pt x="163041" y="291989"/>
                  <a:pt x="130932" y="295124"/>
                  <a:pt x="101903" y="304800"/>
                </a:cubicBezTo>
                <a:cubicBezTo>
                  <a:pt x="40001" y="325434"/>
                  <a:pt x="5141" y="343505"/>
                  <a:pt x="303" y="34834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5331558" y="4978996"/>
            <a:ext cx="176546" cy="977441"/>
          </a:xfrm>
          <a:custGeom>
            <a:avLst/>
            <a:gdLst>
              <a:gd name="connsiteX0" fmla="*/ 1449 w 600779"/>
              <a:gd name="connsiteY0" fmla="*/ 52660 h 1856202"/>
              <a:gd name="connsiteX1" fmla="*/ 15964 w 600779"/>
              <a:gd name="connsiteY1" fmla="*/ 386489 h 1856202"/>
              <a:gd name="connsiteX2" fmla="*/ 59507 w 600779"/>
              <a:gd name="connsiteY2" fmla="*/ 517117 h 1856202"/>
              <a:gd name="connsiteX3" fmla="*/ 103049 w 600779"/>
              <a:gd name="connsiteY3" fmla="*/ 691289 h 1856202"/>
              <a:gd name="connsiteX4" fmla="*/ 117564 w 600779"/>
              <a:gd name="connsiteY4" fmla="*/ 749346 h 1856202"/>
              <a:gd name="connsiteX5" fmla="*/ 161107 w 600779"/>
              <a:gd name="connsiteY5" fmla="*/ 952546 h 1856202"/>
              <a:gd name="connsiteX6" fmla="*/ 204649 w 600779"/>
              <a:gd name="connsiteY6" fmla="*/ 1083175 h 1856202"/>
              <a:gd name="connsiteX7" fmla="*/ 233678 w 600779"/>
              <a:gd name="connsiteY7" fmla="*/ 1170260 h 1856202"/>
              <a:gd name="connsiteX8" fmla="*/ 248192 w 600779"/>
              <a:gd name="connsiteY8" fmla="*/ 1213803 h 1856202"/>
              <a:gd name="connsiteX9" fmla="*/ 277221 w 600779"/>
              <a:gd name="connsiteY9" fmla="*/ 1257346 h 1856202"/>
              <a:gd name="connsiteX10" fmla="*/ 291735 w 600779"/>
              <a:gd name="connsiteY10" fmla="*/ 1300889 h 1856202"/>
              <a:gd name="connsiteX11" fmla="*/ 349792 w 600779"/>
              <a:gd name="connsiteY11" fmla="*/ 1387975 h 1856202"/>
              <a:gd name="connsiteX12" fmla="*/ 364307 w 600779"/>
              <a:gd name="connsiteY12" fmla="*/ 1446032 h 1856202"/>
              <a:gd name="connsiteX13" fmla="*/ 393335 w 600779"/>
              <a:gd name="connsiteY13" fmla="*/ 1533117 h 1856202"/>
              <a:gd name="connsiteX14" fmla="*/ 407849 w 600779"/>
              <a:gd name="connsiteY14" fmla="*/ 1576660 h 1856202"/>
              <a:gd name="connsiteX15" fmla="*/ 436878 w 600779"/>
              <a:gd name="connsiteY15" fmla="*/ 1663746 h 1856202"/>
              <a:gd name="connsiteX16" fmla="*/ 480421 w 600779"/>
              <a:gd name="connsiteY16" fmla="*/ 1750832 h 1856202"/>
              <a:gd name="connsiteX17" fmla="*/ 523964 w 600779"/>
              <a:gd name="connsiteY17" fmla="*/ 1779860 h 1856202"/>
              <a:gd name="connsiteX18" fmla="*/ 552992 w 600779"/>
              <a:gd name="connsiteY18" fmla="*/ 1823403 h 1856202"/>
              <a:gd name="connsiteX19" fmla="*/ 596535 w 600779"/>
              <a:gd name="connsiteY19" fmla="*/ 1852432 h 1856202"/>
              <a:gd name="connsiteX20" fmla="*/ 582021 w 600779"/>
              <a:gd name="connsiteY20" fmla="*/ 1779860 h 1856202"/>
              <a:gd name="connsiteX21" fmla="*/ 552992 w 600779"/>
              <a:gd name="connsiteY21" fmla="*/ 1518603 h 1856202"/>
              <a:gd name="connsiteX22" fmla="*/ 538478 w 600779"/>
              <a:gd name="connsiteY22" fmla="*/ 1431517 h 1856202"/>
              <a:gd name="connsiteX23" fmla="*/ 509449 w 600779"/>
              <a:gd name="connsiteY23" fmla="*/ 1344432 h 1856202"/>
              <a:gd name="connsiteX24" fmla="*/ 480421 w 600779"/>
              <a:gd name="connsiteY24" fmla="*/ 1170260 h 1856202"/>
              <a:gd name="connsiteX25" fmla="*/ 465907 w 600779"/>
              <a:gd name="connsiteY25" fmla="*/ 1126717 h 1856202"/>
              <a:gd name="connsiteX26" fmla="*/ 407849 w 600779"/>
              <a:gd name="connsiteY26" fmla="*/ 1039632 h 1856202"/>
              <a:gd name="connsiteX27" fmla="*/ 393335 w 600779"/>
              <a:gd name="connsiteY27" fmla="*/ 981575 h 1856202"/>
              <a:gd name="connsiteX28" fmla="*/ 364307 w 600779"/>
              <a:gd name="connsiteY28" fmla="*/ 894489 h 1856202"/>
              <a:gd name="connsiteX29" fmla="*/ 335278 w 600779"/>
              <a:gd name="connsiteY29" fmla="*/ 749346 h 1856202"/>
              <a:gd name="connsiteX30" fmla="*/ 320764 w 600779"/>
              <a:gd name="connsiteY30" fmla="*/ 575175 h 1856202"/>
              <a:gd name="connsiteX31" fmla="*/ 291735 w 600779"/>
              <a:gd name="connsiteY31" fmla="*/ 531632 h 1856202"/>
              <a:gd name="connsiteX32" fmla="*/ 219164 w 600779"/>
              <a:gd name="connsiteY32" fmla="*/ 401003 h 1856202"/>
              <a:gd name="connsiteX33" fmla="*/ 117564 w 600779"/>
              <a:gd name="connsiteY33" fmla="*/ 270375 h 1856202"/>
              <a:gd name="connsiteX34" fmla="*/ 88535 w 600779"/>
              <a:gd name="connsiteY34" fmla="*/ 226832 h 1856202"/>
              <a:gd name="connsiteX35" fmla="*/ 59507 w 600779"/>
              <a:gd name="connsiteY35" fmla="*/ 110717 h 1856202"/>
              <a:gd name="connsiteX36" fmla="*/ 44992 w 600779"/>
              <a:gd name="connsiteY36" fmla="*/ 52660 h 1856202"/>
              <a:gd name="connsiteX37" fmla="*/ 1449 w 600779"/>
              <a:gd name="connsiteY37" fmla="*/ 52660 h 1856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0779" h="1856202">
                <a:moveTo>
                  <a:pt x="1449" y="52660"/>
                </a:moveTo>
                <a:cubicBezTo>
                  <a:pt x="-3389" y="108298"/>
                  <a:pt x="4503" y="275699"/>
                  <a:pt x="15964" y="386489"/>
                </a:cubicBezTo>
                <a:cubicBezTo>
                  <a:pt x="18529" y="411280"/>
                  <a:pt x="50966" y="482951"/>
                  <a:pt x="59507" y="517117"/>
                </a:cubicBezTo>
                <a:lnTo>
                  <a:pt x="103049" y="691289"/>
                </a:lnTo>
                <a:cubicBezTo>
                  <a:pt x="107887" y="710641"/>
                  <a:pt x="114285" y="729669"/>
                  <a:pt x="117564" y="749346"/>
                </a:cubicBezTo>
                <a:cubicBezTo>
                  <a:pt x="129745" y="822436"/>
                  <a:pt x="136994" y="880205"/>
                  <a:pt x="161107" y="952546"/>
                </a:cubicBezTo>
                <a:lnTo>
                  <a:pt x="204649" y="1083175"/>
                </a:lnTo>
                <a:lnTo>
                  <a:pt x="233678" y="1170260"/>
                </a:lnTo>
                <a:cubicBezTo>
                  <a:pt x="238516" y="1184774"/>
                  <a:pt x="239705" y="1201073"/>
                  <a:pt x="248192" y="1213803"/>
                </a:cubicBezTo>
                <a:lnTo>
                  <a:pt x="277221" y="1257346"/>
                </a:lnTo>
                <a:cubicBezTo>
                  <a:pt x="282059" y="1271860"/>
                  <a:pt x="284305" y="1287515"/>
                  <a:pt x="291735" y="1300889"/>
                </a:cubicBezTo>
                <a:cubicBezTo>
                  <a:pt x="308678" y="1331387"/>
                  <a:pt x="349792" y="1387975"/>
                  <a:pt x="349792" y="1387975"/>
                </a:cubicBezTo>
                <a:cubicBezTo>
                  <a:pt x="354630" y="1407327"/>
                  <a:pt x="358575" y="1426925"/>
                  <a:pt x="364307" y="1446032"/>
                </a:cubicBezTo>
                <a:cubicBezTo>
                  <a:pt x="373099" y="1475340"/>
                  <a:pt x="383659" y="1504089"/>
                  <a:pt x="393335" y="1533117"/>
                </a:cubicBezTo>
                <a:lnTo>
                  <a:pt x="407849" y="1576660"/>
                </a:lnTo>
                <a:lnTo>
                  <a:pt x="436878" y="1663746"/>
                </a:lnTo>
                <a:cubicBezTo>
                  <a:pt x="448683" y="1699161"/>
                  <a:pt x="452284" y="1722695"/>
                  <a:pt x="480421" y="1750832"/>
                </a:cubicBezTo>
                <a:cubicBezTo>
                  <a:pt x="492756" y="1763167"/>
                  <a:pt x="509450" y="1770184"/>
                  <a:pt x="523964" y="1779860"/>
                </a:cubicBezTo>
                <a:cubicBezTo>
                  <a:pt x="533640" y="1794374"/>
                  <a:pt x="540657" y="1811068"/>
                  <a:pt x="552992" y="1823403"/>
                </a:cubicBezTo>
                <a:cubicBezTo>
                  <a:pt x="565327" y="1835738"/>
                  <a:pt x="586859" y="1866946"/>
                  <a:pt x="596535" y="1852432"/>
                </a:cubicBezTo>
                <a:cubicBezTo>
                  <a:pt x="610219" y="1831906"/>
                  <a:pt x="586859" y="1804051"/>
                  <a:pt x="582021" y="1779860"/>
                </a:cubicBezTo>
                <a:cubicBezTo>
                  <a:pt x="561030" y="1506978"/>
                  <a:pt x="581672" y="1676339"/>
                  <a:pt x="552992" y="1518603"/>
                </a:cubicBezTo>
                <a:cubicBezTo>
                  <a:pt x="547728" y="1489649"/>
                  <a:pt x="545616" y="1460067"/>
                  <a:pt x="538478" y="1431517"/>
                </a:cubicBezTo>
                <a:cubicBezTo>
                  <a:pt x="531057" y="1401832"/>
                  <a:pt x="509449" y="1344432"/>
                  <a:pt x="509449" y="1344432"/>
                </a:cubicBezTo>
                <a:cubicBezTo>
                  <a:pt x="499773" y="1286375"/>
                  <a:pt x="499033" y="1226098"/>
                  <a:pt x="480421" y="1170260"/>
                </a:cubicBezTo>
                <a:cubicBezTo>
                  <a:pt x="475583" y="1155746"/>
                  <a:pt x="473337" y="1140091"/>
                  <a:pt x="465907" y="1126717"/>
                </a:cubicBezTo>
                <a:cubicBezTo>
                  <a:pt x="448964" y="1096220"/>
                  <a:pt x="407849" y="1039632"/>
                  <a:pt x="407849" y="1039632"/>
                </a:cubicBezTo>
                <a:cubicBezTo>
                  <a:pt x="403011" y="1020280"/>
                  <a:pt x="399067" y="1000682"/>
                  <a:pt x="393335" y="981575"/>
                </a:cubicBezTo>
                <a:cubicBezTo>
                  <a:pt x="384543" y="952267"/>
                  <a:pt x="370308" y="924494"/>
                  <a:pt x="364307" y="894489"/>
                </a:cubicBezTo>
                <a:lnTo>
                  <a:pt x="335278" y="749346"/>
                </a:lnTo>
                <a:cubicBezTo>
                  <a:pt x="330440" y="691289"/>
                  <a:pt x="332189" y="632302"/>
                  <a:pt x="320764" y="575175"/>
                </a:cubicBezTo>
                <a:cubicBezTo>
                  <a:pt x="317343" y="558070"/>
                  <a:pt x="299536" y="547234"/>
                  <a:pt x="291735" y="531632"/>
                </a:cubicBezTo>
                <a:cubicBezTo>
                  <a:pt x="255231" y="458625"/>
                  <a:pt x="310694" y="492533"/>
                  <a:pt x="219164" y="401003"/>
                </a:cubicBezTo>
                <a:cubicBezTo>
                  <a:pt x="150951" y="332790"/>
                  <a:pt x="187007" y="374539"/>
                  <a:pt x="117564" y="270375"/>
                </a:cubicBezTo>
                <a:lnTo>
                  <a:pt x="88535" y="226832"/>
                </a:lnTo>
                <a:cubicBezTo>
                  <a:pt x="62598" y="149018"/>
                  <a:pt x="82862" y="215814"/>
                  <a:pt x="59507" y="110717"/>
                </a:cubicBezTo>
                <a:cubicBezTo>
                  <a:pt x="55180" y="91244"/>
                  <a:pt x="56057" y="69258"/>
                  <a:pt x="44992" y="52660"/>
                </a:cubicBezTo>
                <a:cubicBezTo>
                  <a:pt x="-10628" y="-30768"/>
                  <a:pt x="6287" y="-2978"/>
                  <a:pt x="1449" y="526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>
            <a:off x="7448426" y="4365104"/>
            <a:ext cx="1550431" cy="2525485"/>
          </a:xfrm>
          <a:custGeom>
            <a:avLst/>
            <a:gdLst>
              <a:gd name="connsiteX0" fmla="*/ 26431 w 1550431"/>
              <a:gd name="connsiteY0" fmla="*/ 2496457 h 2525485"/>
              <a:gd name="connsiteX1" fmla="*/ 99003 w 1550431"/>
              <a:gd name="connsiteY1" fmla="*/ 2322285 h 2525485"/>
              <a:gd name="connsiteX2" fmla="*/ 128031 w 1550431"/>
              <a:gd name="connsiteY2" fmla="*/ 2220685 h 2525485"/>
              <a:gd name="connsiteX3" fmla="*/ 157060 w 1550431"/>
              <a:gd name="connsiteY3" fmla="*/ 2162628 h 2525485"/>
              <a:gd name="connsiteX4" fmla="*/ 171574 w 1550431"/>
              <a:gd name="connsiteY4" fmla="*/ 2002971 h 2525485"/>
              <a:gd name="connsiteX5" fmla="*/ 186088 w 1550431"/>
              <a:gd name="connsiteY5" fmla="*/ 1886857 h 2525485"/>
              <a:gd name="connsiteX6" fmla="*/ 200603 w 1550431"/>
              <a:gd name="connsiteY6" fmla="*/ 1654628 h 2525485"/>
              <a:gd name="connsiteX7" fmla="*/ 171574 w 1550431"/>
              <a:gd name="connsiteY7" fmla="*/ 1524000 h 2525485"/>
              <a:gd name="connsiteX8" fmla="*/ 157060 w 1550431"/>
              <a:gd name="connsiteY8" fmla="*/ 1480457 h 2525485"/>
              <a:gd name="connsiteX9" fmla="*/ 128031 w 1550431"/>
              <a:gd name="connsiteY9" fmla="*/ 1364342 h 2525485"/>
              <a:gd name="connsiteX10" fmla="*/ 99003 w 1550431"/>
              <a:gd name="connsiteY10" fmla="*/ 1045028 h 2525485"/>
              <a:gd name="connsiteX11" fmla="*/ 69974 w 1550431"/>
              <a:gd name="connsiteY11" fmla="*/ 957942 h 2525485"/>
              <a:gd name="connsiteX12" fmla="*/ 55460 w 1550431"/>
              <a:gd name="connsiteY12" fmla="*/ 914400 h 2525485"/>
              <a:gd name="connsiteX13" fmla="*/ 84488 w 1550431"/>
              <a:gd name="connsiteY13" fmla="*/ 783771 h 2525485"/>
              <a:gd name="connsiteX14" fmla="*/ 128031 w 1550431"/>
              <a:gd name="connsiteY14" fmla="*/ 740228 h 2525485"/>
              <a:gd name="connsiteX15" fmla="*/ 157060 w 1550431"/>
              <a:gd name="connsiteY15" fmla="*/ 696685 h 2525485"/>
              <a:gd name="connsiteX16" fmla="*/ 215117 w 1550431"/>
              <a:gd name="connsiteY16" fmla="*/ 609600 h 2525485"/>
              <a:gd name="connsiteX17" fmla="*/ 273174 w 1550431"/>
              <a:gd name="connsiteY17" fmla="*/ 522514 h 2525485"/>
              <a:gd name="connsiteX18" fmla="*/ 287688 w 1550431"/>
              <a:gd name="connsiteY18" fmla="*/ 478971 h 2525485"/>
              <a:gd name="connsiteX19" fmla="*/ 316717 w 1550431"/>
              <a:gd name="connsiteY19" fmla="*/ 435428 h 2525485"/>
              <a:gd name="connsiteX20" fmla="*/ 345745 w 1550431"/>
              <a:gd name="connsiteY20" fmla="*/ 275771 h 2525485"/>
              <a:gd name="connsiteX21" fmla="*/ 374774 w 1550431"/>
              <a:gd name="connsiteY21" fmla="*/ 188685 h 2525485"/>
              <a:gd name="connsiteX22" fmla="*/ 389288 w 1550431"/>
              <a:gd name="connsiteY22" fmla="*/ 145142 h 2525485"/>
              <a:gd name="connsiteX23" fmla="*/ 432831 w 1550431"/>
              <a:gd name="connsiteY23" fmla="*/ 116114 h 2525485"/>
              <a:gd name="connsiteX24" fmla="*/ 519917 w 1550431"/>
              <a:gd name="connsiteY24" fmla="*/ 29028 h 2525485"/>
              <a:gd name="connsiteX25" fmla="*/ 607003 w 1550431"/>
              <a:gd name="connsiteY25" fmla="*/ 0 h 2525485"/>
              <a:gd name="connsiteX26" fmla="*/ 737631 w 1550431"/>
              <a:gd name="connsiteY26" fmla="*/ 43542 h 2525485"/>
              <a:gd name="connsiteX27" fmla="*/ 781174 w 1550431"/>
              <a:gd name="connsiteY27" fmla="*/ 58057 h 2525485"/>
              <a:gd name="connsiteX28" fmla="*/ 853745 w 1550431"/>
              <a:gd name="connsiteY28" fmla="*/ 145142 h 2525485"/>
              <a:gd name="connsiteX29" fmla="*/ 911803 w 1550431"/>
              <a:gd name="connsiteY29" fmla="*/ 232228 h 2525485"/>
              <a:gd name="connsiteX30" fmla="*/ 940831 w 1550431"/>
              <a:gd name="connsiteY30" fmla="*/ 275771 h 2525485"/>
              <a:gd name="connsiteX31" fmla="*/ 969860 w 1550431"/>
              <a:gd name="connsiteY31" fmla="*/ 319314 h 2525485"/>
              <a:gd name="connsiteX32" fmla="*/ 984374 w 1550431"/>
              <a:gd name="connsiteY32" fmla="*/ 362857 h 2525485"/>
              <a:gd name="connsiteX33" fmla="*/ 1042431 w 1550431"/>
              <a:gd name="connsiteY33" fmla="*/ 449942 h 2525485"/>
              <a:gd name="connsiteX34" fmla="*/ 1100488 w 1550431"/>
              <a:gd name="connsiteY34" fmla="*/ 522514 h 2525485"/>
              <a:gd name="connsiteX35" fmla="*/ 1115003 w 1550431"/>
              <a:gd name="connsiteY35" fmla="*/ 566057 h 2525485"/>
              <a:gd name="connsiteX36" fmla="*/ 1173060 w 1550431"/>
              <a:gd name="connsiteY36" fmla="*/ 653142 h 2525485"/>
              <a:gd name="connsiteX37" fmla="*/ 1231117 w 1550431"/>
              <a:gd name="connsiteY37" fmla="*/ 740228 h 2525485"/>
              <a:gd name="connsiteX38" fmla="*/ 1274660 w 1550431"/>
              <a:gd name="connsiteY38" fmla="*/ 769257 h 2525485"/>
              <a:gd name="connsiteX39" fmla="*/ 1332717 w 1550431"/>
              <a:gd name="connsiteY39" fmla="*/ 827314 h 2525485"/>
              <a:gd name="connsiteX40" fmla="*/ 1390774 w 1550431"/>
              <a:gd name="connsiteY40" fmla="*/ 885371 h 2525485"/>
              <a:gd name="connsiteX41" fmla="*/ 1434317 w 1550431"/>
              <a:gd name="connsiteY41" fmla="*/ 928914 h 2525485"/>
              <a:gd name="connsiteX42" fmla="*/ 1448831 w 1550431"/>
              <a:gd name="connsiteY42" fmla="*/ 972457 h 2525485"/>
              <a:gd name="connsiteX43" fmla="*/ 1477860 w 1550431"/>
              <a:gd name="connsiteY43" fmla="*/ 1016000 h 2525485"/>
              <a:gd name="connsiteX44" fmla="*/ 1492374 w 1550431"/>
              <a:gd name="connsiteY44" fmla="*/ 1059542 h 2525485"/>
              <a:gd name="connsiteX45" fmla="*/ 1521403 w 1550431"/>
              <a:gd name="connsiteY45" fmla="*/ 1175657 h 2525485"/>
              <a:gd name="connsiteX46" fmla="*/ 1550431 w 1550431"/>
              <a:gd name="connsiteY46" fmla="*/ 1262742 h 2525485"/>
              <a:gd name="connsiteX47" fmla="*/ 1535917 w 1550431"/>
              <a:gd name="connsiteY47" fmla="*/ 1640114 h 2525485"/>
              <a:gd name="connsiteX48" fmla="*/ 1521403 w 1550431"/>
              <a:gd name="connsiteY48" fmla="*/ 1683657 h 2525485"/>
              <a:gd name="connsiteX49" fmla="*/ 1492374 w 1550431"/>
              <a:gd name="connsiteY49" fmla="*/ 1828800 h 2525485"/>
              <a:gd name="connsiteX50" fmla="*/ 1477860 w 1550431"/>
              <a:gd name="connsiteY50" fmla="*/ 1988457 h 2525485"/>
              <a:gd name="connsiteX51" fmla="*/ 1463345 w 1550431"/>
              <a:gd name="connsiteY51" fmla="*/ 2032000 h 2525485"/>
              <a:gd name="connsiteX52" fmla="*/ 1434317 w 1550431"/>
              <a:gd name="connsiteY52" fmla="*/ 2177142 h 2525485"/>
              <a:gd name="connsiteX53" fmla="*/ 1405288 w 1550431"/>
              <a:gd name="connsiteY53" fmla="*/ 2365828 h 2525485"/>
              <a:gd name="connsiteX54" fmla="*/ 1390774 w 1550431"/>
              <a:gd name="connsiteY54" fmla="*/ 2438400 h 2525485"/>
              <a:gd name="connsiteX55" fmla="*/ 1347231 w 1550431"/>
              <a:gd name="connsiteY55" fmla="*/ 2467428 h 2525485"/>
              <a:gd name="connsiteX56" fmla="*/ 1158545 w 1550431"/>
              <a:gd name="connsiteY56" fmla="*/ 2481942 h 2525485"/>
              <a:gd name="connsiteX57" fmla="*/ 1056945 w 1550431"/>
              <a:gd name="connsiteY57" fmla="*/ 2510971 h 2525485"/>
              <a:gd name="connsiteX58" fmla="*/ 737631 w 1550431"/>
              <a:gd name="connsiteY58" fmla="*/ 2496457 h 2525485"/>
              <a:gd name="connsiteX59" fmla="*/ 432831 w 1550431"/>
              <a:gd name="connsiteY59" fmla="*/ 2496457 h 2525485"/>
              <a:gd name="connsiteX60" fmla="*/ 389288 w 1550431"/>
              <a:gd name="connsiteY60" fmla="*/ 2510971 h 2525485"/>
              <a:gd name="connsiteX61" fmla="*/ 302203 w 1550431"/>
              <a:gd name="connsiteY61" fmla="*/ 2525485 h 2525485"/>
              <a:gd name="connsiteX62" fmla="*/ 84488 w 1550431"/>
              <a:gd name="connsiteY62" fmla="*/ 2510971 h 2525485"/>
              <a:gd name="connsiteX63" fmla="*/ 26431 w 1550431"/>
              <a:gd name="connsiteY63" fmla="*/ 2496457 h 252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50431" h="2525485">
                <a:moveTo>
                  <a:pt x="26431" y="2496457"/>
                </a:moveTo>
                <a:cubicBezTo>
                  <a:pt x="28850" y="2465009"/>
                  <a:pt x="44514" y="2404018"/>
                  <a:pt x="99003" y="2322285"/>
                </a:cubicBezTo>
                <a:cubicBezTo>
                  <a:pt x="106367" y="2292827"/>
                  <a:pt x="115538" y="2249834"/>
                  <a:pt x="128031" y="2220685"/>
                </a:cubicBezTo>
                <a:cubicBezTo>
                  <a:pt x="136554" y="2200798"/>
                  <a:pt x="147384" y="2181980"/>
                  <a:pt x="157060" y="2162628"/>
                </a:cubicBezTo>
                <a:cubicBezTo>
                  <a:pt x="161898" y="2109409"/>
                  <a:pt x="165980" y="2056116"/>
                  <a:pt x="171574" y="2002971"/>
                </a:cubicBezTo>
                <a:cubicBezTo>
                  <a:pt x="175657" y="1964179"/>
                  <a:pt x="182849" y="1925728"/>
                  <a:pt x="186088" y="1886857"/>
                </a:cubicBezTo>
                <a:cubicBezTo>
                  <a:pt x="192529" y="1809564"/>
                  <a:pt x="195765" y="1732038"/>
                  <a:pt x="200603" y="1654628"/>
                </a:cubicBezTo>
                <a:cubicBezTo>
                  <a:pt x="190627" y="1604752"/>
                  <a:pt x="185237" y="1571822"/>
                  <a:pt x="171574" y="1524000"/>
                </a:cubicBezTo>
                <a:cubicBezTo>
                  <a:pt x="167371" y="1509289"/>
                  <a:pt x="161086" y="1495217"/>
                  <a:pt x="157060" y="1480457"/>
                </a:cubicBezTo>
                <a:cubicBezTo>
                  <a:pt x="146563" y="1441967"/>
                  <a:pt x="128031" y="1364342"/>
                  <a:pt x="128031" y="1364342"/>
                </a:cubicBezTo>
                <a:cubicBezTo>
                  <a:pt x="122313" y="1267126"/>
                  <a:pt x="126607" y="1146243"/>
                  <a:pt x="99003" y="1045028"/>
                </a:cubicBezTo>
                <a:cubicBezTo>
                  <a:pt x="90952" y="1015507"/>
                  <a:pt x="79650" y="986971"/>
                  <a:pt x="69974" y="957942"/>
                </a:cubicBezTo>
                <a:lnTo>
                  <a:pt x="55460" y="914400"/>
                </a:lnTo>
                <a:cubicBezTo>
                  <a:pt x="57216" y="903864"/>
                  <a:pt x="68608" y="807591"/>
                  <a:pt x="84488" y="783771"/>
                </a:cubicBezTo>
                <a:cubicBezTo>
                  <a:pt x="95874" y="766692"/>
                  <a:pt x="114890" y="755997"/>
                  <a:pt x="128031" y="740228"/>
                </a:cubicBezTo>
                <a:cubicBezTo>
                  <a:pt x="139198" y="726827"/>
                  <a:pt x="147384" y="711199"/>
                  <a:pt x="157060" y="696685"/>
                </a:cubicBezTo>
                <a:cubicBezTo>
                  <a:pt x="191571" y="593150"/>
                  <a:pt x="142635" y="718322"/>
                  <a:pt x="215117" y="609600"/>
                </a:cubicBezTo>
                <a:cubicBezTo>
                  <a:pt x="299141" y="483565"/>
                  <a:pt x="134264" y="661424"/>
                  <a:pt x="273174" y="522514"/>
                </a:cubicBezTo>
                <a:cubicBezTo>
                  <a:pt x="278012" y="508000"/>
                  <a:pt x="280846" y="492655"/>
                  <a:pt x="287688" y="478971"/>
                </a:cubicBezTo>
                <a:cubicBezTo>
                  <a:pt x="295489" y="463369"/>
                  <a:pt x="310592" y="451761"/>
                  <a:pt x="316717" y="435428"/>
                </a:cubicBezTo>
                <a:cubicBezTo>
                  <a:pt x="324853" y="413733"/>
                  <a:pt x="341669" y="292074"/>
                  <a:pt x="345745" y="275771"/>
                </a:cubicBezTo>
                <a:cubicBezTo>
                  <a:pt x="353166" y="246086"/>
                  <a:pt x="365098" y="217714"/>
                  <a:pt x="374774" y="188685"/>
                </a:cubicBezTo>
                <a:cubicBezTo>
                  <a:pt x="379612" y="174171"/>
                  <a:pt x="376558" y="153628"/>
                  <a:pt x="389288" y="145142"/>
                </a:cubicBezTo>
                <a:cubicBezTo>
                  <a:pt x="403802" y="135466"/>
                  <a:pt x="419793" y="127703"/>
                  <a:pt x="432831" y="116114"/>
                </a:cubicBezTo>
                <a:cubicBezTo>
                  <a:pt x="463514" y="88840"/>
                  <a:pt x="480971" y="42010"/>
                  <a:pt x="519917" y="29028"/>
                </a:cubicBezTo>
                <a:lnTo>
                  <a:pt x="607003" y="0"/>
                </a:lnTo>
                <a:lnTo>
                  <a:pt x="737631" y="43542"/>
                </a:lnTo>
                <a:lnTo>
                  <a:pt x="781174" y="58057"/>
                </a:lnTo>
                <a:cubicBezTo>
                  <a:pt x="884908" y="213656"/>
                  <a:pt x="723363" y="-22491"/>
                  <a:pt x="853745" y="145142"/>
                </a:cubicBezTo>
                <a:cubicBezTo>
                  <a:pt x="875164" y="172681"/>
                  <a:pt x="892450" y="203199"/>
                  <a:pt x="911803" y="232228"/>
                </a:cubicBezTo>
                <a:lnTo>
                  <a:pt x="940831" y="275771"/>
                </a:lnTo>
                <a:lnTo>
                  <a:pt x="969860" y="319314"/>
                </a:lnTo>
                <a:cubicBezTo>
                  <a:pt x="974698" y="333828"/>
                  <a:pt x="976944" y="349483"/>
                  <a:pt x="984374" y="362857"/>
                </a:cubicBezTo>
                <a:cubicBezTo>
                  <a:pt x="1001317" y="393354"/>
                  <a:pt x="1042431" y="449942"/>
                  <a:pt x="1042431" y="449942"/>
                </a:cubicBezTo>
                <a:cubicBezTo>
                  <a:pt x="1078911" y="559386"/>
                  <a:pt x="1025459" y="428728"/>
                  <a:pt x="1100488" y="522514"/>
                </a:cubicBezTo>
                <a:cubicBezTo>
                  <a:pt x="1110046" y="534461"/>
                  <a:pt x="1107573" y="552683"/>
                  <a:pt x="1115003" y="566057"/>
                </a:cubicBezTo>
                <a:cubicBezTo>
                  <a:pt x="1131946" y="596554"/>
                  <a:pt x="1153708" y="624114"/>
                  <a:pt x="1173060" y="653142"/>
                </a:cubicBezTo>
                <a:lnTo>
                  <a:pt x="1231117" y="740228"/>
                </a:lnTo>
                <a:lnTo>
                  <a:pt x="1274660" y="769257"/>
                </a:lnTo>
                <a:cubicBezTo>
                  <a:pt x="1313364" y="885372"/>
                  <a:pt x="1255308" y="749905"/>
                  <a:pt x="1332717" y="827314"/>
                </a:cubicBezTo>
                <a:cubicBezTo>
                  <a:pt x="1410126" y="904723"/>
                  <a:pt x="1274659" y="846667"/>
                  <a:pt x="1390774" y="885371"/>
                </a:cubicBezTo>
                <a:cubicBezTo>
                  <a:pt x="1405288" y="899885"/>
                  <a:pt x="1422931" y="911835"/>
                  <a:pt x="1434317" y="928914"/>
                </a:cubicBezTo>
                <a:cubicBezTo>
                  <a:pt x="1442804" y="941644"/>
                  <a:pt x="1441989" y="958773"/>
                  <a:pt x="1448831" y="972457"/>
                </a:cubicBezTo>
                <a:cubicBezTo>
                  <a:pt x="1456632" y="988059"/>
                  <a:pt x="1468184" y="1001486"/>
                  <a:pt x="1477860" y="1016000"/>
                </a:cubicBezTo>
                <a:cubicBezTo>
                  <a:pt x="1482698" y="1030514"/>
                  <a:pt x="1488349" y="1044782"/>
                  <a:pt x="1492374" y="1059542"/>
                </a:cubicBezTo>
                <a:cubicBezTo>
                  <a:pt x="1502871" y="1098032"/>
                  <a:pt x="1508787" y="1137808"/>
                  <a:pt x="1521403" y="1175657"/>
                </a:cubicBezTo>
                <a:lnTo>
                  <a:pt x="1550431" y="1262742"/>
                </a:lnTo>
                <a:cubicBezTo>
                  <a:pt x="1545593" y="1388533"/>
                  <a:pt x="1544578" y="1514529"/>
                  <a:pt x="1535917" y="1640114"/>
                </a:cubicBezTo>
                <a:cubicBezTo>
                  <a:pt x="1534864" y="1655377"/>
                  <a:pt x="1524404" y="1668655"/>
                  <a:pt x="1521403" y="1683657"/>
                </a:cubicBezTo>
                <a:cubicBezTo>
                  <a:pt x="1488047" y="1850437"/>
                  <a:pt x="1525165" y="1730426"/>
                  <a:pt x="1492374" y="1828800"/>
                </a:cubicBezTo>
                <a:cubicBezTo>
                  <a:pt x="1487536" y="1882019"/>
                  <a:pt x="1485417" y="1935556"/>
                  <a:pt x="1477860" y="1988457"/>
                </a:cubicBezTo>
                <a:cubicBezTo>
                  <a:pt x="1475696" y="2003603"/>
                  <a:pt x="1466785" y="2017092"/>
                  <a:pt x="1463345" y="2032000"/>
                </a:cubicBezTo>
                <a:cubicBezTo>
                  <a:pt x="1452251" y="2080075"/>
                  <a:pt x="1434317" y="2177142"/>
                  <a:pt x="1434317" y="2177142"/>
                </a:cubicBezTo>
                <a:cubicBezTo>
                  <a:pt x="1402447" y="2495848"/>
                  <a:pt x="1440162" y="2226335"/>
                  <a:pt x="1405288" y="2365828"/>
                </a:cubicBezTo>
                <a:cubicBezTo>
                  <a:pt x="1399305" y="2389761"/>
                  <a:pt x="1403014" y="2416981"/>
                  <a:pt x="1390774" y="2438400"/>
                </a:cubicBezTo>
                <a:cubicBezTo>
                  <a:pt x="1382119" y="2453546"/>
                  <a:pt x="1364376" y="2464213"/>
                  <a:pt x="1347231" y="2467428"/>
                </a:cubicBezTo>
                <a:cubicBezTo>
                  <a:pt x="1285230" y="2479053"/>
                  <a:pt x="1221440" y="2477104"/>
                  <a:pt x="1158545" y="2481942"/>
                </a:cubicBezTo>
                <a:cubicBezTo>
                  <a:pt x="1138007" y="2488788"/>
                  <a:pt x="1075176" y="2510971"/>
                  <a:pt x="1056945" y="2510971"/>
                </a:cubicBezTo>
                <a:cubicBezTo>
                  <a:pt x="950397" y="2510971"/>
                  <a:pt x="844069" y="2501295"/>
                  <a:pt x="737631" y="2496457"/>
                </a:cubicBezTo>
                <a:cubicBezTo>
                  <a:pt x="600449" y="2469019"/>
                  <a:pt x="653703" y="2473207"/>
                  <a:pt x="432831" y="2496457"/>
                </a:cubicBezTo>
                <a:cubicBezTo>
                  <a:pt x="417616" y="2498059"/>
                  <a:pt x="404223" y="2507652"/>
                  <a:pt x="389288" y="2510971"/>
                </a:cubicBezTo>
                <a:cubicBezTo>
                  <a:pt x="360560" y="2517355"/>
                  <a:pt x="331231" y="2520647"/>
                  <a:pt x="302203" y="2525485"/>
                </a:cubicBezTo>
                <a:cubicBezTo>
                  <a:pt x="229631" y="2520647"/>
                  <a:pt x="156776" y="2519003"/>
                  <a:pt x="84488" y="2510971"/>
                </a:cubicBezTo>
                <a:cubicBezTo>
                  <a:pt x="-59910" y="2494927"/>
                  <a:pt x="24012" y="2527905"/>
                  <a:pt x="26431" y="249645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7524328" y="4581128"/>
            <a:ext cx="1604600" cy="2376264"/>
          </a:xfrm>
          <a:custGeom>
            <a:avLst/>
            <a:gdLst>
              <a:gd name="connsiteX0" fmla="*/ 15515 w 1321806"/>
              <a:gd name="connsiteY0" fmla="*/ 2119086 h 2148114"/>
              <a:gd name="connsiteX1" fmla="*/ 30029 w 1321806"/>
              <a:gd name="connsiteY1" fmla="*/ 1843314 h 2148114"/>
              <a:gd name="connsiteX2" fmla="*/ 44543 w 1321806"/>
              <a:gd name="connsiteY2" fmla="*/ 1799772 h 2148114"/>
              <a:gd name="connsiteX3" fmla="*/ 59057 w 1321806"/>
              <a:gd name="connsiteY3" fmla="*/ 1712686 h 2148114"/>
              <a:gd name="connsiteX4" fmla="*/ 146143 w 1321806"/>
              <a:gd name="connsiteY4" fmla="*/ 1683657 h 2148114"/>
              <a:gd name="connsiteX5" fmla="*/ 146143 w 1321806"/>
              <a:gd name="connsiteY5" fmla="*/ 1204686 h 2148114"/>
              <a:gd name="connsiteX6" fmla="*/ 131629 w 1321806"/>
              <a:gd name="connsiteY6" fmla="*/ 1161143 h 2148114"/>
              <a:gd name="connsiteX7" fmla="*/ 117115 w 1321806"/>
              <a:gd name="connsiteY7" fmla="*/ 1088572 h 2148114"/>
              <a:gd name="connsiteX8" fmla="*/ 102600 w 1321806"/>
              <a:gd name="connsiteY8" fmla="*/ 1045029 h 2148114"/>
              <a:gd name="connsiteX9" fmla="*/ 73572 w 1321806"/>
              <a:gd name="connsiteY9" fmla="*/ 943429 h 2148114"/>
              <a:gd name="connsiteX10" fmla="*/ 88086 w 1321806"/>
              <a:gd name="connsiteY10" fmla="*/ 682172 h 2148114"/>
              <a:gd name="connsiteX11" fmla="*/ 131629 w 1321806"/>
              <a:gd name="connsiteY11" fmla="*/ 493486 h 2148114"/>
              <a:gd name="connsiteX12" fmla="*/ 146143 w 1321806"/>
              <a:gd name="connsiteY12" fmla="*/ 449943 h 2148114"/>
              <a:gd name="connsiteX13" fmla="*/ 175172 w 1321806"/>
              <a:gd name="connsiteY13" fmla="*/ 319314 h 2148114"/>
              <a:gd name="connsiteX14" fmla="*/ 218715 w 1321806"/>
              <a:gd name="connsiteY14" fmla="*/ 116114 h 2148114"/>
              <a:gd name="connsiteX15" fmla="*/ 233229 w 1321806"/>
              <a:gd name="connsiteY15" fmla="*/ 72572 h 2148114"/>
              <a:gd name="connsiteX16" fmla="*/ 320315 w 1321806"/>
              <a:gd name="connsiteY16" fmla="*/ 0 h 2148114"/>
              <a:gd name="connsiteX17" fmla="*/ 509000 w 1321806"/>
              <a:gd name="connsiteY17" fmla="*/ 43543 h 2148114"/>
              <a:gd name="connsiteX18" fmla="*/ 552543 w 1321806"/>
              <a:gd name="connsiteY18" fmla="*/ 58057 h 2148114"/>
              <a:gd name="connsiteX19" fmla="*/ 596086 w 1321806"/>
              <a:gd name="connsiteY19" fmla="*/ 87086 h 2148114"/>
              <a:gd name="connsiteX20" fmla="*/ 668657 w 1321806"/>
              <a:gd name="connsiteY20" fmla="*/ 174172 h 2148114"/>
              <a:gd name="connsiteX21" fmla="*/ 755743 w 1321806"/>
              <a:gd name="connsiteY21" fmla="*/ 246743 h 2148114"/>
              <a:gd name="connsiteX22" fmla="*/ 770257 w 1321806"/>
              <a:gd name="connsiteY22" fmla="*/ 290286 h 2148114"/>
              <a:gd name="connsiteX23" fmla="*/ 828315 w 1321806"/>
              <a:gd name="connsiteY23" fmla="*/ 377372 h 2148114"/>
              <a:gd name="connsiteX24" fmla="*/ 857343 w 1321806"/>
              <a:gd name="connsiteY24" fmla="*/ 464457 h 2148114"/>
              <a:gd name="connsiteX25" fmla="*/ 871857 w 1321806"/>
              <a:gd name="connsiteY25" fmla="*/ 508000 h 2148114"/>
              <a:gd name="connsiteX26" fmla="*/ 915400 w 1321806"/>
              <a:gd name="connsiteY26" fmla="*/ 522514 h 2148114"/>
              <a:gd name="connsiteX27" fmla="*/ 958943 w 1321806"/>
              <a:gd name="connsiteY27" fmla="*/ 551543 h 2148114"/>
              <a:gd name="connsiteX28" fmla="*/ 1118600 w 1321806"/>
              <a:gd name="connsiteY28" fmla="*/ 551543 h 2148114"/>
              <a:gd name="connsiteX29" fmla="*/ 1234715 w 1321806"/>
              <a:gd name="connsiteY29" fmla="*/ 551543 h 2148114"/>
              <a:gd name="connsiteX30" fmla="*/ 1263743 w 1321806"/>
              <a:gd name="connsiteY30" fmla="*/ 638629 h 2148114"/>
              <a:gd name="connsiteX31" fmla="*/ 1278257 w 1321806"/>
              <a:gd name="connsiteY31" fmla="*/ 972457 h 2148114"/>
              <a:gd name="connsiteX32" fmla="*/ 1292772 w 1321806"/>
              <a:gd name="connsiteY32" fmla="*/ 1030514 h 2148114"/>
              <a:gd name="connsiteX33" fmla="*/ 1307286 w 1321806"/>
              <a:gd name="connsiteY33" fmla="*/ 1175657 h 2148114"/>
              <a:gd name="connsiteX34" fmla="*/ 1307286 w 1321806"/>
              <a:gd name="connsiteY34" fmla="*/ 1799772 h 2148114"/>
              <a:gd name="connsiteX35" fmla="*/ 1278257 w 1321806"/>
              <a:gd name="connsiteY35" fmla="*/ 1886857 h 2148114"/>
              <a:gd name="connsiteX36" fmla="*/ 1263743 w 1321806"/>
              <a:gd name="connsiteY36" fmla="*/ 1930400 h 2148114"/>
              <a:gd name="connsiteX37" fmla="*/ 1249229 w 1321806"/>
              <a:gd name="connsiteY37" fmla="*/ 1973943 h 2148114"/>
              <a:gd name="connsiteX38" fmla="*/ 1234715 w 1321806"/>
              <a:gd name="connsiteY38" fmla="*/ 2119086 h 2148114"/>
              <a:gd name="connsiteX39" fmla="*/ 987972 w 1321806"/>
              <a:gd name="connsiteY39" fmla="*/ 2133600 h 2148114"/>
              <a:gd name="connsiteX40" fmla="*/ 944429 w 1321806"/>
              <a:gd name="connsiteY40" fmla="*/ 2148114 h 2148114"/>
              <a:gd name="connsiteX41" fmla="*/ 755743 w 1321806"/>
              <a:gd name="connsiteY41" fmla="*/ 2133600 h 2148114"/>
              <a:gd name="connsiteX42" fmla="*/ 668657 w 1321806"/>
              <a:gd name="connsiteY42" fmla="*/ 2104572 h 2148114"/>
              <a:gd name="connsiteX43" fmla="*/ 610600 w 1321806"/>
              <a:gd name="connsiteY43" fmla="*/ 2090057 h 2148114"/>
              <a:gd name="connsiteX44" fmla="*/ 363857 w 1321806"/>
              <a:gd name="connsiteY44" fmla="*/ 2104572 h 2148114"/>
              <a:gd name="connsiteX45" fmla="*/ 262257 w 1321806"/>
              <a:gd name="connsiteY45" fmla="*/ 2133600 h 2148114"/>
              <a:gd name="connsiteX46" fmla="*/ 15515 w 1321806"/>
              <a:gd name="connsiteY46" fmla="*/ 2119086 h 21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321806" h="2148114">
                <a:moveTo>
                  <a:pt x="15515" y="2119086"/>
                </a:moveTo>
                <a:cubicBezTo>
                  <a:pt x="-23190" y="2070705"/>
                  <a:pt x="21695" y="1934987"/>
                  <a:pt x="30029" y="1843314"/>
                </a:cubicBezTo>
                <a:cubicBezTo>
                  <a:pt x="31414" y="1828078"/>
                  <a:pt x="41224" y="1814707"/>
                  <a:pt x="44543" y="1799772"/>
                </a:cubicBezTo>
                <a:cubicBezTo>
                  <a:pt x="50927" y="1771044"/>
                  <a:pt x="39678" y="1734834"/>
                  <a:pt x="59057" y="1712686"/>
                </a:cubicBezTo>
                <a:cubicBezTo>
                  <a:pt x="79206" y="1689658"/>
                  <a:pt x="146143" y="1683657"/>
                  <a:pt x="146143" y="1683657"/>
                </a:cubicBezTo>
                <a:cubicBezTo>
                  <a:pt x="205484" y="1505630"/>
                  <a:pt x="171568" y="1624201"/>
                  <a:pt x="146143" y="1204686"/>
                </a:cubicBezTo>
                <a:cubicBezTo>
                  <a:pt x="145217" y="1189415"/>
                  <a:pt x="135340" y="1175986"/>
                  <a:pt x="131629" y="1161143"/>
                </a:cubicBezTo>
                <a:cubicBezTo>
                  <a:pt x="125646" y="1137210"/>
                  <a:pt x="123098" y="1112505"/>
                  <a:pt x="117115" y="1088572"/>
                </a:cubicBezTo>
                <a:cubicBezTo>
                  <a:pt x="113404" y="1073729"/>
                  <a:pt x="106803" y="1059740"/>
                  <a:pt x="102600" y="1045029"/>
                </a:cubicBezTo>
                <a:cubicBezTo>
                  <a:pt x="66142" y="917428"/>
                  <a:pt x="108378" y="1047851"/>
                  <a:pt x="73572" y="943429"/>
                </a:cubicBezTo>
                <a:cubicBezTo>
                  <a:pt x="78410" y="856343"/>
                  <a:pt x="80530" y="769064"/>
                  <a:pt x="88086" y="682172"/>
                </a:cubicBezTo>
                <a:cubicBezTo>
                  <a:pt x="90795" y="651013"/>
                  <a:pt x="128360" y="503293"/>
                  <a:pt x="131629" y="493486"/>
                </a:cubicBezTo>
                <a:cubicBezTo>
                  <a:pt x="136467" y="478972"/>
                  <a:pt x="142824" y="464878"/>
                  <a:pt x="146143" y="449943"/>
                </a:cubicBezTo>
                <a:cubicBezTo>
                  <a:pt x="180199" y="296688"/>
                  <a:pt x="142498" y="417330"/>
                  <a:pt x="175172" y="319314"/>
                </a:cubicBezTo>
                <a:cubicBezTo>
                  <a:pt x="193481" y="172836"/>
                  <a:pt x="177351" y="240205"/>
                  <a:pt x="218715" y="116114"/>
                </a:cubicBezTo>
                <a:cubicBezTo>
                  <a:pt x="223553" y="101600"/>
                  <a:pt x="220499" y="81058"/>
                  <a:pt x="233229" y="72572"/>
                </a:cubicBezTo>
                <a:cubicBezTo>
                  <a:pt x="293851" y="32157"/>
                  <a:pt x="264437" y="55878"/>
                  <a:pt x="320315" y="0"/>
                </a:cubicBezTo>
                <a:cubicBezTo>
                  <a:pt x="452210" y="18842"/>
                  <a:pt x="389457" y="3695"/>
                  <a:pt x="509000" y="43543"/>
                </a:cubicBezTo>
                <a:lnTo>
                  <a:pt x="552543" y="58057"/>
                </a:lnTo>
                <a:cubicBezTo>
                  <a:pt x="567057" y="67733"/>
                  <a:pt x="583751" y="74751"/>
                  <a:pt x="596086" y="87086"/>
                </a:cubicBezTo>
                <a:cubicBezTo>
                  <a:pt x="710250" y="201250"/>
                  <a:pt x="526002" y="55292"/>
                  <a:pt x="668657" y="174172"/>
                </a:cubicBezTo>
                <a:cubicBezTo>
                  <a:pt x="789908" y="275215"/>
                  <a:pt x="628523" y="119523"/>
                  <a:pt x="755743" y="246743"/>
                </a:cubicBezTo>
                <a:cubicBezTo>
                  <a:pt x="760581" y="261257"/>
                  <a:pt x="762827" y="276912"/>
                  <a:pt x="770257" y="290286"/>
                </a:cubicBezTo>
                <a:cubicBezTo>
                  <a:pt x="787200" y="320784"/>
                  <a:pt x="828315" y="377372"/>
                  <a:pt x="828315" y="377372"/>
                </a:cubicBezTo>
                <a:lnTo>
                  <a:pt x="857343" y="464457"/>
                </a:lnTo>
                <a:cubicBezTo>
                  <a:pt x="862181" y="478971"/>
                  <a:pt x="857343" y="503162"/>
                  <a:pt x="871857" y="508000"/>
                </a:cubicBezTo>
                <a:lnTo>
                  <a:pt x="915400" y="522514"/>
                </a:lnTo>
                <a:cubicBezTo>
                  <a:pt x="929914" y="532190"/>
                  <a:pt x="943341" y="543742"/>
                  <a:pt x="958943" y="551543"/>
                </a:cubicBezTo>
                <a:cubicBezTo>
                  <a:pt x="1018010" y="581076"/>
                  <a:pt x="1042069" y="561109"/>
                  <a:pt x="1118600" y="551543"/>
                </a:cubicBezTo>
                <a:cubicBezTo>
                  <a:pt x="1152960" y="540090"/>
                  <a:pt x="1199686" y="516514"/>
                  <a:pt x="1234715" y="551543"/>
                </a:cubicBezTo>
                <a:cubicBezTo>
                  <a:pt x="1256352" y="573180"/>
                  <a:pt x="1263743" y="638629"/>
                  <a:pt x="1263743" y="638629"/>
                </a:cubicBezTo>
                <a:cubicBezTo>
                  <a:pt x="1268581" y="749905"/>
                  <a:pt x="1270029" y="861380"/>
                  <a:pt x="1278257" y="972457"/>
                </a:cubicBezTo>
                <a:cubicBezTo>
                  <a:pt x="1279731" y="992350"/>
                  <a:pt x="1289951" y="1010767"/>
                  <a:pt x="1292772" y="1030514"/>
                </a:cubicBezTo>
                <a:cubicBezTo>
                  <a:pt x="1299648" y="1078648"/>
                  <a:pt x="1302448" y="1127276"/>
                  <a:pt x="1307286" y="1175657"/>
                </a:cubicBezTo>
                <a:cubicBezTo>
                  <a:pt x="1315687" y="1394096"/>
                  <a:pt x="1335265" y="1585267"/>
                  <a:pt x="1307286" y="1799772"/>
                </a:cubicBezTo>
                <a:cubicBezTo>
                  <a:pt x="1303328" y="1830114"/>
                  <a:pt x="1287933" y="1857829"/>
                  <a:pt x="1278257" y="1886857"/>
                </a:cubicBezTo>
                <a:lnTo>
                  <a:pt x="1263743" y="1930400"/>
                </a:lnTo>
                <a:lnTo>
                  <a:pt x="1249229" y="1973943"/>
                </a:lnTo>
                <a:cubicBezTo>
                  <a:pt x="1244391" y="2022324"/>
                  <a:pt x="1276204" y="2093732"/>
                  <a:pt x="1234715" y="2119086"/>
                </a:cubicBezTo>
                <a:cubicBezTo>
                  <a:pt x="1164413" y="2162048"/>
                  <a:pt x="1069953" y="2125402"/>
                  <a:pt x="987972" y="2133600"/>
                </a:cubicBezTo>
                <a:cubicBezTo>
                  <a:pt x="972749" y="2135122"/>
                  <a:pt x="958943" y="2143276"/>
                  <a:pt x="944429" y="2148114"/>
                </a:cubicBezTo>
                <a:cubicBezTo>
                  <a:pt x="881534" y="2143276"/>
                  <a:pt x="818052" y="2143438"/>
                  <a:pt x="755743" y="2133600"/>
                </a:cubicBezTo>
                <a:cubicBezTo>
                  <a:pt x="725519" y="2128828"/>
                  <a:pt x="698342" y="2111994"/>
                  <a:pt x="668657" y="2104572"/>
                </a:cubicBezTo>
                <a:lnTo>
                  <a:pt x="610600" y="2090057"/>
                </a:lnTo>
                <a:cubicBezTo>
                  <a:pt x="528352" y="2094895"/>
                  <a:pt x="445838" y="2096374"/>
                  <a:pt x="363857" y="2104572"/>
                </a:cubicBezTo>
                <a:cubicBezTo>
                  <a:pt x="239144" y="2117044"/>
                  <a:pt x="416319" y="2126264"/>
                  <a:pt x="262257" y="2133600"/>
                </a:cubicBezTo>
                <a:cubicBezTo>
                  <a:pt x="180103" y="2137512"/>
                  <a:pt x="54220" y="2167467"/>
                  <a:pt x="15515" y="211908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>
            <a:off x="7740971" y="1888661"/>
            <a:ext cx="1438978" cy="3628571"/>
          </a:xfrm>
          <a:custGeom>
            <a:avLst/>
            <a:gdLst>
              <a:gd name="connsiteX0" fmla="*/ 16578 w 1453493"/>
              <a:gd name="connsiteY0" fmla="*/ 101600 h 3628571"/>
              <a:gd name="connsiteX1" fmla="*/ 31093 w 1453493"/>
              <a:gd name="connsiteY1" fmla="*/ 377371 h 3628571"/>
              <a:gd name="connsiteX2" fmla="*/ 45607 w 1453493"/>
              <a:gd name="connsiteY2" fmla="*/ 420914 h 3628571"/>
              <a:gd name="connsiteX3" fmla="*/ 74635 w 1453493"/>
              <a:gd name="connsiteY3" fmla="*/ 464457 h 3628571"/>
              <a:gd name="connsiteX4" fmla="*/ 118178 w 1453493"/>
              <a:gd name="connsiteY4" fmla="*/ 493485 h 3628571"/>
              <a:gd name="connsiteX5" fmla="*/ 147207 w 1453493"/>
              <a:gd name="connsiteY5" fmla="*/ 537028 h 3628571"/>
              <a:gd name="connsiteX6" fmla="*/ 277835 w 1453493"/>
              <a:gd name="connsiteY6" fmla="*/ 653143 h 3628571"/>
              <a:gd name="connsiteX7" fmla="*/ 335893 w 1453493"/>
              <a:gd name="connsiteY7" fmla="*/ 740228 h 3628571"/>
              <a:gd name="connsiteX8" fmla="*/ 379435 w 1453493"/>
              <a:gd name="connsiteY8" fmla="*/ 783771 h 3628571"/>
              <a:gd name="connsiteX9" fmla="*/ 437493 w 1453493"/>
              <a:gd name="connsiteY9" fmla="*/ 870857 h 3628571"/>
              <a:gd name="connsiteX10" fmla="*/ 466521 w 1453493"/>
              <a:gd name="connsiteY10" fmla="*/ 1059543 h 3628571"/>
              <a:gd name="connsiteX11" fmla="*/ 553607 w 1453493"/>
              <a:gd name="connsiteY11" fmla="*/ 1233714 h 3628571"/>
              <a:gd name="connsiteX12" fmla="*/ 582635 w 1453493"/>
              <a:gd name="connsiteY12" fmla="*/ 1277257 h 3628571"/>
              <a:gd name="connsiteX13" fmla="*/ 655207 w 1453493"/>
              <a:gd name="connsiteY13" fmla="*/ 1407885 h 3628571"/>
              <a:gd name="connsiteX14" fmla="*/ 684235 w 1453493"/>
              <a:gd name="connsiteY14" fmla="*/ 1451428 h 3628571"/>
              <a:gd name="connsiteX15" fmla="*/ 756807 w 1453493"/>
              <a:gd name="connsiteY15" fmla="*/ 1538514 h 3628571"/>
              <a:gd name="connsiteX16" fmla="*/ 858407 w 1453493"/>
              <a:gd name="connsiteY16" fmla="*/ 1669143 h 3628571"/>
              <a:gd name="connsiteX17" fmla="*/ 887435 w 1453493"/>
              <a:gd name="connsiteY17" fmla="*/ 1712685 h 3628571"/>
              <a:gd name="connsiteX18" fmla="*/ 916464 w 1453493"/>
              <a:gd name="connsiteY18" fmla="*/ 1756228 h 3628571"/>
              <a:gd name="connsiteX19" fmla="*/ 930978 w 1453493"/>
              <a:gd name="connsiteY19" fmla="*/ 1814285 h 3628571"/>
              <a:gd name="connsiteX20" fmla="*/ 945493 w 1453493"/>
              <a:gd name="connsiteY20" fmla="*/ 1857828 h 3628571"/>
              <a:gd name="connsiteX21" fmla="*/ 916464 w 1453493"/>
              <a:gd name="connsiteY21" fmla="*/ 1944914 h 3628571"/>
              <a:gd name="connsiteX22" fmla="*/ 930978 w 1453493"/>
              <a:gd name="connsiteY22" fmla="*/ 2264228 h 3628571"/>
              <a:gd name="connsiteX23" fmla="*/ 960007 w 1453493"/>
              <a:gd name="connsiteY23" fmla="*/ 2307771 h 3628571"/>
              <a:gd name="connsiteX24" fmla="*/ 1003550 w 1453493"/>
              <a:gd name="connsiteY24" fmla="*/ 2481943 h 3628571"/>
              <a:gd name="connsiteX25" fmla="*/ 1018064 w 1453493"/>
              <a:gd name="connsiteY25" fmla="*/ 2525485 h 3628571"/>
              <a:gd name="connsiteX26" fmla="*/ 1032578 w 1453493"/>
              <a:gd name="connsiteY26" fmla="*/ 2670628 h 3628571"/>
              <a:gd name="connsiteX27" fmla="*/ 1003550 w 1453493"/>
              <a:gd name="connsiteY27" fmla="*/ 2888343 h 3628571"/>
              <a:gd name="connsiteX28" fmla="*/ 1047093 w 1453493"/>
              <a:gd name="connsiteY28" fmla="*/ 3135085 h 3628571"/>
              <a:gd name="connsiteX29" fmla="*/ 1090635 w 1453493"/>
              <a:gd name="connsiteY29" fmla="*/ 3164114 h 3628571"/>
              <a:gd name="connsiteX30" fmla="*/ 1090635 w 1453493"/>
              <a:gd name="connsiteY30" fmla="*/ 3570514 h 3628571"/>
              <a:gd name="connsiteX31" fmla="*/ 1105150 w 1453493"/>
              <a:gd name="connsiteY31" fmla="*/ 3614057 h 3628571"/>
              <a:gd name="connsiteX32" fmla="*/ 1148693 w 1453493"/>
              <a:gd name="connsiteY32" fmla="*/ 3628571 h 3628571"/>
              <a:gd name="connsiteX33" fmla="*/ 1322864 w 1453493"/>
              <a:gd name="connsiteY33" fmla="*/ 3585028 h 3628571"/>
              <a:gd name="connsiteX34" fmla="*/ 1351893 w 1453493"/>
              <a:gd name="connsiteY34" fmla="*/ 3541485 h 3628571"/>
              <a:gd name="connsiteX35" fmla="*/ 1380921 w 1453493"/>
              <a:gd name="connsiteY35" fmla="*/ 3367314 h 3628571"/>
              <a:gd name="connsiteX36" fmla="*/ 1409950 w 1453493"/>
              <a:gd name="connsiteY36" fmla="*/ 3280228 h 3628571"/>
              <a:gd name="connsiteX37" fmla="*/ 1424464 w 1453493"/>
              <a:gd name="connsiteY37" fmla="*/ 3236685 h 3628571"/>
              <a:gd name="connsiteX38" fmla="*/ 1438978 w 1453493"/>
              <a:gd name="connsiteY38" fmla="*/ 3048000 h 3628571"/>
              <a:gd name="connsiteX39" fmla="*/ 1453493 w 1453493"/>
              <a:gd name="connsiteY39" fmla="*/ 2960914 h 3628571"/>
              <a:gd name="connsiteX40" fmla="*/ 1424464 w 1453493"/>
              <a:gd name="connsiteY40" fmla="*/ 2714171 h 3628571"/>
              <a:gd name="connsiteX41" fmla="*/ 1438978 w 1453493"/>
              <a:gd name="connsiteY41" fmla="*/ 2148114 h 3628571"/>
              <a:gd name="connsiteX42" fmla="*/ 1409950 w 1453493"/>
              <a:gd name="connsiteY42" fmla="*/ 1582057 h 3628571"/>
              <a:gd name="connsiteX43" fmla="*/ 1395435 w 1453493"/>
              <a:gd name="connsiteY43" fmla="*/ 1175657 h 3628571"/>
              <a:gd name="connsiteX44" fmla="*/ 1380921 w 1453493"/>
              <a:gd name="connsiteY44" fmla="*/ 1088571 h 3628571"/>
              <a:gd name="connsiteX45" fmla="*/ 1366407 w 1453493"/>
              <a:gd name="connsiteY45" fmla="*/ 769257 h 3628571"/>
              <a:gd name="connsiteX46" fmla="*/ 1380921 w 1453493"/>
              <a:gd name="connsiteY46" fmla="*/ 362857 h 3628571"/>
              <a:gd name="connsiteX47" fmla="*/ 1395435 w 1453493"/>
              <a:gd name="connsiteY47" fmla="*/ 319314 h 3628571"/>
              <a:gd name="connsiteX48" fmla="*/ 1380921 w 1453493"/>
              <a:gd name="connsiteY48" fmla="*/ 87085 h 3628571"/>
              <a:gd name="connsiteX49" fmla="*/ 1337378 w 1453493"/>
              <a:gd name="connsiteY49" fmla="*/ 58057 h 3628571"/>
              <a:gd name="connsiteX50" fmla="*/ 1177721 w 1453493"/>
              <a:gd name="connsiteY50" fmla="*/ 72571 h 3628571"/>
              <a:gd name="connsiteX51" fmla="*/ 1119664 w 1453493"/>
              <a:gd name="connsiteY51" fmla="*/ 87085 h 3628571"/>
              <a:gd name="connsiteX52" fmla="*/ 1032578 w 1453493"/>
              <a:gd name="connsiteY52" fmla="*/ 101600 h 3628571"/>
              <a:gd name="connsiteX53" fmla="*/ 858407 w 1453493"/>
              <a:gd name="connsiteY53" fmla="*/ 72571 h 3628571"/>
              <a:gd name="connsiteX54" fmla="*/ 771321 w 1453493"/>
              <a:gd name="connsiteY54" fmla="*/ 43543 h 3628571"/>
              <a:gd name="connsiteX55" fmla="*/ 684235 w 1453493"/>
              <a:gd name="connsiteY55" fmla="*/ 14514 h 3628571"/>
              <a:gd name="connsiteX56" fmla="*/ 640693 w 1453493"/>
              <a:gd name="connsiteY56" fmla="*/ 0 h 3628571"/>
              <a:gd name="connsiteX57" fmla="*/ 452007 w 1453493"/>
              <a:gd name="connsiteY57" fmla="*/ 14514 h 3628571"/>
              <a:gd name="connsiteX58" fmla="*/ 364921 w 1453493"/>
              <a:gd name="connsiteY58" fmla="*/ 43543 h 3628571"/>
              <a:gd name="connsiteX59" fmla="*/ 277835 w 1453493"/>
              <a:gd name="connsiteY59" fmla="*/ 58057 h 3628571"/>
              <a:gd name="connsiteX60" fmla="*/ 16578 w 1453493"/>
              <a:gd name="connsiteY60" fmla="*/ 101600 h 3628571"/>
              <a:gd name="connsiteX0-1" fmla="*/ 16578 w 1453493"/>
              <a:gd name="connsiteY0-2" fmla="*/ 101600 h 3628571"/>
              <a:gd name="connsiteX1-3" fmla="*/ 31093 w 1453493"/>
              <a:gd name="connsiteY1-4" fmla="*/ 377371 h 3628571"/>
              <a:gd name="connsiteX2-5" fmla="*/ 45607 w 1453493"/>
              <a:gd name="connsiteY2-6" fmla="*/ 420914 h 3628571"/>
              <a:gd name="connsiteX3-7" fmla="*/ 74635 w 1453493"/>
              <a:gd name="connsiteY3-8" fmla="*/ 464457 h 3628571"/>
              <a:gd name="connsiteX4-9" fmla="*/ 118178 w 1453493"/>
              <a:gd name="connsiteY4-10" fmla="*/ 493485 h 3628571"/>
              <a:gd name="connsiteX5-11" fmla="*/ 147207 w 1453493"/>
              <a:gd name="connsiteY5-12" fmla="*/ 537028 h 3628571"/>
              <a:gd name="connsiteX6-13" fmla="*/ 277835 w 1453493"/>
              <a:gd name="connsiteY6-14" fmla="*/ 653143 h 3628571"/>
              <a:gd name="connsiteX7-15" fmla="*/ 335893 w 1453493"/>
              <a:gd name="connsiteY7-16" fmla="*/ 740228 h 3628571"/>
              <a:gd name="connsiteX8-17" fmla="*/ 379435 w 1453493"/>
              <a:gd name="connsiteY8-18" fmla="*/ 783771 h 3628571"/>
              <a:gd name="connsiteX9-19" fmla="*/ 437493 w 1453493"/>
              <a:gd name="connsiteY9-20" fmla="*/ 870857 h 3628571"/>
              <a:gd name="connsiteX10-21" fmla="*/ 466521 w 1453493"/>
              <a:gd name="connsiteY10-22" fmla="*/ 1059543 h 3628571"/>
              <a:gd name="connsiteX11-23" fmla="*/ 553607 w 1453493"/>
              <a:gd name="connsiteY11-24" fmla="*/ 1233714 h 3628571"/>
              <a:gd name="connsiteX12-25" fmla="*/ 582635 w 1453493"/>
              <a:gd name="connsiteY12-26" fmla="*/ 1277257 h 3628571"/>
              <a:gd name="connsiteX13-27" fmla="*/ 655207 w 1453493"/>
              <a:gd name="connsiteY13-28" fmla="*/ 1407885 h 3628571"/>
              <a:gd name="connsiteX14-29" fmla="*/ 684235 w 1453493"/>
              <a:gd name="connsiteY14-30" fmla="*/ 1451428 h 3628571"/>
              <a:gd name="connsiteX15-31" fmla="*/ 756807 w 1453493"/>
              <a:gd name="connsiteY15-32" fmla="*/ 1538514 h 3628571"/>
              <a:gd name="connsiteX16-33" fmla="*/ 858407 w 1453493"/>
              <a:gd name="connsiteY16-34" fmla="*/ 1669143 h 3628571"/>
              <a:gd name="connsiteX17-35" fmla="*/ 887435 w 1453493"/>
              <a:gd name="connsiteY17-36" fmla="*/ 1712685 h 3628571"/>
              <a:gd name="connsiteX18-37" fmla="*/ 916464 w 1453493"/>
              <a:gd name="connsiteY18-38" fmla="*/ 1756228 h 3628571"/>
              <a:gd name="connsiteX19-39" fmla="*/ 930978 w 1453493"/>
              <a:gd name="connsiteY19-40" fmla="*/ 1814285 h 3628571"/>
              <a:gd name="connsiteX20-41" fmla="*/ 945493 w 1453493"/>
              <a:gd name="connsiteY20-42" fmla="*/ 1857828 h 3628571"/>
              <a:gd name="connsiteX21-43" fmla="*/ 916464 w 1453493"/>
              <a:gd name="connsiteY21-44" fmla="*/ 1944914 h 3628571"/>
              <a:gd name="connsiteX22-45" fmla="*/ 930978 w 1453493"/>
              <a:gd name="connsiteY22-46" fmla="*/ 2264228 h 3628571"/>
              <a:gd name="connsiteX23-47" fmla="*/ 960007 w 1453493"/>
              <a:gd name="connsiteY23-48" fmla="*/ 2307771 h 3628571"/>
              <a:gd name="connsiteX24-49" fmla="*/ 1003550 w 1453493"/>
              <a:gd name="connsiteY24-50" fmla="*/ 2481943 h 3628571"/>
              <a:gd name="connsiteX25-51" fmla="*/ 1018064 w 1453493"/>
              <a:gd name="connsiteY25-52" fmla="*/ 2525485 h 3628571"/>
              <a:gd name="connsiteX26-53" fmla="*/ 1032578 w 1453493"/>
              <a:gd name="connsiteY26-54" fmla="*/ 2670628 h 3628571"/>
              <a:gd name="connsiteX27-55" fmla="*/ 1003550 w 1453493"/>
              <a:gd name="connsiteY27-56" fmla="*/ 2888343 h 3628571"/>
              <a:gd name="connsiteX28-57" fmla="*/ 1047093 w 1453493"/>
              <a:gd name="connsiteY28-58" fmla="*/ 3135085 h 3628571"/>
              <a:gd name="connsiteX29-59" fmla="*/ 1090635 w 1453493"/>
              <a:gd name="connsiteY29-60" fmla="*/ 3164114 h 3628571"/>
              <a:gd name="connsiteX30-61" fmla="*/ 1090635 w 1453493"/>
              <a:gd name="connsiteY30-62" fmla="*/ 3570514 h 3628571"/>
              <a:gd name="connsiteX31-63" fmla="*/ 1105150 w 1453493"/>
              <a:gd name="connsiteY31-64" fmla="*/ 3614057 h 3628571"/>
              <a:gd name="connsiteX32-65" fmla="*/ 1148693 w 1453493"/>
              <a:gd name="connsiteY32-66" fmla="*/ 3628571 h 3628571"/>
              <a:gd name="connsiteX33-67" fmla="*/ 1322864 w 1453493"/>
              <a:gd name="connsiteY33-68" fmla="*/ 3585028 h 3628571"/>
              <a:gd name="connsiteX34-69" fmla="*/ 1351893 w 1453493"/>
              <a:gd name="connsiteY34-70" fmla="*/ 3541485 h 3628571"/>
              <a:gd name="connsiteX35-71" fmla="*/ 1380921 w 1453493"/>
              <a:gd name="connsiteY35-72" fmla="*/ 3367314 h 3628571"/>
              <a:gd name="connsiteX36-73" fmla="*/ 1409950 w 1453493"/>
              <a:gd name="connsiteY36-74" fmla="*/ 3280228 h 3628571"/>
              <a:gd name="connsiteX37-75" fmla="*/ 1438978 w 1453493"/>
              <a:gd name="connsiteY37-76" fmla="*/ 3048000 h 3628571"/>
              <a:gd name="connsiteX38-77" fmla="*/ 1453493 w 1453493"/>
              <a:gd name="connsiteY38-78" fmla="*/ 2960914 h 3628571"/>
              <a:gd name="connsiteX39-79" fmla="*/ 1424464 w 1453493"/>
              <a:gd name="connsiteY39-80" fmla="*/ 2714171 h 3628571"/>
              <a:gd name="connsiteX40-81" fmla="*/ 1438978 w 1453493"/>
              <a:gd name="connsiteY40-82" fmla="*/ 2148114 h 3628571"/>
              <a:gd name="connsiteX41-83" fmla="*/ 1409950 w 1453493"/>
              <a:gd name="connsiteY41-84" fmla="*/ 1582057 h 3628571"/>
              <a:gd name="connsiteX42-85" fmla="*/ 1395435 w 1453493"/>
              <a:gd name="connsiteY42-86" fmla="*/ 1175657 h 3628571"/>
              <a:gd name="connsiteX43-87" fmla="*/ 1380921 w 1453493"/>
              <a:gd name="connsiteY43-88" fmla="*/ 1088571 h 3628571"/>
              <a:gd name="connsiteX44-89" fmla="*/ 1366407 w 1453493"/>
              <a:gd name="connsiteY44-90" fmla="*/ 769257 h 3628571"/>
              <a:gd name="connsiteX45-91" fmla="*/ 1380921 w 1453493"/>
              <a:gd name="connsiteY45-92" fmla="*/ 362857 h 3628571"/>
              <a:gd name="connsiteX46-93" fmla="*/ 1395435 w 1453493"/>
              <a:gd name="connsiteY46-94" fmla="*/ 319314 h 3628571"/>
              <a:gd name="connsiteX47-95" fmla="*/ 1380921 w 1453493"/>
              <a:gd name="connsiteY47-96" fmla="*/ 87085 h 3628571"/>
              <a:gd name="connsiteX48-97" fmla="*/ 1337378 w 1453493"/>
              <a:gd name="connsiteY48-98" fmla="*/ 58057 h 3628571"/>
              <a:gd name="connsiteX49-99" fmla="*/ 1177721 w 1453493"/>
              <a:gd name="connsiteY49-100" fmla="*/ 72571 h 3628571"/>
              <a:gd name="connsiteX50-101" fmla="*/ 1119664 w 1453493"/>
              <a:gd name="connsiteY50-102" fmla="*/ 87085 h 3628571"/>
              <a:gd name="connsiteX51-103" fmla="*/ 1032578 w 1453493"/>
              <a:gd name="connsiteY51-104" fmla="*/ 101600 h 3628571"/>
              <a:gd name="connsiteX52-105" fmla="*/ 858407 w 1453493"/>
              <a:gd name="connsiteY52-106" fmla="*/ 72571 h 3628571"/>
              <a:gd name="connsiteX53-107" fmla="*/ 771321 w 1453493"/>
              <a:gd name="connsiteY53-108" fmla="*/ 43543 h 3628571"/>
              <a:gd name="connsiteX54-109" fmla="*/ 684235 w 1453493"/>
              <a:gd name="connsiteY54-110" fmla="*/ 14514 h 3628571"/>
              <a:gd name="connsiteX55-111" fmla="*/ 640693 w 1453493"/>
              <a:gd name="connsiteY55-112" fmla="*/ 0 h 3628571"/>
              <a:gd name="connsiteX56-113" fmla="*/ 452007 w 1453493"/>
              <a:gd name="connsiteY56-114" fmla="*/ 14514 h 3628571"/>
              <a:gd name="connsiteX57-115" fmla="*/ 364921 w 1453493"/>
              <a:gd name="connsiteY57-116" fmla="*/ 43543 h 3628571"/>
              <a:gd name="connsiteX58-117" fmla="*/ 277835 w 1453493"/>
              <a:gd name="connsiteY58-118" fmla="*/ 58057 h 3628571"/>
              <a:gd name="connsiteX59-119" fmla="*/ 16578 w 1453493"/>
              <a:gd name="connsiteY59-120" fmla="*/ 101600 h 3628571"/>
              <a:gd name="connsiteX0-121" fmla="*/ 16578 w 1453493"/>
              <a:gd name="connsiteY0-122" fmla="*/ 101600 h 3628571"/>
              <a:gd name="connsiteX1-123" fmla="*/ 31093 w 1453493"/>
              <a:gd name="connsiteY1-124" fmla="*/ 377371 h 3628571"/>
              <a:gd name="connsiteX2-125" fmla="*/ 45607 w 1453493"/>
              <a:gd name="connsiteY2-126" fmla="*/ 420914 h 3628571"/>
              <a:gd name="connsiteX3-127" fmla="*/ 74635 w 1453493"/>
              <a:gd name="connsiteY3-128" fmla="*/ 464457 h 3628571"/>
              <a:gd name="connsiteX4-129" fmla="*/ 118178 w 1453493"/>
              <a:gd name="connsiteY4-130" fmla="*/ 493485 h 3628571"/>
              <a:gd name="connsiteX5-131" fmla="*/ 147207 w 1453493"/>
              <a:gd name="connsiteY5-132" fmla="*/ 537028 h 3628571"/>
              <a:gd name="connsiteX6-133" fmla="*/ 277835 w 1453493"/>
              <a:gd name="connsiteY6-134" fmla="*/ 653143 h 3628571"/>
              <a:gd name="connsiteX7-135" fmla="*/ 335893 w 1453493"/>
              <a:gd name="connsiteY7-136" fmla="*/ 740228 h 3628571"/>
              <a:gd name="connsiteX8-137" fmla="*/ 379435 w 1453493"/>
              <a:gd name="connsiteY8-138" fmla="*/ 783771 h 3628571"/>
              <a:gd name="connsiteX9-139" fmla="*/ 437493 w 1453493"/>
              <a:gd name="connsiteY9-140" fmla="*/ 870857 h 3628571"/>
              <a:gd name="connsiteX10-141" fmla="*/ 466521 w 1453493"/>
              <a:gd name="connsiteY10-142" fmla="*/ 1059543 h 3628571"/>
              <a:gd name="connsiteX11-143" fmla="*/ 553607 w 1453493"/>
              <a:gd name="connsiteY11-144" fmla="*/ 1233714 h 3628571"/>
              <a:gd name="connsiteX12-145" fmla="*/ 582635 w 1453493"/>
              <a:gd name="connsiteY12-146" fmla="*/ 1277257 h 3628571"/>
              <a:gd name="connsiteX13-147" fmla="*/ 655207 w 1453493"/>
              <a:gd name="connsiteY13-148" fmla="*/ 1407885 h 3628571"/>
              <a:gd name="connsiteX14-149" fmla="*/ 684235 w 1453493"/>
              <a:gd name="connsiteY14-150" fmla="*/ 1451428 h 3628571"/>
              <a:gd name="connsiteX15-151" fmla="*/ 756807 w 1453493"/>
              <a:gd name="connsiteY15-152" fmla="*/ 1538514 h 3628571"/>
              <a:gd name="connsiteX16-153" fmla="*/ 858407 w 1453493"/>
              <a:gd name="connsiteY16-154" fmla="*/ 1669143 h 3628571"/>
              <a:gd name="connsiteX17-155" fmla="*/ 887435 w 1453493"/>
              <a:gd name="connsiteY17-156" fmla="*/ 1712685 h 3628571"/>
              <a:gd name="connsiteX18-157" fmla="*/ 916464 w 1453493"/>
              <a:gd name="connsiteY18-158" fmla="*/ 1756228 h 3628571"/>
              <a:gd name="connsiteX19-159" fmla="*/ 930978 w 1453493"/>
              <a:gd name="connsiteY19-160" fmla="*/ 1814285 h 3628571"/>
              <a:gd name="connsiteX20-161" fmla="*/ 945493 w 1453493"/>
              <a:gd name="connsiteY20-162" fmla="*/ 1857828 h 3628571"/>
              <a:gd name="connsiteX21-163" fmla="*/ 916464 w 1453493"/>
              <a:gd name="connsiteY21-164" fmla="*/ 1944914 h 3628571"/>
              <a:gd name="connsiteX22-165" fmla="*/ 930978 w 1453493"/>
              <a:gd name="connsiteY22-166" fmla="*/ 2264228 h 3628571"/>
              <a:gd name="connsiteX23-167" fmla="*/ 960007 w 1453493"/>
              <a:gd name="connsiteY23-168" fmla="*/ 2307771 h 3628571"/>
              <a:gd name="connsiteX24-169" fmla="*/ 1003550 w 1453493"/>
              <a:gd name="connsiteY24-170" fmla="*/ 2481943 h 3628571"/>
              <a:gd name="connsiteX25-171" fmla="*/ 1018064 w 1453493"/>
              <a:gd name="connsiteY25-172" fmla="*/ 2525485 h 3628571"/>
              <a:gd name="connsiteX26-173" fmla="*/ 1032578 w 1453493"/>
              <a:gd name="connsiteY26-174" fmla="*/ 2670628 h 3628571"/>
              <a:gd name="connsiteX27-175" fmla="*/ 1003550 w 1453493"/>
              <a:gd name="connsiteY27-176" fmla="*/ 2888343 h 3628571"/>
              <a:gd name="connsiteX28-177" fmla="*/ 1047093 w 1453493"/>
              <a:gd name="connsiteY28-178" fmla="*/ 3135085 h 3628571"/>
              <a:gd name="connsiteX29-179" fmla="*/ 1090635 w 1453493"/>
              <a:gd name="connsiteY29-180" fmla="*/ 3164114 h 3628571"/>
              <a:gd name="connsiteX30-181" fmla="*/ 1090635 w 1453493"/>
              <a:gd name="connsiteY30-182" fmla="*/ 3570514 h 3628571"/>
              <a:gd name="connsiteX31-183" fmla="*/ 1105150 w 1453493"/>
              <a:gd name="connsiteY31-184" fmla="*/ 3614057 h 3628571"/>
              <a:gd name="connsiteX32-185" fmla="*/ 1148693 w 1453493"/>
              <a:gd name="connsiteY32-186" fmla="*/ 3628571 h 3628571"/>
              <a:gd name="connsiteX33-187" fmla="*/ 1322864 w 1453493"/>
              <a:gd name="connsiteY33-188" fmla="*/ 3585028 h 3628571"/>
              <a:gd name="connsiteX34-189" fmla="*/ 1351893 w 1453493"/>
              <a:gd name="connsiteY34-190" fmla="*/ 3541485 h 3628571"/>
              <a:gd name="connsiteX35-191" fmla="*/ 1380921 w 1453493"/>
              <a:gd name="connsiteY35-192" fmla="*/ 3367314 h 3628571"/>
              <a:gd name="connsiteX36-193" fmla="*/ 1409950 w 1453493"/>
              <a:gd name="connsiteY36-194" fmla="*/ 3280228 h 3628571"/>
              <a:gd name="connsiteX37-195" fmla="*/ 1453493 w 1453493"/>
              <a:gd name="connsiteY37-196" fmla="*/ 2960914 h 3628571"/>
              <a:gd name="connsiteX38-197" fmla="*/ 1424464 w 1453493"/>
              <a:gd name="connsiteY38-198" fmla="*/ 2714171 h 3628571"/>
              <a:gd name="connsiteX39-199" fmla="*/ 1438978 w 1453493"/>
              <a:gd name="connsiteY39-200" fmla="*/ 2148114 h 3628571"/>
              <a:gd name="connsiteX40-201" fmla="*/ 1409950 w 1453493"/>
              <a:gd name="connsiteY40-202" fmla="*/ 1582057 h 3628571"/>
              <a:gd name="connsiteX41-203" fmla="*/ 1395435 w 1453493"/>
              <a:gd name="connsiteY41-204" fmla="*/ 1175657 h 3628571"/>
              <a:gd name="connsiteX42-205" fmla="*/ 1380921 w 1453493"/>
              <a:gd name="connsiteY42-206" fmla="*/ 1088571 h 3628571"/>
              <a:gd name="connsiteX43-207" fmla="*/ 1366407 w 1453493"/>
              <a:gd name="connsiteY43-208" fmla="*/ 769257 h 3628571"/>
              <a:gd name="connsiteX44-209" fmla="*/ 1380921 w 1453493"/>
              <a:gd name="connsiteY44-210" fmla="*/ 362857 h 3628571"/>
              <a:gd name="connsiteX45-211" fmla="*/ 1395435 w 1453493"/>
              <a:gd name="connsiteY45-212" fmla="*/ 319314 h 3628571"/>
              <a:gd name="connsiteX46-213" fmla="*/ 1380921 w 1453493"/>
              <a:gd name="connsiteY46-214" fmla="*/ 87085 h 3628571"/>
              <a:gd name="connsiteX47-215" fmla="*/ 1337378 w 1453493"/>
              <a:gd name="connsiteY47-216" fmla="*/ 58057 h 3628571"/>
              <a:gd name="connsiteX48-217" fmla="*/ 1177721 w 1453493"/>
              <a:gd name="connsiteY48-218" fmla="*/ 72571 h 3628571"/>
              <a:gd name="connsiteX49-219" fmla="*/ 1119664 w 1453493"/>
              <a:gd name="connsiteY49-220" fmla="*/ 87085 h 3628571"/>
              <a:gd name="connsiteX50-221" fmla="*/ 1032578 w 1453493"/>
              <a:gd name="connsiteY50-222" fmla="*/ 101600 h 3628571"/>
              <a:gd name="connsiteX51-223" fmla="*/ 858407 w 1453493"/>
              <a:gd name="connsiteY51-224" fmla="*/ 72571 h 3628571"/>
              <a:gd name="connsiteX52-225" fmla="*/ 771321 w 1453493"/>
              <a:gd name="connsiteY52-226" fmla="*/ 43543 h 3628571"/>
              <a:gd name="connsiteX53-227" fmla="*/ 684235 w 1453493"/>
              <a:gd name="connsiteY53-228" fmla="*/ 14514 h 3628571"/>
              <a:gd name="connsiteX54-229" fmla="*/ 640693 w 1453493"/>
              <a:gd name="connsiteY54-230" fmla="*/ 0 h 3628571"/>
              <a:gd name="connsiteX55-231" fmla="*/ 452007 w 1453493"/>
              <a:gd name="connsiteY55-232" fmla="*/ 14514 h 3628571"/>
              <a:gd name="connsiteX56-233" fmla="*/ 364921 w 1453493"/>
              <a:gd name="connsiteY56-234" fmla="*/ 43543 h 3628571"/>
              <a:gd name="connsiteX57-235" fmla="*/ 277835 w 1453493"/>
              <a:gd name="connsiteY57-236" fmla="*/ 58057 h 3628571"/>
              <a:gd name="connsiteX58-237" fmla="*/ 16578 w 1453493"/>
              <a:gd name="connsiteY58-238" fmla="*/ 101600 h 3628571"/>
              <a:gd name="connsiteX0-239" fmla="*/ 16578 w 1455180"/>
              <a:gd name="connsiteY0-240" fmla="*/ 101600 h 3628571"/>
              <a:gd name="connsiteX1-241" fmla="*/ 31093 w 1455180"/>
              <a:gd name="connsiteY1-242" fmla="*/ 377371 h 3628571"/>
              <a:gd name="connsiteX2-243" fmla="*/ 45607 w 1455180"/>
              <a:gd name="connsiteY2-244" fmla="*/ 420914 h 3628571"/>
              <a:gd name="connsiteX3-245" fmla="*/ 74635 w 1455180"/>
              <a:gd name="connsiteY3-246" fmla="*/ 464457 h 3628571"/>
              <a:gd name="connsiteX4-247" fmla="*/ 118178 w 1455180"/>
              <a:gd name="connsiteY4-248" fmla="*/ 493485 h 3628571"/>
              <a:gd name="connsiteX5-249" fmla="*/ 147207 w 1455180"/>
              <a:gd name="connsiteY5-250" fmla="*/ 537028 h 3628571"/>
              <a:gd name="connsiteX6-251" fmla="*/ 277835 w 1455180"/>
              <a:gd name="connsiteY6-252" fmla="*/ 653143 h 3628571"/>
              <a:gd name="connsiteX7-253" fmla="*/ 335893 w 1455180"/>
              <a:gd name="connsiteY7-254" fmla="*/ 740228 h 3628571"/>
              <a:gd name="connsiteX8-255" fmla="*/ 379435 w 1455180"/>
              <a:gd name="connsiteY8-256" fmla="*/ 783771 h 3628571"/>
              <a:gd name="connsiteX9-257" fmla="*/ 437493 w 1455180"/>
              <a:gd name="connsiteY9-258" fmla="*/ 870857 h 3628571"/>
              <a:gd name="connsiteX10-259" fmla="*/ 466521 w 1455180"/>
              <a:gd name="connsiteY10-260" fmla="*/ 1059543 h 3628571"/>
              <a:gd name="connsiteX11-261" fmla="*/ 553607 w 1455180"/>
              <a:gd name="connsiteY11-262" fmla="*/ 1233714 h 3628571"/>
              <a:gd name="connsiteX12-263" fmla="*/ 582635 w 1455180"/>
              <a:gd name="connsiteY12-264" fmla="*/ 1277257 h 3628571"/>
              <a:gd name="connsiteX13-265" fmla="*/ 655207 w 1455180"/>
              <a:gd name="connsiteY13-266" fmla="*/ 1407885 h 3628571"/>
              <a:gd name="connsiteX14-267" fmla="*/ 684235 w 1455180"/>
              <a:gd name="connsiteY14-268" fmla="*/ 1451428 h 3628571"/>
              <a:gd name="connsiteX15-269" fmla="*/ 756807 w 1455180"/>
              <a:gd name="connsiteY15-270" fmla="*/ 1538514 h 3628571"/>
              <a:gd name="connsiteX16-271" fmla="*/ 858407 w 1455180"/>
              <a:gd name="connsiteY16-272" fmla="*/ 1669143 h 3628571"/>
              <a:gd name="connsiteX17-273" fmla="*/ 887435 w 1455180"/>
              <a:gd name="connsiteY17-274" fmla="*/ 1712685 h 3628571"/>
              <a:gd name="connsiteX18-275" fmla="*/ 916464 w 1455180"/>
              <a:gd name="connsiteY18-276" fmla="*/ 1756228 h 3628571"/>
              <a:gd name="connsiteX19-277" fmla="*/ 930978 w 1455180"/>
              <a:gd name="connsiteY19-278" fmla="*/ 1814285 h 3628571"/>
              <a:gd name="connsiteX20-279" fmla="*/ 945493 w 1455180"/>
              <a:gd name="connsiteY20-280" fmla="*/ 1857828 h 3628571"/>
              <a:gd name="connsiteX21-281" fmla="*/ 916464 w 1455180"/>
              <a:gd name="connsiteY21-282" fmla="*/ 1944914 h 3628571"/>
              <a:gd name="connsiteX22-283" fmla="*/ 930978 w 1455180"/>
              <a:gd name="connsiteY22-284" fmla="*/ 2264228 h 3628571"/>
              <a:gd name="connsiteX23-285" fmla="*/ 960007 w 1455180"/>
              <a:gd name="connsiteY23-286" fmla="*/ 2307771 h 3628571"/>
              <a:gd name="connsiteX24-287" fmla="*/ 1003550 w 1455180"/>
              <a:gd name="connsiteY24-288" fmla="*/ 2481943 h 3628571"/>
              <a:gd name="connsiteX25-289" fmla="*/ 1018064 w 1455180"/>
              <a:gd name="connsiteY25-290" fmla="*/ 2525485 h 3628571"/>
              <a:gd name="connsiteX26-291" fmla="*/ 1032578 w 1455180"/>
              <a:gd name="connsiteY26-292" fmla="*/ 2670628 h 3628571"/>
              <a:gd name="connsiteX27-293" fmla="*/ 1003550 w 1455180"/>
              <a:gd name="connsiteY27-294" fmla="*/ 2888343 h 3628571"/>
              <a:gd name="connsiteX28-295" fmla="*/ 1047093 w 1455180"/>
              <a:gd name="connsiteY28-296" fmla="*/ 3135085 h 3628571"/>
              <a:gd name="connsiteX29-297" fmla="*/ 1090635 w 1455180"/>
              <a:gd name="connsiteY29-298" fmla="*/ 3164114 h 3628571"/>
              <a:gd name="connsiteX30-299" fmla="*/ 1090635 w 1455180"/>
              <a:gd name="connsiteY30-300" fmla="*/ 3570514 h 3628571"/>
              <a:gd name="connsiteX31-301" fmla="*/ 1105150 w 1455180"/>
              <a:gd name="connsiteY31-302" fmla="*/ 3614057 h 3628571"/>
              <a:gd name="connsiteX32-303" fmla="*/ 1148693 w 1455180"/>
              <a:gd name="connsiteY32-304" fmla="*/ 3628571 h 3628571"/>
              <a:gd name="connsiteX33-305" fmla="*/ 1322864 w 1455180"/>
              <a:gd name="connsiteY33-306" fmla="*/ 3585028 h 3628571"/>
              <a:gd name="connsiteX34-307" fmla="*/ 1351893 w 1455180"/>
              <a:gd name="connsiteY34-308" fmla="*/ 3541485 h 3628571"/>
              <a:gd name="connsiteX35-309" fmla="*/ 1380921 w 1455180"/>
              <a:gd name="connsiteY35-310" fmla="*/ 3367314 h 3628571"/>
              <a:gd name="connsiteX36-311" fmla="*/ 1453493 w 1455180"/>
              <a:gd name="connsiteY36-312" fmla="*/ 2960914 h 3628571"/>
              <a:gd name="connsiteX37-313" fmla="*/ 1424464 w 1455180"/>
              <a:gd name="connsiteY37-314" fmla="*/ 2714171 h 3628571"/>
              <a:gd name="connsiteX38-315" fmla="*/ 1438978 w 1455180"/>
              <a:gd name="connsiteY38-316" fmla="*/ 2148114 h 3628571"/>
              <a:gd name="connsiteX39-317" fmla="*/ 1409950 w 1455180"/>
              <a:gd name="connsiteY39-318" fmla="*/ 1582057 h 3628571"/>
              <a:gd name="connsiteX40-319" fmla="*/ 1395435 w 1455180"/>
              <a:gd name="connsiteY40-320" fmla="*/ 1175657 h 3628571"/>
              <a:gd name="connsiteX41-321" fmla="*/ 1380921 w 1455180"/>
              <a:gd name="connsiteY41-322" fmla="*/ 1088571 h 3628571"/>
              <a:gd name="connsiteX42-323" fmla="*/ 1366407 w 1455180"/>
              <a:gd name="connsiteY42-324" fmla="*/ 769257 h 3628571"/>
              <a:gd name="connsiteX43-325" fmla="*/ 1380921 w 1455180"/>
              <a:gd name="connsiteY43-326" fmla="*/ 362857 h 3628571"/>
              <a:gd name="connsiteX44-327" fmla="*/ 1395435 w 1455180"/>
              <a:gd name="connsiteY44-328" fmla="*/ 319314 h 3628571"/>
              <a:gd name="connsiteX45-329" fmla="*/ 1380921 w 1455180"/>
              <a:gd name="connsiteY45-330" fmla="*/ 87085 h 3628571"/>
              <a:gd name="connsiteX46-331" fmla="*/ 1337378 w 1455180"/>
              <a:gd name="connsiteY46-332" fmla="*/ 58057 h 3628571"/>
              <a:gd name="connsiteX47-333" fmla="*/ 1177721 w 1455180"/>
              <a:gd name="connsiteY47-334" fmla="*/ 72571 h 3628571"/>
              <a:gd name="connsiteX48-335" fmla="*/ 1119664 w 1455180"/>
              <a:gd name="connsiteY48-336" fmla="*/ 87085 h 3628571"/>
              <a:gd name="connsiteX49-337" fmla="*/ 1032578 w 1455180"/>
              <a:gd name="connsiteY49-338" fmla="*/ 101600 h 3628571"/>
              <a:gd name="connsiteX50-339" fmla="*/ 858407 w 1455180"/>
              <a:gd name="connsiteY50-340" fmla="*/ 72571 h 3628571"/>
              <a:gd name="connsiteX51-341" fmla="*/ 771321 w 1455180"/>
              <a:gd name="connsiteY51-342" fmla="*/ 43543 h 3628571"/>
              <a:gd name="connsiteX52-343" fmla="*/ 684235 w 1455180"/>
              <a:gd name="connsiteY52-344" fmla="*/ 14514 h 3628571"/>
              <a:gd name="connsiteX53-345" fmla="*/ 640693 w 1455180"/>
              <a:gd name="connsiteY53-346" fmla="*/ 0 h 3628571"/>
              <a:gd name="connsiteX54-347" fmla="*/ 452007 w 1455180"/>
              <a:gd name="connsiteY54-348" fmla="*/ 14514 h 3628571"/>
              <a:gd name="connsiteX55-349" fmla="*/ 364921 w 1455180"/>
              <a:gd name="connsiteY55-350" fmla="*/ 43543 h 3628571"/>
              <a:gd name="connsiteX56-351" fmla="*/ 277835 w 1455180"/>
              <a:gd name="connsiteY56-352" fmla="*/ 58057 h 3628571"/>
              <a:gd name="connsiteX57-353" fmla="*/ 16578 w 1455180"/>
              <a:gd name="connsiteY57-354" fmla="*/ 101600 h 3628571"/>
              <a:gd name="connsiteX0-355" fmla="*/ 16578 w 1455180"/>
              <a:gd name="connsiteY0-356" fmla="*/ 101600 h 3628571"/>
              <a:gd name="connsiteX1-357" fmla="*/ 31093 w 1455180"/>
              <a:gd name="connsiteY1-358" fmla="*/ 377371 h 3628571"/>
              <a:gd name="connsiteX2-359" fmla="*/ 45607 w 1455180"/>
              <a:gd name="connsiteY2-360" fmla="*/ 420914 h 3628571"/>
              <a:gd name="connsiteX3-361" fmla="*/ 74635 w 1455180"/>
              <a:gd name="connsiteY3-362" fmla="*/ 464457 h 3628571"/>
              <a:gd name="connsiteX4-363" fmla="*/ 118178 w 1455180"/>
              <a:gd name="connsiteY4-364" fmla="*/ 493485 h 3628571"/>
              <a:gd name="connsiteX5-365" fmla="*/ 147207 w 1455180"/>
              <a:gd name="connsiteY5-366" fmla="*/ 537028 h 3628571"/>
              <a:gd name="connsiteX6-367" fmla="*/ 277835 w 1455180"/>
              <a:gd name="connsiteY6-368" fmla="*/ 653143 h 3628571"/>
              <a:gd name="connsiteX7-369" fmla="*/ 335893 w 1455180"/>
              <a:gd name="connsiteY7-370" fmla="*/ 740228 h 3628571"/>
              <a:gd name="connsiteX8-371" fmla="*/ 379435 w 1455180"/>
              <a:gd name="connsiteY8-372" fmla="*/ 783771 h 3628571"/>
              <a:gd name="connsiteX9-373" fmla="*/ 437493 w 1455180"/>
              <a:gd name="connsiteY9-374" fmla="*/ 870857 h 3628571"/>
              <a:gd name="connsiteX10-375" fmla="*/ 466521 w 1455180"/>
              <a:gd name="connsiteY10-376" fmla="*/ 1059543 h 3628571"/>
              <a:gd name="connsiteX11-377" fmla="*/ 553607 w 1455180"/>
              <a:gd name="connsiteY11-378" fmla="*/ 1233714 h 3628571"/>
              <a:gd name="connsiteX12-379" fmla="*/ 582635 w 1455180"/>
              <a:gd name="connsiteY12-380" fmla="*/ 1277257 h 3628571"/>
              <a:gd name="connsiteX13-381" fmla="*/ 655207 w 1455180"/>
              <a:gd name="connsiteY13-382" fmla="*/ 1407885 h 3628571"/>
              <a:gd name="connsiteX14-383" fmla="*/ 684235 w 1455180"/>
              <a:gd name="connsiteY14-384" fmla="*/ 1451428 h 3628571"/>
              <a:gd name="connsiteX15-385" fmla="*/ 756807 w 1455180"/>
              <a:gd name="connsiteY15-386" fmla="*/ 1538514 h 3628571"/>
              <a:gd name="connsiteX16-387" fmla="*/ 858407 w 1455180"/>
              <a:gd name="connsiteY16-388" fmla="*/ 1669143 h 3628571"/>
              <a:gd name="connsiteX17-389" fmla="*/ 887435 w 1455180"/>
              <a:gd name="connsiteY17-390" fmla="*/ 1712685 h 3628571"/>
              <a:gd name="connsiteX18-391" fmla="*/ 916464 w 1455180"/>
              <a:gd name="connsiteY18-392" fmla="*/ 1756228 h 3628571"/>
              <a:gd name="connsiteX19-393" fmla="*/ 930978 w 1455180"/>
              <a:gd name="connsiteY19-394" fmla="*/ 1814285 h 3628571"/>
              <a:gd name="connsiteX20-395" fmla="*/ 945493 w 1455180"/>
              <a:gd name="connsiteY20-396" fmla="*/ 1857828 h 3628571"/>
              <a:gd name="connsiteX21-397" fmla="*/ 916464 w 1455180"/>
              <a:gd name="connsiteY21-398" fmla="*/ 1944914 h 3628571"/>
              <a:gd name="connsiteX22-399" fmla="*/ 930978 w 1455180"/>
              <a:gd name="connsiteY22-400" fmla="*/ 2264228 h 3628571"/>
              <a:gd name="connsiteX23-401" fmla="*/ 960007 w 1455180"/>
              <a:gd name="connsiteY23-402" fmla="*/ 2307771 h 3628571"/>
              <a:gd name="connsiteX24-403" fmla="*/ 1003550 w 1455180"/>
              <a:gd name="connsiteY24-404" fmla="*/ 2481943 h 3628571"/>
              <a:gd name="connsiteX25-405" fmla="*/ 1018064 w 1455180"/>
              <a:gd name="connsiteY25-406" fmla="*/ 2525485 h 3628571"/>
              <a:gd name="connsiteX26-407" fmla="*/ 1032578 w 1455180"/>
              <a:gd name="connsiteY26-408" fmla="*/ 2670628 h 3628571"/>
              <a:gd name="connsiteX27-409" fmla="*/ 1003550 w 1455180"/>
              <a:gd name="connsiteY27-410" fmla="*/ 2888343 h 3628571"/>
              <a:gd name="connsiteX28-411" fmla="*/ 1047093 w 1455180"/>
              <a:gd name="connsiteY28-412" fmla="*/ 3135085 h 3628571"/>
              <a:gd name="connsiteX29-413" fmla="*/ 1090635 w 1455180"/>
              <a:gd name="connsiteY29-414" fmla="*/ 3164114 h 3628571"/>
              <a:gd name="connsiteX30-415" fmla="*/ 1090635 w 1455180"/>
              <a:gd name="connsiteY30-416" fmla="*/ 3570514 h 3628571"/>
              <a:gd name="connsiteX31-417" fmla="*/ 1105150 w 1455180"/>
              <a:gd name="connsiteY31-418" fmla="*/ 3614057 h 3628571"/>
              <a:gd name="connsiteX32-419" fmla="*/ 1148693 w 1455180"/>
              <a:gd name="connsiteY32-420" fmla="*/ 3628571 h 3628571"/>
              <a:gd name="connsiteX33-421" fmla="*/ 1322864 w 1455180"/>
              <a:gd name="connsiteY33-422" fmla="*/ 3585028 h 3628571"/>
              <a:gd name="connsiteX34-423" fmla="*/ 1380921 w 1455180"/>
              <a:gd name="connsiteY34-424" fmla="*/ 3367314 h 3628571"/>
              <a:gd name="connsiteX35-425" fmla="*/ 1453493 w 1455180"/>
              <a:gd name="connsiteY35-426" fmla="*/ 2960914 h 3628571"/>
              <a:gd name="connsiteX36-427" fmla="*/ 1424464 w 1455180"/>
              <a:gd name="connsiteY36-428" fmla="*/ 2714171 h 3628571"/>
              <a:gd name="connsiteX37-429" fmla="*/ 1438978 w 1455180"/>
              <a:gd name="connsiteY37-430" fmla="*/ 2148114 h 3628571"/>
              <a:gd name="connsiteX38-431" fmla="*/ 1409950 w 1455180"/>
              <a:gd name="connsiteY38-432" fmla="*/ 1582057 h 3628571"/>
              <a:gd name="connsiteX39-433" fmla="*/ 1395435 w 1455180"/>
              <a:gd name="connsiteY39-434" fmla="*/ 1175657 h 3628571"/>
              <a:gd name="connsiteX40-435" fmla="*/ 1380921 w 1455180"/>
              <a:gd name="connsiteY40-436" fmla="*/ 1088571 h 3628571"/>
              <a:gd name="connsiteX41-437" fmla="*/ 1366407 w 1455180"/>
              <a:gd name="connsiteY41-438" fmla="*/ 769257 h 3628571"/>
              <a:gd name="connsiteX42-439" fmla="*/ 1380921 w 1455180"/>
              <a:gd name="connsiteY42-440" fmla="*/ 362857 h 3628571"/>
              <a:gd name="connsiteX43-441" fmla="*/ 1395435 w 1455180"/>
              <a:gd name="connsiteY43-442" fmla="*/ 319314 h 3628571"/>
              <a:gd name="connsiteX44-443" fmla="*/ 1380921 w 1455180"/>
              <a:gd name="connsiteY44-444" fmla="*/ 87085 h 3628571"/>
              <a:gd name="connsiteX45-445" fmla="*/ 1337378 w 1455180"/>
              <a:gd name="connsiteY45-446" fmla="*/ 58057 h 3628571"/>
              <a:gd name="connsiteX46-447" fmla="*/ 1177721 w 1455180"/>
              <a:gd name="connsiteY46-448" fmla="*/ 72571 h 3628571"/>
              <a:gd name="connsiteX47-449" fmla="*/ 1119664 w 1455180"/>
              <a:gd name="connsiteY47-450" fmla="*/ 87085 h 3628571"/>
              <a:gd name="connsiteX48-451" fmla="*/ 1032578 w 1455180"/>
              <a:gd name="connsiteY48-452" fmla="*/ 101600 h 3628571"/>
              <a:gd name="connsiteX49-453" fmla="*/ 858407 w 1455180"/>
              <a:gd name="connsiteY49-454" fmla="*/ 72571 h 3628571"/>
              <a:gd name="connsiteX50-455" fmla="*/ 771321 w 1455180"/>
              <a:gd name="connsiteY50-456" fmla="*/ 43543 h 3628571"/>
              <a:gd name="connsiteX51-457" fmla="*/ 684235 w 1455180"/>
              <a:gd name="connsiteY51-458" fmla="*/ 14514 h 3628571"/>
              <a:gd name="connsiteX52-459" fmla="*/ 640693 w 1455180"/>
              <a:gd name="connsiteY52-460" fmla="*/ 0 h 3628571"/>
              <a:gd name="connsiteX53-461" fmla="*/ 452007 w 1455180"/>
              <a:gd name="connsiteY53-462" fmla="*/ 14514 h 3628571"/>
              <a:gd name="connsiteX54-463" fmla="*/ 364921 w 1455180"/>
              <a:gd name="connsiteY54-464" fmla="*/ 43543 h 3628571"/>
              <a:gd name="connsiteX55-465" fmla="*/ 277835 w 1455180"/>
              <a:gd name="connsiteY55-466" fmla="*/ 58057 h 3628571"/>
              <a:gd name="connsiteX56-467" fmla="*/ 16578 w 1455180"/>
              <a:gd name="connsiteY56-468" fmla="*/ 101600 h 3628571"/>
              <a:gd name="connsiteX0-469" fmla="*/ 16578 w 1438978"/>
              <a:gd name="connsiteY0-470" fmla="*/ 101600 h 3628571"/>
              <a:gd name="connsiteX1-471" fmla="*/ 31093 w 1438978"/>
              <a:gd name="connsiteY1-472" fmla="*/ 377371 h 3628571"/>
              <a:gd name="connsiteX2-473" fmla="*/ 45607 w 1438978"/>
              <a:gd name="connsiteY2-474" fmla="*/ 420914 h 3628571"/>
              <a:gd name="connsiteX3-475" fmla="*/ 74635 w 1438978"/>
              <a:gd name="connsiteY3-476" fmla="*/ 464457 h 3628571"/>
              <a:gd name="connsiteX4-477" fmla="*/ 118178 w 1438978"/>
              <a:gd name="connsiteY4-478" fmla="*/ 493485 h 3628571"/>
              <a:gd name="connsiteX5-479" fmla="*/ 147207 w 1438978"/>
              <a:gd name="connsiteY5-480" fmla="*/ 537028 h 3628571"/>
              <a:gd name="connsiteX6-481" fmla="*/ 277835 w 1438978"/>
              <a:gd name="connsiteY6-482" fmla="*/ 653143 h 3628571"/>
              <a:gd name="connsiteX7-483" fmla="*/ 335893 w 1438978"/>
              <a:gd name="connsiteY7-484" fmla="*/ 740228 h 3628571"/>
              <a:gd name="connsiteX8-485" fmla="*/ 379435 w 1438978"/>
              <a:gd name="connsiteY8-486" fmla="*/ 783771 h 3628571"/>
              <a:gd name="connsiteX9-487" fmla="*/ 437493 w 1438978"/>
              <a:gd name="connsiteY9-488" fmla="*/ 870857 h 3628571"/>
              <a:gd name="connsiteX10-489" fmla="*/ 466521 w 1438978"/>
              <a:gd name="connsiteY10-490" fmla="*/ 1059543 h 3628571"/>
              <a:gd name="connsiteX11-491" fmla="*/ 553607 w 1438978"/>
              <a:gd name="connsiteY11-492" fmla="*/ 1233714 h 3628571"/>
              <a:gd name="connsiteX12-493" fmla="*/ 582635 w 1438978"/>
              <a:gd name="connsiteY12-494" fmla="*/ 1277257 h 3628571"/>
              <a:gd name="connsiteX13-495" fmla="*/ 655207 w 1438978"/>
              <a:gd name="connsiteY13-496" fmla="*/ 1407885 h 3628571"/>
              <a:gd name="connsiteX14-497" fmla="*/ 684235 w 1438978"/>
              <a:gd name="connsiteY14-498" fmla="*/ 1451428 h 3628571"/>
              <a:gd name="connsiteX15-499" fmla="*/ 756807 w 1438978"/>
              <a:gd name="connsiteY15-500" fmla="*/ 1538514 h 3628571"/>
              <a:gd name="connsiteX16-501" fmla="*/ 858407 w 1438978"/>
              <a:gd name="connsiteY16-502" fmla="*/ 1669143 h 3628571"/>
              <a:gd name="connsiteX17-503" fmla="*/ 887435 w 1438978"/>
              <a:gd name="connsiteY17-504" fmla="*/ 1712685 h 3628571"/>
              <a:gd name="connsiteX18-505" fmla="*/ 916464 w 1438978"/>
              <a:gd name="connsiteY18-506" fmla="*/ 1756228 h 3628571"/>
              <a:gd name="connsiteX19-507" fmla="*/ 930978 w 1438978"/>
              <a:gd name="connsiteY19-508" fmla="*/ 1814285 h 3628571"/>
              <a:gd name="connsiteX20-509" fmla="*/ 945493 w 1438978"/>
              <a:gd name="connsiteY20-510" fmla="*/ 1857828 h 3628571"/>
              <a:gd name="connsiteX21-511" fmla="*/ 916464 w 1438978"/>
              <a:gd name="connsiteY21-512" fmla="*/ 1944914 h 3628571"/>
              <a:gd name="connsiteX22-513" fmla="*/ 930978 w 1438978"/>
              <a:gd name="connsiteY22-514" fmla="*/ 2264228 h 3628571"/>
              <a:gd name="connsiteX23-515" fmla="*/ 960007 w 1438978"/>
              <a:gd name="connsiteY23-516" fmla="*/ 2307771 h 3628571"/>
              <a:gd name="connsiteX24-517" fmla="*/ 1003550 w 1438978"/>
              <a:gd name="connsiteY24-518" fmla="*/ 2481943 h 3628571"/>
              <a:gd name="connsiteX25-519" fmla="*/ 1018064 w 1438978"/>
              <a:gd name="connsiteY25-520" fmla="*/ 2525485 h 3628571"/>
              <a:gd name="connsiteX26-521" fmla="*/ 1032578 w 1438978"/>
              <a:gd name="connsiteY26-522" fmla="*/ 2670628 h 3628571"/>
              <a:gd name="connsiteX27-523" fmla="*/ 1003550 w 1438978"/>
              <a:gd name="connsiteY27-524" fmla="*/ 2888343 h 3628571"/>
              <a:gd name="connsiteX28-525" fmla="*/ 1047093 w 1438978"/>
              <a:gd name="connsiteY28-526" fmla="*/ 3135085 h 3628571"/>
              <a:gd name="connsiteX29-527" fmla="*/ 1090635 w 1438978"/>
              <a:gd name="connsiteY29-528" fmla="*/ 3164114 h 3628571"/>
              <a:gd name="connsiteX30-529" fmla="*/ 1090635 w 1438978"/>
              <a:gd name="connsiteY30-530" fmla="*/ 3570514 h 3628571"/>
              <a:gd name="connsiteX31-531" fmla="*/ 1105150 w 1438978"/>
              <a:gd name="connsiteY31-532" fmla="*/ 3614057 h 3628571"/>
              <a:gd name="connsiteX32-533" fmla="*/ 1148693 w 1438978"/>
              <a:gd name="connsiteY32-534" fmla="*/ 3628571 h 3628571"/>
              <a:gd name="connsiteX33-535" fmla="*/ 1322864 w 1438978"/>
              <a:gd name="connsiteY33-536" fmla="*/ 3585028 h 3628571"/>
              <a:gd name="connsiteX34-537" fmla="*/ 1380921 w 1438978"/>
              <a:gd name="connsiteY34-538" fmla="*/ 3367314 h 3628571"/>
              <a:gd name="connsiteX35-539" fmla="*/ 1424464 w 1438978"/>
              <a:gd name="connsiteY35-540" fmla="*/ 2714171 h 3628571"/>
              <a:gd name="connsiteX36-541" fmla="*/ 1438978 w 1438978"/>
              <a:gd name="connsiteY36-542" fmla="*/ 2148114 h 3628571"/>
              <a:gd name="connsiteX37-543" fmla="*/ 1409950 w 1438978"/>
              <a:gd name="connsiteY37-544" fmla="*/ 1582057 h 3628571"/>
              <a:gd name="connsiteX38-545" fmla="*/ 1395435 w 1438978"/>
              <a:gd name="connsiteY38-546" fmla="*/ 1175657 h 3628571"/>
              <a:gd name="connsiteX39-547" fmla="*/ 1380921 w 1438978"/>
              <a:gd name="connsiteY39-548" fmla="*/ 1088571 h 3628571"/>
              <a:gd name="connsiteX40-549" fmla="*/ 1366407 w 1438978"/>
              <a:gd name="connsiteY40-550" fmla="*/ 769257 h 3628571"/>
              <a:gd name="connsiteX41-551" fmla="*/ 1380921 w 1438978"/>
              <a:gd name="connsiteY41-552" fmla="*/ 362857 h 3628571"/>
              <a:gd name="connsiteX42-553" fmla="*/ 1395435 w 1438978"/>
              <a:gd name="connsiteY42-554" fmla="*/ 319314 h 3628571"/>
              <a:gd name="connsiteX43-555" fmla="*/ 1380921 w 1438978"/>
              <a:gd name="connsiteY43-556" fmla="*/ 87085 h 3628571"/>
              <a:gd name="connsiteX44-557" fmla="*/ 1337378 w 1438978"/>
              <a:gd name="connsiteY44-558" fmla="*/ 58057 h 3628571"/>
              <a:gd name="connsiteX45-559" fmla="*/ 1177721 w 1438978"/>
              <a:gd name="connsiteY45-560" fmla="*/ 72571 h 3628571"/>
              <a:gd name="connsiteX46-561" fmla="*/ 1119664 w 1438978"/>
              <a:gd name="connsiteY46-562" fmla="*/ 87085 h 3628571"/>
              <a:gd name="connsiteX47-563" fmla="*/ 1032578 w 1438978"/>
              <a:gd name="connsiteY47-564" fmla="*/ 101600 h 3628571"/>
              <a:gd name="connsiteX48-565" fmla="*/ 858407 w 1438978"/>
              <a:gd name="connsiteY48-566" fmla="*/ 72571 h 3628571"/>
              <a:gd name="connsiteX49-567" fmla="*/ 771321 w 1438978"/>
              <a:gd name="connsiteY49-568" fmla="*/ 43543 h 3628571"/>
              <a:gd name="connsiteX50-569" fmla="*/ 684235 w 1438978"/>
              <a:gd name="connsiteY50-570" fmla="*/ 14514 h 3628571"/>
              <a:gd name="connsiteX51-571" fmla="*/ 640693 w 1438978"/>
              <a:gd name="connsiteY51-572" fmla="*/ 0 h 3628571"/>
              <a:gd name="connsiteX52-573" fmla="*/ 452007 w 1438978"/>
              <a:gd name="connsiteY52-574" fmla="*/ 14514 h 3628571"/>
              <a:gd name="connsiteX53-575" fmla="*/ 364921 w 1438978"/>
              <a:gd name="connsiteY53-576" fmla="*/ 43543 h 3628571"/>
              <a:gd name="connsiteX54-577" fmla="*/ 277835 w 1438978"/>
              <a:gd name="connsiteY54-578" fmla="*/ 58057 h 3628571"/>
              <a:gd name="connsiteX55-579" fmla="*/ 16578 w 1438978"/>
              <a:gd name="connsiteY55-580" fmla="*/ 101600 h 3628571"/>
            </a:gdLst>
            <a:ahLst/>
            <a:cxnLst>
              <a:cxn ang="0">
                <a:pos x="connsiteX0-469" y="connsiteY0-470"/>
              </a:cxn>
              <a:cxn ang="0">
                <a:pos x="connsiteX1-471" y="connsiteY1-472"/>
              </a:cxn>
              <a:cxn ang="0">
                <a:pos x="connsiteX2-473" y="connsiteY2-474"/>
              </a:cxn>
              <a:cxn ang="0">
                <a:pos x="connsiteX3-475" y="connsiteY3-476"/>
              </a:cxn>
              <a:cxn ang="0">
                <a:pos x="connsiteX4-477" y="connsiteY4-478"/>
              </a:cxn>
              <a:cxn ang="0">
                <a:pos x="connsiteX5-479" y="connsiteY5-480"/>
              </a:cxn>
              <a:cxn ang="0">
                <a:pos x="connsiteX6-481" y="connsiteY6-482"/>
              </a:cxn>
              <a:cxn ang="0">
                <a:pos x="connsiteX7-483" y="connsiteY7-484"/>
              </a:cxn>
              <a:cxn ang="0">
                <a:pos x="connsiteX8-485" y="connsiteY8-486"/>
              </a:cxn>
              <a:cxn ang="0">
                <a:pos x="connsiteX9-487" y="connsiteY9-488"/>
              </a:cxn>
              <a:cxn ang="0">
                <a:pos x="connsiteX10-489" y="connsiteY10-490"/>
              </a:cxn>
              <a:cxn ang="0">
                <a:pos x="connsiteX11-491" y="connsiteY11-492"/>
              </a:cxn>
              <a:cxn ang="0">
                <a:pos x="connsiteX12-493" y="connsiteY12-494"/>
              </a:cxn>
              <a:cxn ang="0">
                <a:pos x="connsiteX13-495" y="connsiteY13-496"/>
              </a:cxn>
              <a:cxn ang="0">
                <a:pos x="connsiteX14-497" y="connsiteY14-498"/>
              </a:cxn>
              <a:cxn ang="0">
                <a:pos x="connsiteX15-499" y="connsiteY15-500"/>
              </a:cxn>
              <a:cxn ang="0">
                <a:pos x="connsiteX16-501" y="connsiteY16-502"/>
              </a:cxn>
              <a:cxn ang="0">
                <a:pos x="connsiteX17-503" y="connsiteY17-504"/>
              </a:cxn>
              <a:cxn ang="0">
                <a:pos x="connsiteX18-505" y="connsiteY18-506"/>
              </a:cxn>
              <a:cxn ang="0">
                <a:pos x="connsiteX19-507" y="connsiteY19-508"/>
              </a:cxn>
              <a:cxn ang="0">
                <a:pos x="connsiteX20-509" y="connsiteY20-510"/>
              </a:cxn>
              <a:cxn ang="0">
                <a:pos x="connsiteX21-511" y="connsiteY21-512"/>
              </a:cxn>
              <a:cxn ang="0">
                <a:pos x="connsiteX22-513" y="connsiteY22-514"/>
              </a:cxn>
              <a:cxn ang="0">
                <a:pos x="connsiteX23-515" y="connsiteY23-516"/>
              </a:cxn>
              <a:cxn ang="0">
                <a:pos x="connsiteX24-517" y="connsiteY24-518"/>
              </a:cxn>
              <a:cxn ang="0">
                <a:pos x="connsiteX25-519" y="connsiteY25-520"/>
              </a:cxn>
              <a:cxn ang="0">
                <a:pos x="connsiteX26-521" y="connsiteY26-522"/>
              </a:cxn>
              <a:cxn ang="0">
                <a:pos x="connsiteX27-523" y="connsiteY27-524"/>
              </a:cxn>
              <a:cxn ang="0">
                <a:pos x="connsiteX28-525" y="connsiteY28-526"/>
              </a:cxn>
              <a:cxn ang="0">
                <a:pos x="connsiteX29-527" y="connsiteY29-528"/>
              </a:cxn>
              <a:cxn ang="0">
                <a:pos x="connsiteX30-529" y="connsiteY30-530"/>
              </a:cxn>
              <a:cxn ang="0">
                <a:pos x="connsiteX31-531" y="connsiteY31-532"/>
              </a:cxn>
              <a:cxn ang="0">
                <a:pos x="connsiteX32-533" y="connsiteY32-534"/>
              </a:cxn>
              <a:cxn ang="0">
                <a:pos x="connsiteX33-535" y="connsiteY33-536"/>
              </a:cxn>
              <a:cxn ang="0">
                <a:pos x="connsiteX34-537" y="connsiteY34-538"/>
              </a:cxn>
              <a:cxn ang="0">
                <a:pos x="connsiteX35-539" y="connsiteY35-540"/>
              </a:cxn>
              <a:cxn ang="0">
                <a:pos x="connsiteX36-541" y="connsiteY36-542"/>
              </a:cxn>
              <a:cxn ang="0">
                <a:pos x="connsiteX37-543" y="connsiteY37-544"/>
              </a:cxn>
              <a:cxn ang="0">
                <a:pos x="connsiteX38-545" y="connsiteY38-546"/>
              </a:cxn>
              <a:cxn ang="0">
                <a:pos x="connsiteX39-547" y="connsiteY39-548"/>
              </a:cxn>
              <a:cxn ang="0">
                <a:pos x="connsiteX40-549" y="connsiteY40-550"/>
              </a:cxn>
              <a:cxn ang="0">
                <a:pos x="connsiteX41-551" y="connsiteY41-552"/>
              </a:cxn>
              <a:cxn ang="0">
                <a:pos x="connsiteX42-553" y="connsiteY42-554"/>
              </a:cxn>
              <a:cxn ang="0">
                <a:pos x="connsiteX43-555" y="connsiteY43-556"/>
              </a:cxn>
              <a:cxn ang="0">
                <a:pos x="connsiteX44-557" y="connsiteY44-558"/>
              </a:cxn>
              <a:cxn ang="0">
                <a:pos x="connsiteX45-559" y="connsiteY45-560"/>
              </a:cxn>
              <a:cxn ang="0">
                <a:pos x="connsiteX46-561" y="connsiteY46-562"/>
              </a:cxn>
              <a:cxn ang="0">
                <a:pos x="connsiteX47-563" y="connsiteY47-564"/>
              </a:cxn>
              <a:cxn ang="0">
                <a:pos x="connsiteX48-565" y="connsiteY48-566"/>
              </a:cxn>
              <a:cxn ang="0">
                <a:pos x="connsiteX49-567" y="connsiteY49-568"/>
              </a:cxn>
              <a:cxn ang="0">
                <a:pos x="connsiteX50-569" y="connsiteY50-570"/>
              </a:cxn>
              <a:cxn ang="0">
                <a:pos x="connsiteX51-571" y="connsiteY51-572"/>
              </a:cxn>
              <a:cxn ang="0">
                <a:pos x="connsiteX52-573" y="connsiteY52-574"/>
              </a:cxn>
              <a:cxn ang="0">
                <a:pos x="connsiteX53-575" y="connsiteY53-576"/>
              </a:cxn>
              <a:cxn ang="0">
                <a:pos x="connsiteX54-577" y="connsiteY54-578"/>
              </a:cxn>
              <a:cxn ang="0">
                <a:pos x="connsiteX55-579" y="connsiteY55-580"/>
              </a:cxn>
            </a:cxnLst>
            <a:rect l="l" t="t" r="r" b="b"/>
            <a:pathLst>
              <a:path w="1438978" h="3628571">
                <a:moveTo>
                  <a:pt x="16578" y="101600"/>
                </a:moveTo>
                <a:cubicBezTo>
                  <a:pt x="-24546" y="154819"/>
                  <a:pt x="22759" y="285698"/>
                  <a:pt x="31093" y="377371"/>
                </a:cubicBezTo>
                <a:cubicBezTo>
                  <a:pt x="32478" y="392608"/>
                  <a:pt x="38765" y="407230"/>
                  <a:pt x="45607" y="420914"/>
                </a:cubicBezTo>
                <a:cubicBezTo>
                  <a:pt x="53408" y="436516"/>
                  <a:pt x="62300" y="452122"/>
                  <a:pt x="74635" y="464457"/>
                </a:cubicBezTo>
                <a:cubicBezTo>
                  <a:pt x="86970" y="476792"/>
                  <a:pt x="103664" y="483809"/>
                  <a:pt x="118178" y="493485"/>
                </a:cubicBezTo>
                <a:cubicBezTo>
                  <a:pt x="127854" y="507999"/>
                  <a:pt x="135618" y="523990"/>
                  <a:pt x="147207" y="537028"/>
                </a:cubicBezTo>
                <a:cubicBezTo>
                  <a:pt x="219512" y="618371"/>
                  <a:pt x="211657" y="609023"/>
                  <a:pt x="277835" y="653143"/>
                </a:cubicBezTo>
                <a:cubicBezTo>
                  <a:pt x="297188" y="682171"/>
                  <a:pt x="311224" y="715558"/>
                  <a:pt x="335893" y="740228"/>
                </a:cubicBezTo>
                <a:cubicBezTo>
                  <a:pt x="350407" y="754742"/>
                  <a:pt x="366833" y="767569"/>
                  <a:pt x="379435" y="783771"/>
                </a:cubicBezTo>
                <a:cubicBezTo>
                  <a:pt x="400854" y="811310"/>
                  <a:pt x="437493" y="870857"/>
                  <a:pt x="437493" y="870857"/>
                </a:cubicBezTo>
                <a:cubicBezTo>
                  <a:pt x="477475" y="990807"/>
                  <a:pt x="418409" y="802947"/>
                  <a:pt x="466521" y="1059543"/>
                </a:cubicBezTo>
                <a:cubicBezTo>
                  <a:pt x="482197" y="1143147"/>
                  <a:pt x="506382" y="1162875"/>
                  <a:pt x="553607" y="1233714"/>
                </a:cubicBezTo>
                <a:cubicBezTo>
                  <a:pt x="563283" y="1248228"/>
                  <a:pt x="577119" y="1260708"/>
                  <a:pt x="582635" y="1277257"/>
                </a:cubicBezTo>
                <a:cubicBezTo>
                  <a:pt x="608183" y="1353898"/>
                  <a:pt x="588663" y="1308068"/>
                  <a:pt x="655207" y="1407885"/>
                </a:cubicBezTo>
                <a:cubicBezTo>
                  <a:pt x="664883" y="1422399"/>
                  <a:pt x="671900" y="1439093"/>
                  <a:pt x="684235" y="1451428"/>
                </a:cubicBezTo>
                <a:cubicBezTo>
                  <a:pt x="811446" y="1578639"/>
                  <a:pt x="655770" y="1417270"/>
                  <a:pt x="756807" y="1538514"/>
                </a:cubicBezTo>
                <a:cubicBezTo>
                  <a:pt x="870492" y="1674935"/>
                  <a:pt x="711676" y="1449045"/>
                  <a:pt x="858407" y="1669143"/>
                </a:cubicBezTo>
                <a:lnTo>
                  <a:pt x="887435" y="1712685"/>
                </a:lnTo>
                <a:lnTo>
                  <a:pt x="916464" y="1756228"/>
                </a:lnTo>
                <a:cubicBezTo>
                  <a:pt x="921302" y="1775580"/>
                  <a:pt x="925498" y="1795105"/>
                  <a:pt x="930978" y="1814285"/>
                </a:cubicBezTo>
                <a:cubicBezTo>
                  <a:pt x="935181" y="1828996"/>
                  <a:pt x="947183" y="1842622"/>
                  <a:pt x="945493" y="1857828"/>
                </a:cubicBezTo>
                <a:cubicBezTo>
                  <a:pt x="942114" y="1888240"/>
                  <a:pt x="916464" y="1944914"/>
                  <a:pt x="916464" y="1944914"/>
                </a:cubicBezTo>
                <a:cubicBezTo>
                  <a:pt x="921302" y="2051352"/>
                  <a:pt x="918283" y="2158439"/>
                  <a:pt x="930978" y="2264228"/>
                </a:cubicBezTo>
                <a:cubicBezTo>
                  <a:pt x="933056" y="2281548"/>
                  <a:pt x="952922" y="2291830"/>
                  <a:pt x="960007" y="2307771"/>
                </a:cubicBezTo>
                <a:cubicBezTo>
                  <a:pt x="999109" y="2395751"/>
                  <a:pt x="983266" y="2390667"/>
                  <a:pt x="1003550" y="2481943"/>
                </a:cubicBezTo>
                <a:cubicBezTo>
                  <a:pt x="1006869" y="2496878"/>
                  <a:pt x="1013226" y="2510971"/>
                  <a:pt x="1018064" y="2525485"/>
                </a:cubicBezTo>
                <a:cubicBezTo>
                  <a:pt x="1022902" y="2573866"/>
                  <a:pt x="1032578" y="2622006"/>
                  <a:pt x="1032578" y="2670628"/>
                </a:cubicBezTo>
                <a:cubicBezTo>
                  <a:pt x="1032578" y="2784869"/>
                  <a:pt x="1024932" y="2802811"/>
                  <a:pt x="1003550" y="2888343"/>
                </a:cubicBezTo>
                <a:cubicBezTo>
                  <a:pt x="1009322" y="2969150"/>
                  <a:pt x="982961" y="3070953"/>
                  <a:pt x="1047093" y="3135085"/>
                </a:cubicBezTo>
                <a:cubicBezTo>
                  <a:pt x="1059428" y="3147420"/>
                  <a:pt x="1076121" y="3154438"/>
                  <a:pt x="1090635" y="3164114"/>
                </a:cubicBezTo>
                <a:cubicBezTo>
                  <a:pt x="1079368" y="3366928"/>
                  <a:pt x="1064129" y="3398227"/>
                  <a:pt x="1090635" y="3570514"/>
                </a:cubicBezTo>
                <a:cubicBezTo>
                  <a:pt x="1092961" y="3585636"/>
                  <a:pt x="1094332" y="3603239"/>
                  <a:pt x="1105150" y="3614057"/>
                </a:cubicBezTo>
                <a:cubicBezTo>
                  <a:pt x="1115968" y="3624875"/>
                  <a:pt x="1134179" y="3623733"/>
                  <a:pt x="1148693" y="3628571"/>
                </a:cubicBezTo>
                <a:cubicBezTo>
                  <a:pt x="1221320" y="3620501"/>
                  <a:pt x="1284159" y="3628571"/>
                  <a:pt x="1322864" y="3585028"/>
                </a:cubicBezTo>
                <a:cubicBezTo>
                  <a:pt x="1361569" y="3541485"/>
                  <a:pt x="1363988" y="3512457"/>
                  <a:pt x="1380921" y="3367314"/>
                </a:cubicBezTo>
                <a:cubicBezTo>
                  <a:pt x="1397854" y="3222171"/>
                  <a:pt x="1414788" y="2917371"/>
                  <a:pt x="1424464" y="2714171"/>
                </a:cubicBezTo>
                <a:cubicBezTo>
                  <a:pt x="1429302" y="2525485"/>
                  <a:pt x="1438978" y="2336862"/>
                  <a:pt x="1438978" y="2148114"/>
                </a:cubicBezTo>
                <a:cubicBezTo>
                  <a:pt x="1438978" y="1868947"/>
                  <a:pt x="1430262" y="1805499"/>
                  <a:pt x="1409950" y="1582057"/>
                </a:cubicBezTo>
                <a:cubicBezTo>
                  <a:pt x="1405112" y="1446590"/>
                  <a:pt x="1403395" y="1310976"/>
                  <a:pt x="1395435" y="1175657"/>
                </a:cubicBezTo>
                <a:cubicBezTo>
                  <a:pt x="1393707" y="1146279"/>
                  <a:pt x="1383018" y="1117925"/>
                  <a:pt x="1380921" y="1088571"/>
                </a:cubicBezTo>
                <a:cubicBezTo>
                  <a:pt x="1373330" y="982294"/>
                  <a:pt x="1371245" y="875695"/>
                  <a:pt x="1366407" y="769257"/>
                </a:cubicBezTo>
                <a:cubicBezTo>
                  <a:pt x="1371245" y="633790"/>
                  <a:pt x="1372194" y="498129"/>
                  <a:pt x="1380921" y="362857"/>
                </a:cubicBezTo>
                <a:cubicBezTo>
                  <a:pt x="1381906" y="347589"/>
                  <a:pt x="1395435" y="334613"/>
                  <a:pt x="1395435" y="319314"/>
                </a:cubicBezTo>
                <a:cubicBezTo>
                  <a:pt x="1395435" y="241753"/>
                  <a:pt x="1397746" y="162799"/>
                  <a:pt x="1380921" y="87085"/>
                </a:cubicBezTo>
                <a:cubicBezTo>
                  <a:pt x="1377137" y="70056"/>
                  <a:pt x="1351892" y="67733"/>
                  <a:pt x="1337378" y="58057"/>
                </a:cubicBezTo>
                <a:cubicBezTo>
                  <a:pt x="1284159" y="62895"/>
                  <a:pt x="1230691" y="65509"/>
                  <a:pt x="1177721" y="72571"/>
                </a:cubicBezTo>
                <a:cubicBezTo>
                  <a:pt x="1157948" y="75207"/>
                  <a:pt x="1139225" y="83173"/>
                  <a:pt x="1119664" y="87085"/>
                </a:cubicBezTo>
                <a:cubicBezTo>
                  <a:pt x="1090806" y="92857"/>
                  <a:pt x="1061607" y="96762"/>
                  <a:pt x="1032578" y="101600"/>
                </a:cubicBezTo>
                <a:cubicBezTo>
                  <a:pt x="988971" y="95370"/>
                  <a:pt x="905095" y="85304"/>
                  <a:pt x="858407" y="72571"/>
                </a:cubicBezTo>
                <a:cubicBezTo>
                  <a:pt x="828886" y="64520"/>
                  <a:pt x="800350" y="53219"/>
                  <a:pt x="771321" y="43543"/>
                </a:cubicBezTo>
                <a:lnTo>
                  <a:pt x="684235" y="14514"/>
                </a:lnTo>
                <a:lnTo>
                  <a:pt x="640693" y="0"/>
                </a:lnTo>
                <a:cubicBezTo>
                  <a:pt x="577798" y="4838"/>
                  <a:pt x="514316" y="4676"/>
                  <a:pt x="452007" y="14514"/>
                </a:cubicBezTo>
                <a:cubicBezTo>
                  <a:pt x="421783" y="19286"/>
                  <a:pt x="395104" y="38513"/>
                  <a:pt x="364921" y="43543"/>
                </a:cubicBezTo>
                <a:cubicBezTo>
                  <a:pt x="335892" y="48381"/>
                  <a:pt x="307102" y="54976"/>
                  <a:pt x="277835" y="58057"/>
                </a:cubicBezTo>
                <a:cubicBezTo>
                  <a:pt x="125849" y="74055"/>
                  <a:pt x="57702" y="48381"/>
                  <a:pt x="16578" y="10160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>
            <a:off x="6357257" y="-29029"/>
            <a:ext cx="2830290" cy="2163216"/>
          </a:xfrm>
          <a:custGeom>
            <a:avLst/>
            <a:gdLst>
              <a:gd name="connsiteX0" fmla="*/ 0 w 2830290"/>
              <a:gd name="connsiteY0" fmla="*/ 14515 h 2163216"/>
              <a:gd name="connsiteX1" fmla="*/ 101600 w 2830290"/>
              <a:gd name="connsiteY1" fmla="*/ 145143 h 2163216"/>
              <a:gd name="connsiteX2" fmla="*/ 116114 w 2830290"/>
              <a:gd name="connsiteY2" fmla="*/ 188686 h 2163216"/>
              <a:gd name="connsiteX3" fmla="*/ 130629 w 2830290"/>
              <a:gd name="connsiteY3" fmla="*/ 232229 h 2163216"/>
              <a:gd name="connsiteX4" fmla="*/ 145143 w 2830290"/>
              <a:gd name="connsiteY4" fmla="*/ 1001486 h 2163216"/>
              <a:gd name="connsiteX5" fmla="*/ 159657 w 2830290"/>
              <a:gd name="connsiteY5" fmla="*/ 1059543 h 2163216"/>
              <a:gd name="connsiteX6" fmla="*/ 188686 w 2830290"/>
              <a:gd name="connsiteY6" fmla="*/ 1306286 h 2163216"/>
              <a:gd name="connsiteX7" fmla="*/ 203200 w 2830290"/>
              <a:gd name="connsiteY7" fmla="*/ 1364343 h 2163216"/>
              <a:gd name="connsiteX8" fmla="*/ 246743 w 2830290"/>
              <a:gd name="connsiteY8" fmla="*/ 1407886 h 2163216"/>
              <a:gd name="connsiteX9" fmla="*/ 275772 w 2830290"/>
              <a:gd name="connsiteY9" fmla="*/ 1494972 h 2163216"/>
              <a:gd name="connsiteX10" fmla="*/ 362857 w 2830290"/>
              <a:gd name="connsiteY10" fmla="*/ 1567543 h 2163216"/>
              <a:gd name="connsiteX11" fmla="*/ 406400 w 2830290"/>
              <a:gd name="connsiteY11" fmla="*/ 1596572 h 2163216"/>
              <a:gd name="connsiteX12" fmla="*/ 449943 w 2830290"/>
              <a:gd name="connsiteY12" fmla="*/ 1640115 h 2163216"/>
              <a:gd name="connsiteX13" fmla="*/ 537029 w 2830290"/>
              <a:gd name="connsiteY13" fmla="*/ 1698172 h 2163216"/>
              <a:gd name="connsiteX14" fmla="*/ 580572 w 2830290"/>
              <a:gd name="connsiteY14" fmla="*/ 1727200 h 2163216"/>
              <a:gd name="connsiteX15" fmla="*/ 609600 w 2830290"/>
              <a:gd name="connsiteY15" fmla="*/ 1770743 h 2163216"/>
              <a:gd name="connsiteX16" fmla="*/ 653143 w 2830290"/>
              <a:gd name="connsiteY16" fmla="*/ 1785258 h 2163216"/>
              <a:gd name="connsiteX17" fmla="*/ 740229 w 2830290"/>
              <a:gd name="connsiteY17" fmla="*/ 1828800 h 2163216"/>
              <a:gd name="connsiteX18" fmla="*/ 827314 w 2830290"/>
              <a:gd name="connsiteY18" fmla="*/ 1886858 h 2163216"/>
              <a:gd name="connsiteX19" fmla="*/ 870857 w 2830290"/>
              <a:gd name="connsiteY19" fmla="*/ 1915886 h 2163216"/>
              <a:gd name="connsiteX20" fmla="*/ 957943 w 2830290"/>
              <a:gd name="connsiteY20" fmla="*/ 1973943 h 2163216"/>
              <a:gd name="connsiteX21" fmla="*/ 1001486 w 2830290"/>
              <a:gd name="connsiteY21" fmla="*/ 2002972 h 2163216"/>
              <a:gd name="connsiteX22" fmla="*/ 1088572 w 2830290"/>
              <a:gd name="connsiteY22" fmla="*/ 2032000 h 2163216"/>
              <a:gd name="connsiteX23" fmla="*/ 1175657 w 2830290"/>
              <a:gd name="connsiteY23" fmla="*/ 2061029 h 2163216"/>
              <a:gd name="connsiteX24" fmla="*/ 1378857 w 2830290"/>
              <a:gd name="connsiteY24" fmla="*/ 2104572 h 2163216"/>
              <a:gd name="connsiteX25" fmla="*/ 1509486 w 2830290"/>
              <a:gd name="connsiteY25" fmla="*/ 2148115 h 2163216"/>
              <a:gd name="connsiteX26" fmla="*/ 1553029 w 2830290"/>
              <a:gd name="connsiteY26" fmla="*/ 2162629 h 2163216"/>
              <a:gd name="connsiteX27" fmla="*/ 1727200 w 2830290"/>
              <a:gd name="connsiteY27" fmla="*/ 2119086 h 2163216"/>
              <a:gd name="connsiteX28" fmla="*/ 1843314 w 2830290"/>
              <a:gd name="connsiteY28" fmla="*/ 2090058 h 2163216"/>
              <a:gd name="connsiteX29" fmla="*/ 1959429 w 2830290"/>
              <a:gd name="connsiteY29" fmla="*/ 2046515 h 2163216"/>
              <a:gd name="connsiteX30" fmla="*/ 2090057 w 2830290"/>
              <a:gd name="connsiteY30" fmla="*/ 2061029 h 2163216"/>
              <a:gd name="connsiteX31" fmla="*/ 2191657 w 2830290"/>
              <a:gd name="connsiteY31" fmla="*/ 2104572 h 2163216"/>
              <a:gd name="connsiteX32" fmla="*/ 2278743 w 2830290"/>
              <a:gd name="connsiteY32" fmla="*/ 2133600 h 2163216"/>
              <a:gd name="connsiteX33" fmla="*/ 2322286 w 2830290"/>
              <a:gd name="connsiteY33" fmla="*/ 2162629 h 2163216"/>
              <a:gd name="connsiteX34" fmla="*/ 2467429 w 2830290"/>
              <a:gd name="connsiteY34" fmla="*/ 2148115 h 2163216"/>
              <a:gd name="connsiteX35" fmla="*/ 2772229 w 2830290"/>
              <a:gd name="connsiteY35" fmla="*/ 2133600 h 2163216"/>
              <a:gd name="connsiteX36" fmla="*/ 2757714 w 2830290"/>
              <a:gd name="connsiteY36" fmla="*/ 2061029 h 2163216"/>
              <a:gd name="connsiteX37" fmla="*/ 2786743 w 2830290"/>
              <a:gd name="connsiteY37" fmla="*/ 1727200 h 2163216"/>
              <a:gd name="connsiteX38" fmla="*/ 2772229 w 2830290"/>
              <a:gd name="connsiteY38" fmla="*/ 1306286 h 2163216"/>
              <a:gd name="connsiteX39" fmla="*/ 2801257 w 2830290"/>
              <a:gd name="connsiteY39" fmla="*/ 986972 h 2163216"/>
              <a:gd name="connsiteX40" fmla="*/ 2815772 w 2830290"/>
              <a:gd name="connsiteY40" fmla="*/ 391886 h 2163216"/>
              <a:gd name="connsiteX41" fmla="*/ 2815772 w 2830290"/>
              <a:gd name="connsiteY41" fmla="*/ 87086 h 2163216"/>
              <a:gd name="connsiteX42" fmla="*/ 2772229 w 2830290"/>
              <a:gd name="connsiteY42" fmla="*/ 58058 h 2163216"/>
              <a:gd name="connsiteX43" fmla="*/ 2656114 w 2830290"/>
              <a:gd name="connsiteY43" fmla="*/ 43543 h 2163216"/>
              <a:gd name="connsiteX44" fmla="*/ 2554514 w 2830290"/>
              <a:gd name="connsiteY44" fmla="*/ 14515 h 2163216"/>
              <a:gd name="connsiteX45" fmla="*/ 2510972 w 2830290"/>
              <a:gd name="connsiteY45" fmla="*/ 0 h 216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830290" h="2163216">
                <a:moveTo>
                  <a:pt x="0" y="14515"/>
                </a:moveTo>
                <a:cubicBezTo>
                  <a:pt x="98810" y="73801"/>
                  <a:pt x="63651" y="31295"/>
                  <a:pt x="101600" y="145143"/>
                </a:cubicBezTo>
                <a:lnTo>
                  <a:pt x="116114" y="188686"/>
                </a:lnTo>
                <a:lnTo>
                  <a:pt x="130629" y="232229"/>
                </a:lnTo>
                <a:cubicBezTo>
                  <a:pt x="135467" y="488648"/>
                  <a:pt x="136150" y="745179"/>
                  <a:pt x="145143" y="1001486"/>
                </a:cubicBezTo>
                <a:cubicBezTo>
                  <a:pt x="145842" y="1021422"/>
                  <a:pt x="156089" y="1039917"/>
                  <a:pt x="159657" y="1059543"/>
                </a:cubicBezTo>
                <a:cubicBezTo>
                  <a:pt x="184875" y="1198239"/>
                  <a:pt x="165330" y="1142790"/>
                  <a:pt x="188686" y="1306286"/>
                </a:cubicBezTo>
                <a:cubicBezTo>
                  <a:pt x="191507" y="1326033"/>
                  <a:pt x="193303" y="1347023"/>
                  <a:pt x="203200" y="1364343"/>
                </a:cubicBezTo>
                <a:cubicBezTo>
                  <a:pt x="213384" y="1382165"/>
                  <a:pt x="232229" y="1393372"/>
                  <a:pt x="246743" y="1407886"/>
                </a:cubicBezTo>
                <a:cubicBezTo>
                  <a:pt x="256419" y="1436915"/>
                  <a:pt x="250312" y="1477999"/>
                  <a:pt x="275772" y="1494972"/>
                </a:cubicBezTo>
                <a:cubicBezTo>
                  <a:pt x="383876" y="1567042"/>
                  <a:pt x="251105" y="1474415"/>
                  <a:pt x="362857" y="1567543"/>
                </a:cubicBezTo>
                <a:cubicBezTo>
                  <a:pt x="376258" y="1578710"/>
                  <a:pt x="392999" y="1585405"/>
                  <a:pt x="406400" y="1596572"/>
                </a:cubicBezTo>
                <a:cubicBezTo>
                  <a:pt x="422169" y="1609713"/>
                  <a:pt x="433740" y="1627513"/>
                  <a:pt x="449943" y="1640115"/>
                </a:cubicBezTo>
                <a:cubicBezTo>
                  <a:pt x="477482" y="1661534"/>
                  <a:pt x="508000" y="1678820"/>
                  <a:pt x="537029" y="1698172"/>
                </a:cubicBezTo>
                <a:lnTo>
                  <a:pt x="580572" y="1727200"/>
                </a:lnTo>
                <a:cubicBezTo>
                  <a:pt x="590248" y="1741714"/>
                  <a:pt x="595979" y="1759846"/>
                  <a:pt x="609600" y="1770743"/>
                </a:cubicBezTo>
                <a:cubicBezTo>
                  <a:pt x="621547" y="1780301"/>
                  <a:pt x="639459" y="1778416"/>
                  <a:pt x="653143" y="1785258"/>
                </a:cubicBezTo>
                <a:cubicBezTo>
                  <a:pt x="765681" y="1841527"/>
                  <a:pt x="630789" y="1792321"/>
                  <a:pt x="740229" y="1828800"/>
                </a:cubicBezTo>
                <a:lnTo>
                  <a:pt x="827314" y="1886858"/>
                </a:lnTo>
                <a:cubicBezTo>
                  <a:pt x="841828" y="1896534"/>
                  <a:pt x="858522" y="1903551"/>
                  <a:pt x="870857" y="1915886"/>
                </a:cubicBezTo>
                <a:cubicBezTo>
                  <a:pt x="925218" y="1970247"/>
                  <a:pt x="894927" y="1952938"/>
                  <a:pt x="957943" y="1973943"/>
                </a:cubicBezTo>
                <a:cubicBezTo>
                  <a:pt x="972457" y="1983619"/>
                  <a:pt x="985545" y="1995887"/>
                  <a:pt x="1001486" y="2002972"/>
                </a:cubicBezTo>
                <a:cubicBezTo>
                  <a:pt x="1029448" y="2015399"/>
                  <a:pt x="1059543" y="2022324"/>
                  <a:pt x="1088572" y="2032000"/>
                </a:cubicBezTo>
                <a:cubicBezTo>
                  <a:pt x="1088585" y="2032004"/>
                  <a:pt x="1175644" y="2061026"/>
                  <a:pt x="1175657" y="2061029"/>
                </a:cubicBezTo>
                <a:cubicBezTo>
                  <a:pt x="1209359" y="2067769"/>
                  <a:pt x="1325898" y="2088685"/>
                  <a:pt x="1378857" y="2104572"/>
                </a:cubicBezTo>
                <a:cubicBezTo>
                  <a:pt x="1378942" y="2104597"/>
                  <a:pt x="1487673" y="2140844"/>
                  <a:pt x="1509486" y="2148115"/>
                </a:cubicBezTo>
                <a:lnTo>
                  <a:pt x="1553029" y="2162629"/>
                </a:lnTo>
                <a:cubicBezTo>
                  <a:pt x="1780917" y="2124648"/>
                  <a:pt x="1497176" y="2176591"/>
                  <a:pt x="1727200" y="2119086"/>
                </a:cubicBezTo>
                <a:lnTo>
                  <a:pt x="1843314" y="2090058"/>
                </a:lnTo>
                <a:cubicBezTo>
                  <a:pt x="1876344" y="2073543"/>
                  <a:pt x="1919904" y="2046515"/>
                  <a:pt x="1959429" y="2046515"/>
                </a:cubicBezTo>
                <a:cubicBezTo>
                  <a:pt x="2003240" y="2046515"/>
                  <a:pt x="2046514" y="2056191"/>
                  <a:pt x="2090057" y="2061029"/>
                </a:cubicBezTo>
                <a:cubicBezTo>
                  <a:pt x="2243638" y="2099423"/>
                  <a:pt x="2062782" y="2047294"/>
                  <a:pt x="2191657" y="2104572"/>
                </a:cubicBezTo>
                <a:cubicBezTo>
                  <a:pt x="2219619" y="2116999"/>
                  <a:pt x="2278743" y="2133600"/>
                  <a:pt x="2278743" y="2133600"/>
                </a:cubicBezTo>
                <a:cubicBezTo>
                  <a:pt x="2293257" y="2143276"/>
                  <a:pt x="2304893" y="2161291"/>
                  <a:pt x="2322286" y="2162629"/>
                </a:cubicBezTo>
                <a:cubicBezTo>
                  <a:pt x="2370765" y="2166358"/>
                  <a:pt x="2418908" y="2151245"/>
                  <a:pt x="2467429" y="2148115"/>
                </a:cubicBezTo>
                <a:cubicBezTo>
                  <a:pt x="2568933" y="2141566"/>
                  <a:pt x="2670629" y="2138438"/>
                  <a:pt x="2772229" y="2133600"/>
                </a:cubicBezTo>
                <a:cubicBezTo>
                  <a:pt x="2767391" y="2109410"/>
                  <a:pt x="2757714" y="2085698"/>
                  <a:pt x="2757714" y="2061029"/>
                </a:cubicBezTo>
                <a:cubicBezTo>
                  <a:pt x="2757714" y="1801301"/>
                  <a:pt x="2744005" y="1855416"/>
                  <a:pt x="2786743" y="1727200"/>
                </a:cubicBezTo>
                <a:cubicBezTo>
                  <a:pt x="2781905" y="1586895"/>
                  <a:pt x="2772229" y="1446674"/>
                  <a:pt x="2772229" y="1306286"/>
                </a:cubicBezTo>
                <a:cubicBezTo>
                  <a:pt x="2772229" y="1142787"/>
                  <a:pt x="2780196" y="1113340"/>
                  <a:pt x="2801257" y="986972"/>
                </a:cubicBezTo>
                <a:cubicBezTo>
                  <a:pt x="2806095" y="788610"/>
                  <a:pt x="2808561" y="590176"/>
                  <a:pt x="2815772" y="391886"/>
                </a:cubicBezTo>
                <a:cubicBezTo>
                  <a:pt x="2817388" y="347453"/>
                  <a:pt x="2847615" y="158733"/>
                  <a:pt x="2815772" y="87086"/>
                </a:cubicBezTo>
                <a:cubicBezTo>
                  <a:pt x="2808687" y="71146"/>
                  <a:pt x="2789058" y="62648"/>
                  <a:pt x="2772229" y="58058"/>
                </a:cubicBezTo>
                <a:cubicBezTo>
                  <a:pt x="2734597" y="47795"/>
                  <a:pt x="2694819" y="48381"/>
                  <a:pt x="2656114" y="43543"/>
                </a:cubicBezTo>
                <a:cubicBezTo>
                  <a:pt x="2551696" y="8737"/>
                  <a:pt x="2682114" y="50973"/>
                  <a:pt x="2554514" y="14515"/>
                </a:cubicBezTo>
                <a:cubicBezTo>
                  <a:pt x="2539803" y="10312"/>
                  <a:pt x="2510972" y="0"/>
                  <a:pt x="251097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>
            <a:off x="6533926" y="-71659"/>
            <a:ext cx="2610074" cy="2204515"/>
          </a:xfrm>
          <a:custGeom>
            <a:avLst/>
            <a:gdLst>
              <a:gd name="connsiteX0" fmla="*/ 557 w 2279300"/>
              <a:gd name="connsiteY0" fmla="*/ 14514 h 2002971"/>
              <a:gd name="connsiteX1" fmla="*/ 58615 w 2279300"/>
              <a:gd name="connsiteY1" fmla="*/ 261257 h 2002971"/>
              <a:gd name="connsiteX2" fmla="*/ 102157 w 2279300"/>
              <a:gd name="connsiteY2" fmla="*/ 290285 h 2002971"/>
              <a:gd name="connsiteX3" fmla="*/ 145700 w 2279300"/>
              <a:gd name="connsiteY3" fmla="*/ 435428 h 2002971"/>
              <a:gd name="connsiteX4" fmla="*/ 160215 w 2279300"/>
              <a:gd name="connsiteY4" fmla="*/ 478971 h 2002971"/>
              <a:gd name="connsiteX5" fmla="*/ 189243 w 2279300"/>
              <a:gd name="connsiteY5" fmla="*/ 522514 h 2002971"/>
              <a:gd name="connsiteX6" fmla="*/ 218272 w 2279300"/>
              <a:gd name="connsiteY6" fmla="*/ 841828 h 2002971"/>
              <a:gd name="connsiteX7" fmla="*/ 261815 w 2279300"/>
              <a:gd name="connsiteY7" fmla="*/ 928914 h 2002971"/>
              <a:gd name="connsiteX8" fmla="*/ 305357 w 2279300"/>
              <a:gd name="connsiteY8" fmla="*/ 957942 h 2002971"/>
              <a:gd name="connsiteX9" fmla="*/ 363415 w 2279300"/>
              <a:gd name="connsiteY9" fmla="*/ 1045028 h 2002971"/>
              <a:gd name="connsiteX10" fmla="*/ 392443 w 2279300"/>
              <a:gd name="connsiteY10" fmla="*/ 1088571 h 2002971"/>
              <a:gd name="connsiteX11" fmla="*/ 435986 w 2279300"/>
              <a:gd name="connsiteY11" fmla="*/ 1103085 h 2002971"/>
              <a:gd name="connsiteX12" fmla="*/ 465015 w 2279300"/>
              <a:gd name="connsiteY12" fmla="*/ 1146628 h 2002971"/>
              <a:gd name="connsiteX13" fmla="*/ 508557 w 2279300"/>
              <a:gd name="connsiteY13" fmla="*/ 1161142 h 2002971"/>
              <a:gd name="connsiteX14" fmla="*/ 595643 w 2279300"/>
              <a:gd name="connsiteY14" fmla="*/ 1204685 h 2002971"/>
              <a:gd name="connsiteX15" fmla="*/ 624672 w 2279300"/>
              <a:gd name="connsiteY15" fmla="*/ 1248228 h 2002971"/>
              <a:gd name="connsiteX16" fmla="*/ 639186 w 2279300"/>
              <a:gd name="connsiteY16" fmla="*/ 1291771 h 2002971"/>
              <a:gd name="connsiteX17" fmla="*/ 682729 w 2279300"/>
              <a:gd name="connsiteY17" fmla="*/ 1320800 h 2002971"/>
              <a:gd name="connsiteX18" fmla="*/ 769815 w 2279300"/>
              <a:gd name="connsiteY18" fmla="*/ 1393371 h 2002971"/>
              <a:gd name="connsiteX19" fmla="*/ 842386 w 2279300"/>
              <a:gd name="connsiteY19" fmla="*/ 1465942 h 2002971"/>
              <a:gd name="connsiteX20" fmla="*/ 871415 w 2279300"/>
              <a:gd name="connsiteY20" fmla="*/ 1509485 h 2002971"/>
              <a:gd name="connsiteX21" fmla="*/ 914957 w 2279300"/>
              <a:gd name="connsiteY21" fmla="*/ 1553028 h 2002971"/>
              <a:gd name="connsiteX22" fmla="*/ 958500 w 2279300"/>
              <a:gd name="connsiteY22" fmla="*/ 1640114 h 2002971"/>
              <a:gd name="connsiteX23" fmla="*/ 1002043 w 2279300"/>
              <a:gd name="connsiteY23" fmla="*/ 1669142 h 2002971"/>
              <a:gd name="connsiteX24" fmla="*/ 1089129 w 2279300"/>
              <a:gd name="connsiteY24" fmla="*/ 1843314 h 2002971"/>
              <a:gd name="connsiteX25" fmla="*/ 1161700 w 2279300"/>
              <a:gd name="connsiteY25" fmla="*/ 1915885 h 2002971"/>
              <a:gd name="connsiteX26" fmla="*/ 1277815 w 2279300"/>
              <a:gd name="connsiteY26" fmla="*/ 1930400 h 2002971"/>
              <a:gd name="connsiteX27" fmla="*/ 1350386 w 2279300"/>
              <a:gd name="connsiteY27" fmla="*/ 1944914 h 2002971"/>
              <a:gd name="connsiteX28" fmla="*/ 1393929 w 2279300"/>
              <a:gd name="connsiteY28" fmla="*/ 1973942 h 2002971"/>
              <a:gd name="connsiteX29" fmla="*/ 1481015 w 2279300"/>
              <a:gd name="connsiteY29" fmla="*/ 2002971 h 2002971"/>
              <a:gd name="connsiteX30" fmla="*/ 1916443 w 2279300"/>
              <a:gd name="connsiteY30" fmla="*/ 1988457 h 2002971"/>
              <a:gd name="connsiteX31" fmla="*/ 2134157 w 2279300"/>
              <a:gd name="connsiteY31" fmla="*/ 1973942 h 2002971"/>
              <a:gd name="connsiteX32" fmla="*/ 2163186 w 2279300"/>
              <a:gd name="connsiteY32" fmla="*/ 1930400 h 2002971"/>
              <a:gd name="connsiteX33" fmla="*/ 2177700 w 2279300"/>
              <a:gd name="connsiteY33" fmla="*/ 1872342 h 2002971"/>
              <a:gd name="connsiteX34" fmla="*/ 2192215 w 2279300"/>
              <a:gd name="connsiteY34" fmla="*/ 1828800 h 2002971"/>
              <a:gd name="connsiteX35" fmla="*/ 2163186 w 2279300"/>
              <a:gd name="connsiteY35" fmla="*/ 1683657 h 2002971"/>
              <a:gd name="connsiteX36" fmla="*/ 2206729 w 2279300"/>
              <a:gd name="connsiteY36" fmla="*/ 1553028 h 2002971"/>
              <a:gd name="connsiteX37" fmla="*/ 2235757 w 2279300"/>
              <a:gd name="connsiteY37" fmla="*/ 1465942 h 2002971"/>
              <a:gd name="connsiteX38" fmla="*/ 2221243 w 2279300"/>
              <a:gd name="connsiteY38" fmla="*/ 1364342 h 2002971"/>
              <a:gd name="connsiteX39" fmla="*/ 2177700 w 2279300"/>
              <a:gd name="connsiteY39" fmla="*/ 986971 h 2002971"/>
              <a:gd name="connsiteX40" fmla="*/ 2163186 w 2279300"/>
              <a:gd name="connsiteY40" fmla="*/ 943428 h 2002971"/>
              <a:gd name="connsiteX41" fmla="*/ 2119643 w 2279300"/>
              <a:gd name="connsiteY41" fmla="*/ 899885 h 2002971"/>
              <a:gd name="connsiteX42" fmla="*/ 2163186 w 2279300"/>
              <a:gd name="connsiteY42" fmla="*/ 711200 h 2002971"/>
              <a:gd name="connsiteX43" fmla="*/ 2192215 w 2279300"/>
              <a:gd name="connsiteY43" fmla="*/ 667657 h 2002971"/>
              <a:gd name="connsiteX44" fmla="*/ 2221243 w 2279300"/>
              <a:gd name="connsiteY44" fmla="*/ 566057 h 2002971"/>
              <a:gd name="connsiteX45" fmla="*/ 2235757 w 2279300"/>
              <a:gd name="connsiteY45" fmla="*/ 508000 h 2002971"/>
              <a:gd name="connsiteX46" fmla="*/ 2264786 w 2279300"/>
              <a:gd name="connsiteY46" fmla="*/ 420914 h 2002971"/>
              <a:gd name="connsiteX47" fmla="*/ 2279300 w 2279300"/>
              <a:gd name="connsiteY47" fmla="*/ 377371 h 2002971"/>
              <a:gd name="connsiteX48" fmla="*/ 2264786 w 2279300"/>
              <a:gd name="connsiteY48" fmla="*/ 203200 h 2002971"/>
              <a:gd name="connsiteX49" fmla="*/ 2163186 w 2279300"/>
              <a:gd name="connsiteY49" fmla="*/ 87085 h 2002971"/>
              <a:gd name="connsiteX50" fmla="*/ 2148672 w 2279300"/>
              <a:gd name="connsiteY50" fmla="*/ 43542 h 2002971"/>
              <a:gd name="connsiteX51" fmla="*/ 2119643 w 2279300"/>
              <a:gd name="connsiteY51" fmla="*/ 0 h 200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279300" h="2002971">
                <a:moveTo>
                  <a:pt x="557" y="14514"/>
                </a:moveTo>
                <a:cubicBezTo>
                  <a:pt x="12700" y="184510"/>
                  <a:pt x="-31786" y="185923"/>
                  <a:pt x="58615" y="261257"/>
                </a:cubicBezTo>
                <a:cubicBezTo>
                  <a:pt x="72016" y="272424"/>
                  <a:pt x="87643" y="280609"/>
                  <a:pt x="102157" y="290285"/>
                </a:cubicBezTo>
                <a:cubicBezTo>
                  <a:pt x="124092" y="378021"/>
                  <a:pt x="110366" y="329427"/>
                  <a:pt x="145700" y="435428"/>
                </a:cubicBezTo>
                <a:cubicBezTo>
                  <a:pt x="150538" y="449942"/>
                  <a:pt x="151728" y="466241"/>
                  <a:pt x="160215" y="478971"/>
                </a:cubicBezTo>
                <a:lnTo>
                  <a:pt x="189243" y="522514"/>
                </a:lnTo>
                <a:cubicBezTo>
                  <a:pt x="199487" y="706915"/>
                  <a:pt x="183832" y="721288"/>
                  <a:pt x="218272" y="841828"/>
                </a:cubicBezTo>
                <a:cubicBezTo>
                  <a:pt x="227716" y="874883"/>
                  <a:pt x="236369" y="903468"/>
                  <a:pt x="261815" y="928914"/>
                </a:cubicBezTo>
                <a:cubicBezTo>
                  <a:pt x="274150" y="941249"/>
                  <a:pt x="290843" y="948266"/>
                  <a:pt x="305357" y="957942"/>
                </a:cubicBezTo>
                <a:lnTo>
                  <a:pt x="363415" y="1045028"/>
                </a:lnTo>
                <a:cubicBezTo>
                  <a:pt x="373091" y="1059542"/>
                  <a:pt x="375894" y="1083055"/>
                  <a:pt x="392443" y="1088571"/>
                </a:cubicBezTo>
                <a:lnTo>
                  <a:pt x="435986" y="1103085"/>
                </a:lnTo>
                <a:cubicBezTo>
                  <a:pt x="445662" y="1117599"/>
                  <a:pt x="451393" y="1135731"/>
                  <a:pt x="465015" y="1146628"/>
                </a:cubicBezTo>
                <a:cubicBezTo>
                  <a:pt x="476962" y="1156185"/>
                  <a:pt x="494873" y="1154300"/>
                  <a:pt x="508557" y="1161142"/>
                </a:cubicBezTo>
                <a:cubicBezTo>
                  <a:pt x="621099" y="1217414"/>
                  <a:pt x="486200" y="1168205"/>
                  <a:pt x="595643" y="1204685"/>
                </a:cubicBezTo>
                <a:cubicBezTo>
                  <a:pt x="605319" y="1219199"/>
                  <a:pt x="616871" y="1232626"/>
                  <a:pt x="624672" y="1248228"/>
                </a:cubicBezTo>
                <a:cubicBezTo>
                  <a:pt x="631514" y="1261912"/>
                  <a:pt x="629629" y="1279824"/>
                  <a:pt x="639186" y="1291771"/>
                </a:cubicBezTo>
                <a:cubicBezTo>
                  <a:pt x="650083" y="1305393"/>
                  <a:pt x="669328" y="1309633"/>
                  <a:pt x="682729" y="1320800"/>
                </a:cubicBezTo>
                <a:cubicBezTo>
                  <a:pt x="794485" y="1413929"/>
                  <a:pt x="661705" y="1321297"/>
                  <a:pt x="769815" y="1393371"/>
                </a:cubicBezTo>
                <a:cubicBezTo>
                  <a:pt x="847220" y="1509482"/>
                  <a:pt x="745627" y="1369185"/>
                  <a:pt x="842386" y="1465942"/>
                </a:cubicBezTo>
                <a:cubicBezTo>
                  <a:pt x="854721" y="1478277"/>
                  <a:pt x="860248" y="1496084"/>
                  <a:pt x="871415" y="1509485"/>
                </a:cubicBezTo>
                <a:cubicBezTo>
                  <a:pt x="884555" y="1525254"/>
                  <a:pt x="900443" y="1538514"/>
                  <a:pt x="914957" y="1553028"/>
                </a:cubicBezTo>
                <a:cubicBezTo>
                  <a:pt x="926762" y="1588440"/>
                  <a:pt x="930365" y="1611979"/>
                  <a:pt x="958500" y="1640114"/>
                </a:cubicBezTo>
                <a:cubicBezTo>
                  <a:pt x="970835" y="1652449"/>
                  <a:pt x="987529" y="1659466"/>
                  <a:pt x="1002043" y="1669142"/>
                </a:cubicBezTo>
                <a:cubicBezTo>
                  <a:pt x="1042105" y="1789327"/>
                  <a:pt x="1014098" y="1730767"/>
                  <a:pt x="1089129" y="1843314"/>
                </a:cubicBezTo>
                <a:cubicBezTo>
                  <a:pt x="1109199" y="1873419"/>
                  <a:pt x="1122277" y="1905133"/>
                  <a:pt x="1161700" y="1915885"/>
                </a:cubicBezTo>
                <a:cubicBezTo>
                  <a:pt x="1199332" y="1926148"/>
                  <a:pt x="1239262" y="1924469"/>
                  <a:pt x="1277815" y="1930400"/>
                </a:cubicBezTo>
                <a:cubicBezTo>
                  <a:pt x="1302198" y="1934151"/>
                  <a:pt x="1326196" y="1940076"/>
                  <a:pt x="1350386" y="1944914"/>
                </a:cubicBezTo>
                <a:cubicBezTo>
                  <a:pt x="1364900" y="1954590"/>
                  <a:pt x="1377989" y="1966857"/>
                  <a:pt x="1393929" y="1973942"/>
                </a:cubicBezTo>
                <a:cubicBezTo>
                  <a:pt x="1421891" y="1986369"/>
                  <a:pt x="1481015" y="2002971"/>
                  <a:pt x="1481015" y="2002971"/>
                </a:cubicBezTo>
                <a:lnTo>
                  <a:pt x="1916443" y="1988457"/>
                </a:lnTo>
                <a:cubicBezTo>
                  <a:pt x="1989104" y="1985228"/>
                  <a:pt x="2063358" y="1990601"/>
                  <a:pt x="2134157" y="1973942"/>
                </a:cubicBezTo>
                <a:cubicBezTo>
                  <a:pt x="2151137" y="1969947"/>
                  <a:pt x="2153510" y="1944914"/>
                  <a:pt x="2163186" y="1930400"/>
                </a:cubicBezTo>
                <a:cubicBezTo>
                  <a:pt x="2168024" y="1911047"/>
                  <a:pt x="2172220" y="1891523"/>
                  <a:pt x="2177700" y="1872342"/>
                </a:cubicBezTo>
                <a:cubicBezTo>
                  <a:pt x="2181903" y="1857631"/>
                  <a:pt x="2192215" y="1844099"/>
                  <a:pt x="2192215" y="1828800"/>
                </a:cubicBezTo>
                <a:cubicBezTo>
                  <a:pt x="2192215" y="1762092"/>
                  <a:pt x="2181059" y="1737278"/>
                  <a:pt x="2163186" y="1683657"/>
                </a:cubicBezTo>
                <a:cubicBezTo>
                  <a:pt x="2195871" y="1487545"/>
                  <a:pt x="2152305" y="1675483"/>
                  <a:pt x="2206729" y="1553028"/>
                </a:cubicBezTo>
                <a:cubicBezTo>
                  <a:pt x="2219156" y="1525066"/>
                  <a:pt x="2235757" y="1465942"/>
                  <a:pt x="2235757" y="1465942"/>
                </a:cubicBezTo>
                <a:cubicBezTo>
                  <a:pt x="2230919" y="1432075"/>
                  <a:pt x="2223770" y="1398459"/>
                  <a:pt x="2221243" y="1364342"/>
                </a:cubicBezTo>
                <a:cubicBezTo>
                  <a:pt x="2195270" y="1013696"/>
                  <a:pt x="2240503" y="1175380"/>
                  <a:pt x="2177700" y="986971"/>
                </a:cubicBezTo>
                <a:cubicBezTo>
                  <a:pt x="2172862" y="972457"/>
                  <a:pt x="2174004" y="954246"/>
                  <a:pt x="2163186" y="943428"/>
                </a:cubicBezTo>
                <a:lnTo>
                  <a:pt x="2119643" y="899885"/>
                </a:lnTo>
                <a:cubicBezTo>
                  <a:pt x="2126335" y="853042"/>
                  <a:pt x="2134205" y="754671"/>
                  <a:pt x="2163186" y="711200"/>
                </a:cubicBezTo>
                <a:lnTo>
                  <a:pt x="2192215" y="667657"/>
                </a:lnTo>
                <a:cubicBezTo>
                  <a:pt x="2237588" y="486162"/>
                  <a:pt x="2179599" y="711814"/>
                  <a:pt x="2221243" y="566057"/>
                </a:cubicBezTo>
                <a:cubicBezTo>
                  <a:pt x="2226723" y="546877"/>
                  <a:pt x="2230025" y="527107"/>
                  <a:pt x="2235757" y="508000"/>
                </a:cubicBezTo>
                <a:cubicBezTo>
                  <a:pt x="2244550" y="478692"/>
                  <a:pt x="2255110" y="449943"/>
                  <a:pt x="2264786" y="420914"/>
                </a:cubicBezTo>
                <a:lnTo>
                  <a:pt x="2279300" y="377371"/>
                </a:lnTo>
                <a:cubicBezTo>
                  <a:pt x="2274462" y="319314"/>
                  <a:pt x="2280378" y="259333"/>
                  <a:pt x="2264786" y="203200"/>
                </a:cubicBezTo>
                <a:cubicBezTo>
                  <a:pt x="2245544" y="133927"/>
                  <a:pt x="2211512" y="119303"/>
                  <a:pt x="2163186" y="87085"/>
                </a:cubicBezTo>
                <a:cubicBezTo>
                  <a:pt x="2158348" y="72571"/>
                  <a:pt x="2155514" y="57226"/>
                  <a:pt x="2148672" y="43542"/>
                </a:cubicBezTo>
                <a:cubicBezTo>
                  <a:pt x="2140871" y="27940"/>
                  <a:pt x="2119643" y="0"/>
                  <a:pt x="2119643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>
            <a:off x="6722560" y="14514"/>
            <a:ext cx="2261784" cy="3338618"/>
          </a:xfrm>
          <a:custGeom>
            <a:avLst/>
            <a:gdLst>
              <a:gd name="connsiteX0" fmla="*/ 29028 w 2191657"/>
              <a:gd name="connsiteY0" fmla="*/ 43543 h 3338618"/>
              <a:gd name="connsiteX1" fmla="*/ 72571 w 2191657"/>
              <a:gd name="connsiteY1" fmla="*/ 116115 h 3338618"/>
              <a:gd name="connsiteX2" fmla="*/ 58057 w 2191657"/>
              <a:gd name="connsiteY2" fmla="*/ 188686 h 3338618"/>
              <a:gd name="connsiteX3" fmla="*/ 29028 w 2191657"/>
              <a:gd name="connsiteY3" fmla="*/ 101600 h 3338618"/>
              <a:gd name="connsiteX4" fmla="*/ 14514 w 2191657"/>
              <a:gd name="connsiteY4" fmla="*/ 58057 h 3338618"/>
              <a:gd name="connsiteX5" fmla="*/ 0 w 2191657"/>
              <a:gd name="connsiteY5" fmla="*/ 101600 h 3338618"/>
              <a:gd name="connsiteX6" fmla="*/ 14514 w 2191657"/>
              <a:gd name="connsiteY6" fmla="*/ 174172 h 3338618"/>
              <a:gd name="connsiteX7" fmla="*/ 58057 w 2191657"/>
              <a:gd name="connsiteY7" fmla="*/ 261257 h 3338618"/>
              <a:gd name="connsiteX8" fmla="*/ 101600 w 2191657"/>
              <a:gd name="connsiteY8" fmla="*/ 290286 h 3338618"/>
              <a:gd name="connsiteX9" fmla="*/ 130628 w 2191657"/>
              <a:gd name="connsiteY9" fmla="*/ 333829 h 3338618"/>
              <a:gd name="connsiteX10" fmla="*/ 159657 w 2191657"/>
              <a:gd name="connsiteY10" fmla="*/ 609600 h 3338618"/>
              <a:gd name="connsiteX11" fmla="*/ 188685 w 2191657"/>
              <a:gd name="connsiteY11" fmla="*/ 653143 h 3338618"/>
              <a:gd name="connsiteX12" fmla="*/ 217714 w 2191657"/>
              <a:gd name="connsiteY12" fmla="*/ 740229 h 3338618"/>
              <a:gd name="connsiteX13" fmla="*/ 232228 w 2191657"/>
              <a:gd name="connsiteY13" fmla="*/ 783772 h 3338618"/>
              <a:gd name="connsiteX14" fmla="*/ 275771 w 2191657"/>
              <a:gd name="connsiteY14" fmla="*/ 798286 h 3338618"/>
              <a:gd name="connsiteX15" fmla="*/ 319314 w 2191657"/>
              <a:gd name="connsiteY15" fmla="*/ 827315 h 3338618"/>
              <a:gd name="connsiteX16" fmla="*/ 391885 w 2191657"/>
              <a:gd name="connsiteY16" fmla="*/ 899886 h 3338618"/>
              <a:gd name="connsiteX17" fmla="*/ 406400 w 2191657"/>
              <a:gd name="connsiteY17" fmla="*/ 943429 h 3338618"/>
              <a:gd name="connsiteX18" fmla="*/ 449943 w 2191657"/>
              <a:gd name="connsiteY18" fmla="*/ 972457 h 3338618"/>
              <a:gd name="connsiteX19" fmla="*/ 493485 w 2191657"/>
              <a:gd name="connsiteY19" fmla="*/ 1016000 h 3338618"/>
              <a:gd name="connsiteX20" fmla="*/ 580571 w 2191657"/>
              <a:gd name="connsiteY20" fmla="*/ 1074057 h 3338618"/>
              <a:gd name="connsiteX21" fmla="*/ 682171 w 2191657"/>
              <a:gd name="connsiteY21" fmla="*/ 1175657 h 3338618"/>
              <a:gd name="connsiteX22" fmla="*/ 725714 w 2191657"/>
              <a:gd name="connsiteY22" fmla="*/ 1204686 h 3338618"/>
              <a:gd name="connsiteX23" fmla="*/ 798285 w 2191657"/>
              <a:gd name="connsiteY23" fmla="*/ 1277257 h 3338618"/>
              <a:gd name="connsiteX24" fmla="*/ 827314 w 2191657"/>
              <a:gd name="connsiteY24" fmla="*/ 1320800 h 3338618"/>
              <a:gd name="connsiteX25" fmla="*/ 870857 w 2191657"/>
              <a:gd name="connsiteY25" fmla="*/ 1335315 h 3338618"/>
              <a:gd name="connsiteX26" fmla="*/ 928914 w 2191657"/>
              <a:gd name="connsiteY26" fmla="*/ 1422400 h 3338618"/>
              <a:gd name="connsiteX27" fmla="*/ 928914 w 2191657"/>
              <a:gd name="connsiteY27" fmla="*/ 1553029 h 3338618"/>
              <a:gd name="connsiteX28" fmla="*/ 943428 w 2191657"/>
              <a:gd name="connsiteY28" fmla="*/ 1727200 h 3338618"/>
              <a:gd name="connsiteX29" fmla="*/ 986971 w 2191657"/>
              <a:gd name="connsiteY29" fmla="*/ 1756229 h 3338618"/>
              <a:gd name="connsiteX30" fmla="*/ 1001485 w 2191657"/>
              <a:gd name="connsiteY30" fmla="*/ 1799772 h 3338618"/>
              <a:gd name="connsiteX31" fmla="*/ 1030514 w 2191657"/>
              <a:gd name="connsiteY31" fmla="*/ 1843315 h 3338618"/>
              <a:gd name="connsiteX32" fmla="*/ 1074057 w 2191657"/>
              <a:gd name="connsiteY32" fmla="*/ 2017486 h 3338618"/>
              <a:gd name="connsiteX33" fmla="*/ 1117600 w 2191657"/>
              <a:gd name="connsiteY33" fmla="*/ 2061029 h 3338618"/>
              <a:gd name="connsiteX34" fmla="*/ 1132114 w 2191657"/>
              <a:gd name="connsiteY34" fmla="*/ 2104572 h 3338618"/>
              <a:gd name="connsiteX35" fmla="*/ 1161143 w 2191657"/>
              <a:gd name="connsiteY35" fmla="*/ 2148115 h 3338618"/>
              <a:gd name="connsiteX36" fmla="*/ 1175657 w 2191657"/>
              <a:gd name="connsiteY36" fmla="*/ 2293257 h 3338618"/>
              <a:gd name="connsiteX37" fmla="*/ 1219200 w 2191657"/>
              <a:gd name="connsiteY37" fmla="*/ 2307772 h 3338618"/>
              <a:gd name="connsiteX38" fmla="*/ 1306285 w 2191657"/>
              <a:gd name="connsiteY38" fmla="*/ 2365829 h 3338618"/>
              <a:gd name="connsiteX39" fmla="*/ 1364343 w 2191657"/>
              <a:gd name="connsiteY39" fmla="*/ 2496457 h 3338618"/>
              <a:gd name="connsiteX40" fmla="*/ 1378857 w 2191657"/>
              <a:gd name="connsiteY40" fmla="*/ 2540000 h 3338618"/>
              <a:gd name="connsiteX41" fmla="*/ 1407885 w 2191657"/>
              <a:gd name="connsiteY41" fmla="*/ 2656115 h 3338618"/>
              <a:gd name="connsiteX42" fmla="*/ 1451428 w 2191657"/>
              <a:gd name="connsiteY42" fmla="*/ 2699657 h 3338618"/>
              <a:gd name="connsiteX43" fmla="*/ 1480457 w 2191657"/>
              <a:gd name="connsiteY43" fmla="*/ 2873829 h 3338618"/>
              <a:gd name="connsiteX44" fmla="*/ 1524000 w 2191657"/>
              <a:gd name="connsiteY44" fmla="*/ 2960915 h 3338618"/>
              <a:gd name="connsiteX45" fmla="*/ 1567543 w 2191657"/>
              <a:gd name="connsiteY45" fmla="*/ 3048000 h 3338618"/>
              <a:gd name="connsiteX46" fmla="*/ 1654628 w 2191657"/>
              <a:gd name="connsiteY46" fmla="*/ 3106057 h 3338618"/>
              <a:gd name="connsiteX47" fmla="*/ 1683657 w 2191657"/>
              <a:gd name="connsiteY47" fmla="*/ 3149600 h 3338618"/>
              <a:gd name="connsiteX48" fmla="*/ 1785257 w 2191657"/>
              <a:gd name="connsiteY48" fmla="*/ 3251200 h 3338618"/>
              <a:gd name="connsiteX49" fmla="*/ 1872343 w 2191657"/>
              <a:gd name="connsiteY49" fmla="*/ 3280229 h 3338618"/>
              <a:gd name="connsiteX50" fmla="*/ 2046514 w 2191657"/>
              <a:gd name="connsiteY50" fmla="*/ 3323772 h 3338618"/>
              <a:gd name="connsiteX51" fmla="*/ 2090057 w 2191657"/>
              <a:gd name="connsiteY51" fmla="*/ 3294743 h 3338618"/>
              <a:gd name="connsiteX52" fmla="*/ 2148114 w 2191657"/>
              <a:gd name="connsiteY52" fmla="*/ 3193143 h 3338618"/>
              <a:gd name="connsiteX53" fmla="*/ 2162628 w 2191657"/>
              <a:gd name="connsiteY53" fmla="*/ 3120572 h 3338618"/>
              <a:gd name="connsiteX54" fmla="*/ 2191657 w 2191657"/>
              <a:gd name="connsiteY54" fmla="*/ 3033486 h 3338618"/>
              <a:gd name="connsiteX55" fmla="*/ 2177143 w 2191657"/>
              <a:gd name="connsiteY55" fmla="*/ 2917372 h 3338618"/>
              <a:gd name="connsiteX56" fmla="*/ 2162628 w 2191657"/>
              <a:gd name="connsiteY56" fmla="*/ 2873829 h 3338618"/>
              <a:gd name="connsiteX57" fmla="*/ 2148114 w 2191657"/>
              <a:gd name="connsiteY57" fmla="*/ 2627086 h 3338618"/>
              <a:gd name="connsiteX58" fmla="*/ 2104571 w 2191657"/>
              <a:gd name="connsiteY58" fmla="*/ 2583543 h 3338618"/>
              <a:gd name="connsiteX59" fmla="*/ 2075543 w 2191657"/>
              <a:gd name="connsiteY59" fmla="*/ 2540000 h 3338618"/>
              <a:gd name="connsiteX60" fmla="*/ 2046514 w 2191657"/>
              <a:gd name="connsiteY60" fmla="*/ 2423886 h 3338618"/>
              <a:gd name="connsiteX61" fmla="*/ 2032000 w 2191657"/>
              <a:gd name="connsiteY61" fmla="*/ 2365829 h 3338618"/>
              <a:gd name="connsiteX62" fmla="*/ 2002971 w 2191657"/>
              <a:gd name="connsiteY62" fmla="*/ 2278743 h 3338618"/>
              <a:gd name="connsiteX63" fmla="*/ 1959428 w 2191657"/>
              <a:gd name="connsiteY63" fmla="*/ 2249715 h 3338618"/>
              <a:gd name="connsiteX64" fmla="*/ 1944914 w 2191657"/>
              <a:gd name="connsiteY64" fmla="*/ 2119086 h 3338618"/>
              <a:gd name="connsiteX65" fmla="*/ 2002971 w 2191657"/>
              <a:gd name="connsiteY65" fmla="*/ 2032000 h 3338618"/>
              <a:gd name="connsiteX66" fmla="*/ 1988457 w 2191657"/>
              <a:gd name="connsiteY66" fmla="*/ 1756229 h 3338618"/>
              <a:gd name="connsiteX67" fmla="*/ 1959428 w 2191657"/>
              <a:gd name="connsiteY67" fmla="*/ 1669143 h 3338618"/>
              <a:gd name="connsiteX68" fmla="*/ 1944914 w 2191657"/>
              <a:gd name="connsiteY68" fmla="*/ 1625600 h 3338618"/>
              <a:gd name="connsiteX69" fmla="*/ 1930400 w 2191657"/>
              <a:gd name="connsiteY69" fmla="*/ 1582057 h 3338618"/>
              <a:gd name="connsiteX70" fmla="*/ 1915885 w 2191657"/>
              <a:gd name="connsiteY70" fmla="*/ 1277257 h 3338618"/>
              <a:gd name="connsiteX71" fmla="*/ 1915885 w 2191657"/>
              <a:gd name="connsiteY71" fmla="*/ 899886 h 3338618"/>
              <a:gd name="connsiteX72" fmla="*/ 1872343 w 2191657"/>
              <a:gd name="connsiteY72" fmla="*/ 870857 h 3338618"/>
              <a:gd name="connsiteX73" fmla="*/ 1843314 w 2191657"/>
              <a:gd name="connsiteY73" fmla="*/ 827315 h 3338618"/>
              <a:gd name="connsiteX74" fmla="*/ 1886857 w 2191657"/>
              <a:gd name="connsiteY74" fmla="*/ 682172 h 3338618"/>
              <a:gd name="connsiteX75" fmla="*/ 1901371 w 2191657"/>
              <a:gd name="connsiteY75" fmla="*/ 638629 h 3338618"/>
              <a:gd name="connsiteX76" fmla="*/ 1973943 w 2191657"/>
              <a:gd name="connsiteY76" fmla="*/ 508000 h 3338618"/>
              <a:gd name="connsiteX77" fmla="*/ 1988457 w 2191657"/>
              <a:gd name="connsiteY77" fmla="*/ 145143 h 3338618"/>
              <a:gd name="connsiteX78" fmla="*/ 1973943 w 2191657"/>
              <a:gd name="connsiteY78" fmla="*/ 72572 h 3338618"/>
              <a:gd name="connsiteX79" fmla="*/ 1915885 w 2191657"/>
              <a:gd name="connsiteY79" fmla="*/ 0 h 333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91657" h="3338618">
                <a:moveTo>
                  <a:pt x="29028" y="43543"/>
                </a:moveTo>
                <a:cubicBezTo>
                  <a:pt x="43542" y="67734"/>
                  <a:pt x="67038" y="88452"/>
                  <a:pt x="72571" y="116115"/>
                </a:cubicBezTo>
                <a:cubicBezTo>
                  <a:pt x="77409" y="140305"/>
                  <a:pt x="81460" y="196487"/>
                  <a:pt x="58057" y="188686"/>
                </a:cubicBezTo>
                <a:cubicBezTo>
                  <a:pt x="29028" y="179009"/>
                  <a:pt x="38704" y="130629"/>
                  <a:pt x="29028" y="101600"/>
                </a:cubicBezTo>
                <a:lnTo>
                  <a:pt x="14514" y="58057"/>
                </a:lnTo>
                <a:cubicBezTo>
                  <a:pt x="9676" y="72571"/>
                  <a:pt x="0" y="86301"/>
                  <a:pt x="0" y="101600"/>
                </a:cubicBezTo>
                <a:cubicBezTo>
                  <a:pt x="0" y="126270"/>
                  <a:pt x="8531" y="150239"/>
                  <a:pt x="14514" y="174172"/>
                </a:cubicBezTo>
                <a:cubicBezTo>
                  <a:pt x="22384" y="205653"/>
                  <a:pt x="34406" y="237606"/>
                  <a:pt x="58057" y="261257"/>
                </a:cubicBezTo>
                <a:cubicBezTo>
                  <a:pt x="70392" y="273592"/>
                  <a:pt x="87086" y="280610"/>
                  <a:pt x="101600" y="290286"/>
                </a:cubicBezTo>
                <a:cubicBezTo>
                  <a:pt x="111276" y="304800"/>
                  <a:pt x="126397" y="316906"/>
                  <a:pt x="130628" y="333829"/>
                </a:cubicBezTo>
                <a:cubicBezTo>
                  <a:pt x="141373" y="376807"/>
                  <a:pt x="150928" y="571772"/>
                  <a:pt x="159657" y="609600"/>
                </a:cubicBezTo>
                <a:cubicBezTo>
                  <a:pt x="163579" y="626597"/>
                  <a:pt x="181600" y="637203"/>
                  <a:pt x="188685" y="653143"/>
                </a:cubicBezTo>
                <a:cubicBezTo>
                  <a:pt x="201112" y="681105"/>
                  <a:pt x="208038" y="711200"/>
                  <a:pt x="217714" y="740229"/>
                </a:cubicBezTo>
                <a:cubicBezTo>
                  <a:pt x="222552" y="754743"/>
                  <a:pt x="217714" y="778934"/>
                  <a:pt x="232228" y="783772"/>
                </a:cubicBezTo>
                <a:lnTo>
                  <a:pt x="275771" y="798286"/>
                </a:lnTo>
                <a:cubicBezTo>
                  <a:pt x="290285" y="807962"/>
                  <a:pt x="306979" y="814980"/>
                  <a:pt x="319314" y="827315"/>
                </a:cubicBezTo>
                <a:cubicBezTo>
                  <a:pt x="416079" y="924079"/>
                  <a:pt x="275769" y="822473"/>
                  <a:pt x="391885" y="899886"/>
                </a:cubicBezTo>
                <a:cubicBezTo>
                  <a:pt x="396723" y="914400"/>
                  <a:pt x="396842" y="931482"/>
                  <a:pt x="406400" y="943429"/>
                </a:cubicBezTo>
                <a:cubicBezTo>
                  <a:pt x="417297" y="957050"/>
                  <a:pt x="436542" y="961290"/>
                  <a:pt x="449943" y="972457"/>
                </a:cubicBezTo>
                <a:cubicBezTo>
                  <a:pt x="465712" y="985598"/>
                  <a:pt x="477283" y="1003398"/>
                  <a:pt x="493485" y="1016000"/>
                </a:cubicBezTo>
                <a:cubicBezTo>
                  <a:pt x="521024" y="1037419"/>
                  <a:pt x="580571" y="1074057"/>
                  <a:pt x="580571" y="1074057"/>
                </a:cubicBezTo>
                <a:cubicBezTo>
                  <a:pt x="647115" y="1173873"/>
                  <a:pt x="605530" y="1150111"/>
                  <a:pt x="682171" y="1175657"/>
                </a:cubicBezTo>
                <a:cubicBezTo>
                  <a:pt x="696685" y="1185333"/>
                  <a:pt x="713379" y="1192351"/>
                  <a:pt x="725714" y="1204686"/>
                </a:cubicBezTo>
                <a:cubicBezTo>
                  <a:pt x="822475" y="1301447"/>
                  <a:pt x="682175" y="1199850"/>
                  <a:pt x="798285" y="1277257"/>
                </a:cubicBezTo>
                <a:cubicBezTo>
                  <a:pt x="807961" y="1291771"/>
                  <a:pt x="813692" y="1309903"/>
                  <a:pt x="827314" y="1320800"/>
                </a:cubicBezTo>
                <a:cubicBezTo>
                  <a:pt x="839261" y="1330358"/>
                  <a:pt x="860039" y="1324497"/>
                  <a:pt x="870857" y="1335315"/>
                </a:cubicBezTo>
                <a:cubicBezTo>
                  <a:pt x="895526" y="1359984"/>
                  <a:pt x="928914" y="1422400"/>
                  <a:pt x="928914" y="1422400"/>
                </a:cubicBezTo>
                <a:cubicBezTo>
                  <a:pt x="961587" y="1520422"/>
                  <a:pt x="928914" y="1399763"/>
                  <a:pt x="928914" y="1553029"/>
                </a:cubicBezTo>
                <a:cubicBezTo>
                  <a:pt x="928914" y="1611287"/>
                  <a:pt x="927423" y="1671183"/>
                  <a:pt x="943428" y="1727200"/>
                </a:cubicBezTo>
                <a:cubicBezTo>
                  <a:pt x="948220" y="1743973"/>
                  <a:pt x="972457" y="1746553"/>
                  <a:pt x="986971" y="1756229"/>
                </a:cubicBezTo>
                <a:cubicBezTo>
                  <a:pt x="991809" y="1770743"/>
                  <a:pt x="994643" y="1786088"/>
                  <a:pt x="1001485" y="1799772"/>
                </a:cubicBezTo>
                <a:cubicBezTo>
                  <a:pt x="1009286" y="1815374"/>
                  <a:pt x="1024998" y="1826766"/>
                  <a:pt x="1030514" y="1843315"/>
                </a:cubicBezTo>
                <a:cubicBezTo>
                  <a:pt x="1042507" y="1879294"/>
                  <a:pt x="1043573" y="1987002"/>
                  <a:pt x="1074057" y="2017486"/>
                </a:cubicBezTo>
                <a:lnTo>
                  <a:pt x="1117600" y="2061029"/>
                </a:lnTo>
                <a:cubicBezTo>
                  <a:pt x="1122438" y="2075543"/>
                  <a:pt x="1125272" y="2090888"/>
                  <a:pt x="1132114" y="2104572"/>
                </a:cubicBezTo>
                <a:cubicBezTo>
                  <a:pt x="1139915" y="2120174"/>
                  <a:pt x="1157220" y="2131118"/>
                  <a:pt x="1161143" y="2148115"/>
                </a:cubicBezTo>
                <a:cubicBezTo>
                  <a:pt x="1172076" y="2195492"/>
                  <a:pt x="1159041" y="2247562"/>
                  <a:pt x="1175657" y="2293257"/>
                </a:cubicBezTo>
                <a:cubicBezTo>
                  <a:pt x="1180885" y="2307635"/>
                  <a:pt x="1205826" y="2300342"/>
                  <a:pt x="1219200" y="2307772"/>
                </a:cubicBezTo>
                <a:cubicBezTo>
                  <a:pt x="1249697" y="2324715"/>
                  <a:pt x="1306285" y="2365829"/>
                  <a:pt x="1306285" y="2365829"/>
                </a:cubicBezTo>
                <a:cubicBezTo>
                  <a:pt x="1352287" y="2434831"/>
                  <a:pt x="1329799" y="2392825"/>
                  <a:pt x="1364343" y="2496457"/>
                </a:cubicBezTo>
                <a:cubicBezTo>
                  <a:pt x="1369181" y="2510971"/>
                  <a:pt x="1375857" y="2524998"/>
                  <a:pt x="1378857" y="2540000"/>
                </a:cubicBezTo>
                <a:cubicBezTo>
                  <a:pt x="1380950" y="2550467"/>
                  <a:pt x="1395134" y="2636988"/>
                  <a:pt x="1407885" y="2656115"/>
                </a:cubicBezTo>
                <a:cubicBezTo>
                  <a:pt x="1419271" y="2673194"/>
                  <a:pt x="1436914" y="2685143"/>
                  <a:pt x="1451428" y="2699657"/>
                </a:cubicBezTo>
                <a:cubicBezTo>
                  <a:pt x="1485456" y="2801736"/>
                  <a:pt x="1448051" y="2679389"/>
                  <a:pt x="1480457" y="2873829"/>
                </a:cubicBezTo>
                <a:cubicBezTo>
                  <a:pt x="1487134" y="2913891"/>
                  <a:pt x="1501710" y="2927480"/>
                  <a:pt x="1524000" y="2960915"/>
                </a:cubicBezTo>
                <a:cubicBezTo>
                  <a:pt x="1534353" y="2991975"/>
                  <a:pt x="1541061" y="3024828"/>
                  <a:pt x="1567543" y="3048000"/>
                </a:cubicBezTo>
                <a:cubicBezTo>
                  <a:pt x="1593799" y="3070974"/>
                  <a:pt x="1654628" y="3106057"/>
                  <a:pt x="1654628" y="3106057"/>
                </a:cubicBezTo>
                <a:cubicBezTo>
                  <a:pt x="1664304" y="3120571"/>
                  <a:pt x="1675856" y="3133998"/>
                  <a:pt x="1683657" y="3149600"/>
                </a:cubicBezTo>
                <a:cubicBezTo>
                  <a:pt x="1715778" y="3213842"/>
                  <a:pt x="1670449" y="3212930"/>
                  <a:pt x="1785257" y="3251200"/>
                </a:cubicBezTo>
                <a:lnTo>
                  <a:pt x="1872343" y="3280229"/>
                </a:lnTo>
                <a:cubicBezTo>
                  <a:pt x="1983914" y="3354610"/>
                  <a:pt x="1925015" y="3344021"/>
                  <a:pt x="2046514" y="3323772"/>
                </a:cubicBezTo>
                <a:cubicBezTo>
                  <a:pt x="2061028" y="3314096"/>
                  <a:pt x="2081402" y="3309889"/>
                  <a:pt x="2090057" y="3294743"/>
                </a:cubicBezTo>
                <a:cubicBezTo>
                  <a:pt x="2161798" y="3169195"/>
                  <a:pt x="2045998" y="3261221"/>
                  <a:pt x="2148114" y="3193143"/>
                </a:cubicBezTo>
                <a:cubicBezTo>
                  <a:pt x="2152952" y="3168953"/>
                  <a:pt x="2156137" y="3144372"/>
                  <a:pt x="2162628" y="3120572"/>
                </a:cubicBezTo>
                <a:cubicBezTo>
                  <a:pt x="2170679" y="3091051"/>
                  <a:pt x="2191657" y="3033486"/>
                  <a:pt x="2191657" y="3033486"/>
                </a:cubicBezTo>
                <a:cubicBezTo>
                  <a:pt x="2186819" y="2994781"/>
                  <a:pt x="2184121" y="2955749"/>
                  <a:pt x="2177143" y="2917372"/>
                </a:cubicBezTo>
                <a:cubicBezTo>
                  <a:pt x="2174406" y="2902319"/>
                  <a:pt x="2164150" y="2889053"/>
                  <a:pt x="2162628" y="2873829"/>
                </a:cubicBezTo>
                <a:cubicBezTo>
                  <a:pt x="2154430" y="2791848"/>
                  <a:pt x="2164272" y="2707876"/>
                  <a:pt x="2148114" y="2627086"/>
                </a:cubicBezTo>
                <a:cubicBezTo>
                  <a:pt x="2144088" y="2606958"/>
                  <a:pt x="2117712" y="2599312"/>
                  <a:pt x="2104571" y="2583543"/>
                </a:cubicBezTo>
                <a:cubicBezTo>
                  <a:pt x="2093404" y="2570142"/>
                  <a:pt x="2085219" y="2554514"/>
                  <a:pt x="2075543" y="2540000"/>
                </a:cubicBezTo>
                <a:cubicBezTo>
                  <a:pt x="2046031" y="2392447"/>
                  <a:pt x="2076269" y="2528031"/>
                  <a:pt x="2046514" y="2423886"/>
                </a:cubicBezTo>
                <a:cubicBezTo>
                  <a:pt x="2041034" y="2404706"/>
                  <a:pt x="2037732" y="2384936"/>
                  <a:pt x="2032000" y="2365829"/>
                </a:cubicBezTo>
                <a:cubicBezTo>
                  <a:pt x="2023207" y="2336521"/>
                  <a:pt x="2028431" y="2295716"/>
                  <a:pt x="2002971" y="2278743"/>
                </a:cubicBezTo>
                <a:lnTo>
                  <a:pt x="1959428" y="2249715"/>
                </a:lnTo>
                <a:cubicBezTo>
                  <a:pt x="1937657" y="2184401"/>
                  <a:pt x="1914676" y="2173514"/>
                  <a:pt x="1944914" y="2119086"/>
                </a:cubicBezTo>
                <a:cubicBezTo>
                  <a:pt x="1961857" y="2088588"/>
                  <a:pt x="2002971" y="2032000"/>
                  <a:pt x="2002971" y="2032000"/>
                </a:cubicBezTo>
                <a:cubicBezTo>
                  <a:pt x="1998133" y="1940076"/>
                  <a:pt x="1999424" y="1847624"/>
                  <a:pt x="1988457" y="1756229"/>
                </a:cubicBezTo>
                <a:cubicBezTo>
                  <a:pt x="1984811" y="1725848"/>
                  <a:pt x="1969104" y="1698172"/>
                  <a:pt x="1959428" y="1669143"/>
                </a:cubicBezTo>
                <a:lnTo>
                  <a:pt x="1944914" y="1625600"/>
                </a:lnTo>
                <a:lnTo>
                  <a:pt x="1930400" y="1582057"/>
                </a:lnTo>
                <a:cubicBezTo>
                  <a:pt x="1925562" y="1480457"/>
                  <a:pt x="1915885" y="1378972"/>
                  <a:pt x="1915885" y="1277257"/>
                </a:cubicBezTo>
                <a:cubicBezTo>
                  <a:pt x="1915885" y="1098201"/>
                  <a:pt x="1962673" y="1098737"/>
                  <a:pt x="1915885" y="899886"/>
                </a:cubicBezTo>
                <a:cubicBezTo>
                  <a:pt x="1911890" y="882906"/>
                  <a:pt x="1886857" y="880533"/>
                  <a:pt x="1872343" y="870857"/>
                </a:cubicBezTo>
                <a:cubicBezTo>
                  <a:pt x="1862667" y="856343"/>
                  <a:pt x="1845050" y="844672"/>
                  <a:pt x="1843314" y="827315"/>
                </a:cubicBezTo>
                <a:cubicBezTo>
                  <a:pt x="1835192" y="746100"/>
                  <a:pt x="1851651" y="734980"/>
                  <a:pt x="1886857" y="682172"/>
                </a:cubicBezTo>
                <a:cubicBezTo>
                  <a:pt x="1891695" y="667658"/>
                  <a:pt x="1893941" y="652003"/>
                  <a:pt x="1901371" y="638629"/>
                </a:cubicBezTo>
                <a:cubicBezTo>
                  <a:pt x="1984553" y="488900"/>
                  <a:pt x="1941098" y="606529"/>
                  <a:pt x="1973943" y="508000"/>
                </a:cubicBezTo>
                <a:cubicBezTo>
                  <a:pt x="1978781" y="387048"/>
                  <a:pt x="1988457" y="266192"/>
                  <a:pt x="1988457" y="145143"/>
                </a:cubicBezTo>
                <a:cubicBezTo>
                  <a:pt x="1988457" y="120474"/>
                  <a:pt x="1982605" y="95671"/>
                  <a:pt x="1973943" y="72572"/>
                </a:cubicBezTo>
                <a:cubicBezTo>
                  <a:pt x="1962957" y="43277"/>
                  <a:pt x="1937140" y="21255"/>
                  <a:pt x="1915885" y="0"/>
                </a:cubicBezTo>
              </a:path>
            </a:pathLst>
          </a:custGeom>
          <a:solidFill>
            <a:schemeClr val="tx1">
              <a:lumMod val="50000"/>
              <a:lumOff val="50000"/>
              <a:alpha val="73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5218" y="182917"/>
            <a:ext cx="606342" cy="581787"/>
          </a:xfrm>
          <a:custGeom>
            <a:avLst/>
            <a:gdLst>
              <a:gd name="connsiteX0" fmla="*/ 20742 w 606342"/>
              <a:gd name="connsiteY0" fmla="*/ 59272 h 581787"/>
              <a:gd name="connsiteX1" fmla="*/ 194914 w 606342"/>
              <a:gd name="connsiteY1" fmla="*/ 44758 h 581787"/>
              <a:gd name="connsiteX2" fmla="*/ 238457 w 606342"/>
              <a:gd name="connsiteY2" fmla="*/ 1215 h 581787"/>
              <a:gd name="connsiteX3" fmla="*/ 296514 w 606342"/>
              <a:gd name="connsiteY3" fmla="*/ 15729 h 581787"/>
              <a:gd name="connsiteX4" fmla="*/ 383599 w 606342"/>
              <a:gd name="connsiteY4" fmla="*/ 59272 h 581787"/>
              <a:gd name="connsiteX5" fmla="*/ 427142 w 606342"/>
              <a:gd name="connsiteY5" fmla="*/ 146358 h 581787"/>
              <a:gd name="connsiteX6" fmla="*/ 470685 w 606342"/>
              <a:gd name="connsiteY6" fmla="*/ 175387 h 581787"/>
              <a:gd name="connsiteX7" fmla="*/ 499714 w 606342"/>
              <a:gd name="connsiteY7" fmla="*/ 218929 h 581787"/>
              <a:gd name="connsiteX8" fmla="*/ 528742 w 606342"/>
              <a:gd name="connsiteY8" fmla="*/ 306015 h 581787"/>
              <a:gd name="connsiteX9" fmla="*/ 572285 w 606342"/>
              <a:gd name="connsiteY9" fmla="*/ 335044 h 581787"/>
              <a:gd name="connsiteX10" fmla="*/ 586799 w 606342"/>
              <a:gd name="connsiteY10" fmla="*/ 552758 h 581787"/>
              <a:gd name="connsiteX11" fmla="*/ 543257 w 606342"/>
              <a:gd name="connsiteY11" fmla="*/ 581787 h 581787"/>
              <a:gd name="connsiteX12" fmla="*/ 456171 w 606342"/>
              <a:gd name="connsiteY12" fmla="*/ 509215 h 581787"/>
              <a:gd name="connsiteX13" fmla="*/ 369085 w 606342"/>
              <a:gd name="connsiteY13" fmla="*/ 451158 h 581787"/>
              <a:gd name="connsiteX14" fmla="*/ 311028 w 606342"/>
              <a:gd name="connsiteY14" fmla="*/ 364072 h 581787"/>
              <a:gd name="connsiteX15" fmla="*/ 238457 w 606342"/>
              <a:gd name="connsiteY15" fmla="*/ 276987 h 581787"/>
              <a:gd name="connsiteX16" fmla="*/ 20742 w 606342"/>
              <a:gd name="connsiteY16" fmla="*/ 262472 h 581787"/>
              <a:gd name="connsiteX17" fmla="*/ 6228 w 606342"/>
              <a:gd name="connsiteY17" fmla="*/ 131844 h 581787"/>
              <a:gd name="connsiteX18" fmla="*/ 20742 w 606342"/>
              <a:gd name="connsiteY18" fmla="*/ 59272 h 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6342" h="581787">
                <a:moveTo>
                  <a:pt x="20742" y="59272"/>
                </a:moveTo>
                <a:cubicBezTo>
                  <a:pt x="52190" y="44758"/>
                  <a:pt x="138623" y="59769"/>
                  <a:pt x="194914" y="44758"/>
                </a:cubicBezTo>
                <a:cubicBezTo>
                  <a:pt x="214747" y="39469"/>
                  <a:pt x="218720" y="6854"/>
                  <a:pt x="238457" y="1215"/>
                </a:cubicBezTo>
                <a:cubicBezTo>
                  <a:pt x="257637" y="-4265"/>
                  <a:pt x="277334" y="10249"/>
                  <a:pt x="296514" y="15729"/>
                </a:cubicBezTo>
                <a:cubicBezTo>
                  <a:pt x="349092" y="30752"/>
                  <a:pt x="335893" y="27468"/>
                  <a:pt x="383599" y="59272"/>
                </a:cubicBezTo>
                <a:cubicBezTo>
                  <a:pt x="395404" y="94685"/>
                  <a:pt x="399007" y="118223"/>
                  <a:pt x="427142" y="146358"/>
                </a:cubicBezTo>
                <a:cubicBezTo>
                  <a:pt x="439477" y="158693"/>
                  <a:pt x="456171" y="165711"/>
                  <a:pt x="470685" y="175387"/>
                </a:cubicBezTo>
                <a:cubicBezTo>
                  <a:pt x="480361" y="189901"/>
                  <a:pt x="492629" y="202989"/>
                  <a:pt x="499714" y="218929"/>
                </a:cubicBezTo>
                <a:cubicBezTo>
                  <a:pt x="512141" y="246891"/>
                  <a:pt x="503282" y="289042"/>
                  <a:pt x="528742" y="306015"/>
                </a:cubicBezTo>
                <a:lnTo>
                  <a:pt x="572285" y="335044"/>
                </a:lnTo>
                <a:cubicBezTo>
                  <a:pt x="601585" y="422942"/>
                  <a:pt x="624142" y="450063"/>
                  <a:pt x="586799" y="552758"/>
                </a:cubicBezTo>
                <a:cubicBezTo>
                  <a:pt x="580838" y="569152"/>
                  <a:pt x="557771" y="572111"/>
                  <a:pt x="543257" y="581787"/>
                </a:cubicBezTo>
                <a:cubicBezTo>
                  <a:pt x="387651" y="478048"/>
                  <a:pt x="623816" y="639605"/>
                  <a:pt x="456171" y="509215"/>
                </a:cubicBezTo>
                <a:cubicBezTo>
                  <a:pt x="428632" y="487796"/>
                  <a:pt x="369085" y="451158"/>
                  <a:pt x="369085" y="451158"/>
                </a:cubicBezTo>
                <a:lnTo>
                  <a:pt x="311028" y="364072"/>
                </a:lnTo>
                <a:cubicBezTo>
                  <a:pt x="299519" y="346809"/>
                  <a:pt x="260321" y="281846"/>
                  <a:pt x="238457" y="276987"/>
                </a:cubicBezTo>
                <a:cubicBezTo>
                  <a:pt x="167456" y="261209"/>
                  <a:pt x="93314" y="267310"/>
                  <a:pt x="20742" y="262472"/>
                </a:cubicBezTo>
                <a:cubicBezTo>
                  <a:pt x="15904" y="218929"/>
                  <a:pt x="13430" y="175059"/>
                  <a:pt x="6228" y="131844"/>
                </a:cubicBezTo>
                <a:cubicBezTo>
                  <a:pt x="1744" y="104938"/>
                  <a:pt x="-10706" y="73786"/>
                  <a:pt x="20742" y="59272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539552" y="548680"/>
            <a:ext cx="1778015" cy="1307000"/>
          </a:xfrm>
          <a:custGeom>
            <a:avLst/>
            <a:gdLst>
              <a:gd name="connsiteX0" fmla="*/ 21787 w 1778015"/>
              <a:gd name="connsiteY0" fmla="*/ 13793 h 1307000"/>
              <a:gd name="connsiteX1" fmla="*/ 370129 w 1778015"/>
              <a:gd name="connsiteY1" fmla="*/ 13793 h 1307000"/>
              <a:gd name="connsiteX2" fmla="*/ 457215 w 1778015"/>
              <a:gd name="connsiteY2" fmla="*/ 42822 h 1307000"/>
              <a:gd name="connsiteX3" fmla="*/ 500758 w 1778015"/>
              <a:gd name="connsiteY3" fmla="*/ 57336 h 1307000"/>
              <a:gd name="connsiteX4" fmla="*/ 544301 w 1778015"/>
              <a:gd name="connsiteY4" fmla="*/ 86365 h 1307000"/>
              <a:gd name="connsiteX5" fmla="*/ 631387 w 1778015"/>
              <a:gd name="connsiteY5" fmla="*/ 115393 h 1307000"/>
              <a:gd name="connsiteX6" fmla="*/ 762015 w 1778015"/>
              <a:gd name="connsiteY6" fmla="*/ 173451 h 1307000"/>
              <a:gd name="connsiteX7" fmla="*/ 805558 w 1778015"/>
              <a:gd name="connsiteY7" fmla="*/ 187965 h 1307000"/>
              <a:gd name="connsiteX8" fmla="*/ 849101 w 1778015"/>
              <a:gd name="connsiteY8" fmla="*/ 202479 h 1307000"/>
              <a:gd name="connsiteX9" fmla="*/ 936187 w 1778015"/>
              <a:gd name="connsiteY9" fmla="*/ 260536 h 1307000"/>
              <a:gd name="connsiteX10" fmla="*/ 1023272 w 1778015"/>
              <a:gd name="connsiteY10" fmla="*/ 333108 h 1307000"/>
              <a:gd name="connsiteX11" fmla="*/ 1095844 w 1778015"/>
              <a:gd name="connsiteY11" fmla="*/ 391165 h 1307000"/>
              <a:gd name="connsiteX12" fmla="*/ 1168415 w 1778015"/>
              <a:gd name="connsiteY12" fmla="*/ 478251 h 1307000"/>
              <a:gd name="connsiteX13" fmla="*/ 1255501 w 1778015"/>
              <a:gd name="connsiteY13" fmla="*/ 536308 h 1307000"/>
              <a:gd name="connsiteX14" fmla="*/ 1299044 w 1778015"/>
              <a:gd name="connsiteY14" fmla="*/ 565336 h 1307000"/>
              <a:gd name="connsiteX15" fmla="*/ 1371615 w 1778015"/>
              <a:gd name="connsiteY15" fmla="*/ 637908 h 1307000"/>
              <a:gd name="connsiteX16" fmla="*/ 1444187 w 1778015"/>
              <a:gd name="connsiteY16" fmla="*/ 710479 h 1307000"/>
              <a:gd name="connsiteX17" fmla="*/ 1516758 w 1778015"/>
              <a:gd name="connsiteY17" fmla="*/ 841108 h 1307000"/>
              <a:gd name="connsiteX18" fmla="*/ 1560301 w 1778015"/>
              <a:gd name="connsiteY18" fmla="*/ 855622 h 1307000"/>
              <a:gd name="connsiteX19" fmla="*/ 1618358 w 1778015"/>
              <a:gd name="connsiteY19" fmla="*/ 942708 h 1307000"/>
              <a:gd name="connsiteX20" fmla="*/ 1647387 w 1778015"/>
              <a:gd name="connsiteY20" fmla="*/ 986251 h 1307000"/>
              <a:gd name="connsiteX21" fmla="*/ 1719958 w 1778015"/>
              <a:gd name="connsiteY21" fmla="*/ 1073336 h 1307000"/>
              <a:gd name="connsiteX22" fmla="*/ 1763501 w 1778015"/>
              <a:gd name="connsiteY22" fmla="*/ 1203965 h 1307000"/>
              <a:gd name="connsiteX23" fmla="*/ 1778015 w 1778015"/>
              <a:gd name="connsiteY23" fmla="*/ 1247508 h 1307000"/>
              <a:gd name="connsiteX24" fmla="*/ 1763501 w 1778015"/>
              <a:gd name="connsiteY24" fmla="*/ 1305565 h 1307000"/>
              <a:gd name="connsiteX25" fmla="*/ 1676415 w 1778015"/>
              <a:gd name="connsiteY25" fmla="*/ 1262022 h 1307000"/>
              <a:gd name="connsiteX26" fmla="*/ 1632872 w 1778015"/>
              <a:gd name="connsiteY26" fmla="*/ 1160422 h 1307000"/>
              <a:gd name="connsiteX27" fmla="*/ 1589329 w 1778015"/>
              <a:gd name="connsiteY27" fmla="*/ 1131393 h 1307000"/>
              <a:gd name="connsiteX28" fmla="*/ 1531272 w 1778015"/>
              <a:gd name="connsiteY28" fmla="*/ 1000765 h 1307000"/>
              <a:gd name="connsiteX29" fmla="*/ 1487729 w 1778015"/>
              <a:gd name="connsiteY29" fmla="*/ 913679 h 1307000"/>
              <a:gd name="connsiteX30" fmla="*/ 1444187 w 1778015"/>
              <a:gd name="connsiteY30" fmla="*/ 884651 h 1307000"/>
              <a:gd name="connsiteX31" fmla="*/ 1371615 w 1778015"/>
              <a:gd name="connsiteY31" fmla="*/ 812079 h 1307000"/>
              <a:gd name="connsiteX32" fmla="*/ 1342587 w 1778015"/>
              <a:gd name="connsiteY32" fmla="*/ 768536 h 1307000"/>
              <a:gd name="connsiteX33" fmla="*/ 1299044 w 1778015"/>
              <a:gd name="connsiteY33" fmla="*/ 739508 h 1307000"/>
              <a:gd name="connsiteX34" fmla="*/ 1168415 w 1778015"/>
              <a:gd name="connsiteY34" fmla="*/ 637908 h 1307000"/>
              <a:gd name="connsiteX35" fmla="*/ 1081329 w 1778015"/>
              <a:gd name="connsiteY35" fmla="*/ 579851 h 1307000"/>
              <a:gd name="connsiteX36" fmla="*/ 1037787 w 1778015"/>
              <a:gd name="connsiteY36" fmla="*/ 550822 h 1307000"/>
              <a:gd name="connsiteX37" fmla="*/ 1008758 w 1778015"/>
              <a:gd name="connsiteY37" fmla="*/ 507279 h 1307000"/>
              <a:gd name="connsiteX38" fmla="*/ 965215 w 1778015"/>
              <a:gd name="connsiteY38" fmla="*/ 492765 h 1307000"/>
              <a:gd name="connsiteX39" fmla="*/ 907158 w 1778015"/>
              <a:gd name="connsiteY39" fmla="*/ 434708 h 1307000"/>
              <a:gd name="connsiteX40" fmla="*/ 820072 w 1778015"/>
              <a:gd name="connsiteY40" fmla="*/ 376651 h 1307000"/>
              <a:gd name="connsiteX41" fmla="*/ 776529 w 1778015"/>
              <a:gd name="connsiteY41" fmla="*/ 347622 h 1307000"/>
              <a:gd name="connsiteX42" fmla="*/ 689444 w 1778015"/>
              <a:gd name="connsiteY42" fmla="*/ 318593 h 1307000"/>
              <a:gd name="connsiteX43" fmla="*/ 645901 w 1778015"/>
              <a:gd name="connsiteY43" fmla="*/ 304079 h 1307000"/>
              <a:gd name="connsiteX44" fmla="*/ 500758 w 1778015"/>
              <a:gd name="connsiteY44" fmla="*/ 216993 h 1307000"/>
              <a:gd name="connsiteX45" fmla="*/ 384644 w 1778015"/>
              <a:gd name="connsiteY45" fmla="*/ 187965 h 1307000"/>
              <a:gd name="connsiteX46" fmla="*/ 297558 w 1778015"/>
              <a:gd name="connsiteY46" fmla="*/ 158936 h 1307000"/>
              <a:gd name="connsiteX47" fmla="*/ 79844 w 1778015"/>
              <a:gd name="connsiteY47" fmla="*/ 129908 h 1307000"/>
              <a:gd name="connsiteX48" fmla="*/ 36301 w 1778015"/>
              <a:gd name="connsiteY48" fmla="*/ 42822 h 1307000"/>
              <a:gd name="connsiteX49" fmla="*/ 21787 w 1778015"/>
              <a:gd name="connsiteY49" fmla="*/ 13793 h 13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78015" h="1307000">
                <a:moveTo>
                  <a:pt x="21787" y="13793"/>
                </a:moveTo>
                <a:cubicBezTo>
                  <a:pt x="77425" y="8955"/>
                  <a:pt x="132968" y="-14666"/>
                  <a:pt x="370129" y="13793"/>
                </a:cubicBezTo>
                <a:cubicBezTo>
                  <a:pt x="400510" y="17439"/>
                  <a:pt x="428186" y="33146"/>
                  <a:pt x="457215" y="42822"/>
                </a:cubicBezTo>
                <a:lnTo>
                  <a:pt x="500758" y="57336"/>
                </a:lnTo>
                <a:cubicBezTo>
                  <a:pt x="515272" y="67012"/>
                  <a:pt x="528360" y="79280"/>
                  <a:pt x="544301" y="86365"/>
                </a:cubicBezTo>
                <a:cubicBezTo>
                  <a:pt x="572263" y="98792"/>
                  <a:pt x="631387" y="115393"/>
                  <a:pt x="631387" y="115393"/>
                </a:cubicBezTo>
                <a:cubicBezTo>
                  <a:pt x="700388" y="161395"/>
                  <a:pt x="658382" y="138907"/>
                  <a:pt x="762015" y="173451"/>
                </a:cubicBezTo>
                <a:lnTo>
                  <a:pt x="805558" y="187965"/>
                </a:lnTo>
                <a:lnTo>
                  <a:pt x="849101" y="202479"/>
                </a:lnTo>
                <a:cubicBezTo>
                  <a:pt x="878130" y="221831"/>
                  <a:pt x="911518" y="235866"/>
                  <a:pt x="936187" y="260536"/>
                </a:cubicBezTo>
                <a:cubicBezTo>
                  <a:pt x="992064" y="316414"/>
                  <a:pt x="962650" y="292693"/>
                  <a:pt x="1023272" y="333108"/>
                </a:cubicBezTo>
                <a:cubicBezTo>
                  <a:pt x="1088195" y="430491"/>
                  <a:pt x="1011715" y="335079"/>
                  <a:pt x="1095844" y="391165"/>
                </a:cubicBezTo>
                <a:cubicBezTo>
                  <a:pt x="1204988" y="463927"/>
                  <a:pt x="1082734" y="403280"/>
                  <a:pt x="1168415" y="478251"/>
                </a:cubicBezTo>
                <a:cubicBezTo>
                  <a:pt x="1194671" y="501225"/>
                  <a:pt x="1226472" y="516956"/>
                  <a:pt x="1255501" y="536308"/>
                </a:cubicBezTo>
                <a:lnTo>
                  <a:pt x="1299044" y="565336"/>
                </a:lnTo>
                <a:cubicBezTo>
                  <a:pt x="1376449" y="681446"/>
                  <a:pt x="1274857" y="541150"/>
                  <a:pt x="1371615" y="637908"/>
                </a:cubicBezTo>
                <a:cubicBezTo>
                  <a:pt x="1468373" y="734666"/>
                  <a:pt x="1328077" y="633074"/>
                  <a:pt x="1444187" y="710479"/>
                </a:cubicBezTo>
                <a:cubicBezTo>
                  <a:pt x="1456967" y="748819"/>
                  <a:pt x="1479327" y="828631"/>
                  <a:pt x="1516758" y="841108"/>
                </a:cubicBezTo>
                <a:lnTo>
                  <a:pt x="1560301" y="855622"/>
                </a:lnTo>
                <a:cubicBezTo>
                  <a:pt x="1585808" y="932144"/>
                  <a:pt x="1557957" y="870227"/>
                  <a:pt x="1618358" y="942708"/>
                </a:cubicBezTo>
                <a:cubicBezTo>
                  <a:pt x="1629525" y="956109"/>
                  <a:pt x="1636220" y="972850"/>
                  <a:pt x="1647387" y="986251"/>
                </a:cubicBezTo>
                <a:cubicBezTo>
                  <a:pt x="1740516" y="1098006"/>
                  <a:pt x="1647884" y="965226"/>
                  <a:pt x="1719958" y="1073336"/>
                </a:cubicBezTo>
                <a:lnTo>
                  <a:pt x="1763501" y="1203965"/>
                </a:lnTo>
                <a:lnTo>
                  <a:pt x="1778015" y="1247508"/>
                </a:lnTo>
                <a:cubicBezTo>
                  <a:pt x="1773177" y="1266860"/>
                  <a:pt x="1779459" y="1293596"/>
                  <a:pt x="1763501" y="1305565"/>
                </a:cubicBezTo>
                <a:cubicBezTo>
                  <a:pt x="1749361" y="1316170"/>
                  <a:pt x="1680294" y="1264608"/>
                  <a:pt x="1676415" y="1262022"/>
                </a:cubicBezTo>
                <a:cubicBezTo>
                  <a:pt x="1665311" y="1217606"/>
                  <a:pt x="1666284" y="1193834"/>
                  <a:pt x="1632872" y="1160422"/>
                </a:cubicBezTo>
                <a:cubicBezTo>
                  <a:pt x="1620537" y="1148087"/>
                  <a:pt x="1603843" y="1141069"/>
                  <a:pt x="1589329" y="1131393"/>
                </a:cubicBezTo>
                <a:cubicBezTo>
                  <a:pt x="1554785" y="1027759"/>
                  <a:pt x="1577274" y="1069767"/>
                  <a:pt x="1531272" y="1000765"/>
                </a:cubicBezTo>
                <a:cubicBezTo>
                  <a:pt x="1519467" y="965349"/>
                  <a:pt x="1515866" y="941816"/>
                  <a:pt x="1487729" y="913679"/>
                </a:cubicBezTo>
                <a:cubicBezTo>
                  <a:pt x="1475394" y="901344"/>
                  <a:pt x="1458701" y="894327"/>
                  <a:pt x="1444187" y="884651"/>
                </a:cubicBezTo>
                <a:cubicBezTo>
                  <a:pt x="1366774" y="768532"/>
                  <a:pt x="1468380" y="908846"/>
                  <a:pt x="1371615" y="812079"/>
                </a:cubicBezTo>
                <a:cubicBezTo>
                  <a:pt x="1359280" y="799744"/>
                  <a:pt x="1354922" y="780871"/>
                  <a:pt x="1342587" y="768536"/>
                </a:cubicBezTo>
                <a:cubicBezTo>
                  <a:pt x="1330252" y="756201"/>
                  <a:pt x="1312445" y="750675"/>
                  <a:pt x="1299044" y="739508"/>
                </a:cubicBezTo>
                <a:cubicBezTo>
                  <a:pt x="1162611" y="625815"/>
                  <a:pt x="1388532" y="784653"/>
                  <a:pt x="1168415" y="637908"/>
                </a:cubicBezTo>
                <a:lnTo>
                  <a:pt x="1081329" y="579851"/>
                </a:lnTo>
                <a:lnTo>
                  <a:pt x="1037787" y="550822"/>
                </a:lnTo>
                <a:cubicBezTo>
                  <a:pt x="1028111" y="536308"/>
                  <a:pt x="1022380" y="518176"/>
                  <a:pt x="1008758" y="507279"/>
                </a:cubicBezTo>
                <a:cubicBezTo>
                  <a:pt x="996811" y="497722"/>
                  <a:pt x="976033" y="503583"/>
                  <a:pt x="965215" y="492765"/>
                </a:cubicBezTo>
                <a:cubicBezTo>
                  <a:pt x="887806" y="415356"/>
                  <a:pt x="1023273" y="473412"/>
                  <a:pt x="907158" y="434708"/>
                </a:cubicBezTo>
                <a:cubicBezTo>
                  <a:pt x="824614" y="352164"/>
                  <a:pt x="904094" y="418662"/>
                  <a:pt x="820072" y="376651"/>
                </a:cubicBezTo>
                <a:cubicBezTo>
                  <a:pt x="804470" y="368850"/>
                  <a:pt x="792470" y="354707"/>
                  <a:pt x="776529" y="347622"/>
                </a:cubicBezTo>
                <a:cubicBezTo>
                  <a:pt x="748568" y="335195"/>
                  <a:pt x="718472" y="328269"/>
                  <a:pt x="689444" y="318593"/>
                </a:cubicBezTo>
                <a:cubicBezTo>
                  <a:pt x="674930" y="313755"/>
                  <a:pt x="658631" y="312566"/>
                  <a:pt x="645901" y="304079"/>
                </a:cubicBezTo>
                <a:cubicBezTo>
                  <a:pt x="612782" y="282000"/>
                  <a:pt x="545386" y="231869"/>
                  <a:pt x="500758" y="216993"/>
                </a:cubicBezTo>
                <a:cubicBezTo>
                  <a:pt x="462910" y="204377"/>
                  <a:pt x="422492" y="200581"/>
                  <a:pt x="384644" y="187965"/>
                </a:cubicBezTo>
                <a:cubicBezTo>
                  <a:pt x="355615" y="178289"/>
                  <a:pt x="327970" y="162315"/>
                  <a:pt x="297558" y="158936"/>
                </a:cubicBezTo>
                <a:cubicBezTo>
                  <a:pt x="137680" y="141172"/>
                  <a:pt x="210144" y="151624"/>
                  <a:pt x="79844" y="129908"/>
                </a:cubicBezTo>
                <a:cubicBezTo>
                  <a:pt x="55379" y="93210"/>
                  <a:pt x="44885" y="85746"/>
                  <a:pt x="36301" y="42822"/>
                </a:cubicBezTo>
                <a:cubicBezTo>
                  <a:pt x="34403" y="33334"/>
                  <a:pt x="-33851" y="18631"/>
                  <a:pt x="21787" y="13793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55576" y="717900"/>
            <a:ext cx="145142" cy="451369"/>
          </a:xfrm>
          <a:custGeom>
            <a:avLst/>
            <a:gdLst>
              <a:gd name="connsiteX0" fmla="*/ 101600 w 145142"/>
              <a:gd name="connsiteY0" fmla="*/ 1426 h 451369"/>
              <a:gd name="connsiteX1" fmla="*/ 116114 w 145142"/>
              <a:gd name="connsiteY1" fmla="*/ 73997 h 451369"/>
              <a:gd name="connsiteX2" fmla="*/ 130628 w 145142"/>
              <a:gd name="connsiteY2" fmla="*/ 117540 h 451369"/>
              <a:gd name="connsiteX3" fmla="*/ 116114 w 145142"/>
              <a:gd name="connsiteY3" fmla="*/ 190112 h 451369"/>
              <a:gd name="connsiteX4" fmla="*/ 130628 w 145142"/>
              <a:gd name="connsiteY4" fmla="*/ 277197 h 451369"/>
              <a:gd name="connsiteX5" fmla="*/ 145142 w 145142"/>
              <a:gd name="connsiteY5" fmla="*/ 335255 h 451369"/>
              <a:gd name="connsiteX6" fmla="*/ 130628 w 145142"/>
              <a:gd name="connsiteY6" fmla="*/ 451369 h 451369"/>
              <a:gd name="connsiteX7" fmla="*/ 87085 w 145142"/>
              <a:gd name="connsiteY7" fmla="*/ 436855 h 451369"/>
              <a:gd name="connsiteX8" fmla="*/ 72571 w 145142"/>
              <a:gd name="connsiteY8" fmla="*/ 349769 h 451369"/>
              <a:gd name="connsiteX9" fmla="*/ 43542 w 145142"/>
              <a:gd name="connsiteY9" fmla="*/ 306226 h 451369"/>
              <a:gd name="connsiteX10" fmla="*/ 29028 w 145142"/>
              <a:gd name="connsiteY10" fmla="*/ 262683 h 451369"/>
              <a:gd name="connsiteX11" fmla="*/ 0 w 145142"/>
              <a:gd name="connsiteY11" fmla="*/ 161083 h 451369"/>
              <a:gd name="connsiteX12" fmla="*/ 14514 w 145142"/>
              <a:gd name="connsiteY12" fmla="*/ 30455 h 451369"/>
              <a:gd name="connsiteX13" fmla="*/ 101600 w 145142"/>
              <a:gd name="connsiteY13" fmla="*/ 1426 h 45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142" h="451369">
                <a:moveTo>
                  <a:pt x="101600" y="1426"/>
                </a:moveTo>
                <a:cubicBezTo>
                  <a:pt x="118533" y="8683"/>
                  <a:pt x="110131" y="50064"/>
                  <a:pt x="116114" y="73997"/>
                </a:cubicBezTo>
                <a:cubicBezTo>
                  <a:pt x="119825" y="88840"/>
                  <a:pt x="130628" y="102241"/>
                  <a:pt x="130628" y="117540"/>
                </a:cubicBezTo>
                <a:cubicBezTo>
                  <a:pt x="130628" y="142210"/>
                  <a:pt x="120952" y="165921"/>
                  <a:pt x="116114" y="190112"/>
                </a:cubicBezTo>
                <a:cubicBezTo>
                  <a:pt x="120952" y="219140"/>
                  <a:pt x="124857" y="248340"/>
                  <a:pt x="130628" y="277197"/>
                </a:cubicBezTo>
                <a:cubicBezTo>
                  <a:pt x="134540" y="296758"/>
                  <a:pt x="145142" y="315307"/>
                  <a:pt x="145142" y="335255"/>
                </a:cubicBezTo>
                <a:cubicBezTo>
                  <a:pt x="145142" y="374261"/>
                  <a:pt x="135466" y="412664"/>
                  <a:pt x="130628" y="451369"/>
                </a:cubicBezTo>
                <a:cubicBezTo>
                  <a:pt x="116114" y="446531"/>
                  <a:pt x="94676" y="450139"/>
                  <a:pt x="87085" y="436855"/>
                </a:cubicBezTo>
                <a:cubicBezTo>
                  <a:pt x="72484" y="411303"/>
                  <a:pt x="81877" y="377688"/>
                  <a:pt x="72571" y="349769"/>
                </a:cubicBezTo>
                <a:cubicBezTo>
                  <a:pt x="67055" y="333220"/>
                  <a:pt x="53218" y="320740"/>
                  <a:pt x="43542" y="306226"/>
                </a:cubicBezTo>
                <a:cubicBezTo>
                  <a:pt x="38704" y="291712"/>
                  <a:pt x="33231" y="277394"/>
                  <a:pt x="29028" y="262683"/>
                </a:cubicBezTo>
                <a:cubicBezTo>
                  <a:pt x="-7421" y="135108"/>
                  <a:pt x="34800" y="265484"/>
                  <a:pt x="0" y="161083"/>
                </a:cubicBezTo>
                <a:cubicBezTo>
                  <a:pt x="4838" y="117540"/>
                  <a:pt x="-1757" y="71132"/>
                  <a:pt x="14514" y="30455"/>
                </a:cubicBezTo>
                <a:cubicBezTo>
                  <a:pt x="20196" y="16250"/>
                  <a:pt x="84667" y="-5831"/>
                  <a:pt x="101600" y="1426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857175" y="1124744"/>
            <a:ext cx="348342" cy="638628"/>
          </a:xfrm>
          <a:custGeom>
            <a:avLst/>
            <a:gdLst>
              <a:gd name="connsiteX0" fmla="*/ 14514 w 348342"/>
              <a:gd name="connsiteY0" fmla="*/ 0 h 638628"/>
              <a:gd name="connsiteX1" fmla="*/ 87085 w 348342"/>
              <a:gd name="connsiteY1" fmla="*/ 58057 h 638628"/>
              <a:gd name="connsiteX2" fmla="*/ 145142 w 348342"/>
              <a:gd name="connsiteY2" fmla="*/ 188686 h 638628"/>
              <a:gd name="connsiteX3" fmla="*/ 174171 w 348342"/>
              <a:gd name="connsiteY3" fmla="*/ 232228 h 638628"/>
              <a:gd name="connsiteX4" fmla="*/ 203200 w 348342"/>
              <a:gd name="connsiteY4" fmla="*/ 319314 h 638628"/>
              <a:gd name="connsiteX5" fmla="*/ 217714 w 348342"/>
              <a:gd name="connsiteY5" fmla="*/ 362857 h 638628"/>
              <a:gd name="connsiteX6" fmla="*/ 261257 w 348342"/>
              <a:gd name="connsiteY6" fmla="*/ 377371 h 638628"/>
              <a:gd name="connsiteX7" fmla="*/ 275771 w 348342"/>
              <a:gd name="connsiteY7" fmla="*/ 420914 h 638628"/>
              <a:gd name="connsiteX8" fmla="*/ 304800 w 348342"/>
              <a:gd name="connsiteY8" fmla="*/ 464457 h 638628"/>
              <a:gd name="connsiteX9" fmla="*/ 348342 w 348342"/>
              <a:gd name="connsiteY9" fmla="*/ 624114 h 638628"/>
              <a:gd name="connsiteX10" fmla="*/ 304800 w 348342"/>
              <a:gd name="connsiteY10" fmla="*/ 638628 h 638628"/>
              <a:gd name="connsiteX11" fmla="*/ 232228 w 348342"/>
              <a:gd name="connsiteY11" fmla="*/ 580571 h 638628"/>
              <a:gd name="connsiteX12" fmla="*/ 174171 w 348342"/>
              <a:gd name="connsiteY12" fmla="*/ 449943 h 638628"/>
              <a:gd name="connsiteX13" fmla="*/ 130628 w 348342"/>
              <a:gd name="connsiteY13" fmla="*/ 319314 h 638628"/>
              <a:gd name="connsiteX14" fmla="*/ 116114 w 348342"/>
              <a:gd name="connsiteY14" fmla="*/ 275771 h 638628"/>
              <a:gd name="connsiteX15" fmla="*/ 72571 w 348342"/>
              <a:gd name="connsiteY15" fmla="*/ 246743 h 638628"/>
              <a:gd name="connsiteX16" fmla="*/ 43542 w 348342"/>
              <a:gd name="connsiteY16" fmla="*/ 159657 h 638628"/>
              <a:gd name="connsiteX17" fmla="*/ 0 w 348342"/>
              <a:gd name="connsiteY17" fmla="*/ 72571 h 638628"/>
              <a:gd name="connsiteX18" fmla="*/ 14514 w 348342"/>
              <a:gd name="connsiteY18" fmla="*/ 29028 h 638628"/>
              <a:gd name="connsiteX19" fmla="*/ 58057 w 348342"/>
              <a:gd name="connsiteY19" fmla="*/ 58057 h 638628"/>
              <a:gd name="connsiteX20" fmla="*/ 87085 w 348342"/>
              <a:gd name="connsiteY20" fmla="*/ 72571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8342" h="638628">
                <a:moveTo>
                  <a:pt x="14514" y="0"/>
                </a:moveTo>
                <a:cubicBezTo>
                  <a:pt x="38704" y="19352"/>
                  <a:pt x="65180" y="36152"/>
                  <a:pt x="87085" y="58057"/>
                </a:cubicBezTo>
                <a:cubicBezTo>
                  <a:pt x="146173" y="117145"/>
                  <a:pt x="87645" y="102443"/>
                  <a:pt x="145142" y="188686"/>
                </a:cubicBezTo>
                <a:lnTo>
                  <a:pt x="174171" y="232228"/>
                </a:lnTo>
                <a:lnTo>
                  <a:pt x="203200" y="319314"/>
                </a:lnTo>
                <a:cubicBezTo>
                  <a:pt x="208038" y="333828"/>
                  <a:pt x="203200" y="358019"/>
                  <a:pt x="217714" y="362857"/>
                </a:cubicBezTo>
                <a:lnTo>
                  <a:pt x="261257" y="377371"/>
                </a:lnTo>
                <a:cubicBezTo>
                  <a:pt x="266095" y="391885"/>
                  <a:pt x="268929" y="407230"/>
                  <a:pt x="275771" y="420914"/>
                </a:cubicBezTo>
                <a:cubicBezTo>
                  <a:pt x="283572" y="436516"/>
                  <a:pt x="300210" y="447628"/>
                  <a:pt x="304800" y="464457"/>
                </a:cubicBezTo>
                <a:cubicBezTo>
                  <a:pt x="354835" y="647917"/>
                  <a:pt x="282760" y="525739"/>
                  <a:pt x="348342" y="624114"/>
                </a:cubicBezTo>
                <a:cubicBezTo>
                  <a:pt x="333828" y="628952"/>
                  <a:pt x="320099" y="638628"/>
                  <a:pt x="304800" y="638628"/>
                </a:cubicBezTo>
                <a:cubicBezTo>
                  <a:pt x="258062" y="638628"/>
                  <a:pt x="254518" y="614006"/>
                  <a:pt x="232228" y="580571"/>
                </a:cubicBezTo>
                <a:cubicBezTo>
                  <a:pt x="197684" y="476937"/>
                  <a:pt x="220173" y="518945"/>
                  <a:pt x="174171" y="449943"/>
                </a:cubicBezTo>
                <a:lnTo>
                  <a:pt x="130628" y="319314"/>
                </a:lnTo>
                <a:cubicBezTo>
                  <a:pt x="125790" y="304800"/>
                  <a:pt x="128844" y="284257"/>
                  <a:pt x="116114" y="275771"/>
                </a:cubicBezTo>
                <a:lnTo>
                  <a:pt x="72571" y="246743"/>
                </a:lnTo>
                <a:cubicBezTo>
                  <a:pt x="62895" y="217714"/>
                  <a:pt x="60515" y="185117"/>
                  <a:pt x="43542" y="159657"/>
                </a:cubicBezTo>
                <a:cubicBezTo>
                  <a:pt x="6028" y="103384"/>
                  <a:pt x="20030" y="132663"/>
                  <a:pt x="0" y="72571"/>
                </a:cubicBezTo>
                <a:cubicBezTo>
                  <a:pt x="4838" y="58057"/>
                  <a:pt x="-329" y="32739"/>
                  <a:pt x="14514" y="29028"/>
                </a:cubicBezTo>
                <a:cubicBezTo>
                  <a:pt x="31437" y="24797"/>
                  <a:pt x="43099" y="49082"/>
                  <a:pt x="58057" y="58057"/>
                </a:cubicBezTo>
                <a:cubicBezTo>
                  <a:pt x="67333" y="63623"/>
                  <a:pt x="77409" y="67733"/>
                  <a:pt x="87085" y="72571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1187624" y="1763372"/>
            <a:ext cx="820191" cy="559475"/>
          </a:xfrm>
          <a:custGeom>
            <a:avLst/>
            <a:gdLst>
              <a:gd name="connsiteX0" fmla="*/ 262 w 820191"/>
              <a:gd name="connsiteY0" fmla="*/ 4866 h 559475"/>
              <a:gd name="connsiteX1" fmla="*/ 87348 w 820191"/>
              <a:gd name="connsiteY1" fmla="*/ 19380 h 559475"/>
              <a:gd name="connsiteX2" fmla="*/ 174433 w 820191"/>
              <a:gd name="connsiteY2" fmla="*/ 48408 h 559475"/>
              <a:gd name="connsiteX3" fmla="*/ 217976 w 820191"/>
              <a:gd name="connsiteY3" fmla="*/ 77437 h 559475"/>
              <a:gd name="connsiteX4" fmla="*/ 247005 w 820191"/>
              <a:gd name="connsiteY4" fmla="*/ 120980 h 559475"/>
              <a:gd name="connsiteX5" fmla="*/ 334090 w 820191"/>
              <a:gd name="connsiteY5" fmla="*/ 179037 h 559475"/>
              <a:gd name="connsiteX6" fmla="*/ 435690 w 820191"/>
              <a:gd name="connsiteY6" fmla="*/ 295151 h 559475"/>
              <a:gd name="connsiteX7" fmla="*/ 450205 w 820191"/>
              <a:gd name="connsiteY7" fmla="*/ 338694 h 559475"/>
              <a:gd name="connsiteX8" fmla="*/ 624376 w 820191"/>
              <a:gd name="connsiteY8" fmla="*/ 425780 h 559475"/>
              <a:gd name="connsiteX9" fmla="*/ 711462 w 820191"/>
              <a:gd name="connsiteY9" fmla="*/ 454808 h 559475"/>
              <a:gd name="connsiteX10" fmla="*/ 755005 w 820191"/>
              <a:gd name="connsiteY10" fmla="*/ 469323 h 559475"/>
              <a:gd name="connsiteX11" fmla="*/ 813062 w 820191"/>
              <a:gd name="connsiteY11" fmla="*/ 556408 h 559475"/>
              <a:gd name="connsiteX12" fmla="*/ 638890 w 820191"/>
              <a:gd name="connsiteY12" fmla="*/ 440294 h 559475"/>
              <a:gd name="connsiteX13" fmla="*/ 595348 w 820191"/>
              <a:gd name="connsiteY13" fmla="*/ 411266 h 559475"/>
              <a:gd name="connsiteX14" fmla="*/ 551805 w 820191"/>
              <a:gd name="connsiteY14" fmla="*/ 382237 h 559475"/>
              <a:gd name="connsiteX15" fmla="*/ 435690 w 820191"/>
              <a:gd name="connsiteY15" fmla="*/ 353208 h 559475"/>
              <a:gd name="connsiteX16" fmla="*/ 392148 w 820191"/>
              <a:gd name="connsiteY16" fmla="*/ 324180 h 559475"/>
              <a:gd name="connsiteX17" fmla="*/ 334090 w 820191"/>
              <a:gd name="connsiteY17" fmla="*/ 237094 h 559475"/>
              <a:gd name="connsiteX18" fmla="*/ 203462 w 820191"/>
              <a:gd name="connsiteY18" fmla="*/ 150008 h 559475"/>
              <a:gd name="connsiteX19" fmla="*/ 159919 w 820191"/>
              <a:gd name="connsiteY19" fmla="*/ 120980 h 559475"/>
              <a:gd name="connsiteX20" fmla="*/ 116376 w 820191"/>
              <a:gd name="connsiteY20" fmla="*/ 106466 h 559475"/>
              <a:gd name="connsiteX21" fmla="*/ 262 w 820191"/>
              <a:gd name="connsiteY21" fmla="*/ 4866 h 55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20191" h="559475">
                <a:moveTo>
                  <a:pt x="262" y="4866"/>
                </a:moveTo>
                <a:cubicBezTo>
                  <a:pt x="-4576" y="-9648"/>
                  <a:pt x="58798" y="12243"/>
                  <a:pt x="87348" y="19380"/>
                </a:cubicBezTo>
                <a:cubicBezTo>
                  <a:pt x="117033" y="26801"/>
                  <a:pt x="174433" y="48408"/>
                  <a:pt x="174433" y="48408"/>
                </a:cubicBezTo>
                <a:cubicBezTo>
                  <a:pt x="188947" y="58084"/>
                  <a:pt x="205641" y="65102"/>
                  <a:pt x="217976" y="77437"/>
                </a:cubicBezTo>
                <a:cubicBezTo>
                  <a:pt x="230311" y="89772"/>
                  <a:pt x="233877" y="109493"/>
                  <a:pt x="247005" y="120980"/>
                </a:cubicBezTo>
                <a:cubicBezTo>
                  <a:pt x="273261" y="143954"/>
                  <a:pt x="334090" y="179037"/>
                  <a:pt x="334090" y="179037"/>
                </a:cubicBezTo>
                <a:cubicBezTo>
                  <a:pt x="401824" y="280637"/>
                  <a:pt x="363119" y="246770"/>
                  <a:pt x="435690" y="295151"/>
                </a:cubicBezTo>
                <a:cubicBezTo>
                  <a:pt x="440528" y="309665"/>
                  <a:pt x="439387" y="327876"/>
                  <a:pt x="450205" y="338694"/>
                </a:cubicBezTo>
                <a:cubicBezTo>
                  <a:pt x="506477" y="394966"/>
                  <a:pt x="553547" y="402170"/>
                  <a:pt x="624376" y="425780"/>
                </a:cubicBezTo>
                <a:lnTo>
                  <a:pt x="711462" y="454808"/>
                </a:lnTo>
                <a:lnTo>
                  <a:pt x="755005" y="469323"/>
                </a:lnTo>
                <a:cubicBezTo>
                  <a:pt x="774357" y="498351"/>
                  <a:pt x="842090" y="575760"/>
                  <a:pt x="813062" y="556408"/>
                </a:cubicBezTo>
                <a:lnTo>
                  <a:pt x="638890" y="440294"/>
                </a:lnTo>
                <a:lnTo>
                  <a:pt x="595348" y="411266"/>
                </a:lnTo>
                <a:cubicBezTo>
                  <a:pt x="580834" y="401590"/>
                  <a:pt x="568354" y="387753"/>
                  <a:pt x="551805" y="382237"/>
                </a:cubicBezTo>
                <a:cubicBezTo>
                  <a:pt x="484858" y="359922"/>
                  <a:pt x="523264" y="370724"/>
                  <a:pt x="435690" y="353208"/>
                </a:cubicBezTo>
                <a:cubicBezTo>
                  <a:pt x="421176" y="343532"/>
                  <a:pt x="403635" y="337308"/>
                  <a:pt x="392148" y="324180"/>
                </a:cubicBezTo>
                <a:cubicBezTo>
                  <a:pt x="369174" y="297924"/>
                  <a:pt x="363119" y="256447"/>
                  <a:pt x="334090" y="237094"/>
                </a:cubicBezTo>
                <a:lnTo>
                  <a:pt x="203462" y="150008"/>
                </a:lnTo>
                <a:cubicBezTo>
                  <a:pt x="188948" y="140332"/>
                  <a:pt x="176468" y="126496"/>
                  <a:pt x="159919" y="120980"/>
                </a:cubicBezTo>
                <a:lnTo>
                  <a:pt x="116376" y="106466"/>
                </a:lnTo>
                <a:cubicBezTo>
                  <a:pt x="25869" y="15959"/>
                  <a:pt x="5100" y="19380"/>
                  <a:pt x="262" y="4866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291311" y="1753810"/>
            <a:ext cx="255712" cy="203740"/>
          </a:xfrm>
          <a:custGeom>
            <a:avLst/>
            <a:gdLst>
              <a:gd name="connsiteX0" fmla="*/ 8969 w 255712"/>
              <a:gd name="connsiteY0" fmla="*/ 29568 h 203740"/>
              <a:gd name="connsiteX1" fmla="*/ 168626 w 255712"/>
              <a:gd name="connsiteY1" fmla="*/ 15054 h 203740"/>
              <a:gd name="connsiteX2" fmla="*/ 255712 w 255712"/>
              <a:gd name="connsiteY2" fmla="*/ 15054 h 203740"/>
              <a:gd name="connsiteX3" fmla="*/ 241197 w 255712"/>
              <a:gd name="connsiteY3" fmla="*/ 145683 h 203740"/>
              <a:gd name="connsiteX4" fmla="*/ 197655 w 255712"/>
              <a:gd name="connsiteY4" fmla="*/ 160197 h 203740"/>
              <a:gd name="connsiteX5" fmla="*/ 154112 w 255712"/>
              <a:gd name="connsiteY5" fmla="*/ 203740 h 203740"/>
              <a:gd name="connsiteX6" fmla="*/ 67026 w 255712"/>
              <a:gd name="connsiteY6" fmla="*/ 189226 h 203740"/>
              <a:gd name="connsiteX7" fmla="*/ 8969 w 255712"/>
              <a:gd name="connsiteY7" fmla="*/ 102140 h 203740"/>
              <a:gd name="connsiteX8" fmla="*/ 8969 w 255712"/>
              <a:gd name="connsiteY8" fmla="*/ 29568 h 2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712" h="203740">
                <a:moveTo>
                  <a:pt x="8969" y="29568"/>
                </a:moveTo>
                <a:cubicBezTo>
                  <a:pt x="35578" y="15054"/>
                  <a:pt x="115725" y="22611"/>
                  <a:pt x="168626" y="15054"/>
                </a:cubicBezTo>
                <a:cubicBezTo>
                  <a:pt x="249906" y="3443"/>
                  <a:pt x="174432" y="-12039"/>
                  <a:pt x="255712" y="15054"/>
                </a:cubicBezTo>
                <a:cubicBezTo>
                  <a:pt x="250874" y="58597"/>
                  <a:pt x="257468" y="105006"/>
                  <a:pt x="241197" y="145683"/>
                </a:cubicBezTo>
                <a:cubicBezTo>
                  <a:pt x="235515" y="159888"/>
                  <a:pt x="210385" y="151711"/>
                  <a:pt x="197655" y="160197"/>
                </a:cubicBezTo>
                <a:cubicBezTo>
                  <a:pt x="180576" y="171583"/>
                  <a:pt x="168626" y="189226"/>
                  <a:pt x="154112" y="203740"/>
                </a:cubicBezTo>
                <a:cubicBezTo>
                  <a:pt x="125083" y="198902"/>
                  <a:pt x="91135" y="206102"/>
                  <a:pt x="67026" y="189226"/>
                </a:cubicBezTo>
                <a:cubicBezTo>
                  <a:pt x="38445" y="169219"/>
                  <a:pt x="8969" y="102140"/>
                  <a:pt x="8969" y="102140"/>
                </a:cubicBezTo>
                <a:cubicBezTo>
                  <a:pt x="25013" y="54007"/>
                  <a:pt x="-17640" y="44082"/>
                  <a:pt x="8969" y="29568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483768" y="1772816"/>
            <a:ext cx="584817" cy="360040"/>
          </a:xfrm>
          <a:custGeom>
            <a:avLst/>
            <a:gdLst>
              <a:gd name="connsiteX0" fmla="*/ 0 w 654277"/>
              <a:gd name="connsiteY0" fmla="*/ 101600 h 334331"/>
              <a:gd name="connsiteX1" fmla="*/ 87086 w 654277"/>
              <a:gd name="connsiteY1" fmla="*/ 116114 h 334331"/>
              <a:gd name="connsiteX2" fmla="*/ 130629 w 654277"/>
              <a:gd name="connsiteY2" fmla="*/ 130629 h 334331"/>
              <a:gd name="connsiteX3" fmla="*/ 188686 w 654277"/>
              <a:gd name="connsiteY3" fmla="*/ 145143 h 334331"/>
              <a:gd name="connsiteX4" fmla="*/ 275772 w 654277"/>
              <a:gd name="connsiteY4" fmla="*/ 174171 h 334331"/>
              <a:gd name="connsiteX5" fmla="*/ 319315 w 654277"/>
              <a:gd name="connsiteY5" fmla="*/ 188686 h 334331"/>
              <a:gd name="connsiteX6" fmla="*/ 420915 w 654277"/>
              <a:gd name="connsiteY6" fmla="*/ 217714 h 334331"/>
              <a:gd name="connsiteX7" fmla="*/ 508000 w 654277"/>
              <a:gd name="connsiteY7" fmla="*/ 275771 h 334331"/>
              <a:gd name="connsiteX8" fmla="*/ 595086 w 654277"/>
              <a:gd name="connsiteY8" fmla="*/ 304800 h 334331"/>
              <a:gd name="connsiteX9" fmla="*/ 638629 w 654277"/>
              <a:gd name="connsiteY9" fmla="*/ 333829 h 334331"/>
              <a:gd name="connsiteX10" fmla="*/ 638629 w 654277"/>
              <a:gd name="connsiteY10" fmla="*/ 246743 h 334331"/>
              <a:gd name="connsiteX11" fmla="*/ 551543 w 654277"/>
              <a:gd name="connsiteY11" fmla="*/ 188686 h 334331"/>
              <a:gd name="connsiteX12" fmla="*/ 508000 w 654277"/>
              <a:gd name="connsiteY12" fmla="*/ 159657 h 334331"/>
              <a:gd name="connsiteX13" fmla="*/ 464458 w 654277"/>
              <a:gd name="connsiteY13" fmla="*/ 130629 h 334331"/>
              <a:gd name="connsiteX14" fmla="*/ 420915 w 654277"/>
              <a:gd name="connsiteY14" fmla="*/ 101600 h 334331"/>
              <a:gd name="connsiteX15" fmla="*/ 246743 w 654277"/>
              <a:gd name="connsiteY15" fmla="*/ 43543 h 334331"/>
              <a:gd name="connsiteX16" fmla="*/ 203200 w 654277"/>
              <a:gd name="connsiteY16" fmla="*/ 29029 h 334331"/>
              <a:gd name="connsiteX17" fmla="*/ 159658 w 654277"/>
              <a:gd name="connsiteY17" fmla="*/ 14514 h 334331"/>
              <a:gd name="connsiteX18" fmla="*/ 43543 w 654277"/>
              <a:gd name="connsiteY18" fmla="*/ 0 h 334331"/>
              <a:gd name="connsiteX19" fmla="*/ 58058 w 654277"/>
              <a:gd name="connsiteY19" fmla="*/ 43543 h 334331"/>
              <a:gd name="connsiteX20" fmla="*/ 72572 w 654277"/>
              <a:gd name="connsiteY20" fmla="*/ 145143 h 33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4277" h="334331">
                <a:moveTo>
                  <a:pt x="0" y="101600"/>
                </a:moveTo>
                <a:cubicBezTo>
                  <a:pt x="29029" y="106438"/>
                  <a:pt x="58358" y="109730"/>
                  <a:pt x="87086" y="116114"/>
                </a:cubicBezTo>
                <a:cubicBezTo>
                  <a:pt x="102021" y="119433"/>
                  <a:pt x="115918" y="126426"/>
                  <a:pt x="130629" y="130629"/>
                </a:cubicBezTo>
                <a:cubicBezTo>
                  <a:pt x="149809" y="136109"/>
                  <a:pt x="169579" y="139411"/>
                  <a:pt x="188686" y="145143"/>
                </a:cubicBezTo>
                <a:cubicBezTo>
                  <a:pt x="217994" y="153935"/>
                  <a:pt x="246743" y="164495"/>
                  <a:pt x="275772" y="174171"/>
                </a:cubicBezTo>
                <a:cubicBezTo>
                  <a:pt x="290286" y="179009"/>
                  <a:pt x="304472" y="184975"/>
                  <a:pt x="319315" y="188686"/>
                </a:cubicBezTo>
                <a:cubicBezTo>
                  <a:pt x="392215" y="206911"/>
                  <a:pt x="358448" y="196892"/>
                  <a:pt x="420915" y="217714"/>
                </a:cubicBezTo>
                <a:cubicBezTo>
                  <a:pt x="449943" y="237066"/>
                  <a:pt x="474903" y="264738"/>
                  <a:pt x="508000" y="275771"/>
                </a:cubicBezTo>
                <a:lnTo>
                  <a:pt x="595086" y="304800"/>
                </a:lnTo>
                <a:cubicBezTo>
                  <a:pt x="609600" y="314476"/>
                  <a:pt x="621706" y="338060"/>
                  <a:pt x="638629" y="333829"/>
                </a:cubicBezTo>
                <a:cubicBezTo>
                  <a:pt x="669592" y="326088"/>
                  <a:pt x="646370" y="254484"/>
                  <a:pt x="638629" y="246743"/>
                </a:cubicBezTo>
                <a:cubicBezTo>
                  <a:pt x="613959" y="222073"/>
                  <a:pt x="580572" y="208038"/>
                  <a:pt x="551543" y="188686"/>
                </a:cubicBezTo>
                <a:lnTo>
                  <a:pt x="508000" y="159657"/>
                </a:lnTo>
                <a:lnTo>
                  <a:pt x="464458" y="130629"/>
                </a:lnTo>
                <a:cubicBezTo>
                  <a:pt x="449944" y="120953"/>
                  <a:pt x="437464" y="107116"/>
                  <a:pt x="420915" y="101600"/>
                </a:cubicBezTo>
                <a:lnTo>
                  <a:pt x="246743" y="43543"/>
                </a:lnTo>
                <a:lnTo>
                  <a:pt x="203200" y="29029"/>
                </a:lnTo>
                <a:cubicBezTo>
                  <a:pt x="188686" y="24191"/>
                  <a:pt x="174839" y="16412"/>
                  <a:pt x="159658" y="14514"/>
                </a:cubicBezTo>
                <a:lnTo>
                  <a:pt x="43543" y="0"/>
                </a:lnTo>
                <a:cubicBezTo>
                  <a:pt x="48381" y="14514"/>
                  <a:pt x="55057" y="28541"/>
                  <a:pt x="58058" y="43543"/>
                </a:cubicBezTo>
                <a:cubicBezTo>
                  <a:pt x="64767" y="77089"/>
                  <a:pt x="72572" y="145143"/>
                  <a:pt x="72572" y="145143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915816" y="2043109"/>
            <a:ext cx="643131" cy="316000"/>
          </a:xfrm>
          <a:custGeom>
            <a:avLst/>
            <a:gdLst>
              <a:gd name="connsiteX0" fmla="*/ 0 w 643131"/>
              <a:gd name="connsiteY0" fmla="*/ 0 h 316000"/>
              <a:gd name="connsiteX1" fmla="*/ 275772 w 643131"/>
              <a:gd name="connsiteY1" fmla="*/ 43543 h 316000"/>
              <a:gd name="connsiteX2" fmla="*/ 362857 w 643131"/>
              <a:gd name="connsiteY2" fmla="*/ 101600 h 316000"/>
              <a:gd name="connsiteX3" fmla="*/ 449943 w 643131"/>
              <a:gd name="connsiteY3" fmla="*/ 174171 h 316000"/>
              <a:gd name="connsiteX4" fmla="*/ 493486 w 643131"/>
              <a:gd name="connsiteY4" fmla="*/ 188686 h 316000"/>
              <a:gd name="connsiteX5" fmla="*/ 522515 w 643131"/>
              <a:gd name="connsiteY5" fmla="*/ 232229 h 316000"/>
              <a:gd name="connsiteX6" fmla="*/ 609600 w 643131"/>
              <a:gd name="connsiteY6" fmla="*/ 261257 h 316000"/>
              <a:gd name="connsiteX7" fmla="*/ 638629 w 643131"/>
              <a:gd name="connsiteY7" fmla="*/ 304800 h 316000"/>
              <a:gd name="connsiteX8" fmla="*/ 420915 w 643131"/>
              <a:gd name="connsiteY8" fmla="*/ 261257 h 316000"/>
              <a:gd name="connsiteX9" fmla="*/ 362857 w 643131"/>
              <a:gd name="connsiteY9" fmla="*/ 203200 h 316000"/>
              <a:gd name="connsiteX10" fmla="*/ 232229 w 643131"/>
              <a:gd name="connsiteY10" fmla="*/ 130629 h 316000"/>
              <a:gd name="connsiteX11" fmla="*/ 145143 w 643131"/>
              <a:gd name="connsiteY11" fmla="*/ 87086 h 316000"/>
              <a:gd name="connsiteX12" fmla="*/ 101600 w 643131"/>
              <a:gd name="connsiteY12" fmla="*/ 58057 h 316000"/>
              <a:gd name="connsiteX13" fmla="*/ 29029 w 643131"/>
              <a:gd name="connsiteY13" fmla="*/ 43543 h 3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3131" h="316000">
                <a:moveTo>
                  <a:pt x="0" y="0"/>
                </a:moveTo>
                <a:cubicBezTo>
                  <a:pt x="47990" y="3691"/>
                  <a:pt x="211889" y="954"/>
                  <a:pt x="275772" y="43543"/>
                </a:cubicBezTo>
                <a:cubicBezTo>
                  <a:pt x="304800" y="62895"/>
                  <a:pt x="338188" y="76931"/>
                  <a:pt x="362857" y="101600"/>
                </a:cubicBezTo>
                <a:cubicBezTo>
                  <a:pt x="394959" y="133702"/>
                  <a:pt x="409526" y="153963"/>
                  <a:pt x="449943" y="174171"/>
                </a:cubicBezTo>
                <a:cubicBezTo>
                  <a:pt x="463627" y="181013"/>
                  <a:pt x="478972" y="183848"/>
                  <a:pt x="493486" y="188686"/>
                </a:cubicBezTo>
                <a:cubicBezTo>
                  <a:pt x="503162" y="203200"/>
                  <a:pt x="507722" y="222984"/>
                  <a:pt x="522515" y="232229"/>
                </a:cubicBezTo>
                <a:cubicBezTo>
                  <a:pt x="548463" y="248446"/>
                  <a:pt x="609600" y="261257"/>
                  <a:pt x="609600" y="261257"/>
                </a:cubicBezTo>
                <a:cubicBezTo>
                  <a:pt x="619276" y="275771"/>
                  <a:pt x="655734" y="301379"/>
                  <a:pt x="638629" y="304800"/>
                </a:cubicBezTo>
                <a:cubicBezTo>
                  <a:pt x="509696" y="330587"/>
                  <a:pt x="494180" y="310102"/>
                  <a:pt x="420915" y="261257"/>
                </a:cubicBezTo>
                <a:cubicBezTo>
                  <a:pt x="396283" y="187365"/>
                  <a:pt x="426193" y="238387"/>
                  <a:pt x="362857" y="203200"/>
                </a:cubicBezTo>
                <a:cubicBezTo>
                  <a:pt x="213134" y="120021"/>
                  <a:pt x="330756" y="163471"/>
                  <a:pt x="232229" y="130629"/>
                </a:cubicBezTo>
                <a:cubicBezTo>
                  <a:pt x="107440" y="47436"/>
                  <a:pt x="265327" y="147178"/>
                  <a:pt x="145143" y="87086"/>
                </a:cubicBezTo>
                <a:cubicBezTo>
                  <a:pt x="129541" y="79285"/>
                  <a:pt x="117933" y="64182"/>
                  <a:pt x="101600" y="58057"/>
                </a:cubicBezTo>
                <a:cubicBezTo>
                  <a:pt x="78501" y="49395"/>
                  <a:pt x="29029" y="43543"/>
                  <a:pt x="29029" y="43543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261404" y="2240418"/>
            <a:ext cx="595086" cy="237382"/>
          </a:xfrm>
          <a:custGeom>
            <a:avLst/>
            <a:gdLst>
              <a:gd name="connsiteX0" fmla="*/ 0 w 595086"/>
              <a:gd name="connsiteY0" fmla="*/ 0 h 237382"/>
              <a:gd name="connsiteX1" fmla="*/ 217714 w 595086"/>
              <a:gd name="connsiteY1" fmla="*/ 29028 h 237382"/>
              <a:gd name="connsiteX2" fmla="*/ 304800 w 595086"/>
              <a:gd name="connsiteY2" fmla="*/ 58057 h 237382"/>
              <a:gd name="connsiteX3" fmla="*/ 348343 w 595086"/>
              <a:gd name="connsiteY3" fmla="*/ 72571 h 237382"/>
              <a:gd name="connsiteX4" fmla="*/ 435429 w 595086"/>
              <a:gd name="connsiteY4" fmla="*/ 116114 h 237382"/>
              <a:gd name="connsiteX5" fmla="*/ 522514 w 595086"/>
              <a:gd name="connsiteY5" fmla="*/ 159657 h 237382"/>
              <a:gd name="connsiteX6" fmla="*/ 551543 w 595086"/>
              <a:gd name="connsiteY6" fmla="*/ 203200 h 237382"/>
              <a:gd name="connsiteX7" fmla="*/ 595086 w 595086"/>
              <a:gd name="connsiteY7" fmla="*/ 232228 h 237382"/>
              <a:gd name="connsiteX8" fmla="*/ 551543 w 595086"/>
              <a:gd name="connsiteY8" fmla="*/ 217714 h 237382"/>
              <a:gd name="connsiteX9" fmla="*/ 508000 w 595086"/>
              <a:gd name="connsiteY9" fmla="*/ 188686 h 237382"/>
              <a:gd name="connsiteX10" fmla="*/ 420914 w 595086"/>
              <a:gd name="connsiteY10" fmla="*/ 159657 h 237382"/>
              <a:gd name="connsiteX11" fmla="*/ 333829 w 595086"/>
              <a:gd name="connsiteY11" fmla="*/ 130628 h 237382"/>
              <a:gd name="connsiteX12" fmla="*/ 290286 w 595086"/>
              <a:gd name="connsiteY12" fmla="*/ 116114 h 237382"/>
              <a:gd name="connsiteX13" fmla="*/ 232229 w 595086"/>
              <a:gd name="connsiteY13" fmla="*/ 101600 h 237382"/>
              <a:gd name="connsiteX14" fmla="*/ 188686 w 595086"/>
              <a:gd name="connsiteY14" fmla="*/ 87086 h 237382"/>
              <a:gd name="connsiteX15" fmla="*/ 72571 w 595086"/>
              <a:gd name="connsiteY15" fmla="*/ 58057 h 237382"/>
              <a:gd name="connsiteX16" fmla="*/ 29029 w 595086"/>
              <a:gd name="connsiteY16" fmla="*/ 43543 h 237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95086" h="237382">
                <a:moveTo>
                  <a:pt x="0" y="0"/>
                </a:moveTo>
                <a:cubicBezTo>
                  <a:pt x="17181" y="2148"/>
                  <a:pt x="194043" y="23565"/>
                  <a:pt x="217714" y="29028"/>
                </a:cubicBezTo>
                <a:cubicBezTo>
                  <a:pt x="247529" y="35908"/>
                  <a:pt x="275771" y="48381"/>
                  <a:pt x="304800" y="58057"/>
                </a:cubicBezTo>
                <a:lnTo>
                  <a:pt x="348343" y="72571"/>
                </a:lnTo>
                <a:cubicBezTo>
                  <a:pt x="473136" y="155768"/>
                  <a:pt x="315241" y="56019"/>
                  <a:pt x="435429" y="116114"/>
                </a:cubicBezTo>
                <a:cubicBezTo>
                  <a:pt x="547974" y="172387"/>
                  <a:pt x="413067" y="123176"/>
                  <a:pt x="522514" y="159657"/>
                </a:cubicBezTo>
                <a:cubicBezTo>
                  <a:pt x="532190" y="174171"/>
                  <a:pt x="539208" y="190865"/>
                  <a:pt x="551543" y="203200"/>
                </a:cubicBezTo>
                <a:cubicBezTo>
                  <a:pt x="563878" y="215535"/>
                  <a:pt x="595086" y="214784"/>
                  <a:pt x="595086" y="232228"/>
                </a:cubicBezTo>
                <a:cubicBezTo>
                  <a:pt x="595086" y="247527"/>
                  <a:pt x="565227" y="224556"/>
                  <a:pt x="551543" y="217714"/>
                </a:cubicBezTo>
                <a:cubicBezTo>
                  <a:pt x="535941" y="209913"/>
                  <a:pt x="523940" y="195771"/>
                  <a:pt x="508000" y="188686"/>
                </a:cubicBezTo>
                <a:cubicBezTo>
                  <a:pt x="480038" y="176259"/>
                  <a:pt x="449943" y="169333"/>
                  <a:pt x="420914" y="159657"/>
                </a:cubicBezTo>
                <a:lnTo>
                  <a:pt x="333829" y="130628"/>
                </a:lnTo>
                <a:cubicBezTo>
                  <a:pt x="319315" y="125790"/>
                  <a:pt x="305129" y="119825"/>
                  <a:pt x="290286" y="116114"/>
                </a:cubicBezTo>
                <a:cubicBezTo>
                  <a:pt x="270934" y="111276"/>
                  <a:pt x="251409" y="107080"/>
                  <a:pt x="232229" y="101600"/>
                </a:cubicBezTo>
                <a:cubicBezTo>
                  <a:pt x="217518" y="97397"/>
                  <a:pt x="203446" y="91112"/>
                  <a:pt x="188686" y="87086"/>
                </a:cubicBezTo>
                <a:cubicBezTo>
                  <a:pt x="150196" y="76589"/>
                  <a:pt x="110420" y="70673"/>
                  <a:pt x="72571" y="58057"/>
                </a:cubicBezTo>
                <a:lnTo>
                  <a:pt x="29029" y="43543"/>
                </a:ln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969692" y="1699708"/>
            <a:ext cx="479548" cy="257842"/>
          </a:xfrm>
          <a:custGeom>
            <a:avLst/>
            <a:gdLst>
              <a:gd name="connsiteX0" fmla="*/ 8883 w 479548"/>
              <a:gd name="connsiteY0" fmla="*/ 255770 h 257842"/>
              <a:gd name="connsiteX1" fmla="*/ 128805 w 479548"/>
              <a:gd name="connsiteY1" fmla="*/ 165829 h 257842"/>
              <a:gd name="connsiteX2" fmla="*/ 233736 w 479548"/>
              <a:gd name="connsiteY2" fmla="*/ 135848 h 257842"/>
              <a:gd name="connsiteX3" fmla="*/ 323677 w 479548"/>
              <a:gd name="connsiteY3" fmla="*/ 105868 h 257842"/>
              <a:gd name="connsiteX4" fmla="*/ 368647 w 479548"/>
              <a:gd name="connsiteY4" fmla="*/ 90878 h 257842"/>
              <a:gd name="connsiteX5" fmla="*/ 398628 w 479548"/>
              <a:gd name="connsiteY5" fmla="*/ 60897 h 257842"/>
              <a:gd name="connsiteX6" fmla="*/ 458588 w 479548"/>
              <a:gd name="connsiteY6" fmla="*/ 45907 h 257842"/>
              <a:gd name="connsiteX7" fmla="*/ 473578 w 479548"/>
              <a:gd name="connsiteY7" fmla="*/ 937 h 257842"/>
              <a:gd name="connsiteX8" fmla="*/ 383637 w 479548"/>
              <a:gd name="connsiteY8" fmla="*/ 30917 h 257842"/>
              <a:gd name="connsiteX9" fmla="*/ 338667 w 479548"/>
              <a:gd name="connsiteY9" fmla="*/ 45907 h 257842"/>
              <a:gd name="connsiteX10" fmla="*/ 308687 w 479548"/>
              <a:gd name="connsiteY10" fmla="*/ 75888 h 257842"/>
              <a:gd name="connsiteX11" fmla="*/ 143795 w 479548"/>
              <a:gd name="connsiteY11" fmla="*/ 120858 h 257842"/>
              <a:gd name="connsiteX12" fmla="*/ 53854 w 479548"/>
              <a:gd name="connsiteY12" fmla="*/ 150838 h 257842"/>
              <a:gd name="connsiteX13" fmla="*/ 8883 w 479548"/>
              <a:gd name="connsiteY13" fmla="*/ 225789 h 257842"/>
              <a:gd name="connsiteX14" fmla="*/ 8883 w 479548"/>
              <a:gd name="connsiteY14" fmla="*/ 255770 h 25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9548" h="257842">
                <a:moveTo>
                  <a:pt x="8883" y="255770"/>
                </a:moveTo>
                <a:cubicBezTo>
                  <a:pt x="28870" y="245777"/>
                  <a:pt x="96982" y="181741"/>
                  <a:pt x="128805" y="165829"/>
                </a:cubicBezTo>
                <a:cubicBezTo>
                  <a:pt x="154001" y="153231"/>
                  <a:pt x="209712" y="143055"/>
                  <a:pt x="233736" y="135848"/>
                </a:cubicBezTo>
                <a:cubicBezTo>
                  <a:pt x="264005" y="126767"/>
                  <a:pt x="293697" y="115861"/>
                  <a:pt x="323677" y="105868"/>
                </a:cubicBezTo>
                <a:lnTo>
                  <a:pt x="368647" y="90878"/>
                </a:lnTo>
                <a:cubicBezTo>
                  <a:pt x="378641" y="80884"/>
                  <a:pt x="385987" y="67218"/>
                  <a:pt x="398628" y="60897"/>
                </a:cubicBezTo>
                <a:cubicBezTo>
                  <a:pt x="417055" y="51684"/>
                  <a:pt x="442501" y="58777"/>
                  <a:pt x="458588" y="45907"/>
                </a:cubicBezTo>
                <a:cubicBezTo>
                  <a:pt x="470926" y="36036"/>
                  <a:pt x="489072" y="4036"/>
                  <a:pt x="473578" y="937"/>
                </a:cubicBezTo>
                <a:cubicBezTo>
                  <a:pt x="442590" y="-5261"/>
                  <a:pt x="413617" y="20924"/>
                  <a:pt x="383637" y="30917"/>
                </a:cubicBezTo>
                <a:lnTo>
                  <a:pt x="338667" y="45907"/>
                </a:lnTo>
                <a:cubicBezTo>
                  <a:pt x="328674" y="55901"/>
                  <a:pt x="321328" y="69568"/>
                  <a:pt x="308687" y="75888"/>
                </a:cubicBezTo>
                <a:cubicBezTo>
                  <a:pt x="236212" y="112126"/>
                  <a:pt x="216166" y="101121"/>
                  <a:pt x="143795" y="120858"/>
                </a:cubicBezTo>
                <a:cubicBezTo>
                  <a:pt x="113306" y="129173"/>
                  <a:pt x="53854" y="150838"/>
                  <a:pt x="53854" y="150838"/>
                </a:cubicBezTo>
                <a:cubicBezTo>
                  <a:pt x="30107" y="174585"/>
                  <a:pt x="8883" y="186873"/>
                  <a:pt x="8883" y="225789"/>
                </a:cubicBezTo>
                <a:cubicBezTo>
                  <a:pt x="8883" y="236962"/>
                  <a:pt x="-11104" y="265763"/>
                  <a:pt x="8883" y="255770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734742" y="924352"/>
            <a:ext cx="273073" cy="400784"/>
          </a:xfrm>
          <a:custGeom>
            <a:avLst/>
            <a:gdLst>
              <a:gd name="connsiteX0" fmla="*/ 269969 w 273073"/>
              <a:gd name="connsiteY0" fmla="*/ 14990 h 400784"/>
              <a:gd name="connsiteX1" fmla="*/ 165038 w 273073"/>
              <a:gd name="connsiteY1" fmla="*/ 89941 h 400784"/>
              <a:gd name="connsiteX2" fmla="*/ 135058 w 273073"/>
              <a:gd name="connsiteY2" fmla="*/ 179882 h 400784"/>
              <a:gd name="connsiteX3" fmla="*/ 75097 w 273073"/>
              <a:gd name="connsiteY3" fmla="*/ 269823 h 400784"/>
              <a:gd name="connsiteX4" fmla="*/ 45117 w 273073"/>
              <a:gd name="connsiteY4" fmla="*/ 314793 h 400784"/>
              <a:gd name="connsiteX5" fmla="*/ 15136 w 273073"/>
              <a:gd name="connsiteY5" fmla="*/ 344774 h 400784"/>
              <a:gd name="connsiteX6" fmla="*/ 60107 w 273073"/>
              <a:gd name="connsiteY6" fmla="*/ 374754 h 400784"/>
              <a:gd name="connsiteX7" fmla="*/ 90087 w 273073"/>
              <a:gd name="connsiteY7" fmla="*/ 329783 h 400784"/>
              <a:gd name="connsiteX8" fmla="*/ 120068 w 273073"/>
              <a:gd name="connsiteY8" fmla="*/ 299803 h 400784"/>
              <a:gd name="connsiteX9" fmla="*/ 135058 w 273073"/>
              <a:gd name="connsiteY9" fmla="*/ 254833 h 400784"/>
              <a:gd name="connsiteX10" fmla="*/ 165038 w 273073"/>
              <a:gd name="connsiteY10" fmla="*/ 224852 h 400784"/>
              <a:gd name="connsiteX11" fmla="*/ 224999 w 273073"/>
              <a:gd name="connsiteY11" fmla="*/ 134911 h 400784"/>
              <a:gd name="connsiteX12" fmla="*/ 254979 w 273073"/>
              <a:gd name="connsiteY12" fmla="*/ 89941 h 400784"/>
              <a:gd name="connsiteX13" fmla="*/ 269969 w 273073"/>
              <a:gd name="connsiteY13" fmla="*/ 44970 h 400784"/>
              <a:gd name="connsiteX14" fmla="*/ 254979 w 273073"/>
              <a:gd name="connsiteY14" fmla="*/ 0 h 400784"/>
              <a:gd name="connsiteX15" fmla="*/ 269969 w 273073"/>
              <a:gd name="connsiteY15" fmla="*/ 14990 h 400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3073" h="400784">
                <a:moveTo>
                  <a:pt x="269969" y="14990"/>
                </a:moveTo>
                <a:cubicBezTo>
                  <a:pt x="254979" y="29980"/>
                  <a:pt x="179491" y="61035"/>
                  <a:pt x="165038" y="89941"/>
                </a:cubicBezTo>
                <a:cubicBezTo>
                  <a:pt x="150905" y="118207"/>
                  <a:pt x="152588" y="153588"/>
                  <a:pt x="135058" y="179882"/>
                </a:cubicBezTo>
                <a:lnTo>
                  <a:pt x="75097" y="269823"/>
                </a:lnTo>
                <a:cubicBezTo>
                  <a:pt x="65104" y="284813"/>
                  <a:pt x="57856" y="302054"/>
                  <a:pt x="45117" y="314793"/>
                </a:cubicBezTo>
                <a:lnTo>
                  <a:pt x="15136" y="344774"/>
                </a:lnTo>
                <a:cubicBezTo>
                  <a:pt x="3943" y="378354"/>
                  <a:pt x="-28628" y="433911"/>
                  <a:pt x="60107" y="374754"/>
                </a:cubicBezTo>
                <a:cubicBezTo>
                  <a:pt x="75097" y="364760"/>
                  <a:pt x="78832" y="343851"/>
                  <a:pt x="90087" y="329783"/>
                </a:cubicBezTo>
                <a:cubicBezTo>
                  <a:pt x="98916" y="318747"/>
                  <a:pt x="110074" y="309796"/>
                  <a:pt x="120068" y="299803"/>
                </a:cubicBezTo>
                <a:cubicBezTo>
                  <a:pt x="125065" y="284813"/>
                  <a:pt x="126929" y="268382"/>
                  <a:pt x="135058" y="254833"/>
                </a:cubicBezTo>
                <a:cubicBezTo>
                  <a:pt x="142329" y="242714"/>
                  <a:pt x="156558" y="236158"/>
                  <a:pt x="165038" y="224852"/>
                </a:cubicBezTo>
                <a:cubicBezTo>
                  <a:pt x="186657" y="196026"/>
                  <a:pt x="205012" y="164891"/>
                  <a:pt x="224999" y="134911"/>
                </a:cubicBezTo>
                <a:lnTo>
                  <a:pt x="254979" y="89941"/>
                </a:lnTo>
                <a:cubicBezTo>
                  <a:pt x="259976" y="74951"/>
                  <a:pt x="269969" y="60771"/>
                  <a:pt x="269969" y="44970"/>
                </a:cubicBezTo>
                <a:cubicBezTo>
                  <a:pt x="269969" y="29169"/>
                  <a:pt x="270780" y="0"/>
                  <a:pt x="254979" y="0"/>
                </a:cubicBezTo>
                <a:cubicBezTo>
                  <a:pt x="239989" y="0"/>
                  <a:pt x="284959" y="0"/>
                  <a:pt x="269969" y="14990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2022551" y="912253"/>
            <a:ext cx="526419" cy="197019"/>
          </a:xfrm>
          <a:custGeom>
            <a:avLst/>
            <a:gdLst>
              <a:gd name="connsiteX0" fmla="*/ 1121 w 526419"/>
              <a:gd name="connsiteY0" fmla="*/ 17137 h 197019"/>
              <a:gd name="connsiteX1" fmla="*/ 76072 w 526419"/>
              <a:gd name="connsiteY1" fmla="*/ 47117 h 197019"/>
              <a:gd name="connsiteX2" fmla="*/ 181003 w 526419"/>
              <a:gd name="connsiteY2" fmla="*/ 77098 h 197019"/>
              <a:gd name="connsiteX3" fmla="*/ 225974 w 526419"/>
              <a:gd name="connsiteY3" fmla="*/ 107078 h 197019"/>
              <a:gd name="connsiteX4" fmla="*/ 315915 w 526419"/>
              <a:gd name="connsiteY4" fmla="*/ 137058 h 197019"/>
              <a:gd name="connsiteX5" fmla="*/ 450826 w 526419"/>
              <a:gd name="connsiteY5" fmla="*/ 182029 h 197019"/>
              <a:gd name="connsiteX6" fmla="*/ 495797 w 526419"/>
              <a:gd name="connsiteY6" fmla="*/ 197019 h 197019"/>
              <a:gd name="connsiteX7" fmla="*/ 525777 w 526419"/>
              <a:gd name="connsiteY7" fmla="*/ 152049 h 197019"/>
              <a:gd name="connsiteX8" fmla="*/ 420846 w 526419"/>
              <a:gd name="connsiteY8" fmla="*/ 77098 h 197019"/>
              <a:gd name="connsiteX9" fmla="*/ 285934 w 526419"/>
              <a:gd name="connsiteY9" fmla="*/ 62108 h 197019"/>
              <a:gd name="connsiteX10" fmla="*/ 181003 w 526419"/>
              <a:gd name="connsiteY10" fmla="*/ 32127 h 197019"/>
              <a:gd name="connsiteX11" fmla="*/ 136033 w 526419"/>
              <a:gd name="connsiteY11" fmla="*/ 2147 h 197019"/>
              <a:gd name="connsiteX12" fmla="*/ 1121 w 526419"/>
              <a:gd name="connsiteY12" fmla="*/ 17137 h 19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419" h="197019">
                <a:moveTo>
                  <a:pt x="1121" y="17137"/>
                </a:moveTo>
                <a:cubicBezTo>
                  <a:pt x="-8873" y="24632"/>
                  <a:pt x="50545" y="38608"/>
                  <a:pt x="76072" y="47117"/>
                </a:cubicBezTo>
                <a:cubicBezTo>
                  <a:pt x="104884" y="56721"/>
                  <a:pt x="152134" y="62664"/>
                  <a:pt x="181003" y="77098"/>
                </a:cubicBezTo>
                <a:cubicBezTo>
                  <a:pt x="197117" y="85155"/>
                  <a:pt x="209511" y="99761"/>
                  <a:pt x="225974" y="107078"/>
                </a:cubicBezTo>
                <a:cubicBezTo>
                  <a:pt x="254852" y="119913"/>
                  <a:pt x="285935" y="127064"/>
                  <a:pt x="315915" y="137058"/>
                </a:cubicBezTo>
                <a:lnTo>
                  <a:pt x="450826" y="182029"/>
                </a:lnTo>
                <a:lnTo>
                  <a:pt x="495797" y="197019"/>
                </a:lnTo>
                <a:cubicBezTo>
                  <a:pt x="505790" y="182029"/>
                  <a:pt x="530726" y="169372"/>
                  <a:pt x="525777" y="152049"/>
                </a:cubicBezTo>
                <a:cubicBezTo>
                  <a:pt x="514414" y="112280"/>
                  <a:pt x="459219" y="83493"/>
                  <a:pt x="420846" y="77098"/>
                </a:cubicBezTo>
                <a:cubicBezTo>
                  <a:pt x="376214" y="69659"/>
                  <a:pt x="330905" y="67105"/>
                  <a:pt x="285934" y="62108"/>
                </a:cubicBezTo>
                <a:cubicBezTo>
                  <a:pt x="266728" y="57306"/>
                  <a:pt x="202504" y="42877"/>
                  <a:pt x="181003" y="32127"/>
                </a:cubicBezTo>
                <a:cubicBezTo>
                  <a:pt x="164889" y="24070"/>
                  <a:pt x="153868" y="4695"/>
                  <a:pt x="136033" y="2147"/>
                </a:cubicBezTo>
                <a:cubicBezTo>
                  <a:pt x="81621" y="-5626"/>
                  <a:pt x="11115" y="9642"/>
                  <a:pt x="1121" y="17137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411740" y="509666"/>
            <a:ext cx="798868" cy="524655"/>
          </a:xfrm>
          <a:custGeom>
            <a:avLst/>
            <a:gdLst>
              <a:gd name="connsiteX0" fmla="*/ 76627 w 798868"/>
              <a:gd name="connsiteY0" fmla="*/ 524655 h 524655"/>
              <a:gd name="connsiteX1" fmla="*/ 1676 w 798868"/>
              <a:gd name="connsiteY1" fmla="*/ 494675 h 524655"/>
              <a:gd name="connsiteX2" fmla="*/ 31657 w 798868"/>
              <a:gd name="connsiteY2" fmla="*/ 464695 h 524655"/>
              <a:gd name="connsiteX3" fmla="*/ 121598 w 798868"/>
              <a:gd name="connsiteY3" fmla="*/ 434714 h 524655"/>
              <a:gd name="connsiteX4" fmla="*/ 211539 w 798868"/>
              <a:gd name="connsiteY4" fmla="*/ 314793 h 524655"/>
              <a:gd name="connsiteX5" fmla="*/ 256509 w 798868"/>
              <a:gd name="connsiteY5" fmla="*/ 239842 h 524655"/>
              <a:gd name="connsiteX6" fmla="*/ 301480 w 798868"/>
              <a:gd name="connsiteY6" fmla="*/ 224852 h 524655"/>
              <a:gd name="connsiteX7" fmla="*/ 346450 w 798868"/>
              <a:gd name="connsiteY7" fmla="*/ 194872 h 524655"/>
              <a:gd name="connsiteX8" fmla="*/ 391421 w 798868"/>
              <a:gd name="connsiteY8" fmla="*/ 179882 h 524655"/>
              <a:gd name="connsiteX9" fmla="*/ 421401 w 798868"/>
              <a:gd name="connsiteY9" fmla="*/ 149901 h 524655"/>
              <a:gd name="connsiteX10" fmla="*/ 511342 w 798868"/>
              <a:gd name="connsiteY10" fmla="*/ 104931 h 524655"/>
              <a:gd name="connsiteX11" fmla="*/ 631263 w 798868"/>
              <a:gd name="connsiteY11" fmla="*/ 14990 h 524655"/>
              <a:gd name="connsiteX12" fmla="*/ 676234 w 798868"/>
              <a:gd name="connsiteY12" fmla="*/ 0 h 524655"/>
              <a:gd name="connsiteX13" fmla="*/ 721204 w 798868"/>
              <a:gd name="connsiteY13" fmla="*/ 14990 h 524655"/>
              <a:gd name="connsiteX14" fmla="*/ 796155 w 798868"/>
              <a:gd name="connsiteY14" fmla="*/ 29980 h 524655"/>
              <a:gd name="connsiteX15" fmla="*/ 766175 w 798868"/>
              <a:gd name="connsiteY15" fmla="*/ 74950 h 524655"/>
              <a:gd name="connsiteX16" fmla="*/ 631263 w 798868"/>
              <a:gd name="connsiteY16" fmla="*/ 89941 h 524655"/>
              <a:gd name="connsiteX17" fmla="*/ 541322 w 798868"/>
              <a:gd name="connsiteY17" fmla="*/ 119921 h 524655"/>
              <a:gd name="connsiteX18" fmla="*/ 496352 w 798868"/>
              <a:gd name="connsiteY18" fmla="*/ 149901 h 524655"/>
              <a:gd name="connsiteX19" fmla="*/ 421401 w 798868"/>
              <a:gd name="connsiteY19" fmla="*/ 209862 h 524655"/>
              <a:gd name="connsiteX20" fmla="*/ 376430 w 798868"/>
              <a:gd name="connsiteY20" fmla="*/ 224852 h 524655"/>
              <a:gd name="connsiteX21" fmla="*/ 286490 w 798868"/>
              <a:gd name="connsiteY21" fmla="*/ 299803 h 524655"/>
              <a:gd name="connsiteX22" fmla="*/ 196549 w 798868"/>
              <a:gd name="connsiteY22" fmla="*/ 404734 h 524655"/>
              <a:gd name="connsiteX23" fmla="*/ 136588 w 798868"/>
              <a:gd name="connsiteY23" fmla="*/ 464695 h 524655"/>
              <a:gd name="connsiteX24" fmla="*/ 31657 w 798868"/>
              <a:gd name="connsiteY24" fmla="*/ 464695 h 524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98868" h="524655">
                <a:moveTo>
                  <a:pt x="76627" y="524655"/>
                </a:moveTo>
                <a:cubicBezTo>
                  <a:pt x="51643" y="514662"/>
                  <a:pt x="17821" y="516202"/>
                  <a:pt x="1676" y="494675"/>
                </a:cubicBezTo>
                <a:cubicBezTo>
                  <a:pt x="-6804" y="483369"/>
                  <a:pt x="19016" y="471015"/>
                  <a:pt x="31657" y="464695"/>
                </a:cubicBezTo>
                <a:cubicBezTo>
                  <a:pt x="59923" y="450562"/>
                  <a:pt x="121598" y="434714"/>
                  <a:pt x="121598" y="434714"/>
                </a:cubicBezTo>
                <a:cubicBezTo>
                  <a:pt x="189397" y="333014"/>
                  <a:pt x="156079" y="370251"/>
                  <a:pt x="211539" y="314793"/>
                </a:cubicBezTo>
                <a:cubicBezTo>
                  <a:pt x="223329" y="279422"/>
                  <a:pt x="222216" y="260418"/>
                  <a:pt x="256509" y="239842"/>
                </a:cubicBezTo>
                <a:cubicBezTo>
                  <a:pt x="270058" y="231712"/>
                  <a:pt x="286490" y="229849"/>
                  <a:pt x="301480" y="224852"/>
                </a:cubicBezTo>
                <a:cubicBezTo>
                  <a:pt x="316470" y="214859"/>
                  <a:pt x="330336" y="202929"/>
                  <a:pt x="346450" y="194872"/>
                </a:cubicBezTo>
                <a:cubicBezTo>
                  <a:pt x="360583" y="187806"/>
                  <a:pt x="377872" y="188012"/>
                  <a:pt x="391421" y="179882"/>
                </a:cubicBezTo>
                <a:cubicBezTo>
                  <a:pt x="403540" y="172611"/>
                  <a:pt x="410365" y="158730"/>
                  <a:pt x="421401" y="149901"/>
                </a:cubicBezTo>
                <a:cubicBezTo>
                  <a:pt x="462912" y="116691"/>
                  <a:pt x="463844" y="120763"/>
                  <a:pt x="511342" y="104931"/>
                </a:cubicBezTo>
                <a:cubicBezTo>
                  <a:pt x="546856" y="69416"/>
                  <a:pt x="580410" y="31941"/>
                  <a:pt x="631263" y="14990"/>
                </a:cubicBezTo>
                <a:lnTo>
                  <a:pt x="676234" y="0"/>
                </a:lnTo>
                <a:cubicBezTo>
                  <a:pt x="691224" y="4997"/>
                  <a:pt x="705875" y="11158"/>
                  <a:pt x="721204" y="14990"/>
                </a:cubicBezTo>
                <a:cubicBezTo>
                  <a:pt x="745922" y="21169"/>
                  <a:pt x="780868" y="9597"/>
                  <a:pt x="796155" y="29980"/>
                </a:cubicBezTo>
                <a:cubicBezTo>
                  <a:pt x="806965" y="44392"/>
                  <a:pt x="783106" y="68793"/>
                  <a:pt x="766175" y="74950"/>
                </a:cubicBezTo>
                <a:cubicBezTo>
                  <a:pt x="723652" y="90413"/>
                  <a:pt x="676234" y="84944"/>
                  <a:pt x="631263" y="89941"/>
                </a:cubicBezTo>
                <a:cubicBezTo>
                  <a:pt x="601283" y="99934"/>
                  <a:pt x="567616" y="102391"/>
                  <a:pt x="541322" y="119921"/>
                </a:cubicBezTo>
                <a:cubicBezTo>
                  <a:pt x="526332" y="129914"/>
                  <a:pt x="510420" y="138647"/>
                  <a:pt x="496352" y="149901"/>
                </a:cubicBezTo>
                <a:cubicBezTo>
                  <a:pt x="449878" y="187081"/>
                  <a:pt x="482916" y="179105"/>
                  <a:pt x="421401" y="209862"/>
                </a:cubicBezTo>
                <a:cubicBezTo>
                  <a:pt x="407268" y="216928"/>
                  <a:pt x="391420" y="219855"/>
                  <a:pt x="376430" y="224852"/>
                </a:cubicBezTo>
                <a:cubicBezTo>
                  <a:pt x="220505" y="380781"/>
                  <a:pt x="432566" y="174595"/>
                  <a:pt x="286490" y="299803"/>
                </a:cubicBezTo>
                <a:cubicBezTo>
                  <a:pt x="170195" y="399485"/>
                  <a:pt x="269994" y="319048"/>
                  <a:pt x="196549" y="404734"/>
                </a:cubicBezTo>
                <a:cubicBezTo>
                  <a:pt x="178154" y="426195"/>
                  <a:pt x="164854" y="464695"/>
                  <a:pt x="136588" y="464695"/>
                </a:cubicBezTo>
                <a:lnTo>
                  <a:pt x="31657" y="464695"/>
                </a:ln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3162925" y="179882"/>
            <a:ext cx="320260" cy="329784"/>
          </a:xfrm>
          <a:custGeom>
            <a:avLst/>
            <a:gdLst>
              <a:gd name="connsiteX0" fmla="*/ 0 w 320260"/>
              <a:gd name="connsiteY0" fmla="*/ 329784 h 329784"/>
              <a:gd name="connsiteX1" fmla="*/ 74950 w 320260"/>
              <a:gd name="connsiteY1" fmla="*/ 224852 h 329784"/>
              <a:gd name="connsiteX2" fmla="*/ 104931 w 320260"/>
              <a:gd name="connsiteY2" fmla="*/ 179882 h 329784"/>
              <a:gd name="connsiteX3" fmla="*/ 149901 w 320260"/>
              <a:gd name="connsiteY3" fmla="*/ 149902 h 329784"/>
              <a:gd name="connsiteX4" fmla="*/ 179882 w 320260"/>
              <a:gd name="connsiteY4" fmla="*/ 119921 h 329784"/>
              <a:gd name="connsiteX5" fmla="*/ 269823 w 320260"/>
              <a:gd name="connsiteY5" fmla="*/ 89941 h 329784"/>
              <a:gd name="connsiteX6" fmla="*/ 314793 w 320260"/>
              <a:gd name="connsiteY6" fmla="*/ 0 h 329784"/>
              <a:gd name="connsiteX7" fmla="*/ 299803 w 320260"/>
              <a:gd name="connsiteY7" fmla="*/ 44970 h 329784"/>
              <a:gd name="connsiteX8" fmla="*/ 269823 w 320260"/>
              <a:gd name="connsiteY8" fmla="*/ 74951 h 329784"/>
              <a:gd name="connsiteX9" fmla="*/ 224852 w 320260"/>
              <a:gd name="connsiteY9" fmla="*/ 104931 h 329784"/>
              <a:gd name="connsiteX10" fmla="*/ 104931 w 320260"/>
              <a:gd name="connsiteY10" fmla="*/ 209862 h 329784"/>
              <a:gd name="connsiteX11" fmla="*/ 74950 w 320260"/>
              <a:gd name="connsiteY11" fmla="*/ 299803 h 329784"/>
              <a:gd name="connsiteX12" fmla="*/ 0 w 320260"/>
              <a:gd name="connsiteY12" fmla="*/ 329784 h 32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260" h="329784">
                <a:moveTo>
                  <a:pt x="0" y="329784"/>
                </a:moveTo>
                <a:cubicBezTo>
                  <a:pt x="114794" y="138459"/>
                  <a:pt x="-5974" y="326007"/>
                  <a:pt x="74950" y="224852"/>
                </a:cubicBezTo>
                <a:cubicBezTo>
                  <a:pt x="86204" y="210784"/>
                  <a:pt x="92192" y="192621"/>
                  <a:pt x="104931" y="179882"/>
                </a:cubicBezTo>
                <a:cubicBezTo>
                  <a:pt x="117670" y="167143"/>
                  <a:pt x="135833" y="161156"/>
                  <a:pt x="149901" y="149902"/>
                </a:cubicBezTo>
                <a:cubicBezTo>
                  <a:pt x="160937" y="141073"/>
                  <a:pt x="167241" y="126242"/>
                  <a:pt x="179882" y="119921"/>
                </a:cubicBezTo>
                <a:cubicBezTo>
                  <a:pt x="208148" y="105788"/>
                  <a:pt x="269823" y="89941"/>
                  <a:pt x="269823" y="89941"/>
                </a:cubicBezTo>
                <a:cubicBezTo>
                  <a:pt x="273519" y="78852"/>
                  <a:pt x="295420" y="0"/>
                  <a:pt x="314793" y="0"/>
                </a:cubicBezTo>
                <a:cubicBezTo>
                  <a:pt x="330594" y="0"/>
                  <a:pt x="307932" y="31421"/>
                  <a:pt x="299803" y="44970"/>
                </a:cubicBezTo>
                <a:cubicBezTo>
                  <a:pt x="292532" y="57089"/>
                  <a:pt x="280859" y="66122"/>
                  <a:pt x="269823" y="74951"/>
                </a:cubicBezTo>
                <a:cubicBezTo>
                  <a:pt x="255755" y="86206"/>
                  <a:pt x="238410" y="93067"/>
                  <a:pt x="224852" y="104931"/>
                </a:cubicBezTo>
                <a:cubicBezTo>
                  <a:pt x="84544" y="227700"/>
                  <a:pt x="206129" y="142397"/>
                  <a:pt x="104931" y="209862"/>
                </a:cubicBezTo>
                <a:cubicBezTo>
                  <a:pt x="94937" y="239842"/>
                  <a:pt x="104930" y="289809"/>
                  <a:pt x="74950" y="299803"/>
                </a:cubicBezTo>
                <a:lnTo>
                  <a:pt x="0" y="32978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563888" y="1700808"/>
            <a:ext cx="438280" cy="195350"/>
          </a:xfrm>
          <a:custGeom>
            <a:avLst/>
            <a:gdLst>
              <a:gd name="connsiteX0" fmla="*/ 14990 w 438280"/>
              <a:gd name="connsiteY0" fmla="*/ 89941 h 195350"/>
              <a:gd name="connsiteX1" fmla="*/ 89941 w 438280"/>
              <a:gd name="connsiteY1" fmla="*/ 44971 h 195350"/>
              <a:gd name="connsiteX2" fmla="*/ 194872 w 438280"/>
              <a:gd name="connsiteY2" fmla="*/ 29981 h 195350"/>
              <a:gd name="connsiteX3" fmla="*/ 299803 w 438280"/>
              <a:gd name="connsiteY3" fmla="*/ 0 h 195350"/>
              <a:gd name="connsiteX4" fmla="*/ 404734 w 438280"/>
              <a:gd name="connsiteY4" fmla="*/ 14990 h 195350"/>
              <a:gd name="connsiteX5" fmla="*/ 434714 w 438280"/>
              <a:gd name="connsiteY5" fmla="*/ 44971 h 195350"/>
              <a:gd name="connsiteX6" fmla="*/ 314793 w 438280"/>
              <a:gd name="connsiteY6" fmla="*/ 29981 h 195350"/>
              <a:gd name="connsiteX7" fmla="*/ 179882 w 438280"/>
              <a:gd name="connsiteY7" fmla="*/ 74951 h 195350"/>
              <a:gd name="connsiteX8" fmla="*/ 134911 w 438280"/>
              <a:gd name="connsiteY8" fmla="*/ 89941 h 195350"/>
              <a:gd name="connsiteX9" fmla="*/ 89941 w 438280"/>
              <a:gd name="connsiteY9" fmla="*/ 104931 h 195350"/>
              <a:gd name="connsiteX10" fmla="*/ 59960 w 438280"/>
              <a:gd name="connsiteY10" fmla="*/ 134912 h 195350"/>
              <a:gd name="connsiteX11" fmla="*/ 0 w 438280"/>
              <a:gd name="connsiteY11" fmla="*/ 179882 h 195350"/>
              <a:gd name="connsiteX12" fmla="*/ 14990 w 438280"/>
              <a:gd name="connsiteY12" fmla="*/ 104931 h 195350"/>
              <a:gd name="connsiteX13" fmla="*/ 29980 w 438280"/>
              <a:gd name="connsiteY13" fmla="*/ 59961 h 195350"/>
              <a:gd name="connsiteX14" fmla="*/ 74951 w 438280"/>
              <a:gd name="connsiteY14" fmla="*/ 89941 h 195350"/>
              <a:gd name="connsiteX15" fmla="*/ 89941 w 438280"/>
              <a:gd name="connsiteY15" fmla="*/ 89941 h 19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38280" h="195350">
                <a:moveTo>
                  <a:pt x="14990" y="89941"/>
                </a:moveTo>
                <a:cubicBezTo>
                  <a:pt x="39974" y="74951"/>
                  <a:pt x="62301" y="54184"/>
                  <a:pt x="89941" y="44971"/>
                </a:cubicBezTo>
                <a:cubicBezTo>
                  <a:pt x="123460" y="33798"/>
                  <a:pt x="160110" y="36302"/>
                  <a:pt x="194872" y="29981"/>
                </a:cubicBezTo>
                <a:cubicBezTo>
                  <a:pt x="236276" y="22453"/>
                  <a:pt x="261277" y="12842"/>
                  <a:pt x="299803" y="0"/>
                </a:cubicBezTo>
                <a:cubicBezTo>
                  <a:pt x="334780" y="4997"/>
                  <a:pt x="371215" y="3817"/>
                  <a:pt x="404734" y="14990"/>
                </a:cubicBezTo>
                <a:cubicBezTo>
                  <a:pt x="418142" y="19459"/>
                  <a:pt x="448655" y="42647"/>
                  <a:pt x="434714" y="44971"/>
                </a:cubicBezTo>
                <a:cubicBezTo>
                  <a:pt x="394977" y="51594"/>
                  <a:pt x="354767" y="34978"/>
                  <a:pt x="314793" y="29981"/>
                </a:cubicBezTo>
                <a:lnTo>
                  <a:pt x="179882" y="74951"/>
                </a:lnTo>
                <a:lnTo>
                  <a:pt x="134911" y="89941"/>
                </a:lnTo>
                <a:lnTo>
                  <a:pt x="89941" y="104931"/>
                </a:lnTo>
                <a:cubicBezTo>
                  <a:pt x="79947" y="114925"/>
                  <a:pt x="66281" y="122271"/>
                  <a:pt x="59960" y="134912"/>
                </a:cubicBezTo>
                <a:cubicBezTo>
                  <a:pt x="25004" y="204823"/>
                  <a:pt x="76889" y="205512"/>
                  <a:pt x="0" y="179882"/>
                </a:cubicBezTo>
                <a:cubicBezTo>
                  <a:pt x="4997" y="154898"/>
                  <a:pt x="8811" y="129649"/>
                  <a:pt x="14990" y="104931"/>
                </a:cubicBezTo>
                <a:cubicBezTo>
                  <a:pt x="18822" y="89602"/>
                  <a:pt x="14651" y="63793"/>
                  <a:pt x="29980" y="59961"/>
                </a:cubicBezTo>
                <a:cubicBezTo>
                  <a:pt x="47458" y="55592"/>
                  <a:pt x="58837" y="81884"/>
                  <a:pt x="74951" y="89941"/>
                </a:cubicBezTo>
                <a:cubicBezTo>
                  <a:pt x="79420" y="92176"/>
                  <a:pt x="84944" y="89941"/>
                  <a:pt x="89941" y="89941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3822286" y="958574"/>
            <a:ext cx="359764" cy="741134"/>
          </a:xfrm>
          <a:custGeom>
            <a:avLst/>
            <a:gdLst>
              <a:gd name="connsiteX0" fmla="*/ 0 w 359764"/>
              <a:gd name="connsiteY0" fmla="*/ 764498 h 764498"/>
              <a:gd name="connsiteX1" fmla="*/ 14990 w 359764"/>
              <a:gd name="connsiteY1" fmla="*/ 689547 h 764498"/>
              <a:gd name="connsiteX2" fmla="*/ 44971 w 359764"/>
              <a:gd name="connsiteY2" fmla="*/ 599606 h 764498"/>
              <a:gd name="connsiteX3" fmla="*/ 59961 w 359764"/>
              <a:gd name="connsiteY3" fmla="*/ 554636 h 764498"/>
              <a:gd name="connsiteX4" fmla="*/ 74951 w 359764"/>
              <a:gd name="connsiteY4" fmla="*/ 509665 h 764498"/>
              <a:gd name="connsiteX5" fmla="*/ 89941 w 359764"/>
              <a:gd name="connsiteY5" fmla="*/ 449705 h 764498"/>
              <a:gd name="connsiteX6" fmla="*/ 119922 w 359764"/>
              <a:gd name="connsiteY6" fmla="*/ 359764 h 764498"/>
              <a:gd name="connsiteX7" fmla="*/ 194872 w 359764"/>
              <a:gd name="connsiteY7" fmla="*/ 284813 h 764498"/>
              <a:gd name="connsiteX8" fmla="*/ 209863 w 359764"/>
              <a:gd name="connsiteY8" fmla="*/ 239842 h 764498"/>
              <a:gd name="connsiteX9" fmla="*/ 239843 w 359764"/>
              <a:gd name="connsiteY9" fmla="*/ 194872 h 764498"/>
              <a:gd name="connsiteX10" fmla="*/ 269823 w 359764"/>
              <a:gd name="connsiteY10" fmla="*/ 89941 h 764498"/>
              <a:gd name="connsiteX11" fmla="*/ 344774 w 359764"/>
              <a:gd name="connsiteY11" fmla="*/ 29980 h 764498"/>
              <a:gd name="connsiteX12" fmla="*/ 359764 w 359764"/>
              <a:gd name="connsiteY12" fmla="*/ 0 h 76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9764" h="764498">
                <a:moveTo>
                  <a:pt x="0" y="764498"/>
                </a:moveTo>
                <a:cubicBezTo>
                  <a:pt x="4997" y="739514"/>
                  <a:pt x="8286" y="714128"/>
                  <a:pt x="14990" y="689547"/>
                </a:cubicBezTo>
                <a:cubicBezTo>
                  <a:pt x="23305" y="659058"/>
                  <a:pt x="34977" y="629586"/>
                  <a:pt x="44971" y="599606"/>
                </a:cubicBezTo>
                <a:lnTo>
                  <a:pt x="59961" y="554636"/>
                </a:lnTo>
                <a:cubicBezTo>
                  <a:pt x="64958" y="539646"/>
                  <a:pt x="71119" y="524994"/>
                  <a:pt x="74951" y="509665"/>
                </a:cubicBezTo>
                <a:cubicBezTo>
                  <a:pt x="79948" y="489678"/>
                  <a:pt x="84021" y="469438"/>
                  <a:pt x="89941" y="449705"/>
                </a:cubicBezTo>
                <a:cubicBezTo>
                  <a:pt x="99022" y="419436"/>
                  <a:pt x="97576" y="382110"/>
                  <a:pt x="119922" y="359764"/>
                </a:cubicBezTo>
                <a:lnTo>
                  <a:pt x="194872" y="284813"/>
                </a:lnTo>
                <a:cubicBezTo>
                  <a:pt x="199869" y="269823"/>
                  <a:pt x="202796" y="253975"/>
                  <a:pt x="209863" y="239842"/>
                </a:cubicBezTo>
                <a:cubicBezTo>
                  <a:pt x="217920" y="223728"/>
                  <a:pt x="232746" y="211431"/>
                  <a:pt x="239843" y="194872"/>
                </a:cubicBezTo>
                <a:cubicBezTo>
                  <a:pt x="249643" y="172005"/>
                  <a:pt x="255238" y="114250"/>
                  <a:pt x="269823" y="89941"/>
                </a:cubicBezTo>
                <a:cubicBezTo>
                  <a:pt x="292075" y="52854"/>
                  <a:pt x="314135" y="60619"/>
                  <a:pt x="344774" y="29980"/>
                </a:cubicBezTo>
                <a:cubicBezTo>
                  <a:pt x="352674" y="22080"/>
                  <a:pt x="354767" y="9993"/>
                  <a:pt x="359764" y="0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779912" y="2204864"/>
            <a:ext cx="301799" cy="259098"/>
          </a:xfrm>
          <a:custGeom>
            <a:avLst/>
            <a:gdLst>
              <a:gd name="connsiteX0" fmla="*/ 61948 w 301799"/>
              <a:gd name="connsiteY0" fmla="*/ 137487 h 259098"/>
              <a:gd name="connsiteX1" fmla="*/ 1987 w 301799"/>
              <a:gd name="connsiteY1" fmla="*/ 212438 h 259098"/>
              <a:gd name="connsiteX2" fmla="*/ 16977 w 301799"/>
              <a:gd name="connsiteY2" fmla="*/ 257408 h 259098"/>
              <a:gd name="connsiteX3" fmla="*/ 61948 w 301799"/>
              <a:gd name="connsiteY3" fmla="*/ 242418 h 259098"/>
              <a:gd name="connsiteX4" fmla="*/ 136898 w 301799"/>
              <a:gd name="connsiteY4" fmla="*/ 167467 h 259098"/>
              <a:gd name="connsiteX5" fmla="*/ 166879 w 301799"/>
              <a:gd name="connsiteY5" fmla="*/ 137487 h 259098"/>
              <a:gd name="connsiteX6" fmla="*/ 211849 w 301799"/>
              <a:gd name="connsiteY6" fmla="*/ 122497 h 259098"/>
              <a:gd name="connsiteX7" fmla="*/ 286800 w 301799"/>
              <a:gd name="connsiteY7" fmla="*/ 62536 h 259098"/>
              <a:gd name="connsiteX8" fmla="*/ 256820 w 301799"/>
              <a:gd name="connsiteY8" fmla="*/ 2576 h 259098"/>
              <a:gd name="connsiteX9" fmla="*/ 196859 w 301799"/>
              <a:gd name="connsiteY9" fmla="*/ 77527 h 259098"/>
              <a:gd name="connsiteX10" fmla="*/ 151889 w 301799"/>
              <a:gd name="connsiteY10" fmla="*/ 92517 h 259098"/>
              <a:gd name="connsiteX11" fmla="*/ 121908 w 301799"/>
              <a:gd name="connsiteY11" fmla="*/ 137487 h 259098"/>
              <a:gd name="connsiteX12" fmla="*/ 46957 w 301799"/>
              <a:gd name="connsiteY12" fmla="*/ 197448 h 259098"/>
              <a:gd name="connsiteX13" fmla="*/ 46957 w 301799"/>
              <a:gd name="connsiteY13" fmla="*/ 212438 h 25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1799" h="259098">
                <a:moveTo>
                  <a:pt x="61948" y="137487"/>
                </a:moveTo>
                <a:cubicBezTo>
                  <a:pt x="41961" y="162471"/>
                  <a:pt x="13221" y="182480"/>
                  <a:pt x="1987" y="212438"/>
                </a:cubicBezTo>
                <a:cubicBezTo>
                  <a:pt x="-3561" y="227233"/>
                  <a:pt x="2844" y="250342"/>
                  <a:pt x="16977" y="257408"/>
                </a:cubicBezTo>
                <a:cubicBezTo>
                  <a:pt x="31110" y="264474"/>
                  <a:pt x="46958" y="247415"/>
                  <a:pt x="61948" y="242418"/>
                </a:cubicBezTo>
                <a:cubicBezTo>
                  <a:pt x="113341" y="165329"/>
                  <a:pt x="65519" y="224570"/>
                  <a:pt x="136898" y="167467"/>
                </a:cubicBezTo>
                <a:cubicBezTo>
                  <a:pt x="147934" y="158638"/>
                  <a:pt x="154760" y="144758"/>
                  <a:pt x="166879" y="137487"/>
                </a:cubicBezTo>
                <a:cubicBezTo>
                  <a:pt x="180428" y="129358"/>
                  <a:pt x="197716" y="129563"/>
                  <a:pt x="211849" y="122497"/>
                </a:cubicBezTo>
                <a:cubicBezTo>
                  <a:pt x="249672" y="103586"/>
                  <a:pt x="258913" y="90424"/>
                  <a:pt x="286800" y="62536"/>
                </a:cubicBezTo>
                <a:cubicBezTo>
                  <a:pt x="295366" y="36839"/>
                  <a:pt x="328201" y="-11700"/>
                  <a:pt x="256820" y="2576"/>
                </a:cubicBezTo>
                <a:cubicBezTo>
                  <a:pt x="236444" y="6651"/>
                  <a:pt x="206195" y="70058"/>
                  <a:pt x="196859" y="77527"/>
                </a:cubicBezTo>
                <a:cubicBezTo>
                  <a:pt x="184521" y="87398"/>
                  <a:pt x="166879" y="87520"/>
                  <a:pt x="151889" y="92517"/>
                </a:cubicBezTo>
                <a:cubicBezTo>
                  <a:pt x="141895" y="107507"/>
                  <a:pt x="134647" y="124748"/>
                  <a:pt x="121908" y="137487"/>
                </a:cubicBezTo>
                <a:cubicBezTo>
                  <a:pt x="81814" y="177580"/>
                  <a:pt x="76626" y="152944"/>
                  <a:pt x="46957" y="197448"/>
                </a:cubicBezTo>
                <a:cubicBezTo>
                  <a:pt x="44185" y="201605"/>
                  <a:pt x="46957" y="207441"/>
                  <a:pt x="46957" y="212438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007815" y="355900"/>
            <a:ext cx="135282" cy="235819"/>
            <a:chOff x="2411741" y="2833140"/>
            <a:chExt cx="135282" cy="235819"/>
          </a:xfrm>
        </p:grpSpPr>
        <p:sp>
          <p:nvSpPr>
            <p:cNvPr id="23" name="任意多边形 22"/>
            <p:cNvSpPr/>
            <p:nvPr/>
          </p:nvSpPr>
          <p:spPr>
            <a:xfrm>
              <a:off x="2411741" y="2833140"/>
              <a:ext cx="135282" cy="235819"/>
            </a:xfrm>
            <a:custGeom>
              <a:avLst/>
              <a:gdLst>
                <a:gd name="connsiteX0" fmla="*/ 0 w 239843"/>
                <a:gd name="connsiteY0" fmla="*/ 119921 h 224852"/>
                <a:gd name="connsiteX1" fmla="*/ 44971 w 239843"/>
                <a:gd name="connsiteY1" fmla="*/ 44970 h 224852"/>
                <a:gd name="connsiteX2" fmla="*/ 134912 w 239843"/>
                <a:gd name="connsiteY2" fmla="*/ 0 h 224852"/>
                <a:gd name="connsiteX3" fmla="*/ 224853 w 239843"/>
                <a:gd name="connsiteY3" fmla="*/ 44970 h 224852"/>
                <a:gd name="connsiteX4" fmla="*/ 239843 w 239843"/>
                <a:gd name="connsiteY4" fmla="*/ 89941 h 224852"/>
                <a:gd name="connsiteX5" fmla="*/ 224853 w 239843"/>
                <a:gd name="connsiteY5" fmla="*/ 179882 h 224852"/>
                <a:gd name="connsiteX6" fmla="*/ 194872 w 239843"/>
                <a:gd name="connsiteY6" fmla="*/ 209862 h 224852"/>
                <a:gd name="connsiteX7" fmla="*/ 149902 w 239843"/>
                <a:gd name="connsiteY7" fmla="*/ 224852 h 2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843" h="224852">
                  <a:moveTo>
                    <a:pt x="0" y="119921"/>
                  </a:moveTo>
                  <a:cubicBezTo>
                    <a:pt x="14990" y="94937"/>
                    <a:pt x="26010" y="67092"/>
                    <a:pt x="44971" y="44970"/>
                  </a:cubicBezTo>
                  <a:cubicBezTo>
                    <a:pt x="68218" y="17848"/>
                    <a:pt x="103433" y="10493"/>
                    <a:pt x="134912" y="0"/>
                  </a:cubicBezTo>
                  <a:cubicBezTo>
                    <a:pt x="178022" y="10778"/>
                    <a:pt x="201269" y="5664"/>
                    <a:pt x="224853" y="44970"/>
                  </a:cubicBezTo>
                  <a:cubicBezTo>
                    <a:pt x="232983" y="58519"/>
                    <a:pt x="234846" y="74951"/>
                    <a:pt x="239843" y="89941"/>
                  </a:cubicBezTo>
                  <a:cubicBezTo>
                    <a:pt x="234846" y="119921"/>
                    <a:pt x="235525" y="151423"/>
                    <a:pt x="224853" y="179882"/>
                  </a:cubicBezTo>
                  <a:cubicBezTo>
                    <a:pt x="219891" y="193115"/>
                    <a:pt x="206991" y="202591"/>
                    <a:pt x="194872" y="209862"/>
                  </a:cubicBezTo>
                  <a:cubicBezTo>
                    <a:pt x="181323" y="217991"/>
                    <a:pt x="149902" y="224852"/>
                    <a:pt x="149902" y="224852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411760" y="2924944"/>
              <a:ext cx="76456" cy="93708"/>
            </a:xfrm>
            <a:custGeom>
              <a:avLst/>
              <a:gdLst>
                <a:gd name="connsiteX0" fmla="*/ 14990 w 76456"/>
                <a:gd name="connsiteY0" fmla="*/ 391 h 93708"/>
                <a:gd name="connsiteX1" fmla="*/ 44970 w 76456"/>
                <a:gd name="connsiteY1" fmla="*/ 75342 h 93708"/>
                <a:gd name="connsiteX2" fmla="*/ 0 w 76456"/>
                <a:gd name="connsiteY2" fmla="*/ 45362 h 93708"/>
                <a:gd name="connsiteX3" fmla="*/ 14990 w 76456"/>
                <a:gd name="connsiteY3" fmla="*/ 90332 h 93708"/>
                <a:gd name="connsiteX4" fmla="*/ 74951 w 76456"/>
                <a:gd name="connsiteY4" fmla="*/ 75342 h 93708"/>
                <a:gd name="connsiteX5" fmla="*/ 44970 w 76456"/>
                <a:gd name="connsiteY5" fmla="*/ 45362 h 93708"/>
                <a:gd name="connsiteX6" fmla="*/ 14990 w 76456"/>
                <a:gd name="connsiteY6" fmla="*/ 391 h 9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456" h="93708">
                  <a:moveTo>
                    <a:pt x="14990" y="391"/>
                  </a:moveTo>
                  <a:cubicBezTo>
                    <a:pt x="14990" y="5388"/>
                    <a:pt x="53479" y="49815"/>
                    <a:pt x="44970" y="75342"/>
                  </a:cubicBezTo>
                  <a:cubicBezTo>
                    <a:pt x="39273" y="92433"/>
                    <a:pt x="0" y="45362"/>
                    <a:pt x="0" y="45362"/>
                  </a:cubicBezTo>
                  <a:cubicBezTo>
                    <a:pt x="4997" y="60352"/>
                    <a:pt x="319" y="84464"/>
                    <a:pt x="14990" y="90332"/>
                  </a:cubicBezTo>
                  <a:cubicBezTo>
                    <a:pt x="34119" y="97983"/>
                    <a:pt x="63523" y="92484"/>
                    <a:pt x="74951" y="75342"/>
                  </a:cubicBezTo>
                  <a:cubicBezTo>
                    <a:pt x="82791" y="63583"/>
                    <a:pt x="58092" y="50611"/>
                    <a:pt x="44970" y="45362"/>
                  </a:cubicBezTo>
                  <a:cubicBezTo>
                    <a:pt x="31052" y="39795"/>
                    <a:pt x="14990" y="-4606"/>
                    <a:pt x="14990" y="391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1979712" y="399054"/>
            <a:ext cx="419725" cy="509666"/>
          </a:xfrm>
          <a:custGeom>
            <a:avLst/>
            <a:gdLst>
              <a:gd name="connsiteX0" fmla="*/ 0 w 419725"/>
              <a:gd name="connsiteY0" fmla="*/ 509666 h 509666"/>
              <a:gd name="connsiteX1" fmla="*/ 29981 w 419725"/>
              <a:gd name="connsiteY1" fmla="*/ 434715 h 509666"/>
              <a:gd name="connsiteX2" fmla="*/ 59961 w 419725"/>
              <a:gd name="connsiteY2" fmla="*/ 389744 h 509666"/>
              <a:gd name="connsiteX3" fmla="*/ 89941 w 419725"/>
              <a:gd name="connsiteY3" fmla="*/ 299803 h 509666"/>
              <a:gd name="connsiteX4" fmla="*/ 104932 w 419725"/>
              <a:gd name="connsiteY4" fmla="*/ 254833 h 509666"/>
              <a:gd name="connsiteX5" fmla="*/ 179882 w 419725"/>
              <a:gd name="connsiteY5" fmla="*/ 179882 h 509666"/>
              <a:gd name="connsiteX6" fmla="*/ 239843 w 419725"/>
              <a:gd name="connsiteY6" fmla="*/ 104931 h 509666"/>
              <a:gd name="connsiteX7" fmla="*/ 329784 w 419725"/>
              <a:gd name="connsiteY7" fmla="*/ 74951 h 509666"/>
              <a:gd name="connsiteX8" fmla="*/ 359764 w 419725"/>
              <a:gd name="connsiteY8" fmla="*/ 44970 h 509666"/>
              <a:gd name="connsiteX9" fmla="*/ 419725 w 419725"/>
              <a:gd name="connsiteY9" fmla="*/ 0 h 50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9725" h="509666">
                <a:moveTo>
                  <a:pt x="0" y="509666"/>
                </a:moveTo>
                <a:cubicBezTo>
                  <a:pt x="9994" y="484682"/>
                  <a:pt x="17947" y="458783"/>
                  <a:pt x="29981" y="434715"/>
                </a:cubicBezTo>
                <a:cubicBezTo>
                  <a:pt x="38038" y="418601"/>
                  <a:pt x="52644" y="406207"/>
                  <a:pt x="59961" y="389744"/>
                </a:cubicBezTo>
                <a:cubicBezTo>
                  <a:pt x="72796" y="360866"/>
                  <a:pt x="79947" y="329783"/>
                  <a:pt x="89941" y="299803"/>
                </a:cubicBezTo>
                <a:cubicBezTo>
                  <a:pt x="94938" y="284813"/>
                  <a:pt x="93759" y="266006"/>
                  <a:pt x="104932" y="254833"/>
                </a:cubicBezTo>
                <a:lnTo>
                  <a:pt x="179882" y="179882"/>
                </a:lnTo>
                <a:cubicBezTo>
                  <a:pt x="196138" y="131118"/>
                  <a:pt x="186780" y="128515"/>
                  <a:pt x="239843" y="104931"/>
                </a:cubicBezTo>
                <a:cubicBezTo>
                  <a:pt x="268721" y="92096"/>
                  <a:pt x="329784" y="74951"/>
                  <a:pt x="329784" y="74951"/>
                </a:cubicBezTo>
                <a:cubicBezTo>
                  <a:pt x="339777" y="64957"/>
                  <a:pt x="347645" y="52241"/>
                  <a:pt x="359764" y="44970"/>
                </a:cubicBezTo>
                <a:cubicBezTo>
                  <a:pt x="425920" y="5276"/>
                  <a:pt x="390184" y="59083"/>
                  <a:pt x="419725" y="0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2188564" y="344443"/>
            <a:ext cx="210873" cy="129366"/>
          </a:xfrm>
          <a:custGeom>
            <a:avLst/>
            <a:gdLst>
              <a:gd name="connsiteX0" fmla="*/ 0 w 194872"/>
              <a:gd name="connsiteY0" fmla="*/ 15322 h 150771"/>
              <a:gd name="connsiteX1" fmla="*/ 149902 w 194872"/>
              <a:gd name="connsiteY1" fmla="*/ 15322 h 150771"/>
              <a:gd name="connsiteX2" fmla="*/ 194872 w 194872"/>
              <a:gd name="connsiteY2" fmla="*/ 45302 h 150771"/>
              <a:gd name="connsiteX3" fmla="*/ 179882 w 194872"/>
              <a:gd name="connsiteY3" fmla="*/ 105263 h 150771"/>
              <a:gd name="connsiteX4" fmla="*/ 89941 w 194872"/>
              <a:gd name="connsiteY4" fmla="*/ 150233 h 150771"/>
              <a:gd name="connsiteX5" fmla="*/ 74951 w 194872"/>
              <a:gd name="connsiteY5" fmla="*/ 150233 h 1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872" h="150771">
                <a:moveTo>
                  <a:pt x="0" y="15322"/>
                </a:moveTo>
                <a:cubicBezTo>
                  <a:pt x="69520" y="1418"/>
                  <a:pt x="80382" y="-10748"/>
                  <a:pt x="149902" y="15322"/>
                </a:cubicBezTo>
                <a:cubicBezTo>
                  <a:pt x="166771" y="21648"/>
                  <a:pt x="179882" y="35309"/>
                  <a:pt x="194872" y="45302"/>
                </a:cubicBezTo>
                <a:cubicBezTo>
                  <a:pt x="189875" y="65289"/>
                  <a:pt x="191310" y="88121"/>
                  <a:pt x="179882" y="105263"/>
                </a:cubicBezTo>
                <a:cubicBezTo>
                  <a:pt x="165227" y="127245"/>
                  <a:pt x="113883" y="144247"/>
                  <a:pt x="89941" y="150233"/>
                </a:cubicBezTo>
                <a:cubicBezTo>
                  <a:pt x="85094" y="151445"/>
                  <a:pt x="79948" y="150233"/>
                  <a:pt x="74951" y="150233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909313" y="442117"/>
            <a:ext cx="142407" cy="190254"/>
          </a:xfrm>
          <a:custGeom>
            <a:avLst/>
            <a:gdLst>
              <a:gd name="connsiteX0" fmla="*/ 194872 w 209862"/>
              <a:gd name="connsiteY0" fmla="*/ 67550 h 218707"/>
              <a:gd name="connsiteX1" fmla="*/ 14990 w 209862"/>
              <a:gd name="connsiteY1" fmla="*/ 22579 h 218707"/>
              <a:gd name="connsiteX2" fmla="*/ 0 w 209862"/>
              <a:gd name="connsiteY2" fmla="*/ 67550 h 218707"/>
              <a:gd name="connsiteX3" fmla="*/ 14990 w 209862"/>
              <a:gd name="connsiteY3" fmla="*/ 142500 h 218707"/>
              <a:gd name="connsiteX4" fmla="*/ 149901 w 209862"/>
              <a:gd name="connsiteY4" fmla="*/ 217451 h 218707"/>
              <a:gd name="connsiteX5" fmla="*/ 209862 w 209862"/>
              <a:gd name="connsiteY5" fmla="*/ 217451 h 21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862" h="218707">
                <a:moveTo>
                  <a:pt x="194872" y="67550"/>
                </a:moveTo>
                <a:cubicBezTo>
                  <a:pt x="126315" y="12705"/>
                  <a:pt x="114065" y="-26959"/>
                  <a:pt x="14990" y="22579"/>
                </a:cubicBezTo>
                <a:cubicBezTo>
                  <a:pt x="857" y="29646"/>
                  <a:pt x="4997" y="52560"/>
                  <a:pt x="0" y="67550"/>
                </a:cubicBezTo>
                <a:cubicBezTo>
                  <a:pt x="4997" y="92533"/>
                  <a:pt x="-652" y="122389"/>
                  <a:pt x="14990" y="142500"/>
                </a:cubicBezTo>
                <a:cubicBezTo>
                  <a:pt x="32156" y="164570"/>
                  <a:pt x="108427" y="211526"/>
                  <a:pt x="149901" y="217451"/>
                </a:cubicBezTo>
                <a:cubicBezTo>
                  <a:pt x="169687" y="220278"/>
                  <a:pt x="189875" y="217451"/>
                  <a:pt x="209862" y="217451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989056" y="493279"/>
            <a:ext cx="114012" cy="60326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813810" y="374634"/>
            <a:ext cx="104931" cy="30100"/>
          </a:xfrm>
          <a:custGeom>
            <a:avLst/>
            <a:gdLst>
              <a:gd name="connsiteX0" fmla="*/ 104931 w 104931"/>
              <a:gd name="connsiteY0" fmla="*/ 30100 h 30100"/>
              <a:gd name="connsiteX1" fmla="*/ 0 w 104931"/>
              <a:gd name="connsiteY1" fmla="*/ 120 h 3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931" h="30100">
                <a:moveTo>
                  <a:pt x="104931" y="30100"/>
                </a:moveTo>
                <a:cubicBezTo>
                  <a:pt x="20701" y="-3591"/>
                  <a:pt x="56888" y="120"/>
                  <a:pt x="0" y="12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948721" y="404734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1813810" y="298233"/>
            <a:ext cx="119921" cy="91511"/>
          </a:xfrm>
          <a:custGeom>
            <a:avLst/>
            <a:gdLst>
              <a:gd name="connsiteX0" fmla="*/ 119921 w 119921"/>
              <a:gd name="connsiteY0" fmla="*/ 91511 h 91511"/>
              <a:gd name="connsiteX1" fmla="*/ 44970 w 119921"/>
              <a:gd name="connsiteY1" fmla="*/ 46541 h 91511"/>
              <a:gd name="connsiteX2" fmla="*/ 14990 w 119921"/>
              <a:gd name="connsiteY2" fmla="*/ 1570 h 91511"/>
              <a:gd name="connsiteX3" fmla="*/ 0 w 119921"/>
              <a:gd name="connsiteY3" fmla="*/ 1570 h 9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921" h="91511">
                <a:moveTo>
                  <a:pt x="119921" y="91511"/>
                </a:moveTo>
                <a:cubicBezTo>
                  <a:pt x="94937" y="76521"/>
                  <a:pt x="67091" y="65502"/>
                  <a:pt x="44970" y="46541"/>
                </a:cubicBezTo>
                <a:cubicBezTo>
                  <a:pt x="31291" y="34816"/>
                  <a:pt x="27729" y="14309"/>
                  <a:pt x="14990" y="1570"/>
                </a:cubicBezTo>
                <a:cubicBezTo>
                  <a:pt x="11457" y="-1963"/>
                  <a:pt x="4997" y="1570"/>
                  <a:pt x="0" y="157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888761" y="269823"/>
            <a:ext cx="59960" cy="119921"/>
          </a:xfrm>
          <a:custGeom>
            <a:avLst/>
            <a:gdLst>
              <a:gd name="connsiteX0" fmla="*/ 0 w 59960"/>
              <a:gd name="connsiteY0" fmla="*/ 0 h 104931"/>
              <a:gd name="connsiteX1" fmla="*/ 59960 w 59960"/>
              <a:gd name="connsiteY1" fmla="*/ 104931 h 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960" h="104931">
                <a:moveTo>
                  <a:pt x="0" y="0"/>
                </a:moveTo>
                <a:cubicBezTo>
                  <a:pt x="50718" y="84532"/>
                  <a:pt x="31940" y="48891"/>
                  <a:pt x="59960" y="10493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979712" y="254763"/>
            <a:ext cx="14992" cy="149901"/>
          </a:xfrm>
          <a:custGeom>
            <a:avLst/>
            <a:gdLst>
              <a:gd name="connsiteX0" fmla="*/ 0 w 14992"/>
              <a:gd name="connsiteY0" fmla="*/ 0 h 149901"/>
              <a:gd name="connsiteX1" fmla="*/ 14990 w 14992"/>
              <a:gd name="connsiteY1" fmla="*/ 149901 h 149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992" h="149901">
                <a:moveTo>
                  <a:pt x="0" y="0"/>
                </a:moveTo>
                <a:cubicBezTo>
                  <a:pt x="15542" y="139877"/>
                  <a:pt x="14990" y="89664"/>
                  <a:pt x="14990" y="14990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976769" y="269752"/>
            <a:ext cx="74951" cy="134912"/>
          </a:xfrm>
          <a:custGeom>
            <a:avLst/>
            <a:gdLst>
              <a:gd name="connsiteX0" fmla="*/ 0 w 74951"/>
              <a:gd name="connsiteY0" fmla="*/ 134912 h 134912"/>
              <a:gd name="connsiteX1" fmla="*/ 14990 w 74951"/>
              <a:gd name="connsiteY1" fmla="*/ 59961 h 134912"/>
              <a:gd name="connsiteX2" fmla="*/ 74951 w 74951"/>
              <a:gd name="connsiteY2" fmla="*/ 0 h 13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51" h="134912">
                <a:moveTo>
                  <a:pt x="0" y="134912"/>
                </a:moveTo>
                <a:cubicBezTo>
                  <a:pt x="4997" y="109928"/>
                  <a:pt x="2617" y="82233"/>
                  <a:pt x="14990" y="59961"/>
                </a:cubicBezTo>
                <a:cubicBezTo>
                  <a:pt x="28717" y="35252"/>
                  <a:pt x="74951" y="0"/>
                  <a:pt x="74951" y="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051720" y="297259"/>
            <a:ext cx="134911" cy="107405"/>
          </a:xfrm>
          <a:custGeom>
            <a:avLst/>
            <a:gdLst>
              <a:gd name="connsiteX0" fmla="*/ 0 w 134911"/>
              <a:gd name="connsiteY0" fmla="*/ 107405 h 107405"/>
              <a:gd name="connsiteX1" fmla="*/ 59960 w 134911"/>
              <a:gd name="connsiteY1" fmla="*/ 32454 h 107405"/>
              <a:gd name="connsiteX2" fmla="*/ 89941 w 134911"/>
              <a:gd name="connsiteY2" fmla="*/ 2474 h 107405"/>
              <a:gd name="connsiteX3" fmla="*/ 134911 w 134911"/>
              <a:gd name="connsiteY3" fmla="*/ 2474 h 10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11" h="107405">
                <a:moveTo>
                  <a:pt x="0" y="107405"/>
                </a:moveTo>
                <a:cubicBezTo>
                  <a:pt x="19987" y="82421"/>
                  <a:pt x="39138" y="56746"/>
                  <a:pt x="59960" y="32454"/>
                </a:cubicBezTo>
                <a:cubicBezTo>
                  <a:pt x="69158" y="21723"/>
                  <a:pt x="76819" y="7723"/>
                  <a:pt x="89941" y="2474"/>
                </a:cubicBezTo>
                <a:cubicBezTo>
                  <a:pt x="103859" y="-3093"/>
                  <a:pt x="119921" y="2474"/>
                  <a:pt x="134911" y="2474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873770" y="809469"/>
            <a:ext cx="211769" cy="194872"/>
          </a:xfrm>
          <a:custGeom>
            <a:avLst/>
            <a:gdLst>
              <a:gd name="connsiteX0" fmla="*/ 74951 w 211769"/>
              <a:gd name="connsiteY0" fmla="*/ 0 h 194872"/>
              <a:gd name="connsiteX1" fmla="*/ 0 w 211769"/>
              <a:gd name="connsiteY1" fmla="*/ 14990 h 194872"/>
              <a:gd name="connsiteX2" fmla="*/ 59961 w 211769"/>
              <a:gd name="connsiteY2" fmla="*/ 74951 h 194872"/>
              <a:gd name="connsiteX3" fmla="*/ 74951 w 211769"/>
              <a:gd name="connsiteY3" fmla="*/ 119921 h 194872"/>
              <a:gd name="connsiteX4" fmla="*/ 104932 w 211769"/>
              <a:gd name="connsiteY4" fmla="*/ 149901 h 194872"/>
              <a:gd name="connsiteX5" fmla="*/ 194873 w 211769"/>
              <a:gd name="connsiteY5" fmla="*/ 194872 h 194872"/>
              <a:gd name="connsiteX6" fmla="*/ 194873 w 211769"/>
              <a:gd name="connsiteY6" fmla="*/ 89941 h 194872"/>
              <a:gd name="connsiteX7" fmla="*/ 149902 w 211769"/>
              <a:gd name="connsiteY7" fmla="*/ 59961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769" h="194872">
                <a:moveTo>
                  <a:pt x="74951" y="0"/>
                </a:moveTo>
                <a:cubicBezTo>
                  <a:pt x="49967" y="4997"/>
                  <a:pt x="18016" y="-3026"/>
                  <a:pt x="0" y="14990"/>
                </a:cubicBezTo>
                <a:lnTo>
                  <a:pt x="59961" y="74951"/>
                </a:lnTo>
                <a:cubicBezTo>
                  <a:pt x="64958" y="89941"/>
                  <a:pt x="66821" y="106372"/>
                  <a:pt x="74951" y="119921"/>
                </a:cubicBezTo>
                <a:cubicBezTo>
                  <a:pt x="82222" y="132040"/>
                  <a:pt x="93896" y="141072"/>
                  <a:pt x="104932" y="149901"/>
                </a:cubicBezTo>
                <a:cubicBezTo>
                  <a:pt x="146447" y="183113"/>
                  <a:pt x="147372" y="179039"/>
                  <a:pt x="194873" y="194872"/>
                </a:cubicBezTo>
                <a:cubicBezTo>
                  <a:pt x="207037" y="158380"/>
                  <a:pt x="225874" y="128692"/>
                  <a:pt x="194873" y="89941"/>
                </a:cubicBezTo>
                <a:cubicBezTo>
                  <a:pt x="145162" y="27803"/>
                  <a:pt x="149902" y="105162"/>
                  <a:pt x="149902" y="59961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2123728" y="509668"/>
            <a:ext cx="136101" cy="157990"/>
          </a:xfrm>
          <a:custGeom>
            <a:avLst/>
            <a:gdLst>
              <a:gd name="connsiteX0" fmla="*/ 59961 w 285656"/>
              <a:gd name="connsiteY0" fmla="*/ 0 h 149902"/>
              <a:gd name="connsiteX1" fmla="*/ 134912 w 285656"/>
              <a:gd name="connsiteY1" fmla="*/ 14990 h 149902"/>
              <a:gd name="connsiteX2" fmla="*/ 224853 w 285656"/>
              <a:gd name="connsiteY2" fmla="*/ 29981 h 149902"/>
              <a:gd name="connsiteX3" fmla="*/ 269823 w 285656"/>
              <a:gd name="connsiteY3" fmla="*/ 44971 h 149902"/>
              <a:gd name="connsiteX4" fmla="*/ 269823 w 285656"/>
              <a:gd name="connsiteY4" fmla="*/ 134912 h 149902"/>
              <a:gd name="connsiteX5" fmla="*/ 224853 w 285656"/>
              <a:gd name="connsiteY5" fmla="*/ 149902 h 149902"/>
              <a:gd name="connsiteX6" fmla="*/ 0 w 285656"/>
              <a:gd name="connsiteY6" fmla="*/ 134912 h 14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656" h="149902">
                <a:moveTo>
                  <a:pt x="59961" y="0"/>
                </a:moveTo>
                <a:lnTo>
                  <a:pt x="134912" y="14990"/>
                </a:lnTo>
                <a:cubicBezTo>
                  <a:pt x="164816" y="20427"/>
                  <a:pt x="195183" y="23387"/>
                  <a:pt x="224853" y="29981"/>
                </a:cubicBezTo>
                <a:cubicBezTo>
                  <a:pt x="240278" y="33409"/>
                  <a:pt x="254833" y="39974"/>
                  <a:pt x="269823" y="44971"/>
                </a:cubicBezTo>
                <a:cubicBezTo>
                  <a:pt x="279816" y="74951"/>
                  <a:pt x="299803" y="104931"/>
                  <a:pt x="269823" y="134912"/>
                </a:cubicBezTo>
                <a:cubicBezTo>
                  <a:pt x="258650" y="146085"/>
                  <a:pt x="239843" y="144905"/>
                  <a:pt x="224853" y="149902"/>
                </a:cubicBezTo>
                <a:cubicBezTo>
                  <a:pt x="10006" y="134556"/>
                  <a:pt x="85123" y="134912"/>
                  <a:pt x="0" y="134912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2141456" y="548680"/>
            <a:ext cx="114012" cy="60326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1828800" y="1244184"/>
            <a:ext cx="198860" cy="524655"/>
          </a:xfrm>
          <a:custGeom>
            <a:avLst/>
            <a:gdLst>
              <a:gd name="connsiteX0" fmla="*/ 0 w 198860"/>
              <a:gd name="connsiteY0" fmla="*/ 0 h 524655"/>
              <a:gd name="connsiteX1" fmla="*/ 29980 w 198860"/>
              <a:gd name="connsiteY1" fmla="*/ 74950 h 524655"/>
              <a:gd name="connsiteX2" fmla="*/ 59961 w 198860"/>
              <a:gd name="connsiteY2" fmla="*/ 119921 h 524655"/>
              <a:gd name="connsiteX3" fmla="*/ 89941 w 198860"/>
              <a:gd name="connsiteY3" fmla="*/ 209862 h 524655"/>
              <a:gd name="connsiteX4" fmla="*/ 104931 w 198860"/>
              <a:gd name="connsiteY4" fmla="*/ 254832 h 524655"/>
              <a:gd name="connsiteX5" fmla="*/ 119921 w 198860"/>
              <a:gd name="connsiteY5" fmla="*/ 404734 h 524655"/>
              <a:gd name="connsiteX6" fmla="*/ 149902 w 198860"/>
              <a:gd name="connsiteY6" fmla="*/ 494675 h 524655"/>
              <a:gd name="connsiteX7" fmla="*/ 194872 w 198860"/>
              <a:gd name="connsiteY7" fmla="*/ 524655 h 524655"/>
              <a:gd name="connsiteX8" fmla="*/ 104931 w 198860"/>
              <a:gd name="connsiteY8" fmla="*/ 494675 h 524655"/>
              <a:gd name="connsiteX9" fmla="*/ 74951 w 198860"/>
              <a:gd name="connsiteY9" fmla="*/ 449705 h 524655"/>
              <a:gd name="connsiteX10" fmla="*/ 59961 w 198860"/>
              <a:gd name="connsiteY10" fmla="*/ 269823 h 524655"/>
              <a:gd name="connsiteX11" fmla="*/ 44970 w 198860"/>
              <a:gd name="connsiteY11" fmla="*/ 224852 h 524655"/>
              <a:gd name="connsiteX12" fmla="*/ 29980 w 198860"/>
              <a:gd name="connsiteY12" fmla="*/ 134911 h 524655"/>
              <a:gd name="connsiteX13" fmla="*/ 14990 w 198860"/>
              <a:gd name="connsiteY13" fmla="*/ 59960 h 524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860" h="524655">
                <a:moveTo>
                  <a:pt x="0" y="0"/>
                </a:moveTo>
                <a:cubicBezTo>
                  <a:pt x="9993" y="24983"/>
                  <a:pt x="17946" y="50883"/>
                  <a:pt x="29980" y="74950"/>
                </a:cubicBezTo>
                <a:cubicBezTo>
                  <a:pt x="38037" y="91064"/>
                  <a:pt x="52644" y="103458"/>
                  <a:pt x="59961" y="119921"/>
                </a:cubicBezTo>
                <a:cubicBezTo>
                  <a:pt x="72796" y="148799"/>
                  <a:pt x="79948" y="179882"/>
                  <a:pt x="89941" y="209862"/>
                </a:cubicBezTo>
                <a:lnTo>
                  <a:pt x="104931" y="254832"/>
                </a:lnTo>
                <a:cubicBezTo>
                  <a:pt x="109928" y="304799"/>
                  <a:pt x="110667" y="355378"/>
                  <a:pt x="119921" y="404734"/>
                </a:cubicBezTo>
                <a:cubicBezTo>
                  <a:pt x="125745" y="435795"/>
                  <a:pt x="123607" y="477145"/>
                  <a:pt x="149902" y="494675"/>
                </a:cubicBezTo>
                <a:cubicBezTo>
                  <a:pt x="164892" y="504668"/>
                  <a:pt x="212888" y="524655"/>
                  <a:pt x="194872" y="524655"/>
                </a:cubicBezTo>
                <a:cubicBezTo>
                  <a:pt x="163270" y="524655"/>
                  <a:pt x="104931" y="494675"/>
                  <a:pt x="104931" y="494675"/>
                </a:cubicBezTo>
                <a:cubicBezTo>
                  <a:pt x="94938" y="479685"/>
                  <a:pt x="78484" y="467371"/>
                  <a:pt x="74951" y="449705"/>
                </a:cubicBezTo>
                <a:cubicBezTo>
                  <a:pt x="63151" y="390705"/>
                  <a:pt x="67913" y="329464"/>
                  <a:pt x="59961" y="269823"/>
                </a:cubicBezTo>
                <a:cubicBezTo>
                  <a:pt x="57873" y="254160"/>
                  <a:pt x="49967" y="239842"/>
                  <a:pt x="44970" y="224852"/>
                </a:cubicBezTo>
                <a:cubicBezTo>
                  <a:pt x="39973" y="194872"/>
                  <a:pt x="36573" y="164581"/>
                  <a:pt x="29980" y="134911"/>
                </a:cubicBezTo>
                <a:cubicBezTo>
                  <a:pt x="11830" y="53234"/>
                  <a:pt x="14990" y="122962"/>
                  <a:pt x="14990" y="59960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1064302" y="1528997"/>
            <a:ext cx="359764" cy="60005"/>
          </a:xfrm>
          <a:custGeom>
            <a:avLst/>
            <a:gdLst>
              <a:gd name="connsiteX0" fmla="*/ 0 w 359764"/>
              <a:gd name="connsiteY0" fmla="*/ 0 h 60005"/>
              <a:gd name="connsiteX1" fmla="*/ 74950 w 359764"/>
              <a:gd name="connsiteY1" fmla="*/ 29980 h 60005"/>
              <a:gd name="connsiteX2" fmla="*/ 119921 w 359764"/>
              <a:gd name="connsiteY2" fmla="*/ 44970 h 60005"/>
              <a:gd name="connsiteX3" fmla="*/ 359764 w 359764"/>
              <a:gd name="connsiteY3" fmla="*/ 59960 h 6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764" h="60005">
                <a:moveTo>
                  <a:pt x="0" y="0"/>
                </a:moveTo>
                <a:cubicBezTo>
                  <a:pt x="24983" y="9993"/>
                  <a:pt x="49755" y="20532"/>
                  <a:pt x="74950" y="29980"/>
                </a:cubicBezTo>
                <a:cubicBezTo>
                  <a:pt x="89745" y="35528"/>
                  <a:pt x="104258" y="42882"/>
                  <a:pt x="119921" y="44970"/>
                </a:cubicBezTo>
                <a:cubicBezTo>
                  <a:pt x="244796" y="61620"/>
                  <a:pt x="264523" y="59960"/>
                  <a:pt x="359764" y="59960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243434" y="1506510"/>
            <a:ext cx="45719" cy="82491"/>
          </a:xfrm>
          <a:custGeom>
            <a:avLst/>
            <a:gdLst>
              <a:gd name="connsiteX0" fmla="*/ 75480 w 75480"/>
              <a:gd name="connsiteY0" fmla="*/ 104931 h 104931"/>
              <a:gd name="connsiteX1" fmla="*/ 529 w 75480"/>
              <a:gd name="connsiteY1" fmla="*/ 0 h 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80" h="104931">
                <a:moveTo>
                  <a:pt x="75480" y="104931"/>
                </a:moveTo>
                <a:cubicBezTo>
                  <a:pt x="-11176" y="35606"/>
                  <a:pt x="529" y="76965"/>
                  <a:pt x="529" y="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1319134" y="1423056"/>
            <a:ext cx="150162" cy="90951"/>
          </a:xfrm>
          <a:custGeom>
            <a:avLst/>
            <a:gdLst>
              <a:gd name="connsiteX0" fmla="*/ 0 w 150162"/>
              <a:gd name="connsiteY0" fmla="*/ 45980 h 90951"/>
              <a:gd name="connsiteX1" fmla="*/ 74951 w 150162"/>
              <a:gd name="connsiteY1" fmla="*/ 1010 h 90951"/>
              <a:gd name="connsiteX2" fmla="*/ 149902 w 150162"/>
              <a:gd name="connsiteY2" fmla="*/ 60970 h 90951"/>
              <a:gd name="connsiteX3" fmla="*/ 134912 w 150162"/>
              <a:gd name="connsiteY3" fmla="*/ 90951 h 9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162" h="90951">
                <a:moveTo>
                  <a:pt x="0" y="45980"/>
                </a:moveTo>
                <a:cubicBezTo>
                  <a:pt x="24984" y="30990"/>
                  <a:pt x="46685" y="8076"/>
                  <a:pt x="74951" y="1010"/>
                </a:cubicBezTo>
                <a:cubicBezTo>
                  <a:pt x="107463" y="-7118"/>
                  <a:pt x="144849" y="35706"/>
                  <a:pt x="149902" y="60970"/>
                </a:cubicBezTo>
                <a:cubicBezTo>
                  <a:pt x="152093" y="71926"/>
                  <a:pt x="139909" y="80957"/>
                  <a:pt x="134912" y="9095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1349115" y="1573967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1313708" y="1528996"/>
            <a:ext cx="80508" cy="53223"/>
          </a:xfrm>
          <a:custGeom>
            <a:avLst/>
            <a:gdLst>
              <a:gd name="connsiteX0" fmla="*/ 0 w 149901"/>
              <a:gd name="connsiteY0" fmla="*/ 194872 h 194872"/>
              <a:gd name="connsiteX1" fmla="*/ 104931 w 149901"/>
              <a:gd name="connsiteY1" fmla="*/ 29980 h 194872"/>
              <a:gd name="connsiteX2" fmla="*/ 149901 w 149901"/>
              <a:gd name="connsiteY2" fmla="*/ 0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901" h="194872">
                <a:moveTo>
                  <a:pt x="0" y="194872"/>
                </a:moveTo>
                <a:cubicBezTo>
                  <a:pt x="12215" y="174513"/>
                  <a:pt x="92242" y="38439"/>
                  <a:pt x="104931" y="29980"/>
                </a:cubicBezTo>
                <a:lnTo>
                  <a:pt x="149901" y="0"/>
                </a:lnTo>
              </a:path>
            </a:pathLst>
          </a:custGeom>
          <a:noFill/>
          <a:ln w="254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289154" y="1663908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1289154" y="1633928"/>
            <a:ext cx="119921" cy="59961"/>
          </a:xfrm>
          <a:custGeom>
            <a:avLst/>
            <a:gdLst>
              <a:gd name="connsiteX0" fmla="*/ 0 w 119921"/>
              <a:gd name="connsiteY0" fmla="*/ 0 h 59961"/>
              <a:gd name="connsiteX1" fmla="*/ 74951 w 119921"/>
              <a:gd name="connsiteY1" fmla="*/ 29980 h 59961"/>
              <a:gd name="connsiteX2" fmla="*/ 119921 w 119921"/>
              <a:gd name="connsiteY2" fmla="*/ 59961 h 5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921" h="59961">
                <a:moveTo>
                  <a:pt x="0" y="0"/>
                </a:moveTo>
                <a:cubicBezTo>
                  <a:pt x="24984" y="9993"/>
                  <a:pt x="50884" y="17946"/>
                  <a:pt x="74951" y="29980"/>
                </a:cubicBezTo>
                <a:cubicBezTo>
                  <a:pt x="91065" y="38037"/>
                  <a:pt x="119921" y="59961"/>
                  <a:pt x="119921" y="59961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397763" y="1628800"/>
            <a:ext cx="149901" cy="45719"/>
          </a:xfrm>
          <a:custGeom>
            <a:avLst/>
            <a:gdLst>
              <a:gd name="connsiteX0" fmla="*/ 0 w 314793"/>
              <a:gd name="connsiteY0" fmla="*/ 0 h 89941"/>
              <a:gd name="connsiteX1" fmla="*/ 74950 w 314793"/>
              <a:gd name="connsiteY1" fmla="*/ 44970 h 89941"/>
              <a:gd name="connsiteX2" fmla="*/ 149901 w 314793"/>
              <a:gd name="connsiteY2" fmla="*/ 89941 h 89941"/>
              <a:gd name="connsiteX3" fmla="*/ 314793 w 314793"/>
              <a:gd name="connsiteY3" fmla="*/ 74951 h 8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793" h="89941">
                <a:moveTo>
                  <a:pt x="0" y="0"/>
                </a:moveTo>
                <a:cubicBezTo>
                  <a:pt x="24983" y="14990"/>
                  <a:pt x="51242" y="28035"/>
                  <a:pt x="74950" y="44970"/>
                </a:cubicBezTo>
                <a:cubicBezTo>
                  <a:pt x="146969" y="96412"/>
                  <a:pt x="57016" y="58979"/>
                  <a:pt x="149901" y="89941"/>
                </a:cubicBezTo>
                <a:cubicBezTo>
                  <a:pt x="274618" y="72124"/>
                  <a:pt x="219500" y="74951"/>
                  <a:pt x="314793" y="74951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1424066" y="1935292"/>
            <a:ext cx="241895" cy="197564"/>
          </a:xfrm>
          <a:custGeom>
            <a:avLst/>
            <a:gdLst>
              <a:gd name="connsiteX0" fmla="*/ 0 w 241895"/>
              <a:gd name="connsiteY0" fmla="*/ 14990 h 197564"/>
              <a:gd name="connsiteX1" fmla="*/ 164891 w 241895"/>
              <a:gd name="connsiteY1" fmla="*/ 29980 h 197564"/>
              <a:gd name="connsiteX2" fmla="*/ 209862 w 241895"/>
              <a:gd name="connsiteY2" fmla="*/ 44970 h 197564"/>
              <a:gd name="connsiteX3" fmla="*/ 209862 w 241895"/>
              <a:gd name="connsiteY3" fmla="*/ 164892 h 197564"/>
              <a:gd name="connsiteX4" fmla="*/ 164891 w 241895"/>
              <a:gd name="connsiteY4" fmla="*/ 194872 h 197564"/>
              <a:gd name="connsiteX5" fmla="*/ 89941 w 241895"/>
              <a:gd name="connsiteY5" fmla="*/ 194872 h 19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1895" h="197564">
                <a:moveTo>
                  <a:pt x="0" y="14990"/>
                </a:moveTo>
                <a:cubicBezTo>
                  <a:pt x="105939" y="-6198"/>
                  <a:pt x="50779" y="-8057"/>
                  <a:pt x="164891" y="29980"/>
                </a:cubicBezTo>
                <a:lnTo>
                  <a:pt x="209862" y="44970"/>
                </a:lnTo>
                <a:cubicBezTo>
                  <a:pt x="238152" y="129842"/>
                  <a:pt x="264942" y="120828"/>
                  <a:pt x="209862" y="164892"/>
                </a:cubicBezTo>
                <a:cubicBezTo>
                  <a:pt x="195794" y="176147"/>
                  <a:pt x="182369" y="190503"/>
                  <a:pt x="164891" y="194872"/>
                </a:cubicBezTo>
                <a:cubicBezTo>
                  <a:pt x="140654" y="200931"/>
                  <a:pt x="114924" y="194872"/>
                  <a:pt x="89941" y="194872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1907704" y="2128603"/>
            <a:ext cx="306724" cy="209883"/>
          </a:xfrm>
          <a:custGeom>
            <a:avLst/>
            <a:gdLst>
              <a:gd name="connsiteX0" fmla="*/ 0 w 306724"/>
              <a:gd name="connsiteY0" fmla="*/ 104931 h 209883"/>
              <a:gd name="connsiteX1" fmla="*/ 59961 w 306724"/>
              <a:gd name="connsiteY1" fmla="*/ 0 h 209883"/>
              <a:gd name="connsiteX2" fmla="*/ 104932 w 306724"/>
              <a:gd name="connsiteY2" fmla="*/ 14990 h 209883"/>
              <a:gd name="connsiteX3" fmla="*/ 104932 w 306724"/>
              <a:gd name="connsiteY3" fmla="*/ 149902 h 209883"/>
              <a:gd name="connsiteX4" fmla="*/ 119922 w 306724"/>
              <a:gd name="connsiteY4" fmla="*/ 104931 h 209883"/>
              <a:gd name="connsiteX5" fmla="*/ 164892 w 306724"/>
              <a:gd name="connsiteY5" fmla="*/ 59961 h 209883"/>
              <a:gd name="connsiteX6" fmla="*/ 299804 w 306724"/>
              <a:gd name="connsiteY6" fmla="*/ 74951 h 209883"/>
              <a:gd name="connsiteX7" fmla="*/ 284814 w 306724"/>
              <a:gd name="connsiteY7" fmla="*/ 134912 h 209883"/>
              <a:gd name="connsiteX8" fmla="*/ 239843 w 306724"/>
              <a:gd name="connsiteY8" fmla="*/ 149902 h 209883"/>
              <a:gd name="connsiteX9" fmla="*/ 209863 w 306724"/>
              <a:gd name="connsiteY9" fmla="*/ 194872 h 209883"/>
              <a:gd name="connsiteX10" fmla="*/ 134912 w 306724"/>
              <a:gd name="connsiteY10" fmla="*/ 209863 h 20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724" h="209883">
                <a:moveTo>
                  <a:pt x="0" y="104931"/>
                </a:moveTo>
                <a:cubicBezTo>
                  <a:pt x="9701" y="46727"/>
                  <a:pt x="-9743" y="0"/>
                  <a:pt x="59961" y="0"/>
                </a:cubicBezTo>
                <a:cubicBezTo>
                  <a:pt x="75762" y="0"/>
                  <a:pt x="89942" y="9993"/>
                  <a:pt x="104932" y="14990"/>
                </a:cubicBezTo>
                <a:cubicBezTo>
                  <a:pt x="141489" y="161222"/>
                  <a:pt x="104932" y="-21374"/>
                  <a:pt x="104932" y="149902"/>
                </a:cubicBezTo>
                <a:cubicBezTo>
                  <a:pt x="104932" y="165703"/>
                  <a:pt x="111157" y="118078"/>
                  <a:pt x="119922" y="104931"/>
                </a:cubicBezTo>
                <a:cubicBezTo>
                  <a:pt x="131681" y="87292"/>
                  <a:pt x="149902" y="74951"/>
                  <a:pt x="164892" y="59961"/>
                </a:cubicBezTo>
                <a:cubicBezTo>
                  <a:pt x="209863" y="64958"/>
                  <a:pt x="261434" y="50970"/>
                  <a:pt x="299804" y="74951"/>
                </a:cubicBezTo>
                <a:cubicBezTo>
                  <a:pt x="317275" y="85870"/>
                  <a:pt x="297684" y="118824"/>
                  <a:pt x="284814" y="134912"/>
                </a:cubicBezTo>
                <a:cubicBezTo>
                  <a:pt x="274943" y="147251"/>
                  <a:pt x="254833" y="144905"/>
                  <a:pt x="239843" y="149902"/>
                </a:cubicBezTo>
                <a:cubicBezTo>
                  <a:pt x="229850" y="164892"/>
                  <a:pt x="224853" y="184879"/>
                  <a:pt x="209863" y="194872"/>
                </a:cubicBezTo>
                <a:cubicBezTo>
                  <a:pt x="185559" y="211075"/>
                  <a:pt x="160681" y="209863"/>
                  <a:pt x="134912" y="209863"/>
                </a:cubicBezTo>
              </a:path>
            </a:pathLst>
          </a:custGeom>
          <a:noFill/>
          <a:ln w="1778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2054946" y="2168998"/>
            <a:ext cx="68782" cy="179882"/>
          </a:xfrm>
          <a:custGeom>
            <a:avLst/>
            <a:gdLst>
              <a:gd name="connsiteX0" fmla="*/ 0 w 165709"/>
              <a:gd name="connsiteY0" fmla="*/ 149902 h 179882"/>
              <a:gd name="connsiteX1" fmla="*/ 74951 w 165709"/>
              <a:gd name="connsiteY1" fmla="*/ 44970 h 179882"/>
              <a:gd name="connsiteX2" fmla="*/ 104931 w 165709"/>
              <a:gd name="connsiteY2" fmla="*/ 0 h 179882"/>
              <a:gd name="connsiteX3" fmla="*/ 89941 w 165709"/>
              <a:gd name="connsiteY3" fmla="*/ 44970 h 179882"/>
              <a:gd name="connsiteX4" fmla="*/ 29980 w 165709"/>
              <a:gd name="connsiteY4" fmla="*/ 104931 h 179882"/>
              <a:gd name="connsiteX5" fmla="*/ 14990 w 165709"/>
              <a:gd name="connsiteY5" fmla="*/ 149902 h 179882"/>
              <a:gd name="connsiteX6" fmla="*/ 149902 w 165709"/>
              <a:gd name="connsiteY6" fmla="*/ 89941 h 179882"/>
              <a:gd name="connsiteX7" fmla="*/ 134911 w 165709"/>
              <a:gd name="connsiteY7" fmla="*/ 74951 h 179882"/>
              <a:gd name="connsiteX8" fmla="*/ 89941 w 165709"/>
              <a:gd name="connsiteY8" fmla="*/ 104931 h 179882"/>
              <a:gd name="connsiteX9" fmla="*/ 59961 w 165709"/>
              <a:gd name="connsiteY9" fmla="*/ 149902 h 179882"/>
              <a:gd name="connsiteX10" fmla="*/ 149902 w 165709"/>
              <a:gd name="connsiteY10" fmla="*/ 179882 h 179882"/>
              <a:gd name="connsiteX11" fmla="*/ 0 w 165709"/>
              <a:gd name="connsiteY11" fmla="*/ 149902 h 17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709" h="179882">
                <a:moveTo>
                  <a:pt x="0" y="149902"/>
                </a:moveTo>
                <a:cubicBezTo>
                  <a:pt x="59027" y="2333"/>
                  <a:pt x="-7377" y="127298"/>
                  <a:pt x="74951" y="44970"/>
                </a:cubicBezTo>
                <a:cubicBezTo>
                  <a:pt x="87690" y="32231"/>
                  <a:pt x="86915" y="0"/>
                  <a:pt x="104931" y="0"/>
                </a:cubicBezTo>
                <a:cubicBezTo>
                  <a:pt x="120732" y="0"/>
                  <a:pt x="99125" y="32112"/>
                  <a:pt x="89941" y="44970"/>
                </a:cubicBezTo>
                <a:cubicBezTo>
                  <a:pt x="73512" y="67971"/>
                  <a:pt x="29980" y="104931"/>
                  <a:pt x="29980" y="104931"/>
                </a:cubicBezTo>
                <a:cubicBezTo>
                  <a:pt x="24983" y="119921"/>
                  <a:pt x="-504" y="146803"/>
                  <a:pt x="14990" y="149902"/>
                </a:cubicBezTo>
                <a:cubicBezTo>
                  <a:pt x="56154" y="158135"/>
                  <a:pt x="116187" y="112417"/>
                  <a:pt x="149902" y="89941"/>
                </a:cubicBezTo>
                <a:cubicBezTo>
                  <a:pt x="173544" y="19014"/>
                  <a:pt x="172324" y="45021"/>
                  <a:pt x="134911" y="74951"/>
                </a:cubicBezTo>
                <a:cubicBezTo>
                  <a:pt x="120843" y="86205"/>
                  <a:pt x="104931" y="94938"/>
                  <a:pt x="89941" y="104931"/>
                </a:cubicBezTo>
                <a:cubicBezTo>
                  <a:pt x="79948" y="119921"/>
                  <a:pt x="48706" y="135834"/>
                  <a:pt x="59961" y="149902"/>
                </a:cubicBezTo>
                <a:cubicBezTo>
                  <a:pt x="79703" y="174579"/>
                  <a:pt x="181504" y="179882"/>
                  <a:pt x="149902" y="179882"/>
                </a:cubicBezTo>
                <a:lnTo>
                  <a:pt x="0" y="149902"/>
                </a:lnTo>
                <a:close/>
              </a:path>
            </a:pathLst>
          </a:custGeom>
          <a:noFill/>
          <a:ln w="9525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1907704" y="2504578"/>
            <a:ext cx="45719" cy="45719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597786" y="2420888"/>
            <a:ext cx="149901" cy="135349"/>
          </a:xfrm>
          <a:custGeom>
            <a:avLst/>
            <a:gdLst>
              <a:gd name="connsiteX0" fmla="*/ 0 w 179881"/>
              <a:gd name="connsiteY0" fmla="*/ 0 h 270698"/>
              <a:gd name="connsiteX1" fmla="*/ 74950 w 179881"/>
              <a:gd name="connsiteY1" fmla="*/ 14990 h 270698"/>
              <a:gd name="connsiteX2" fmla="*/ 134911 w 179881"/>
              <a:gd name="connsiteY2" fmla="*/ 89940 h 270698"/>
              <a:gd name="connsiteX3" fmla="*/ 164891 w 179881"/>
              <a:gd name="connsiteY3" fmla="*/ 119921 h 270698"/>
              <a:gd name="connsiteX4" fmla="*/ 179881 w 179881"/>
              <a:gd name="connsiteY4" fmla="*/ 164891 h 270698"/>
              <a:gd name="connsiteX5" fmla="*/ 164891 w 179881"/>
              <a:gd name="connsiteY5" fmla="*/ 254832 h 270698"/>
              <a:gd name="connsiteX6" fmla="*/ 59960 w 179881"/>
              <a:gd name="connsiteY6" fmla="*/ 269822 h 27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9881" h="270698">
                <a:moveTo>
                  <a:pt x="0" y="0"/>
                </a:moveTo>
                <a:cubicBezTo>
                  <a:pt x="24983" y="4997"/>
                  <a:pt x="51532" y="4954"/>
                  <a:pt x="74950" y="14990"/>
                </a:cubicBezTo>
                <a:cubicBezTo>
                  <a:pt x="96983" y="24433"/>
                  <a:pt x="123462" y="75629"/>
                  <a:pt x="134911" y="89940"/>
                </a:cubicBezTo>
                <a:cubicBezTo>
                  <a:pt x="143740" y="100976"/>
                  <a:pt x="154898" y="109927"/>
                  <a:pt x="164891" y="119921"/>
                </a:cubicBezTo>
                <a:cubicBezTo>
                  <a:pt x="169888" y="134911"/>
                  <a:pt x="179881" y="149090"/>
                  <a:pt x="179881" y="164891"/>
                </a:cubicBezTo>
                <a:cubicBezTo>
                  <a:pt x="179881" y="195285"/>
                  <a:pt x="179970" y="228443"/>
                  <a:pt x="164891" y="254832"/>
                </a:cubicBezTo>
                <a:cubicBezTo>
                  <a:pt x="152714" y="276142"/>
                  <a:pt x="70256" y="269822"/>
                  <a:pt x="59960" y="269822"/>
                </a:cubicBezTo>
              </a:path>
            </a:pathLst>
          </a:custGeom>
          <a:noFill/>
          <a:ln w="254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1547664" y="2431578"/>
            <a:ext cx="46289" cy="60326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 rot="1348962">
            <a:off x="3485809" y="1179953"/>
            <a:ext cx="160273" cy="1108396"/>
          </a:xfrm>
          <a:custGeom>
            <a:avLst/>
            <a:gdLst>
              <a:gd name="connsiteX0" fmla="*/ 224852 w 224852"/>
              <a:gd name="connsiteY0" fmla="*/ 1199213 h 1199213"/>
              <a:gd name="connsiteX1" fmla="*/ 104931 w 224852"/>
              <a:gd name="connsiteY1" fmla="*/ 1034321 h 1199213"/>
              <a:gd name="connsiteX2" fmla="*/ 89941 w 224852"/>
              <a:gd name="connsiteY2" fmla="*/ 989351 h 1199213"/>
              <a:gd name="connsiteX3" fmla="*/ 74950 w 224852"/>
              <a:gd name="connsiteY3" fmla="*/ 704537 h 1199213"/>
              <a:gd name="connsiteX4" fmla="*/ 89941 w 224852"/>
              <a:gd name="connsiteY4" fmla="*/ 479685 h 1199213"/>
              <a:gd name="connsiteX5" fmla="*/ 74950 w 224852"/>
              <a:gd name="connsiteY5" fmla="*/ 434715 h 1199213"/>
              <a:gd name="connsiteX6" fmla="*/ 59960 w 224852"/>
              <a:gd name="connsiteY6" fmla="*/ 359764 h 1199213"/>
              <a:gd name="connsiteX7" fmla="*/ 29980 w 224852"/>
              <a:gd name="connsiteY7" fmla="*/ 119921 h 1199213"/>
              <a:gd name="connsiteX8" fmla="*/ 14990 w 224852"/>
              <a:gd name="connsiteY8" fmla="*/ 44970 h 1199213"/>
              <a:gd name="connsiteX9" fmla="*/ 0 w 224852"/>
              <a:gd name="connsiteY9" fmla="*/ 0 h 119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4852" h="1199213">
                <a:moveTo>
                  <a:pt x="224852" y="1199213"/>
                </a:moveTo>
                <a:cubicBezTo>
                  <a:pt x="201525" y="1170054"/>
                  <a:pt x="116033" y="1067627"/>
                  <a:pt x="104931" y="1034321"/>
                </a:cubicBezTo>
                <a:lnTo>
                  <a:pt x="89941" y="989351"/>
                </a:lnTo>
                <a:cubicBezTo>
                  <a:pt x="84944" y="894413"/>
                  <a:pt x="74950" y="799606"/>
                  <a:pt x="74950" y="704537"/>
                </a:cubicBezTo>
                <a:cubicBezTo>
                  <a:pt x="74950" y="629420"/>
                  <a:pt x="89941" y="554802"/>
                  <a:pt x="89941" y="479685"/>
                </a:cubicBezTo>
                <a:cubicBezTo>
                  <a:pt x="89941" y="463884"/>
                  <a:pt x="78782" y="450044"/>
                  <a:pt x="74950" y="434715"/>
                </a:cubicBezTo>
                <a:cubicBezTo>
                  <a:pt x="68770" y="409997"/>
                  <a:pt x="63563" y="384986"/>
                  <a:pt x="59960" y="359764"/>
                </a:cubicBezTo>
                <a:cubicBezTo>
                  <a:pt x="30676" y="154772"/>
                  <a:pt x="59484" y="296947"/>
                  <a:pt x="29980" y="119921"/>
                </a:cubicBezTo>
                <a:cubicBezTo>
                  <a:pt x="25791" y="94789"/>
                  <a:pt x="21169" y="69688"/>
                  <a:pt x="14990" y="44970"/>
                </a:cubicBezTo>
                <a:cubicBezTo>
                  <a:pt x="11158" y="29641"/>
                  <a:pt x="0" y="0"/>
                  <a:pt x="0" y="0"/>
                </a:cubicBezTo>
              </a:path>
            </a:pathLst>
          </a:custGeom>
          <a:solidFill>
            <a:srgbClr val="1F1A17"/>
          </a:solidFill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2713220" y="228001"/>
            <a:ext cx="135018" cy="464695"/>
          </a:xfrm>
          <a:custGeom>
            <a:avLst/>
            <a:gdLst>
              <a:gd name="connsiteX0" fmla="*/ 0 w 135018"/>
              <a:gd name="connsiteY0" fmla="*/ 464695 h 464695"/>
              <a:gd name="connsiteX1" fmla="*/ 14990 w 135018"/>
              <a:gd name="connsiteY1" fmla="*/ 344774 h 464695"/>
              <a:gd name="connsiteX2" fmla="*/ 44970 w 135018"/>
              <a:gd name="connsiteY2" fmla="*/ 254833 h 464695"/>
              <a:gd name="connsiteX3" fmla="*/ 59960 w 135018"/>
              <a:gd name="connsiteY3" fmla="*/ 209862 h 464695"/>
              <a:gd name="connsiteX4" fmla="*/ 74950 w 135018"/>
              <a:gd name="connsiteY4" fmla="*/ 164892 h 464695"/>
              <a:gd name="connsiteX5" fmla="*/ 89941 w 135018"/>
              <a:gd name="connsiteY5" fmla="*/ 89941 h 464695"/>
              <a:gd name="connsiteX6" fmla="*/ 104931 w 135018"/>
              <a:gd name="connsiteY6" fmla="*/ 44971 h 464695"/>
              <a:gd name="connsiteX7" fmla="*/ 134911 w 135018"/>
              <a:gd name="connsiteY7" fmla="*/ 0 h 4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018" h="464695">
                <a:moveTo>
                  <a:pt x="0" y="464695"/>
                </a:moveTo>
                <a:cubicBezTo>
                  <a:pt x="4997" y="424721"/>
                  <a:pt x="6549" y="384165"/>
                  <a:pt x="14990" y="344774"/>
                </a:cubicBezTo>
                <a:cubicBezTo>
                  <a:pt x="21611" y="313873"/>
                  <a:pt x="34977" y="284813"/>
                  <a:pt x="44970" y="254833"/>
                </a:cubicBezTo>
                <a:lnTo>
                  <a:pt x="59960" y="209862"/>
                </a:lnTo>
                <a:cubicBezTo>
                  <a:pt x="64957" y="194872"/>
                  <a:pt x="71851" y="180386"/>
                  <a:pt x="74950" y="164892"/>
                </a:cubicBezTo>
                <a:cubicBezTo>
                  <a:pt x="79947" y="139908"/>
                  <a:pt x="83761" y="114659"/>
                  <a:pt x="89941" y="89941"/>
                </a:cubicBezTo>
                <a:cubicBezTo>
                  <a:pt x="93773" y="74612"/>
                  <a:pt x="96802" y="58520"/>
                  <a:pt x="104931" y="44971"/>
                </a:cubicBezTo>
                <a:cubicBezTo>
                  <a:pt x="138444" y="-10885"/>
                  <a:pt x="134911" y="37022"/>
                  <a:pt x="134911" y="0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2548970" y="344775"/>
            <a:ext cx="224209" cy="149900"/>
          </a:xfrm>
          <a:custGeom>
            <a:avLst/>
            <a:gdLst>
              <a:gd name="connsiteX0" fmla="*/ 164892 w 209862"/>
              <a:gd name="connsiteY0" fmla="*/ 180506 h 180506"/>
              <a:gd name="connsiteX1" fmla="*/ 44971 w 209862"/>
              <a:gd name="connsiteY1" fmla="*/ 120546 h 180506"/>
              <a:gd name="connsiteX2" fmla="*/ 29980 w 209862"/>
              <a:gd name="connsiteY2" fmla="*/ 75575 h 180506"/>
              <a:gd name="connsiteX3" fmla="*/ 0 w 209862"/>
              <a:gd name="connsiteY3" fmla="*/ 30605 h 180506"/>
              <a:gd name="connsiteX4" fmla="*/ 134912 w 209862"/>
              <a:gd name="connsiteY4" fmla="*/ 15615 h 180506"/>
              <a:gd name="connsiteX5" fmla="*/ 164892 w 209862"/>
              <a:gd name="connsiteY5" fmla="*/ 60585 h 180506"/>
              <a:gd name="connsiteX6" fmla="*/ 179882 w 209862"/>
              <a:gd name="connsiteY6" fmla="*/ 105556 h 180506"/>
              <a:gd name="connsiteX7" fmla="*/ 209862 w 209862"/>
              <a:gd name="connsiteY7" fmla="*/ 135536 h 180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862" h="180506">
                <a:moveTo>
                  <a:pt x="164892" y="180506"/>
                </a:moveTo>
                <a:cubicBezTo>
                  <a:pt x="142257" y="171452"/>
                  <a:pt x="66104" y="146962"/>
                  <a:pt x="44971" y="120546"/>
                </a:cubicBezTo>
                <a:cubicBezTo>
                  <a:pt x="35100" y="108207"/>
                  <a:pt x="37047" y="89708"/>
                  <a:pt x="29980" y="75575"/>
                </a:cubicBezTo>
                <a:cubicBezTo>
                  <a:pt x="21923" y="59461"/>
                  <a:pt x="9993" y="45595"/>
                  <a:pt x="0" y="30605"/>
                </a:cubicBezTo>
                <a:cubicBezTo>
                  <a:pt x="104931" y="-4373"/>
                  <a:pt x="59961" y="-9370"/>
                  <a:pt x="134912" y="15615"/>
                </a:cubicBezTo>
                <a:cubicBezTo>
                  <a:pt x="144905" y="30605"/>
                  <a:pt x="156835" y="44471"/>
                  <a:pt x="164892" y="60585"/>
                </a:cubicBezTo>
                <a:cubicBezTo>
                  <a:pt x="171958" y="74718"/>
                  <a:pt x="171752" y="92007"/>
                  <a:pt x="179882" y="105556"/>
                </a:cubicBezTo>
                <a:cubicBezTo>
                  <a:pt x="187153" y="117675"/>
                  <a:pt x="199869" y="125543"/>
                  <a:pt x="209862" y="135536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2657788" y="404663"/>
            <a:ext cx="190450" cy="90011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3203848" y="449705"/>
            <a:ext cx="192365" cy="200561"/>
          </a:xfrm>
          <a:custGeom>
            <a:avLst/>
            <a:gdLst>
              <a:gd name="connsiteX0" fmla="*/ 0 w 192365"/>
              <a:gd name="connsiteY0" fmla="*/ 0 h 200561"/>
              <a:gd name="connsiteX1" fmla="*/ 74951 w 192365"/>
              <a:gd name="connsiteY1" fmla="*/ 29980 h 200561"/>
              <a:gd name="connsiteX2" fmla="*/ 149902 w 192365"/>
              <a:gd name="connsiteY2" fmla="*/ 74951 h 200561"/>
              <a:gd name="connsiteX3" fmla="*/ 164892 w 192365"/>
              <a:gd name="connsiteY3" fmla="*/ 194872 h 200561"/>
              <a:gd name="connsiteX4" fmla="*/ 14990 w 192365"/>
              <a:gd name="connsiteY4" fmla="*/ 179882 h 200561"/>
              <a:gd name="connsiteX5" fmla="*/ 29980 w 192365"/>
              <a:gd name="connsiteY5" fmla="*/ 179882 h 20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365" h="200561">
                <a:moveTo>
                  <a:pt x="0" y="0"/>
                </a:moveTo>
                <a:cubicBezTo>
                  <a:pt x="24984" y="9993"/>
                  <a:pt x="51588" y="16630"/>
                  <a:pt x="74951" y="29980"/>
                </a:cubicBezTo>
                <a:cubicBezTo>
                  <a:pt x="190181" y="95826"/>
                  <a:pt x="8703" y="27886"/>
                  <a:pt x="149902" y="74951"/>
                </a:cubicBezTo>
                <a:cubicBezTo>
                  <a:pt x="161430" y="92243"/>
                  <a:pt x="229498" y="171379"/>
                  <a:pt x="164892" y="194872"/>
                </a:cubicBezTo>
                <a:cubicBezTo>
                  <a:pt x="117699" y="212033"/>
                  <a:pt x="64899" y="185427"/>
                  <a:pt x="14990" y="179882"/>
                </a:cubicBezTo>
                <a:cubicBezTo>
                  <a:pt x="10024" y="179330"/>
                  <a:pt x="24983" y="179882"/>
                  <a:pt x="29980" y="179882"/>
                </a:cubicBezTo>
              </a:path>
            </a:pathLst>
          </a:custGeom>
          <a:noFill/>
          <a:ln w="2286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132944" y="188640"/>
            <a:ext cx="165987" cy="194872"/>
          </a:xfrm>
          <a:custGeom>
            <a:avLst/>
            <a:gdLst>
              <a:gd name="connsiteX0" fmla="*/ 0 w 165987"/>
              <a:gd name="connsiteY0" fmla="*/ 194872 h 194872"/>
              <a:gd name="connsiteX1" fmla="*/ 14990 w 165987"/>
              <a:gd name="connsiteY1" fmla="*/ 74950 h 194872"/>
              <a:gd name="connsiteX2" fmla="*/ 29981 w 165987"/>
              <a:gd name="connsiteY2" fmla="*/ 29980 h 194872"/>
              <a:gd name="connsiteX3" fmla="*/ 74951 w 165987"/>
              <a:gd name="connsiteY3" fmla="*/ 0 h 194872"/>
              <a:gd name="connsiteX4" fmla="*/ 119922 w 165987"/>
              <a:gd name="connsiteY4" fmla="*/ 14990 h 194872"/>
              <a:gd name="connsiteX5" fmla="*/ 164892 w 165987"/>
              <a:gd name="connsiteY5" fmla="*/ 104931 h 194872"/>
              <a:gd name="connsiteX6" fmla="*/ 164892 w 165987"/>
              <a:gd name="connsiteY6" fmla="*/ 149901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987" h="194872">
                <a:moveTo>
                  <a:pt x="0" y="194872"/>
                </a:moveTo>
                <a:cubicBezTo>
                  <a:pt x="4997" y="154898"/>
                  <a:pt x="7783" y="114585"/>
                  <a:pt x="14990" y="74950"/>
                </a:cubicBezTo>
                <a:cubicBezTo>
                  <a:pt x="17817" y="59404"/>
                  <a:pt x="20110" y="42318"/>
                  <a:pt x="29981" y="29980"/>
                </a:cubicBezTo>
                <a:cubicBezTo>
                  <a:pt x="41235" y="15912"/>
                  <a:pt x="59961" y="9993"/>
                  <a:pt x="74951" y="0"/>
                </a:cubicBezTo>
                <a:cubicBezTo>
                  <a:pt x="89941" y="4997"/>
                  <a:pt x="107583" y="5119"/>
                  <a:pt x="119922" y="14990"/>
                </a:cubicBezTo>
                <a:cubicBezTo>
                  <a:pt x="139844" y="30927"/>
                  <a:pt x="160714" y="79864"/>
                  <a:pt x="164892" y="104931"/>
                </a:cubicBezTo>
                <a:cubicBezTo>
                  <a:pt x="167356" y="119717"/>
                  <a:pt x="164892" y="134911"/>
                  <a:pt x="164892" y="14990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203848" y="336141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3323489" y="1589001"/>
            <a:ext cx="159696" cy="164847"/>
          </a:xfrm>
          <a:custGeom>
            <a:avLst/>
            <a:gdLst>
              <a:gd name="connsiteX0" fmla="*/ 79279 w 201845"/>
              <a:gd name="connsiteY0" fmla="*/ 194872 h 194872"/>
              <a:gd name="connsiteX1" fmla="*/ 4328 w 201845"/>
              <a:gd name="connsiteY1" fmla="*/ 164892 h 194872"/>
              <a:gd name="connsiteX2" fmla="*/ 49299 w 201845"/>
              <a:gd name="connsiteY2" fmla="*/ 29980 h 194872"/>
              <a:gd name="connsiteX3" fmla="*/ 94269 w 201845"/>
              <a:gd name="connsiteY3" fmla="*/ 0 h 194872"/>
              <a:gd name="connsiteX4" fmla="*/ 154230 w 201845"/>
              <a:gd name="connsiteY4" fmla="*/ 14990 h 194872"/>
              <a:gd name="connsiteX5" fmla="*/ 199201 w 201845"/>
              <a:gd name="connsiteY5" fmla="*/ 29980 h 194872"/>
              <a:gd name="connsiteX6" fmla="*/ 184210 w 201845"/>
              <a:gd name="connsiteY6" fmla="*/ 149902 h 194872"/>
              <a:gd name="connsiteX7" fmla="*/ 169220 w 201845"/>
              <a:gd name="connsiteY7" fmla="*/ 164892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845" h="194872">
                <a:moveTo>
                  <a:pt x="79279" y="194872"/>
                </a:moveTo>
                <a:cubicBezTo>
                  <a:pt x="54295" y="184879"/>
                  <a:pt x="16362" y="188959"/>
                  <a:pt x="4328" y="164892"/>
                </a:cubicBezTo>
                <a:cubicBezTo>
                  <a:pt x="-12421" y="131394"/>
                  <a:pt x="23029" y="56250"/>
                  <a:pt x="49299" y="29980"/>
                </a:cubicBezTo>
                <a:cubicBezTo>
                  <a:pt x="62038" y="17241"/>
                  <a:pt x="79279" y="9993"/>
                  <a:pt x="94269" y="0"/>
                </a:cubicBezTo>
                <a:cubicBezTo>
                  <a:pt x="114256" y="4997"/>
                  <a:pt x="134421" y="9330"/>
                  <a:pt x="154230" y="14990"/>
                </a:cubicBezTo>
                <a:cubicBezTo>
                  <a:pt x="169423" y="19331"/>
                  <a:pt x="195773" y="14555"/>
                  <a:pt x="199201" y="29980"/>
                </a:cubicBezTo>
                <a:cubicBezTo>
                  <a:pt x="207940" y="69306"/>
                  <a:pt x="192949" y="110576"/>
                  <a:pt x="184210" y="149902"/>
                </a:cubicBezTo>
                <a:cubicBezTo>
                  <a:pt x="182677" y="156800"/>
                  <a:pt x="174217" y="159895"/>
                  <a:pt x="169220" y="164892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3582649" y="1543987"/>
            <a:ext cx="183780" cy="209862"/>
          </a:xfrm>
          <a:custGeom>
            <a:avLst/>
            <a:gdLst>
              <a:gd name="connsiteX0" fmla="*/ 29981 w 183780"/>
              <a:gd name="connsiteY0" fmla="*/ 14990 h 209862"/>
              <a:gd name="connsiteX1" fmla="*/ 104931 w 183780"/>
              <a:gd name="connsiteY1" fmla="*/ 0 h 209862"/>
              <a:gd name="connsiteX2" fmla="*/ 149902 w 183780"/>
              <a:gd name="connsiteY2" fmla="*/ 134911 h 209862"/>
              <a:gd name="connsiteX3" fmla="*/ 59961 w 183780"/>
              <a:gd name="connsiteY3" fmla="*/ 164892 h 209862"/>
              <a:gd name="connsiteX4" fmla="*/ 0 w 183780"/>
              <a:gd name="connsiteY4" fmla="*/ 209862 h 209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80" h="209862">
                <a:moveTo>
                  <a:pt x="29981" y="14990"/>
                </a:moveTo>
                <a:cubicBezTo>
                  <a:pt x="54964" y="9993"/>
                  <a:pt x="79453" y="0"/>
                  <a:pt x="104931" y="0"/>
                </a:cubicBezTo>
                <a:cubicBezTo>
                  <a:pt x="180031" y="0"/>
                  <a:pt x="214266" y="42963"/>
                  <a:pt x="149902" y="134911"/>
                </a:cubicBezTo>
                <a:cubicBezTo>
                  <a:pt x="131779" y="160800"/>
                  <a:pt x="86256" y="147363"/>
                  <a:pt x="59961" y="164892"/>
                </a:cubicBezTo>
                <a:cubicBezTo>
                  <a:pt x="9110" y="198792"/>
                  <a:pt x="27729" y="182133"/>
                  <a:pt x="0" y="209862"/>
                </a:cubicBezTo>
              </a:path>
            </a:pathLst>
          </a:custGeom>
          <a:noFill/>
          <a:ln w="2413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3402497" y="1454046"/>
            <a:ext cx="195142" cy="164892"/>
          </a:xfrm>
          <a:custGeom>
            <a:avLst/>
            <a:gdLst>
              <a:gd name="connsiteX0" fmla="*/ 30251 w 195142"/>
              <a:gd name="connsiteY0" fmla="*/ 164892 h 164892"/>
              <a:gd name="connsiteX1" fmla="*/ 270 w 195142"/>
              <a:gd name="connsiteY1" fmla="*/ 89941 h 164892"/>
              <a:gd name="connsiteX2" fmla="*/ 45241 w 195142"/>
              <a:gd name="connsiteY2" fmla="*/ 14990 h 164892"/>
              <a:gd name="connsiteX3" fmla="*/ 90211 w 195142"/>
              <a:gd name="connsiteY3" fmla="*/ 0 h 164892"/>
              <a:gd name="connsiteX4" fmla="*/ 120192 w 195142"/>
              <a:gd name="connsiteY4" fmla="*/ 29980 h 164892"/>
              <a:gd name="connsiteX5" fmla="*/ 165162 w 195142"/>
              <a:gd name="connsiteY5" fmla="*/ 44970 h 164892"/>
              <a:gd name="connsiteX6" fmla="*/ 195142 w 195142"/>
              <a:gd name="connsiteY6" fmla="*/ 89941 h 16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142" h="164892">
                <a:moveTo>
                  <a:pt x="30251" y="164892"/>
                </a:moveTo>
                <a:cubicBezTo>
                  <a:pt x="20257" y="139908"/>
                  <a:pt x="3608" y="116641"/>
                  <a:pt x="270" y="89941"/>
                </a:cubicBezTo>
                <a:cubicBezTo>
                  <a:pt x="-3021" y="63616"/>
                  <a:pt x="24435" y="27474"/>
                  <a:pt x="45241" y="14990"/>
                </a:cubicBezTo>
                <a:cubicBezTo>
                  <a:pt x="58790" y="6861"/>
                  <a:pt x="75221" y="4997"/>
                  <a:pt x="90211" y="0"/>
                </a:cubicBezTo>
                <a:cubicBezTo>
                  <a:pt x="100205" y="9993"/>
                  <a:pt x="108073" y="22709"/>
                  <a:pt x="120192" y="29980"/>
                </a:cubicBezTo>
                <a:cubicBezTo>
                  <a:pt x="133741" y="38109"/>
                  <a:pt x="152824" y="35099"/>
                  <a:pt x="165162" y="44970"/>
                </a:cubicBezTo>
                <a:cubicBezTo>
                  <a:pt x="179230" y="56225"/>
                  <a:pt x="195142" y="89941"/>
                  <a:pt x="195142" y="89941"/>
                </a:cubicBezTo>
              </a:path>
            </a:pathLst>
          </a:custGeom>
          <a:noFill/>
          <a:ln w="1905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3491880" y="1628800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3491880" y="1560277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3662185" y="163228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3419872" y="163228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3207895" y="1678898"/>
            <a:ext cx="104931" cy="29981"/>
          </a:xfrm>
          <a:custGeom>
            <a:avLst/>
            <a:gdLst>
              <a:gd name="connsiteX0" fmla="*/ 0 w 104931"/>
              <a:gd name="connsiteY0" fmla="*/ 0 h 29981"/>
              <a:gd name="connsiteX1" fmla="*/ 104931 w 104931"/>
              <a:gd name="connsiteY1" fmla="*/ 29981 h 2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931" h="29981">
                <a:moveTo>
                  <a:pt x="0" y="0"/>
                </a:moveTo>
                <a:cubicBezTo>
                  <a:pt x="85907" y="17182"/>
                  <a:pt x="52162" y="3597"/>
                  <a:pt x="104931" y="2998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3222885" y="1648918"/>
            <a:ext cx="119922" cy="0"/>
          </a:xfrm>
          <a:custGeom>
            <a:avLst/>
            <a:gdLst>
              <a:gd name="connsiteX0" fmla="*/ 119922 w 119922"/>
              <a:gd name="connsiteY0" fmla="*/ 0 h 0"/>
              <a:gd name="connsiteX1" fmla="*/ 0 w 11992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922">
                <a:moveTo>
                  <a:pt x="11992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3237875" y="1528997"/>
            <a:ext cx="134912" cy="104931"/>
          </a:xfrm>
          <a:custGeom>
            <a:avLst/>
            <a:gdLst>
              <a:gd name="connsiteX0" fmla="*/ 0 w 134912"/>
              <a:gd name="connsiteY0" fmla="*/ 0 h 104931"/>
              <a:gd name="connsiteX1" fmla="*/ 74951 w 134912"/>
              <a:gd name="connsiteY1" fmla="*/ 59960 h 104931"/>
              <a:gd name="connsiteX2" fmla="*/ 134912 w 134912"/>
              <a:gd name="connsiteY2" fmla="*/ 104931 h 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912" h="104931">
                <a:moveTo>
                  <a:pt x="0" y="0"/>
                </a:moveTo>
                <a:cubicBezTo>
                  <a:pt x="24984" y="19987"/>
                  <a:pt x="50659" y="39138"/>
                  <a:pt x="74951" y="59960"/>
                </a:cubicBezTo>
                <a:cubicBezTo>
                  <a:pt x="127986" y="105418"/>
                  <a:pt x="80311" y="77631"/>
                  <a:pt x="134912" y="10493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3635896" y="1848309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3878209" y="1776301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3950217" y="1556792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4077015" y="626863"/>
            <a:ext cx="75260" cy="497881"/>
          </a:xfrm>
          <a:custGeom>
            <a:avLst/>
            <a:gdLst>
              <a:gd name="connsiteX0" fmla="*/ 75260 w 75260"/>
              <a:gd name="connsiteY0" fmla="*/ 497881 h 497881"/>
              <a:gd name="connsiteX1" fmla="*/ 60270 w 75260"/>
              <a:gd name="connsiteY1" fmla="*/ 422930 h 497881"/>
              <a:gd name="connsiteX2" fmla="*/ 30290 w 75260"/>
              <a:gd name="connsiteY2" fmla="*/ 377959 h 497881"/>
              <a:gd name="connsiteX3" fmla="*/ 45280 w 75260"/>
              <a:gd name="connsiteY3" fmla="*/ 228058 h 497881"/>
              <a:gd name="connsiteX4" fmla="*/ 30290 w 75260"/>
              <a:gd name="connsiteY4" fmla="*/ 93146 h 497881"/>
              <a:gd name="connsiteX5" fmla="*/ 310 w 75260"/>
              <a:gd name="connsiteY5" fmla="*/ 48176 h 497881"/>
              <a:gd name="connsiteX6" fmla="*/ 15300 w 75260"/>
              <a:gd name="connsiteY6" fmla="*/ 3205 h 497881"/>
              <a:gd name="connsiteX7" fmla="*/ 15300 w 75260"/>
              <a:gd name="connsiteY7" fmla="*/ 123127 h 49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260" h="497881">
                <a:moveTo>
                  <a:pt x="75260" y="497881"/>
                </a:moveTo>
                <a:cubicBezTo>
                  <a:pt x="70263" y="472897"/>
                  <a:pt x="69216" y="446786"/>
                  <a:pt x="60270" y="422930"/>
                </a:cubicBezTo>
                <a:cubicBezTo>
                  <a:pt x="53944" y="406061"/>
                  <a:pt x="31672" y="395922"/>
                  <a:pt x="30290" y="377959"/>
                </a:cubicBezTo>
                <a:cubicBezTo>
                  <a:pt x="26439" y="327891"/>
                  <a:pt x="40283" y="278025"/>
                  <a:pt x="45280" y="228058"/>
                </a:cubicBezTo>
                <a:cubicBezTo>
                  <a:pt x="40283" y="183087"/>
                  <a:pt x="41264" y="137042"/>
                  <a:pt x="30290" y="93146"/>
                </a:cubicBezTo>
                <a:cubicBezTo>
                  <a:pt x="25921" y="75668"/>
                  <a:pt x="3272" y="65947"/>
                  <a:pt x="310" y="48176"/>
                </a:cubicBezTo>
                <a:cubicBezTo>
                  <a:pt x="-2288" y="32590"/>
                  <a:pt x="12201" y="-12289"/>
                  <a:pt x="15300" y="3205"/>
                </a:cubicBezTo>
                <a:cubicBezTo>
                  <a:pt x="23139" y="42403"/>
                  <a:pt x="15300" y="83153"/>
                  <a:pt x="15300" y="123127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3942010" y="824459"/>
            <a:ext cx="180285" cy="224852"/>
          </a:xfrm>
          <a:custGeom>
            <a:avLst/>
            <a:gdLst>
              <a:gd name="connsiteX0" fmla="*/ 180285 w 180285"/>
              <a:gd name="connsiteY0" fmla="*/ 74951 h 224852"/>
              <a:gd name="connsiteX1" fmla="*/ 105334 w 180285"/>
              <a:gd name="connsiteY1" fmla="*/ 44971 h 224852"/>
              <a:gd name="connsiteX2" fmla="*/ 30383 w 180285"/>
              <a:gd name="connsiteY2" fmla="*/ 0 h 224852"/>
              <a:gd name="connsiteX3" fmla="*/ 403 w 180285"/>
              <a:gd name="connsiteY3" fmla="*/ 44971 h 224852"/>
              <a:gd name="connsiteX4" fmla="*/ 15393 w 180285"/>
              <a:gd name="connsiteY4" fmla="*/ 89941 h 224852"/>
              <a:gd name="connsiteX5" fmla="*/ 75354 w 180285"/>
              <a:gd name="connsiteY5" fmla="*/ 164892 h 224852"/>
              <a:gd name="connsiteX6" fmla="*/ 120324 w 180285"/>
              <a:gd name="connsiteY6" fmla="*/ 179882 h 224852"/>
              <a:gd name="connsiteX7" fmla="*/ 180285 w 180285"/>
              <a:gd name="connsiteY7" fmla="*/ 224852 h 22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285" h="224852">
                <a:moveTo>
                  <a:pt x="180285" y="74951"/>
                </a:moveTo>
                <a:cubicBezTo>
                  <a:pt x="155301" y="64958"/>
                  <a:pt x="128697" y="58321"/>
                  <a:pt x="105334" y="44971"/>
                </a:cubicBezTo>
                <a:cubicBezTo>
                  <a:pt x="-9896" y="-20875"/>
                  <a:pt x="171582" y="47065"/>
                  <a:pt x="30383" y="0"/>
                </a:cubicBezTo>
                <a:cubicBezTo>
                  <a:pt x="20390" y="14990"/>
                  <a:pt x="3365" y="27200"/>
                  <a:pt x="403" y="44971"/>
                </a:cubicBezTo>
                <a:cubicBezTo>
                  <a:pt x="-2195" y="60557"/>
                  <a:pt x="8327" y="75808"/>
                  <a:pt x="15393" y="89941"/>
                </a:cubicBezTo>
                <a:cubicBezTo>
                  <a:pt x="24145" y="107445"/>
                  <a:pt x="55438" y="152942"/>
                  <a:pt x="75354" y="164892"/>
                </a:cubicBezTo>
                <a:cubicBezTo>
                  <a:pt x="88903" y="173022"/>
                  <a:pt x="105334" y="174885"/>
                  <a:pt x="120324" y="179882"/>
                </a:cubicBezTo>
                <a:cubicBezTo>
                  <a:pt x="158206" y="217762"/>
                  <a:pt x="137664" y="203542"/>
                  <a:pt x="180285" y="224852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4030609" y="91220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>
            <a:off x="4122295" y="929338"/>
            <a:ext cx="164892" cy="180456"/>
          </a:xfrm>
          <a:custGeom>
            <a:avLst/>
            <a:gdLst>
              <a:gd name="connsiteX0" fmla="*/ 0 w 164892"/>
              <a:gd name="connsiteY0" fmla="*/ 30032 h 180456"/>
              <a:gd name="connsiteX1" fmla="*/ 119921 w 164892"/>
              <a:gd name="connsiteY1" fmla="*/ 15042 h 180456"/>
              <a:gd name="connsiteX2" fmla="*/ 149902 w 164892"/>
              <a:gd name="connsiteY2" fmla="*/ 45023 h 180456"/>
              <a:gd name="connsiteX3" fmla="*/ 164892 w 164892"/>
              <a:gd name="connsiteY3" fmla="*/ 89993 h 180456"/>
              <a:gd name="connsiteX4" fmla="*/ 149902 w 164892"/>
              <a:gd name="connsiteY4" fmla="*/ 134964 h 180456"/>
              <a:gd name="connsiteX5" fmla="*/ 119921 w 164892"/>
              <a:gd name="connsiteY5" fmla="*/ 164944 h 180456"/>
              <a:gd name="connsiteX6" fmla="*/ 0 w 164892"/>
              <a:gd name="connsiteY6" fmla="*/ 179934 h 180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892" h="180456">
                <a:moveTo>
                  <a:pt x="0" y="30032"/>
                </a:moveTo>
                <a:cubicBezTo>
                  <a:pt x="57607" y="6990"/>
                  <a:pt x="68223" y="-15977"/>
                  <a:pt x="119921" y="15042"/>
                </a:cubicBezTo>
                <a:cubicBezTo>
                  <a:pt x="132040" y="22314"/>
                  <a:pt x="139908" y="35029"/>
                  <a:pt x="149902" y="45023"/>
                </a:cubicBezTo>
                <a:cubicBezTo>
                  <a:pt x="154899" y="60013"/>
                  <a:pt x="164892" y="74192"/>
                  <a:pt x="164892" y="89993"/>
                </a:cubicBezTo>
                <a:cubicBezTo>
                  <a:pt x="164892" y="105794"/>
                  <a:pt x="158032" y="121415"/>
                  <a:pt x="149902" y="134964"/>
                </a:cubicBezTo>
                <a:cubicBezTo>
                  <a:pt x="142631" y="147083"/>
                  <a:pt x="132562" y="158624"/>
                  <a:pt x="119921" y="164944"/>
                </a:cubicBezTo>
                <a:cubicBezTo>
                  <a:pt x="80245" y="184782"/>
                  <a:pt x="42072" y="179934"/>
                  <a:pt x="0" y="179934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3987384" y="2413398"/>
            <a:ext cx="194872" cy="149920"/>
          </a:xfrm>
          <a:custGeom>
            <a:avLst/>
            <a:gdLst>
              <a:gd name="connsiteX0" fmla="*/ 0 w 194872"/>
              <a:gd name="connsiteY0" fmla="*/ 149920 h 149920"/>
              <a:gd name="connsiteX1" fmla="*/ 89941 w 194872"/>
              <a:gd name="connsiteY1" fmla="*/ 59979 h 149920"/>
              <a:gd name="connsiteX2" fmla="*/ 194872 w 194872"/>
              <a:gd name="connsiteY2" fmla="*/ 18 h 14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872" h="149920">
                <a:moveTo>
                  <a:pt x="0" y="149920"/>
                </a:moveTo>
                <a:cubicBezTo>
                  <a:pt x="79877" y="16789"/>
                  <a:pt x="2807" y="108387"/>
                  <a:pt x="89941" y="59979"/>
                </a:cubicBezTo>
                <a:cubicBezTo>
                  <a:pt x="202860" y="-2754"/>
                  <a:pt x="141240" y="18"/>
                  <a:pt x="194872" y="18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3102964" y="2458387"/>
            <a:ext cx="254833" cy="59961"/>
          </a:xfrm>
          <a:custGeom>
            <a:avLst/>
            <a:gdLst>
              <a:gd name="connsiteX0" fmla="*/ 0 w 254833"/>
              <a:gd name="connsiteY0" fmla="*/ 0 h 59961"/>
              <a:gd name="connsiteX1" fmla="*/ 164892 w 254833"/>
              <a:gd name="connsiteY1" fmla="*/ 59961 h 59961"/>
              <a:gd name="connsiteX2" fmla="*/ 254833 w 254833"/>
              <a:gd name="connsiteY2" fmla="*/ 59961 h 5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4833" h="59961">
                <a:moveTo>
                  <a:pt x="0" y="0"/>
                </a:moveTo>
                <a:cubicBezTo>
                  <a:pt x="22359" y="8943"/>
                  <a:pt x="145651" y="59961"/>
                  <a:pt x="164892" y="59961"/>
                </a:cubicBezTo>
                <a:lnTo>
                  <a:pt x="254833" y="59961"/>
                </a:ln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637849" y="908720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755576" y="1196752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>
            <a:off x="3491880" y="2424373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2699792" y="199232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>
            <a:off x="2051720" y="1628800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2038662" y="1798820"/>
            <a:ext cx="134912" cy="164891"/>
          </a:xfrm>
          <a:custGeom>
            <a:avLst/>
            <a:gdLst>
              <a:gd name="connsiteX0" fmla="*/ 29981 w 134912"/>
              <a:gd name="connsiteY0" fmla="*/ 0 h 164891"/>
              <a:gd name="connsiteX1" fmla="*/ 104931 w 134912"/>
              <a:gd name="connsiteY1" fmla="*/ 59960 h 164891"/>
              <a:gd name="connsiteX2" fmla="*/ 134912 w 134912"/>
              <a:gd name="connsiteY2" fmla="*/ 149901 h 164891"/>
              <a:gd name="connsiteX3" fmla="*/ 89941 w 134912"/>
              <a:gd name="connsiteY3" fmla="*/ 164891 h 164891"/>
              <a:gd name="connsiteX4" fmla="*/ 0 w 134912"/>
              <a:gd name="connsiteY4" fmla="*/ 149901 h 16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912" h="164891">
                <a:moveTo>
                  <a:pt x="29981" y="0"/>
                </a:moveTo>
                <a:cubicBezTo>
                  <a:pt x="54964" y="19987"/>
                  <a:pt x="86583" y="33749"/>
                  <a:pt x="104931" y="59960"/>
                </a:cubicBezTo>
                <a:cubicBezTo>
                  <a:pt x="123054" y="85849"/>
                  <a:pt x="134912" y="149901"/>
                  <a:pt x="134912" y="149901"/>
                </a:cubicBezTo>
                <a:cubicBezTo>
                  <a:pt x="119922" y="154898"/>
                  <a:pt x="105742" y="164891"/>
                  <a:pt x="89941" y="164891"/>
                </a:cubicBezTo>
                <a:cubicBezTo>
                  <a:pt x="59547" y="164891"/>
                  <a:pt x="0" y="149901"/>
                  <a:pt x="0" y="149901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5315741" y="5828694"/>
            <a:ext cx="349135" cy="264602"/>
            <a:chOff x="2699792" y="5420563"/>
            <a:chExt cx="713736" cy="744741"/>
          </a:xfrm>
        </p:grpSpPr>
        <p:sp>
          <p:nvSpPr>
            <p:cNvPr id="92" name="任意多边形 91"/>
            <p:cNvSpPr/>
            <p:nvPr/>
          </p:nvSpPr>
          <p:spPr>
            <a:xfrm>
              <a:off x="2699792" y="5420563"/>
              <a:ext cx="713736" cy="744741"/>
            </a:xfrm>
            <a:custGeom>
              <a:avLst/>
              <a:gdLst>
                <a:gd name="connsiteX0" fmla="*/ 666687 w 1019980"/>
                <a:gd name="connsiteY0" fmla="*/ 72572 h 957943"/>
                <a:gd name="connsiteX1" fmla="*/ 594115 w 1019980"/>
                <a:gd name="connsiteY1" fmla="*/ 43543 h 957943"/>
                <a:gd name="connsiteX2" fmla="*/ 550572 w 1019980"/>
                <a:gd name="connsiteY2" fmla="*/ 29029 h 957943"/>
                <a:gd name="connsiteX3" fmla="*/ 507030 w 1019980"/>
                <a:gd name="connsiteY3" fmla="*/ 0 h 957943"/>
                <a:gd name="connsiteX4" fmla="*/ 361887 w 1019980"/>
                <a:gd name="connsiteY4" fmla="*/ 14515 h 957943"/>
                <a:gd name="connsiteX5" fmla="*/ 274801 w 1019980"/>
                <a:gd name="connsiteY5" fmla="*/ 43543 h 957943"/>
                <a:gd name="connsiteX6" fmla="*/ 231258 w 1019980"/>
                <a:gd name="connsiteY6" fmla="*/ 58057 h 957943"/>
                <a:gd name="connsiteX7" fmla="*/ 129658 w 1019980"/>
                <a:gd name="connsiteY7" fmla="*/ 159657 h 957943"/>
                <a:gd name="connsiteX8" fmla="*/ 71601 w 1019980"/>
                <a:gd name="connsiteY8" fmla="*/ 246743 h 957943"/>
                <a:gd name="connsiteX9" fmla="*/ 28058 w 1019980"/>
                <a:gd name="connsiteY9" fmla="*/ 333829 h 957943"/>
                <a:gd name="connsiteX10" fmla="*/ 28058 w 1019980"/>
                <a:gd name="connsiteY10" fmla="*/ 624115 h 957943"/>
                <a:gd name="connsiteX11" fmla="*/ 71601 w 1019980"/>
                <a:gd name="connsiteY11" fmla="*/ 667657 h 957943"/>
                <a:gd name="connsiteX12" fmla="*/ 100630 w 1019980"/>
                <a:gd name="connsiteY12" fmla="*/ 711200 h 957943"/>
                <a:gd name="connsiteX13" fmla="*/ 144172 w 1019980"/>
                <a:gd name="connsiteY13" fmla="*/ 754743 h 957943"/>
                <a:gd name="connsiteX14" fmla="*/ 245772 w 1019980"/>
                <a:gd name="connsiteY14" fmla="*/ 870857 h 957943"/>
                <a:gd name="connsiteX15" fmla="*/ 289315 w 1019980"/>
                <a:gd name="connsiteY15" fmla="*/ 885372 h 957943"/>
                <a:gd name="connsiteX16" fmla="*/ 332858 w 1019980"/>
                <a:gd name="connsiteY16" fmla="*/ 914400 h 957943"/>
                <a:gd name="connsiteX17" fmla="*/ 448972 w 1019980"/>
                <a:gd name="connsiteY17" fmla="*/ 928915 h 957943"/>
                <a:gd name="connsiteX18" fmla="*/ 565087 w 1019980"/>
                <a:gd name="connsiteY18" fmla="*/ 957943 h 957943"/>
                <a:gd name="connsiteX19" fmla="*/ 797315 w 1019980"/>
                <a:gd name="connsiteY19" fmla="*/ 928915 h 957943"/>
                <a:gd name="connsiteX20" fmla="*/ 840858 w 1019980"/>
                <a:gd name="connsiteY20" fmla="*/ 899886 h 957943"/>
                <a:gd name="connsiteX21" fmla="*/ 869887 w 1019980"/>
                <a:gd name="connsiteY21" fmla="*/ 856343 h 957943"/>
                <a:gd name="connsiteX22" fmla="*/ 913430 w 1019980"/>
                <a:gd name="connsiteY22" fmla="*/ 841829 h 957943"/>
                <a:gd name="connsiteX23" fmla="*/ 927944 w 1019980"/>
                <a:gd name="connsiteY23" fmla="*/ 798286 h 957943"/>
                <a:gd name="connsiteX24" fmla="*/ 956972 w 1019980"/>
                <a:gd name="connsiteY24" fmla="*/ 754743 h 957943"/>
                <a:gd name="connsiteX25" fmla="*/ 1000515 w 1019980"/>
                <a:gd name="connsiteY25" fmla="*/ 624115 h 957943"/>
                <a:gd name="connsiteX26" fmla="*/ 1015030 w 1019980"/>
                <a:gd name="connsiteY26" fmla="*/ 580572 h 957943"/>
                <a:gd name="connsiteX27" fmla="*/ 971487 w 1019980"/>
                <a:gd name="connsiteY27" fmla="*/ 275772 h 957943"/>
                <a:gd name="connsiteX28" fmla="*/ 927944 w 1019980"/>
                <a:gd name="connsiteY28" fmla="*/ 246743 h 957943"/>
                <a:gd name="connsiteX29" fmla="*/ 913430 w 1019980"/>
                <a:gd name="connsiteY29" fmla="*/ 203200 h 957943"/>
                <a:gd name="connsiteX30" fmla="*/ 826344 w 1019980"/>
                <a:gd name="connsiteY30" fmla="*/ 130629 h 957943"/>
                <a:gd name="connsiteX31" fmla="*/ 782801 w 1019980"/>
                <a:gd name="connsiteY31" fmla="*/ 116115 h 957943"/>
                <a:gd name="connsiteX32" fmla="*/ 652172 w 1019980"/>
                <a:gd name="connsiteY32" fmla="*/ 58057 h 957943"/>
                <a:gd name="connsiteX33" fmla="*/ 608630 w 1019980"/>
                <a:gd name="connsiteY33" fmla="*/ 58057 h 95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9980" h="957943">
                  <a:moveTo>
                    <a:pt x="666687" y="72572"/>
                  </a:moveTo>
                  <a:cubicBezTo>
                    <a:pt x="642496" y="62896"/>
                    <a:pt x="618510" y="52691"/>
                    <a:pt x="594115" y="43543"/>
                  </a:cubicBezTo>
                  <a:cubicBezTo>
                    <a:pt x="579790" y="38171"/>
                    <a:pt x="564256" y="35871"/>
                    <a:pt x="550572" y="29029"/>
                  </a:cubicBezTo>
                  <a:cubicBezTo>
                    <a:pt x="534970" y="21228"/>
                    <a:pt x="521544" y="9676"/>
                    <a:pt x="507030" y="0"/>
                  </a:cubicBezTo>
                  <a:cubicBezTo>
                    <a:pt x="458649" y="4838"/>
                    <a:pt x="409677" y="5554"/>
                    <a:pt x="361887" y="14515"/>
                  </a:cubicBezTo>
                  <a:cubicBezTo>
                    <a:pt x="331812" y="20154"/>
                    <a:pt x="303830" y="33867"/>
                    <a:pt x="274801" y="43543"/>
                  </a:cubicBezTo>
                  <a:lnTo>
                    <a:pt x="231258" y="58057"/>
                  </a:lnTo>
                  <a:cubicBezTo>
                    <a:pt x="164714" y="157873"/>
                    <a:pt x="206299" y="134111"/>
                    <a:pt x="129658" y="159657"/>
                  </a:cubicBezTo>
                  <a:cubicBezTo>
                    <a:pt x="110306" y="188686"/>
                    <a:pt x="82633" y="213645"/>
                    <a:pt x="71601" y="246743"/>
                  </a:cubicBezTo>
                  <a:cubicBezTo>
                    <a:pt x="51571" y="306835"/>
                    <a:pt x="65574" y="277556"/>
                    <a:pt x="28058" y="333829"/>
                  </a:cubicBezTo>
                  <a:cubicBezTo>
                    <a:pt x="-8216" y="442654"/>
                    <a:pt x="-10473" y="431458"/>
                    <a:pt x="28058" y="624115"/>
                  </a:cubicBezTo>
                  <a:cubicBezTo>
                    <a:pt x="32084" y="644243"/>
                    <a:pt x="58460" y="651888"/>
                    <a:pt x="71601" y="667657"/>
                  </a:cubicBezTo>
                  <a:cubicBezTo>
                    <a:pt x="82769" y="681058"/>
                    <a:pt x="89463" y="697799"/>
                    <a:pt x="100630" y="711200"/>
                  </a:cubicBezTo>
                  <a:cubicBezTo>
                    <a:pt x="113770" y="726969"/>
                    <a:pt x="131570" y="738541"/>
                    <a:pt x="144172" y="754743"/>
                  </a:cubicBezTo>
                  <a:cubicBezTo>
                    <a:pt x="199590" y="825995"/>
                    <a:pt x="179359" y="837650"/>
                    <a:pt x="245772" y="870857"/>
                  </a:cubicBezTo>
                  <a:cubicBezTo>
                    <a:pt x="259456" y="877699"/>
                    <a:pt x="275631" y="878530"/>
                    <a:pt x="289315" y="885372"/>
                  </a:cubicBezTo>
                  <a:cubicBezTo>
                    <a:pt x="304917" y="893173"/>
                    <a:pt x="316029" y="909810"/>
                    <a:pt x="332858" y="914400"/>
                  </a:cubicBezTo>
                  <a:cubicBezTo>
                    <a:pt x="370489" y="924663"/>
                    <a:pt x="410420" y="922984"/>
                    <a:pt x="448972" y="928915"/>
                  </a:cubicBezTo>
                  <a:cubicBezTo>
                    <a:pt x="514030" y="938924"/>
                    <a:pt x="512104" y="940283"/>
                    <a:pt x="565087" y="957943"/>
                  </a:cubicBezTo>
                  <a:cubicBezTo>
                    <a:pt x="601093" y="955173"/>
                    <a:pt x="734658" y="960243"/>
                    <a:pt x="797315" y="928915"/>
                  </a:cubicBezTo>
                  <a:cubicBezTo>
                    <a:pt x="812917" y="921114"/>
                    <a:pt x="826344" y="909562"/>
                    <a:pt x="840858" y="899886"/>
                  </a:cubicBezTo>
                  <a:cubicBezTo>
                    <a:pt x="850534" y="885372"/>
                    <a:pt x="856265" y="867240"/>
                    <a:pt x="869887" y="856343"/>
                  </a:cubicBezTo>
                  <a:cubicBezTo>
                    <a:pt x="881834" y="846786"/>
                    <a:pt x="902612" y="852647"/>
                    <a:pt x="913430" y="841829"/>
                  </a:cubicBezTo>
                  <a:cubicBezTo>
                    <a:pt x="924248" y="831011"/>
                    <a:pt x="921102" y="811970"/>
                    <a:pt x="927944" y="798286"/>
                  </a:cubicBezTo>
                  <a:cubicBezTo>
                    <a:pt x="935745" y="782684"/>
                    <a:pt x="949887" y="770683"/>
                    <a:pt x="956972" y="754743"/>
                  </a:cubicBezTo>
                  <a:cubicBezTo>
                    <a:pt x="956975" y="754736"/>
                    <a:pt x="993256" y="645890"/>
                    <a:pt x="1000515" y="624115"/>
                  </a:cubicBezTo>
                  <a:lnTo>
                    <a:pt x="1015030" y="580572"/>
                  </a:lnTo>
                  <a:cubicBezTo>
                    <a:pt x="1010932" y="506812"/>
                    <a:pt x="1046618" y="350904"/>
                    <a:pt x="971487" y="275772"/>
                  </a:cubicBezTo>
                  <a:cubicBezTo>
                    <a:pt x="959152" y="263437"/>
                    <a:pt x="942458" y="256419"/>
                    <a:pt x="927944" y="246743"/>
                  </a:cubicBezTo>
                  <a:cubicBezTo>
                    <a:pt x="923106" y="232229"/>
                    <a:pt x="921917" y="215930"/>
                    <a:pt x="913430" y="203200"/>
                  </a:cubicBezTo>
                  <a:cubicBezTo>
                    <a:pt x="897380" y="179124"/>
                    <a:pt x="853120" y="144016"/>
                    <a:pt x="826344" y="130629"/>
                  </a:cubicBezTo>
                  <a:cubicBezTo>
                    <a:pt x="812660" y="123787"/>
                    <a:pt x="797315" y="120953"/>
                    <a:pt x="782801" y="116115"/>
                  </a:cubicBezTo>
                  <a:cubicBezTo>
                    <a:pt x="743339" y="89807"/>
                    <a:pt x="703989" y="58057"/>
                    <a:pt x="652172" y="58057"/>
                  </a:cubicBezTo>
                  <a:lnTo>
                    <a:pt x="608630" y="58057"/>
                  </a:lnTo>
                </a:path>
              </a:pathLst>
            </a:custGeom>
            <a:solidFill>
              <a:srgbClr val="7D87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845520" y="5480790"/>
              <a:ext cx="443126" cy="565159"/>
            </a:xfrm>
            <a:prstGeom prst="ellipse">
              <a:avLst/>
            </a:prstGeom>
            <a:solidFill>
              <a:srgbClr val="3A4446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2900910" y="5589240"/>
              <a:ext cx="336722" cy="381736"/>
            </a:xfrm>
            <a:prstGeom prst="ellipse">
              <a:avLst/>
            </a:prstGeom>
            <a:solidFill>
              <a:srgbClr val="3A4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372200" y="5615137"/>
            <a:ext cx="792088" cy="671062"/>
            <a:chOff x="2699792" y="5420563"/>
            <a:chExt cx="713736" cy="744741"/>
          </a:xfrm>
        </p:grpSpPr>
        <p:sp>
          <p:nvSpPr>
            <p:cNvPr id="98" name="任意多边形 97"/>
            <p:cNvSpPr/>
            <p:nvPr/>
          </p:nvSpPr>
          <p:spPr>
            <a:xfrm>
              <a:off x="2699792" y="5420563"/>
              <a:ext cx="713736" cy="744741"/>
            </a:xfrm>
            <a:custGeom>
              <a:avLst/>
              <a:gdLst>
                <a:gd name="connsiteX0" fmla="*/ 666687 w 1019980"/>
                <a:gd name="connsiteY0" fmla="*/ 72572 h 957943"/>
                <a:gd name="connsiteX1" fmla="*/ 594115 w 1019980"/>
                <a:gd name="connsiteY1" fmla="*/ 43543 h 957943"/>
                <a:gd name="connsiteX2" fmla="*/ 550572 w 1019980"/>
                <a:gd name="connsiteY2" fmla="*/ 29029 h 957943"/>
                <a:gd name="connsiteX3" fmla="*/ 507030 w 1019980"/>
                <a:gd name="connsiteY3" fmla="*/ 0 h 957943"/>
                <a:gd name="connsiteX4" fmla="*/ 361887 w 1019980"/>
                <a:gd name="connsiteY4" fmla="*/ 14515 h 957943"/>
                <a:gd name="connsiteX5" fmla="*/ 274801 w 1019980"/>
                <a:gd name="connsiteY5" fmla="*/ 43543 h 957943"/>
                <a:gd name="connsiteX6" fmla="*/ 231258 w 1019980"/>
                <a:gd name="connsiteY6" fmla="*/ 58057 h 957943"/>
                <a:gd name="connsiteX7" fmla="*/ 129658 w 1019980"/>
                <a:gd name="connsiteY7" fmla="*/ 159657 h 957943"/>
                <a:gd name="connsiteX8" fmla="*/ 71601 w 1019980"/>
                <a:gd name="connsiteY8" fmla="*/ 246743 h 957943"/>
                <a:gd name="connsiteX9" fmla="*/ 28058 w 1019980"/>
                <a:gd name="connsiteY9" fmla="*/ 333829 h 957943"/>
                <a:gd name="connsiteX10" fmla="*/ 28058 w 1019980"/>
                <a:gd name="connsiteY10" fmla="*/ 624115 h 957943"/>
                <a:gd name="connsiteX11" fmla="*/ 71601 w 1019980"/>
                <a:gd name="connsiteY11" fmla="*/ 667657 h 957943"/>
                <a:gd name="connsiteX12" fmla="*/ 100630 w 1019980"/>
                <a:gd name="connsiteY12" fmla="*/ 711200 h 957943"/>
                <a:gd name="connsiteX13" fmla="*/ 144172 w 1019980"/>
                <a:gd name="connsiteY13" fmla="*/ 754743 h 957943"/>
                <a:gd name="connsiteX14" fmla="*/ 245772 w 1019980"/>
                <a:gd name="connsiteY14" fmla="*/ 870857 h 957943"/>
                <a:gd name="connsiteX15" fmla="*/ 289315 w 1019980"/>
                <a:gd name="connsiteY15" fmla="*/ 885372 h 957943"/>
                <a:gd name="connsiteX16" fmla="*/ 332858 w 1019980"/>
                <a:gd name="connsiteY16" fmla="*/ 914400 h 957943"/>
                <a:gd name="connsiteX17" fmla="*/ 448972 w 1019980"/>
                <a:gd name="connsiteY17" fmla="*/ 928915 h 957943"/>
                <a:gd name="connsiteX18" fmla="*/ 565087 w 1019980"/>
                <a:gd name="connsiteY18" fmla="*/ 957943 h 957943"/>
                <a:gd name="connsiteX19" fmla="*/ 797315 w 1019980"/>
                <a:gd name="connsiteY19" fmla="*/ 928915 h 957943"/>
                <a:gd name="connsiteX20" fmla="*/ 840858 w 1019980"/>
                <a:gd name="connsiteY20" fmla="*/ 899886 h 957943"/>
                <a:gd name="connsiteX21" fmla="*/ 869887 w 1019980"/>
                <a:gd name="connsiteY21" fmla="*/ 856343 h 957943"/>
                <a:gd name="connsiteX22" fmla="*/ 913430 w 1019980"/>
                <a:gd name="connsiteY22" fmla="*/ 841829 h 957943"/>
                <a:gd name="connsiteX23" fmla="*/ 927944 w 1019980"/>
                <a:gd name="connsiteY23" fmla="*/ 798286 h 957943"/>
                <a:gd name="connsiteX24" fmla="*/ 956972 w 1019980"/>
                <a:gd name="connsiteY24" fmla="*/ 754743 h 957943"/>
                <a:gd name="connsiteX25" fmla="*/ 1000515 w 1019980"/>
                <a:gd name="connsiteY25" fmla="*/ 624115 h 957943"/>
                <a:gd name="connsiteX26" fmla="*/ 1015030 w 1019980"/>
                <a:gd name="connsiteY26" fmla="*/ 580572 h 957943"/>
                <a:gd name="connsiteX27" fmla="*/ 971487 w 1019980"/>
                <a:gd name="connsiteY27" fmla="*/ 275772 h 957943"/>
                <a:gd name="connsiteX28" fmla="*/ 927944 w 1019980"/>
                <a:gd name="connsiteY28" fmla="*/ 246743 h 957943"/>
                <a:gd name="connsiteX29" fmla="*/ 913430 w 1019980"/>
                <a:gd name="connsiteY29" fmla="*/ 203200 h 957943"/>
                <a:gd name="connsiteX30" fmla="*/ 826344 w 1019980"/>
                <a:gd name="connsiteY30" fmla="*/ 130629 h 957943"/>
                <a:gd name="connsiteX31" fmla="*/ 782801 w 1019980"/>
                <a:gd name="connsiteY31" fmla="*/ 116115 h 957943"/>
                <a:gd name="connsiteX32" fmla="*/ 652172 w 1019980"/>
                <a:gd name="connsiteY32" fmla="*/ 58057 h 957943"/>
                <a:gd name="connsiteX33" fmla="*/ 608630 w 1019980"/>
                <a:gd name="connsiteY33" fmla="*/ 58057 h 95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9980" h="957943">
                  <a:moveTo>
                    <a:pt x="666687" y="72572"/>
                  </a:moveTo>
                  <a:cubicBezTo>
                    <a:pt x="642496" y="62896"/>
                    <a:pt x="618510" y="52691"/>
                    <a:pt x="594115" y="43543"/>
                  </a:cubicBezTo>
                  <a:cubicBezTo>
                    <a:pt x="579790" y="38171"/>
                    <a:pt x="564256" y="35871"/>
                    <a:pt x="550572" y="29029"/>
                  </a:cubicBezTo>
                  <a:cubicBezTo>
                    <a:pt x="534970" y="21228"/>
                    <a:pt x="521544" y="9676"/>
                    <a:pt x="507030" y="0"/>
                  </a:cubicBezTo>
                  <a:cubicBezTo>
                    <a:pt x="458649" y="4838"/>
                    <a:pt x="409677" y="5554"/>
                    <a:pt x="361887" y="14515"/>
                  </a:cubicBezTo>
                  <a:cubicBezTo>
                    <a:pt x="331812" y="20154"/>
                    <a:pt x="303830" y="33867"/>
                    <a:pt x="274801" y="43543"/>
                  </a:cubicBezTo>
                  <a:lnTo>
                    <a:pt x="231258" y="58057"/>
                  </a:lnTo>
                  <a:cubicBezTo>
                    <a:pt x="164714" y="157873"/>
                    <a:pt x="206299" y="134111"/>
                    <a:pt x="129658" y="159657"/>
                  </a:cubicBezTo>
                  <a:cubicBezTo>
                    <a:pt x="110306" y="188686"/>
                    <a:pt x="82633" y="213645"/>
                    <a:pt x="71601" y="246743"/>
                  </a:cubicBezTo>
                  <a:cubicBezTo>
                    <a:pt x="51571" y="306835"/>
                    <a:pt x="65574" y="277556"/>
                    <a:pt x="28058" y="333829"/>
                  </a:cubicBezTo>
                  <a:cubicBezTo>
                    <a:pt x="-8216" y="442654"/>
                    <a:pt x="-10473" y="431458"/>
                    <a:pt x="28058" y="624115"/>
                  </a:cubicBezTo>
                  <a:cubicBezTo>
                    <a:pt x="32084" y="644243"/>
                    <a:pt x="58460" y="651888"/>
                    <a:pt x="71601" y="667657"/>
                  </a:cubicBezTo>
                  <a:cubicBezTo>
                    <a:pt x="82769" y="681058"/>
                    <a:pt x="89463" y="697799"/>
                    <a:pt x="100630" y="711200"/>
                  </a:cubicBezTo>
                  <a:cubicBezTo>
                    <a:pt x="113770" y="726969"/>
                    <a:pt x="131570" y="738541"/>
                    <a:pt x="144172" y="754743"/>
                  </a:cubicBezTo>
                  <a:cubicBezTo>
                    <a:pt x="199590" y="825995"/>
                    <a:pt x="179359" y="837650"/>
                    <a:pt x="245772" y="870857"/>
                  </a:cubicBezTo>
                  <a:cubicBezTo>
                    <a:pt x="259456" y="877699"/>
                    <a:pt x="275631" y="878530"/>
                    <a:pt x="289315" y="885372"/>
                  </a:cubicBezTo>
                  <a:cubicBezTo>
                    <a:pt x="304917" y="893173"/>
                    <a:pt x="316029" y="909810"/>
                    <a:pt x="332858" y="914400"/>
                  </a:cubicBezTo>
                  <a:cubicBezTo>
                    <a:pt x="370489" y="924663"/>
                    <a:pt x="410420" y="922984"/>
                    <a:pt x="448972" y="928915"/>
                  </a:cubicBezTo>
                  <a:cubicBezTo>
                    <a:pt x="514030" y="938924"/>
                    <a:pt x="512104" y="940283"/>
                    <a:pt x="565087" y="957943"/>
                  </a:cubicBezTo>
                  <a:cubicBezTo>
                    <a:pt x="601093" y="955173"/>
                    <a:pt x="734658" y="960243"/>
                    <a:pt x="797315" y="928915"/>
                  </a:cubicBezTo>
                  <a:cubicBezTo>
                    <a:pt x="812917" y="921114"/>
                    <a:pt x="826344" y="909562"/>
                    <a:pt x="840858" y="899886"/>
                  </a:cubicBezTo>
                  <a:cubicBezTo>
                    <a:pt x="850534" y="885372"/>
                    <a:pt x="856265" y="867240"/>
                    <a:pt x="869887" y="856343"/>
                  </a:cubicBezTo>
                  <a:cubicBezTo>
                    <a:pt x="881834" y="846786"/>
                    <a:pt x="902612" y="852647"/>
                    <a:pt x="913430" y="841829"/>
                  </a:cubicBezTo>
                  <a:cubicBezTo>
                    <a:pt x="924248" y="831011"/>
                    <a:pt x="921102" y="811970"/>
                    <a:pt x="927944" y="798286"/>
                  </a:cubicBezTo>
                  <a:cubicBezTo>
                    <a:pt x="935745" y="782684"/>
                    <a:pt x="949887" y="770683"/>
                    <a:pt x="956972" y="754743"/>
                  </a:cubicBezTo>
                  <a:cubicBezTo>
                    <a:pt x="956975" y="754736"/>
                    <a:pt x="993256" y="645890"/>
                    <a:pt x="1000515" y="624115"/>
                  </a:cubicBezTo>
                  <a:lnTo>
                    <a:pt x="1015030" y="580572"/>
                  </a:lnTo>
                  <a:cubicBezTo>
                    <a:pt x="1010932" y="506812"/>
                    <a:pt x="1046618" y="350904"/>
                    <a:pt x="971487" y="275772"/>
                  </a:cubicBezTo>
                  <a:cubicBezTo>
                    <a:pt x="959152" y="263437"/>
                    <a:pt x="942458" y="256419"/>
                    <a:pt x="927944" y="246743"/>
                  </a:cubicBezTo>
                  <a:cubicBezTo>
                    <a:pt x="923106" y="232229"/>
                    <a:pt x="921917" y="215930"/>
                    <a:pt x="913430" y="203200"/>
                  </a:cubicBezTo>
                  <a:cubicBezTo>
                    <a:pt x="897380" y="179124"/>
                    <a:pt x="853120" y="144016"/>
                    <a:pt x="826344" y="130629"/>
                  </a:cubicBezTo>
                  <a:cubicBezTo>
                    <a:pt x="812660" y="123787"/>
                    <a:pt x="797315" y="120953"/>
                    <a:pt x="782801" y="116115"/>
                  </a:cubicBezTo>
                  <a:cubicBezTo>
                    <a:pt x="743339" y="89807"/>
                    <a:pt x="703989" y="58057"/>
                    <a:pt x="652172" y="58057"/>
                  </a:cubicBezTo>
                  <a:lnTo>
                    <a:pt x="608630" y="58057"/>
                  </a:lnTo>
                </a:path>
              </a:pathLst>
            </a:custGeom>
            <a:solidFill>
              <a:srgbClr val="7D87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845520" y="5480790"/>
              <a:ext cx="443126" cy="565159"/>
            </a:xfrm>
            <a:prstGeom prst="ellipse">
              <a:avLst/>
            </a:prstGeom>
            <a:solidFill>
              <a:srgbClr val="3A4446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2900910" y="5589240"/>
              <a:ext cx="336722" cy="381736"/>
            </a:xfrm>
            <a:prstGeom prst="ellipse">
              <a:avLst/>
            </a:prstGeom>
            <a:solidFill>
              <a:srgbClr val="3A4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任意多边形 108"/>
          <p:cNvSpPr/>
          <p:nvPr/>
        </p:nvSpPr>
        <p:spPr>
          <a:xfrm>
            <a:off x="6797610" y="-63182"/>
            <a:ext cx="2024465" cy="3564190"/>
          </a:xfrm>
          <a:custGeom>
            <a:avLst/>
            <a:gdLst>
              <a:gd name="connsiteX0" fmla="*/ 6979 w 2024465"/>
              <a:gd name="connsiteY0" fmla="*/ 87086 h 3643086"/>
              <a:gd name="connsiteX1" fmla="*/ 79550 w 2024465"/>
              <a:gd name="connsiteY1" fmla="*/ 145143 h 3643086"/>
              <a:gd name="connsiteX2" fmla="*/ 137607 w 2024465"/>
              <a:gd name="connsiteY2" fmla="*/ 217714 h 3643086"/>
              <a:gd name="connsiteX3" fmla="*/ 65036 w 2024465"/>
              <a:gd name="connsiteY3" fmla="*/ 275771 h 3643086"/>
              <a:gd name="connsiteX4" fmla="*/ 36007 w 2024465"/>
              <a:gd name="connsiteY4" fmla="*/ 319314 h 3643086"/>
              <a:gd name="connsiteX5" fmla="*/ 21493 w 2024465"/>
              <a:gd name="connsiteY5" fmla="*/ 362857 h 3643086"/>
              <a:gd name="connsiteX6" fmla="*/ 94065 w 2024465"/>
              <a:gd name="connsiteY6" fmla="*/ 420914 h 3643086"/>
              <a:gd name="connsiteX7" fmla="*/ 137607 w 2024465"/>
              <a:gd name="connsiteY7" fmla="*/ 449943 h 3643086"/>
              <a:gd name="connsiteX8" fmla="*/ 152122 w 2024465"/>
              <a:gd name="connsiteY8" fmla="*/ 493486 h 3643086"/>
              <a:gd name="connsiteX9" fmla="*/ 210179 w 2024465"/>
              <a:gd name="connsiteY9" fmla="*/ 580571 h 3643086"/>
              <a:gd name="connsiteX10" fmla="*/ 239207 w 2024465"/>
              <a:gd name="connsiteY10" fmla="*/ 624114 h 3643086"/>
              <a:gd name="connsiteX11" fmla="*/ 282750 w 2024465"/>
              <a:gd name="connsiteY11" fmla="*/ 638628 h 3643086"/>
              <a:gd name="connsiteX12" fmla="*/ 311779 w 2024465"/>
              <a:gd name="connsiteY12" fmla="*/ 682171 h 3643086"/>
              <a:gd name="connsiteX13" fmla="*/ 253722 w 2024465"/>
              <a:gd name="connsiteY13" fmla="*/ 754743 h 3643086"/>
              <a:gd name="connsiteX14" fmla="*/ 239207 w 2024465"/>
              <a:gd name="connsiteY14" fmla="*/ 798286 h 3643086"/>
              <a:gd name="connsiteX15" fmla="*/ 253722 w 2024465"/>
              <a:gd name="connsiteY15" fmla="*/ 841828 h 3643086"/>
              <a:gd name="connsiteX16" fmla="*/ 384350 w 2024465"/>
              <a:gd name="connsiteY16" fmla="*/ 914400 h 3643086"/>
              <a:gd name="connsiteX17" fmla="*/ 413379 w 2024465"/>
              <a:gd name="connsiteY17" fmla="*/ 957943 h 3643086"/>
              <a:gd name="connsiteX18" fmla="*/ 456922 w 2024465"/>
              <a:gd name="connsiteY18" fmla="*/ 972457 h 3643086"/>
              <a:gd name="connsiteX19" fmla="*/ 500465 w 2024465"/>
              <a:gd name="connsiteY19" fmla="*/ 1001486 h 3643086"/>
              <a:gd name="connsiteX20" fmla="*/ 573036 w 2024465"/>
              <a:gd name="connsiteY20" fmla="*/ 1088571 h 3643086"/>
              <a:gd name="connsiteX21" fmla="*/ 660122 w 2024465"/>
              <a:gd name="connsiteY21" fmla="*/ 1132114 h 3643086"/>
              <a:gd name="connsiteX22" fmla="*/ 747207 w 2024465"/>
              <a:gd name="connsiteY22" fmla="*/ 1219200 h 3643086"/>
              <a:gd name="connsiteX23" fmla="*/ 790750 w 2024465"/>
              <a:gd name="connsiteY23" fmla="*/ 1306286 h 3643086"/>
              <a:gd name="connsiteX24" fmla="*/ 805265 w 2024465"/>
              <a:gd name="connsiteY24" fmla="*/ 1349828 h 3643086"/>
              <a:gd name="connsiteX25" fmla="*/ 906865 w 2024465"/>
              <a:gd name="connsiteY25" fmla="*/ 1451428 h 3643086"/>
              <a:gd name="connsiteX26" fmla="*/ 950407 w 2024465"/>
              <a:gd name="connsiteY26" fmla="*/ 1494971 h 3643086"/>
              <a:gd name="connsiteX27" fmla="*/ 1008465 w 2024465"/>
              <a:gd name="connsiteY27" fmla="*/ 1582057 h 3643086"/>
              <a:gd name="connsiteX28" fmla="*/ 993950 w 2024465"/>
              <a:gd name="connsiteY28" fmla="*/ 1683657 h 3643086"/>
              <a:gd name="connsiteX29" fmla="*/ 964922 w 2024465"/>
              <a:gd name="connsiteY29" fmla="*/ 1770743 h 3643086"/>
              <a:gd name="connsiteX30" fmla="*/ 979436 w 2024465"/>
              <a:gd name="connsiteY30" fmla="*/ 1886857 h 3643086"/>
              <a:gd name="connsiteX31" fmla="*/ 1066522 w 2024465"/>
              <a:gd name="connsiteY31" fmla="*/ 1944914 h 3643086"/>
              <a:gd name="connsiteX32" fmla="*/ 1110065 w 2024465"/>
              <a:gd name="connsiteY32" fmla="*/ 2032000 h 3643086"/>
              <a:gd name="connsiteX33" fmla="*/ 1139093 w 2024465"/>
              <a:gd name="connsiteY33" fmla="*/ 2191657 h 3643086"/>
              <a:gd name="connsiteX34" fmla="*/ 1153607 w 2024465"/>
              <a:gd name="connsiteY34" fmla="*/ 2365828 h 3643086"/>
              <a:gd name="connsiteX35" fmla="*/ 1197150 w 2024465"/>
              <a:gd name="connsiteY35" fmla="*/ 2380343 h 3643086"/>
              <a:gd name="connsiteX36" fmla="*/ 1400350 w 2024465"/>
              <a:gd name="connsiteY36" fmla="*/ 2452914 h 3643086"/>
              <a:gd name="connsiteX37" fmla="*/ 1458407 w 2024465"/>
              <a:gd name="connsiteY37" fmla="*/ 2960914 h 3643086"/>
              <a:gd name="connsiteX38" fmla="*/ 1516465 w 2024465"/>
              <a:gd name="connsiteY38" fmla="*/ 3033486 h 3643086"/>
              <a:gd name="connsiteX39" fmla="*/ 1560007 w 2024465"/>
              <a:gd name="connsiteY39" fmla="*/ 3077028 h 3643086"/>
              <a:gd name="connsiteX40" fmla="*/ 1574522 w 2024465"/>
              <a:gd name="connsiteY40" fmla="*/ 3120571 h 3643086"/>
              <a:gd name="connsiteX41" fmla="*/ 1661607 w 2024465"/>
              <a:gd name="connsiteY41" fmla="*/ 3062514 h 3643086"/>
              <a:gd name="connsiteX42" fmla="*/ 1705150 w 2024465"/>
              <a:gd name="connsiteY42" fmla="*/ 3033486 h 3643086"/>
              <a:gd name="connsiteX43" fmla="*/ 1748693 w 2024465"/>
              <a:gd name="connsiteY43" fmla="*/ 3048000 h 3643086"/>
              <a:gd name="connsiteX44" fmla="*/ 1792236 w 2024465"/>
              <a:gd name="connsiteY44" fmla="*/ 3193143 h 3643086"/>
              <a:gd name="connsiteX45" fmla="*/ 1806750 w 2024465"/>
              <a:gd name="connsiteY45" fmla="*/ 3236686 h 3643086"/>
              <a:gd name="connsiteX46" fmla="*/ 1835779 w 2024465"/>
              <a:gd name="connsiteY46" fmla="*/ 3381828 h 3643086"/>
              <a:gd name="connsiteX47" fmla="*/ 1864807 w 2024465"/>
              <a:gd name="connsiteY47" fmla="*/ 3468914 h 3643086"/>
              <a:gd name="connsiteX48" fmla="*/ 1908350 w 2024465"/>
              <a:gd name="connsiteY48" fmla="*/ 3599543 h 3643086"/>
              <a:gd name="connsiteX49" fmla="*/ 1922865 w 2024465"/>
              <a:gd name="connsiteY49" fmla="*/ 3643086 h 3643086"/>
              <a:gd name="connsiteX50" fmla="*/ 1966407 w 2024465"/>
              <a:gd name="connsiteY50" fmla="*/ 3556000 h 3643086"/>
              <a:gd name="connsiteX51" fmla="*/ 1908350 w 2024465"/>
              <a:gd name="connsiteY51" fmla="*/ 2786743 h 3643086"/>
              <a:gd name="connsiteX52" fmla="*/ 1864807 w 2024465"/>
              <a:gd name="connsiteY52" fmla="*/ 2757714 h 3643086"/>
              <a:gd name="connsiteX53" fmla="*/ 1835779 w 2024465"/>
              <a:gd name="connsiteY53" fmla="*/ 2714171 h 3643086"/>
              <a:gd name="connsiteX54" fmla="*/ 1864807 w 2024465"/>
              <a:gd name="connsiteY54" fmla="*/ 2554514 h 3643086"/>
              <a:gd name="connsiteX55" fmla="*/ 1893836 w 2024465"/>
              <a:gd name="connsiteY55" fmla="*/ 2510971 h 3643086"/>
              <a:gd name="connsiteX56" fmla="*/ 1922865 w 2024465"/>
              <a:gd name="connsiteY56" fmla="*/ 2409371 h 3643086"/>
              <a:gd name="connsiteX57" fmla="*/ 1908350 w 2024465"/>
              <a:gd name="connsiteY57" fmla="*/ 2278743 h 3643086"/>
              <a:gd name="connsiteX58" fmla="*/ 1864807 w 2024465"/>
              <a:gd name="connsiteY58" fmla="*/ 2264228 h 3643086"/>
              <a:gd name="connsiteX59" fmla="*/ 1821265 w 2024465"/>
              <a:gd name="connsiteY59" fmla="*/ 2177143 h 3643086"/>
              <a:gd name="connsiteX60" fmla="*/ 1864807 w 2024465"/>
              <a:gd name="connsiteY60" fmla="*/ 1973943 h 3643086"/>
              <a:gd name="connsiteX61" fmla="*/ 1893836 w 2024465"/>
              <a:gd name="connsiteY61" fmla="*/ 1930400 h 3643086"/>
              <a:gd name="connsiteX62" fmla="*/ 1908350 w 2024465"/>
              <a:gd name="connsiteY62" fmla="*/ 1799771 h 3643086"/>
              <a:gd name="connsiteX63" fmla="*/ 1864807 w 2024465"/>
              <a:gd name="connsiteY63" fmla="*/ 1770743 h 3643086"/>
              <a:gd name="connsiteX64" fmla="*/ 1835779 w 2024465"/>
              <a:gd name="connsiteY64" fmla="*/ 1727200 h 3643086"/>
              <a:gd name="connsiteX65" fmla="*/ 1835779 w 2024465"/>
              <a:gd name="connsiteY65" fmla="*/ 1494971 h 3643086"/>
              <a:gd name="connsiteX66" fmla="*/ 1864807 w 2024465"/>
              <a:gd name="connsiteY66" fmla="*/ 1407886 h 3643086"/>
              <a:gd name="connsiteX67" fmla="*/ 1879322 w 2024465"/>
              <a:gd name="connsiteY67" fmla="*/ 1364343 h 3643086"/>
              <a:gd name="connsiteX68" fmla="*/ 1864807 w 2024465"/>
              <a:gd name="connsiteY68" fmla="*/ 1161143 h 3643086"/>
              <a:gd name="connsiteX69" fmla="*/ 1763207 w 2024465"/>
              <a:gd name="connsiteY69" fmla="*/ 1030514 h 3643086"/>
              <a:gd name="connsiteX70" fmla="*/ 1748693 w 2024465"/>
              <a:gd name="connsiteY70" fmla="*/ 986971 h 3643086"/>
              <a:gd name="connsiteX71" fmla="*/ 1763207 w 2024465"/>
              <a:gd name="connsiteY71" fmla="*/ 885371 h 3643086"/>
              <a:gd name="connsiteX72" fmla="*/ 1792236 w 2024465"/>
              <a:gd name="connsiteY72" fmla="*/ 841828 h 3643086"/>
              <a:gd name="connsiteX73" fmla="*/ 1879322 w 2024465"/>
              <a:gd name="connsiteY73" fmla="*/ 769257 h 3643086"/>
              <a:gd name="connsiteX74" fmla="*/ 1937379 w 2024465"/>
              <a:gd name="connsiteY74" fmla="*/ 638628 h 3643086"/>
              <a:gd name="connsiteX75" fmla="*/ 1980922 w 2024465"/>
              <a:gd name="connsiteY75" fmla="*/ 551543 h 3643086"/>
              <a:gd name="connsiteX76" fmla="*/ 2009950 w 2024465"/>
              <a:gd name="connsiteY76" fmla="*/ 449943 h 3643086"/>
              <a:gd name="connsiteX77" fmla="*/ 2024465 w 2024465"/>
              <a:gd name="connsiteY77" fmla="*/ 406400 h 3643086"/>
              <a:gd name="connsiteX78" fmla="*/ 2009950 w 2024465"/>
              <a:gd name="connsiteY78" fmla="*/ 319314 h 3643086"/>
              <a:gd name="connsiteX79" fmla="*/ 1966407 w 2024465"/>
              <a:gd name="connsiteY79" fmla="*/ 290286 h 3643086"/>
              <a:gd name="connsiteX80" fmla="*/ 1937379 w 2024465"/>
              <a:gd name="connsiteY80" fmla="*/ 246743 h 3643086"/>
              <a:gd name="connsiteX81" fmla="*/ 1893836 w 2024465"/>
              <a:gd name="connsiteY81" fmla="*/ 203200 h 3643086"/>
              <a:gd name="connsiteX82" fmla="*/ 1879322 w 2024465"/>
              <a:gd name="connsiteY82" fmla="*/ 159657 h 3643086"/>
              <a:gd name="connsiteX83" fmla="*/ 1864807 w 2024465"/>
              <a:gd name="connsiteY83" fmla="*/ 87086 h 3643086"/>
              <a:gd name="connsiteX84" fmla="*/ 1719665 w 2024465"/>
              <a:gd name="connsiteY84" fmla="*/ 43543 h 3643086"/>
              <a:gd name="connsiteX85" fmla="*/ 1647093 w 2024465"/>
              <a:gd name="connsiteY85" fmla="*/ 29028 h 3643086"/>
              <a:gd name="connsiteX86" fmla="*/ 1342293 w 2024465"/>
              <a:gd name="connsiteY86" fmla="*/ 0 h 3643086"/>
              <a:gd name="connsiteX87" fmla="*/ 529493 w 2024465"/>
              <a:gd name="connsiteY87" fmla="*/ 14514 h 3643086"/>
              <a:gd name="connsiteX88" fmla="*/ 398865 w 2024465"/>
              <a:gd name="connsiteY88" fmla="*/ 29028 h 3643086"/>
              <a:gd name="connsiteX89" fmla="*/ 268236 w 2024465"/>
              <a:gd name="connsiteY89" fmla="*/ 58057 h 3643086"/>
              <a:gd name="connsiteX90" fmla="*/ 6979 w 2024465"/>
              <a:gd name="connsiteY90" fmla="*/ 87086 h 3643086"/>
              <a:gd name="connsiteX0-1" fmla="*/ 6979 w 2024465"/>
              <a:gd name="connsiteY0-2" fmla="*/ 87086 h 3643086"/>
              <a:gd name="connsiteX1-3" fmla="*/ 79550 w 2024465"/>
              <a:gd name="connsiteY1-4" fmla="*/ 145143 h 3643086"/>
              <a:gd name="connsiteX2-5" fmla="*/ 137607 w 2024465"/>
              <a:gd name="connsiteY2-6" fmla="*/ 217714 h 3643086"/>
              <a:gd name="connsiteX3-7" fmla="*/ 65036 w 2024465"/>
              <a:gd name="connsiteY3-8" fmla="*/ 275771 h 3643086"/>
              <a:gd name="connsiteX4-9" fmla="*/ 36007 w 2024465"/>
              <a:gd name="connsiteY4-10" fmla="*/ 319314 h 3643086"/>
              <a:gd name="connsiteX5-11" fmla="*/ 21493 w 2024465"/>
              <a:gd name="connsiteY5-12" fmla="*/ 362857 h 3643086"/>
              <a:gd name="connsiteX6-13" fmla="*/ 94065 w 2024465"/>
              <a:gd name="connsiteY6-14" fmla="*/ 420914 h 3643086"/>
              <a:gd name="connsiteX7-15" fmla="*/ 137607 w 2024465"/>
              <a:gd name="connsiteY7-16" fmla="*/ 449943 h 3643086"/>
              <a:gd name="connsiteX8-17" fmla="*/ 152122 w 2024465"/>
              <a:gd name="connsiteY8-18" fmla="*/ 493486 h 3643086"/>
              <a:gd name="connsiteX9-19" fmla="*/ 210179 w 2024465"/>
              <a:gd name="connsiteY9-20" fmla="*/ 580571 h 3643086"/>
              <a:gd name="connsiteX10-21" fmla="*/ 239207 w 2024465"/>
              <a:gd name="connsiteY10-22" fmla="*/ 624114 h 3643086"/>
              <a:gd name="connsiteX11-23" fmla="*/ 282750 w 2024465"/>
              <a:gd name="connsiteY11-24" fmla="*/ 638628 h 3643086"/>
              <a:gd name="connsiteX12-25" fmla="*/ 311779 w 2024465"/>
              <a:gd name="connsiteY12-26" fmla="*/ 682171 h 3643086"/>
              <a:gd name="connsiteX13-27" fmla="*/ 253722 w 2024465"/>
              <a:gd name="connsiteY13-28" fmla="*/ 754743 h 3643086"/>
              <a:gd name="connsiteX14-29" fmla="*/ 239207 w 2024465"/>
              <a:gd name="connsiteY14-30" fmla="*/ 798286 h 3643086"/>
              <a:gd name="connsiteX15-31" fmla="*/ 253722 w 2024465"/>
              <a:gd name="connsiteY15-32" fmla="*/ 841828 h 3643086"/>
              <a:gd name="connsiteX16-33" fmla="*/ 384350 w 2024465"/>
              <a:gd name="connsiteY16-34" fmla="*/ 914400 h 3643086"/>
              <a:gd name="connsiteX17-35" fmla="*/ 413379 w 2024465"/>
              <a:gd name="connsiteY17-36" fmla="*/ 957943 h 3643086"/>
              <a:gd name="connsiteX18-37" fmla="*/ 456922 w 2024465"/>
              <a:gd name="connsiteY18-38" fmla="*/ 972457 h 3643086"/>
              <a:gd name="connsiteX19-39" fmla="*/ 500465 w 2024465"/>
              <a:gd name="connsiteY19-40" fmla="*/ 1001486 h 3643086"/>
              <a:gd name="connsiteX20-41" fmla="*/ 573036 w 2024465"/>
              <a:gd name="connsiteY20-42" fmla="*/ 1088571 h 3643086"/>
              <a:gd name="connsiteX21-43" fmla="*/ 660122 w 2024465"/>
              <a:gd name="connsiteY21-44" fmla="*/ 1132114 h 3643086"/>
              <a:gd name="connsiteX22-45" fmla="*/ 747207 w 2024465"/>
              <a:gd name="connsiteY22-46" fmla="*/ 1219200 h 3643086"/>
              <a:gd name="connsiteX23-47" fmla="*/ 790750 w 2024465"/>
              <a:gd name="connsiteY23-48" fmla="*/ 1306286 h 3643086"/>
              <a:gd name="connsiteX24-49" fmla="*/ 805265 w 2024465"/>
              <a:gd name="connsiteY24-50" fmla="*/ 1349828 h 3643086"/>
              <a:gd name="connsiteX25-51" fmla="*/ 906865 w 2024465"/>
              <a:gd name="connsiteY25-52" fmla="*/ 1451428 h 3643086"/>
              <a:gd name="connsiteX26-53" fmla="*/ 950407 w 2024465"/>
              <a:gd name="connsiteY26-54" fmla="*/ 1494971 h 3643086"/>
              <a:gd name="connsiteX27-55" fmla="*/ 1008465 w 2024465"/>
              <a:gd name="connsiteY27-56" fmla="*/ 1582057 h 3643086"/>
              <a:gd name="connsiteX28-57" fmla="*/ 993950 w 2024465"/>
              <a:gd name="connsiteY28-58" fmla="*/ 1683657 h 3643086"/>
              <a:gd name="connsiteX29-59" fmla="*/ 964922 w 2024465"/>
              <a:gd name="connsiteY29-60" fmla="*/ 1770743 h 3643086"/>
              <a:gd name="connsiteX30-61" fmla="*/ 979436 w 2024465"/>
              <a:gd name="connsiteY30-62" fmla="*/ 1886857 h 3643086"/>
              <a:gd name="connsiteX31-63" fmla="*/ 1066522 w 2024465"/>
              <a:gd name="connsiteY31-64" fmla="*/ 1944914 h 3643086"/>
              <a:gd name="connsiteX32-65" fmla="*/ 1110065 w 2024465"/>
              <a:gd name="connsiteY32-66" fmla="*/ 2032000 h 3643086"/>
              <a:gd name="connsiteX33-67" fmla="*/ 1139093 w 2024465"/>
              <a:gd name="connsiteY33-68" fmla="*/ 2191657 h 3643086"/>
              <a:gd name="connsiteX34-69" fmla="*/ 1153607 w 2024465"/>
              <a:gd name="connsiteY34-70" fmla="*/ 2365828 h 3643086"/>
              <a:gd name="connsiteX35-71" fmla="*/ 1197150 w 2024465"/>
              <a:gd name="connsiteY35-72" fmla="*/ 2380343 h 3643086"/>
              <a:gd name="connsiteX36-73" fmla="*/ 1400350 w 2024465"/>
              <a:gd name="connsiteY36-74" fmla="*/ 2452914 h 3643086"/>
              <a:gd name="connsiteX37-75" fmla="*/ 1458407 w 2024465"/>
              <a:gd name="connsiteY37-76" fmla="*/ 2960914 h 3643086"/>
              <a:gd name="connsiteX38-77" fmla="*/ 1516465 w 2024465"/>
              <a:gd name="connsiteY38-78" fmla="*/ 3033486 h 3643086"/>
              <a:gd name="connsiteX39-79" fmla="*/ 1560007 w 2024465"/>
              <a:gd name="connsiteY39-80" fmla="*/ 3077028 h 3643086"/>
              <a:gd name="connsiteX40-81" fmla="*/ 1574522 w 2024465"/>
              <a:gd name="connsiteY40-82" fmla="*/ 3120571 h 3643086"/>
              <a:gd name="connsiteX41-83" fmla="*/ 1661607 w 2024465"/>
              <a:gd name="connsiteY41-84" fmla="*/ 3062514 h 3643086"/>
              <a:gd name="connsiteX42-85" fmla="*/ 1705150 w 2024465"/>
              <a:gd name="connsiteY42-86" fmla="*/ 3033486 h 3643086"/>
              <a:gd name="connsiteX43-87" fmla="*/ 1748693 w 2024465"/>
              <a:gd name="connsiteY43-88" fmla="*/ 3048000 h 3643086"/>
              <a:gd name="connsiteX44-89" fmla="*/ 1792236 w 2024465"/>
              <a:gd name="connsiteY44-90" fmla="*/ 3193143 h 3643086"/>
              <a:gd name="connsiteX45-91" fmla="*/ 1806750 w 2024465"/>
              <a:gd name="connsiteY45-92" fmla="*/ 3236686 h 3643086"/>
              <a:gd name="connsiteX46-93" fmla="*/ 1835779 w 2024465"/>
              <a:gd name="connsiteY46-94" fmla="*/ 3381828 h 3643086"/>
              <a:gd name="connsiteX47-95" fmla="*/ 1864807 w 2024465"/>
              <a:gd name="connsiteY47-96" fmla="*/ 3468914 h 3643086"/>
              <a:gd name="connsiteX48-97" fmla="*/ 1908350 w 2024465"/>
              <a:gd name="connsiteY48-98" fmla="*/ 3599543 h 3643086"/>
              <a:gd name="connsiteX49-99" fmla="*/ 1922865 w 2024465"/>
              <a:gd name="connsiteY49-100" fmla="*/ 3643086 h 3643086"/>
              <a:gd name="connsiteX50-101" fmla="*/ 1966407 w 2024465"/>
              <a:gd name="connsiteY50-102" fmla="*/ 3556000 h 3643086"/>
              <a:gd name="connsiteX51-103" fmla="*/ 1908350 w 2024465"/>
              <a:gd name="connsiteY51-104" fmla="*/ 2786743 h 3643086"/>
              <a:gd name="connsiteX52-105" fmla="*/ 1864807 w 2024465"/>
              <a:gd name="connsiteY52-106" fmla="*/ 2757714 h 3643086"/>
              <a:gd name="connsiteX53-107" fmla="*/ 1835779 w 2024465"/>
              <a:gd name="connsiteY53-108" fmla="*/ 2714171 h 3643086"/>
              <a:gd name="connsiteX54-109" fmla="*/ 1864807 w 2024465"/>
              <a:gd name="connsiteY54-110" fmla="*/ 2554514 h 3643086"/>
              <a:gd name="connsiteX55-111" fmla="*/ 1893836 w 2024465"/>
              <a:gd name="connsiteY55-112" fmla="*/ 2510971 h 3643086"/>
              <a:gd name="connsiteX56-113" fmla="*/ 1922865 w 2024465"/>
              <a:gd name="connsiteY56-114" fmla="*/ 2409371 h 3643086"/>
              <a:gd name="connsiteX57-115" fmla="*/ 1908350 w 2024465"/>
              <a:gd name="connsiteY57-116" fmla="*/ 2278743 h 3643086"/>
              <a:gd name="connsiteX58-117" fmla="*/ 1864807 w 2024465"/>
              <a:gd name="connsiteY58-118" fmla="*/ 2264228 h 3643086"/>
              <a:gd name="connsiteX59-119" fmla="*/ 1821265 w 2024465"/>
              <a:gd name="connsiteY59-120" fmla="*/ 2177143 h 3643086"/>
              <a:gd name="connsiteX60-121" fmla="*/ 1864807 w 2024465"/>
              <a:gd name="connsiteY60-122" fmla="*/ 1973943 h 3643086"/>
              <a:gd name="connsiteX61-123" fmla="*/ 1893836 w 2024465"/>
              <a:gd name="connsiteY61-124" fmla="*/ 1930400 h 3643086"/>
              <a:gd name="connsiteX62-125" fmla="*/ 1908350 w 2024465"/>
              <a:gd name="connsiteY62-126" fmla="*/ 1799771 h 3643086"/>
              <a:gd name="connsiteX63-127" fmla="*/ 1864807 w 2024465"/>
              <a:gd name="connsiteY63-128" fmla="*/ 1770743 h 3643086"/>
              <a:gd name="connsiteX64-129" fmla="*/ 1835779 w 2024465"/>
              <a:gd name="connsiteY64-130" fmla="*/ 1727200 h 3643086"/>
              <a:gd name="connsiteX65-131" fmla="*/ 1835779 w 2024465"/>
              <a:gd name="connsiteY65-132" fmla="*/ 1494971 h 3643086"/>
              <a:gd name="connsiteX66-133" fmla="*/ 1864807 w 2024465"/>
              <a:gd name="connsiteY66-134" fmla="*/ 1407886 h 3643086"/>
              <a:gd name="connsiteX67-135" fmla="*/ 1879322 w 2024465"/>
              <a:gd name="connsiteY67-136" fmla="*/ 1364343 h 3643086"/>
              <a:gd name="connsiteX68-137" fmla="*/ 1864807 w 2024465"/>
              <a:gd name="connsiteY68-138" fmla="*/ 1161143 h 3643086"/>
              <a:gd name="connsiteX69-139" fmla="*/ 1763207 w 2024465"/>
              <a:gd name="connsiteY69-140" fmla="*/ 1030514 h 3643086"/>
              <a:gd name="connsiteX70-141" fmla="*/ 1748693 w 2024465"/>
              <a:gd name="connsiteY70-142" fmla="*/ 986971 h 3643086"/>
              <a:gd name="connsiteX71-143" fmla="*/ 1763207 w 2024465"/>
              <a:gd name="connsiteY71-144" fmla="*/ 885371 h 3643086"/>
              <a:gd name="connsiteX72-145" fmla="*/ 1792236 w 2024465"/>
              <a:gd name="connsiteY72-146" fmla="*/ 841828 h 3643086"/>
              <a:gd name="connsiteX73-147" fmla="*/ 1879322 w 2024465"/>
              <a:gd name="connsiteY73-148" fmla="*/ 769257 h 3643086"/>
              <a:gd name="connsiteX74-149" fmla="*/ 1937379 w 2024465"/>
              <a:gd name="connsiteY74-150" fmla="*/ 638628 h 3643086"/>
              <a:gd name="connsiteX75-151" fmla="*/ 1980922 w 2024465"/>
              <a:gd name="connsiteY75-152" fmla="*/ 551543 h 3643086"/>
              <a:gd name="connsiteX76-153" fmla="*/ 2009950 w 2024465"/>
              <a:gd name="connsiteY76-154" fmla="*/ 449943 h 3643086"/>
              <a:gd name="connsiteX77-155" fmla="*/ 2024465 w 2024465"/>
              <a:gd name="connsiteY77-156" fmla="*/ 406400 h 3643086"/>
              <a:gd name="connsiteX78-157" fmla="*/ 2009950 w 2024465"/>
              <a:gd name="connsiteY78-158" fmla="*/ 319314 h 3643086"/>
              <a:gd name="connsiteX79-159" fmla="*/ 1966407 w 2024465"/>
              <a:gd name="connsiteY79-160" fmla="*/ 290286 h 3643086"/>
              <a:gd name="connsiteX80-161" fmla="*/ 1937379 w 2024465"/>
              <a:gd name="connsiteY80-162" fmla="*/ 246743 h 3643086"/>
              <a:gd name="connsiteX81-163" fmla="*/ 1893836 w 2024465"/>
              <a:gd name="connsiteY81-164" fmla="*/ 203200 h 3643086"/>
              <a:gd name="connsiteX82-165" fmla="*/ 1879322 w 2024465"/>
              <a:gd name="connsiteY82-166" fmla="*/ 159657 h 3643086"/>
              <a:gd name="connsiteX83-167" fmla="*/ 1864807 w 2024465"/>
              <a:gd name="connsiteY83-168" fmla="*/ 87086 h 3643086"/>
              <a:gd name="connsiteX84-169" fmla="*/ 1719665 w 2024465"/>
              <a:gd name="connsiteY84-170" fmla="*/ 43543 h 3643086"/>
              <a:gd name="connsiteX85-171" fmla="*/ 1647093 w 2024465"/>
              <a:gd name="connsiteY85-172" fmla="*/ 29028 h 3643086"/>
              <a:gd name="connsiteX86-173" fmla="*/ 1342293 w 2024465"/>
              <a:gd name="connsiteY86-174" fmla="*/ 0 h 3643086"/>
              <a:gd name="connsiteX87-175" fmla="*/ 529493 w 2024465"/>
              <a:gd name="connsiteY87-176" fmla="*/ 14514 h 3643086"/>
              <a:gd name="connsiteX88-177" fmla="*/ 398865 w 2024465"/>
              <a:gd name="connsiteY88-178" fmla="*/ 29028 h 3643086"/>
              <a:gd name="connsiteX89-179" fmla="*/ 6979 w 2024465"/>
              <a:gd name="connsiteY89-180" fmla="*/ 87086 h 3643086"/>
              <a:gd name="connsiteX0-181" fmla="*/ 6979 w 2024465"/>
              <a:gd name="connsiteY0-182" fmla="*/ 87086 h 3643086"/>
              <a:gd name="connsiteX1-183" fmla="*/ 79550 w 2024465"/>
              <a:gd name="connsiteY1-184" fmla="*/ 145143 h 3643086"/>
              <a:gd name="connsiteX2-185" fmla="*/ 137607 w 2024465"/>
              <a:gd name="connsiteY2-186" fmla="*/ 217714 h 3643086"/>
              <a:gd name="connsiteX3-187" fmla="*/ 65036 w 2024465"/>
              <a:gd name="connsiteY3-188" fmla="*/ 275771 h 3643086"/>
              <a:gd name="connsiteX4-189" fmla="*/ 36007 w 2024465"/>
              <a:gd name="connsiteY4-190" fmla="*/ 319314 h 3643086"/>
              <a:gd name="connsiteX5-191" fmla="*/ 21493 w 2024465"/>
              <a:gd name="connsiteY5-192" fmla="*/ 362857 h 3643086"/>
              <a:gd name="connsiteX6-193" fmla="*/ 94065 w 2024465"/>
              <a:gd name="connsiteY6-194" fmla="*/ 420914 h 3643086"/>
              <a:gd name="connsiteX7-195" fmla="*/ 137607 w 2024465"/>
              <a:gd name="connsiteY7-196" fmla="*/ 449943 h 3643086"/>
              <a:gd name="connsiteX8-197" fmla="*/ 152122 w 2024465"/>
              <a:gd name="connsiteY8-198" fmla="*/ 493486 h 3643086"/>
              <a:gd name="connsiteX9-199" fmla="*/ 210179 w 2024465"/>
              <a:gd name="connsiteY9-200" fmla="*/ 580571 h 3643086"/>
              <a:gd name="connsiteX10-201" fmla="*/ 239207 w 2024465"/>
              <a:gd name="connsiteY10-202" fmla="*/ 624114 h 3643086"/>
              <a:gd name="connsiteX11-203" fmla="*/ 282750 w 2024465"/>
              <a:gd name="connsiteY11-204" fmla="*/ 638628 h 3643086"/>
              <a:gd name="connsiteX12-205" fmla="*/ 311779 w 2024465"/>
              <a:gd name="connsiteY12-206" fmla="*/ 682171 h 3643086"/>
              <a:gd name="connsiteX13-207" fmla="*/ 253722 w 2024465"/>
              <a:gd name="connsiteY13-208" fmla="*/ 754743 h 3643086"/>
              <a:gd name="connsiteX14-209" fmla="*/ 239207 w 2024465"/>
              <a:gd name="connsiteY14-210" fmla="*/ 798286 h 3643086"/>
              <a:gd name="connsiteX15-211" fmla="*/ 253722 w 2024465"/>
              <a:gd name="connsiteY15-212" fmla="*/ 841828 h 3643086"/>
              <a:gd name="connsiteX16-213" fmla="*/ 384350 w 2024465"/>
              <a:gd name="connsiteY16-214" fmla="*/ 914400 h 3643086"/>
              <a:gd name="connsiteX17-215" fmla="*/ 413379 w 2024465"/>
              <a:gd name="connsiteY17-216" fmla="*/ 957943 h 3643086"/>
              <a:gd name="connsiteX18-217" fmla="*/ 456922 w 2024465"/>
              <a:gd name="connsiteY18-218" fmla="*/ 972457 h 3643086"/>
              <a:gd name="connsiteX19-219" fmla="*/ 500465 w 2024465"/>
              <a:gd name="connsiteY19-220" fmla="*/ 1001486 h 3643086"/>
              <a:gd name="connsiteX20-221" fmla="*/ 573036 w 2024465"/>
              <a:gd name="connsiteY20-222" fmla="*/ 1088571 h 3643086"/>
              <a:gd name="connsiteX21-223" fmla="*/ 660122 w 2024465"/>
              <a:gd name="connsiteY21-224" fmla="*/ 1132114 h 3643086"/>
              <a:gd name="connsiteX22-225" fmla="*/ 747207 w 2024465"/>
              <a:gd name="connsiteY22-226" fmla="*/ 1219200 h 3643086"/>
              <a:gd name="connsiteX23-227" fmla="*/ 790750 w 2024465"/>
              <a:gd name="connsiteY23-228" fmla="*/ 1306286 h 3643086"/>
              <a:gd name="connsiteX24-229" fmla="*/ 805265 w 2024465"/>
              <a:gd name="connsiteY24-230" fmla="*/ 1349828 h 3643086"/>
              <a:gd name="connsiteX25-231" fmla="*/ 906865 w 2024465"/>
              <a:gd name="connsiteY25-232" fmla="*/ 1451428 h 3643086"/>
              <a:gd name="connsiteX26-233" fmla="*/ 950407 w 2024465"/>
              <a:gd name="connsiteY26-234" fmla="*/ 1494971 h 3643086"/>
              <a:gd name="connsiteX27-235" fmla="*/ 1008465 w 2024465"/>
              <a:gd name="connsiteY27-236" fmla="*/ 1582057 h 3643086"/>
              <a:gd name="connsiteX28-237" fmla="*/ 993950 w 2024465"/>
              <a:gd name="connsiteY28-238" fmla="*/ 1683657 h 3643086"/>
              <a:gd name="connsiteX29-239" fmla="*/ 964922 w 2024465"/>
              <a:gd name="connsiteY29-240" fmla="*/ 1770743 h 3643086"/>
              <a:gd name="connsiteX30-241" fmla="*/ 979436 w 2024465"/>
              <a:gd name="connsiteY30-242" fmla="*/ 1886857 h 3643086"/>
              <a:gd name="connsiteX31-243" fmla="*/ 1066522 w 2024465"/>
              <a:gd name="connsiteY31-244" fmla="*/ 1944914 h 3643086"/>
              <a:gd name="connsiteX32-245" fmla="*/ 1110065 w 2024465"/>
              <a:gd name="connsiteY32-246" fmla="*/ 2032000 h 3643086"/>
              <a:gd name="connsiteX33-247" fmla="*/ 1139093 w 2024465"/>
              <a:gd name="connsiteY33-248" fmla="*/ 2191657 h 3643086"/>
              <a:gd name="connsiteX34-249" fmla="*/ 1153607 w 2024465"/>
              <a:gd name="connsiteY34-250" fmla="*/ 2365828 h 3643086"/>
              <a:gd name="connsiteX35-251" fmla="*/ 1197150 w 2024465"/>
              <a:gd name="connsiteY35-252" fmla="*/ 2380343 h 3643086"/>
              <a:gd name="connsiteX36-253" fmla="*/ 1400350 w 2024465"/>
              <a:gd name="connsiteY36-254" fmla="*/ 2452914 h 3643086"/>
              <a:gd name="connsiteX37-255" fmla="*/ 1458407 w 2024465"/>
              <a:gd name="connsiteY37-256" fmla="*/ 2960914 h 3643086"/>
              <a:gd name="connsiteX38-257" fmla="*/ 1516465 w 2024465"/>
              <a:gd name="connsiteY38-258" fmla="*/ 3033486 h 3643086"/>
              <a:gd name="connsiteX39-259" fmla="*/ 1560007 w 2024465"/>
              <a:gd name="connsiteY39-260" fmla="*/ 3077028 h 3643086"/>
              <a:gd name="connsiteX40-261" fmla="*/ 1574522 w 2024465"/>
              <a:gd name="connsiteY40-262" fmla="*/ 3120571 h 3643086"/>
              <a:gd name="connsiteX41-263" fmla="*/ 1661607 w 2024465"/>
              <a:gd name="connsiteY41-264" fmla="*/ 3062514 h 3643086"/>
              <a:gd name="connsiteX42-265" fmla="*/ 1705150 w 2024465"/>
              <a:gd name="connsiteY42-266" fmla="*/ 3033486 h 3643086"/>
              <a:gd name="connsiteX43-267" fmla="*/ 1748693 w 2024465"/>
              <a:gd name="connsiteY43-268" fmla="*/ 3048000 h 3643086"/>
              <a:gd name="connsiteX44-269" fmla="*/ 1792236 w 2024465"/>
              <a:gd name="connsiteY44-270" fmla="*/ 3193143 h 3643086"/>
              <a:gd name="connsiteX45-271" fmla="*/ 1806750 w 2024465"/>
              <a:gd name="connsiteY45-272" fmla="*/ 3236686 h 3643086"/>
              <a:gd name="connsiteX46-273" fmla="*/ 1835779 w 2024465"/>
              <a:gd name="connsiteY46-274" fmla="*/ 3381828 h 3643086"/>
              <a:gd name="connsiteX47-275" fmla="*/ 1864807 w 2024465"/>
              <a:gd name="connsiteY47-276" fmla="*/ 3468914 h 3643086"/>
              <a:gd name="connsiteX48-277" fmla="*/ 1908350 w 2024465"/>
              <a:gd name="connsiteY48-278" fmla="*/ 3599543 h 3643086"/>
              <a:gd name="connsiteX49-279" fmla="*/ 1922865 w 2024465"/>
              <a:gd name="connsiteY49-280" fmla="*/ 3643086 h 3643086"/>
              <a:gd name="connsiteX50-281" fmla="*/ 1966407 w 2024465"/>
              <a:gd name="connsiteY50-282" fmla="*/ 3556000 h 3643086"/>
              <a:gd name="connsiteX51-283" fmla="*/ 1908350 w 2024465"/>
              <a:gd name="connsiteY51-284" fmla="*/ 2786743 h 3643086"/>
              <a:gd name="connsiteX52-285" fmla="*/ 1864807 w 2024465"/>
              <a:gd name="connsiteY52-286" fmla="*/ 2757714 h 3643086"/>
              <a:gd name="connsiteX53-287" fmla="*/ 1835779 w 2024465"/>
              <a:gd name="connsiteY53-288" fmla="*/ 2714171 h 3643086"/>
              <a:gd name="connsiteX54-289" fmla="*/ 1864807 w 2024465"/>
              <a:gd name="connsiteY54-290" fmla="*/ 2554514 h 3643086"/>
              <a:gd name="connsiteX55-291" fmla="*/ 1893836 w 2024465"/>
              <a:gd name="connsiteY55-292" fmla="*/ 2510971 h 3643086"/>
              <a:gd name="connsiteX56-293" fmla="*/ 1922865 w 2024465"/>
              <a:gd name="connsiteY56-294" fmla="*/ 2409371 h 3643086"/>
              <a:gd name="connsiteX57-295" fmla="*/ 1908350 w 2024465"/>
              <a:gd name="connsiteY57-296" fmla="*/ 2278743 h 3643086"/>
              <a:gd name="connsiteX58-297" fmla="*/ 1864807 w 2024465"/>
              <a:gd name="connsiteY58-298" fmla="*/ 2264228 h 3643086"/>
              <a:gd name="connsiteX59-299" fmla="*/ 1821265 w 2024465"/>
              <a:gd name="connsiteY59-300" fmla="*/ 2177143 h 3643086"/>
              <a:gd name="connsiteX60-301" fmla="*/ 1864807 w 2024465"/>
              <a:gd name="connsiteY60-302" fmla="*/ 1973943 h 3643086"/>
              <a:gd name="connsiteX61-303" fmla="*/ 1893836 w 2024465"/>
              <a:gd name="connsiteY61-304" fmla="*/ 1930400 h 3643086"/>
              <a:gd name="connsiteX62-305" fmla="*/ 1908350 w 2024465"/>
              <a:gd name="connsiteY62-306" fmla="*/ 1799771 h 3643086"/>
              <a:gd name="connsiteX63-307" fmla="*/ 1864807 w 2024465"/>
              <a:gd name="connsiteY63-308" fmla="*/ 1770743 h 3643086"/>
              <a:gd name="connsiteX64-309" fmla="*/ 1835779 w 2024465"/>
              <a:gd name="connsiteY64-310" fmla="*/ 1727200 h 3643086"/>
              <a:gd name="connsiteX65-311" fmla="*/ 1835779 w 2024465"/>
              <a:gd name="connsiteY65-312" fmla="*/ 1494971 h 3643086"/>
              <a:gd name="connsiteX66-313" fmla="*/ 1864807 w 2024465"/>
              <a:gd name="connsiteY66-314" fmla="*/ 1407886 h 3643086"/>
              <a:gd name="connsiteX67-315" fmla="*/ 1879322 w 2024465"/>
              <a:gd name="connsiteY67-316" fmla="*/ 1364343 h 3643086"/>
              <a:gd name="connsiteX68-317" fmla="*/ 1864807 w 2024465"/>
              <a:gd name="connsiteY68-318" fmla="*/ 1161143 h 3643086"/>
              <a:gd name="connsiteX69-319" fmla="*/ 1763207 w 2024465"/>
              <a:gd name="connsiteY69-320" fmla="*/ 1030514 h 3643086"/>
              <a:gd name="connsiteX70-321" fmla="*/ 1748693 w 2024465"/>
              <a:gd name="connsiteY70-322" fmla="*/ 986971 h 3643086"/>
              <a:gd name="connsiteX71-323" fmla="*/ 1763207 w 2024465"/>
              <a:gd name="connsiteY71-324" fmla="*/ 885371 h 3643086"/>
              <a:gd name="connsiteX72-325" fmla="*/ 1792236 w 2024465"/>
              <a:gd name="connsiteY72-326" fmla="*/ 841828 h 3643086"/>
              <a:gd name="connsiteX73-327" fmla="*/ 1879322 w 2024465"/>
              <a:gd name="connsiteY73-328" fmla="*/ 769257 h 3643086"/>
              <a:gd name="connsiteX74-329" fmla="*/ 1937379 w 2024465"/>
              <a:gd name="connsiteY74-330" fmla="*/ 638628 h 3643086"/>
              <a:gd name="connsiteX75-331" fmla="*/ 1980922 w 2024465"/>
              <a:gd name="connsiteY75-332" fmla="*/ 551543 h 3643086"/>
              <a:gd name="connsiteX76-333" fmla="*/ 2009950 w 2024465"/>
              <a:gd name="connsiteY76-334" fmla="*/ 449943 h 3643086"/>
              <a:gd name="connsiteX77-335" fmla="*/ 2024465 w 2024465"/>
              <a:gd name="connsiteY77-336" fmla="*/ 406400 h 3643086"/>
              <a:gd name="connsiteX78-337" fmla="*/ 2009950 w 2024465"/>
              <a:gd name="connsiteY78-338" fmla="*/ 319314 h 3643086"/>
              <a:gd name="connsiteX79-339" fmla="*/ 1966407 w 2024465"/>
              <a:gd name="connsiteY79-340" fmla="*/ 290286 h 3643086"/>
              <a:gd name="connsiteX80-341" fmla="*/ 1937379 w 2024465"/>
              <a:gd name="connsiteY80-342" fmla="*/ 246743 h 3643086"/>
              <a:gd name="connsiteX81-343" fmla="*/ 1893836 w 2024465"/>
              <a:gd name="connsiteY81-344" fmla="*/ 203200 h 3643086"/>
              <a:gd name="connsiteX82-345" fmla="*/ 1879322 w 2024465"/>
              <a:gd name="connsiteY82-346" fmla="*/ 159657 h 3643086"/>
              <a:gd name="connsiteX83-347" fmla="*/ 1864807 w 2024465"/>
              <a:gd name="connsiteY83-348" fmla="*/ 87086 h 3643086"/>
              <a:gd name="connsiteX84-349" fmla="*/ 1719665 w 2024465"/>
              <a:gd name="connsiteY84-350" fmla="*/ 43543 h 3643086"/>
              <a:gd name="connsiteX85-351" fmla="*/ 1647093 w 2024465"/>
              <a:gd name="connsiteY85-352" fmla="*/ 29028 h 3643086"/>
              <a:gd name="connsiteX86-353" fmla="*/ 1342293 w 2024465"/>
              <a:gd name="connsiteY86-354" fmla="*/ 0 h 3643086"/>
              <a:gd name="connsiteX87-355" fmla="*/ 529493 w 2024465"/>
              <a:gd name="connsiteY87-356" fmla="*/ 14514 h 3643086"/>
              <a:gd name="connsiteX88-357" fmla="*/ 6979 w 2024465"/>
              <a:gd name="connsiteY88-358" fmla="*/ 87086 h 3643086"/>
              <a:gd name="connsiteX0-359" fmla="*/ 6979 w 2024465"/>
              <a:gd name="connsiteY0-360" fmla="*/ 89490 h 3645490"/>
              <a:gd name="connsiteX1-361" fmla="*/ 79550 w 2024465"/>
              <a:gd name="connsiteY1-362" fmla="*/ 147547 h 3645490"/>
              <a:gd name="connsiteX2-363" fmla="*/ 137607 w 2024465"/>
              <a:gd name="connsiteY2-364" fmla="*/ 220118 h 3645490"/>
              <a:gd name="connsiteX3-365" fmla="*/ 65036 w 2024465"/>
              <a:gd name="connsiteY3-366" fmla="*/ 278175 h 3645490"/>
              <a:gd name="connsiteX4-367" fmla="*/ 36007 w 2024465"/>
              <a:gd name="connsiteY4-368" fmla="*/ 321718 h 3645490"/>
              <a:gd name="connsiteX5-369" fmla="*/ 21493 w 2024465"/>
              <a:gd name="connsiteY5-370" fmla="*/ 365261 h 3645490"/>
              <a:gd name="connsiteX6-371" fmla="*/ 94065 w 2024465"/>
              <a:gd name="connsiteY6-372" fmla="*/ 423318 h 3645490"/>
              <a:gd name="connsiteX7-373" fmla="*/ 137607 w 2024465"/>
              <a:gd name="connsiteY7-374" fmla="*/ 452347 h 3645490"/>
              <a:gd name="connsiteX8-375" fmla="*/ 152122 w 2024465"/>
              <a:gd name="connsiteY8-376" fmla="*/ 495890 h 3645490"/>
              <a:gd name="connsiteX9-377" fmla="*/ 210179 w 2024465"/>
              <a:gd name="connsiteY9-378" fmla="*/ 582975 h 3645490"/>
              <a:gd name="connsiteX10-379" fmla="*/ 239207 w 2024465"/>
              <a:gd name="connsiteY10-380" fmla="*/ 626518 h 3645490"/>
              <a:gd name="connsiteX11-381" fmla="*/ 282750 w 2024465"/>
              <a:gd name="connsiteY11-382" fmla="*/ 641032 h 3645490"/>
              <a:gd name="connsiteX12-383" fmla="*/ 311779 w 2024465"/>
              <a:gd name="connsiteY12-384" fmla="*/ 684575 h 3645490"/>
              <a:gd name="connsiteX13-385" fmla="*/ 253722 w 2024465"/>
              <a:gd name="connsiteY13-386" fmla="*/ 757147 h 3645490"/>
              <a:gd name="connsiteX14-387" fmla="*/ 239207 w 2024465"/>
              <a:gd name="connsiteY14-388" fmla="*/ 800690 h 3645490"/>
              <a:gd name="connsiteX15-389" fmla="*/ 253722 w 2024465"/>
              <a:gd name="connsiteY15-390" fmla="*/ 844232 h 3645490"/>
              <a:gd name="connsiteX16-391" fmla="*/ 384350 w 2024465"/>
              <a:gd name="connsiteY16-392" fmla="*/ 916804 h 3645490"/>
              <a:gd name="connsiteX17-393" fmla="*/ 413379 w 2024465"/>
              <a:gd name="connsiteY17-394" fmla="*/ 960347 h 3645490"/>
              <a:gd name="connsiteX18-395" fmla="*/ 456922 w 2024465"/>
              <a:gd name="connsiteY18-396" fmla="*/ 974861 h 3645490"/>
              <a:gd name="connsiteX19-397" fmla="*/ 500465 w 2024465"/>
              <a:gd name="connsiteY19-398" fmla="*/ 1003890 h 3645490"/>
              <a:gd name="connsiteX20-399" fmla="*/ 573036 w 2024465"/>
              <a:gd name="connsiteY20-400" fmla="*/ 1090975 h 3645490"/>
              <a:gd name="connsiteX21-401" fmla="*/ 660122 w 2024465"/>
              <a:gd name="connsiteY21-402" fmla="*/ 1134518 h 3645490"/>
              <a:gd name="connsiteX22-403" fmla="*/ 747207 w 2024465"/>
              <a:gd name="connsiteY22-404" fmla="*/ 1221604 h 3645490"/>
              <a:gd name="connsiteX23-405" fmla="*/ 790750 w 2024465"/>
              <a:gd name="connsiteY23-406" fmla="*/ 1308690 h 3645490"/>
              <a:gd name="connsiteX24-407" fmla="*/ 805265 w 2024465"/>
              <a:gd name="connsiteY24-408" fmla="*/ 1352232 h 3645490"/>
              <a:gd name="connsiteX25-409" fmla="*/ 906865 w 2024465"/>
              <a:gd name="connsiteY25-410" fmla="*/ 1453832 h 3645490"/>
              <a:gd name="connsiteX26-411" fmla="*/ 950407 w 2024465"/>
              <a:gd name="connsiteY26-412" fmla="*/ 1497375 h 3645490"/>
              <a:gd name="connsiteX27-413" fmla="*/ 1008465 w 2024465"/>
              <a:gd name="connsiteY27-414" fmla="*/ 1584461 h 3645490"/>
              <a:gd name="connsiteX28-415" fmla="*/ 993950 w 2024465"/>
              <a:gd name="connsiteY28-416" fmla="*/ 1686061 h 3645490"/>
              <a:gd name="connsiteX29-417" fmla="*/ 964922 w 2024465"/>
              <a:gd name="connsiteY29-418" fmla="*/ 1773147 h 3645490"/>
              <a:gd name="connsiteX30-419" fmla="*/ 979436 w 2024465"/>
              <a:gd name="connsiteY30-420" fmla="*/ 1889261 h 3645490"/>
              <a:gd name="connsiteX31-421" fmla="*/ 1066522 w 2024465"/>
              <a:gd name="connsiteY31-422" fmla="*/ 1947318 h 3645490"/>
              <a:gd name="connsiteX32-423" fmla="*/ 1110065 w 2024465"/>
              <a:gd name="connsiteY32-424" fmla="*/ 2034404 h 3645490"/>
              <a:gd name="connsiteX33-425" fmla="*/ 1139093 w 2024465"/>
              <a:gd name="connsiteY33-426" fmla="*/ 2194061 h 3645490"/>
              <a:gd name="connsiteX34-427" fmla="*/ 1153607 w 2024465"/>
              <a:gd name="connsiteY34-428" fmla="*/ 2368232 h 3645490"/>
              <a:gd name="connsiteX35-429" fmla="*/ 1197150 w 2024465"/>
              <a:gd name="connsiteY35-430" fmla="*/ 2382747 h 3645490"/>
              <a:gd name="connsiteX36-431" fmla="*/ 1400350 w 2024465"/>
              <a:gd name="connsiteY36-432" fmla="*/ 2455318 h 3645490"/>
              <a:gd name="connsiteX37-433" fmla="*/ 1458407 w 2024465"/>
              <a:gd name="connsiteY37-434" fmla="*/ 2963318 h 3645490"/>
              <a:gd name="connsiteX38-435" fmla="*/ 1516465 w 2024465"/>
              <a:gd name="connsiteY38-436" fmla="*/ 3035890 h 3645490"/>
              <a:gd name="connsiteX39-437" fmla="*/ 1560007 w 2024465"/>
              <a:gd name="connsiteY39-438" fmla="*/ 3079432 h 3645490"/>
              <a:gd name="connsiteX40-439" fmla="*/ 1574522 w 2024465"/>
              <a:gd name="connsiteY40-440" fmla="*/ 3122975 h 3645490"/>
              <a:gd name="connsiteX41-441" fmla="*/ 1661607 w 2024465"/>
              <a:gd name="connsiteY41-442" fmla="*/ 3064918 h 3645490"/>
              <a:gd name="connsiteX42-443" fmla="*/ 1705150 w 2024465"/>
              <a:gd name="connsiteY42-444" fmla="*/ 3035890 h 3645490"/>
              <a:gd name="connsiteX43-445" fmla="*/ 1748693 w 2024465"/>
              <a:gd name="connsiteY43-446" fmla="*/ 3050404 h 3645490"/>
              <a:gd name="connsiteX44-447" fmla="*/ 1792236 w 2024465"/>
              <a:gd name="connsiteY44-448" fmla="*/ 3195547 h 3645490"/>
              <a:gd name="connsiteX45-449" fmla="*/ 1806750 w 2024465"/>
              <a:gd name="connsiteY45-450" fmla="*/ 3239090 h 3645490"/>
              <a:gd name="connsiteX46-451" fmla="*/ 1835779 w 2024465"/>
              <a:gd name="connsiteY46-452" fmla="*/ 3384232 h 3645490"/>
              <a:gd name="connsiteX47-453" fmla="*/ 1864807 w 2024465"/>
              <a:gd name="connsiteY47-454" fmla="*/ 3471318 h 3645490"/>
              <a:gd name="connsiteX48-455" fmla="*/ 1908350 w 2024465"/>
              <a:gd name="connsiteY48-456" fmla="*/ 3601947 h 3645490"/>
              <a:gd name="connsiteX49-457" fmla="*/ 1922865 w 2024465"/>
              <a:gd name="connsiteY49-458" fmla="*/ 3645490 h 3645490"/>
              <a:gd name="connsiteX50-459" fmla="*/ 1966407 w 2024465"/>
              <a:gd name="connsiteY50-460" fmla="*/ 3558404 h 3645490"/>
              <a:gd name="connsiteX51-461" fmla="*/ 1908350 w 2024465"/>
              <a:gd name="connsiteY51-462" fmla="*/ 2789147 h 3645490"/>
              <a:gd name="connsiteX52-463" fmla="*/ 1864807 w 2024465"/>
              <a:gd name="connsiteY52-464" fmla="*/ 2760118 h 3645490"/>
              <a:gd name="connsiteX53-465" fmla="*/ 1835779 w 2024465"/>
              <a:gd name="connsiteY53-466" fmla="*/ 2716575 h 3645490"/>
              <a:gd name="connsiteX54-467" fmla="*/ 1864807 w 2024465"/>
              <a:gd name="connsiteY54-468" fmla="*/ 2556918 h 3645490"/>
              <a:gd name="connsiteX55-469" fmla="*/ 1893836 w 2024465"/>
              <a:gd name="connsiteY55-470" fmla="*/ 2513375 h 3645490"/>
              <a:gd name="connsiteX56-471" fmla="*/ 1922865 w 2024465"/>
              <a:gd name="connsiteY56-472" fmla="*/ 2411775 h 3645490"/>
              <a:gd name="connsiteX57-473" fmla="*/ 1908350 w 2024465"/>
              <a:gd name="connsiteY57-474" fmla="*/ 2281147 h 3645490"/>
              <a:gd name="connsiteX58-475" fmla="*/ 1864807 w 2024465"/>
              <a:gd name="connsiteY58-476" fmla="*/ 2266632 h 3645490"/>
              <a:gd name="connsiteX59-477" fmla="*/ 1821265 w 2024465"/>
              <a:gd name="connsiteY59-478" fmla="*/ 2179547 h 3645490"/>
              <a:gd name="connsiteX60-479" fmla="*/ 1864807 w 2024465"/>
              <a:gd name="connsiteY60-480" fmla="*/ 1976347 h 3645490"/>
              <a:gd name="connsiteX61-481" fmla="*/ 1893836 w 2024465"/>
              <a:gd name="connsiteY61-482" fmla="*/ 1932804 h 3645490"/>
              <a:gd name="connsiteX62-483" fmla="*/ 1908350 w 2024465"/>
              <a:gd name="connsiteY62-484" fmla="*/ 1802175 h 3645490"/>
              <a:gd name="connsiteX63-485" fmla="*/ 1864807 w 2024465"/>
              <a:gd name="connsiteY63-486" fmla="*/ 1773147 h 3645490"/>
              <a:gd name="connsiteX64-487" fmla="*/ 1835779 w 2024465"/>
              <a:gd name="connsiteY64-488" fmla="*/ 1729604 h 3645490"/>
              <a:gd name="connsiteX65-489" fmla="*/ 1835779 w 2024465"/>
              <a:gd name="connsiteY65-490" fmla="*/ 1497375 h 3645490"/>
              <a:gd name="connsiteX66-491" fmla="*/ 1864807 w 2024465"/>
              <a:gd name="connsiteY66-492" fmla="*/ 1410290 h 3645490"/>
              <a:gd name="connsiteX67-493" fmla="*/ 1879322 w 2024465"/>
              <a:gd name="connsiteY67-494" fmla="*/ 1366747 h 3645490"/>
              <a:gd name="connsiteX68-495" fmla="*/ 1864807 w 2024465"/>
              <a:gd name="connsiteY68-496" fmla="*/ 1163547 h 3645490"/>
              <a:gd name="connsiteX69-497" fmla="*/ 1763207 w 2024465"/>
              <a:gd name="connsiteY69-498" fmla="*/ 1032918 h 3645490"/>
              <a:gd name="connsiteX70-499" fmla="*/ 1748693 w 2024465"/>
              <a:gd name="connsiteY70-500" fmla="*/ 989375 h 3645490"/>
              <a:gd name="connsiteX71-501" fmla="*/ 1763207 w 2024465"/>
              <a:gd name="connsiteY71-502" fmla="*/ 887775 h 3645490"/>
              <a:gd name="connsiteX72-503" fmla="*/ 1792236 w 2024465"/>
              <a:gd name="connsiteY72-504" fmla="*/ 844232 h 3645490"/>
              <a:gd name="connsiteX73-505" fmla="*/ 1879322 w 2024465"/>
              <a:gd name="connsiteY73-506" fmla="*/ 771661 h 3645490"/>
              <a:gd name="connsiteX74-507" fmla="*/ 1937379 w 2024465"/>
              <a:gd name="connsiteY74-508" fmla="*/ 641032 h 3645490"/>
              <a:gd name="connsiteX75-509" fmla="*/ 1980922 w 2024465"/>
              <a:gd name="connsiteY75-510" fmla="*/ 553947 h 3645490"/>
              <a:gd name="connsiteX76-511" fmla="*/ 2009950 w 2024465"/>
              <a:gd name="connsiteY76-512" fmla="*/ 452347 h 3645490"/>
              <a:gd name="connsiteX77-513" fmla="*/ 2024465 w 2024465"/>
              <a:gd name="connsiteY77-514" fmla="*/ 408804 h 3645490"/>
              <a:gd name="connsiteX78-515" fmla="*/ 2009950 w 2024465"/>
              <a:gd name="connsiteY78-516" fmla="*/ 321718 h 3645490"/>
              <a:gd name="connsiteX79-517" fmla="*/ 1966407 w 2024465"/>
              <a:gd name="connsiteY79-518" fmla="*/ 292690 h 3645490"/>
              <a:gd name="connsiteX80-519" fmla="*/ 1937379 w 2024465"/>
              <a:gd name="connsiteY80-520" fmla="*/ 249147 h 3645490"/>
              <a:gd name="connsiteX81-521" fmla="*/ 1893836 w 2024465"/>
              <a:gd name="connsiteY81-522" fmla="*/ 205604 h 3645490"/>
              <a:gd name="connsiteX82-523" fmla="*/ 1879322 w 2024465"/>
              <a:gd name="connsiteY82-524" fmla="*/ 162061 h 3645490"/>
              <a:gd name="connsiteX83-525" fmla="*/ 1864807 w 2024465"/>
              <a:gd name="connsiteY83-526" fmla="*/ 89490 h 3645490"/>
              <a:gd name="connsiteX84-527" fmla="*/ 1719665 w 2024465"/>
              <a:gd name="connsiteY84-528" fmla="*/ 45947 h 3645490"/>
              <a:gd name="connsiteX85-529" fmla="*/ 1647093 w 2024465"/>
              <a:gd name="connsiteY85-530" fmla="*/ 31432 h 3645490"/>
              <a:gd name="connsiteX86-531" fmla="*/ 1342293 w 2024465"/>
              <a:gd name="connsiteY86-532" fmla="*/ 2404 h 3645490"/>
              <a:gd name="connsiteX87-533" fmla="*/ 6979 w 2024465"/>
              <a:gd name="connsiteY87-534" fmla="*/ 89490 h 3645490"/>
              <a:gd name="connsiteX0-535" fmla="*/ 6979 w 2024465"/>
              <a:gd name="connsiteY0-536" fmla="*/ 59879 h 3615879"/>
              <a:gd name="connsiteX1-537" fmla="*/ 79550 w 2024465"/>
              <a:gd name="connsiteY1-538" fmla="*/ 117936 h 3615879"/>
              <a:gd name="connsiteX2-539" fmla="*/ 137607 w 2024465"/>
              <a:gd name="connsiteY2-540" fmla="*/ 190507 h 3615879"/>
              <a:gd name="connsiteX3-541" fmla="*/ 65036 w 2024465"/>
              <a:gd name="connsiteY3-542" fmla="*/ 248564 h 3615879"/>
              <a:gd name="connsiteX4-543" fmla="*/ 36007 w 2024465"/>
              <a:gd name="connsiteY4-544" fmla="*/ 292107 h 3615879"/>
              <a:gd name="connsiteX5-545" fmla="*/ 21493 w 2024465"/>
              <a:gd name="connsiteY5-546" fmla="*/ 335650 h 3615879"/>
              <a:gd name="connsiteX6-547" fmla="*/ 94065 w 2024465"/>
              <a:gd name="connsiteY6-548" fmla="*/ 393707 h 3615879"/>
              <a:gd name="connsiteX7-549" fmla="*/ 137607 w 2024465"/>
              <a:gd name="connsiteY7-550" fmla="*/ 422736 h 3615879"/>
              <a:gd name="connsiteX8-551" fmla="*/ 152122 w 2024465"/>
              <a:gd name="connsiteY8-552" fmla="*/ 466279 h 3615879"/>
              <a:gd name="connsiteX9-553" fmla="*/ 210179 w 2024465"/>
              <a:gd name="connsiteY9-554" fmla="*/ 553364 h 3615879"/>
              <a:gd name="connsiteX10-555" fmla="*/ 239207 w 2024465"/>
              <a:gd name="connsiteY10-556" fmla="*/ 596907 h 3615879"/>
              <a:gd name="connsiteX11-557" fmla="*/ 282750 w 2024465"/>
              <a:gd name="connsiteY11-558" fmla="*/ 611421 h 3615879"/>
              <a:gd name="connsiteX12-559" fmla="*/ 311779 w 2024465"/>
              <a:gd name="connsiteY12-560" fmla="*/ 654964 h 3615879"/>
              <a:gd name="connsiteX13-561" fmla="*/ 253722 w 2024465"/>
              <a:gd name="connsiteY13-562" fmla="*/ 727536 h 3615879"/>
              <a:gd name="connsiteX14-563" fmla="*/ 239207 w 2024465"/>
              <a:gd name="connsiteY14-564" fmla="*/ 771079 h 3615879"/>
              <a:gd name="connsiteX15-565" fmla="*/ 253722 w 2024465"/>
              <a:gd name="connsiteY15-566" fmla="*/ 814621 h 3615879"/>
              <a:gd name="connsiteX16-567" fmla="*/ 384350 w 2024465"/>
              <a:gd name="connsiteY16-568" fmla="*/ 887193 h 3615879"/>
              <a:gd name="connsiteX17-569" fmla="*/ 413379 w 2024465"/>
              <a:gd name="connsiteY17-570" fmla="*/ 930736 h 3615879"/>
              <a:gd name="connsiteX18-571" fmla="*/ 456922 w 2024465"/>
              <a:gd name="connsiteY18-572" fmla="*/ 945250 h 3615879"/>
              <a:gd name="connsiteX19-573" fmla="*/ 500465 w 2024465"/>
              <a:gd name="connsiteY19-574" fmla="*/ 974279 h 3615879"/>
              <a:gd name="connsiteX20-575" fmla="*/ 573036 w 2024465"/>
              <a:gd name="connsiteY20-576" fmla="*/ 1061364 h 3615879"/>
              <a:gd name="connsiteX21-577" fmla="*/ 660122 w 2024465"/>
              <a:gd name="connsiteY21-578" fmla="*/ 1104907 h 3615879"/>
              <a:gd name="connsiteX22-579" fmla="*/ 747207 w 2024465"/>
              <a:gd name="connsiteY22-580" fmla="*/ 1191993 h 3615879"/>
              <a:gd name="connsiteX23-581" fmla="*/ 790750 w 2024465"/>
              <a:gd name="connsiteY23-582" fmla="*/ 1279079 h 3615879"/>
              <a:gd name="connsiteX24-583" fmla="*/ 805265 w 2024465"/>
              <a:gd name="connsiteY24-584" fmla="*/ 1322621 h 3615879"/>
              <a:gd name="connsiteX25-585" fmla="*/ 906865 w 2024465"/>
              <a:gd name="connsiteY25-586" fmla="*/ 1424221 h 3615879"/>
              <a:gd name="connsiteX26-587" fmla="*/ 950407 w 2024465"/>
              <a:gd name="connsiteY26-588" fmla="*/ 1467764 h 3615879"/>
              <a:gd name="connsiteX27-589" fmla="*/ 1008465 w 2024465"/>
              <a:gd name="connsiteY27-590" fmla="*/ 1554850 h 3615879"/>
              <a:gd name="connsiteX28-591" fmla="*/ 993950 w 2024465"/>
              <a:gd name="connsiteY28-592" fmla="*/ 1656450 h 3615879"/>
              <a:gd name="connsiteX29-593" fmla="*/ 964922 w 2024465"/>
              <a:gd name="connsiteY29-594" fmla="*/ 1743536 h 3615879"/>
              <a:gd name="connsiteX30-595" fmla="*/ 979436 w 2024465"/>
              <a:gd name="connsiteY30-596" fmla="*/ 1859650 h 3615879"/>
              <a:gd name="connsiteX31-597" fmla="*/ 1066522 w 2024465"/>
              <a:gd name="connsiteY31-598" fmla="*/ 1917707 h 3615879"/>
              <a:gd name="connsiteX32-599" fmla="*/ 1110065 w 2024465"/>
              <a:gd name="connsiteY32-600" fmla="*/ 2004793 h 3615879"/>
              <a:gd name="connsiteX33-601" fmla="*/ 1139093 w 2024465"/>
              <a:gd name="connsiteY33-602" fmla="*/ 2164450 h 3615879"/>
              <a:gd name="connsiteX34-603" fmla="*/ 1153607 w 2024465"/>
              <a:gd name="connsiteY34-604" fmla="*/ 2338621 h 3615879"/>
              <a:gd name="connsiteX35-605" fmla="*/ 1197150 w 2024465"/>
              <a:gd name="connsiteY35-606" fmla="*/ 2353136 h 3615879"/>
              <a:gd name="connsiteX36-607" fmla="*/ 1400350 w 2024465"/>
              <a:gd name="connsiteY36-608" fmla="*/ 2425707 h 3615879"/>
              <a:gd name="connsiteX37-609" fmla="*/ 1458407 w 2024465"/>
              <a:gd name="connsiteY37-610" fmla="*/ 2933707 h 3615879"/>
              <a:gd name="connsiteX38-611" fmla="*/ 1516465 w 2024465"/>
              <a:gd name="connsiteY38-612" fmla="*/ 3006279 h 3615879"/>
              <a:gd name="connsiteX39-613" fmla="*/ 1560007 w 2024465"/>
              <a:gd name="connsiteY39-614" fmla="*/ 3049821 h 3615879"/>
              <a:gd name="connsiteX40-615" fmla="*/ 1574522 w 2024465"/>
              <a:gd name="connsiteY40-616" fmla="*/ 3093364 h 3615879"/>
              <a:gd name="connsiteX41-617" fmla="*/ 1661607 w 2024465"/>
              <a:gd name="connsiteY41-618" fmla="*/ 3035307 h 3615879"/>
              <a:gd name="connsiteX42-619" fmla="*/ 1705150 w 2024465"/>
              <a:gd name="connsiteY42-620" fmla="*/ 3006279 h 3615879"/>
              <a:gd name="connsiteX43-621" fmla="*/ 1748693 w 2024465"/>
              <a:gd name="connsiteY43-622" fmla="*/ 3020793 h 3615879"/>
              <a:gd name="connsiteX44-623" fmla="*/ 1792236 w 2024465"/>
              <a:gd name="connsiteY44-624" fmla="*/ 3165936 h 3615879"/>
              <a:gd name="connsiteX45-625" fmla="*/ 1806750 w 2024465"/>
              <a:gd name="connsiteY45-626" fmla="*/ 3209479 h 3615879"/>
              <a:gd name="connsiteX46-627" fmla="*/ 1835779 w 2024465"/>
              <a:gd name="connsiteY46-628" fmla="*/ 3354621 h 3615879"/>
              <a:gd name="connsiteX47-629" fmla="*/ 1864807 w 2024465"/>
              <a:gd name="connsiteY47-630" fmla="*/ 3441707 h 3615879"/>
              <a:gd name="connsiteX48-631" fmla="*/ 1908350 w 2024465"/>
              <a:gd name="connsiteY48-632" fmla="*/ 3572336 h 3615879"/>
              <a:gd name="connsiteX49-633" fmla="*/ 1922865 w 2024465"/>
              <a:gd name="connsiteY49-634" fmla="*/ 3615879 h 3615879"/>
              <a:gd name="connsiteX50-635" fmla="*/ 1966407 w 2024465"/>
              <a:gd name="connsiteY50-636" fmla="*/ 3528793 h 3615879"/>
              <a:gd name="connsiteX51-637" fmla="*/ 1908350 w 2024465"/>
              <a:gd name="connsiteY51-638" fmla="*/ 2759536 h 3615879"/>
              <a:gd name="connsiteX52-639" fmla="*/ 1864807 w 2024465"/>
              <a:gd name="connsiteY52-640" fmla="*/ 2730507 h 3615879"/>
              <a:gd name="connsiteX53-641" fmla="*/ 1835779 w 2024465"/>
              <a:gd name="connsiteY53-642" fmla="*/ 2686964 h 3615879"/>
              <a:gd name="connsiteX54-643" fmla="*/ 1864807 w 2024465"/>
              <a:gd name="connsiteY54-644" fmla="*/ 2527307 h 3615879"/>
              <a:gd name="connsiteX55-645" fmla="*/ 1893836 w 2024465"/>
              <a:gd name="connsiteY55-646" fmla="*/ 2483764 h 3615879"/>
              <a:gd name="connsiteX56-647" fmla="*/ 1922865 w 2024465"/>
              <a:gd name="connsiteY56-648" fmla="*/ 2382164 h 3615879"/>
              <a:gd name="connsiteX57-649" fmla="*/ 1908350 w 2024465"/>
              <a:gd name="connsiteY57-650" fmla="*/ 2251536 h 3615879"/>
              <a:gd name="connsiteX58-651" fmla="*/ 1864807 w 2024465"/>
              <a:gd name="connsiteY58-652" fmla="*/ 2237021 h 3615879"/>
              <a:gd name="connsiteX59-653" fmla="*/ 1821265 w 2024465"/>
              <a:gd name="connsiteY59-654" fmla="*/ 2149936 h 3615879"/>
              <a:gd name="connsiteX60-655" fmla="*/ 1864807 w 2024465"/>
              <a:gd name="connsiteY60-656" fmla="*/ 1946736 h 3615879"/>
              <a:gd name="connsiteX61-657" fmla="*/ 1893836 w 2024465"/>
              <a:gd name="connsiteY61-658" fmla="*/ 1903193 h 3615879"/>
              <a:gd name="connsiteX62-659" fmla="*/ 1908350 w 2024465"/>
              <a:gd name="connsiteY62-660" fmla="*/ 1772564 h 3615879"/>
              <a:gd name="connsiteX63-661" fmla="*/ 1864807 w 2024465"/>
              <a:gd name="connsiteY63-662" fmla="*/ 1743536 h 3615879"/>
              <a:gd name="connsiteX64-663" fmla="*/ 1835779 w 2024465"/>
              <a:gd name="connsiteY64-664" fmla="*/ 1699993 h 3615879"/>
              <a:gd name="connsiteX65-665" fmla="*/ 1835779 w 2024465"/>
              <a:gd name="connsiteY65-666" fmla="*/ 1467764 h 3615879"/>
              <a:gd name="connsiteX66-667" fmla="*/ 1864807 w 2024465"/>
              <a:gd name="connsiteY66-668" fmla="*/ 1380679 h 3615879"/>
              <a:gd name="connsiteX67-669" fmla="*/ 1879322 w 2024465"/>
              <a:gd name="connsiteY67-670" fmla="*/ 1337136 h 3615879"/>
              <a:gd name="connsiteX68-671" fmla="*/ 1864807 w 2024465"/>
              <a:gd name="connsiteY68-672" fmla="*/ 1133936 h 3615879"/>
              <a:gd name="connsiteX69-673" fmla="*/ 1763207 w 2024465"/>
              <a:gd name="connsiteY69-674" fmla="*/ 1003307 h 3615879"/>
              <a:gd name="connsiteX70-675" fmla="*/ 1748693 w 2024465"/>
              <a:gd name="connsiteY70-676" fmla="*/ 959764 h 3615879"/>
              <a:gd name="connsiteX71-677" fmla="*/ 1763207 w 2024465"/>
              <a:gd name="connsiteY71-678" fmla="*/ 858164 h 3615879"/>
              <a:gd name="connsiteX72-679" fmla="*/ 1792236 w 2024465"/>
              <a:gd name="connsiteY72-680" fmla="*/ 814621 h 3615879"/>
              <a:gd name="connsiteX73-681" fmla="*/ 1879322 w 2024465"/>
              <a:gd name="connsiteY73-682" fmla="*/ 742050 h 3615879"/>
              <a:gd name="connsiteX74-683" fmla="*/ 1937379 w 2024465"/>
              <a:gd name="connsiteY74-684" fmla="*/ 611421 h 3615879"/>
              <a:gd name="connsiteX75-685" fmla="*/ 1980922 w 2024465"/>
              <a:gd name="connsiteY75-686" fmla="*/ 524336 h 3615879"/>
              <a:gd name="connsiteX76-687" fmla="*/ 2009950 w 2024465"/>
              <a:gd name="connsiteY76-688" fmla="*/ 422736 h 3615879"/>
              <a:gd name="connsiteX77-689" fmla="*/ 2024465 w 2024465"/>
              <a:gd name="connsiteY77-690" fmla="*/ 379193 h 3615879"/>
              <a:gd name="connsiteX78-691" fmla="*/ 2009950 w 2024465"/>
              <a:gd name="connsiteY78-692" fmla="*/ 292107 h 3615879"/>
              <a:gd name="connsiteX79-693" fmla="*/ 1966407 w 2024465"/>
              <a:gd name="connsiteY79-694" fmla="*/ 263079 h 3615879"/>
              <a:gd name="connsiteX80-695" fmla="*/ 1937379 w 2024465"/>
              <a:gd name="connsiteY80-696" fmla="*/ 219536 h 3615879"/>
              <a:gd name="connsiteX81-697" fmla="*/ 1893836 w 2024465"/>
              <a:gd name="connsiteY81-698" fmla="*/ 175993 h 3615879"/>
              <a:gd name="connsiteX82-699" fmla="*/ 1879322 w 2024465"/>
              <a:gd name="connsiteY82-700" fmla="*/ 132450 h 3615879"/>
              <a:gd name="connsiteX83-701" fmla="*/ 1864807 w 2024465"/>
              <a:gd name="connsiteY83-702" fmla="*/ 59879 h 3615879"/>
              <a:gd name="connsiteX84-703" fmla="*/ 1719665 w 2024465"/>
              <a:gd name="connsiteY84-704" fmla="*/ 16336 h 3615879"/>
              <a:gd name="connsiteX85-705" fmla="*/ 1647093 w 2024465"/>
              <a:gd name="connsiteY85-706" fmla="*/ 1821 h 3615879"/>
              <a:gd name="connsiteX86-707" fmla="*/ 6979 w 2024465"/>
              <a:gd name="connsiteY86-708" fmla="*/ 59879 h 3615879"/>
              <a:gd name="connsiteX0-709" fmla="*/ 6979 w 2024465"/>
              <a:gd name="connsiteY0-710" fmla="*/ 43543 h 3599543"/>
              <a:gd name="connsiteX1-711" fmla="*/ 79550 w 2024465"/>
              <a:gd name="connsiteY1-712" fmla="*/ 101600 h 3599543"/>
              <a:gd name="connsiteX2-713" fmla="*/ 137607 w 2024465"/>
              <a:gd name="connsiteY2-714" fmla="*/ 174171 h 3599543"/>
              <a:gd name="connsiteX3-715" fmla="*/ 65036 w 2024465"/>
              <a:gd name="connsiteY3-716" fmla="*/ 232228 h 3599543"/>
              <a:gd name="connsiteX4-717" fmla="*/ 36007 w 2024465"/>
              <a:gd name="connsiteY4-718" fmla="*/ 275771 h 3599543"/>
              <a:gd name="connsiteX5-719" fmla="*/ 21493 w 2024465"/>
              <a:gd name="connsiteY5-720" fmla="*/ 319314 h 3599543"/>
              <a:gd name="connsiteX6-721" fmla="*/ 94065 w 2024465"/>
              <a:gd name="connsiteY6-722" fmla="*/ 377371 h 3599543"/>
              <a:gd name="connsiteX7-723" fmla="*/ 137607 w 2024465"/>
              <a:gd name="connsiteY7-724" fmla="*/ 406400 h 3599543"/>
              <a:gd name="connsiteX8-725" fmla="*/ 152122 w 2024465"/>
              <a:gd name="connsiteY8-726" fmla="*/ 449943 h 3599543"/>
              <a:gd name="connsiteX9-727" fmla="*/ 210179 w 2024465"/>
              <a:gd name="connsiteY9-728" fmla="*/ 537028 h 3599543"/>
              <a:gd name="connsiteX10-729" fmla="*/ 239207 w 2024465"/>
              <a:gd name="connsiteY10-730" fmla="*/ 580571 h 3599543"/>
              <a:gd name="connsiteX11-731" fmla="*/ 282750 w 2024465"/>
              <a:gd name="connsiteY11-732" fmla="*/ 595085 h 3599543"/>
              <a:gd name="connsiteX12-733" fmla="*/ 311779 w 2024465"/>
              <a:gd name="connsiteY12-734" fmla="*/ 638628 h 3599543"/>
              <a:gd name="connsiteX13-735" fmla="*/ 253722 w 2024465"/>
              <a:gd name="connsiteY13-736" fmla="*/ 711200 h 3599543"/>
              <a:gd name="connsiteX14-737" fmla="*/ 239207 w 2024465"/>
              <a:gd name="connsiteY14-738" fmla="*/ 754743 h 3599543"/>
              <a:gd name="connsiteX15-739" fmla="*/ 253722 w 2024465"/>
              <a:gd name="connsiteY15-740" fmla="*/ 798285 h 3599543"/>
              <a:gd name="connsiteX16-741" fmla="*/ 384350 w 2024465"/>
              <a:gd name="connsiteY16-742" fmla="*/ 870857 h 3599543"/>
              <a:gd name="connsiteX17-743" fmla="*/ 413379 w 2024465"/>
              <a:gd name="connsiteY17-744" fmla="*/ 914400 h 3599543"/>
              <a:gd name="connsiteX18-745" fmla="*/ 456922 w 2024465"/>
              <a:gd name="connsiteY18-746" fmla="*/ 928914 h 3599543"/>
              <a:gd name="connsiteX19-747" fmla="*/ 500465 w 2024465"/>
              <a:gd name="connsiteY19-748" fmla="*/ 957943 h 3599543"/>
              <a:gd name="connsiteX20-749" fmla="*/ 573036 w 2024465"/>
              <a:gd name="connsiteY20-750" fmla="*/ 1045028 h 3599543"/>
              <a:gd name="connsiteX21-751" fmla="*/ 660122 w 2024465"/>
              <a:gd name="connsiteY21-752" fmla="*/ 1088571 h 3599543"/>
              <a:gd name="connsiteX22-753" fmla="*/ 747207 w 2024465"/>
              <a:gd name="connsiteY22-754" fmla="*/ 1175657 h 3599543"/>
              <a:gd name="connsiteX23-755" fmla="*/ 790750 w 2024465"/>
              <a:gd name="connsiteY23-756" fmla="*/ 1262743 h 3599543"/>
              <a:gd name="connsiteX24-757" fmla="*/ 805265 w 2024465"/>
              <a:gd name="connsiteY24-758" fmla="*/ 1306285 h 3599543"/>
              <a:gd name="connsiteX25-759" fmla="*/ 906865 w 2024465"/>
              <a:gd name="connsiteY25-760" fmla="*/ 1407885 h 3599543"/>
              <a:gd name="connsiteX26-761" fmla="*/ 950407 w 2024465"/>
              <a:gd name="connsiteY26-762" fmla="*/ 1451428 h 3599543"/>
              <a:gd name="connsiteX27-763" fmla="*/ 1008465 w 2024465"/>
              <a:gd name="connsiteY27-764" fmla="*/ 1538514 h 3599543"/>
              <a:gd name="connsiteX28-765" fmla="*/ 993950 w 2024465"/>
              <a:gd name="connsiteY28-766" fmla="*/ 1640114 h 3599543"/>
              <a:gd name="connsiteX29-767" fmla="*/ 964922 w 2024465"/>
              <a:gd name="connsiteY29-768" fmla="*/ 1727200 h 3599543"/>
              <a:gd name="connsiteX30-769" fmla="*/ 979436 w 2024465"/>
              <a:gd name="connsiteY30-770" fmla="*/ 1843314 h 3599543"/>
              <a:gd name="connsiteX31-771" fmla="*/ 1066522 w 2024465"/>
              <a:gd name="connsiteY31-772" fmla="*/ 1901371 h 3599543"/>
              <a:gd name="connsiteX32-773" fmla="*/ 1110065 w 2024465"/>
              <a:gd name="connsiteY32-774" fmla="*/ 1988457 h 3599543"/>
              <a:gd name="connsiteX33-775" fmla="*/ 1139093 w 2024465"/>
              <a:gd name="connsiteY33-776" fmla="*/ 2148114 h 3599543"/>
              <a:gd name="connsiteX34-777" fmla="*/ 1153607 w 2024465"/>
              <a:gd name="connsiteY34-778" fmla="*/ 2322285 h 3599543"/>
              <a:gd name="connsiteX35-779" fmla="*/ 1197150 w 2024465"/>
              <a:gd name="connsiteY35-780" fmla="*/ 2336800 h 3599543"/>
              <a:gd name="connsiteX36-781" fmla="*/ 1400350 w 2024465"/>
              <a:gd name="connsiteY36-782" fmla="*/ 2409371 h 3599543"/>
              <a:gd name="connsiteX37-783" fmla="*/ 1458407 w 2024465"/>
              <a:gd name="connsiteY37-784" fmla="*/ 2917371 h 3599543"/>
              <a:gd name="connsiteX38-785" fmla="*/ 1516465 w 2024465"/>
              <a:gd name="connsiteY38-786" fmla="*/ 2989943 h 3599543"/>
              <a:gd name="connsiteX39-787" fmla="*/ 1560007 w 2024465"/>
              <a:gd name="connsiteY39-788" fmla="*/ 3033485 h 3599543"/>
              <a:gd name="connsiteX40-789" fmla="*/ 1574522 w 2024465"/>
              <a:gd name="connsiteY40-790" fmla="*/ 3077028 h 3599543"/>
              <a:gd name="connsiteX41-791" fmla="*/ 1661607 w 2024465"/>
              <a:gd name="connsiteY41-792" fmla="*/ 3018971 h 3599543"/>
              <a:gd name="connsiteX42-793" fmla="*/ 1705150 w 2024465"/>
              <a:gd name="connsiteY42-794" fmla="*/ 2989943 h 3599543"/>
              <a:gd name="connsiteX43-795" fmla="*/ 1748693 w 2024465"/>
              <a:gd name="connsiteY43-796" fmla="*/ 3004457 h 3599543"/>
              <a:gd name="connsiteX44-797" fmla="*/ 1792236 w 2024465"/>
              <a:gd name="connsiteY44-798" fmla="*/ 3149600 h 3599543"/>
              <a:gd name="connsiteX45-799" fmla="*/ 1806750 w 2024465"/>
              <a:gd name="connsiteY45-800" fmla="*/ 3193143 h 3599543"/>
              <a:gd name="connsiteX46-801" fmla="*/ 1835779 w 2024465"/>
              <a:gd name="connsiteY46-802" fmla="*/ 3338285 h 3599543"/>
              <a:gd name="connsiteX47-803" fmla="*/ 1864807 w 2024465"/>
              <a:gd name="connsiteY47-804" fmla="*/ 3425371 h 3599543"/>
              <a:gd name="connsiteX48-805" fmla="*/ 1908350 w 2024465"/>
              <a:gd name="connsiteY48-806" fmla="*/ 3556000 h 3599543"/>
              <a:gd name="connsiteX49-807" fmla="*/ 1922865 w 2024465"/>
              <a:gd name="connsiteY49-808" fmla="*/ 3599543 h 3599543"/>
              <a:gd name="connsiteX50-809" fmla="*/ 1966407 w 2024465"/>
              <a:gd name="connsiteY50-810" fmla="*/ 3512457 h 3599543"/>
              <a:gd name="connsiteX51-811" fmla="*/ 1908350 w 2024465"/>
              <a:gd name="connsiteY51-812" fmla="*/ 2743200 h 3599543"/>
              <a:gd name="connsiteX52-813" fmla="*/ 1864807 w 2024465"/>
              <a:gd name="connsiteY52-814" fmla="*/ 2714171 h 3599543"/>
              <a:gd name="connsiteX53-815" fmla="*/ 1835779 w 2024465"/>
              <a:gd name="connsiteY53-816" fmla="*/ 2670628 h 3599543"/>
              <a:gd name="connsiteX54-817" fmla="*/ 1864807 w 2024465"/>
              <a:gd name="connsiteY54-818" fmla="*/ 2510971 h 3599543"/>
              <a:gd name="connsiteX55-819" fmla="*/ 1893836 w 2024465"/>
              <a:gd name="connsiteY55-820" fmla="*/ 2467428 h 3599543"/>
              <a:gd name="connsiteX56-821" fmla="*/ 1922865 w 2024465"/>
              <a:gd name="connsiteY56-822" fmla="*/ 2365828 h 3599543"/>
              <a:gd name="connsiteX57-823" fmla="*/ 1908350 w 2024465"/>
              <a:gd name="connsiteY57-824" fmla="*/ 2235200 h 3599543"/>
              <a:gd name="connsiteX58-825" fmla="*/ 1864807 w 2024465"/>
              <a:gd name="connsiteY58-826" fmla="*/ 2220685 h 3599543"/>
              <a:gd name="connsiteX59-827" fmla="*/ 1821265 w 2024465"/>
              <a:gd name="connsiteY59-828" fmla="*/ 2133600 h 3599543"/>
              <a:gd name="connsiteX60-829" fmla="*/ 1864807 w 2024465"/>
              <a:gd name="connsiteY60-830" fmla="*/ 1930400 h 3599543"/>
              <a:gd name="connsiteX61-831" fmla="*/ 1893836 w 2024465"/>
              <a:gd name="connsiteY61-832" fmla="*/ 1886857 h 3599543"/>
              <a:gd name="connsiteX62-833" fmla="*/ 1908350 w 2024465"/>
              <a:gd name="connsiteY62-834" fmla="*/ 1756228 h 3599543"/>
              <a:gd name="connsiteX63-835" fmla="*/ 1864807 w 2024465"/>
              <a:gd name="connsiteY63-836" fmla="*/ 1727200 h 3599543"/>
              <a:gd name="connsiteX64-837" fmla="*/ 1835779 w 2024465"/>
              <a:gd name="connsiteY64-838" fmla="*/ 1683657 h 3599543"/>
              <a:gd name="connsiteX65-839" fmla="*/ 1835779 w 2024465"/>
              <a:gd name="connsiteY65-840" fmla="*/ 1451428 h 3599543"/>
              <a:gd name="connsiteX66-841" fmla="*/ 1864807 w 2024465"/>
              <a:gd name="connsiteY66-842" fmla="*/ 1364343 h 3599543"/>
              <a:gd name="connsiteX67-843" fmla="*/ 1879322 w 2024465"/>
              <a:gd name="connsiteY67-844" fmla="*/ 1320800 h 3599543"/>
              <a:gd name="connsiteX68-845" fmla="*/ 1864807 w 2024465"/>
              <a:gd name="connsiteY68-846" fmla="*/ 1117600 h 3599543"/>
              <a:gd name="connsiteX69-847" fmla="*/ 1763207 w 2024465"/>
              <a:gd name="connsiteY69-848" fmla="*/ 986971 h 3599543"/>
              <a:gd name="connsiteX70-849" fmla="*/ 1748693 w 2024465"/>
              <a:gd name="connsiteY70-850" fmla="*/ 943428 h 3599543"/>
              <a:gd name="connsiteX71-851" fmla="*/ 1763207 w 2024465"/>
              <a:gd name="connsiteY71-852" fmla="*/ 841828 h 3599543"/>
              <a:gd name="connsiteX72-853" fmla="*/ 1792236 w 2024465"/>
              <a:gd name="connsiteY72-854" fmla="*/ 798285 h 3599543"/>
              <a:gd name="connsiteX73-855" fmla="*/ 1879322 w 2024465"/>
              <a:gd name="connsiteY73-856" fmla="*/ 725714 h 3599543"/>
              <a:gd name="connsiteX74-857" fmla="*/ 1937379 w 2024465"/>
              <a:gd name="connsiteY74-858" fmla="*/ 595085 h 3599543"/>
              <a:gd name="connsiteX75-859" fmla="*/ 1980922 w 2024465"/>
              <a:gd name="connsiteY75-860" fmla="*/ 508000 h 3599543"/>
              <a:gd name="connsiteX76-861" fmla="*/ 2009950 w 2024465"/>
              <a:gd name="connsiteY76-862" fmla="*/ 406400 h 3599543"/>
              <a:gd name="connsiteX77-863" fmla="*/ 2024465 w 2024465"/>
              <a:gd name="connsiteY77-864" fmla="*/ 362857 h 3599543"/>
              <a:gd name="connsiteX78-865" fmla="*/ 2009950 w 2024465"/>
              <a:gd name="connsiteY78-866" fmla="*/ 275771 h 3599543"/>
              <a:gd name="connsiteX79-867" fmla="*/ 1966407 w 2024465"/>
              <a:gd name="connsiteY79-868" fmla="*/ 246743 h 3599543"/>
              <a:gd name="connsiteX80-869" fmla="*/ 1937379 w 2024465"/>
              <a:gd name="connsiteY80-870" fmla="*/ 203200 h 3599543"/>
              <a:gd name="connsiteX81-871" fmla="*/ 1893836 w 2024465"/>
              <a:gd name="connsiteY81-872" fmla="*/ 159657 h 3599543"/>
              <a:gd name="connsiteX82-873" fmla="*/ 1879322 w 2024465"/>
              <a:gd name="connsiteY82-874" fmla="*/ 116114 h 3599543"/>
              <a:gd name="connsiteX83-875" fmla="*/ 1864807 w 2024465"/>
              <a:gd name="connsiteY83-876" fmla="*/ 43543 h 3599543"/>
              <a:gd name="connsiteX84-877" fmla="*/ 1719665 w 2024465"/>
              <a:gd name="connsiteY84-878" fmla="*/ 0 h 3599543"/>
              <a:gd name="connsiteX85-879" fmla="*/ 6979 w 2024465"/>
              <a:gd name="connsiteY85-880" fmla="*/ 43543 h 3599543"/>
              <a:gd name="connsiteX0-881" fmla="*/ 6979 w 2024465"/>
              <a:gd name="connsiteY0-882" fmla="*/ 8190 h 3564190"/>
              <a:gd name="connsiteX1-883" fmla="*/ 79550 w 2024465"/>
              <a:gd name="connsiteY1-884" fmla="*/ 66247 h 3564190"/>
              <a:gd name="connsiteX2-885" fmla="*/ 137607 w 2024465"/>
              <a:gd name="connsiteY2-886" fmla="*/ 138818 h 3564190"/>
              <a:gd name="connsiteX3-887" fmla="*/ 65036 w 2024465"/>
              <a:gd name="connsiteY3-888" fmla="*/ 196875 h 3564190"/>
              <a:gd name="connsiteX4-889" fmla="*/ 36007 w 2024465"/>
              <a:gd name="connsiteY4-890" fmla="*/ 240418 h 3564190"/>
              <a:gd name="connsiteX5-891" fmla="*/ 21493 w 2024465"/>
              <a:gd name="connsiteY5-892" fmla="*/ 283961 h 3564190"/>
              <a:gd name="connsiteX6-893" fmla="*/ 94065 w 2024465"/>
              <a:gd name="connsiteY6-894" fmla="*/ 342018 h 3564190"/>
              <a:gd name="connsiteX7-895" fmla="*/ 137607 w 2024465"/>
              <a:gd name="connsiteY7-896" fmla="*/ 371047 h 3564190"/>
              <a:gd name="connsiteX8-897" fmla="*/ 152122 w 2024465"/>
              <a:gd name="connsiteY8-898" fmla="*/ 414590 h 3564190"/>
              <a:gd name="connsiteX9-899" fmla="*/ 210179 w 2024465"/>
              <a:gd name="connsiteY9-900" fmla="*/ 501675 h 3564190"/>
              <a:gd name="connsiteX10-901" fmla="*/ 239207 w 2024465"/>
              <a:gd name="connsiteY10-902" fmla="*/ 545218 h 3564190"/>
              <a:gd name="connsiteX11-903" fmla="*/ 282750 w 2024465"/>
              <a:gd name="connsiteY11-904" fmla="*/ 559732 h 3564190"/>
              <a:gd name="connsiteX12-905" fmla="*/ 311779 w 2024465"/>
              <a:gd name="connsiteY12-906" fmla="*/ 603275 h 3564190"/>
              <a:gd name="connsiteX13-907" fmla="*/ 253722 w 2024465"/>
              <a:gd name="connsiteY13-908" fmla="*/ 675847 h 3564190"/>
              <a:gd name="connsiteX14-909" fmla="*/ 239207 w 2024465"/>
              <a:gd name="connsiteY14-910" fmla="*/ 719390 h 3564190"/>
              <a:gd name="connsiteX15-911" fmla="*/ 253722 w 2024465"/>
              <a:gd name="connsiteY15-912" fmla="*/ 762932 h 3564190"/>
              <a:gd name="connsiteX16-913" fmla="*/ 384350 w 2024465"/>
              <a:gd name="connsiteY16-914" fmla="*/ 835504 h 3564190"/>
              <a:gd name="connsiteX17-915" fmla="*/ 413379 w 2024465"/>
              <a:gd name="connsiteY17-916" fmla="*/ 879047 h 3564190"/>
              <a:gd name="connsiteX18-917" fmla="*/ 456922 w 2024465"/>
              <a:gd name="connsiteY18-918" fmla="*/ 893561 h 3564190"/>
              <a:gd name="connsiteX19-919" fmla="*/ 500465 w 2024465"/>
              <a:gd name="connsiteY19-920" fmla="*/ 922590 h 3564190"/>
              <a:gd name="connsiteX20-921" fmla="*/ 573036 w 2024465"/>
              <a:gd name="connsiteY20-922" fmla="*/ 1009675 h 3564190"/>
              <a:gd name="connsiteX21-923" fmla="*/ 660122 w 2024465"/>
              <a:gd name="connsiteY21-924" fmla="*/ 1053218 h 3564190"/>
              <a:gd name="connsiteX22-925" fmla="*/ 747207 w 2024465"/>
              <a:gd name="connsiteY22-926" fmla="*/ 1140304 h 3564190"/>
              <a:gd name="connsiteX23-927" fmla="*/ 790750 w 2024465"/>
              <a:gd name="connsiteY23-928" fmla="*/ 1227390 h 3564190"/>
              <a:gd name="connsiteX24-929" fmla="*/ 805265 w 2024465"/>
              <a:gd name="connsiteY24-930" fmla="*/ 1270932 h 3564190"/>
              <a:gd name="connsiteX25-931" fmla="*/ 906865 w 2024465"/>
              <a:gd name="connsiteY25-932" fmla="*/ 1372532 h 3564190"/>
              <a:gd name="connsiteX26-933" fmla="*/ 950407 w 2024465"/>
              <a:gd name="connsiteY26-934" fmla="*/ 1416075 h 3564190"/>
              <a:gd name="connsiteX27-935" fmla="*/ 1008465 w 2024465"/>
              <a:gd name="connsiteY27-936" fmla="*/ 1503161 h 3564190"/>
              <a:gd name="connsiteX28-937" fmla="*/ 993950 w 2024465"/>
              <a:gd name="connsiteY28-938" fmla="*/ 1604761 h 3564190"/>
              <a:gd name="connsiteX29-939" fmla="*/ 964922 w 2024465"/>
              <a:gd name="connsiteY29-940" fmla="*/ 1691847 h 3564190"/>
              <a:gd name="connsiteX30-941" fmla="*/ 979436 w 2024465"/>
              <a:gd name="connsiteY30-942" fmla="*/ 1807961 h 3564190"/>
              <a:gd name="connsiteX31-943" fmla="*/ 1066522 w 2024465"/>
              <a:gd name="connsiteY31-944" fmla="*/ 1866018 h 3564190"/>
              <a:gd name="connsiteX32-945" fmla="*/ 1110065 w 2024465"/>
              <a:gd name="connsiteY32-946" fmla="*/ 1953104 h 3564190"/>
              <a:gd name="connsiteX33-947" fmla="*/ 1139093 w 2024465"/>
              <a:gd name="connsiteY33-948" fmla="*/ 2112761 h 3564190"/>
              <a:gd name="connsiteX34-949" fmla="*/ 1153607 w 2024465"/>
              <a:gd name="connsiteY34-950" fmla="*/ 2286932 h 3564190"/>
              <a:gd name="connsiteX35-951" fmla="*/ 1197150 w 2024465"/>
              <a:gd name="connsiteY35-952" fmla="*/ 2301447 h 3564190"/>
              <a:gd name="connsiteX36-953" fmla="*/ 1400350 w 2024465"/>
              <a:gd name="connsiteY36-954" fmla="*/ 2374018 h 3564190"/>
              <a:gd name="connsiteX37-955" fmla="*/ 1458407 w 2024465"/>
              <a:gd name="connsiteY37-956" fmla="*/ 2882018 h 3564190"/>
              <a:gd name="connsiteX38-957" fmla="*/ 1516465 w 2024465"/>
              <a:gd name="connsiteY38-958" fmla="*/ 2954590 h 3564190"/>
              <a:gd name="connsiteX39-959" fmla="*/ 1560007 w 2024465"/>
              <a:gd name="connsiteY39-960" fmla="*/ 2998132 h 3564190"/>
              <a:gd name="connsiteX40-961" fmla="*/ 1574522 w 2024465"/>
              <a:gd name="connsiteY40-962" fmla="*/ 3041675 h 3564190"/>
              <a:gd name="connsiteX41-963" fmla="*/ 1661607 w 2024465"/>
              <a:gd name="connsiteY41-964" fmla="*/ 2983618 h 3564190"/>
              <a:gd name="connsiteX42-965" fmla="*/ 1705150 w 2024465"/>
              <a:gd name="connsiteY42-966" fmla="*/ 2954590 h 3564190"/>
              <a:gd name="connsiteX43-967" fmla="*/ 1748693 w 2024465"/>
              <a:gd name="connsiteY43-968" fmla="*/ 2969104 h 3564190"/>
              <a:gd name="connsiteX44-969" fmla="*/ 1792236 w 2024465"/>
              <a:gd name="connsiteY44-970" fmla="*/ 3114247 h 3564190"/>
              <a:gd name="connsiteX45-971" fmla="*/ 1806750 w 2024465"/>
              <a:gd name="connsiteY45-972" fmla="*/ 3157790 h 3564190"/>
              <a:gd name="connsiteX46-973" fmla="*/ 1835779 w 2024465"/>
              <a:gd name="connsiteY46-974" fmla="*/ 3302932 h 3564190"/>
              <a:gd name="connsiteX47-975" fmla="*/ 1864807 w 2024465"/>
              <a:gd name="connsiteY47-976" fmla="*/ 3390018 h 3564190"/>
              <a:gd name="connsiteX48-977" fmla="*/ 1908350 w 2024465"/>
              <a:gd name="connsiteY48-978" fmla="*/ 3520647 h 3564190"/>
              <a:gd name="connsiteX49-979" fmla="*/ 1922865 w 2024465"/>
              <a:gd name="connsiteY49-980" fmla="*/ 3564190 h 3564190"/>
              <a:gd name="connsiteX50-981" fmla="*/ 1966407 w 2024465"/>
              <a:gd name="connsiteY50-982" fmla="*/ 3477104 h 3564190"/>
              <a:gd name="connsiteX51-983" fmla="*/ 1908350 w 2024465"/>
              <a:gd name="connsiteY51-984" fmla="*/ 2707847 h 3564190"/>
              <a:gd name="connsiteX52-985" fmla="*/ 1864807 w 2024465"/>
              <a:gd name="connsiteY52-986" fmla="*/ 2678818 h 3564190"/>
              <a:gd name="connsiteX53-987" fmla="*/ 1835779 w 2024465"/>
              <a:gd name="connsiteY53-988" fmla="*/ 2635275 h 3564190"/>
              <a:gd name="connsiteX54-989" fmla="*/ 1864807 w 2024465"/>
              <a:gd name="connsiteY54-990" fmla="*/ 2475618 h 3564190"/>
              <a:gd name="connsiteX55-991" fmla="*/ 1893836 w 2024465"/>
              <a:gd name="connsiteY55-992" fmla="*/ 2432075 h 3564190"/>
              <a:gd name="connsiteX56-993" fmla="*/ 1922865 w 2024465"/>
              <a:gd name="connsiteY56-994" fmla="*/ 2330475 h 3564190"/>
              <a:gd name="connsiteX57-995" fmla="*/ 1908350 w 2024465"/>
              <a:gd name="connsiteY57-996" fmla="*/ 2199847 h 3564190"/>
              <a:gd name="connsiteX58-997" fmla="*/ 1864807 w 2024465"/>
              <a:gd name="connsiteY58-998" fmla="*/ 2185332 h 3564190"/>
              <a:gd name="connsiteX59-999" fmla="*/ 1821265 w 2024465"/>
              <a:gd name="connsiteY59-1000" fmla="*/ 2098247 h 3564190"/>
              <a:gd name="connsiteX60-1001" fmla="*/ 1864807 w 2024465"/>
              <a:gd name="connsiteY60-1002" fmla="*/ 1895047 h 3564190"/>
              <a:gd name="connsiteX61-1003" fmla="*/ 1893836 w 2024465"/>
              <a:gd name="connsiteY61-1004" fmla="*/ 1851504 h 3564190"/>
              <a:gd name="connsiteX62-1005" fmla="*/ 1908350 w 2024465"/>
              <a:gd name="connsiteY62-1006" fmla="*/ 1720875 h 3564190"/>
              <a:gd name="connsiteX63-1007" fmla="*/ 1864807 w 2024465"/>
              <a:gd name="connsiteY63-1008" fmla="*/ 1691847 h 3564190"/>
              <a:gd name="connsiteX64-1009" fmla="*/ 1835779 w 2024465"/>
              <a:gd name="connsiteY64-1010" fmla="*/ 1648304 h 3564190"/>
              <a:gd name="connsiteX65-1011" fmla="*/ 1835779 w 2024465"/>
              <a:gd name="connsiteY65-1012" fmla="*/ 1416075 h 3564190"/>
              <a:gd name="connsiteX66-1013" fmla="*/ 1864807 w 2024465"/>
              <a:gd name="connsiteY66-1014" fmla="*/ 1328990 h 3564190"/>
              <a:gd name="connsiteX67-1015" fmla="*/ 1879322 w 2024465"/>
              <a:gd name="connsiteY67-1016" fmla="*/ 1285447 h 3564190"/>
              <a:gd name="connsiteX68-1017" fmla="*/ 1864807 w 2024465"/>
              <a:gd name="connsiteY68-1018" fmla="*/ 1082247 h 3564190"/>
              <a:gd name="connsiteX69-1019" fmla="*/ 1763207 w 2024465"/>
              <a:gd name="connsiteY69-1020" fmla="*/ 951618 h 3564190"/>
              <a:gd name="connsiteX70-1021" fmla="*/ 1748693 w 2024465"/>
              <a:gd name="connsiteY70-1022" fmla="*/ 908075 h 3564190"/>
              <a:gd name="connsiteX71-1023" fmla="*/ 1763207 w 2024465"/>
              <a:gd name="connsiteY71-1024" fmla="*/ 806475 h 3564190"/>
              <a:gd name="connsiteX72-1025" fmla="*/ 1792236 w 2024465"/>
              <a:gd name="connsiteY72-1026" fmla="*/ 762932 h 3564190"/>
              <a:gd name="connsiteX73-1027" fmla="*/ 1879322 w 2024465"/>
              <a:gd name="connsiteY73-1028" fmla="*/ 690361 h 3564190"/>
              <a:gd name="connsiteX74-1029" fmla="*/ 1937379 w 2024465"/>
              <a:gd name="connsiteY74-1030" fmla="*/ 559732 h 3564190"/>
              <a:gd name="connsiteX75-1031" fmla="*/ 1980922 w 2024465"/>
              <a:gd name="connsiteY75-1032" fmla="*/ 472647 h 3564190"/>
              <a:gd name="connsiteX76-1033" fmla="*/ 2009950 w 2024465"/>
              <a:gd name="connsiteY76-1034" fmla="*/ 371047 h 3564190"/>
              <a:gd name="connsiteX77-1035" fmla="*/ 2024465 w 2024465"/>
              <a:gd name="connsiteY77-1036" fmla="*/ 327504 h 3564190"/>
              <a:gd name="connsiteX78-1037" fmla="*/ 2009950 w 2024465"/>
              <a:gd name="connsiteY78-1038" fmla="*/ 240418 h 3564190"/>
              <a:gd name="connsiteX79-1039" fmla="*/ 1966407 w 2024465"/>
              <a:gd name="connsiteY79-1040" fmla="*/ 211390 h 3564190"/>
              <a:gd name="connsiteX80-1041" fmla="*/ 1937379 w 2024465"/>
              <a:gd name="connsiteY80-1042" fmla="*/ 167847 h 3564190"/>
              <a:gd name="connsiteX81-1043" fmla="*/ 1893836 w 2024465"/>
              <a:gd name="connsiteY81-1044" fmla="*/ 124304 h 3564190"/>
              <a:gd name="connsiteX82-1045" fmla="*/ 1879322 w 2024465"/>
              <a:gd name="connsiteY82-1046" fmla="*/ 80761 h 3564190"/>
              <a:gd name="connsiteX83-1047" fmla="*/ 1864807 w 2024465"/>
              <a:gd name="connsiteY83-1048" fmla="*/ 8190 h 3564190"/>
              <a:gd name="connsiteX84-1049" fmla="*/ 6979 w 2024465"/>
              <a:gd name="connsiteY84-1050" fmla="*/ 8190 h 3564190"/>
            </a:gdLst>
            <a:ahLst/>
            <a:cxnLst>
              <a:cxn ang="0">
                <a:pos x="connsiteX0-881" y="connsiteY0-882"/>
              </a:cxn>
              <a:cxn ang="0">
                <a:pos x="connsiteX1-883" y="connsiteY1-884"/>
              </a:cxn>
              <a:cxn ang="0">
                <a:pos x="connsiteX2-885" y="connsiteY2-886"/>
              </a:cxn>
              <a:cxn ang="0">
                <a:pos x="connsiteX3-887" y="connsiteY3-888"/>
              </a:cxn>
              <a:cxn ang="0">
                <a:pos x="connsiteX4-889" y="connsiteY4-890"/>
              </a:cxn>
              <a:cxn ang="0">
                <a:pos x="connsiteX5-891" y="connsiteY5-892"/>
              </a:cxn>
              <a:cxn ang="0">
                <a:pos x="connsiteX6-893" y="connsiteY6-894"/>
              </a:cxn>
              <a:cxn ang="0">
                <a:pos x="connsiteX7-895" y="connsiteY7-896"/>
              </a:cxn>
              <a:cxn ang="0">
                <a:pos x="connsiteX8-897" y="connsiteY8-898"/>
              </a:cxn>
              <a:cxn ang="0">
                <a:pos x="connsiteX9-899" y="connsiteY9-900"/>
              </a:cxn>
              <a:cxn ang="0">
                <a:pos x="connsiteX10-901" y="connsiteY10-902"/>
              </a:cxn>
              <a:cxn ang="0">
                <a:pos x="connsiteX11-903" y="connsiteY11-904"/>
              </a:cxn>
              <a:cxn ang="0">
                <a:pos x="connsiteX12-905" y="connsiteY12-906"/>
              </a:cxn>
              <a:cxn ang="0">
                <a:pos x="connsiteX13-907" y="connsiteY13-908"/>
              </a:cxn>
              <a:cxn ang="0">
                <a:pos x="connsiteX14-909" y="connsiteY14-910"/>
              </a:cxn>
              <a:cxn ang="0">
                <a:pos x="connsiteX15-911" y="connsiteY15-912"/>
              </a:cxn>
              <a:cxn ang="0">
                <a:pos x="connsiteX16-913" y="connsiteY16-914"/>
              </a:cxn>
              <a:cxn ang="0">
                <a:pos x="connsiteX17-915" y="connsiteY17-916"/>
              </a:cxn>
              <a:cxn ang="0">
                <a:pos x="connsiteX18-917" y="connsiteY18-918"/>
              </a:cxn>
              <a:cxn ang="0">
                <a:pos x="connsiteX19-919" y="connsiteY19-920"/>
              </a:cxn>
              <a:cxn ang="0">
                <a:pos x="connsiteX20-921" y="connsiteY20-922"/>
              </a:cxn>
              <a:cxn ang="0">
                <a:pos x="connsiteX21-923" y="connsiteY21-924"/>
              </a:cxn>
              <a:cxn ang="0">
                <a:pos x="connsiteX22-925" y="connsiteY22-926"/>
              </a:cxn>
              <a:cxn ang="0">
                <a:pos x="connsiteX23-927" y="connsiteY23-928"/>
              </a:cxn>
              <a:cxn ang="0">
                <a:pos x="connsiteX24-929" y="connsiteY24-930"/>
              </a:cxn>
              <a:cxn ang="0">
                <a:pos x="connsiteX25-931" y="connsiteY25-932"/>
              </a:cxn>
              <a:cxn ang="0">
                <a:pos x="connsiteX26-933" y="connsiteY26-934"/>
              </a:cxn>
              <a:cxn ang="0">
                <a:pos x="connsiteX27-935" y="connsiteY27-936"/>
              </a:cxn>
              <a:cxn ang="0">
                <a:pos x="connsiteX28-937" y="connsiteY28-938"/>
              </a:cxn>
              <a:cxn ang="0">
                <a:pos x="connsiteX29-939" y="connsiteY29-940"/>
              </a:cxn>
              <a:cxn ang="0">
                <a:pos x="connsiteX30-941" y="connsiteY30-942"/>
              </a:cxn>
              <a:cxn ang="0">
                <a:pos x="connsiteX31-943" y="connsiteY31-944"/>
              </a:cxn>
              <a:cxn ang="0">
                <a:pos x="connsiteX32-945" y="connsiteY32-946"/>
              </a:cxn>
              <a:cxn ang="0">
                <a:pos x="connsiteX33-947" y="connsiteY33-948"/>
              </a:cxn>
              <a:cxn ang="0">
                <a:pos x="connsiteX34-949" y="connsiteY34-950"/>
              </a:cxn>
              <a:cxn ang="0">
                <a:pos x="connsiteX35-951" y="connsiteY35-952"/>
              </a:cxn>
              <a:cxn ang="0">
                <a:pos x="connsiteX36-953" y="connsiteY36-954"/>
              </a:cxn>
              <a:cxn ang="0">
                <a:pos x="connsiteX37-955" y="connsiteY37-956"/>
              </a:cxn>
              <a:cxn ang="0">
                <a:pos x="connsiteX38-957" y="connsiteY38-958"/>
              </a:cxn>
              <a:cxn ang="0">
                <a:pos x="connsiteX39-959" y="connsiteY39-960"/>
              </a:cxn>
              <a:cxn ang="0">
                <a:pos x="connsiteX40-961" y="connsiteY40-962"/>
              </a:cxn>
              <a:cxn ang="0">
                <a:pos x="connsiteX41-963" y="connsiteY41-964"/>
              </a:cxn>
              <a:cxn ang="0">
                <a:pos x="connsiteX42-965" y="connsiteY42-966"/>
              </a:cxn>
              <a:cxn ang="0">
                <a:pos x="connsiteX43-967" y="connsiteY43-968"/>
              </a:cxn>
              <a:cxn ang="0">
                <a:pos x="connsiteX44-969" y="connsiteY44-970"/>
              </a:cxn>
              <a:cxn ang="0">
                <a:pos x="connsiteX45-971" y="connsiteY45-972"/>
              </a:cxn>
              <a:cxn ang="0">
                <a:pos x="connsiteX46-973" y="connsiteY46-974"/>
              </a:cxn>
              <a:cxn ang="0">
                <a:pos x="connsiteX47-975" y="connsiteY47-976"/>
              </a:cxn>
              <a:cxn ang="0">
                <a:pos x="connsiteX48-977" y="connsiteY48-978"/>
              </a:cxn>
              <a:cxn ang="0">
                <a:pos x="connsiteX49-979" y="connsiteY49-980"/>
              </a:cxn>
              <a:cxn ang="0">
                <a:pos x="connsiteX50-981" y="connsiteY50-982"/>
              </a:cxn>
              <a:cxn ang="0">
                <a:pos x="connsiteX51-983" y="connsiteY51-984"/>
              </a:cxn>
              <a:cxn ang="0">
                <a:pos x="connsiteX52-985" y="connsiteY52-986"/>
              </a:cxn>
              <a:cxn ang="0">
                <a:pos x="connsiteX53-987" y="connsiteY53-988"/>
              </a:cxn>
              <a:cxn ang="0">
                <a:pos x="connsiteX54-989" y="connsiteY54-990"/>
              </a:cxn>
              <a:cxn ang="0">
                <a:pos x="connsiteX55-991" y="connsiteY55-992"/>
              </a:cxn>
              <a:cxn ang="0">
                <a:pos x="connsiteX56-993" y="connsiteY56-994"/>
              </a:cxn>
              <a:cxn ang="0">
                <a:pos x="connsiteX57-995" y="connsiteY57-996"/>
              </a:cxn>
              <a:cxn ang="0">
                <a:pos x="connsiteX58-997" y="connsiteY58-998"/>
              </a:cxn>
              <a:cxn ang="0">
                <a:pos x="connsiteX59-999" y="connsiteY59-1000"/>
              </a:cxn>
              <a:cxn ang="0">
                <a:pos x="connsiteX60-1001" y="connsiteY60-1002"/>
              </a:cxn>
              <a:cxn ang="0">
                <a:pos x="connsiteX61-1003" y="connsiteY61-1004"/>
              </a:cxn>
              <a:cxn ang="0">
                <a:pos x="connsiteX62-1005" y="connsiteY62-1006"/>
              </a:cxn>
              <a:cxn ang="0">
                <a:pos x="connsiteX63-1007" y="connsiteY63-1008"/>
              </a:cxn>
              <a:cxn ang="0">
                <a:pos x="connsiteX64-1009" y="connsiteY64-1010"/>
              </a:cxn>
              <a:cxn ang="0">
                <a:pos x="connsiteX65-1011" y="connsiteY65-1012"/>
              </a:cxn>
              <a:cxn ang="0">
                <a:pos x="connsiteX66-1013" y="connsiteY66-1014"/>
              </a:cxn>
              <a:cxn ang="0">
                <a:pos x="connsiteX67-1015" y="connsiteY67-1016"/>
              </a:cxn>
              <a:cxn ang="0">
                <a:pos x="connsiteX68-1017" y="connsiteY68-1018"/>
              </a:cxn>
              <a:cxn ang="0">
                <a:pos x="connsiteX69-1019" y="connsiteY69-1020"/>
              </a:cxn>
              <a:cxn ang="0">
                <a:pos x="connsiteX70-1021" y="connsiteY70-1022"/>
              </a:cxn>
              <a:cxn ang="0">
                <a:pos x="connsiteX71-1023" y="connsiteY71-1024"/>
              </a:cxn>
              <a:cxn ang="0">
                <a:pos x="connsiteX72-1025" y="connsiteY72-1026"/>
              </a:cxn>
              <a:cxn ang="0">
                <a:pos x="connsiteX73-1027" y="connsiteY73-1028"/>
              </a:cxn>
              <a:cxn ang="0">
                <a:pos x="connsiteX74-1029" y="connsiteY74-1030"/>
              </a:cxn>
              <a:cxn ang="0">
                <a:pos x="connsiteX75-1031" y="connsiteY75-1032"/>
              </a:cxn>
              <a:cxn ang="0">
                <a:pos x="connsiteX76-1033" y="connsiteY76-1034"/>
              </a:cxn>
              <a:cxn ang="0">
                <a:pos x="connsiteX77-1035" y="connsiteY77-1036"/>
              </a:cxn>
              <a:cxn ang="0">
                <a:pos x="connsiteX78-1037" y="connsiteY78-1038"/>
              </a:cxn>
              <a:cxn ang="0">
                <a:pos x="connsiteX79-1039" y="connsiteY79-1040"/>
              </a:cxn>
              <a:cxn ang="0">
                <a:pos x="connsiteX80-1041" y="connsiteY80-1042"/>
              </a:cxn>
              <a:cxn ang="0">
                <a:pos x="connsiteX81-1043" y="connsiteY81-1044"/>
              </a:cxn>
              <a:cxn ang="0">
                <a:pos x="connsiteX82-1045" y="connsiteY82-1046"/>
              </a:cxn>
              <a:cxn ang="0">
                <a:pos x="connsiteX83-1047" y="connsiteY83-1048"/>
              </a:cxn>
              <a:cxn ang="0">
                <a:pos x="connsiteX84-1049" y="connsiteY84-1050"/>
              </a:cxn>
            </a:cxnLst>
            <a:rect l="l" t="t" r="r" b="b"/>
            <a:pathLst>
              <a:path w="2024465" h="3564190">
                <a:moveTo>
                  <a:pt x="6979" y="8190"/>
                </a:moveTo>
                <a:cubicBezTo>
                  <a:pt x="-24469" y="22704"/>
                  <a:pt x="59389" y="42726"/>
                  <a:pt x="79550" y="66247"/>
                </a:cubicBezTo>
                <a:cubicBezTo>
                  <a:pt x="173025" y="175301"/>
                  <a:pt x="-2401" y="45479"/>
                  <a:pt x="137607" y="138818"/>
                </a:cubicBezTo>
                <a:cubicBezTo>
                  <a:pt x="106801" y="231238"/>
                  <a:pt x="150953" y="139597"/>
                  <a:pt x="65036" y="196875"/>
                </a:cubicBezTo>
                <a:cubicBezTo>
                  <a:pt x="50522" y="206551"/>
                  <a:pt x="45683" y="225904"/>
                  <a:pt x="36007" y="240418"/>
                </a:cubicBezTo>
                <a:cubicBezTo>
                  <a:pt x="31169" y="254932"/>
                  <a:pt x="18978" y="268870"/>
                  <a:pt x="21493" y="283961"/>
                </a:cubicBezTo>
                <a:cubicBezTo>
                  <a:pt x="29217" y="330304"/>
                  <a:pt x="60102" y="330697"/>
                  <a:pt x="94065" y="342018"/>
                </a:cubicBezTo>
                <a:cubicBezTo>
                  <a:pt x="108579" y="351694"/>
                  <a:pt x="126710" y="357426"/>
                  <a:pt x="137607" y="371047"/>
                </a:cubicBezTo>
                <a:cubicBezTo>
                  <a:pt x="147164" y="382994"/>
                  <a:pt x="144692" y="401216"/>
                  <a:pt x="152122" y="414590"/>
                </a:cubicBezTo>
                <a:cubicBezTo>
                  <a:pt x="169065" y="445087"/>
                  <a:pt x="190827" y="472647"/>
                  <a:pt x="210179" y="501675"/>
                </a:cubicBezTo>
                <a:cubicBezTo>
                  <a:pt x="219855" y="516189"/>
                  <a:pt x="222658" y="539702"/>
                  <a:pt x="239207" y="545218"/>
                </a:cubicBezTo>
                <a:lnTo>
                  <a:pt x="282750" y="559732"/>
                </a:lnTo>
                <a:cubicBezTo>
                  <a:pt x="292426" y="574246"/>
                  <a:pt x="308911" y="586068"/>
                  <a:pt x="311779" y="603275"/>
                </a:cubicBezTo>
                <a:cubicBezTo>
                  <a:pt x="318790" y="645339"/>
                  <a:pt x="279163" y="658886"/>
                  <a:pt x="253722" y="675847"/>
                </a:cubicBezTo>
                <a:cubicBezTo>
                  <a:pt x="248884" y="690361"/>
                  <a:pt x="239207" y="704090"/>
                  <a:pt x="239207" y="719390"/>
                </a:cubicBezTo>
                <a:cubicBezTo>
                  <a:pt x="239207" y="734689"/>
                  <a:pt x="242904" y="752114"/>
                  <a:pt x="253722" y="762932"/>
                </a:cubicBezTo>
                <a:cubicBezTo>
                  <a:pt x="303632" y="812842"/>
                  <a:pt x="329594" y="817252"/>
                  <a:pt x="384350" y="835504"/>
                </a:cubicBezTo>
                <a:cubicBezTo>
                  <a:pt x="394026" y="850018"/>
                  <a:pt x="399757" y="868150"/>
                  <a:pt x="413379" y="879047"/>
                </a:cubicBezTo>
                <a:cubicBezTo>
                  <a:pt x="425326" y="888604"/>
                  <a:pt x="443238" y="886719"/>
                  <a:pt x="456922" y="893561"/>
                </a:cubicBezTo>
                <a:cubicBezTo>
                  <a:pt x="472524" y="901362"/>
                  <a:pt x="485951" y="912914"/>
                  <a:pt x="500465" y="922590"/>
                </a:cubicBezTo>
                <a:cubicBezTo>
                  <a:pt x="521885" y="954720"/>
                  <a:pt x="539509" y="987324"/>
                  <a:pt x="573036" y="1009675"/>
                </a:cubicBezTo>
                <a:cubicBezTo>
                  <a:pt x="673905" y="1076922"/>
                  <a:pt x="557356" y="961870"/>
                  <a:pt x="660122" y="1053218"/>
                </a:cubicBezTo>
                <a:cubicBezTo>
                  <a:pt x="690805" y="1080492"/>
                  <a:pt x="747207" y="1140304"/>
                  <a:pt x="747207" y="1140304"/>
                </a:cubicBezTo>
                <a:cubicBezTo>
                  <a:pt x="783690" y="1249748"/>
                  <a:pt x="734478" y="1114848"/>
                  <a:pt x="790750" y="1227390"/>
                </a:cubicBezTo>
                <a:cubicBezTo>
                  <a:pt x="797592" y="1241074"/>
                  <a:pt x="795708" y="1258985"/>
                  <a:pt x="805265" y="1270932"/>
                </a:cubicBezTo>
                <a:cubicBezTo>
                  <a:pt x="835185" y="1308331"/>
                  <a:pt x="872998" y="1338665"/>
                  <a:pt x="906865" y="1372532"/>
                </a:cubicBezTo>
                <a:cubicBezTo>
                  <a:pt x="921379" y="1387046"/>
                  <a:pt x="939021" y="1398996"/>
                  <a:pt x="950407" y="1416075"/>
                </a:cubicBezTo>
                <a:lnTo>
                  <a:pt x="1008465" y="1503161"/>
                </a:lnTo>
                <a:cubicBezTo>
                  <a:pt x="1003627" y="1537028"/>
                  <a:pt x="1001643" y="1571427"/>
                  <a:pt x="993950" y="1604761"/>
                </a:cubicBezTo>
                <a:cubicBezTo>
                  <a:pt x="987070" y="1634576"/>
                  <a:pt x="964922" y="1691847"/>
                  <a:pt x="964922" y="1691847"/>
                </a:cubicBezTo>
                <a:cubicBezTo>
                  <a:pt x="969760" y="1730552"/>
                  <a:pt x="959782" y="1774269"/>
                  <a:pt x="979436" y="1807961"/>
                </a:cubicBezTo>
                <a:cubicBezTo>
                  <a:pt x="997015" y="1838097"/>
                  <a:pt x="1066522" y="1866018"/>
                  <a:pt x="1066522" y="1866018"/>
                </a:cubicBezTo>
                <a:cubicBezTo>
                  <a:pt x="1089761" y="1900878"/>
                  <a:pt x="1102554" y="1911793"/>
                  <a:pt x="1110065" y="1953104"/>
                </a:cubicBezTo>
                <a:cubicBezTo>
                  <a:pt x="1142891" y="2133643"/>
                  <a:pt x="1105806" y="2012899"/>
                  <a:pt x="1139093" y="2112761"/>
                </a:cubicBezTo>
                <a:cubicBezTo>
                  <a:pt x="1143931" y="2170818"/>
                  <a:pt x="1136474" y="2231250"/>
                  <a:pt x="1153607" y="2286932"/>
                </a:cubicBezTo>
                <a:cubicBezTo>
                  <a:pt x="1158106" y="2301555"/>
                  <a:pt x="1183776" y="2294017"/>
                  <a:pt x="1197150" y="2301447"/>
                </a:cubicBezTo>
                <a:cubicBezTo>
                  <a:pt x="1347538" y="2384996"/>
                  <a:pt x="1215129" y="2350866"/>
                  <a:pt x="1400350" y="2374018"/>
                </a:cubicBezTo>
                <a:cubicBezTo>
                  <a:pt x="1555185" y="2528853"/>
                  <a:pt x="1429933" y="2383725"/>
                  <a:pt x="1458407" y="2882018"/>
                </a:cubicBezTo>
                <a:cubicBezTo>
                  <a:pt x="1461505" y="2936224"/>
                  <a:pt x="1479500" y="2923786"/>
                  <a:pt x="1516465" y="2954590"/>
                </a:cubicBezTo>
                <a:cubicBezTo>
                  <a:pt x="1532233" y="2967730"/>
                  <a:pt x="1545493" y="2983618"/>
                  <a:pt x="1560007" y="2998132"/>
                </a:cubicBezTo>
                <a:cubicBezTo>
                  <a:pt x="1564845" y="3012646"/>
                  <a:pt x="1560317" y="3035993"/>
                  <a:pt x="1574522" y="3041675"/>
                </a:cubicBezTo>
                <a:cubicBezTo>
                  <a:pt x="1631065" y="3064293"/>
                  <a:pt x="1637636" y="3007589"/>
                  <a:pt x="1661607" y="2983618"/>
                </a:cubicBezTo>
                <a:cubicBezTo>
                  <a:pt x="1673942" y="2971283"/>
                  <a:pt x="1690636" y="2964266"/>
                  <a:pt x="1705150" y="2954590"/>
                </a:cubicBezTo>
                <a:cubicBezTo>
                  <a:pt x="1719664" y="2959428"/>
                  <a:pt x="1739800" y="2956654"/>
                  <a:pt x="1748693" y="2969104"/>
                </a:cubicBezTo>
                <a:cubicBezTo>
                  <a:pt x="1765119" y="2992100"/>
                  <a:pt x="1782629" y="3080623"/>
                  <a:pt x="1792236" y="3114247"/>
                </a:cubicBezTo>
                <a:cubicBezTo>
                  <a:pt x="1796439" y="3128958"/>
                  <a:pt x="1803310" y="3142882"/>
                  <a:pt x="1806750" y="3157790"/>
                </a:cubicBezTo>
                <a:cubicBezTo>
                  <a:pt x="1817844" y="3205865"/>
                  <a:pt x="1820177" y="3256125"/>
                  <a:pt x="1835779" y="3302932"/>
                </a:cubicBezTo>
                <a:lnTo>
                  <a:pt x="1864807" y="3390018"/>
                </a:lnTo>
                <a:lnTo>
                  <a:pt x="1908350" y="3520647"/>
                </a:lnTo>
                <a:lnTo>
                  <a:pt x="1922865" y="3564190"/>
                </a:lnTo>
                <a:cubicBezTo>
                  <a:pt x="1937542" y="3542174"/>
                  <a:pt x="1966407" y="3507150"/>
                  <a:pt x="1966407" y="3477104"/>
                </a:cubicBezTo>
                <a:cubicBezTo>
                  <a:pt x="1966407" y="3164950"/>
                  <a:pt x="2121714" y="2885651"/>
                  <a:pt x="1908350" y="2707847"/>
                </a:cubicBezTo>
                <a:cubicBezTo>
                  <a:pt x="1894949" y="2696680"/>
                  <a:pt x="1879321" y="2688494"/>
                  <a:pt x="1864807" y="2678818"/>
                </a:cubicBezTo>
                <a:cubicBezTo>
                  <a:pt x="1855131" y="2664304"/>
                  <a:pt x="1837358" y="2652647"/>
                  <a:pt x="1835779" y="2635275"/>
                </a:cubicBezTo>
                <a:cubicBezTo>
                  <a:pt x="1833470" y="2609876"/>
                  <a:pt x="1845301" y="2514629"/>
                  <a:pt x="1864807" y="2475618"/>
                </a:cubicBezTo>
                <a:cubicBezTo>
                  <a:pt x="1872608" y="2460016"/>
                  <a:pt x="1884160" y="2446589"/>
                  <a:pt x="1893836" y="2432075"/>
                </a:cubicBezTo>
                <a:cubicBezTo>
                  <a:pt x="1900679" y="2411544"/>
                  <a:pt x="1922865" y="2348696"/>
                  <a:pt x="1922865" y="2330475"/>
                </a:cubicBezTo>
                <a:cubicBezTo>
                  <a:pt x="1922865" y="2286664"/>
                  <a:pt x="1924621" y="2240524"/>
                  <a:pt x="1908350" y="2199847"/>
                </a:cubicBezTo>
                <a:cubicBezTo>
                  <a:pt x="1902668" y="2185642"/>
                  <a:pt x="1879321" y="2190170"/>
                  <a:pt x="1864807" y="2185332"/>
                </a:cubicBezTo>
                <a:cubicBezTo>
                  <a:pt x="1850130" y="2163316"/>
                  <a:pt x="1821265" y="2128293"/>
                  <a:pt x="1821265" y="2098247"/>
                </a:cubicBezTo>
                <a:cubicBezTo>
                  <a:pt x="1821265" y="2058328"/>
                  <a:pt x="1837807" y="1935547"/>
                  <a:pt x="1864807" y="1895047"/>
                </a:cubicBezTo>
                <a:lnTo>
                  <a:pt x="1893836" y="1851504"/>
                </a:lnTo>
                <a:cubicBezTo>
                  <a:pt x="1907782" y="1809667"/>
                  <a:pt x="1942502" y="1763565"/>
                  <a:pt x="1908350" y="1720875"/>
                </a:cubicBezTo>
                <a:cubicBezTo>
                  <a:pt x="1897453" y="1707254"/>
                  <a:pt x="1879321" y="1701523"/>
                  <a:pt x="1864807" y="1691847"/>
                </a:cubicBezTo>
                <a:cubicBezTo>
                  <a:pt x="1855131" y="1677333"/>
                  <a:pt x="1843580" y="1663906"/>
                  <a:pt x="1835779" y="1648304"/>
                </a:cubicBezTo>
                <a:cubicBezTo>
                  <a:pt x="1800226" y="1577196"/>
                  <a:pt x="1824592" y="1486925"/>
                  <a:pt x="1835779" y="1416075"/>
                </a:cubicBezTo>
                <a:cubicBezTo>
                  <a:pt x="1840551" y="1385851"/>
                  <a:pt x="1855131" y="1358018"/>
                  <a:pt x="1864807" y="1328990"/>
                </a:cubicBezTo>
                <a:lnTo>
                  <a:pt x="1879322" y="1285447"/>
                </a:lnTo>
                <a:cubicBezTo>
                  <a:pt x="1874484" y="1217714"/>
                  <a:pt x="1881277" y="1148125"/>
                  <a:pt x="1864807" y="1082247"/>
                </a:cubicBezTo>
                <a:cubicBezTo>
                  <a:pt x="1853233" y="1035951"/>
                  <a:pt x="1797372" y="985783"/>
                  <a:pt x="1763207" y="951618"/>
                </a:cubicBezTo>
                <a:cubicBezTo>
                  <a:pt x="1758369" y="937104"/>
                  <a:pt x="1748693" y="923374"/>
                  <a:pt x="1748693" y="908075"/>
                </a:cubicBezTo>
                <a:cubicBezTo>
                  <a:pt x="1748693" y="873865"/>
                  <a:pt x="1753377" y="839243"/>
                  <a:pt x="1763207" y="806475"/>
                </a:cubicBezTo>
                <a:cubicBezTo>
                  <a:pt x="1768220" y="789767"/>
                  <a:pt x="1781068" y="776333"/>
                  <a:pt x="1792236" y="762932"/>
                </a:cubicBezTo>
                <a:cubicBezTo>
                  <a:pt x="1827158" y="721026"/>
                  <a:pt x="1836509" y="718903"/>
                  <a:pt x="1879322" y="690361"/>
                </a:cubicBezTo>
                <a:cubicBezTo>
                  <a:pt x="1913866" y="586726"/>
                  <a:pt x="1891377" y="628735"/>
                  <a:pt x="1937379" y="559732"/>
                </a:cubicBezTo>
                <a:cubicBezTo>
                  <a:pt x="1973861" y="450286"/>
                  <a:pt x="1924648" y="585195"/>
                  <a:pt x="1980922" y="472647"/>
                </a:cubicBezTo>
                <a:cubicBezTo>
                  <a:pt x="1992522" y="449448"/>
                  <a:pt x="2003750" y="392748"/>
                  <a:pt x="2009950" y="371047"/>
                </a:cubicBezTo>
                <a:cubicBezTo>
                  <a:pt x="2014153" y="356336"/>
                  <a:pt x="2019627" y="342018"/>
                  <a:pt x="2024465" y="327504"/>
                </a:cubicBezTo>
                <a:cubicBezTo>
                  <a:pt x="2019627" y="298475"/>
                  <a:pt x="2023111" y="266740"/>
                  <a:pt x="2009950" y="240418"/>
                </a:cubicBezTo>
                <a:cubicBezTo>
                  <a:pt x="2002149" y="224816"/>
                  <a:pt x="1978742" y="223725"/>
                  <a:pt x="1966407" y="211390"/>
                </a:cubicBezTo>
                <a:cubicBezTo>
                  <a:pt x="1954072" y="199055"/>
                  <a:pt x="1948546" y="181248"/>
                  <a:pt x="1937379" y="167847"/>
                </a:cubicBezTo>
                <a:cubicBezTo>
                  <a:pt x="1924238" y="152078"/>
                  <a:pt x="1908350" y="138818"/>
                  <a:pt x="1893836" y="124304"/>
                </a:cubicBezTo>
                <a:cubicBezTo>
                  <a:pt x="1888998" y="109790"/>
                  <a:pt x="1883033" y="95604"/>
                  <a:pt x="1879322" y="80761"/>
                </a:cubicBezTo>
                <a:cubicBezTo>
                  <a:pt x="1873339" y="56828"/>
                  <a:pt x="2176864" y="20285"/>
                  <a:pt x="1864807" y="8190"/>
                </a:cubicBezTo>
                <a:cubicBezTo>
                  <a:pt x="1552750" y="-3905"/>
                  <a:pt x="304522" y="-1486"/>
                  <a:pt x="6979" y="819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7812360" y="3132068"/>
            <a:ext cx="1420654" cy="3840804"/>
          </a:xfrm>
          <a:custGeom>
            <a:avLst/>
            <a:gdLst>
              <a:gd name="connsiteX0" fmla="*/ 1233714 w 1574944"/>
              <a:gd name="connsiteY0" fmla="*/ 1019877 h 3095420"/>
              <a:gd name="connsiteX1" fmla="*/ 1219200 w 1574944"/>
              <a:gd name="connsiteY1" fmla="*/ 947306 h 3095420"/>
              <a:gd name="connsiteX2" fmla="*/ 1175657 w 1574944"/>
              <a:gd name="connsiteY2" fmla="*/ 279649 h 3095420"/>
              <a:gd name="connsiteX3" fmla="*/ 1161143 w 1574944"/>
              <a:gd name="connsiteY3" fmla="*/ 221592 h 3095420"/>
              <a:gd name="connsiteX4" fmla="*/ 1146628 w 1574944"/>
              <a:gd name="connsiteY4" fmla="*/ 119992 h 3095420"/>
              <a:gd name="connsiteX5" fmla="*/ 1161143 w 1574944"/>
              <a:gd name="connsiteY5" fmla="*/ 3877 h 3095420"/>
              <a:gd name="connsiteX6" fmla="*/ 1204686 w 1574944"/>
              <a:gd name="connsiteY6" fmla="*/ 32906 h 3095420"/>
              <a:gd name="connsiteX7" fmla="*/ 1219200 w 1574944"/>
              <a:gd name="connsiteY7" fmla="*/ 76449 h 3095420"/>
              <a:gd name="connsiteX8" fmla="*/ 1248228 w 1574944"/>
              <a:gd name="connsiteY8" fmla="*/ 119992 h 3095420"/>
              <a:gd name="connsiteX9" fmla="*/ 1262743 w 1574944"/>
              <a:gd name="connsiteY9" fmla="*/ 192563 h 3095420"/>
              <a:gd name="connsiteX10" fmla="*/ 1277257 w 1574944"/>
              <a:gd name="connsiteY10" fmla="*/ 250620 h 3095420"/>
              <a:gd name="connsiteX11" fmla="*/ 1306286 w 1574944"/>
              <a:gd name="connsiteY11" fmla="*/ 410277 h 3095420"/>
              <a:gd name="connsiteX12" fmla="*/ 1364343 w 1574944"/>
              <a:gd name="connsiteY12" fmla="*/ 497363 h 3095420"/>
              <a:gd name="connsiteX13" fmla="*/ 1393371 w 1574944"/>
              <a:gd name="connsiteY13" fmla="*/ 613477 h 3095420"/>
              <a:gd name="connsiteX14" fmla="*/ 1407886 w 1574944"/>
              <a:gd name="connsiteY14" fmla="*/ 787649 h 3095420"/>
              <a:gd name="connsiteX15" fmla="*/ 1422400 w 1574944"/>
              <a:gd name="connsiteY15" fmla="*/ 831192 h 3095420"/>
              <a:gd name="connsiteX16" fmla="*/ 1465943 w 1574944"/>
              <a:gd name="connsiteY16" fmla="*/ 845706 h 3095420"/>
              <a:gd name="connsiteX17" fmla="*/ 1524000 w 1574944"/>
              <a:gd name="connsiteY17" fmla="*/ 976334 h 3095420"/>
              <a:gd name="connsiteX18" fmla="*/ 1538514 w 1574944"/>
              <a:gd name="connsiteY18" fmla="*/ 1019877 h 3095420"/>
              <a:gd name="connsiteX19" fmla="*/ 1567543 w 1574944"/>
              <a:gd name="connsiteY19" fmla="*/ 1063420 h 3095420"/>
              <a:gd name="connsiteX20" fmla="*/ 1538514 w 1574944"/>
              <a:gd name="connsiteY20" fmla="*/ 1411763 h 3095420"/>
              <a:gd name="connsiteX21" fmla="*/ 1509486 w 1574944"/>
              <a:gd name="connsiteY21" fmla="*/ 1556906 h 3095420"/>
              <a:gd name="connsiteX22" fmla="*/ 1524000 w 1574944"/>
              <a:gd name="connsiteY22" fmla="*/ 1832677 h 3095420"/>
              <a:gd name="connsiteX23" fmla="*/ 1494971 w 1574944"/>
              <a:gd name="connsiteY23" fmla="*/ 2413249 h 3095420"/>
              <a:gd name="connsiteX24" fmla="*/ 1480457 w 1574944"/>
              <a:gd name="connsiteY24" fmla="*/ 2935763 h 3095420"/>
              <a:gd name="connsiteX25" fmla="*/ 1465943 w 1574944"/>
              <a:gd name="connsiteY25" fmla="*/ 2979306 h 3095420"/>
              <a:gd name="connsiteX26" fmla="*/ 1407886 w 1574944"/>
              <a:gd name="connsiteY26" fmla="*/ 3095420 h 3095420"/>
              <a:gd name="connsiteX27" fmla="*/ 1219200 w 1574944"/>
              <a:gd name="connsiteY27" fmla="*/ 3051877 h 3095420"/>
              <a:gd name="connsiteX28" fmla="*/ 1175657 w 1574944"/>
              <a:gd name="connsiteY28" fmla="*/ 3037363 h 3095420"/>
              <a:gd name="connsiteX29" fmla="*/ 957943 w 1574944"/>
              <a:gd name="connsiteY29" fmla="*/ 3066392 h 3095420"/>
              <a:gd name="connsiteX30" fmla="*/ 914400 w 1574944"/>
              <a:gd name="connsiteY30" fmla="*/ 3095420 h 3095420"/>
              <a:gd name="connsiteX31" fmla="*/ 362857 w 1574944"/>
              <a:gd name="connsiteY31" fmla="*/ 3080906 h 3095420"/>
              <a:gd name="connsiteX32" fmla="*/ 319314 w 1574944"/>
              <a:gd name="connsiteY32" fmla="*/ 3066392 h 3095420"/>
              <a:gd name="connsiteX33" fmla="*/ 116114 w 1574944"/>
              <a:gd name="connsiteY33" fmla="*/ 3095420 h 3095420"/>
              <a:gd name="connsiteX34" fmla="*/ 43543 w 1574944"/>
              <a:gd name="connsiteY34" fmla="*/ 3066392 h 3095420"/>
              <a:gd name="connsiteX35" fmla="*/ 0 w 1574944"/>
              <a:gd name="connsiteY35" fmla="*/ 2979306 h 3095420"/>
              <a:gd name="connsiteX36" fmla="*/ 29028 w 1574944"/>
              <a:gd name="connsiteY36" fmla="*/ 2834163 h 3095420"/>
              <a:gd name="connsiteX37" fmla="*/ 58057 w 1574944"/>
              <a:gd name="connsiteY37" fmla="*/ 2747077 h 3095420"/>
              <a:gd name="connsiteX38" fmla="*/ 72571 w 1574944"/>
              <a:gd name="connsiteY38" fmla="*/ 2703534 h 3095420"/>
              <a:gd name="connsiteX39" fmla="*/ 130628 w 1574944"/>
              <a:gd name="connsiteY39" fmla="*/ 2543877 h 3095420"/>
              <a:gd name="connsiteX40" fmla="*/ 130628 w 1574944"/>
              <a:gd name="connsiteY40" fmla="*/ 2195534 h 3095420"/>
              <a:gd name="connsiteX41" fmla="*/ 101600 w 1574944"/>
              <a:gd name="connsiteY41" fmla="*/ 2108449 h 3095420"/>
              <a:gd name="connsiteX42" fmla="*/ 130628 w 1574944"/>
              <a:gd name="connsiteY42" fmla="*/ 1760106 h 3095420"/>
              <a:gd name="connsiteX43" fmla="*/ 159657 w 1574944"/>
              <a:gd name="connsiteY43" fmla="*/ 1673020 h 3095420"/>
              <a:gd name="connsiteX44" fmla="*/ 203200 w 1574944"/>
              <a:gd name="connsiteY44" fmla="*/ 1527877 h 3095420"/>
              <a:gd name="connsiteX45" fmla="*/ 246743 w 1574944"/>
              <a:gd name="connsiteY45" fmla="*/ 1353706 h 3095420"/>
              <a:gd name="connsiteX46" fmla="*/ 333828 w 1574944"/>
              <a:gd name="connsiteY46" fmla="*/ 1295649 h 3095420"/>
              <a:gd name="connsiteX47" fmla="*/ 478971 w 1574944"/>
              <a:gd name="connsiteY47" fmla="*/ 1324677 h 3095420"/>
              <a:gd name="connsiteX48" fmla="*/ 566057 w 1574944"/>
              <a:gd name="connsiteY48" fmla="*/ 1382734 h 3095420"/>
              <a:gd name="connsiteX49" fmla="*/ 653143 w 1574944"/>
              <a:gd name="connsiteY49" fmla="*/ 1411763 h 3095420"/>
              <a:gd name="connsiteX50" fmla="*/ 740228 w 1574944"/>
              <a:gd name="connsiteY50" fmla="*/ 1469820 h 3095420"/>
              <a:gd name="connsiteX51" fmla="*/ 798286 w 1574944"/>
              <a:gd name="connsiteY51" fmla="*/ 1542392 h 3095420"/>
              <a:gd name="connsiteX52" fmla="*/ 899886 w 1574944"/>
              <a:gd name="connsiteY52" fmla="*/ 1658506 h 3095420"/>
              <a:gd name="connsiteX53" fmla="*/ 972457 w 1574944"/>
              <a:gd name="connsiteY53" fmla="*/ 1789134 h 3095420"/>
              <a:gd name="connsiteX54" fmla="*/ 1001486 w 1574944"/>
              <a:gd name="connsiteY54" fmla="*/ 1832677 h 3095420"/>
              <a:gd name="connsiteX55" fmla="*/ 1059543 w 1574944"/>
              <a:gd name="connsiteY55" fmla="*/ 1905249 h 3095420"/>
              <a:gd name="connsiteX56" fmla="*/ 1088571 w 1574944"/>
              <a:gd name="connsiteY56" fmla="*/ 1948792 h 3095420"/>
              <a:gd name="connsiteX57" fmla="*/ 1175657 w 1574944"/>
              <a:gd name="connsiteY57" fmla="*/ 2006849 h 3095420"/>
              <a:gd name="connsiteX58" fmla="*/ 1190171 w 1574944"/>
              <a:gd name="connsiteY58" fmla="*/ 1963306 h 3095420"/>
              <a:gd name="connsiteX59" fmla="*/ 1161143 w 1574944"/>
              <a:gd name="connsiteY59" fmla="*/ 1876220 h 3095420"/>
              <a:gd name="connsiteX60" fmla="*/ 1146628 w 1574944"/>
              <a:gd name="connsiteY60" fmla="*/ 1571420 h 3095420"/>
              <a:gd name="connsiteX61" fmla="*/ 1132114 w 1574944"/>
              <a:gd name="connsiteY61" fmla="*/ 1498849 h 3095420"/>
              <a:gd name="connsiteX62" fmla="*/ 1161143 w 1574944"/>
              <a:gd name="connsiteY62" fmla="*/ 1252106 h 3095420"/>
              <a:gd name="connsiteX63" fmla="*/ 1175657 w 1574944"/>
              <a:gd name="connsiteY63" fmla="*/ 1092449 h 3095420"/>
              <a:gd name="connsiteX64" fmla="*/ 1204686 w 1574944"/>
              <a:gd name="connsiteY64" fmla="*/ 961820 h 3095420"/>
              <a:gd name="connsiteX0-1" fmla="*/ 1233714 w 1574944"/>
              <a:gd name="connsiteY0-2" fmla="*/ 1019877 h 3095420"/>
              <a:gd name="connsiteX1-3" fmla="*/ 1219200 w 1574944"/>
              <a:gd name="connsiteY1-4" fmla="*/ 947306 h 3095420"/>
              <a:gd name="connsiteX2-5" fmla="*/ 1175657 w 1574944"/>
              <a:gd name="connsiteY2-6" fmla="*/ 279649 h 3095420"/>
              <a:gd name="connsiteX3-7" fmla="*/ 1161143 w 1574944"/>
              <a:gd name="connsiteY3-8" fmla="*/ 221592 h 3095420"/>
              <a:gd name="connsiteX4-9" fmla="*/ 1146628 w 1574944"/>
              <a:gd name="connsiteY4-10" fmla="*/ 119992 h 3095420"/>
              <a:gd name="connsiteX5-11" fmla="*/ 1161143 w 1574944"/>
              <a:gd name="connsiteY5-12" fmla="*/ 3877 h 3095420"/>
              <a:gd name="connsiteX6-13" fmla="*/ 1204686 w 1574944"/>
              <a:gd name="connsiteY6-14" fmla="*/ 32906 h 3095420"/>
              <a:gd name="connsiteX7-15" fmla="*/ 1219200 w 1574944"/>
              <a:gd name="connsiteY7-16" fmla="*/ 76449 h 3095420"/>
              <a:gd name="connsiteX8-17" fmla="*/ 1248228 w 1574944"/>
              <a:gd name="connsiteY8-18" fmla="*/ 119992 h 3095420"/>
              <a:gd name="connsiteX9-19" fmla="*/ 1262743 w 1574944"/>
              <a:gd name="connsiteY9-20" fmla="*/ 192563 h 3095420"/>
              <a:gd name="connsiteX10-21" fmla="*/ 1277257 w 1574944"/>
              <a:gd name="connsiteY10-22" fmla="*/ 250620 h 3095420"/>
              <a:gd name="connsiteX11-23" fmla="*/ 1306286 w 1574944"/>
              <a:gd name="connsiteY11-24" fmla="*/ 410277 h 3095420"/>
              <a:gd name="connsiteX12-25" fmla="*/ 1364343 w 1574944"/>
              <a:gd name="connsiteY12-26" fmla="*/ 497363 h 3095420"/>
              <a:gd name="connsiteX13-27" fmla="*/ 1393371 w 1574944"/>
              <a:gd name="connsiteY13-28" fmla="*/ 613477 h 3095420"/>
              <a:gd name="connsiteX14-29" fmla="*/ 1407886 w 1574944"/>
              <a:gd name="connsiteY14-30" fmla="*/ 787649 h 3095420"/>
              <a:gd name="connsiteX15-31" fmla="*/ 1422400 w 1574944"/>
              <a:gd name="connsiteY15-32" fmla="*/ 831192 h 3095420"/>
              <a:gd name="connsiteX16-33" fmla="*/ 1465943 w 1574944"/>
              <a:gd name="connsiteY16-34" fmla="*/ 845706 h 3095420"/>
              <a:gd name="connsiteX17-35" fmla="*/ 1524000 w 1574944"/>
              <a:gd name="connsiteY17-36" fmla="*/ 976334 h 3095420"/>
              <a:gd name="connsiteX18-37" fmla="*/ 1538514 w 1574944"/>
              <a:gd name="connsiteY18-38" fmla="*/ 1019877 h 3095420"/>
              <a:gd name="connsiteX19-39" fmla="*/ 1567543 w 1574944"/>
              <a:gd name="connsiteY19-40" fmla="*/ 1063420 h 3095420"/>
              <a:gd name="connsiteX20-41" fmla="*/ 1538514 w 1574944"/>
              <a:gd name="connsiteY20-42" fmla="*/ 1411763 h 3095420"/>
              <a:gd name="connsiteX21-43" fmla="*/ 1509486 w 1574944"/>
              <a:gd name="connsiteY21-44" fmla="*/ 1556906 h 3095420"/>
              <a:gd name="connsiteX22-45" fmla="*/ 1494971 w 1574944"/>
              <a:gd name="connsiteY22-46" fmla="*/ 2413249 h 3095420"/>
              <a:gd name="connsiteX23-47" fmla="*/ 1480457 w 1574944"/>
              <a:gd name="connsiteY23-48" fmla="*/ 2935763 h 3095420"/>
              <a:gd name="connsiteX24-49" fmla="*/ 1465943 w 1574944"/>
              <a:gd name="connsiteY24-50" fmla="*/ 2979306 h 3095420"/>
              <a:gd name="connsiteX25-51" fmla="*/ 1407886 w 1574944"/>
              <a:gd name="connsiteY25-52" fmla="*/ 3095420 h 3095420"/>
              <a:gd name="connsiteX26-53" fmla="*/ 1219200 w 1574944"/>
              <a:gd name="connsiteY26-54" fmla="*/ 3051877 h 3095420"/>
              <a:gd name="connsiteX27-55" fmla="*/ 1175657 w 1574944"/>
              <a:gd name="connsiteY27-56" fmla="*/ 3037363 h 3095420"/>
              <a:gd name="connsiteX28-57" fmla="*/ 957943 w 1574944"/>
              <a:gd name="connsiteY28-58" fmla="*/ 3066392 h 3095420"/>
              <a:gd name="connsiteX29-59" fmla="*/ 914400 w 1574944"/>
              <a:gd name="connsiteY29-60" fmla="*/ 3095420 h 3095420"/>
              <a:gd name="connsiteX30-61" fmla="*/ 362857 w 1574944"/>
              <a:gd name="connsiteY30-62" fmla="*/ 3080906 h 3095420"/>
              <a:gd name="connsiteX31-63" fmla="*/ 319314 w 1574944"/>
              <a:gd name="connsiteY31-64" fmla="*/ 3066392 h 3095420"/>
              <a:gd name="connsiteX32-65" fmla="*/ 116114 w 1574944"/>
              <a:gd name="connsiteY32-66" fmla="*/ 3095420 h 3095420"/>
              <a:gd name="connsiteX33-67" fmla="*/ 43543 w 1574944"/>
              <a:gd name="connsiteY33-68" fmla="*/ 3066392 h 3095420"/>
              <a:gd name="connsiteX34-69" fmla="*/ 0 w 1574944"/>
              <a:gd name="connsiteY34-70" fmla="*/ 2979306 h 3095420"/>
              <a:gd name="connsiteX35-71" fmla="*/ 29028 w 1574944"/>
              <a:gd name="connsiteY35-72" fmla="*/ 2834163 h 3095420"/>
              <a:gd name="connsiteX36-73" fmla="*/ 58057 w 1574944"/>
              <a:gd name="connsiteY36-74" fmla="*/ 2747077 h 3095420"/>
              <a:gd name="connsiteX37-75" fmla="*/ 72571 w 1574944"/>
              <a:gd name="connsiteY37-76" fmla="*/ 2703534 h 3095420"/>
              <a:gd name="connsiteX38-77" fmla="*/ 130628 w 1574944"/>
              <a:gd name="connsiteY38-78" fmla="*/ 2543877 h 3095420"/>
              <a:gd name="connsiteX39-79" fmla="*/ 130628 w 1574944"/>
              <a:gd name="connsiteY39-80" fmla="*/ 2195534 h 3095420"/>
              <a:gd name="connsiteX40-81" fmla="*/ 101600 w 1574944"/>
              <a:gd name="connsiteY40-82" fmla="*/ 2108449 h 3095420"/>
              <a:gd name="connsiteX41-83" fmla="*/ 130628 w 1574944"/>
              <a:gd name="connsiteY41-84" fmla="*/ 1760106 h 3095420"/>
              <a:gd name="connsiteX42-85" fmla="*/ 159657 w 1574944"/>
              <a:gd name="connsiteY42-86" fmla="*/ 1673020 h 3095420"/>
              <a:gd name="connsiteX43-87" fmla="*/ 203200 w 1574944"/>
              <a:gd name="connsiteY43-88" fmla="*/ 1527877 h 3095420"/>
              <a:gd name="connsiteX44-89" fmla="*/ 246743 w 1574944"/>
              <a:gd name="connsiteY44-90" fmla="*/ 1353706 h 3095420"/>
              <a:gd name="connsiteX45-91" fmla="*/ 333828 w 1574944"/>
              <a:gd name="connsiteY45-92" fmla="*/ 1295649 h 3095420"/>
              <a:gd name="connsiteX46-93" fmla="*/ 478971 w 1574944"/>
              <a:gd name="connsiteY46-94" fmla="*/ 1324677 h 3095420"/>
              <a:gd name="connsiteX47-95" fmla="*/ 566057 w 1574944"/>
              <a:gd name="connsiteY47-96" fmla="*/ 1382734 h 3095420"/>
              <a:gd name="connsiteX48-97" fmla="*/ 653143 w 1574944"/>
              <a:gd name="connsiteY48-98" fmla="*/ 1411763 h 3095420"/>
              <a:gd name="connsiteX49-99" fmla="*/ 740228 w 1574944"/>
              <a:gd name="connsiteY49-100" fmla="*/ 1469820 h 3095420"/>
              <a:gd name="connsiteX50-101" fmla="*/ 798286 w 1574944"/>
              <a:gd name="connsiteY50-102" fmla="*/ 1542392 h 3095420"/>
              <a:gd name="connsiteX51-103" fmla="*/ 899886 w 1574944"/>
              <a:gd name="connsiteY51-104" fmla="*/ 1658506 h 3095420"/>
              <a:gd name="connsiteX52-105" fmla="*/ 972457 w 1574944"/>
              <a:gd name="connsiteY52-106" fmla="*/ 1789134 h 3095420"/>
              <a:gd name="connsiteX53-107" fmla="*/ 1001486 w 1574944"/>
              <a:gd name="connsiteY53-108" fmla="*/ 1832677 h 3095420"/>
              <a:gd name="connsiteX54-109" fmla="*/ 1059543 w 1574944"/>
              <a:gd name="connsiteY54-110" fmla="*/ 1905249 h 3095420"/>
              <a:gd name="connsiteX55-111" fmla="*/ 1088571 w 1574944"/>
              <a:gd name="connsiteY55-112" fmla="*/ 1948792 h 3095420"/>
              <a:gd name="connsiteX56-113" fmla="*/ 1175657 w 1574944"/>
              <a:gd name="connsiteY56-114" fmla="*/ 2006849 h 3095420"/>
              <a:gd name="connsiteX57-115" fmla="*/ 1190171 w 1574944"/>
              <a:gd name="connsiteY57-116" fmla="*/ 1963306 h 3095420"/>
              <a:gd name="connsiteX58-117" fmla="*/ 1161143 w 1574944"/>
              <a:gd name="connsiteY58-118" fmla="*/ 1876220 h 3095420"/>
              <a:gd name="connsiteX59-119" fmla="*/ 1146628 w 1574944"/>
              <a:gd name="connsiteY59-120" fmla="*/ 1571420 h 3095420"/>
              <a:gd name="connsiteX60-121" fmla="*/ 1132114 w 1574944"/>
              <a:gd name="connsiteY60-122" fmla="*/ 1498849 h 3095420"/>
              <a:gd name="connsiteX61-123" fmla="*/ 1161143 w 1574944"/>
              <a:gd name="connsiteY61-124" fmla="*/ 1252106 h 3095420"/>
              <a:gd name="connsiteX62-125" fmla="*/ 1175657 w 1574944"/>
              <a:gd name="connsiteY62-126" fmla="*/ 1092449 h 3095420"/>
              <a:gd name="connsiteX63-127" fmla="*/ 1204686 w 1574944"/>
              <a:gd name="connsiteY63-128" fmla="*/ 961820 h 3095420"/>
              <a:gd name="connsiteX0-129" fmla="*/ 1233714 w 1568137"/>
              <a:gd name="connsiteY0-130" fmla="*/ 1019877 h 3095420"/>
              <a:gd name="connsiteX1-131" fmla="*/ 1219200 w 1568137"/>
              <a:gd name="connsiteY1-132" fmla="*/ 947306 h 3095420"/>
              <a:gd name="connsiteX2-133" fmla="*/ 1175657 w 1568137"/>
              <a:gd name="connsiteY2-134" fmla="*/ 279649 h 3095420"/>
              <a:gd name="connsiteX3-135" fmla="*/ 1161143 w 1568137"/>
              <a:gd name="connsiteY3-136" fmla="*/ 221592 h 3095420"/>
              <a:gd name="connsiteX4-137" fmla="*/ 1146628 w 1568137"/>
              <a:gd name="connsiteY4-138" fmla="*/ 119992 h 3095420"/>
              <a:gd name="connsiteX5-139" fmla="*/ 1161143 w 1568137"/>
              <a:gd name="connsiteY5-140" fmla="*/ 3877 h 3095420"/>
              <a:gd name="connsiteX6-141" fmla="*/ 1204686 w 1568137"/>
              <a:gd name="connsiteY6-142" fmla="*/ 32906 h 3095420"/>
              <a:gd name="connsiteX7-143" fmla="*/ 1219200 w 1568137"/>
              <a:gd name="connsiteY7-144" fmla="*/ 76449 h 3095420"/>
              <a:gd name="connsiteX8-145" fmla="*/ 1248228 w 1568137"/>
              <a:gd name="connsiteY8-146" fmla="*/ 119992 h 3095420"/>
              <a:gd name="connsiteX9-147" fmla="*/ 1262743 w 1568137"/>
              <a:gd name="connsiteY9-148" fmla="*/ 192563 h 3095420"/>
              <a:gd name="connsiteX10-149" fmla="*/ 1277257 w 1568137"/>
              <a:gd name="connsiteY10-150" fmla="*/ 250620 h 3095420"/>
              <a:gd name="connsiteX11-151" fmla="*/ 1306286 w 1568137"/>
              <a:gd name="connsiteY11-152" fmla="*/ 410277 h 3095420"/>
              <a:gd name="connsiteX12-153" fmla="*/ 1364343 w 1568137"/>
              <a:gd name="connsiteY12-154" fmla="*/ 497363 h 3095420"/>
              <a:gd name="connsiteX13-155" fmla="*/ 1393371 w 1568137"/>
              <a:gd name="connsiteY13-156" fmla="*/ 613477 h 3095420"/>
              <a:gd name="connsiteX14-157" fmla="*/ 1407886 w 1568137"/>
              <a:gd name="connsiteY14-158" fmla="*/ 787649 h 3095420"/>
              <a:gd name="connsiteX15-159" fmla="*/ 1422400 w 1568137"/>
              <a:gd name="connsiteY15-160" fmla="*/ 831192 h 3095420"/>
              <a:gd name="connsiteX16-161" fmla="*/ 1465943 w 1568137"/>
              <a:gd name="connsiteY16-162" fmla="*/ 845706 h 3095420"/>
              <a:gd name="connsiteX17-163" fmla="*/ 1524000 w 1568137"/>
              <a:gd name="connsiteY17-164" fmla="*/ 976334 h 3095420"/>
              <a:gd name="connsiteX18-165" fmla="*/ 1538514 w 1568137"/>
              <a:gd name="connsiteY18-166" fmla="*/ 1019877 h 3095420"/>
              <a:gd name="connsiteX19-167" fmla="*/ 1567543 w 1568137"/>
              <a:gd name="connsiteY19-168" fmla="*/ 1063420 h 3095420"/>
              <a:gd name="connsiteX20-169" fmla="*/ 1509486 w 1568137"/>
              <a:gd name="connsiteY20-170" fmla="*/ 1556906 h 3095420"/>
              <a:gd name="connsiteX21-171" fmla="*/ 1494971 w 1568137"/>
              <a:gd name="connsiteY21-172" fmla="*/ 2413249 h 3095420"/>
              <a:gd name="connsiteX22-173" fmla="*/ 1480457 w 1568137"/>
              <a:gd name="connsiteY22-174" fmla="*/ 2935763 h 3095420"/>
              <a:gd name="connsiteX23-175" fmla="*/ 1465943 w 1568137"/>
              <a:gd name="connsiteY23-176" fmla="*/ 2979306 h 3095420"/>
              <a:gd name="connsiteX24-177" fmla="*/ 1407886 w 1568137"/>
              <a:gd name="connsiteY24-178" fmla="*/ 3095420 h 3095420"/>
              <a:gd name="connsiteX25-179" fmla="*/ 1219200 w 1568137"/>
              <a:gd name="connsiteY25-180" fmla="*/ 3051877 h 3095420"/>
              <a:gd name="connsiteX26-181" fmla="*/ 1175657 w 1568137"/>
              <a:gd name="connsiteY26-182" fmla="*/ 3037363 h 3095420"/>
              <a:gd name="connsiteX27-183" fmla="*/ 957943 w 1568137"/>
              <a:gd name="connsiteY27-184" fmla="*/ 3066392 h 3095420"/>
              <a:gd name="connsiteX28-185" fmla="*/ 914400 w 1568137"/>
              <a:gd name="connsiteY28-186" fmla="*/ 3095420 h 3095420"/>
              <a:gd name="connsiteX29-187" fmla="*/ 362857 w 1568137"/>
              <a:gd name="connsiteY29-188" fmla="*/ 3080906 h 3095420"/>
              <a:gd name="connsiteX30-189" fmla="*/ 319314 w 1568137"/>
              <a:gd name="connsiteY30-190" fmla="*/ 3066392 h 3095420"/>
              <a:gd name="connsiteX31-191" fmla="*/ 116114 w 1568137"/>
              <a:gd name="connsiteY31-192" fmla="*/ 3095420 h 3095420"/>
              <a:gd name="connsiteX32-193" fmla="*/ 43543 w 1568137"/>
              <a:gd name="connsiteY32-194" fmla="*/ 3066392 h 3095420"/>
              <a:gd name="connsiteX33-195" fmla="*/ 0 w 1568137"/>
              <a:gd name="connsiteY33-196" fmla="*/ 2979306 h 3095420"/>
              <a:gd name="connsiteX34-197" fmla="*/ 29028 w 1568137"/>
              <a:gd name="connsiteY34-198" fmla="*/ 2834163 h 3095420"/>
              <a:gd name="connsiteX35-199" fmla="*/ 58057 w 1568137"/>
              <a:gd name="connsiteY35-200" fmla="*/ 2747077 h 3095420"/>
              <a:gd name="connsiteX36-201" fmla="*/ 72571 w 1568137"/>
              <a:gd name="connsiteY36-202" fmla="*/ 2703534 h 3095420"/>
              <a:gd name="connsiteX37-203" fmla="*/ 130628 w 1568137"/>
              <a:gd name="connsiteY37-204" fmla="*/ 2543877 h 3095420"/>
              <a:gd name="connsiteX38-205" fmla="*/ 130628 w 1568137"/>
              <a:gd name="connsiteY38-206" fmla="*/ 2195534 h 3095420"/>
              <a:gd name="connsiteX39-207" fmla="*/ 101600 w 1568137"/>
              <a:gd name="connsiteY39-208" fmla="*/ 2108449 h 3095420"/>
              <a:gd name="connsiteX40-209" fmla="*/ 130628 w 1568137"/>
              <a:gd name="connsiteY40-210" fmla="*/ 1760106 h 3095420"/>
              <a:gd name="connsiteX41-211" fmla="*/ 159657 w 1568137"/>
              <a:gd name="connsiteY41-212" fmla="*/ 1673020 h 3095420"/>
              <a:gd name="connsiteX42-213" fmla="*/ 203200 w 1568137"/>
              <a:gd name="connsiteY42-214" fmla="*/ 1527877 h 3095420"/>
              <a:gd name="connsiteX43-215" fmla="*/ 246743 w 1568137"/>
              <a:gd name="connsiteY43-216" fmla="*/ 1353706 h 3095420"/>
              <a:gd name="connsiteX44-217" fmla="*/ 333828 w 1568137"/>
              <a:gd name="connsiteY44-218" fmla="*/ 1295649 h 3095420"/>
              <a:gd name="connsiteX45-219" fmla="*/ 478971 w 1568137"/>
              <a:gd name="connsiteY45-220" fmla="*/ 1324677 h 3095420"/>
              <a:gd name="connsiteX46-221" fmla="*/ 566057 w 1568137"/>
              <a:gd name="connsiteY46-222" fmla="*/ 1382734 h 3095420"/>
              <a:gd name="connsiteX47-223" fmla="*/ 653143 w 1568137"/>
              <a:gd name="connsiteY47-224" fmla="*/ 1411763 h 3095420"/>
              <a:gd name="connsiteX48-225" fmla="*/ 740228 w 1568137"/>
              <a:gd name="connsiteY48-226" fmla="*/ 1469820 h 3095420"/>
              <a:gd name="connsiteX49-227" fmla="*/ 798286 w 1568137"/>
              <a:gd name="connsiteY49-228" fmla="*/ 1542392 h 3095420"/>
              <a:gd name="connsiteX50-229" fmla="*/ 899886 w 1568137"/>
              <a:gd name="connsiteY50-230" fmla="*/ 1658506 h 3095420"/>
              <a:gd name="connsiteX51-231" fmla="*/ 972457 w 1568137"/>
              <a:gd name="connsiteY51-232" fmla="*/ 1789134 h 3095420"/>
              <a:gd name="connsiteX52-233" fmla="*/ 1001486 w 1568137"/>
              <a:gd name="connsiteY52-234" fmla="*/ 1832677 h 3095420"/>
              <a:gd name="connsiteX53-235" fmla="*/ 1059543 w 1568137"/>
              <a:gd name="connsiteY53-236" fmla="*/ 1905249 h 3095420"/>
              <a:gd name="connsiteX54-237" fmla="*/ 1088571 w 1568137"/>
              <a:gd name="connsiteY54-238" fmla="*/ 1948792 h 3095420"/>
              <a:gd name="connsiteX55-239" fmla="*/ 1175657 w 1568137"/>
              <a:gd name="connsiteY55-240" fmla="*/ 2006849 h 3095420"/>
              <a:gd name="connsiteX56-241" fmla="*/ 1190171 w 1568137"/>
              <a:gd name="connsiteY56-242" fmla="*/ 1963306 h 3095420"/>
              <a:gd name="connsiteX57-243" fmla="*/ 1161143 w 1568137"/>
              <a:gd name="connsiteY57-244" fmla="*/ 1876220 h 3095420"/>
              <a:gd name="connsiteX58-245" fmla="*/ 1146628 w 1568137"/>
              <a:gd name="connsiteY58-246" fmla="*/ 1571420 h 3095420"/>
              <a:gd name="connsiteX59-247" fmla="*/ 1132114 w 1568137"/>
              <a:gd name="connsiteY59-248" fmla="*/ 1498849 h 3095420"/>
              <a:gd name="connsiteX60-249" fmla="*/ 1161143 w 1568137"/>
              <a:gd name="connsiteY60-250" fmla="*/ 1252106 h 3095420"/>
              <a:gd name="connsiteX61-251" fmla="*/ 1175657 w 1568137"/>
              <a:gd name="connsiteY61-252" fmla="*/ 1092449 h 3095420"/>
              <a:gd name="connsiteX62-253" fmla="*/ 1204686 w 1568137"/>
              <a:gd name="connsiteY62-254" fmla="*/ 961820 h 3095420"/>
              <a:gd name="connsiteX0-255" fmla="*/ 1233714 w 1568715"/>
              <a:gd name="connsiteY0-256" fmla="*/ 1019877 h 3095420"/>
              <a:gd name="connsiteX1-257" fmla="*/ 1219200 w 1568715"/>
              <a:gd name="connsiteY1-258" fmla="*/ 947306 h 3095420"/>
              <a:gd name="connsiteX2-259" fmla="*/ 1175657 w 1568715"/>
              <a:gd name="connsiteY2-260" fmla="*/ 279649 h 3095420"/>
              <a:gd name="connsiteX3-261" fmla="*/ 1161143 w 1568715"/>
              <a:gd name="connsiteY3-262" fmla="*/ 221592 h 3095420"/>
              <a:gd name="connsiteX4-263" fmla="*/ 1146628 w 1568715"/>
              <a:gd name="connsiteY4-264" fmla="*/ 119992 h 3095420"/>
              <a:gd name="connsiteX5-265" fmla="*/ 1161143 w 1568715"/>
              <a:gd name="connsiteY5-266" fmla="*/ 3877 h 3095420"/>
              <a:gd name="connsiteX6-267" fmla="*/ 1204686 w 1568715"/>
              <a:gd name="connsiteY6-268" fmla="*/ 32906 h 3095420"/>
              <a:gd name="connsiteX7-269" fmla="*/ 1219200 w 1568715"/>
              <a:gd name="connsiteY7-270" fmla="*/ 76449 h 3095420"/>
              <a:gd name="connsiteX8-271" fmla="*/ 1248228 w 1568715"/>
              <a:gd name="connsiteY8-272" fmla="*/ 119992 h 3095420"/>
              <a:gd name="connsiteX9-273" fmla="*/ 1262743 w 1568715"/>
              <a:gd name="connsiteY9-274" fmla="*/ 192563 h 3095420"/>
              <a:gd name="connsiteX10-275" fmla="*/ 1277257 w 1568715"/>
              <a:gd name="connsiteY10-276" fmla="*/ 250620 h 3095420"/>
              <a:gd name="connsiteX11-277" fmla="*/ 1306286 w 1568715"/>
              <a:gd name="connsiteY11-278" fmla="*/ 410277 h 3095420"/>
              <a:gd name="connsiteX12-279" fmla="*/ 1364343 w 1568715"/>
              <a:gd name="connsiteY12-280" fmla="*/ 497363 h 3095420"/>
              <a:gd name="connsiteX13-281" fmla="*/ 1393371 w 1568715"/>
              <a:gd name="connsiteY13-282" fmla="*/ 613477 h 3095420"/>
              <a:gd name="connsiteX14-283" fmla="*/ 1407886 w 1568715"/>
              <a:gd name="connsiteY14-284" fmla="*/ 787649 h 3095420"/>
              <a:gd name="connsiteX15-285" fmla="*/ 1422400 w 1568715"/>
              <a:gd name="connsiteY15-286" fmla="*/ 831192 h 3095420"/>
              <a:gd name="connsiteX16-287" fmla="*/ 1465943 w 1568715"/>
              <a:gd name="connsiteY16-288" fmla="*/ 845706 h 3095420"/>
              <a:gd name="connsiteX17-289" fmla="*/ 1524000 w 1568715"/>
              <a:gd name="connsiteY17-290" fmla="*/ 976334 h 3095420"/>
              <a:gd name="connsiteX18-291" fmla="*/ 1538514 w 1568715"/>
              <a:gd name="connsiteY18-292" fmla="*/ 1019877 h 3095420"/>
              <a:gd name="connsiteX19-293" fmla="*/ 1567543 w 1568715"/>
              <a:gd name="connsiteY19-294" fmla="*/ 1063420 h 3095420"/>
              <a:gd name="connsiteX20-295" fmla="*/ 1494971 w 1568715"/>
              <a:gd name="connsiteY20-296" fmla="*/ 2413249 h 3095420"/>
              <a:gd name="connsiteX21-297" fmla="*/ 1480457 w 1568715"/>
              <a:gd name="connsiteY21-298" fmla="*/ 2935763 h 3095420"/>
              <a:gd name="connsiteX22-299" fmla="*/ 1465943 w 1568715"/>
              <a:gd name="connsiteY22-300" fmla="*/ 2979306 h 3095420"/>
              <a:gd name="connsiteX23-301" fmla="*/ 1407886 w 1568715"/>
              <a:gd name="connsiteY23-302" fmla="*/ 3095420 h 3095420"/>
              <a:gd name="connsiteX24-303" fmla="*/ 1219200 w 1568715"/>
              <a:gd name="connsiteY24-304" fmla="*/ 3051877 h 3095420"/>
              <a:gd name="connsiteX25-305" fmla="*/ 1175657 w 1568715"/>
              <a:gd name="connsiteY25-306" fmla="*/ 3037363 h 3095420"/>
              <a:gd name="connsiteX26-307" fmla="*/ 957943 w 1568715"/>
              <a:gd name="connsiteY26-308" fmla="*/ 3066392 h 3095420"/>
              <a:gd name="connsiteX27-309" fmla="*/ 914400 w 1568715"/>
              <a:gd name="connsiteY27-310" fmla="*/ 3095420 h 3095420"/>
              <a:gd name="connsiteX28-311" fmla="*/ 362857 w 1568715"/>
              <a:gd name="connsiteY28-312" fmla="*/ 3080906 h 3095420"/>
              <a:gd name="connsiteX29-313" fmla="*/ 319314 w 1568715"/>
              <a:gd name="connsiteY29-314" fmla="*/ 3066392 h 3095420"/>
              <a:gd name="connsiteX30-315" fmla="*/ 116114 w 1568715"/>
              <a:gd name="connsiteY30-316" fmla="*/ 3095420 h 3095420"/>
              <a:gd name="connsiteX31-317" fmla="*/ 43543 w 1568715"/>
              <a:gd name="connsiteY31-318" fmla="*/ 3066392 h 3095420"/>
              <a:gd name="connsiteX32-319" fmla="*/ 0 w 1568715"/>
              <a:gd name="connsiteY32-320" fmla="*/ 2979306 h 3095420"/>
              <a:gd name="connsiteX33-321" fmla="*/ 29028 w 1568715"/>
              <a:gd name="connsiteY33-322" fmla="*/ 2834163 h 3095420"/>
              <a:gd name="connsiteX34-323" fmla="*/ 58057 w 1568715"/>
              <a:gd name="connsiteY34-324" fmla="*/ 2747077 h 3095420"/>
              <a:gd name="connsiteX35-325" fmla="*/ 72571 w 1568715"/>
              <a:gd name="connsiteY35-326" fmla="*/ 2703534 h 3095420"/>
              <a:gd name="connsiteX36-327" fmla="*/ 130628 w 1568715"/>
              <a:gd name="connsiteY36-328" fmla="*/ 2543877 h 3095420"/>
              <a:gd name="connsiteX37-329" fmla="*/ 130628 w 1568715"/>
              <a:gd name="connsiteY37-330" fmla="*/ 2195534 h 3095420"/>
              <a:gd name="connsiteX38-331" fmla="*/ 101600 w 1568715"/>
              <a:gd name="connsiteY38-332" fmla="*/ 2108449 h 3095420"/>
              <a:gd name="connsiteX39-333" fmla="*/ 130628 w 1568715"/>
              <a:gd name="connsiteY39-334" fmla="*/ 1760106 h 3095420"/>
              <a:gd name="connsiteX40-335" fmla="*/ 159657 w 1568715"/>
              <a:gd name="connsiteY40-336" fmla="*/ 1673020 h 3095420"/>
              <a:gd name="connsiteX41-337" fmla="*/ 203200 w 1568715"/>
              <a:gd name="connsiteY41-338" fmla="*/ 1527877 h 3095420"/>
              <a:gd name="connsiteX42-339" fmla="*/ 246743 w 1568715"/>
              <a:gd name="connsiteY42-340" fmla="*/ 1353706 h 3095420"/>
              <a:gd name="connsiteX43-341" fmla="*/ 333828 w 1568715"/>
              <a:gd name="connsiteY43-342" fmla="*/ 1295649 h 3095420"/>
              <a:gd name="connsiteX44-343" fmla="*/ 478971 w 1568715"/>
              <a:gd name="connsiteY44-344" fmla="*/ 1324677 h 3095420"/>
              <a:gd name="connsiteX45-345" fmla="*/ 566057 w 1568715"/>
              <a:gd name="connsiteY45-346" fmla="*/ 1382734 h 3095420"/>
              <a:gd name="connsiteX46-347" fmla="*/ 653143 w 1568715"/>
              <a:gd name="connsiteY46-348" fmla="*/ 1411763 h 3095420"/>
              <a:gd name="connsiteX47-349" fmla="*/ 740228 w 1568715"/>
              <a:gd name="connsiteY47-350" fmla="*/ 1469820 h 3095420"/>
              <a:gd name="connsiteX48-351" fmla="*/ 798286 w 1568715"/>
              <a:gd name="connsiteY48-352" fmla="*/ 1542392 h 3095420"/>
              <a:gd name="connsiteX49-353" fmla="*/ 899886 w 1568715"/>
              <a:gd name="connsiteY49-354" fmla="*/ 1658506 h 3095420"/>
              <a:gd name="connsiteX50-355" fmla="*/ 972457 w 1568715"/>
              <a:gd name="connsiteY50-356" fmla="*/ 1789134 h 3095420"/>
              <a:gd name="connsiteX51-357" fmla="*/ 1001486 w 1568715"/>
              <a:gd name="connsiteY51-358" fmla="*/ 1832677 h 3095420"/>
              <a:gd name="connsiteX52-359" fmla="*/ 1059543 w 1568715"/>
              <a:gd name="connsiteY52-360" fmla="*/ 1905249 h 3095420"/>
              <a:gd name="connsiteX53-361" fmla="*/ 1088571 w 1568715"/>
              <a:gd name="connsiteY53-362" fmla="*/ 1948792 h 3095420"/>
              <a:gd name="connsiteX54-363" fmla="*/ 1175657 w 1568715"/>
              <a:gd name="connsiteY54-364" fmla="*/ 2006849 h 3095420"/>
              <a:gd name="connsiteX55-365" fmla="*/ 1190171 w 1568715"/>
              <a:gd name="connsiteY55-366" fmla="*/ 1963306 h 3095420"/>
              <a:gd name="connsiteX56-367" fmla="*/ 1161143 w 1568715"/>
              <a:gd name="connsiteY56-368" fmla="*/ 1876220 h 3095420"/>
              <a:gd name="connsiteX57-369" fmla="*/ 1146628 w 1568715"/>
              <a:gd name="connsiteY57-370" fmla="*/ 1571420 h 3095420"/>
              <a:gd name="connsiteX58-371" fmla="*/ 1132114 w 1568715"/>
              <a:gd name="connsiteY58-372" fmla="*/ 1498849 h 3095420"/>
              <a:gd name="connsiteX59-373" fmla="*/ 1161143 w 1568715"/>
              <a:gd name="connsiteY59-374" fmla="*/ 1252106 h 3095420"/>
              <a:gd name="connsiteX60-375" fmla="*/ 1175657 w 1568715"/>
              <a:gd name="connsiteY60-376" fmla="*/ 1092449 h 3095420"/>
              <a:gd name="connsiteX61-377" fmla="*/ 1204686 w 1568715"/>
              <a:gd name="connsiteY61-378" fmla="*/ 961820 h 3095420"/>
              <a:gd name="connsiteX0-379" fmla="*/ 1233714 w 1569400"/>
              <a:gd name="connsiteY0-380" fmla="*/ 1019877 h 3095420"/>
              <a:gd name="connsiteX1-381" fmla="*/ 1219200 w 1569400"/>
              <a:gd name="connsiteY1-382" fmla="*/ 947306 h 3095420"/>
              <a:gd name="connsiteX2-383" fmla="*/ 1175657 w 1569400"/>
              <a:gd name="connsiteY2-384" fmla="*/ 279649 h 3095420"/>
              <a:gd name="connsiteX3-385" fmla="*/ 1161143 w 1569400"/>
              <a:gd name="connsiteY3-386" fmla="*/ 221592 h 3095420"/>
              <a:gd name="connsiteX4-387" fmla="*/ 1146628 w 1569400"/>
              <a:gd name="connsiteY4-388" fmla="*/ 119992 h 3095420"/>
              <a:gd name="connsiteX5-389" fmla="*/ 1161143 w 1569400"/>
              <a:gd name="connsiteY5-390" fmla="*/ 3877 h 3095420"/>
              <a:gd name="connsiteX6-391" fmla="*/ 1204686 w 1569400"/>
              <a:gd name="connsiteY6-392" fmla="*/ 32906 h 3095420"/>
              <a:gd name="connsiteX7-393" fmla="*/ 1219200 w 1569400"/>
              <a:gd name="connsiteY7-394" fmla="*/ 76449 h 3095420"/>
              <a:gd name="connsiteX8-395" fmla="*/ 1248228 w 1569400"/>
              <a:gd name="connsiteY8-396" fmla="*/ 119992 h 3095420"/>
              <a:gd name="connsiteX9-397" fmla="*/ 1262743 w 1569400"/>
              <a:gd name="connsiteY9-398" fmla="*/ 192563 h 3095420"/>
              <a:gd name="connsiteX10-399" fmla="*/ 1277257 w 1569400"/>
              <a:gd name="connsiteY10-400" fmla="*/ 250620 h 3095420"/>
              <a:gd name="connsiteX11-401" fmla="*/ 1306286 w 1569400"/>
              <a:gd name="connsiteY11-402" fmla="*/ 410277 h 3095420"/>
              <a:gd name="connsiteX12-403" fmla="*/ 1364343 w 1569400"/>
              <a:gd name="connsiteY12-404" fmla="*/ 497363 h 3095420"/>
              <a:gd name="connsiteX13-405" fmla="*/ 1393371 w 1569400"/>
              <a:gd name="connsiteY13-406" fmla="*/ 613477 h 3095420"/>
              <a:gd name="connsiteX14-407" fmla="*/ 1407886 w 1569400"/>
              <a:gd name="connsiteY14-408" fmla="*/ 787649 h 3095420"/>
              <a:gd name="connsiteX15-409" fmla="*/ 1422400 w 1569400"/>
              <a:gd name="connsiteY15-410" fmla="*/ 831192 h 3095420"/>
              <a:gd name="connsiteX16-411" fmla="*/ 1465943 w 1569400"/>
              <a:gd name="connsiteY16-412" fmla="*/ 845706 h 3095420"/>
              <a:gd name="connsiteX17-413" fmla="*/ 1524000 w 1569400"/>
              <a:gd name="connsiteY17-414" fmla="*/ 976334 h 3095420"/>
              <a:gd name="connsiteX18-415" fmla="*/ 1538514 w 1569400"/>
              <a:gd name="connsiteY18-416" fmla="*/ 1019877 h 3095420"/>
              <a:gd name="connsiteX19-417" fmla="*/ 1567543 w 1569400"/>
              <a:gd name="connsiteY19-418" fmla="*/ 1063420 h 3095420"/>
              <a:gd name="connsiteX20-419" fmla="*/ 1480457 w 1569400"/>
              <a:gd name="connsiteY20-420" fmla="*/ 2935763 h 3095420"/>
              <a:gd name="connsiteX21-421" fmla="*/ 1465943 w 1569400"/>
              <a:gd name="connsiteY21-422" fmla="*/ 2979306 h 3095420"/>
              <a:gd name="connsiteX22-423" fmla="*/ 1407886 w 1569400"/>
              <a:gd name="connsiteY22-424" fmla="*/ 3095420 h 3095420"/>
              <a:gd name="connsiteX23-425" fmla="*/ 1219200 w 1569400"/>
              <a:gd name="connsiteY23-426" fmla="*/ 3051877 h 3095420"/>
              <a:gd name="connsiteX24-427" fmla="*/ 1175657 w 1569400"/>
              <a:gd name="connsiteY24-428" fmla="*/ 3037363 h 3095420"/>
              <a:gd name="connsiteX25-429" fmla="*/ 957943 w 1569400"/>
              <a:gd name="connsiteY25-430" fmla="*/ 3066392 h 3095420"/>
              <a:gd name="connsiteX26-431" fmla="*/ 914400 w 1569400"/>
              <a:gd name="connsiteY26-432" fmla="*/ 3095420 h 3095420"/>
              <a:gd name="connsiteX27-433" fmla="*/ 362857 w 1569400"/>
              <a:gd name="connsiteY27-434" fmla="*/ 3080906 h 3095420"/>
              <a:gd name="connsiteX28-435" fmla="*/ 319314 w 1569400"/>
              <a:gd name="connsiteY28-436" fmla="*/ 3066392 h 3095420"/>
              <a:gd name="connsiteX29-437" fmla="*/ 116114 w 1569400"/>
              <a:gd name="connsiteY29-438" fmla="*/ 3095420 h 3095420"/>
              <a:gd name="connsiteX30-439" fmla="*/ 43543 w 1569400"/>
              <a:gd name="connsiteY30-440" fmla="*/ 3066392 h 3095420"/>
              <a:gd name="connsiteX31-441" fmla="*/ 0 w 1569400"/>
              <a:gd name="connsiteY31-442" fmla="*/ 2979306 h 3095420"/>
              <a:gd name="connsiteX32-443" fmla="*/ 29028 w 1569400"/>
              <a:gd name="connsiteY32-444" fmla="*/ 2834163 h 3095420"/>
              <a:gd name="connsiteX33-445" fmla="*/ 58057 w 1569400"/>
              <a:gd name="connsiteY33-446" fmla="*/ 2747077 h 3095420"/>
              <a:gd name="connsiteX34-447" fmla="*/ 72571 w 1569400"/>
              <a:gd name="connsiteY34-448" fmla="*/ 2703534 h 3095420"/>
              <a:gd name="connsiteX35-449" fmla="*/ 130628 w 1569400"/>
              <a:gd name="connsiteY35-450" fmla="*/ 2543877 h 3095420"/>
              <a:gd name="connsiteX36-451" fmla="*/ 130628 w 1569400"/>
              <a:gd name="connsiteY36-452" fmla="*/ 2195534 h 3095420"/>
              <a:gd name="connsiteX37-453" fmla="*/ 101600 w 1569400"/>
              <a:gd name="connsiteY37-454" fmla="*/ 2108449 h 3095420"/>
              <a:gd name="connsiteX38-455" fmla="*/ 130628 w 1569400"/>
              <a:gd name="connsiteY38-456" fmla="*/ 1760106 h 3095420"/>
              <a:gd name="connsiteX39-457" fmla="*/ 159657 w 1569400"/>
              <a:gd name="connsiteY39-458" fmla="*/ 1673020 h 3095420"/>
              <a:gd name="connsiteX40-459" fmla="*/ 203200 w 1569400"/>
              <a:gd name="connsiteY40-460" fmla="*/ 1527877 h 3095420"/>
              <a:gd name="connsiteX41-461" fmla="*/ 246743 w 1569400"/>
              <a:gd name="connsiteY41-462" fmla="*/ 1353706 h 3095420"/>
              <a:gd name="connsiteX42-463" fmla="*/ 333828 w 1569400"/>
              <a:gd name="connsiteY42-464" fmla="*/ 1295649 h 3095420"/>
              <a:gd name="connsiteX43-465" fmla="*/ 478971 w 1569400"/>
              <a:gd name="connsiteY43-466" fmla="*/ 1324677 h 3095420"/>
              <a:gd name="connsiteX44-467" fmla="*/ 566057 w 1569400"/>
              <a:gd name="connsiteY44-468" fmla="*/ 1382734 h 3095420"/>
              <a:gd name="connsiteX45-469" fmla="*/ 653143 w 1569400"/>
              <a:gd name="connsiteY45-470" fmla="*/ 1411763 h 3095420"/>
              <a:gd name="connsiteX46-471" fmla="*/ 740228 w 1569400"/>
              <a:gd name="connsiteY46-472" fmla="*/ 1469820 h 3095420"/>
              <a:gd name="connsiteX47-473" fmla="*/ 798286 w 1569400"/>
              <a:gd name="connsiteY47-474" fmla="*/ 1542392 h 3095420"/>
              <a:gd name="connsiteX48-475" fmla="*/ 899886 w 1569400"/>
              <a:gd name="connsiteY48-476" fmla="*/ 1658506 h 3095420"/>
              <a:gd name="connsiteX49-477" fmla="*/ 972457 w 1569400"/>
              <a:gd name="connsiteY49-478" fmla="*/ 1789134 h 3095420"/>
              <a:gd name="connsiteX50-479" fmla="*/ 1001486 w 1569400"/>
              <a:gd name="connsiteY50-480" fmla="*/ 1832677 h 3095420"/>
              <a:gd name="connsiteX51-481" fmla="*/ 1059543 w 1569400"/>
              <a:gd name="connsiteY51-482" fmla="*/ 1905249 h 3095420"/>
              <a:gd name="connsiteX52-483" fmla="*/ 1088571 w 1569400"/>
              <a:gd name="connsiteY52-484" fmla="*/ 1948792 h 3095420"/>
              <a:gd name="connsiteX53-485" fmla="*/ 1175657 w 1569400"/>
              <a:gd name="connsiteY53-486" fmla="*/ 2006849 h 3095420"/>
              <a:gd name="connsiteX54-487" fmla="*/ 1190171 w 1569400"/>
              <a:gd name="connsiteY54-488" fmla="*/ 1963306 h 3095420"/>
              <a:gd name="connsiteX55-489" fmla="*/ 1161143 w 1569400"/>
              <a:gd name="connsiteY55-490" fmla="*/ 1876220 h 3095420"/>
              <a:gd name="connsiteX56-491" fmla="*/ 1146628 w 1569400"/>
              <a:gd name="connsiteY56-492" fmla="*/ 1571420 h 3095420"/>
              <a:gd name="connsiteX57-493" fmla="*/ 1132114 w 1569400"/>
              <a:gd name="connsiteY57-494" fmla="*/ 1498849 h 3095420"/>
              <a:gd name="connsiteX58-495" fmla="*/ 1161143 w 1569400"/>
              <a:gd name="connsiteY58-496" fmla="*/ 1252106 h 3095420"/>
              <a:gd name="connsiteX59-497" fmla="*/ 1175657 w 1569400"/>
              <a:gd name="connsiteY59-498" fmla="*/ 1092449 h 3095420"/>
              <a:gd name="connsiteX60-499" fmla="*/ 1204686 w 1569400"/>
              <a:gd name="connsiteY60-500" fmla="*/ 961820 h 3095420"/>
              <a:gd name="connsiteX0-501" fmla="*/ 1233714 w 1569400"/>
              <a:gd name="connsiteY0-502" fmla="*/ 1019877 h 3135755"/>
              <a:gd name="connsiteX1-503" fmla="*/ 1219200 w 1569400"/>
              <a:gd name="connsiteY1-504" fmla="*/ 947306 h 3135755"/>
              <a:gd name="connsiteX2-505" fmla="*/ 1175657 w 1569400"/>
              <a:gd name="connsiteY2-506" fmla="*/ 279649 h 3135755"/>
              <a:gd name="connsiteX3-507" fmla="*/ 1161143 w 1569400"/>
              <a:gd name="connsiteY3-508" fmla="*/ 221592 h 3135755"/>
              <a:gd name="connsiteX4-509" fmla="*/ 1146628 w 1569400"/>
              <a:gd name="connsiteY4-510" fmla="*/ 119992 h 3135755"/>
              <a:gd name="connsiteX5-511" fmla="*/ 1161143 w 1569400"/>
              <a:gd name="connsiteY5-512" fmla="*/ 3877 h 3135755"/>
              <a:gd name="connsiteX6-513" fmla="*/ 1204686 w 1569400"/>
              <a:gd name="connsiteY6-514" fmla="*/ 32906 h 3135755"/>
              <a:gd name="connsiteX7-515" fmla="*/ 1219200 w 1569400"/>
              <a:gd name="connsiteY7-516" fmla="*/ 76449 h 3135755"/>
              <a:gd name="connsiteX8-517" fmla="*/ 1248228 w 1569400"/>
              <a:gd name="connsiteY8-518" fmla="*/ 119992 h 3135755"/>
              <a:gd name="connsiteX9-519" fmla="*/ 1262743 w 1569400"/>
              <a:gd name="connsiteY9-520" fmla="*/ 192563 h 3135755"/>
              <a:gd name="connsiteX10-521" fmla="*/ 1277257 w 1569400"/>
              <a:gd name="connsiteY10-522" fmla="*/ 250620 h 3135755"/>
              <a:gd name="connsiteX11-523" fmla="*/ 1306286 w 1569400"/>
              <a:gd name="connsiteY11-524" fmla="*/ 410277 h 3135755"/>
              <a:gd name="connsiteX12-525" fmla="*/ 1364343 w 1569400"/>
              <a:gd name="connsiteY12-526" fmla="*/ 497363 h 3135755"/>
              <a:gd name="connsiteX13-527" fmla="*/ 1393371 w 1569400"/>
              <a:gd name="connsiteY13-528" fmla="*/ 613477 h 3135755"/>
              <a:gd name="connsiteX14-529" fmla="*/ 1407886 w 1569400"/>
              <a:gd name="connsiteY14-530" fmla="*/ 787649 h 3135755"/>
              <a:gd name="connsiteX15-531" fmla="*/ 1422400 w 1569400"/>
              <a:gd name="connsiteY15-532" fmla="*/ 831192 h 3135755"/>
              <a:gd name="connsiteX16-533" fmla="*/ 1465943 w 1569400"/>
              <a:gd name="connsiteY16-534" fmla="*/ 845706 h 3135755"/>
              <a:gd name="connsiteX17-535" fmla="*/ 1524000 w 1569400"/>
              <a:gd name="connsiteY17-536" fmla="*/ 976334 h 3135755"/>
              <a:gd name="connsiteX18-537" fmla="*/ 1538514 w 1569400"/>
              <a:gd name="connsiteY18-538" fmla="*/ 1019877 h 3135755"/>
              <a:gd name="connsiteX19-539" fmla="*/ 1567543 w 1569400"/>
              <a:gd name="connsiteY19-540" fmla="*/ 1063420 h 3135755"/>
              <a:gd name="connsiteX20-541" fmla="*/ 1480457 w 1569400"/>
              <a:gd name="connsiteY20-542" fmla="*/ 2935763 h 3135755"/>
              <a:gd name="connsiteX21-543" fmla="*/ 1407886 w 1569400"/>
              <a:gd name="connsiteY21-544" fmla="*/ 3095420 h 3135755"/>
              <a:gd name="connsiteX22-545" fmla="*/ 1219200 w 1569400"/>
              <a:gd name="connsiteY22-546" fmla="*/ 3051877 h 3135755"/>
              <a:gd name="connsiteX23-547" fmla="*/ 1175657 w 1569400"/>
              <a:gd name="connsiteY23-548" fmla="*/ 3037363 h 3135755"/>
              <a:gd name="connsiteX24-549" fmla="*/ 957943 w 1569400"/>
              <a:gd name="connsiteY24-550" fmla="*/ 3066392 h 3135755"/>
              <a:gd name="connsiteX25-551" fmla="*/ 914400 w 1569400"/>
              <a:gd name="connsiteY25-552" fmla="*/ 3095420 h 3135755"/>
              <a:gd name="connsiteX26-553" fmla="*/ 362857 w 1569400"/>
              <a:gd name="connsiteY26-554" fmla="*/ 3080906 h 3135755"/>
              <a:gd name="connsiteX27-555" fmla="*/ 319314 w 1569400"/>
              <a:gd name="connsiteY27-556" fmla="*/ 3066392 h 3135755"/>
              <a:gd name="connsiteX28-557" fmla="*/ 116114 w 1569400"/>
              <a:gd name="connsiteY28-558" fmla="*/ 3095420 h 3135755"/>
              <a:gd name="connsiteX29-559" fmla="*/ 43543 w 1569400"/>
              <a:gd name="connsiteY29-560" fmla="*/ 3066392 h 3135755"/>
              <a:gd name="connsiteX30-561" fmla="*/ 0 w 1569400"/>
              <a:gd name="connsiteY30-562" fmla="*/ 2979306 h 3135755"/>
              <a:gd name="connsiteX31-563" fmla="*/ 29028 w 1569400"/>
              <a:gd name="connsiteY31-564" fmla="*/ 2834163 h 3135755"/>
              <a:gd name="connsiteX32-565" fmla="*/ 58057 w 1569400"/>
              <a:gd name="connsiteY32-566" fmla="*/ 2747077 h 3135755"/>
              <a:gd name="connsiteX33-567" fmla="*/ 72571 w 1569400"/>
              <a:gd name="connsiteY33-568" fmla="*/ 2703534 h 3135755"/>
              <a:gd name="connsiteX34-569" fmla="*/ 130628 w 1569400"/>
              <a:gd name="connsiteY34-570" fmla="*/ 2543877 h 3135755"/>
              <a:gd name="connsiteX35-571" fmla="*/ 130628 w 1569400"/>
              <a:gd name="connsiteY35-572" fmla="*/ 2195534 h 3135755"/>
              <a:gd name="connsiteX36-573" fmla="*/ 101600 w 1569400"/>
              <a:gd name="connsiteY36-574" fmla="*/ 2108449 h 3135755"/>
              <a:gd name="connsiteX37-575" fmla="*/ 130628 w 1569400"/>
              <a:gd name="connsiteY37-576" fmla="*/ 1760106 h 3135755"/>
              <a:gd name="connsiteX38-577" fmla="*/ 159657 w 1569400"/>
              <a:gd name="connsiteY38-578" fmla="*/ 1673020 h 3135755"/>
              <a:gd name="connsiteX39-579" fmla="*/ 203200 w 1569400"/>
              <a:gd name="connsiteY39-580" fmla="*/ 1527877 h 3135755"/>
              <a:gd name="connsiteX40-581" fmla="*/ 246743 w 1569400"/>
              <a:gd name="connsiteY40-582" fmla="*/ 1353706 h 3135755"/>
              <a:gd name="connsiteX41-583" fmla="*/ 333828 w 1569400"/>
              <a:gd name="connsiteY41-584" fmla="*/ 1295649 h 3135755"/>
              <a:gd name="connsiteX42-585" fmla="*/ 478971 w 1569400"/>
              <a:gd name="connsiteY42-586" fmla="*/ 1324677 h 3135755"/>
              <a:gd name="connsiteX43-587" fmla="*/ 566057 w 1569400"/>
              <a:gd name="connsiteY43-588" fmla="*/ 1382734 h 3135755"/>
              <a:gd name="connsiteX44-589" fmla="*/ 653143 w 1569400"/>
              <a:gd name="connsiteY44-590" fmla="*/ 1411763 h 3135755"/>
              <a:gd name="connsiteX45-591" fmla="*/ 740228 w 1569400"/>
              <a:gd name="connsiteY45-592" fmla="*/ 1469820 h 3135755"/>
              <a:gd name="connsiteX46-593" fmla="*/ 798286 w 1569400"/>
              <a:gd name="connsiteY46-594" fmla="*/ 1542392 h 3135755"/>
              <a:gd name="connsiteX47-595" fmla="*/ 899886 w 1569400"/>
              <a:gd name="connsiteY47-596" fmla="*/ 1658506 h 3135755"/>
              <a:gd name="connsiteX48-597" fmla="*/ 972457 w 1569400"/>
              <a:gd name="connsiteY48-598" fmla="*/ 1789134 h 3135755"/>
              <a:gd name="connsiteX49-599" fmla="*/ 1001486 w 1569400"/>
              <a:gd name="connsiteY49-600" fmla="*/ 1832677 h 3135755"/>
              <a:gd name="connsiteX50-601" fmla="*/ 1059543 w 1569400"/>
              <a:gd name="connsiteY50-602" fmla="*/ 1905249 h 3135755"/>
              <a:gd name="connsiteX51-603" fmla="*/ 1088571 w 1569400"/>
              <a:gd name="connsiteY51-604" fmla="*/ 1948792 h 3135755"/>
              <a:gd name="connsiteX52-605" fmla="*/ 1175657 w 1569400"/>
              <a:gd name="connsiteY52-606" fmla="*/ 2006849 h 3135755"/>
              <a:gd name="connsiteX53-607" fmla="*/ 1190171 w 1569400"/>
              <a:gd name="connsiteY53-608" fmla="*/ 1963306 h 3135755"/>
              <a:gd name="connsiteX54-609" fmla="*/ 1161143 w 1569400"/>
              <a:gd name="connsiteY54-610" fmla="*/ 1876220 h 3135755"/>
              <a:gd name="connsiteX55-611" fmla="*/ 1146628 w 1569400"/>
              <a:gd name="connsiteY55-612" fmla="*/ 1571420 h 3135755"/>
              <a:gd name="connsiteX56-613" fmla="*/ 1132114 w 1569400"/>
              <a:gd name="connsiteY56-614" fmla="*/ 1498849 h 3135755"/>
              <a:gd name="connsiteX57-615" fmla="*/ 1161143 w 1569400"/>
              <a:gd name="connsiteY57-616" fmla="*/ 1252106 h 3135755"/>
              <a:gd name="connsiteX58-617" fmla="*/ 1175657 w 1569400"/>
              <a:gd name="connsiteY58-618" fmla="*/ 1092449 h 3135755"/>
              <a:gd name="connsiteX59-619" fmla="*/ 1204686 w 1569400"/>
              <a:gd name="connsiteY59-620" fmla="*/ 961820 h 3135755"/>
              <a:gd name="connsiteX0-621" fmla="*/ 1233714 w 1573633"/>
              <a:gd name="connsiteY0-622" fmla="*/ 1019877 h 3095420"/>
              <a:gd name="connsiteX1-623" fmla="*/ 1219200 w 1573633"/>
              <a:gd name="connsiteY1-624" fmla="*/ 947306 h 3095420"/>
              <a:gd name="connsiteX2-625" fmla="*/ 1175657 w 1573633"/>
              <a:gd name="connsiteY2-626" fmla="*/ 279649 h 3095420"/>
              <a:gd name="connsiteX3-627" fmla="*/ 1161143 w 1573633"/>
              <a:gd name="connsiteY3-628" fmla="*/ 221592 h 3095420"/>
              <a:gd name="connsiteX4-629" fmla="*/ 1146628 w 1573633"/>
              <a:gd name="connsiteY4-630" fmla="*/ 119992 h 3095420"/>
              <a:gd name="connsiteX5-631" fmla="*/ 1161143 w 1573633"/>
              <a:gd name="connsiteY5-632" fmla="*/ 3877 h 3095420"/>
              <a:gd name="connsiteX6-633" fmla="*/ 1204686 w 1573633"/>
              <a:gd name="connsiteY6-634" fmla="*/ 32906 h 3095420"/>
              <a:gd name="connsiteX7-635" fmla="*/ 1219200 w 1573633"/>
              <a:gd name="connsiteY7-636" fmla="*/ 76449 h 3095420"/>
              <a:gd name="connsiteX8-637" fmla="*/ 1248228 w 1573633"/>
              <a:gd name="connsiteY8-638" fmla="*/ 119992 h 3095420"/>
              <a:gd name="connsiteX9-639" fmla="*/ 1262743 w 1573633"/>
              <a:gd name="connsiteY9-640" fmla="*/ 192563 h 3095420"/>
              <a:gd name="connsiteX10-641" fmla="*/ 1277257 w 1573633"/>
              <a:gd name="connsiteY10-642" fmla="*/ 250620 h 3095420"/>
              <a:gd name="connsiteX11-643" fmla="*/ 1306286 w 1573633"/>
              <a:gd name="connsiteY11-644" fmla="*/ 410277 h 3095420"/>
              <a:gd name="connsiteX12-645" fmla="*/ 1364343 w 1573633"/>
              <a:gd name="connsiteY12-646" fmla="*/ 497363 h 3095420"/>
              <a:gd name="connsiteX13-647" fmla="*/ 1393371 w 1573633"/>
              <a:gd name="connsiteY13-648" fmla="*/ 613477 h 3095420"/>
              <a:gd name="connsiteX14-649" fmla="*/ 1407886 w 1573633"/>
              <a:gd name="connsiteY14-650" fmla="*/ 787649 h 3095420"/>
              <a:gd name="connsiteX15-651" fmla="*/ 1422400 w 1573633"/>
              <a:gd name="connsiteY15-652" fmla="*/ 831192 h 3095420"/>
              <a:gd name="connsiteX16-653" fmla="*/ 1465943 w 1573633"/>
              <a:gd name="connsiteY16-654" fmla="*/ 845706 h 3095420"/>
              <a:gd name="connsiteX17-655" fmla="*/ 1524000 w 1573633"/>
              <a:gd name="connsiteY17-656" fmla="*/ 976334 h 3095420"/>
              <a:gd name="connsiteX18-657" fmla="*/ 1538514 w 1573633"/>
              <a:gd name="connsiteY18-658" fmla="*/ 1019877 h 3095420"/>
              <a:gd name="connsiteX19-659" fmla="*/ 1567543 w 1573633"/>
              <a:gd name="connsiteY19-660" fmla="*/ 1063420 h 3095420"/>
              <a:gd name="connsiteX20-661" fmla="*/ 1407886 w 1573633"/>
              <a:gd name="connsiteY20-662" fmla="*/ 3095420 h 3095420"/>
              <a:gd name="connsiteX21-663" fmla="*/ 1219200 w 1573633"/>
              <a:gd name="connsiteY21-664" fmla="*/ 3051877 h 3095420"/>
              <a:gd name="connsiteX22-665" fmla="*/ 1175657 w 1573633"/>
              <a:gd name="connsiteY22-666" fmla="*/ 3037363 h 3095420"/>
              <a:gd name="connsiteX23-667" fmla="*/ 957943 w 1573633"/>
              <a:gd name="connsiteY23-668" fmla="*/ 3066392 h 3095420"/>
              <a:gd name="connsiteX24-669" fmla="*/ 914400 w 1573633"/>
              <a:gd name="connsiteY24-670" fmla="*/ 3095420 h 3095420"/>
              <a:gd name="connsiteX25-671" fmla="*/ 362857 w 1573633"/>
              <a:gd name="connsiteY25-672" fmla="*/ 3080906 h 3095420"/>
              <a:gd name="connsiteX26-673" fmla="*/ 319314 w 1573633"/>
              <a:gd name="connsiteY26-674" fmla="*/ 3066392 h 3095420"/>
              <a:gd name="connsiteX27-675" fmla="*/ 116114 w 1573633"/>
              <a:gd name="connsiteY27-676" fmla="*/ 3095420 h 3095420"/>
              <a:gd name="connsiteX28-677" fmla="*/ 43543 w 1573633"/>
              <a:gd name="connsiteY28-678" fmla="*/ 3066392 h 3095420"/>
              <a:gd name="connsiteX29-679" fmla="*/ 0 w 1573633"/>
              <a:gd name="connsiteY29-680" fmla="*/ 2979306 h 3095420"/>
              <a:gd name="connsiteX30-681" fmla="*/ 29028 w 1573633"/>
              <a:gd name="connsiteY30-682" fmla="*/ 2834163 h 3095420"/>
              <a:gd name="connsiteX31-683" fmla="*/ 58057 w 1573633"/>
              <a:gd name="connsiteY31-684" fmla="*/ 2747077 h 3095420"/>
              <a:gd name="connsiteX32-685" fmla="*/ 72571 w 1573633"/>
              <a:gd name="connsiteY32-686" fmla="*/ 2703534 h 3095420"/>
              <a:gd name="connsiteX33-687" fmla="*/ 130628 w 1573633"/>
              <a:gd name="connsiteY33-688" fmla="*/ 2543877 h 3095420"/>
              <a:gd name="connsiteX34-689" fmla="*/ 130628 w 1573633"/>
              <a:gd name="connsiteY34-690" fmla="*/ 2195534 h 3095420"/>
              <a:gd name="connsiteX35-691" fmla="*/ 101600 w 1573633"/>
              <a:gd name="connsiteY35-692" fmla="*/ 2108449 h 3095420"/>
              <a:gd name="connsiteX36-693" fmla="*/ 130628 w 1573633"/>
              <a:gd name="connsiteY36-694" fmla="*/ 1760106 h 3095420"/>
              <a:gd name="connsiteX37-695" fmla="*/ 159657 w 1573633"/>
              <a:gd name="connsiteY37-696" fmla="*/ 1673020 h 3095420"/>
              <a:gd name="connsiteX38-697" fmla="*/ 203200 w 1573633"/>
              <a:gd name="connsiteY38-698" fmla="*/ 1527877 h 3095420"/>
              <a:gd name="connsiteX39-699" fmla="*/ 246743 w 1573633"/>
              <a:gd name="connsiteY39-700" fmla="*/ 1353706 h 3095420"/>
              <a:gd name="connsiteX40-701" fmla="*/ 333828 w 1573633"/>
              <a:gd name="connsiteY40-702" fmla="*/ 1295649 h 3095420"/>
              <a:gd name="connsiteX41-703" fmla="*/ 478971 w 1573633"/>
              <a:gd name="connsiteY41-704" fmla="*/ 1324677 h 3095420"/>
              <a:gd name="connsiteX42-705" fmla="*/ 566057 w 1573633"/>
              <a:gd name="connsiteY42-706" fmla="*/ 1382734 h 3095420"/>
              <a:gd name="connsiteX43-707" fmla="*/ 653143 w 1573633"/>
              <a:gd name="connsiteY43-708" fmla="*/ 1411763 h 3095420"/>
              <a:gd name="connsiteX44-709" fmla="*/ 740228 w 1573633"/>
              <a:gd name="connsiteY44-710" fmla="*/ 1469820 h 3095420"/>
              <a:gd name="connsiteX45-711" fmla="*/ 798286 w 1573633"/>
              <a:gd name="connsiteY45-712" fmla="*/ 1542392 h 3095420"/>
              <a:gd name="connsiteX46-713" fmla="*/ 899886 w 1573633"/>
              <a:gd name="connsiteY46-714" fmla="*/ 1658506 h 3095420"/>
              <a:gd name="connsiteX47-715" fmla="*/ 972457 w 1573633"/>
              <a:gd name="connsiteY47-716" fmla="*/ 1789134 h 3095420"/>
              <a:gd name="connsiteX48-717" fmla="*/ 1001486 w 1573633"/>
              <a:gd name="connsiteY48-718" fmla="*/ 1832677 h 3095420"/>
              <a:gd name="connsiteX49-719" fmla="*/ 1059543 w 1573633"/>
              <a:gd name="connsiteY49-720" fmla="*/ 1905249 h 3095420"/>
              <a:gd name="connsiteX50-721" fmla="*/ 1088571 w 1573633"/>
              <a:gd name="connsiteY50-722" fmla="*/ 1948792 h 3095420"/>
              <a:gd name="connsiteX51-723" fmla="*/ 1175657 w 1573633"/>
              <a:gd name="connsiteY51-724" fmla="*/ 2006849 h 3095420"/>
              <a:gd name="connsiteX52-725" fmla="*/ 1190171 w 1573633"/>
              <a:gd name="connsiteY52-726" fmla="*/ 1963306 h 3095420"/>
              <a:gd name="connsiteX53-727" fmla="*/ 1161143 w 1573633"/>
              <a:gd name="connsiteY53-728" fmla="*/ 1876220 h 3095420"/>
              <a:gd name="connsiteX54-729" fmla="*/ 1146628 w 1573633"/>
              <a:gd name="connsiteY54-730" fmla="*/ 1571420 h 3095420"/>
              <a:gd name="connsiteX55-731" fmla="*/ 1132114 w 1573633"/>
              <a:gd name="connsiteY55-732" fmla="*/ 1498849 h 3095420"/>
              <a:gd name="connsiteX56-733" fmla="*/ 1161143 w 1573633"/>
              <a:gd name="connsiteY56-734" fmla="*/ 1252106 h 3095420"/>
              <a:gd name="connsiteX57-735" fmla="*/ 1175657 w 1573633"/>
              <a:gd name="connsiteY57-736" fmla="*/ 1092449 h 3095420"/>
              <a:gd name="connsiteX58-737" fmla="*/ 1204686 w 1573633"/>
              <a:gd name="connsiteY58-738" fmla="*/ 961820 h 3095420"/>
              <a:gd name="connsiteX0-739" fmla="*/ 1233714 w 1570159"/>
              <a:gd name="connsiteY0-740" fmla="*/ 1019877 h 3118649"/>
              <a:gd name="connsiteX1-741" fmla="*/ 1219200 w 1570159"/>
              <a:gd name="connsiteY1-742" fmla="*/ 947306 h 3118649"/>
              <a:gd name="connsiteX2-743" fmla="*/ 1175657 w 1570159"/>
              <a:gd name="connsiteY2-744" fmla="*/ 279649 h 3118649"/>
              <a:gd name="connsiteX3-745" fmla="*/ 1161143 w 1570159"/>
              <a:gd name="connsiteY3-746" fmla="*/ 221592 h 3118649"/>
              <a:gd name="connsiteX4-747" fmla="*/ 1146628 w 1570159"/>
              <a:gd name="connsiteY4-748" fmla="*/ 119992 h 3118649"/>
              <a:gd name="connsiteX5-749" fmla="*/ 1161143 w 1570159"/>
              <a:gd name="connsiteY5-750" fmla="*/ 3877 h 3118649"/>
              <a:gd name="connsiteX6-751" fmla="*/ 1204686 w 1570159"/>
              <a:gd name="connsiteY6-752" fmla="*/ 32906 h 3118649"/>
              <a:gd name="connsiteX7-753" fmla="*/ 1219200 w 1570159"/>
              <a:gd name="connsiteY7-754" fmla="*/ 76449 h 3118649"/>
              <a:gd name="connsiteX8-755" fmla="*/ 1248228 w 1570159"/>
              <a:gd name="connsiteY8-756" fmla="*/ 119992 h 3118649"/>
              <a:gd name="connsiteX9-757" fmla="*/ 1262743 w 1570159"/>
              <a:gd name="connsiteY9-758" fmla="*/ 192563 h 3118649"/>
              <a:gd name="connsiteX10-759" fmla="*/ 1277257 w 1570159"/>
              <a:gd name="connsiteY10-760" fmla="*/ 250620 h 3118649"/>
              <a:gd name="connsiteX11-761" fmla="*/ 1306286 w 1570159"/>
              <a:gd name="connsiteY11-762" fmla="*/ 410277 h 3118649"/>
              <a:gd name="connsiteX12-763" fmla="*/ 1364343 w 1570159"/>
              <a:gd name="connsiteY12-764" fmla="*/ 497363 h 3118649"/>
              <a:gd name="connsiteX13-765" fmla="*/ 1393371 w 1570159"/>
              <a:gd name="connsiteY13-766" fmla="*/ 613477 h 3118649"/>
              <a:gd name="connsiteX14-767" fmla="*/ 1407886 w 1570159"/>
              <a:gd name="connsiteY14-768" fmla="*/ 787649 h 3118649"/>
              <a:gd name="connsiteX15-769" fmla="*/ 1422400 w 1570159"/>
              <a:gd name="connsiteY15-770" fmla="*/ 831192 h 3118649"/>
              <a:gd name="connsiteX16-771" fmla="*/ 1465943 w 1570159"/>
              <a:gd name="connsiteY16-772" fmla="*/ 845706 h 3118649"/>
              <a:gd name="connsiteX17-773" fmla="*/ 1524000 w 1570159"/>
              <a:gd name="connsiteY17-774" fmla="*/ 976334 h 3118649"/>
              <a:gd name="connsiteX18-775" fmla="*/ 1538514 w 1570159"/>
              <a:gd name="connsiteY18-776" fmla="*/ 1019877 h 3118649"/>
              <a:gd name="connsiteX19-777" fmla="*/ 1567543 w 1570159"/>
              <a:gd name="connsiteY19-778" fmla="*/ 1063420 h 3118649"/>
              <a:gd name="connsiteX20-779" fmla="*/ 1465943 w 1570159"/>
              <a:gd name="connsiteY20-780" fmla="*/ 3118649 h 3118649"/>
              <a:gd name="connsiteX21-781" fmla="*/ 1219200 w 1570159"/>
              <a:gd name="connsiteY21-782" fmla="*/ 3051877 h 3118649"/>
              <a:gd name="connsiteX22-783" fmla="*/ 1175657 w 1570159"/>
              <a:gd name="connsiteY22-784" fmla="*/ 3037363 h 3118649"/>
              <a:gd name="connsiteX23-785" fmla="*/ 957943 w 1570159"/>
              <a:gd name="connsiteY23-786" fmla="*/ 3066392 h 3118649"/>
              <a:gd name="connsiteX24-787" fmla="*/ 914400 w 1570159"/>
              <a:gd name="connsiteY24-788" fmla="*/ 3095420 h 3118649"/>
              <a:gd name="connsiteX25-789" fmla="*/ 362857 w 1570159"/>
              <a:gd name="connsiteY25-790" fmla="*/ 3080906 h 3118649"/>
              <a:gd name="connsiteX26-791" fmla="*/ 319314 w 1570159"/>
              <a:gd name="connsiteY26-792" fmla="*/ 3066392 h 3118649"/>
              <a:gd name="connsiteX27-793" fmla="*/ 116114 w 1570159"/>
              <a:gd name="connsiteY27-794" fmla="*/ 3095420 h 3118649"/>
              <a:gd name="connsiteX28-795" fmla="*/ 43543 w 1570159"/>
              <a:gd name="connsiteY28-796" fmla="*/ 3066392 h 3118649"/>
              <a:gd name="connsiteX29-797" fmla="*/ 0 w 1570159"/>
              <a:gd name="connsiteY29-798" fmla="*/ 2979306 h 3118649"/>
              <a:gd name="connsiteX30-799" fmla="*/ 29028 w 1570159"/>
              <a:gd name="connsiteY30-800" fmla="*/ 2834163 h 3118649"/>
              <a:gd name="connsiteX31-801" fmla="*/ 58057 w 1570159"/>
              <a:gd name="connsiteY31-802" fmla="*/ 2747077 h 3118649"/>
              <a:gd name="connsiteX32-803" fmla="*/ 72571 w 1570159"/>
              <a:gd name="connsiteY32-804" fmla="*/ 2703534 h 3118649"/>
              <a:gd name="connsiteX33-805" fmla="*/ 130628 w 1570159"/>
              <a:gd name="connsiteY33-806" fmla="*/ 2543877 h 3118649"/>
              <a:gd name="connsiteX34-807" fmla="*/ 130628 w 1570159"/>
              <a:gd name="connsiteY34-808" fmla="*/ 2195534 h 3118649"/>
              <a:gd name="connsiteX35-809" fmla="*/ 101600 w 1570159"/>
              <a:gd name="connsiteY35-810" fmla="*/ 2108449 h 3118649"/>
              <a:gd name="connsiteX36-811" fmla="*/ 130628 w 1570159"/>
              <a:gd name="connsiteY36-812" fmla="*/ 1760106 h 3118649"/>
              <a:gd name="connsiteX37-813" fmla="*/ 159657 w 1570159"/>
              <a:gd name="connsiteY37-814" fmla="*/ 1673020 h 3118649"/>
              <a:gd name="connsiteX38-815" fmla="*/ 203200 w 1570159"/>
              <a:gd name="connsiteY38-816" fmla="*/ 1527877 h 3118649"/>
              <a:gd name="connsiteX39-817" fmla="*/ 246743 w 1570159"/>
              <a:gd name="connsiteY39-818" fmla="*/ 1353706 h 3118649"/>
              <a:gd name="connsiteX40-819" fmla="*/ 333828 w 1570159"/>
              <a:gd name="connsiteY40-820" fmla="*/ 1295649 h 3118649"/>
              <a:gd name="connsiteX41-821" fmla="*/ 478971 w 1570159"/>
              <a:gd name="connsiteY41-822" fmla="*/ 1324677 h 3118649"/>
              <a:gd name="connsiteX42-823" fmla="*/ 566057 w 1570159"/>
              <a:gd name="connsiteY42-824" fmla="*/ 1382734 h 3118649"/>
              <a:gd name="connsiteX43-825" fmla="*/ 653143 w 1570159"/>
              <a:gd name="connsiteY43-826" fmla="*/ 1411763 h 3118649"/>
              <a:gd name="connsiteX44-827" fmla="*/ 740228 w 1570159"/>
              <a:gd name="connsiteY44-828" fmla="*/ 1469820 h 3118649"/>
              <a:gd name="connsiteX45-829" fmla="*/ 798286 w 1570159"/>
              <a:gd name="connsiteY45-830" fmla="*/ 1542392 h 3118649"/>
              <a:gd name="connsiteX46-831" fmla="*/ 899886 w 1570159"/>
              <a:gd name="connsiteY46-832" fmla="*/ 1658506 h 3118649"/>
              <a:gd name="connsiteX47-833" fmla="*/ 972457 w 1570159"/>
              <a:gd name="connsiteY47-834" fmla="*/ 1789134 h 3118649"/>
              <a:gd name="connsiteX48-835" fmla="*/ 1001486 w 1570159"/>
              <a:gd name="connsiteY48-836" fmla="*/ 1832677 h 3118649"/>
              <a:gd name="connsiteX49-837" fmla="*/ 1059543 w 1570159"/>
              <a:gd name="connsiteY49-838" fmla="*/ 1905249 h 3118649"/>
              <a:gd name="connsiteX50-839" fmla="*/ 1088571 w 1570159"/>
              <a:gd name="connsiteY50-840" fmla="*/ 1948792 h 3118649"/>
              <a:gd name="connsiteX51-841" fmla="*/ 1175657 w 1570159"/>
              <a:gd name="connsiteY51-842" fmla="*/ 2006849 h 3118649"/>
              <a:gd name="connsiteX52-843" fmla="*/ 1190171 w 1570159"/>
              <a:gd name="connsiteY52-844" fmla="*/ 1963306 h 3118649"/>
              <a:gd name="connsiteX53-845" fmla="*/ 1161143 w 1570159"/>
              <a:gd name="connsiteY53-846" fmla="*/ 1876220 h 3118649"/>
              <a:gd name="connsiteX54-847" fmla="*/ 1146628 w 1570159"/>
              <a:gd name="connsiteY54-848" fmla="*/ 1571420 h 3118649"/>
              <a:gd name="connsiteX55-849" fmla="*/ 1132114 w 1570159"/>
              <a:gd name="connsiteY55-850" fmla="*/ 1498849 h 3118649"/>
              <a:gd name="connsiteX56-851" fmla="*/ 1161143 w 1570159"/>
              <a:gd name="connsiteY56-852" fmla="*/ 1252106 h 3118649"/>
              <a:gd name="connsiteX57-853" fmla="*/ 1175657 w 1570159"/>
              <a:gd name="connsiteY57-854" fmla="*/ 1092449 h 3118649"/>
              <a:gd name="connsiteX58-855" fmla="*/ 1204686 w 1570159"/>
              <a:gd name="connsiteY58-856" fmla="*/ 961820 h 3118649"/>
              <a:gd name="connsiteX0-857" fmla="*/ 1233714 w 1570159"/>
              <a:gd name="connsiteY0-858" fmla="*/ 1019877 h 3118649"/>
              <a:gd name="connsiteX1-859" fmla="*/ 1219200 w 1570159"/>
              <a:gd name="connsiteY1-860" fmla="*/ 947306 h 3118649"/>
              <a:gd name="connsiteX2-861" fmla="*/ 1175657 w 1570159"/>
              <a:gd name="connsiteY2-862" fmla="*/ 279649 h 3118649"/>
              <a:gd name="connsiteX3-863" fmla="*/ 1161143 w 1570159"/>
              <a:gd name="connsiteY3-864" fmla="*/ 221592 h 3118649"/>
              <a:gd name="connsiteX4-865" fmla="*/ 1146628 w 1570159"/>
              <a:gd name="connsiteY4-866" fmla="*/ 119992 h 3118649"/>
              <a:gd name="connsiteX5-867" fmla="*/ 1161143 w 1570159"/>
              <a:gd name="connsiteY5-868" fmla="*/ 3877 h 3118649"/>
              <a:gd name="connsiteX6-869" fmla="*/ 1204686 w 1570159"/>
              <a:gd name="connsiteY6-870" fmla="*/ 32906 h 3118649"/>
              <a:gd name="connsiteX7-871" fmla="*/ 1219200 w 1570159"/>
              <a:gd name="connsiteY7-872" fmla="*/ 76449 h 3118649"/>
              <a:gd name="connsiteX8-873" fmla="*/ 1248228 w 1570159"/>
              <a:gd name="connsiteY8-874" fmla="*/ 119992 h 3118649"/>
              <a:gd name="connsiteX9-875" fmla="*/ 1262743 w 1570159"/>
              <a:gd name="connsiteY9-876" fmla="*/ 192563 h 3118649"/>
              <a:gd name="connsiteX10-877" fmla="*/ 1277257 w 1570159"/>
              <a:gd name="connsiteY10-878" fmla="*/ 250620 h 3118649"/>
              <a:gd name="connsiteX11-879" fmla="*/ 1306286 w 1570159"/>
              <a:gd name="connsiteY11-880" fmla="*/ 410277 h 3118649"/>
              <a:gd name="connsiteX12-881" fmla="*/ 1364343 w 1570159"/>
              <a:gd name="connsiteY12-882" fmla="*/ 497363 h 3118649"/>
              <a:gd name="connsiteX13-883" fmla="*/ 1393371 w 1570159"/>
              <a:gd name="connsiteY13-884" fmla="*/ 613477 h 3118649"/>
              <a:gd name="connsiteX14-885" fmla="*/ 1407886 w 1570159"/>
              <a:gd name="connsiteY14-886" fmla="*/ 787649 h 3118649"/>
              <a:gd name="connsiteX15-887" fmla="*/ 1422400 w 1570159"/>
              <a:gd name="connsiteY15-888" fmla="*/ 831192 h 3118649"/>
              <a:gd name="connsiteX16-889" fmla="*/ 1465943 w 1570159"/>
              <a:gd name="connsiteY16-890" fmla="*/ 845706 h 3118649"/>
              <a:gd name="connsiteX17-891" fmla="*/ 1524000 w 1570159"/>
              <a:gd name="connsiteY17-892" fmla="*/ 976334 h 3118649"/>
              <a:gd name="connsiteX18-893" fmla="*/ 1538514 w 1570159"/>
              <a:gd name="connsiteY18-894" fmla="*/ 1019877 h 3118649"/>
              <a:gd name="connsiteX19-895" fmla="*/ 1567543 w 1570159"/>
              <a:gd name="connsiteY19-896" fmla="*/ 1063420 h 3118649"/>
              <a:gd name="connsiteX20-897" fmla="*/ 1465943 w 1570159"/>
              <a:gd name="connsiteY20-898" fmla="*/ 3118649 h 3118649"/>
              <a:gd name="connsiteX21-899" fmla="*/ 1219200 w 1570159"/>
              <a:gd name="connsiteY21-900" fmla="*/ 3051877 h 3118649"/>
              <a:gd name="connsiteX22-901" fmla="*/ 1175657 w 1570159"/>
              <a:gd name="connsiteY22-902" fmla="*/ 3037363 h 3118649"/>
              <a:gd name="connsiteX23-903" fmla="*/ 957943 w 1570159"/>
              <a:gd name="connsiteY23-904" fmla="*/ 3066392 h 3118649"/>
              <a:gd name="connsiteX24-905" fmla="*/ 914400 w 1570159"/>
              <a:gd name="connsiteY24-906" fmla="*/ 3095420 h 3118649"/>
              <a:gd name="connsiteX25-907" fmla="*/ 319314 w 1570159"/>
              <a:gd name="connsiteY25-908" fmla="*/ 3066392 h 3118649"/>
              <a:gd name="connsiteX26-909" fmla="*/ 116114 w 1570159"/>
              <a:gd name="connsiteY26-910" fmla="*/ 3095420 h 3118649"/>
              <a:gd name="connsiteX27-911" fmla="*/ 43543 w 1570159"/>
              <a:gd name="connsiteY27-912" fmla="*/ 3066392 h 3118649"/>
              <a:gd name="connsiteX28-913" fmla="*/ 0 w 1570159"/>
              <a:gd name="connsiteY28-914" fmla="*/ 2979306 h 3118649"/>
              <a:gd name="connsiteX29-915" fmla="*/ 29028 w 1570159"/>
              <a:gd name="connsiteY29-916" fmla="*/ 2834163 h 3118649"/>
              <a:gd name="connsiteX30-917" fmla="*/ 58057 w 1570159"/>
              <a:gd name="connsiteY30-918" fmla="*/ 2747077 h 3118649"/>
              <a:gd name="connsiteX31-919" fmla="*/ 72571 w 1570159"/>
              <a:gd name="connsiteY31-920" fmla="*/ 2703534 h 3118649"/>
              <a:gd name="connsiteX32-921" fmla="*/ 130628 w 1570159"/>
              <a:gd name="connsiteY32-922" fmla="*/ 2543877 h 3118649"/>
              <a:gd name="connsiteX33-923" fmla="*/ 130628 w 1570159"/>
              <a:gd name="connsiteY33-924" fmla="*/ 2195534 h 3118649"/>
              <a:gd name="connsiteX34-925" fmla="*/ 101600 w 1570159"/>
              <a:gd name="connsiteY34-926" fmla="*/ 2108449 h 3118649"/>
              <a:gd name="connsiteX35-927" fmla="*/ 130628 w 1570159"/>
              <a:gd name="connsiteY35-928" fmla="*/ 1760106 h 3118649"/>
              <a:gd name="connsiteX36-929" fmla="*/ 159657 w 1570159"/>
              <a:gd name="connsiteY36-930" fmla="*/ 1673020 h 3118649"/>
              <a:gd name="connsiteX37-931" fmla="*/ 203200 w 1570159"/>
              <a:gd name="connsiteY37-932" fmla="*/ 1527877 h 3118649"/>
              <a:gd name="connsiteX38-933" fmla="*/ 246743 w 1570159"/>
              <a:gd name="connsiteY38-934" fmla="*/ 1353706 h 3118649"/>
              <a:gd name="connsiteX39-935" fmla="*/ 333828 w 1570159"/>
              <a:gd name="connsiteY39-936" fmla="*/ 1295649 h 3118649"/>
              <a:gd name="connsiteX40-937" fmla="*/ 478971 w 1570159"/>
              <a:gd name="connsiteY40-938" fmla="*/ 1324677 h 3118649"/>
              <a:gd name="connsiteX41-939" fmla="*/ 566057 w 1570159"/>
              <a:gd name="connsiteY41-940" fmla="*/ 1382734 h 3118649"/>
              <a:gd name="connsiteX42-941" fmla="*/ 653143 w 1570159"/>
              <a:gd name="connsiteY42-942" fmla="*/ 1411763 h 3118649"/>
              <a:gd name="connsiteX43-943" fmla="*/ 740228 w 1570159"/>
              <a:gd name="connsiteY43-944" fmla="*/ 1469820 h 3118649"/>
              <a:gd name="connsiteX44-945" fmla="*/ 798286 w 1570159"/>
              <a:gd name="connsiteY44-946" fmla="*/ 1542392 h 3118649"/>
              <a:gd name="connsiteX45-947" fmla="*/ 899886 w 1570159"/>
              <a:gd name="connsiteY45-948" fmla="*/ 1658506 h 3118649"/>
              <a:gd name="connsiteX46-949" fmla="*/ 972457 w 1570159"/>
              <a:gd name="connsiteY46-950" fmla="*/ 1789134 h 3118649"/>
              <a:gd name="connsiteX47-951" fmla="*/ 1001486 w 1570159"/>
              <a:gd name="connsiteY47-952" fmla="*/ 1832677 h 3118649"/>
              <a:gd name="connsiteX48-953" fmla="*/ 1059543 w 1570159"/>
              <a:gd name="connsiteY48-954" fmla="*/ 1905249 h 3118649"/>
              <a:gd name="connsiteX49-955" fmla="*/ 1088571 w 1570159"/>
              <a:gd name="connsiteY49-956" fmla="*/ 1948792 h 3118649"/>
              <a:gd name="connsiteX50-957" fmla="*/ 1175657 w 1570159"/>
              <a:gd name="connsiteY50-958" fmla="*/ 2006849 h 3118649"/>
              <a:gd name="connsiteX51-959" fmla="*/ 1190171 w 1570159"/>
              <a:gd name="connsiteY51-960" fmla="*/ 1963306 h 3118649"/>
              <a:gd name="connsiteX52-961" fmla="*/ 1161143 w 1570159"/>
              <a:gd name="connsiteY52-962" fmla="*/ 1876220 h 3118649"/>
              <a:gd name="connsiteX53-963" fmla="*/ 1146628 w 1570159"/>
              <a:gd name="connsiteY53-964" fmla="*/ 1571420 h 3118649"/>
              <a:gd name="connsiteX54-965" fmla="*/ 1132114 w 1570159"/>
              <a:gd name="connsiteY54-966" fmla="*/ 1498849 h 3118649"/>
              <a:gd name="connsiteX55-967" fmla="*/ 1161143 w 1570159"/>
              <a:gd name="connsiteY55-968" fmla="*/ 1252106 h 3118649"/>
              <a:gd name="connsiteX56-969" fmla="*/ 1175657 w 1570159"/>
              <a:gd name="connsiteY56-970" fmla="*/ 1092449 h 3118649"/>
              <a:gd name="connsiteX57-971" fmla="*/ 1204686 w 1570159"/>
              <a:gd name="connsiteY57-972" fmla="*/ 961820 h 3118649"/>
              <a:gd name="connsiteX0-973" fmla="*/ 1233714 w 1570159"/>
              <a:gd name="connsiteY0-974" fmla="*/ 1019877 h 3118649"/>
              <a:gd name="connsiteX1-975" fmla="*/ 1219200 w 1570159"/>
              <a:gd name="connsiteY1-976" fmla="*/ 947306 h 3118649"/>
              <a:gd name="connsiteX2-977" fmla="*/ 1175657 w 1570159"/>
              <a:gd name="connsiteY2-978" fmla="*/ 279649 h 3118649"/>
              <a:gd name="connsiteX3-979" fmla="*/ 1161143 w 1570159"/>
              <a:gd name="connsiteY3-980" fmla="*/ 221592 h 3118649"/>
              <a:gd name="connsiteX4-981" fmla="*/ 1146628 w 1570159"/>
              <a:gd name="connsiteY4-982" fmla="*/ 119992 h 3118649"/>
              <a:gd name="connsiteX5-983" fmla="*/ 1161143 w 1570159"/>
              <a:gd name="connsiteY5-984" fmla="*/ 3877 h 3118649"/>
              <a:gd name="connsiteX6-985" fmla="*/ 1204686 w 1570159"/>
              <a:gd name="connsiteY6-986" fmla="*/ 32906 h 3118649"/>
              <a:gd name="connsiteX7-987" fmla="*/ 1219200 w 1570159"/>
              <a:gd name="connsiteY7-988" fmla="*/ 76449 h 3118649"/>
              <a:gd name="connsiteX8-989" fmla="*/ 1248228 w 1570159"/>
              <a:gd name="connsiteY8-990" fmla="*/ 119992 h 3118649"/>
              <a:gd name="connsiteX9-991" fmla="*/ 1262743 w 1570159"/>
              <a:gd name="connsiteY9-992" fmla="*/ 192563 h 3118649"/>
              <a:gd name="connsiteX10-993" fmla="*/ 1277257 w 1570159"/>
              <a:gd name="connsiteY10-994" fmla="*/ 250620 h 3118649"/>
              <a:gd name="connsiteX11-995" fmla="*/ 1306286 w 1570159"/>
              <a:gd name="connsiteY11-996" fmla="*/ 410277 h 3118649"/>
              <a:gd name="connsiteX12-997" fmla="*/ 1364343 w 1570159"/>
              <a:gd name="connsiteY12-998" fmla="*/ 497363 h 3118649"/>
              <a:gd name="connsiteX13-999" fmla="*/ 1393371 w 1570159"/>
              <a:gd name="connsiteY13-1000" fmla="*/ 613477 h 3118649"/>
              <a:gd name="connsiteX14-1001" fmla="*/ 1407886 w 1570159"/>
              <a:gd name="connsiteY14-1002" fmla="*/ 787649 h 3118649"/>
              <a:gd name="connsiteX15-1003" fmla="*/ 1422400 w 1570159"/>
              <a:gd name="connsiteY15-1004" fmla="*/ 831192 h 3118649"/>
              <a:gd name="connsiteX16-1005" fmla="*/ 1465943 w 1570159"/>
              <a:gd name="connsiteY16-1006" fmla="*/ 845706 h 3118649"/>
              <a:gd name="connsiteX17-1007" fmla="*/ 1524000 w 1570159"/>
              <a:gd name="connsiteY17-1008" fmla="*/ 976334 h 3118649"/>
              <a:gd name="connsiteX18-1009" fmla="*/ 1538514 w 1570159"/>
              <a:gd name="connsiteY18-1010" fmla="*/ 1019877 h 3118649"/>
              <a:gd name="connsiteX19-1011" fmla="*/ 1567543 w 1570159"/>
              <a:gd name="connsiteY19-1012" fmla="*/ 1063420 h 3118649"/>
              <a:gd name="connsiteX20-1013" fmla="*/ 1465943 w 1570159"/>
              <a:gd name="connsiteY20-1014" fmla="*/ 3118649 h 3118649"/>
              <a:gd name="connsiteX21-1015" fmla="*/ 1219200 w 1570159"/>
              <a:gd name="connsiteY21-1016" fmla="*/ 3051877 h 3118649"/>
              <a:gd name="connsiteX22-1017" fmla="*/ 1175657 w 1570159"/>
              <a:gd name="connsiteY22-1018" fmla="*/ 3037363 h 3118649"/>
              <a:gd name="connsiteX23-1019" fmla="*/ 957943 w 1570159"/>
              <a:gd name="connsiteY23-1020" fmla="*/ 3066392 h 3118649"/>
              <a:gd name="connsiteX24-1021" fmla="*/ 914400 w 1570159"/>
              <a:gd name="connsiteY24-1022" fmla="*/ 3095420 h 3118649"/>
              <a:gd name="connsiteX25-1023" fmla="*/ 319314 w 1570159"/>
              <a:gd name="connsiteY25-1024" fmla="*/ 3066392 h 3118649"/>
              <a:gd name="connsiteX26-1025" fmla="*/ 43543 w 1570159"/>
              <a:gd name="connsiteY26-1026" fmla="*/ 3066392 h 3118649"/>
              <a:gd name="connsiteX27-1027" fmla="*/ 0 w 1570159"/>
              <a:gd name="connsiteY27-1028" fmla="*/ 2979306 h 3118649"/>
              <a:gd name="connsiteX28-1029" fmla="*/ 29028 w 1570159"/>
              <a:gd name="connsiteY28-1030" fmla="*/ 2834163 h 3118649"/>
              <a:gd name="connsiteX29-1031" fmla="*/ 58057 w 1570159"/>
              <a:gd name="connsiteY29-1032" fmla="*/ 2747077 h 3118649"/>
              <a:gd name="connsiteX30-1033" fmla="*/ 72571 w 1570159"/>
              <a:gd name="connsiteY30-1034" fmla="*/ 2703534 h 3118649"/>
              <a:gd name="connsiteX31-1035" fmla="*/ 130628 w 1570159"/>
              <a:gd name="connsiteY31-1036" fmla="*/ 2543877 h 3118649"/>
              <a:gd name="connsiteX32-1037" fmla="*/ 130628 w 1570159"/>
              <a:gd name="connsiteY32-1038" fmla="*/ 2195534 h 3118649"/>
              <a:gd name="connsiteX33-1039" fmla="*/ 101600 w 1570159"/>
              <a:gd name="connsiteY33-1040" fmla="*/ 2108449 h 3118649"/>
              <a:gd name="connsiteX34-1041" fmla="*/ 130628 w 1570159"/>
              <a:gd name="connsiteY34-1042" fmla="*/ 1760106 h 3118649"/>
              <a:gd name="connsiteX35-1043" fmla="*/ 159657 w 1570159"/>
              <a:gd name="connsiteY35-1044" fmla="*/ 1673020 h 3118649"/>
              <a:gd name="connsiteX36-1045" fmla="*/ 203200 w 1570159"/>
              <a:gd name="connsiteY36-1046" fmla="*/ 1527877 h 3118649"/>
              <a:gd name="connsiteX37-1047" fmla="*/ 246743 w 1570159"/>
              <a:gd name="connsiteY37-1048" fmla="*/ 1353706 h 3118649"/>
              <a:gd name="connsiteX38-1049" fmla="*/ 333828 w 1570159"/>
              <a:gd name="connsiteY38-1050" fmla="*/ 1295649 h 3118649"/>
              <a:gd name="connsiteX39-1051" fmla="*/ 478971 w 1570159"/>
              <a:gd name="connsiteY39-1052" fmla="*/ 1324677 h 3118649"/>
              <a:gd name="connsiteX40-1053" fmla="*/ 566057 w 1570159"/>
              <a:gd name="connsiteY40-1054" fmla="*/ 1382734 h 3118649"/>
              <a:gd name="connsiteX41-1055" fmla="*/ 653143 w 1570159"/>
              <a:gd name="connsiteY41-1056" fmla="*/ 1411763 h 3118649"/>
              <a:gd name="connsiteX42-1057" fmla="*/ 740228 w 1570159"/>
              <a:gd name="connsiteY42-1058" fmla="*/ 1469820 h 3118649"/>
              <a:gd name="connsiteX43-1059" fmla="*/ 798286 w 1570159"/>
              <a:gd name="connsiteY43-1060" fmla="*/ 1542392 h 3118649"/>
              <a:gd name="connsiteX44-1061" fmla="*/ 899886 w 1570159"/>
              <a:gd name="connsiteY44-1062" fmla="*/ 1658506 h 3118649"/>
              <a:gd name="connsiteX45-1063" fmla="*/ 972457 w 1570159"/>
              <a:gd name="connsiteY45-1064" fmla="*/ 1789134 h 3118649"/>
              <a:gd name="connsiteX46-1065" fmla="*/ 1001486 w 1570159"/>
              <a:gd name="connsiteY46-1066" fmla="*/ 1832677 h 3118649"/>
              <a:gd name="connsiteX47-1067" fmla="*/ 1059543 w 1570159"/>
              <a:gd name="connsiteY47-1068" fmla="*/ 1905249 h 3118649"/>
              <a:gd name="connsiteX48-1069" fmla="*/ 1088571 w 1570159"/>
              <a:gd name="connsiteY48-1070" fmla="*/ 1948792 h 3118649"/>
              <a:gd name="connsiteX49-1071" fmla="*/ 1175657 w 1570159"/>
              <a:gd name="connsiteY49-1072" fmla="*/ 2006849 h 3118649"/>
              <a:gd name="connsiteX50-1073" fmla="*/ 1190171 w 1570159"/>
              <a:gd name="connsiteY50-1074" fmla="*/ 1963306 h 3118649"/>
              <a:gd name="connsiteX51-1075" fmla="*/ 1161143 w 1570159"/>
              <a:gd name="connsiteY51-1076" fmla="*/ 1876220 h 3118649"/>
              <a:gd name="connsiteX52-1077" fmla="*/ 1146628 w 1570159"/>
              <a:gd name="connsiteY52-1078" fmla="*/ 1571420 h 3118649"/>
              <a:gd name="connsiteX53-1079" fmla="*/ 1132114 w 1570159"/>
              <a:gd name="connsiteY53-1080" fmla="*/ 1498849 h 3118649"/>
              <a:gd name="connsiteX54-1081" fmla="*/ 1161143 w 1570159"/>
              <a:gd name="connsiteY54-1082" fmla="*/ 1252106 h 3118649"/>
              <a:gd name="connsiteX55-1083" fmla="*/ 1175657 w 1570159"/>
              <a:gd name="connsiteY55-1084" fmla="*/ 1092449 h 3118649"/>
              <a:gd name="connsiteX56-1085" fmla="*/ 1204686 w 1570159"/>
              <a:gd name="connsiteY56-1086" fmla="*/ 961820 h 3118649"/>
              <a:gd name="connsiteX0-1087" fmla="*/ 1233714 w 1570159"/>
              <a:gd name="connsiteY0-1088" fmla="*/ 1019877 h 3118649"/>
              <a:gd name="connsiteX1-1089" fmla="*/ 1219200 w 1570159"/>
              <a:gd name="connsiteY1-1090" fmla="*/ 947306 h 3118649"/>
              <a:gd name="connsiteX2-1091" fmla="*/ 1175657 w 1570159"/>
              <a:gd name="connsiteY2-1092" fmla="*/ 279649 h 3118649"/>
              <a:gd name="connsiteX3-1093" fmla="*/ 1161143 w 1570159"/>
              <a:gd name="connsiteY3-1094" fmla="*/ 221592 h 3118649"/>
              <a:gd name="connsiteX4-1095" fmla="*/ 1146628 w 1570159"/>
              <a:gd name="connsiteY4-1096" fmla="*/ 119992 h 3118649"/>
              <a:gd name="connsiteX5-1097" fmla="*/ 1161143 w 1570159"/>
              <a:gd name="connsiteY5-1098" fmla="*/ 3877 h 3118649"/>
              <a:gd name="connsiteX6-1099" fmla="*/ 1204686 w 1570159"/>
              <a:gd name="connsiteY6-1100" fmla="*/ 32906 h 3118649"/>
              <a:gd name="connsiteX7-1101" fmla="*/ 1219200 w 1570159"/>
              <a:gd name="connsiteY7-1102" fmla="*/ 76449 h 3118649"/>
              <a:gd name="connsiteX8-1103" fmla="*/ 1248228 w 1570159"/>
              <a:gd name="connsiteY8-1104" fmla="*/ 119992 h 3118649"/>
              <a:gd name="connsiteX9-1105" fmla="*/ 1262743 w 1570159"/>
              <a:gd name="connsiteY9-1106" fmla="*/ 192563 h 3118649"/>
              <a:gd name="connsiteX10-1107" fmla="*/ 1277257 w 1570159"/>
              <a:gd name="connsiteY10-1108" fmla="*/ 250620 h 3118649"/>
              <a:gd name="connsiteX11-1109" fmla="*/ 1306286 w 1570159"/>
              <a:gd name="connsiteY11-1110" fmla="*/ 410277 h 3118649"/>
              <a:gd name="connsiteX12-1111" fmla="*/ 1364343 w 1570159"/>
              <a:gd name="connsiteY12-1112" fmla="*/ 497363 h 3118649"/>
              <a:gd name="connsiteX13-1113" fmla="*/ 1393371 w 1570159"/>
              <a:gd name="connsiteY13-1114" fmla="*/ 613477 h 3118649"/>
              <a:gd name="connsiteX14-1115" fmla="*/ 1407886 w 1570159"/>
              <a:gd name="connsiteY14-1116" fmla="*/ 787649 h 3118649"/>
              <a:gd name="connsiteX15-1117" fmla="*/ 1422400 w 1570159"/>
              <a:gd name="connsiteY15-1118" fmla="*/ 831192 h 3118649"/>
              <a:gd name="connsiteX16-1119" fmla="*/ 1465943 w 1570159"/>
              <a:gd name="connsiteY16-1120" fmla="*/ 845706 h 3118649"/>
              <a:gd name="connsiteX17-1121" fmla="*/ 1524000 w 1570159"/>
              <a:gd name="connsiteY17-1122" fmla="*/ 976334 h 3118649"/>
              <a:gd name="connsiteX18-1123" fmla="*/ 1538514 w 1570159"/>
              <a:gd name="connsiteY18-1124" fmla="*/ 1019877 h 3118649"/>
              <a:gd name="connsiteX19-1125" fmla="*/ 1567543 w 1570159"/>
              <a:gd name="connsiteY19-1126" fmla="*/ 1063420 h 3118649"/>
              <a:gd name="connsiteX20-1127" fmla="*/ 1465943 w 1570159"/>
              <a:gd name="connsiteY20-1128" fmla="*/ 3118649 h 3118649"/>
              <a:gd name="connsiteX21-1129" fmla="*/ 1219200 w 1570159"/>
              <a:gd name="connsiteY21-1130" fmla="*/ 3051877 h 3118649"/>
              <a:gd name="connsiteX22-1131" fmla="*/ 1175657 w 1570159"/>
              <a:gd name="connsiteY22-1132" fmla="*/ 3037363 h 3118649"/>
              <a:gd name="connsiteX23-1133" fmla="*/ 914400 w 1570159"/>
              <a:gd name="connsiteY23-1134" fmla="*/ 3095420 h 3118649"/>
              <a:gd name="connsiteX24-1135" fmla="*/ 319314 w 1570159"/>
              <a:gd name="connsiteY24-1136" fmla="*/ 3066392 h 3118649"/>
              <a:gd name="connsiteX25-1137" fmla="*/ 43543 w 1570159"/>
              <a:gd name="connsiteY25-1138" fmla="*/ 3066392 h 3118649"/>
              <a:gd name="connsiteX26-1139" fmla="*/ 0 w 1570159"/>
              <a:gd name="connsiteY26-1140" fmla="*/ 2979306 h 3118649"/>
              <a:gd name="connsiteX27-1141" fmla="*/ 29028 w 1570159"/>
              <a:gd name="connsiteY27-1142" fmla="*/ 2834163 h 3118649"/>
              <a:gd name="connsiteX28-1143" fmla="*/ 58057 w 1570159"/>
              <a:gd name="connsiteY28-1144" fmla="*/ 2747077 h 3118649"/>
              <a:gd name="connsiteX29-1145" fmla="*/ 72571 w 1570159"/>
              <a:gd name="connsiteY29-1146" fmla="*/ 2703534 h 3118649"/>
              <a:gd name="connsiteX30-1147" fmla="*/ 130628 w 1570159"/>
              <a:gd name="connsiteY30-1148" fmla="*/ 2543877 h 3118649"/>
              <a:gd name="connsiteX31-1149" fmla="*/ 130628 w 1570159"/>
              <a:gd name="connsiteY31-1150" fmla="*/ 2195534 h 3118649"/>
              <a:gd name="connsiteX32-1151" fmla="*/ 101600 w 1570159"/>
              <a:gd name="connsiteY32-1152" fmla="*/ 2108449 h 3118649"/>
              <a:gd name="connsiteX33-1153" fmla="*/ 130628 w 1570159"/>
              <a:gd name="connsiteY33-1154" fmla="*/ 1760106 h 3118649"/>
              <a:gd name="connsiteX34-1155" fmla="*/ 159657 w 1570159"/>
              <a:gd name="connsiteY34-1156" fmla="*/ 1673020 h 3118649"/>
              <a:gd name="connsiteX35-1157" fmla="*/ 203200 w 1570159"/>
              <a:gd name="connsiteY35-1158" fmla="*/ 1527877 h 3118649"/>
              <a:gd name="connsiteX36-1159" fmla="*/ 246743 w 1570159"/>
              <a:gd name="connsiteY36-1160" fmla="*/ 1353706 h 3118649"/>
              <a:gd name="connsiteX37-1161" fmla="*/ 333828 w 1570159"/>
              <a:gd name="connsiteY37-1162" fmla="*/ 1295649 h 3118649"/>
              <a:gd name="connsiteX38-1163" fmla="*/ 478971 w 1570159"/>
              <a:gd name="connsiteY38-1164" fmla="*/ 1324677 h 3118649"/>
              <a:gd name="connsiteX39-1165" fmla="*/ 566057 w 1570159"/>
              <a:gd name="connsiteY39-1166" fmla="*/ 1382734 h 3118649"/>
              <a:gd name="connsiteX40-1167" fmla="*/ 653143 w 1570159"/>
              <a:gd name="connsiteY40-1168" fmla="*/ 1411763 h 3118649"/>
              <a:gd name="connsiteX41-1169" fmla="*/ 740228 w 1570159"/>
              <a:gd name="connsiteY41-1170" fmla="*/ 1469820 h 3118649"/>
              <a:gd name="connsiteX42-1171" fmla="*/ 798286 w 1570159"/>
              <a:gd name="connsiteY42-1172" fmla="*/ 1542392 h 3118649"/>
              <a:gd name="connsiteX43-1173" fmla="*/ 899886 w 1570159"/>
              <a:gd name="connsiteY43-1174" fmla="*/ 1658506 h 3118649"/>
              <a:gd name="connsiteX44-1175" fmla="*/ 972457 w 1570159"/>
              <a:gd name="connsiteY44-1176" fmla="*/ 1789134 h 3118649"/>
              <a:gd name="connsiteX45-1177" fmla="*/ 1001486 w 1570159"/>
              <a:gd name="connsiteY45-1178" fmla="*/ 1832677 h 3118649"/>
              <a:gd name="connsiteX46-1179" fmla="*/ 1059543 w 1570159"/>
              <a:gd name="connsiteY46-1180" fmla="*/ 1905249 h 3118649"/>
              <a:gd name="connsiteX47-1181" fmla="*/ 1088571 w 1570159"/>
              <a:gd name="connsiteY47-1182" fmla="*/ 1948792 h 3118649"/>
              <a:gd name="connsiteX48-1183" fmla="*/ 1175657 w 1570159"/>
              <a:gd name="connsiteY48-1184" fmla="*/ 2006849 h 3118649"/>
              <a:gd name="connsiteX49-1185" fmla="*/ 1190171 w 1570159"/>
              <a:gd name="connsiteY49-1186" fmla="*/ 1963306 h 3118649"/>
              <a:gd name="connsiteX50-1187" fmla="*/ 1161143 w 1570159"/>
              <a:gd name="connsiteY50-1188" fmla="*/ 1876220 h 3118649"/>
              <a:gd name="connsiteX51-1189" fmla="*/ 1146628 w 1570159"/>
              <a:gd name="connsiteY51-1190" fmla="*/ 1571420 h 3118649"/>
              <a:gd name="connsiteX52-1191" fmla="*/ 1132114 w 1570159"/>
              <a:gd name="connsiteY52-1192" fmla="*/ 1498849 h 3118649"/>
              <a:gd name="connsiteX53-1193" fmla="*/ 1161143 w 1570159"/>
              <a:gd name="connsiteY53-1194" fmla="*/ 1252106 h 3118649"/>
              <a:gd name="connsiteX54-1195" fmla="*/ 1175657 w 1570159"/>
              <a:gd name="connsiteY54-1196" fmla="*/ 1092449 h 3118649"/>
              <a:gd name="connsiteX55-1197" fmla="*/ 1204686 w 1570159"/>
              <a:gd name="connsiteY55-1198" fmla="*/ 961820 h 3118649"/>
              <a:gd name="connsiteX0-1199" fmla="*/ 1233714 w 1570159"/>
              <a:gd name="connsiteY0-1200" fmla="*/ 1019877 h 3118649"/>
              <a:gd name="connsiteX1-1201" fmla="*/ 1219200 w 1570159"/>
              <a:gd name="connsiteY1-1202" fmla="*/ 947306 h 3118649"/>
              <a:gd name="connsiteX2-1203" fmla="*/ 1175657 w 1570159"/>
              <a:gd name="connsiteY2-1204" fmla="*/ 279649 h 3118649"/>
              <a:gd name="connsiteX3-1205" fmla="*/ 1161143 w 1570159"/>
              <a:gd name="connsiteY3-1206" fmla="*/ 221592 h 3118649"/>
              <a:gd name="connsiteX4-1207" fmla="*/ 1146628 w 1570159"/>
              <a:gd name="connsiteY4-1208" fmla="*/ 119992 h 3118649"/>
              <a:gd name="connsiteX5-1209" fmla="*/ 1161143 w 1570159"/>
              <a:gd name="connsiteY5-1210" fmla="*/ 3877 h 3118649"/>
              <a:gd name="connsiteX6-1211" fmla="*/ 1204686 w 1570159"/>
              <a:gd name="connsiteY6-1212" fmla="*/ 32906 h 3118649"/>
              <a:gd name="connsiteX7-1213" fmla="*/ 1219200 w 1570159"/>
              <a:gd name="connsiteY7-1214" fmla="*/ 76449 h 3118649"/>
              <a:gd name="connsiteX8-1215" fmla="*/ 1248228 w 1570159"/>
              <a:gd name="connsiteY8-1216" fmla="*/ 119992 h 3118649"/>
              <a:gd name="connsiteX9-1217" fmla="*/ 1262743 w 1570159"/>
              <a:gd name="connsiteY9-1218" fmla="*/ 192563 h 3118649"/>
              <a:gd name="connsiteX10-1219" fmla="*/ 1277257 w 1570159"/>
              <a:gd name="connsiteY10-1220" fmla="*/ 250620 h 3118649"/>
              <a:gd name="connsiteX11-1221" fmla="*/ 1306286 w 1570159"/>
              <a:gd name="connsiteY11-1222" fmla="*/ 410277 h 3118649"/>
              <a:gd name="connsiteX12-1223" fmla="*/ 1364343 w 1570159"/>
              <a:gd name="connsiteY12-1224" fmla="*/ 497363 h 3118649"/>
              <a:gd name="connsiteX13-1225" fmla="*/ 1393371 w 1570159"/>
              <a:gd name="connsiteY13-1226" fmla="*/ 613477 h 3118649"/>
              <a:gd name="connsiteX14-1227" fmla="*/ 1407886 w 1570159"/>
              <a:gd name="connsiteY14-1228" fmla="*/ 787649 h 3118649"/>
              <a:gd name="connsiteX15-1229" fmla="*/ 1422400 w 1570159"/>
              <a:gd name="connsiteY15-1230" fmla="*/ 831192 h 3118649"/>
              <a:gd name="connsiteX16-1231" fmla="*/ 1465943 w 1570159"/>
              <a:gd name="connsiteY16-1232" fmla="*/ 845706 h 3118649"/>
              <a:gd name="connsiteX17-1233" fmla="*/ 1524000 w 1570159"/>
              <a:gd name="connsiteY17-1234" fmla="*/ 976334 h 3118649"/>
              <a:gd name="connsiteX18-1235" fmla="*/ 1538514 w 1570159"/>
              <a:gd name="connsiteY18-1236" fmla="*/ 1019877 h 3118649"/>
              <a:gd name="connsiteX19-1237" fmla="*/ 1567543 w 1570159"/>
              <a:gd name="connsiteY19-1238" fmla="*/ 1063420 h 3118649"/>
              <a:gd name="connsiteX20-1239" fmla="*/ 1465943 w 1570159"/>
              <a:gd name="connsiteY20-1240" fmla="*/ 3118649 h 3118649"/>
              <a:gd name="connsiteX21-1241" fmla="*/ 1219200 w 1570159"/>
              <a:gd name="connsiteY21-1242" fmla="*/ 3051877 h 3118649"/>
              <a:gd name="connsiteX22-1243" fmla="*/ 914400 w 1570159"/>
              <a:gd name="connsiteY22-1244" fmla="*/ 3095420 h 3118649"/>
              <a:gd name="connsiteX23-1245" fmla="*/ 319314 w 1570159"/>
              <a:gd name="connsiteY23-1246" fmla="*/ 3066392 h 3118649"/>
              <a:gd name="connsiteX24-1247" fmla="*/ 43543 w 1570159"/>
              <a:gd name="connsiteY24-1248" fmla="*/ 3066392 h 3118649"/>
              <a:gd name="connsiteX25-1249" fmla="*/ 0 w 1570159"/>
              <a:gd name="connsiteY25-1250" fmla="*/ 2979306 h 3118649"/>
              <a:gd name="connsiteX26-1251" fmla="*/ 29028 w 1570159"/>
              <a:gd name="connsiteY26-1252" fmla="*/ 2834163 h 3118649"/>
              <a:gd name="connsiteX27-1253" fmla="*/ 58057 w 1570159"/>
              <a:gd name="connsiteY27-1254" fmla="*/ 2747077 h 3118649"/>
              <a:gd name="connsiteX28-1255" fmla="*/ 72571 w 1570159"/>
              <a:gd name="connsiteY28-1256" fmla="*/ 2703534 h 3118649"/>
              <a:gd name="connsiteX29-1257" fmla="*/ 130628 w 1570159"/>
              <a:gd name="connsiteY29-1258" fmla="*/ 2543877 h 3118649"/>
              <a:gd name="connsiteX30-1259" fmla="*/ 130628 w 1570159"/>
              <a:gd name="connsiteY30-1260" fmla="*/ 2195534 h 3118649"/>
              <a:gd name="connsiteX31-1261" fmla="*/ 101600 w 1570159"/>
              <a:gd name="connsiteY31-1262" fmla="*/ 2108449 h 3118649"/>
              <a:gd name="connsiteX32-1263" fmla="*/ 130628 w 1570159"/>
              <a:gd name="connsiteY32-1264" fmla="*/ 1760106 h 3118649"/>
              <a:gd name="connsiteX33-1265" fmla="*/ 159657 w 1570159"/>
              <a:gd name="connsiteY33-1266" fmla="*/ 1673020 h 3118649"/>
              <a:gd name="connsiteX34-1267" fmla="*/ 203200 w 1570159"/>
              <a:gd name="connsiteY34-1268" fmla="*/ 1527877 h 3118649"/>
              <a:gd name="connsiteX35-1269" fmla="*/ 246743 w 1570159"/>
              <a:gd name="connsiteY35-1270" fmla="*/ 1353706 h 3118649"/>
              <a:gd name="connsiteX36-1271" fmla="*/ 333828 w 1570159"/>
              <a:gd name="connsiteY36-1272" fmla="*/ 1295649 h 3118649"/>
              <a:gd name="connsiteX37-1273" fmla="*/ 478971 w 1570159"/>
              <a:gd name="connsiteY37-1274" fmla="*/ 1324677 h 3118649"/>
              <a:gd name="connsiteX38-1275" fmla="*/ 566057 w 1570159"/>
              <a:gd name="connsiteY38-1276" fmla="*/ 1382734 h 3118649"/>
              <a:gd name="connsiteX39-1277" fmla="*/ 653143 w 1570159"/>
              <a:gd name="connsiteY39-1278" fmla="*/ 1411763 h 3118649"/>
              <a:gd name="connsiteX40-1279" fmla="*/ 740228 w 1570159"/>
              <a:gd name="connsiteY40-1280" fmla="*/ 1469820 h 3118649"/>
              <a:gd name="connsiteX41-1281" fmla="*/ 798286 w 1570159"/>
              <a:gd name="connsiteY41-1282" fmla="*/ 1542392 h 3118649"/>
              <a:gd name="connsiteX42-1283" fmla="*/ 899886 w 1570159"/>
              <a:gd name="connsiteY42-1284" fmla="*/ 1658506 h 3118649"/>
              <a:gd name="connsiteX43-1285" fmla="*/ 972457 w 1570159"/>
              <a:gd name="connsiteY43-1286" fmla="*/ 1789134 h 3118649"/>
              <a:gd name="connsiteX44-1287" fmla="*/ 1001486 w 1570159"/>
              <a:gd name="connsiteY44-1288" fmla="*/ 1832677 h 3118649"/>
              <a:gd name="connsiteX45-1289" fmla="*/ 1059543 w 1570159"/>
              <a:gd name="connsiteY45-1290" fmla="*/ 1905249 h 3118649"/>
              <a:gd name="connsiteX46-1291" fmla="*/ 1088571 w 1570159"/>
              <a:gd name="connsiteY46-1292" fmla="*/ 1948792 h 3118649"/>
              <a:gd name="connsiteX47-1293" fmla="*/ 1175657 w 1570159"/>
              <a:gd name="connsiteY47-1294" fmla="*/ 2006849 h 3118649"/>
              <a:gd name="connsiteX48-1295" fmla="*/ 1190171 w 1570159"/>
              <a:gd name="connsiteY48-1296" fmla="*/ 1963306 h 3118649"/>
              <a:gd name="connsiteX49-1297" fmla="*/ 1161143 w 1570159"/>
              <a:gd name="connsiteY49-1298" fmla="*/ 1876220 h 3118649"/>
              <a:gd name="connsiteX50-1299" fmla="*/ 1146628 w 1570159"/>
              <a:gd name="connsiteY50-1300" fmla="*/ 1571420 h 3118649"/>
              <a:gd name="connsiteX51-1301" fmla="*/ 1132114 w 1570159"/>
              <a:gd name="connsiteY51-1302" fmla="*/ 1498849 h 3118649"/>
              <a:gd name="connsiteX52-1303" fmla="*/ 1161143 w 1570159"/>
              <a:gd name="connsiteY52-1304" fmla="*/ 1252106 h 3118649"/>
              <a:gd name="connsiteX53-1305" fmla="*/ 1175657 w 1570159"/>
              <a:gd name="connsiteY53-1306" fmla="*/ 1092449 h 3118649"/>
              <a:gd name="connsiteX54-1307" fmla="*/ 1204686 w 1570159"/>
              <a:gd name="connsiteY54-1308" fmla="*/ 961820 h 3118649"/>
              <a:gd name="connsiteX0-1309" fmla="*/ 1233714 w 1570159"/>
              <a:gd name="connsiteY0-1310" fmla="*/ 1019877 h 3118649"/>
              <a:gd name="connsiteX1-1311" fmla="*/ 1219200 w 1570159"/>
              <a:gd name="connsiteY1-1312" fmla="*/ 947306 h 3118649"/>
              <a:gd name="connsiteX2-1313" fmla="*/ 1175657 w 1570159"/>
              <a:gd name="connsiteY2-1314" fmla="*/ 279649 h 3118649"/>
              <a:gd name="connsiteX3-1315" fmla="*/ 1161143 w 1570159"/>
              <a:gd name="connsiteY3-1316" fmla="*/ 221592 h 3118649"/>
              <a:gd name="connsiteX4-1317" fmla="*/ 1146628 w 1570159"/>
              <a:gd name="connsiteY4-1318" fmla="*/ 119992 h 3118649"/>
              <a:gd name="connsiteX5-1319" fmla="*/ 1161143 w 1570159"/>
              <a:gd name="connsiteY5-1320" fmla="*/ 3877 h 3118649"/>
              <a:gd name="connsiteX6-1321" fmla="*/ 1204686 w 1570159"/>
              <a:gd name="connsiteY6-1322" fmla="*/ 32906 h 3118649"/>
              <a:gd name="connsiteX7-1323" fmla="*/ 1219200 w 1570159"/>
              <a:gd name="connsiteY7-1324" fmla="*/ 76449 h 3118649"/>
              <a:gd name="connsiteX8-1325" fmla="*/ 1248228 w 1570159"/>
              <a:gd name="connsiteY8-1326" fmla="*/ 119992 h 3118649"/>
              <a:gd name="connsiteX9-1327" fmla="*/ 1262743 w 1570159"/>
              <a:gd name="connsiteY9-1328" fmla="*/ 192563 h 3118649"/>
              <a:gd name="connsiteX10-1329" fmla="*/ 1277257 w 1570159"/>
              <a:gd name="connsiteY10-1330" fmla="*/ 250620 h 3118649"/>
              <a:gd name="connsiteX11-1331" fmla="*/ 1306286 w 1570159"/>
              <a:gd name="connsiteY11-1332" fmla="*/ 410277 h 3118649"/>
              <a:gd name="connsiteX12-1333" fmla="*/ 1364343 w 1570159"/>
              <a:gd name="connsiteY12-1334" fmla="*/ 497363 h 3118649"/>
              <a:gd name="connsiteX13-1335" fmla="*/ 1393371 w 1570159"/>
              <a:gd name="connsiteY13-1336" fmla="*/ 613477 h 3118649"/>
              <a:gd name="connsiteX14-1337" fmla="*/ 1407886 w 1570159"/>
              <a:gd name="connsiteY14-1338" fmla="*/ 787649 h 3118649"/>
              <a:gd name="connsiteX15-1339" fmla="*/ 1422400 w 1570159"/>
              <a:gd name="connsiteY15-1340" fmla="*/ 831192 h 3118649"/>
              <a:gd name="connsiteX16-1341" fmla="*/ 1465943 w 1570159"/>
              <a:gd name="connsiteY16-1342" fmla="*/ 845706 h 3118649"/>
              <a:gd name="connsiteX17-1343" fmla="*/ 1524000 w 1570159"/>
              <a:gd name="connsiteY17-1344" fmla="*/ 976334 h 3118649"/>
              <a:gd name="connsiteX18-1345" fmla="*/ 1538514 w 1570159"/>
              <a:gd name="connsiteY18-1346" fmla="*/ 1019877 h 3118649"/>
              <a:gd name="connsiteX19-1347" fmla="*/ 1567543 w 1570159"/>
              <a:gd name="connsiteY19-1348" fmla="*/ 1063420 h 3118649"/>
              <a:gd name="connsiteX20-1349" fmla="*/ 1465943 w 1570159"/>
              <a:gd name="connsiteY20-1350" fmla="*/ 3118649 h 3118649"/>
              <a:gd name="connsiteX21-1351" fmla="*/ 1219200 w 1570159"/>
              <a:gd name="connsiteY21-1352" fmla="*/ 3051877 h 3118649"/>
              <a:gd name="connsiteX22-1353" fmla="*/ 319314 w 1570159"/>
              <a:gd name="connsiteY22-1354" fmla="*/ 3066392 h 3118649"/>
              <a:gd name="connsiteX23-1355" fmla="*/ 43543 w 1570159"/>
              <a:gd name="connsiteY23-1356" fmla="*/ 3066392 h 3118649"/>
              <a:gd name="connsiteX24-1357" fmla="*/ 0 w 1570159"/>
              <a:gd name="connsiteY24-1358" fmla="*/ 2979306 h 3118649"/>
              <a:gd name="connsiteX25-1359" fmla="*/ 29028 w 1570159"/>
              <a:gd name="connsiteY25-1360" fmla="*/ 2834163 h 3118649"/>
              <a:gd name="connsiteX26-1361" fmla="*/ 58057 w 1570159"/>
              <a:gd name="connsiteY26-1362" fmla="*/ 2747077 h 3118649"/>
              <a:gd name="connsiteX27-1363" fmla="*/ 72571 w 1570159"/>
              <a:gd name="connsiteY27-1364" fmla="*/ 2703534 h 3118649"/>
              <a:gd name="connsiteX28-1365" fmla="*/ 130628 w 1570159"/>
              <a:gd name="connsiteY28-1366" fmla="*/ 2543877 h 3118649"/>
              <a:gd name="connsiteX29-1367" fmla="*/ 130628 w 1570159"/>
              <a:gd name="connsiteY29-1368" fmla="*/ 2195534 h 3118649"/>
              <a:gd name="connsiteX30-1369" fmla="*/ 101600 w 1570159"/>
              <a:gd name="connsiteY30-1370" fmla="*/ 2108449 h 3118649"/>
              <a:gd name="connsiteX31-1371" fmla="*/ 130628 w 1570159"/>
              <a:gd name="connsiteY31-1372" fmla="*/ 1760106 h 3118649"/>
              <a:gd name="connsiteX32-1373" fmla="*/ 159657 w 1570159"/>
              <a:gd name="connsiteY32-1374" fmla="*/ 1673020 h 3118649"/>
              <a:gd name="connsiteX33-1375" fmla="*/ 203200 w 1570159"/>
              <a:gd name="connsiteY33-1376" fmla="*/ 1527877 h 3118649"/>
              <a:gd name="connsiteX34-1377" fmla="*/ 246743 w 1570159"/>
              <a:gd name="connsiteY34-1378" fmla="*/ 1353706 h 3118649"/>
              <a:gd name="connsiteX35-1379" fmla="*/ 333828 w 1570159"/>
              <a:gd name="connsiteY35-1380" fmla="*/ 1295649 h 3118649"/>
              <a:gd name="connsiteX36-1381" fmla="*/ 478971 w 1570159"/>
              <a:gd name="connsiteY36-1382" fmla="*/ 1324677 h 3118649"/>
              <a:gd name="connsiteX37-1383" fmla="*/ 566057 w 1570159"/>
              <a:gd name="connsiteY37-1384" fmla="*/ 1382734 h 3118649"/>
              <a:gd name="connsiteX38-1385" fmla="*/ 653143 w 1570159"/>
              <a:gd name="connsiteY38-1386" fmla="*/ 1411763 h 3118649"/>
              <a:gd name="connsiteX39-1387" fmla="*/ 740228 w 1570159"/>
              <a:gd name="connsiteY39-1388" fmla="*/ 1469820 h 3118649"/>
              <a:gd name="connsiteX40-1389" fmla="*/ 798286 w 1570159"/>
              <a:gd name="connsiteY40-1390" fmla="*/ 1542392 h 3118649"/>
              <a:gd name="connsiteX41-1391" fmla="*/ 899886 w 1570159"/>
              <a:gd name="connsiteY41-1392" fmla="*/ 1658506 h 3118649"/>
              <a:gd name="connsiteX42-1393" fmla="*/ 972457 w 1570159"/>
              <a:gd name="connsiteY42-1394" fmla="*/ 1789134 h 3118649"/>
              <a:gd name="connsiteX43-1395" fmla="*/ 1001486 w 1570159"/>
              <a:gd name="connsiteY43-1396" fmla="*/ 1832677 h 3118649"/>
              <a:gd name="connsiteX44-1397" fmla="*/ 1059543 w 1570159"/>
              <a:gd name="connsiteY44-1398" fmla="*/ 1905249 h 3118649"/>
              <a:gd name="connsiteX45-1399" fmla="*/ 1088571 w 1570159"/>
              <a:gd name="connsiteY45-1400" fmla="*/ 1948792 h 3118649"/>
              <a:gd name="connsiteX46-1401" fmla="*/ 1175657 w 1570159"/>
              <a:gd name="connsiteY46-1402" fmla="*/ 2006849 h 3118649"/>
              <a:gd name="connsiteX47-1403" fmla="*/ 1190171 w 1570159"/>
              <a:gd name="connsiteY47-1404" fmla="*/ 1963306 h 3118649"/>
              <a:gd name="connsiteX48-1405" fmla="*/ 1161143 w 1570159"/>
              <a:gd name="connsiteY48-1406" fmla="*/ 1876220 h 3118649"/>
              <a:gd name="connsiteX49-1407" fmla="*/ 1146628 w 1570159"/>
              <a:gd name="connsiteY49-1408" fmla="*/ 1571420 h 3118649"/>
              <a:gd name="connsiteX50-1409" fmla="*/ 1132114 w 1570159"/>
              <a:gd name="connsiteY50-1410" fmla="*/ 1498849 h 3118649"/>
              <a:gd name="connsiteX51-1411" fmla="*/ 1161143 w 1570159"/>
              <a:gd name="connsiteY51-1412" fmla="*/ 1252106 h 3118649"/>
              <a:gd name="connsiteX52-1413" fmla="*/ 1175657 w 1570159"/>
              <a:gd name="connsiteY52-1414" fmla="*/ 1092449 h 3118649"/>
              <a:gd name="connsiteX53-1415" fmla="*/ 1204686 w 1570159"/>
              <a:gd name="connsiteY53-1416" fmla="*/ 961820 h 3118649"/>
              <a:gd name="connsiteX0-1417" fmla="*/ 1233714 w 1541185"/>
              <a:gd name="connsiteY0-1418" fmla="*/ 1019877 h 3255228"/>
              <a:gd name="connsiteX1-1419" fmla="*/ 1219200 w 1541185"/>
              <a:gd name="connsiteY1-1420" fmla="*/ 947306 h 3255228"/>
              <a:gd name="connsiteX2-1421" fmla="*/ 1175657 w 1541185"/>
              <a:gd name="connsiteY2-1422" fmla="*/ 279649 h 3255228"/>
              <a:gd name="connsiteX3-1423" fmla="*/ 1161143 w 1541185"/>
              <a:gd name="connsiteY3-1424" fmla="*/ 221592 h 3255228"/>
              <a:gd name="connsiteX4-1425" fmla="*/ 1146628 w 1541185"/>
              <a:gd name="connsiteY4-1426" fmla="*/ 119992 h 3255228"/>
              <a:gd name="connsiteX5-1427" fmla="*/ 1161143 w 1541185"/>
              <a:gd name="connsiteY5-1428" fmla="*/ 3877 h 3255228"/>
              <a:gd name="connsiteX6-1429" fmla="*/ 1204686 w 1541185"/>
              <a:gd name="connsiteY6-1430" fmla="*/ 32906 h 3255228"/>
              <a:gd name="connsiteX7-1431" fmla="*/ 1219200 w 1541185"/>
              <a:gd name="connsiteY7-1432" fmla="*/ 76449 h 3255228"/>
              <a:gd name="connsiteX8-1433" fmla="*/ 1248228 w 1541185"/>
              <a:gd name="connsiteY8-1434" fmla="*/ 119992 h 3255228"/>
              <a:gd name="connsiteX9-1435" fmla="*/ 1262743 w 1541185"/>
              <a:gd name="connsiteY9-1436" fmla="*/ 192563 h 3255228"/>
              <a:gd name="connsiteX10-1437" fmla="*/ 1277257 w 1541185"/>
              <a:gd name="connsiteY10-1438" fmla="*/ 250620 h 3255228"/>
              <a:gd name="connsiteX11-1439" fmla="*/ 1306286 w 1541185"/>
              <a:gd name="connsiteY11-1440" fmla="*/ 410277 h 3255228"/>
              <a:gd name="connsiteX12-1441" fmla="*/ 1364343 w 1541185"/>
              <a:gd name="connsiteY12-1442" fmla="*/ 497363 h 3255228"/>
              <a:gd name="connsiteX13-1443" fmla="*/ 1393371 w 1541185"/>
              <a:gd name="connsiteY13-1444" fmla="*/ 613477 h 3255228"/>
              <a:gd name="connsiteX14-1445" fmla="*/ 1407886 w 1541185"/>
              <a:gd name="connsiteY14-1446" fmla="*/ 787649 h 3255228"/>
              <a:gd name="connsiteX15-1447" fmla="*/ 1422400 w 1541185"/>
              <a:gd name="connsiteY15-1448" fmla="*/ 831192 h 3255228"/>
              <a:gd name="connsiteX16-1449" fmla="*/ 1465943 w 1541185"/>
              <a:gd name="connsiteY16-1450" fmla="*/ 845706 h 3255228"/>
              <a:gd name="connsiteX17-1451" fmla="*/ 1524000 w 1541185"/>
              <a:gd name="connsiteY17-1452" fmla="*/ 976334 h 3255228"/>
              <a:gd name="connsiteX18-1453" fmla="*/ 1538514 w 1541185"/>
              <a:gd name="connsiteY18-1454" fmla="*/ 1019877 h 3255228"/>
              <a:gd name="connsiteX19-1455" fmla="*/ 1465943 w 1541185"/>
              <a:gd name="connsiteY19-1456" fmla="*/ 3118649 h 3255228"/>
              <a:gd name="connsiteX20-1457" fmla="*/ 1219200 w 1541185"/>
              <a:gd name="connsiteY20-1458" fmla="*/ 3051877 h 3255228"/>
              <a:gd name="connsiteX21-1459" fmla="*/ 319314 w 1541185"/>
              <a:gd name="connsiteY21-1460" fmla="*/ 3066392 h 3255228"/>
              <a:gd name="connsiteX22-1461" fmla="*/ 43543 w 1541185"/>
              <a:gd name="connsiteY22-1462" fmla="*/ 3066392 h 3255228"/>
              <a:gd name="connsiteX23-1463" fmla="*/ 0 w 1541185"/>
              <a:gd name="connsiteY23-1464" fmla="*/ 2979306 h 3255228"/>
              <a:gd name="connsiteX24-1465" fmla="*/ 29028 w 1541185"/>
              <a:gd name="connsiteY24-1466" fmla="*/ 2834163 h 3255228"/>
              <a:gd name="connsiteX25-1467" fmla="*/ 58057 w 1541185"/>
              <a:gd name="connsiteY25-1468" fmla="*/ 2747077 h 3255228"/>
              <a:gd name="connsiteX26-1469" fmla="*/ 72571 w 1541185"/>
              <a:gd name="connsiteY26-1470" fmla="*/ 2703534 h 3255228"/>
              <a:gd name="connsiteX27-1471" fmla="*/ 130628 w 1541185"/>
              <a:gd name="connsiteY27-1472" fmla="*/ 2543877 h 3255228"/>
              <a:gd name="connsiteX28-1473" fmla="*/ 130628 w 1541185"/>
              <a:gd name="connsiteY28-1474" fmla="*/ 2195534 h 3255228"/>
              <a:gd name="connsiteX29-1475" fmla="*/ 101600 w 1541185"/>
              <a:gd name="connsiteY29-1476" fmla="*/ 2108449 h 3255228"/>
              <a:gd name="connsiteX30-1477" fmla="*/ 130628 w 1541185"/>
              <a:gd name="connsiteY30-1478" fmla="*/ 1760106 h 3255228"/>
              <a:gd name="connsiteX31-1479" fmla="*/ 159657 w 1541185"/>
              <a:gd name="connsiteY31-1480" fmla="*/ 1673020 h 3255228"/>
              <a:gd name="connsiteX32-1481" fmla="*/ 203200 w 1541185"/>
              <a:gd name="connsiteY32-1482" fmla="*/ 1527877 h 3255228"/>
              <a:gd name="connsiteX33-1483" fmla="*/ 246743 w 1541185"/>
              <a:gd name="connsiteY33-1484" fmla="*/ 1353706 h 3255228"/>
              <a:gd name="connsiteX34-1485" fmla="*/ 333828 w 1541185"/>
              <a:gd name="connsiteY34-1486" fmla="*/ 1295649 h 3255228"/>
              <a:gd name="connsiteX35-1487" fmla="*/ 478971 w 1541185"/>
              <a:gd name="connsiteY35-1488" fmla="*/ 1324677 h 3255228"/>
              <a:gd name="connsiteX36-1489" fmla="*/ 566057 w 1541185"/>
              <a:gd name="connsiteY36-1490" fmla="*/ 1382734 h 3255228"/>
              <a:gd name="connsiteX37-1491" fmla="*/ 653143 w 1541185"/>
              <a:gd name="connsiteY37-1492" fmla="*/ 1411763 h 3255228"/>
              <a:gd name="connsiteX38-1493" fmla="*/ 740228 w 1541185"/>
              <a:gd name="connsiteY38-1494" fmla="*/ 1469820 h 3255228"/>
              <a:gd name="connsiteX39-1495" fmla="*/ 798286 w 1541185"/>
              <a:gd name="connsiteY39-1496" fmla="*/ 1542392 h 3255228"/>
              <a:gd name="connsiteX40-1497" fmla="*/ 899886 w 1541185"/>
              <a:gd name="connsiteY40-1498" fmla="*/ 1658506 h 3255228"/>
              <a:gd name="connsiteX41-1499" fmla="*/ 972457 w 1541185"/>
              <a:gd name="connsiteY41-1500" fmla="*/ 1789134 h 3255228"/>
              <a:gd name="connsiteX42-1501" fmla="*/ 1001486 w 1541185"/>
              <a:gd name="connsiteY42-1502" fmla="*/ 1832677 h 3255228"/>
              <a:gd name="connsiteX43-1503" fmla="*/ 1059543 w 1541185"/>
              <a:gd name="connsiteY43-1504" fmla="*/ 1905249 h 3255228"/>
              <a:gd name="connsiteX44-1505" fmla="*/ 1088571 w 1541185"/>
              <a:gd name="connsiteY44-1506" fmla="*/ 1948792 h 3255228"/>
              <a:gd name="connsiteX45-1507" fmla="*/ 1175657 w 1541185"/>
              <a:gd name="connsiteY45-1508" fmla="*/ 2006849 h 3255228"/>
              <a:gd name="connsiteX46-1509" fmla="*/ 1190171 w 1541185"/>
              <a:gd name="connsiteY46-1510" fmla="*/ 1963306 h 3255228"/>
              <a:gd name="connsiteX47-1511" fmla="*/ 1161143 w 1541185"/>
              <a:gd name="connsiteY47-1512" fmla="*/ 1876220 h 3255228"/>
              <a:gd name="connsiteX48-1513" fmla="*/ 1146628 w 1541185"/>
              <a:gd name="connsiteY48-1514" fmla="*/ 1571420 h 3255228"/>
              <a:gd name="connsiteX49-1515" fmla="*/ 1132114 w 1541185"/>
              <a:gd name="connsiteY49-1516" fmla="*/ 1498849 h 3255228"/>
              <a:gd name="connsiteX50-1517" fmla="*/ 1161143 w 1541185"/>
              <a:gd name="connsiteY50-1518" fmla="*/ 1252106 h 3255228"/>
              <a:gd name="connsiteX51-1519" fmla="*/ 1175657 w 1541185"/>
              <a:gd name="connsiteY51-1520" fmla="*/ 1092449 h 3255228"/>
              <a:gd name="connsiteX52-1521" fmla="*/ 1204686 w 1541185"/>
              <a:gd name="connsiteY52-1522" fmla="*/ 961820 h 3255228"/>
              <a:gd name="connsiteX0-1523" fmla="*/ 1233714 w 1538514"/>
              <a:gd name="connsiteY0-1524" fmla="*/ 1019877 h 3255228"/>
              <a:gd name="connsiteX1-1525" fmla="*/ 1219200 w 1538514"/>
              <a:gd name="connsiteY1-1526" fmla="*/ 947306 h 3255228"/>
              <a:gd name="connsiteX2-1527" fmla="*/ 1175657 w 1538514"/>
              <a:gd name="connsiteY2-1528" fmla="*/ 279649 h 3255228"/>
              <a:gd name="connsiteX3-1529" fmla="*/ 1161143 w 1538514"/>
              <a:gd name="connsiteY3-1530" fmla="*/ 221592 h 3255228"/>
              <a:gd name="connsiteX4-1531" fmla="*/ 1146628 w 1538514"/>
              <a:gd name="connsiteY4-1532" fmla="*/ 119992 h 3255228"/>
              <a:gd name="connsiteX5-1533" fmla="*/ 1161143 w 1538514"/>
              <a:gd name="connsiteY5-1534" fmla="*/ 3877 h 3255228"/>
              <a:gd name="connsiteX6-1535" fmla="*/ 1204686 w 1538514"/>
              <a:gd name="connsiteY6-1536" fmla="*/ 32906 h 3255228"/>
              <a:gd name="connsiteX7-1537" fmla="*/ 1219200 w 1538514"/>
              <a:gd name="connsiteY7-1538" fmla="*/ 76449 h 3255228"/>
              <a:gd name="connsiteX8-1539" fmla="*/ 1248228 w 1538514"/>
              <a:gd name="connsiteY8-1540" fmla="*/ 119992 h 3255228"/>
              <a:gd name="connsiteX9-1541" fmla="*/ 1262743 w 1538514"/>
              <a:gd name="connsiteY9-1542" fmla="*/ 192563 h 3255228"/>
              <a:gd name="connsiteX10-1543" fmla="*/ 1277257 w 1538514"/>
              <a:gd name="connsiteY10-1544" fmla="*/ 250620 h 3255228"/>
              <a:gd name="connsiteX11-1545" fmla="*/ 1306286 w 1538514"/>
              <a:gd name="connsiteY11-1546" fmla="*/ 410277 h 3255228"/>
              <a:gd name="connsiteX12-1547" fmla="*/ 1364343 w 1538514"/>
              <a:gd name="connsiteY12-1548" fmla="*/ 497363 h 3255228"/>
              <a:gd name="connsiteX13-1549" fmla="*/ 1393371 w 1538514"/>
              <a:gd name="connsiteY13-1550" fmla="*/ 613477 h 3255228"/>
              <a:gd name="connsiteX14-1551" fmla="*/ 1407886 w 1538514"/>
              <a:gd name="connsiteY14-1552" fmla="*/ 787649 h 3255228"/>
              <a:gd name="connsiteX15-1553" fmla="*/ 1422400 w 1538514"/>
              <a:gd name="connsiteY15-1554" fmla="*/ 831192 h 3255228"/>
              <a:gd name="connsiteX16-1555" fmla="*/ 1465943 w 1538514"/>
              <a:gd name="connsiteY16-1556" fmla="*/ 845706 h 3255228"/>
              <a:gd name="connsiteX17-1557" fmla="*/ 1538514 w 1538514"/>
              <a:gd name="connsiteY17-1558" fmla="*/ 1019877 h 3255228"/>
              <a:gd name="connsiteX18-1559" fmla="*/ 1465943 w 1538514"/>
              <a:gd name="connsiteY18-1560" fmla="*/ 3118649 h 3255228"/>
              <a:gd name="connsiteX19-1561" fmla="*/ 1219200 w 1538514"/>
              <a:gd name="connsiteY19-1562" fmla="*/ 3051877 h 3255228"/>
              <a:gd name="connsiteX20-1563" fmla="*/ 319314 w 1538514"/>
              <a:gd name="connsiteY20-1564" fmla="*/ 3066392 h 3255228"/>
              <a:gd name="connsiteX21-1565" fmla="*/ 43543 w 1538514"/>
              <a:gd name="connsiteY21-1566" fmla="*/ 3066392 h 3255228"/>
              <a:gd name="connsiteX22-1567" fmla="*/ 0 w 1538514"/>
              <a:gd name="connsiteY22-1568" fmla="*/ 2979306 h 3255228"/>
              <a:gd name="connsiteX23-1569" fmla="*/ 29028 w 1538514"/>
              <a:gd name="connsiteY23-1570" fmla="*/ 2834163 h 3255228"/>
              <a:gd name="connsiteX24-1571" fmla="*/ 58057 w 1538514"/>
              <a:gd name="connsiteY24-1572" fmla="*/ 2747077 h 3255228"/>
              <a:gd name="connsiteX25-1573" fmla="*/ 72571 w 1538514"/>
              <a:gd name="connsiteY25-1574" fmla="*/ 2703534 h 3255228"/>
              <a:gd name="connsiteX26-1575" fmla="*/ 130628 w 1538514"/>
              <a:gd name="connsiteY26-1576" fmla="*/ 2543877 h 3255228"/>
              <a:gd name="connsiteX27-1577" fmla="*/ 130628 w 1538514"/>
              <a:gd name="connsiteY27-1578" fmla="*/ 2195534 h 3255228"/>
              <a:gd name="connsiteX28-1579" fmla="*/ 101600 w 1538514"/>
              <a:gd name="connsiteY28-1580" fmla="*/ 2108449 h 3255228"/>
              <a:gd name="connsiteX29-1581" fmla="*/ 130628 w 1538514"/>
              <a:gd name="connsiteY29-1582" fmla="*/ 1760106 h 3255228"/>
              <a:gd name="connsiteX30-1583" fmla="*/ 159657 w 1538514"/>
              <a:gd name="connsiteY30-1584" fmla="*/ 1673020 h 3255228"/>
              <a:gd name="connsiteX31-1585" fmla="*/ 203200 w 1538514"/>
              <a:gd name="connsiteY31-1586" fmla="*/ 1527877 h 3255228"/>
              <a:gd name="connsiteX32-1587" fmla="*/ 246743 w 1538514"/>
              <a:gd name="connsiteY32-1588" fmla="*/ 1353706 h 3255228"/>
              <a:gd name="connsiteX33-1589" fmla="*/ 333828 w 1538514"/>
              <a:gd name="connsiteY33-1590" fmla="*/ 1295649 h 3255228"/>
              <a:gd name="connsiteX34-1591" fmla="*/ 478971 w 1538514"/>
              <a:gd name="connsiteY34-1592" fmla="*/ 1324677 h 3255228"/>
              <a:gd name="connsiteX35-1593" fmla="*/ 566057 w 1538514"/>
              <a:gd name="connsiteY35-1594" fmla="*/ 1382734 h 3255228"/>
              <a:gd name="connsiteX36-1595" fmla="*/ 653143 w 1538514"/>
              <a:gd name="connsiteY36-1596" fmla="*/ 1411763 h 3255228"/>
              <a:gd name="connsiteX37-1597" fmla="*/ 740228 w 1538514"/>
              <a:gd name="connsiteY37-1598" fmla="*/ 1469820 h 3255228"/>
              <a:gd name="connsiteX38-1599" fmla="*/ 798286 w 1538514"/>
              <a:gd name="connsiteY38-1600" fmla="*/ 1542392 h 3255228"/>
              <a:gd name="connsiteX39-1601" fmla="*/ 899886 w 1538514"/>
              <a:gd name="connsiteY39-1602" fmla="*/ 1658506 h 3255228"/>
              <a:gd name="connsiteX40-1603" fmla="*/ 972457 w 1538514"/>
              <a:gd name="connsiteY40-1604" fmla="*/ 1789134 h 3255228"/>
              <a:gd name="connsiteX41-1605" fmla="*/ 1001486 w 1538514"/>
              <a:gd name="connsiteY41-1606" fmla="*/ 1832677 h 3255228"/>
              <a:gd name="connsiteX42-1607" fmla="*/ 1059543 w 1538514"/>
              <a:gd name="connsiteY42-1608" fmla="*/ 1905249 h 3255228"/>
              <a:gd name="connsiteX43-1609" fmla="*/ 1088571 w 1538514"/>
              <a:gd name="connsiteY43-1610" fmla="*/ 1948792 h 3255228"/>
              <a:gd name="connsiteX44-1611" fmla="*/ 1175657 w 1538514"/>
              <a:gd name="connsiteY44-1612" fmla="*/ 2006849 h 3255228"/>
              <a:gd name="connsiteX45-1613" fmla="*/ 1190171 w 1538514"/>
              <a:gd name="connsiteY45-1614" fmla="*/ 1963306 h 3255228"/>
              <a:gd name="connsiteX46-1615" fmla="*/ 1161143 w 1538514"/>
              <a:gd name="connsiteY46-1616" fmla="*/ 1876220 h 3255228"/>
              <a:gd name="connsiteX47-1617" fmla="*/ 1146628 w 1538514"/>
              <a:gd name="connsiteY47-1618" fmla="*/ 1571420 h 3255228"/>
              <a:gd name="connsiteX48-1619" fmla="*/ 1132114 w 1538514"/>
              <a:gd name="connsiteY48-1620" fmla="*/ 1498849 h 3255228"/>
              <a:gd name="connsiteX49-1621" fmla="*/ 1161143 w 1538514"/>
              <a:gd name="connsiteY49-1622" fmla="*/ 1252106 h 3255228"/>
              <a:gd name="connsiteX50-1623" fmla="*/ 1175657 w 1538514"/>
              <a:gd name="connsiteY50-1624" fmla="*/ 1092449 h 3255228"/>
              <a:gd name="connsiteX51-1625" fmla="*/ 1204686 w 1538514"/>
              <a:gd name="connsiteY51-1626" fmla="*/ 961820 h 3255228"/>
              <a:gd name="connsiteX0-1627" fmla="*/ 1233714 w 1485942"/>
              <a:gd name="connsiteY0-1628" fmla="*/ 1019877 h 3268026"/>
              <a:gd name="connsiteX1-1629" fmla="*/ 1219200 w 1485942"/>
              <a:gd name="connsiteY1-1630" fmla="*/ 947306 h 3268026"/>
              <a:gd name="connsiteX2-1631" fmla="*/ 1175657 w 1485942"/>
              <a:gd name="connsiteY2-1632" fmla="*/ 279649 h 3268026"/>
              <a:gd name="connsiteX3-1633" fmla="*/ 1161143 w 1485942"/>
              <a:gd name="connsiteY3-1634" fmla="*/ 221592 h 3268026"/>
              <a:gd name="connsiteX4-1635" fmla="*/ 1146628 w 1485942"/>
              <a:gd name="connsiteY4-1636" fmla="*/ 119992 h 3268026"/>
              <a:gd name="connsiteX5-1637" fmla="*/ 1161143 w 1485942"/>
              <a:gd name="connsiteY5-1638" fmla="*/ 3877 h 3268026"/>
              <a:gd name="connsiteX6-1639" fmla="*/ 1204686 w 1485942"/>
              <a:gd name="connsiteY6-1640" fmla="*/ 32906 h 3268026"/>
              <a:gd name="connsiteX7-1641" fmla="*/ 1219200 w 1485942"/>
              <a:gd name="connsiteY7-1642" fmla="*/ 76449 h 3268026"/>
              <a:gd name="connsiteX8-1643" fmla="*/ 1248228 w 1485942"/>
              <a:gd name="connsiteY8-1644" fmla="*/ 119992 h 3268026"/>
              <a:gd name="connsiteX9-1645" fmla="*/ 1262743 w 1485942"/>
              <a:gd name="connsiteY9-1646" fmla="*/ 192563 h 3268026"/>
              <a:gd name="connsiteX10-1647" fmla="*/ 1277257 w 1485942"/>
              <a:gd name="connsiteY10-1648" fmla="*/ 250620 h 3268026"/>
              <a:gd name="connsiteX11-1649" fmla="*/ 1306286 w 1485942"/>
              <a:gd name="connsiteY11-1650" fmla="*/ 410277 h 3268026"/>
              <a:gd name="connsiteX12-1651" fmla="*/ 1364343 w 1485942"/>
              <a:gd name="connsiteY12-1652" fmla="*/ 497363 h 3268026"/>
              <a:gd name="connsiteX13-1653" fmla="*/ 1393371 w 1485942"/>
              <a:gd name="connsiteY13-1654" fmla="*/ 613477 h 3268026"/>
              <a:gd name="connsiteX14-1655" fmla="*/ 1407886 w 1485942"/>
              <a:gd name="connsiteY14-1656" fmla="*/ 787649 h 3268026"/>
              <a:gd name="connsiteX15-1657" fmla="*/ 1422400 w 1485942"/>
              <a:gd name="connsiteY15-1658" fmla="*/ 831192 h 3268026"/>
              <a:gd name="connsiteX16-1659" fmla="*/ 1465943 w 1485942"/>
              <a:gd name="connsiteY16-1660" fmla="*/ 845706 h 3268026"/>
              <a:gd name="connsiteX17-1661" fmla="*/ 1465943 w 1485942"/>
              <a:gd name="connsiteY17-1662" fmla="*/ 3118649 h 3268026"/>
              <a:gd name="connsiteX18-1663" fmla="*/ 1219200 w 1485942"/>
              <a:gd name="connsiteY18-1664" fmla="*/ 3051877 h 3268026"/>
              <a:gd name="connsiteX19-1665" fmla="*/ 319314 w 1485942"/>
              <a:gd name="connsiteY19-1666" fmla="*/ 3066392 h 3268026"/>
              <a:gd name="connsiteX20-1667" fmla="*/ 43543 w 1485942"/>
              <a:gd name="connsiteY20-1668" fmla="*/ 3066392 h 3268026"/>
              <a:gd name="connsiteX21-1669" fmla="*/ 0 w 1485942"/>
              <a:gd name="connsiteY21-1670" fmla="*/ 2979306 h 3268026"/>
              <a:gd name="connsiteX22-1671" fmla="*/ 29028 w 1485942"/>
              <a:gd name="connsiteY22-1672" fmla="*/ 2834163 h 3268026"/>
              <a:gd name="connsiteX23-1673" fmla="*/ 58057 w 1485942"/>
              <a:gd name="connsiteY23-1674" fmla="*/ 2747077 h 3268026"/>
              <a:gd name="connsiteX24-1675" fmla="*/ 72571 w 1485942"/>
              <a:gd name="connsiteY24-1676" fmla="*/ 2703534 h 3268026"/>
              <a:gd name="connsiteX25-1677" fmla="*/ 130628 w 1485942"/>
              <a:gd name="connsiteY25-1678" fmla="*/ 2543877 h 3268026"/>
              <a:gd name="connsiteX26-1679" fmla="*/ 130628 w 1485942"/>
              <a:gd name="connsiteY26-1680" fmla="*/ 2195534 h 3268026"/>
              <a:gd name="connsiteX27-1681" fmla="*/ 101600 w 1485942"/>
              <a:gd name="connsiteY27-1682" fmla="*/ 2108449 h 3268026"/>
              <a:gd name="connsiteX28-1683" fmla="*/ 130628 w 1485942"/>
              <a:gd name="connsiteY28-1684" fmla="*/ 1760106 h 3268026"/>
              <a:gd name="connsiteX29-1685" fmla="*/ 159657 w 1485942"/>
              <a:gd name="connsiteY29-1686" fmla="*/ 1673020 h 3268026"/>
              <a:gd name="connsiteX30-1687" fmla="*/ 203200 w 1485942"/>
              <a:gd name="connsiteY30-1688" fmla="*/ 1527877 h 3268026"/>
              <a:gd name="connsiteX31-1689" fmla="*/ 246743 w 1485942"/>
              <a:gd name="connsiteY31-1690" fmla="*/ 1353706 h 3268026"/>
              <a:gd name="connsiteX32-1691" fmla="*/ 333828 w 1485942"/>
              <a:gd name="connsiteY32-1692" fmla="*/ 1295649 h 3268026"/>
              <a:gd name="connsiteX33-1693" fmla="*/ 478971 w 1485942"/>
              <a:gd name="connsiteY33-1694" fmla="*/ 1324677 h 3268026"/>
              <a:gd name="connsiteX34-1695" fmla="*/ 566057 w 1485942"/>
              <a:gd name="connsiteY34-1696" fmla="*/ 1382734 h 3268026"/>
              <a:gd name="connsiteX35-1697" fmla="*/ 653143 w 1485942"/>
              <a:gd name="connsiteY35-1698" fmla="*/ 1411763 h 3268026"/>
              <a:gd name="connsiteX36-1699" fmla="*/ 740228 w 1485942"/>
              <a:gd name="connsiteY36-1700" fmla="*/ 1469820 h 3268026"/>
              <a:gd name="connsiteX37-1701" fmla="*/ 798286 w 1485942"/>
              <a:gd name="connsiteY37-1702" fmla="*/ 1542392 h 3268026"/>
              <a:gd name="connsiteX38-1703" fmla="*/ 899886 w 1485942"/>
              <a:gd name="connsiteY38-1704" fmla="*/ 1658506 h 3268026"/>
              <a:gd name="connsiteX39-1705" fmla="*/ 972457 w 1485942"/>
              <a:gd name="connsiteY39-1706" fmla="*/ 1789134 h 3268026"/>
              <a:gd name="connsiteX40-1707" fmla="*/ 1001486 w 1485942"/>
              <a:gd name="connsiteY40-1708" fmla="*/ 1832677 h 3268026"/>
              <a:gd name="connsiteX41-1709" fmla="*/ 1059543 w 1485942"/>
              <a:gd name="connsiteY41-1710" fmla="*/ 1905249 h 3268026"/>
              <a:gd name="connsiteX42-1711" fmla="*/ 1088571 w 1485942"/>
              <a:gd name="connsiteY42-1712" fmla="*/ 1948792 h 3268026"/>
              <a:gd name="connsiteX43-1713" fmla="*/ 1175657 w 1485942"/>
              <a:gd name="connsiteY43-1714" fmla="*/ 2006849 h 3268026"/>
              <a:gd name="connsiteX44-1715" fmla="*/ 1190171 w 1485942"/>
              <a:gd name="connsiteY44-1716" fmla="*/ 1963306 h 3268026"/>
              <a:gd name="connsiteX45-1717" fmla="*/ 1161143 w 1485942"/>
              <a:gd name="connsiteY45-1718" fmla="*/ 1876220 h 3268026"/>
              <a:gd name="connsiteX46-1719" fmla="*/ 1146628 w 1485942"/>
              <a:gd name="connsiteY46-1720" fmla="*/ 1571420 h 3268026"/>
              <a:gd name="connsiteX47-1721" fmla="*/ 1132114 w 1485942"/>
              <a:gd name="connsiteY47-1722" fmla="*/ 1498849 h 3268026"/>
              <a:gd name="connsiteX48-1723" fmla="*/ 1161143 w 1485942"/>
              <a:gd name="connsiteY48-1724" fmla="*/ 1252106 h 3268026"/>
              <a:gd name="connsiteX49-1725" fmla="*/ 1175657 w 1485942"/>
              <a:gd name="connsiteY49-1726" fmla="*/ 1092449 h 3268026"/>
              <a:gd name="connsiteX50-1727" fmla="*/ 1204686 w 1485942"/>
              <a:gd name="connsiteY50-1728" fmla="*/ 961820 h 3268026"/>
              <a:gd name="connsiteX0-1729" fmla="*/ 1233714 w 1485942"/>
              <a:gd name="connsiteY0-1730" fmla="*/ 1019877 h 3286316"/>
              <a:gd name="connsiteX1-1731" fmla="*/ 1219200 w 1485942"/>
              <a:gd name="connsiteY1-1732" fmla="*/ 947306 h 3286316"/>
              <a:gd name="connsiteX2-1733" fmla="*/ 1175657 w 1485942"/>
              <a:gd name="connsiteY2-1734" fmla="*/ 279649 h 3286316"/>
              <a:gd name="connsiteX3-1735" fmla="*/ 1161143 w 1485942"/>
              <a:gd name="connsiteY3-1736" fmla="*/ 221592 h 3286316"/>
              <a:gd name="connsiteX4-1737" fmla="*/ 1146628 w 1485942"/>
              <a:gd name="connsiteY4-1738" fmla="*/ 119992 h 3286316"/>
              <a:gd name="connsiteX5-1739" fmla="*/ 1161143 w 1485942"/>
              <a:gd name="connsiteY5-1740" fmla="*/ 3877 h 3286316"/>
              <a:gd name="connsiteX6-1741" fmla="*/ 1204686 w 1485942"/>
              <a:gd name="connsiteY6-1742" fmla="*/ 32906 h 3286316"/>
              <a:gd name="connsiteX7-1743" fmla="*/ 1219200 w 1485942"/>
              <a:gd name="connsiteY7-1744" fmla="*/ 76449 h 3286316"/>
              <a:gd name="connsiteX8-1745" fmla="*/ 1248228 w 1485942"/>
              <a:gd name="connsiteY8-1746" fmla="*/ 119992 h 3286316"/>
              <a:gd name="connsiteX9-1747" fmla="*/ 1262743 w 1485942"/>
              <a:gd name="connsiteY9-1748" fmla="*/ 192563 h 3286316"/>
              <a:gd name="connsiteX10-1749" fmla="*/ 1277257 w 1485942"/>
              <a:gd name="connsiteY10-1750" fmla="*/ 250620 h 3286316"/>
              <a:gd name="connsiteX11-1751" fmla="*/ 1306286 w 1485942"/>
              <a:gd name="connsiteY11-1752" fmla="*/ 410277 h 3286316"/>
              <a:gd name="connsiteX12-1753" fmla="*/ 1364343 w 1485942"/>
              <a:gd name="connsiteY12-1754" fmla="*/ 497363 h 3286316"/>
              <a:gd name="connsiteX13-1755" fmla="*/ 1393371 w 1485942"/>
              <a:gd name="connsiteY13-1756" fmla="*/ 613477 h 3286316"/>
              <a:gd name="connsiteX14-1757" fmla="*/ 1407886 w 1485942"/>
              <a:gd name="connsiteY14-1758" fmla="*/ 787649 h 3286316"/>
              <a:gd name="connsiteX15-1759" fmla="*/ 1422400 w 1485942"/>
              <a:gd name="connsiteY15-1760" fmla="*/ 831192 h 3286316"/>
              <a:gd name="connsiteX16-1761" fmla="*/ 1465943 w 1485942"/>
              <a:gd name="connsiteY16-1762" fmla="*/ 845706 h 3286316"/>
              <a:gd name="connsiteX17-1763" fmla="*/ 1465943 w 1485942"/>
              <a:gd name="connsiteY17-1764" fmla="*/ 3118649 h 3286316"/>
              <a:gd name="connsiteX18-1765" fmla="*/ 1433174 w 1485942"/>
              <a:gd name="connsiteY18-1766" fmla="*/ 3068602 h 3286316"/>
              <a:gd name="connsiteX19-1767" fmla="*/ 1219200 w 1485942"/>
              <a:gd name="connsiteY19-1768" fmla="*/ 3051877 h 3286316"/>
              <a:gd name="connsiteX20-1769" fmla="*/ 319314 w 1485942"/>
              <a:gd name="connsiteY20-1770" fmla="*/ 3066392 h 3286316"/>
              <a:gd name="connsiteX21-1771" fmla="*/ 43543 w 1485942"/>
              <a:gd name="connsiteY21-1772" fmla="*/ 3066392 h 3286316"/>
              <a:gd name="connsiteX22-1773" fmla="*/ 0 w 1485942"/>
              <a:gd name="connsiteY22-1774" fmla="*/ 2979306 h 3286316"/>
              <a:gd name="connsiteX23-1775" fmla="*/ 29028 w 1485942"/>
              <a:gd name="connsiteY23-1776" fmla="*/ 2834163 h 3286316"/>
              <a:gd name="connsiteX24-1777" fmla="*/ 58057 w 1485942"/>
              <a:gd name="connsiteY24-1778" fmla="*/ 2747077 h 3286316"/>
              <a:gd name="connsiteX25-1779" fmla="*/ 72571 w 1485942"/>
              <a:gd name="connsiteY25-1780" fmla="*/ 2703534 h 3286316"/>
              <a:gd name="connsiteX26-1781" fmla="*/ 130628 w 1485942"/>
              <a:gd name="connsiteY26-1782" fmla="*/ 2543877 h 3286316"/>
              <a:gd name="connsiteX27-1783" fmla="*/ 130628 w 1485942"/>
              <a:gd name="connsiteY27-1784" fmla="*/ 2195534 h 3286316"/>
              <a:gd name="connsiteX28-1785" fmla="*/ 101600 w 1485942"/>
              <a:gd name="connsiteY28-1786" fmla="*/ 2108449 h 3286316"/>
              <a:gd name="connsiteX29-1787" fmla="*/ 130628 w 1485942"/>
              <a:gd name="connsiteY29-1788" fmla="*/ 1760106 h 3286316"/>
              <a:gd name="connsiteX30-1789" fmla="*/ 159657 w 1485942"/>
              <a:gd name="connsiteY30-1790" fmla="*/ 1673020 h 3286316"/>
              <a:gd name="connsiteX31-1791" fmla="*/ 203200 w 1485942"/>
              <a:gd name="connsiteY31-1792" fmla="*/ 1527877 h 3286316"/>
              <a:gd name="connsiteX32-1793" fmla="*/ 246743 w 1485942"/>
              <a:gd name="connsiteY32-1794" fmla="*/ 1353706 h 3286316"/>
              <a:gd name="connsiteX33-1795" fmla="*/ 333828 w 1485942"/>
              <a:gd name="connsiteY33-1796" fmla="*/ 1295649 h 3286316"/>
              <a:gd name="connsiteX34-1797" fmla="*/ 478971 w 1485942"/>
              <a:gd name="connsiteY34-1798" fmla="*/ 1324677 h 3286316"/>
              <a:gd name="connsiteX35-1799" fmla="*/ 566057 w 1485942"/>
              <a:gd name="connsiteY35-1800" fmla="*/ 1382734 h 3286316"/>
              <a:gd name="connsiteX36-1801" fmla="*/ 653143 w 1485942"/>
              <a:gd name="connsiteY36-1802" fmla="*/ 1411763 h 3286316"/>
              <a:gd name="connsiteX37-1803" fmla="*/ 740228 w 1485942"/>
              <a:gd name="connsiteY37-1804" fmla="*/ 1469820 h 3286316"/>
              <a:gd name="connsiteX38-1805" fmla="*/ 798286 w 1485942"/>
              <a:gd name="connsiteY38-1806" fmla="*/ 1542392 h 3286316"/>
              <a:gd name="connsiteX39-1807" fmla="*/ 899886 w 1485942"/>
              <a:gd name="connsiteY39-1808" fmla="*/ 1658506 h 3286316"/>
              <a:gd name="connsiteX40-1809" fmla="*/ 972457 w 1485942"/>
              <a:gd name="connsiteY40-1810" fmla="*/ 1789134 h 3286316"/>
              <a:gd name="connsiteX41-1811" fmla="*/ 1001486 w 1485942"/>
              <a:gd name="connsiteY41-1812" fmla="*/ 1832677 h 3286316"/>
              <a:gd name="connsiteX42-1813" fmla="*/ 1059543 w 1485942"/>
              <a:gd name="connsiteY42-1814" fmla="*/ 1905249 h 3286316"/>
              <a:gd name="connsiteX43-1815" fmla="*/ 1088571 w 1485942"/>
              <a:gd name="connsiteY43-1816" fmla="*/ 1948792 h 3286316"/>
              <a:gd name="connsiteX44-1817" fmla="*/ 1175657 w 1485942"/>
              <a:gd name="connsiteY44-1818" fmla="*/ 2006849 h 3286316"/>
              <a:gd name="connsiteX45-1819" fmla="*/ 1190171 w 1485942"/>
              <a:gd name="connsiteY45-1820" fmla="*/ 1963306 h 3286316"/>
              <a:gd name="connsiteX46-1821" fmla="*/ 1161143 w 1485942"/>
              <a:gd name="connsiteY46-1822" fmla="*/ 1876220 h 3286316"/>
              <a:gd name="connsiteX47-1823" fmla="*/ 1146628 w 1485942"/>
              <a:gd name="connsiteY47-1824" fmla="*/ 1571420 h 3286316"/>
              <a:gd name="connsiteX48-1825" fmla="*/ 1132114 w 1485942"/>
              <a:gd name="connsiteY48-1826" fmla="*/ 1498849 h 3286316"/>
              <a:gd name="connsiteX49-1827" fmla="*/ 1161143 w 1485942"/>
              <a:gd name="connsiteY49-1828" fmla="*/ 1252106 h 3286316"/>
              <a:gd name="connsiteX50-1829" fmla="*/ 1175657 w 1485942"/>
              <a:gd name="connsiteY50-1830" fmla="*/ 1092449 h 3286316"/>
              <a:gd name="connsiteX51-1831" fmla="*/ 1204686 w 1485942"/>
              <a:gd name="connsiteY51-1832" fmla="*/ 961820 h 3286316"/>
              <a:gd name="connsiteX0-1833" fmla="*/ 1233714 w 1485942"/>
              <a:gd name="connsiteY0-1834" fmla="*/ 1019877 h 3286316"/>
              <a:gd name="connsiteX1-1835" fmla="*/ 1219200 w 1485942"/>
              <a:gd name="connsiteY1-1836" fmla="*/ 947306 h 3286316"/>
              <a:gd name="connsiteX2-1837" fmla="*/ 1175657 w 1485942"/>
              <a:gd name="connsiteY2-1838" fmla="*/ 279649 h 3286316"/>
              <a:gd name="connsiteX3-1839" fmla="*/ 1161143 w 1485942"/>
              <a:gd name="connsiteY3-1840" fmla="*/ 221592 h 3286316"/>
              <a:gd name="connsiteX4-1841" fmla="*/ 1146628 w 1485942"/>
              <a:gd name="connsiteY4-1842" fmla="*/ 119992 h 3286316"/>
              <a:gd name="connsiteX5-1843" fmla="*/ 1161143 w 1485942"/>
              <a:gd name="connsiteY5-1844" fmla="*/ 3877 h 3286316"/>
              <a:gd name="connsiteX6-1845" fmla="*/ 1204686 w 1485942"/>
              <a:gd name="connsiteY6-1846" fmla="*/ 32906 h 3286316"/>
              <a:gd name="connsiteX7-1847" fmla="*/ 1219200 w 1485942"/>
              <a:gd name="connsiteY7-1848" fmla="*/ 76449 h 3286316"/>
              <a:gd name="connsiteX8-1849" fmla="*/ 1248228 w 1485942"/>
              <a:gd name="connsiteY8-1850" fmla="*/ 119992 h 3286316"/>
              <a:gd name="connsiteX9-1851" fmla="*/ 1262743 w 1485942"/>
              <a:gd name="connsiteY9-1852" fmla="*/ 192563 h 3286316"/>
              <a:gd name="connsiteX10-1853" fmla="*/ 1277257 w 1485942"/>
              <a:gd name="connsiteY10-1854" fmla="*/ 250620 h 3286316"/>
              <a:gd name="connsiteX11-1855" fmla="*/ 1306286 w 1485942"/>
              <a:gd name="connsiteY11-1856" fmla="*/ 410277 h 3286316"/>
              <a:gd name="connsiteX12-1857" fmla="*/ 1364343 w 1485942"/>
              <a:gd name="connsiteY12-1858" fmla="*/ 497363 h 3286316"/>
              <a:gd name="connsiteX13-1859" fmla="*/ 1393371 w 1485942"/>
              <a:gd name="connsiteY13-1860" fmla="*/ 613477 h 3286316"/>
              <a:gd name="connsiteX14-1861" fmla="*/ 1407886 w 1485942"/>
              <a:gd name="connsiteY14-1862" fmla="*/ 787649 h 3286316"/>
              <a:gd name="connsiteX15-1863" fmla="*/ 1422400 w 1485942"/>
              <a:gd name="connsiteY15-1864" fmla="*/ 831192 h 3286316"/>
              <a:gd name="connsiteX16-1865" fmla="*/ 1465943 w 1485942"/>
              <a:gd name="connsiteY16-1866" fmla="*/ 845706 h 3286316"/>
              <a:gd name="connsiteX17-1867" fmla="*/ 1465943 w 1485942"/>
              <a:gd name="connsiteY17-1868" fmla="*/ 3118649 h 3286316"/>
              <a:gd name="connsiteX18-1869" fmla="*/ 1433174 w 1485942"/>
              <a:gd name="connsiteY18-1870" fmla="*/ 3068602 h 3286316"/>
              <a:gd name="connsiteX19-1871" fmla="*/ 1219200 w 1485942"/>
              <a:gd name="connsiteY19-1872" fmla="*/ 3051877 h 3286316"/>
              <a:gd name="connsiteX20-1873" fmla="*/ 319314 w 1485942"/>
              <a:gd name="connsiteY20-1874" fmla="*/ 3066392 h 3286316"/>
              <a:gd name="connsiteX21-1875" fmla="*/ 43543 w 1485942"/>
              <a:gd name="connsiteY21-1876" fmla="*/ 3066392 h 3286316"/>
              <a:gd name="connsiteX22-1877" fmla="*/ 0 w 1485942"/>
              <a:gd name="connsiteY22-1878" fmla="*/ 2979306 h 3286316"/>
              <a:gd name="connsiteX23-1879" fmla="*/ 29028 w 1485942"/>
              <a:gd name="connsiteY23-1880" fmla="*/ 2834163 h 3286316"/>
              <a:gd name="connsiteX24-1881" fmla="*/ 58057 w 1485942"/>
              <a:gd name="connsiteY24-1882" fmla="*/ 2747077 h 3286316"/>
              <a:gd name="connsiteX25-1883" fmla="*/ 72571 w 1485942"/>
              <a:gd name="connsiteY25-1884" fmla="*/ 2703534 h 3286316"/>
              <a:gd name="connsiteX26-1885" fmla="*/ 130628 w 1485942"/>
              <a:gd name="connsiteY26-1886" fmla="*/ 2543877 h 3286316"/>
              <a:gd name="connsiteX27-1887" fmla="*/ 130628 w 1485942"/>
              <a:gd name="connsiteY27-1888" fmla="*/ 2195534 h 3286316"/>
              <a:gd name="connsiteX28-1889" fmla="*/ 101600 w 1485942"/>
              <a:gd name="connsiteY28-1890" fmla="*/ 2108449 h 3286316"/>
              <a:gd name="connsiteX29-1891" fmla="*/ 130628 w 1485942"/>
              <a:gd name="connsiteY29-1892" fmla="*/ 1760106 h 3286316"/>
              <a:gd name="connsiteX30-1893" fmla="*/ 159657 w 1485942"/>
              <a:gd name="connsiteY30-1894" fmla="*/ 1673020 h 3286316"/>
              <a:gd name="connsiteX31-1895" fmla="*/ 203200 w 1485942"/>
              <a:gd name="connsiteY31-1896" fmla="*/ 1527877 h 3286316"/>
              <a:gd name="connsiteX32-1897" fmla="*/ 246743 w 1485942"/>
              <a:gd name="connsiteY32-1898" fmla="*/ 1353706 h 3286316"/>
              <a:gd name="connsiteX33-1899" fmla="*/ 333828 w 1485942"/>
              <a:gd name="connsiteY33-1900" fmla="*/ 1295649 h 3286316"/>
              <a:gd name="connsiteX34-1901" fmla="*/ 478971 w 1485942"/>
              <a:gd name="connsiteY34-1902" fmla="*/ 1324677 h 3286316"/>
              <a:gd name="connsiteX35-1903" fmla="*/ 566057 w 1485942"/>
              <a:gd name="connsiteY35-1904" fmla="*/ 1382734 h 3286316"/>
              <a:gd name="connsiteX36-1905" fmla="*/ 653143 w 1485942"/>
              <a:gd name="connsiteY36-1906" fmla="*/ 1411763 h 3286316"/>
              <a:gd name="connsiteX37-1907" fmla="*/ 740228 w 1485942"/>
              <a:gd name="connsiteY37-1908" fmla="*/ 1469820 h 3286316"/>
              <a:gd name="connsiteX38-1909" fmla="*/ 798286 w 1485942"/>
              <a:gd name="connsiteY38-1910" fmla="*/ 1542392 h 3286316"/>
              <a:gd name="connsiteX39-1911" fmla="*/ 899886 w 1485942"/>
              <a:gd name="connsiteY39-1912" fmla="*/ 1658506 h 3286316"/>
              <a:gd name="connsiteX40-1913" fmla="*/ 972457 w 1485942"/>
              <a:gd name="connsiteY40-1914" fmla="*/ 1789134 h 3286316"/>
              <a:gd name="connsiteX41-1915" fmla="*/ 1001486 w 1485942"/>
              <a:gd name="connsiteY41-1916" fmla="*/ 1832677 h 3286316"/>
              <a:gd name="connsiteX42-1917" fmla="*/ 1059543 w 1485942"/>
              <a:gd name="connsiteY42-1918" fmla="*/ 1905249 h 3286316"/>
              <a:gd name="connsiteX43-1919" fmla="*/ 1088571 w 1485942"/>
              <a:gd name="connsiteY43-1920" fmla="*/ 1948792 h 3286316"/>
              <a:gd name="connsiteX44-1921" fmla="*/ 1175657 w 1485942"/>
              <a:gd name="connsiteY44-1922" fmla="*/ 2006849 h 3286316"/>
              <a:gd name="connsiteX45-1923" fmla="*/ 1190171 w 1485942"/>
              <a:gd name="connsiteY45-1924" fmla="*/ 1963306 h 3286316"/>
              <a:gd name="connsiteX46-1925" fmla="*/ 1161143 w 1485942"/>
              <a:gd name="connsiteY46-1926" fmla="*/ 1876220 h 3286316"/>
              <a:gd name="connsiteX47-1927" fmla="*/ 1146628 w 1485942"/>
              <a:gd name="connsiteY47-1928" fmla="*/ 1571420 h 3286316"/>
              <a:gd name="connsiteX48-1929" fmla="*/ 1132114 w 1485942"/>
              <a:gd name="connsiteY48-1930" fmla="*/ 1498849 h 3286316"/>
              <a:gd name="connsiteX49-1931" fmla="*/ 1161143 w 1485942"/>
              <a:gd name="connsiteY49-1932" fmla="*/ 1252106 h 3286316"/>
              <a:gd name="connsiteX50-1933" fmla="*/ 1175657 w 1485942"/>
              <a:gd name="connsiteY50-1934" fmla="*/ 1092449 h 3286316"/>
              <a:gd name="connsiteX51-1935" fmla="*/ 1204686 w 1485942"/>
              <a:gd name="connsiteY51-1936" fmla="*/ 961820 h 3286316"/>
              <a:gd name="connsiteX0-1937" fmla="*/ 1233714 w 1467429"/>
              <a:gd name="connsiteY0-1938" fmla="*/ 1019877 h 3227874"/>
              <a:gd name="connsiteX1-1939" fmla="*/ 1219200 w 1467429"/>
              <a:gd name="connsiteY1-1940" fmla="*/ 947306 h 3227874"/>
              <a:gd name="connsiteX2-1941" fmla="*/ 1175657 w 1467429"/>
              <a:gd name="connsiteY2-1942" fmla="*/ 279649 h 3227874"/>
              <a:gd name="connsiteX3-1943" fmla="*/ 1161143 w 1467429"/>
              <a:gd name="connsiteY3-1944" fmla="*/ 221592 h 3227874"/>
              <a:gd name="connsiteX4-1945" fmla="*/ 1146628 w 1467429"/>
              <a:gd name="connsiteY4-1946" fmla="*/ 119992 h 3227874"/>
              <a:gd name="connsiteX5-1947" fmla="*/ 1161143 w 1467429"/>
              <a:gd name="connsiteY5-1948" fmla="*/ 3877 h 3227874"/>
              <a:gd name="connsiteX6-1949" fmla="*/ 1204686 w 1467429"/>
              <a:gd name="connsiteY6-1950" fmla="*/ 32906 h 3227874"/>
              <a:gd name="connsiteX7-1951" fmla="*/ 1219200 w 1467429"/>
              <a:gd name="connsiteY7-1952" fmla="*/ 76449 h 3227874"/>
              <a:gd name="connsiteX8-1953" fmla="*/ 1248228 w 1467429"/>
              <a:gd name="connsiteY8-1954" fmla="*/ 119992 h 3227874"/>
              <a:gd name="connsiteX9-1955" fmla="*/ 1262743 w 1467429"/>
              <a:gd name="connsiteY9-1956" fmla="*/ 192563 h 3227874"/>
              <a:gd name="connsiteX10-1957" fmla="*/ 1277257 w 1467429"/>
              <a:gd name="connsiteY10-1958" fmla="*/ 250620 h 3227874"/>
              <a:gd name="connsiteX11-1959" fmla="*/ 1306286 w 1467429"/>
              <a:gd name="connsiteY11-1960" fmla="*/ 410277 h 3227874"/>
              <a:gd name="connsiteX12-1961" fmla="*/ 1364343 w 1467429"/>
              <a:gd name="connsiteY12-1962" fmla="*/ 497363 h 3227874"/>
              <a:gd name="connsiteX13-1963" fmla="*/ 1393371 w 1467429"/>
              <a:gd name="connsiteY13-1964" fmla="*/ 613477 h 3227874"/>
              <a:gd name="connsiteX14-1965" fmla="*/ 1407886 w 1467429"/>
              <a:gd name="connsiteY14-1966" fmla="*/ 787649 h 3227874"/>
              <a:gd name="connsiteX15-1967" fmla="*/ 1422400 w 1467429"/>
              <a:gd name="connsiteY15-1968" fmla="*/ 831192 h 3227874"/>
              <a:gd name="connsiteX16-1969" fmla="*/ 1465943 w 1467429"/>
              <a:gd name="connsiteY16-1970" fmla="*/ 845706 h 3227874"/>
              <a:gd name="connsiteX17-1971" fmla="*/ 1433174 w 1467429"/>
              <a:gd name="connsiteY17-1972" fmla="*/ 3068602 h 3227874"/>
              <a:gd name="connsiteX18-1973" fmla="*/ 1219200 w 1467429"/>
              <a:gd name="connsiteY18-1974" fmla="*/ 3051877 h 3227874"/>
              <a:gd name="connsiteX19-1975" fmla="*/ 319314 w 1467429"/>
              <a:gd name="connsiteY19-1976" fmla="*/ 3066392 h 3227874"/>
              <a:gd name="connsiteX20-1977" fmla="*/ 43543 w 1467429"/>
              <a:gd name="connsiteY20-1978" fmla="*/ 3066392 h 3227874"/>
              <a:gd name="connsiteX21-1979" fmla="*/ 0 w 1467429"/>
              <a:gd name="connsiteY21-1980" fmla="*/ 2979306 h 3227874"/>
              <a:gd name="connsiteX22-1981" fmla="*/ 29028 w 1467429"/>
              <a:gd name="connsiteY22-1982" fmla="*/ 2834163 h 3227874"/>
              <a:gd name="connsiteX23-1983" fmla="*/ 58057 w 1467429"/>
              <a:gd name="connsiteY23-1984" fmla="*/ 2747077 h 3227874"/>
              <a:gd name="connsiteX24-1985" fmla="*/ 72571 w 1467429"/>
              <a:gd name="connsiteY24-1986" fmla="*/ 2703534 h 3227874"/>
              <a:gd name="connsiteX25-1987" fmla="*/ 130628 w 1467429"/>
              <a:gd name="connsiteY25-1988" fmla="*/ 2543877 h 3227874"/>
              <a:gd name="connsiteX26-1989" fmla="*/ 130628 w 1467429"/>
              <a:gd name="connsiteY26-1990" fmla="*/ 2195534 h 3227874"/>
              <a:gd name="connsiteX27-1991" fmla="*/ 101600 w 1467429"/>
              <a:gd name="connsiteY27-1992" fmla="*/ 2108449 h 3227874"/>
              <a:gd name="connsiteX28-1993" fmla="*/ 130628 w 1467429"/>
              <a:gd name="connsiteY28-1994" fmla="*/ 1760106 h 3227874"/>
              <a:gd name="connsiteX29-1995" fmla="*/ 159657 w 1467429"/>
              <a:gd name="connsiteY29-1996" fmla="*/ 1673020 h 3227874"/>
              <a:gd name="connsiteX30-1997" fmla="*/ 203200 w 1467429"/>
              <a:gd name="connsiteY30-1998" fmla="*/ 1527877 h 3227874"/>
              <a:gd name="connsiteX31-1999" fmla="*/ 246743 w 1467429"/>
              <a:gd name="connsiteY31-2000" fmla="*/ 1353706 h 3227874"/>
              <a:gd name="connsiteX32-2001" fmla="*/ 333828 w 1467429"/>
              <a:gd name="connsiteY32-2002" fmla="*/ 1295649 h 3227874"/>
              <a:gd name="connsiteX33-2003" fmla="*/ 478971 w 1467429"/>
              <a:gd name="connsiteY33-2004" fmla="*/ 1324677 h 3227874"/>
              <a:gd name="connsiteX34-2005" fmla="*/ 566057 w 1467429"/>
              <a:gd name="connsiteY34-2006" fmla="*/ 1382734 h 3227874"/>
              <a:gd name="connsiteX35-2007" fmla="*/ 653143 w 1467429"/>
              <a:gd name="connsiteY35-2008" fmla="*/ 1411763 h 3227874"/>
              <a:gd name="connsiteX36-2009" fmla="*/ 740228 w 1467429"/>
              <a:gd name="connsiteY36-2010" fmla="*/ 1469820 h 3227874"/>
              <a:gd name="connsiteX37-2011" fmla="*/ 798286 w 1467429"/>
              <a:gd name="connsiteY37-2012" fmla="*/ 1542392 h 3227874"/>
              <a:gd name="connsiteX38-2013" fmla="*/ 899886 w 1467429"/>
              <a:gd name="connsiteY38-2014" fmla="*/ 1658506 h 3227874"/>
              <a:gd name="connsiteX39-2015" fmla="*/ 972457 w 1467429"/>
              <a:gd name="connsiteY39-2016" fmla="*/ 1789134 h 3227874"/>
              <a:gd name="connsiteX40-2017" fmla="*/ 1001486 w 1467429"/>
              <a:gd name="connsiteY40-2018" fmla="*/ 1832677 h 3227874"/>
              <a:gd name="connsiteX41-2019" fmla="*/ 1059543 w 1467429"/>
              <a:gd name="connsiteY41-2020" fmla="*/ 1905249 h 3227874"/>
              <a:gd name="connsiteX42-2021" fmla="*/ 1088571 w 1467429"/>
              <a:gd name="connsiteY42-2022" fmla="*/ 1948792 h 3227874"/>
              <a:gd name="connsiteX43-2023" fmla="*/ 1175657 w 1467429"/>
              <a:gd name="connsiteY43-2024" fmla="*/ 2006849 h 3227874"/>
              <a:gd name="connsiteX44-2025" fmla="*/ 1190171 w 1467429"/>
              <a:gd name="connsiteY44-2026" fmla="*/ 1963306 h 3227874"/>
              <a:gd name="connsiteX45-2027" fmla="*/ 1161143 w 1467429"/>
              <a:gd name="connsiteY45-2028" fmla="*/ 1876220 h 3227874"/>
              <a:gd name="connsiteX46-2029" fmla="*/ 1146628 w 1467429"/>
              <a:gd name="connsiteY46-2030" fmla="*/ 1571420 h 3227874"/>
              <a:gd name="connsiteX47-2031" fmla="*/ 1132114 w 1467429"/>
              <a:gd name="connsiteY47-2032" fmla="*/ 1498849 h 3227874"/>
              <a:gd name="connsiteX48-2033" fmla="*/ 1161143 w 1467429"/>
              <a:gd name="connsiteY48-2034" fmla="*/ 1252106 h 3227874"/>
              <a:gd name="connsiteX49-2035" fmla="*/ 1175657 w 1467429"/>
              <a:gd name="connsiteY49-2036" fmla="*/ 1092449 h 3227874"/>
              <a:gd name="connsiteX50-2037" fmla="*/ 1204686 w 1467429"/>
              <a:gd name="connsiteY50-2038" fmla="*/ 961820 h 3227874"/>
              <a:gd name="connsiteX0-2039" fmla="*/ 1233714 w 1467429"/>
              <a:gd name="connsiteY0-2040" fmla="*/ 1019877 h 3240366"/>
              <a:gd name="connsiteX1-2041" fmla="*/ 1219200 w 1467429"/>
              <a:gd name="connsiteY1-2042" fmla="*/ 947306 h 3240366"/>
              <a:gd name="connsiteX2-2043" fmla="*/ 1175657 w 1467429"/>
              <a:gd name="connsiteY2-2044" fmla="*/ 279649 h 3240366"/>
              <a:gd name="connsiteX3-2045" fmla="*/ 1161143 w 1467429"/>
              <a:gd name="connsiteY3-2046" fmla="*/ 221592 h 3240366"/>
              <a:gd name="connsiteX4-2047" fmla="*/ 1146628 w 1467429"/>
              <a:gd name="connsiteY4-2048" fmla="*/ 119992 h 3240366"/>
              <a:gd name="connsiteX5-2049" fmla="*/ 1161143 w 1467429"/>
              <a:gd name="connsiteY5-2050" fmla="*/ 3877 h 3240366"/>
              <a:gd name="connsiteX6-2051" fmla="*/ 1204686 w 1467429"/>
              <a:gd name="connsiteY6-2052" fmla="*/ 32906 h 3240366"/>
              <a:gd name="connsiteX7-2053" fmla="*/ 1219200 w 1467429"/>
              <a:gd name="connsiteY7-2054" fmla="*/ 76449 h 3240366"/>
              <a:gd name="connsiteX8-2055" fmla="*/ 1248228 w 1467429"/>
              <a:gd name="connsiteY8-2056" fmla="*/ 119992 h 3240366"/>
              <a:gd name="connsiteX9-2057" fmla="*/ 1262743 w 1467429"/>
              <a:gd name="connsiteY9-2058" fmla="*/ 192563 h 3240366"/>
              <a:gd name="connsiteX10-2059" fmla="*/ 1277257 w 1467429"/>
              <a:gd name="connsiteY10-2060" fmla="*/ 250620 h 3240366"/>
              <a:gd name="connsiteX11-2061" fmla="*/ 1306286 w 1467429"/>
              <a:gd name="connsiteY11-2062" fmla="*/ 410277 h 3240366"/>
              <a:gd name="connsiteX12-2063" fmla="*/ 1364343 w 1467429"/>
              <a:gd name="connsiteY12-2064" fmla="*/ 497363 h 3240366"/>
              <a:gd name="connsiteX13-2065" fmla="*/ 1393371 w 1467429"/>
              <a:gd name="connsiteY13-2066" fmla="*/ 613477 h 3240366"/>
              <a:gd name="connsiteX14-2067" fmla="*/ 1407886 w 1467429"/>
              <a:gd name="connsiteY14-2068" fmla="*/ 787649 h 3240366"/>
              <a:gd name="connsiteX15-2069" fmla="*/ 1422400 w 1467429"/>
              <a:gd name="connsiteY15-2070" fmla="*/ 831192 h 3240366"/>
              <a:gd name="connsiteX16-2071" fmla="*/ 1465943 w 1467429"/>
              <a:gd name="connsiteY16-2072" fmla="*/ 845706 h 3240366"/>
              <a:gd name="connsiteX17-2073" fmla="*/ 1433174 w 1467429"/>
              <a:gd name="connsiteY17-2074" fmla="*/ 3068602 h 3240366"/>
              <a:gd name="connsiteX18-2075" fmla="*/ 1404146 w 1467429"/>
              <a:gd name="connsiteY18-2076" fmla="*/ 3056987 h 3240366"/>
              <a:gd name="connsiteX19-2077" fmla="*/ 1219200 w 1467429"/>
              <a:gd name="connsiteY19-2078" fmla="*/ 3051877 h 3240366"/>
              <a:gd name="connsiteX20-2079" fmla="*/ 319314 w 1467429"/>
              <a:gd name="connsiteY20-2080" fmla="*/ 3066392 h 3240366"/>
              <a:gd name="connsiteX21-2081" fmla="*/ 43543 w 1467429"/>
              <a:gd name="connsiteY21-2082" fmla="*/ 3066392 h 3240366"/>
              <a:gd name="connsiteX22-2083" fmla="*/ 0 w 1467429"/>
              <a:gd name="connsiteY22-2084" fmla="*/ 2979306 h 3240366"/>
              <a:gd name="connsiteX23-2085" fmla="*/ 29028 w 1467429"/>
              <a:gd name="connsiteY23-2086" fmla="*/ 2834163 h 3240366"/>
              <a:gd name="connsiteX24-2087" fmla="*/ 58057 w 1467429"/>
              <a:gd name="connsiteY24-2088" fmla="*/ 2747077 h 3240366"/>
              <a:gd name="connsiteX25-2089" fmla="*/ 72571 w 1467429"/>
              <a:gd name="connsiteY25-2090" fmla="*/ 2703534 h 3240366"/>
              <a:gd name="connsiteX26-2091" fmla="*/ 130628 w 1467429"/>
              <a:gd name="connsiteY26-2092" fmla="*/ 2543877 h 3240366"/>
              <a:gd name="connsiteX27-2093" fmla="*/ 130628 w 1467429"/>
              <a:gd name="connsiteY27-2094" fmla="*/ 2195534 h 3240366"/>
              <a:gd name="connsiteX28-2095" fmla="*/ 101600 w 1467429"/>
              <a:gd name="connsiteY28-2096" fmla="*/ 2108449 h 3240366"/>
              <a:gd name="connsiteX29-2097" fmla="*/ 130628 w 1467429"/>
              <a:gd name="connsiteY29-2098" fmla="*/ 1760106 h 3240366"/>
              <a:gd name="connsiteX30-2099" fmla="*/ 159657 w 1467429"/>
              <a:gd name="connsiteY30-2100" fmla="*/ 1673020 h 3240366"/>
              <a:gd name="connsiteX31-2101" fmla="*/ 203200 w 1467429"/>
              <a:gd name="connsiteY31-2102" fmla="*/ 1527877 h 3240366"/>
              <a:gd name="connsiteX32-2103" fmla="*/ 246743 w 1467429"/>
              <a:gd name="connsiteY32-2104" fmla="*/ 1353706 h 3240366"/>
              <a:gd name="connsiteX33-2105" fmla="*/ 333828 w 1467429"/>
              <a:gd name="connsiteY33-2106" fmla="*/ 1295649 h 3240366"/>
              <a:gd name="connsiteX34-2107" fmla="*/ 478971 w 1467429"/>
              <a:gd name="connsiteY34-2108" fmla="*/ 1324677 h 3240366"/>
              <a:gd name="connsiteX35-2109" fmla="*/ 566057 w 1467429"/>
              <a:gd name="connsiteY35-2110" fmla="*/ 1382734 h 3240366"/>
              <a:gd name="connsiteX36-2111" fmla="*/ 653143 w 1467429"/>
              <a:gd name="connsiteY36-2112" fmla="*/ 1411763 h 3240366"/>
              <a:gd name="connsiteX37-2113" fmla="*/ 740228 w 1467429"/>
              <a:gd name="connsiteY37-2114" fmla="*/ 1469820 h 3240366"/>
              <a:gd name="connsiteX38-2115" fmla="*/ 798286 w 1467429"/>
              <a:gd name="connsiteY38-2116" fmla="*/ 1542392 h 3240366"/>
              <a:gd name="connsiteX39-2117" fmla="*/ 899886 w 1467429"/>
              <a:gd name="connsiteY39-2118" fmla="*/ 1658506 h 3240366"/>
              <a:gd name="connsiteX40-2119" fmla="*/ 972457 w 1467429"/>
              <a:gd name="connsiteY40-2120" fmla="*/ 1789134 h 3240366"/>
              <a:gd name="connsiteX41-2121" fmla="*/ 1001486 w 1467429"/>
              <a:gd name="connsiteY41-2122" fmla="*/ 1832677 h 3240366"/>
              <a:gd name="connsiteX42-2123" fmla="*/ 1059543 w 1467429"/>
              <a:gd name="connsiteY42-2124" fmla="*/ 1905249 h 3240366"/>
              <a:gd name="connsiteX43-2125" fmla="*/ 1088571 w 1467429"/>
              <a:gd name="connsiteY43-2126" fmla="*/ 1948792 h 3240366"/>
              <a:gd name="connsiteX44-2127" fmla="*/ 1175657 w 1467429"/>
              <a:gd name="connsiteY44-2128" fmla="*/ 2006849 h 3240366"/>
              <a:gd name="connsiteX45-2129" fmla="*/ 1190171 w 1467429"/>
              <a:gd name="connsiteY45-2130" fmla="*/ 1963306 h 3240366"/>
              <a:gd name="connsiteX46-2131" fmla="*/ 1161143 w 1467429"/>
              <a:gd name="connsiteY46-2132" fmla="*/ 1876220 h 3240366"/>
              <a:gd name="connsiteX47-2133" fmla="*/ 1146628 w 1467429"/>
              <a:gd name="connsiteY47-2134" fmla="*/ 1571420 h 3240366"/>
              <a:gd name="connsiteX48-2135" fmla="*/ 1132114 w 1467429"/>
              <a:gd name="connsiteY48-2136" fmla="*/ 1498849 h 3240366"/>
              <a:gd name="connsiteX49-2137" fmla="*/ 1161143 w 1467429"/>
              <a:gd name="connsiteY49-2138" fmla="*/ 1252106 h 3240366"/>
              <a:gd name="connsiteX50-2139" fmla="*/ 1175657 w 1467429"/>
              <a:gd name="connsiteY50-2140" fmla="*/ 1092449 h 3240366"/>
              <a:gd name="connsiteX51-2141" fmla="*/ 1204686 w 1467429"/>
              <a:gd name="connsiteY51-2142" fmla="*/ 961820 h 3240366"/>
              <a:gd name="connsiteX0-2143" fmla="*/ 1233714 w 1465943"/>
              <a:gd name="connsiteY0-2144" fmla="*/ 1019877 h 3073414"/>
              <a:gd name="connsiteX1-2145" fmla="*/ 1219200 w 1465943"/>
              <a:gd name="connsiteY1-2146" fmla="*/ 947306 h 3073414"/>
              <a:gd name="connsiteX2-2147" fmla="*/ 1175657 w 1465943"/>
              <a:gd name="connsiteY2-2148" fmla="*/ 279649 h 3073414"/>
              <a:gd name="connsiteX3-2149" fmla="*/ 1161143 w 1465943"/>
              <a:gd name="connsiteY3-2150" fmla="*/ 221592 h 3073414"/>
              <a:gd name="connsiteX4-2151" fmla="*/ 1146628 w 1465943"/>
              <a:gd name="connsiteY4-2152" fmla="*/ 119992 h 3073414"/>
              <a:gd name="connsiteX5-2153" fmla="*/ 1161143 w 1465943"/>
              <a:gd name="connsiteY5-2154" fmla="*/ 3877 h 3073414"/>
              <a:gd name="connsiteX6-2155" fmla="*/ 1204686 w 1465943"/>
              <a:gd name="connsiteY6-2156" fmla="*/ 32906 h 3073414"/>
              <a:gd name="connsiteX7-2157" fmla="*/ 1219200 w 1465943"/>
              <a:gd name="connsiteY7-2158" fmla="*/ 76449 h 3073414"/>
              <a:gd name="connsiteX8-2159" fmla="*/ 1248228 w 1465943"/>
              <a:gd name="connsiteY8-2160" fmla="*/ 119992 h 3073414"/>
              <a:gd name="connsiteX9-2161" fmla="*/ 1262743 w 1465943"/>
              <a:gd name="connsiteY9-2162" fmla="*/ 192563 h 3073414"/>
              <a:gd name="connsiteX10-2163" fmla="*/ 1277257 w 1465943"/>
              <a:gd name="connsiteY10-2164" fmla="*/ 250620 h 3073414"/>
              <a:gd name="connsiteX11-2165" fmla="*/ 1306286 w 1465943"/>
              <a:gd name="connsiteY11-2166" fmla="*/ 410277 h 3073414"/>
              <a:gd name="connsiteX12-2167" fmla="*/ 1364343 w 1465943"/>
              <a:gd name="connsiteY12-2168" fmla="*/ 497363 h 3073414"/>
              <a:gd name="connsiteX13-2169" fmla="*/ 1393371 w 1465943"/>
              <a:gd name="connsiteY13-2170" fmla="*/ 613477 h 3073414"/>
              <a:gd name="connsiteX14-2171" fmla="*/ 1407886 w 1465943"/>
              <a:gd name="connsiteY14-2172" fmla="*/ 787649 h 3073414"/>
              <a:gd name="connsiteX15-2173" fmla="*/ 1422400 w 1465943"/>
              <a:gd name="connsiteY15-2174" fmla="*/ 831192 h 3073414"/>
              <a:gd name="connsiteX16-2175" fmla="*/ 1465943 w 1465943"/>
              <a:gd name="connsiteY16-2176" fmla="*/ 845706 h 3073414"/>
              <a:gd name="connsiteX17-2177" fmla="*/ 1404146 w 1465943"/>
              <a:gd name="connsiteY17-2178" fmla="*/ 3056987 h 3073414"/>
              <a:gd name="connsiteX18-2179" fmla="*/ 1219200 w 1465943"/>
              <a:gd name="connsiteY18-2180" fmla="*/ 3051877 h 3073414"/>
              <a:gd name="connsiteX19-2181" fmla="*/ 319314 w 1465943"/>
              <a:gd name="connsiteY19-2182" fmla="*/ 3066392 h 3073414"/>
              <a:gd name="connsiteX20-2183" fmla="*/ 43543 w 1465943"/>
              <a:gd name="connsiteY20-2184" fmla="*/ 3066392 h 3073414"/>
              <a:gd name="connsiteX21-2185" fmla="*/ 0 w 1465943"/>
              <a:gd name="connsiteY21-2186" fmla="*/ 2979306 h 3073414"/>
              <a:gd name="connsiteX22-2187" fmla="*/ 29028 w 1465943"/>
              <a:gd name="connsiteY22-2188" fmla="*/ 2834163 h 3073414"/>
              <a:gd name="connsiteX23-2189" fmla="*/ 58057 w 1465943"/>
              <a:gd name="connsiteY23-2190" fmla="*/ 2747077 h 3073414"/>
              <a:gd name="connsiteX24-2191" fmla="*/ 72571 w 1465943"/>
              <a:gd name="connsiteY24-2192" fmla="*/ 2703534 h 3073414"/>
              <a:gd name="connsiteX25-2193" fmla="*/ 130628 w 1465943"/>
              <a:gd name="connsiteY25-2194" fmla="*/ 2543877 h 3073414"/>
              <a:gd name="connsiteX26-2195" fmla="*/ 130628 w 1465943"/>
              <a:gd name="connsiteY26-2196" fmla="*/ 2195534 h 3073414"/>
              <a:gd name="connsiteX27-2197" fmla="*/ 101600 w 1465943"/>
              <a:gd name="connsiteY27-2198" fmla="*/ 2108449 h 3073414"/>
              <a:gd name="connsiteX28-2199" fmla="*/ 130628 w 1465943"/>
              <a:gd name="connsiteY28-2200" fmla="*/ 1760106 h 3073414"/>
              <a:gd name="connsiteX29-2201" fmla="*/ 159657 w 1465943"/>
              <a:gd name="connsiteY29-2202" fmla="*/ 1673020 h 3073414"/>
              <a:gd name="connsiteX30-2203" fmla="*/ 203200 w 1465943"/>
              <a:gd name="connsiteY30-2204" fmla="*/ 1527877 h 3073414"/>
              <a:gd name="connsiteX31-2205" fmla="*/ 246743 w 1465943"/>
              <a:gd name="connsiteY31-2206" fmla="*/ 1353706 h 3073414"/>
              <a:gd name="connsiteX32-2207" fmla="*/ 333828 w 1465943"/>
              <a:gd name="connsiteY32-2208" fmla="*/ 1295649 h 3073414"/>
              <a:gd name="connsiteX33-2209" fmla="*/ 478971 w 1465943"/>
              <a:gd name="connsiteY33-2210" fmla="*/ 1324677 h 3073414"/>
              <a:gd name="connsiteX34-2211" fmla="*/ 566057 w 1465943"/>
              <a:gd name="connsiteY34-2212" fmla="*/ 1382734 h 3073414"/>
              <a:gd name="connsiteX35-2213" fmla="*/ 653143 w 1465943"/>
              <a:gd name="connsiteY35-2214" fmla="*/ 1411763 h 3073414"/>
              <a:gd name="connsiteX36-2215" fmla="*/ 740228 w 1465943"/>
              <a:gd name="connsiteY36-2216" fmla="*/ 1469820 h 3073414"/>
              <a:gd name="connsiteX37-2217" fmla="*/ 798286 w 1465943"/>
              <a:gd name="connsiteY37-2218" fmla="*/ 1542392 h 3073414"/>
              <a:gd name="connsiteX38-2219" fmla="*/ 899886 w 1465943"/>
              <a:gd name="connsiteY38-2220" fmla="*/ 1658506 h 3073414"/>
              <a:gd name="connsiteX39-2221" fmla="*/ 972457 w 1465943"/>
              <a:gd name="connsiteY39-2222" fmla="*/ 1789134 h 3073414"/>
              <a:gd name="connsiteX40-2223" fmla="*/ 1001486 w 1465943"/>
              <a:gd name="connsiteY40-2224" fmla="*/ 1832677 h 3073414"/>
              <a:gd name="connsiteX41-2225" fmla="*/ 1059543 w 1465943"/>
              <a:gd name="connsiteY41-2226" fmla="*/ 1905249 h 3073414"/>
              <a:gd name="connsiteX42-2227" fmla="*/ 1088571 w 1465943"/>
              <a:gd name="connsiteY42-2228" fmla="*/ 1948792 h 3073414"/>
              <a:gd name="connsiteX43-2229" fmla="*/ 1175657 w 1465943"/>
              <a:gd name="connsiteY43-2230" fmla="*/ 2006849 h 3073414"/>
              <a:gd name="connsiteX44-2231" fmla="*/ 1190171 w 1465943"/>
              <a:gd name="connsiteY44-2232" fmla="*/ 1963306 h 3073414"/>
              <a:gd name="connsiteX45-2233" fmla="*/ 1161143 w 1465943"/>
              <a:gd name="connsiteY45-2234" fmla="*/ 1876220 h 3073414"/>
              <a:gd name="connsiteX46-2235" fmla="*/ 1146628 w 1465943"/>
              <a:gd name="connsiteY46-2236" fmla="*/ 1571420 h 3073414"/>
              <a:gd name="connsiteX47-2237" fmla="*/ 1132114 w 1465943"/>
              <a:gd name="connsiteY47-2238" fmla="*/ 1498849 h 3073414"/>
              <a:gd name="connsiteX48-2239" fmla="*/ 1161143 w 1465943"/>
              <a:gd name="connsiteY48-2240" fmla="*/ 1252106 h 3073414"/>
              <a:gd name="connsiteX49-2241" fmla="*/ 1175657 w 1465943"/>
              <a:gd name="connsiteY49-2242" fmla="*/ 1092449 h 3073414"/>
              <a:gd name="connsiteX50-2243" fmla="*/ 1204686 w 1465943"/>
              <a:gd name="connsiteY50-2244" fmla="*/ 961820 h 3073414"/>
              <a:gd name="connsiteX0-2245" fmla="*/ 1233714 w 1465951"/>
              <a:gd name="connsiteY0-2246" fmla="*/ 1019877 h 3073414"/>
              <a:gd name="connsiteX1-2247" fmla="*/ 1219200 w 1465951"/>
              <a:gd name="connsiteY1-2248" fmla="*/ 947306 h 3073414"/>
              <a:gd name="connsiteX2-2249" fmla="*/ 1175657 w 1465951"/>
              <a:gd name="connsiteY2-2250" fmla="*/ 279649 h 3073414"/>
              <a:gd name="connsiteX3-2251" fmla="*/ 1161143 w 1465951"/>
              <a:gd name="connsiteY3-2252" fmla="*/ 221592 h 3073414"/>
              <a:gd name="connsiteX4-2253" fmla="*/ 1146628 w 1465951"/>
              <a:gd name="connsiteY4-2254" fmla="*/ 119992 h 3073414"/>
              <a:gd name="connsiteX5-2255" fmla="*/ 1161143 w 1465951"/>
              <a:gd name="connsiteY5-2256" fmla="*/ 3877 h 3073414"/>
              <a:gd name="connsiteX6-2257" fmla="*/ 1204686 w 1465951"/>
              <a:gd name="connsiteY6-2258" fmla="*/ 32906 h 3073414"/>
              <a:gd name="connsiteX7-2259" fmla="*/ 1219200 w 1465951"/>
              <a:gd name="connsiteY7-2260" fmla="*/ 76449 h 3073414"/>
              <a:gd name="connsiteX8-2261" fmla="*/ 1248228 w 1465951"/>
              <a:gd name="connsiteY8-2262" fmla="*/ 119992 h 3073414"/>
              <a:gd name="connsiteX9-2263" fmla="*/ 1262743 w 1465951"/>
              <a:gd name="connsiteY9-2264" fmla="*/ 192563 h 3073414"/>
              <a:gd name="connsiteX10-2265" fmla="*/ 1277257 w 1465951"/>
              <a:gd name="connsiteY10-2266" fmla="*/ 250620 h 3073414"/>
              <a:gd name="connsiteX11-2267" fmla="*/ 1306286 w 1465951"/>
              <a:gd name="connsiteY11-2268" fmla="*/ 410277 h 3073414"/>
              <a:gd name="connsiteX12-2269" fmla="*/ 1364343 w 1465951"/>
              <a:gd name="connsiteY12-2270" fmla="*/ 497363 h 3073414"/>
              <a:gd name="connsiteX13-2271" fmla="*/ 1393371 w 1465951"/>
              <a:gd name="connsiteY13-2272" fmla="*/ 613477 h 3073414"/>
              <a:gd name="connsiteX14-2273" fmla="*/ 1407886 w 1465951"/>
              <a:gd name="connsiteY14-2274" fmla="*/ 787649 h 3073414"/>
              <a:gd name="connsiteX15-2275" fmla="*/ 1422400 w 1465951"/>
              <a:gd name="connsiteY15-2276" fmla="*/ 831192 h 3073414"/>
              <a:gd name="connsiteX16-2277" fmla="*/ 1465943 w 1465951"/>
              <a:gd name="connsiteY16-2278" fmla="*/ 845706 h 3073414"/>
              <a:gd name="connsiteX17-2279" fmla="*/ 1418661 w 1465951"/>
              <a:gd name="connsiteY17-2280" fmla="*/ 2360126 h 3073414"/>
              <a:gd name="connsiteX18-2281" fmla="*/ 1404146 w 1465951"/>
              <a:gd name="connsiteY18-2282" fmla="*/ 3056987 h 3073414"/>
              <a:gd name="connsiteX19-2283" fmla="*/ 1219200 w 1465951"/>
              <a:gd name="connsiteY19-2284" fmla="*/ 3051877 h 3073414"/>
              <a:gd name="connsiteX20-2285" fmla="*/ 319314 w 1465951"/>
              <a:gd name="connsiteY20-2286" fmla="*/ 3066392 h 3073414"/>
              <a:gd name="connsiteX21-2287" fmla="*/ 43543 w 1465951"/>
              <a:gd name="connsiteY21-2288" fmla="*/ 3066392 h 3073414"/>
              <a:gd name="connsiteX22-2289" fmla="*/ 0 w 1465951"/>
              <a:gd name="connsiteY22-2290" fmla="*/ 2979306 h 3073414"/>
              <a:gd name="connsiteX23-2291" fmla="*/ 29028 w 1465951"/>
              <a:gd name="connsiteY23-2292" fmla="*/ 2834163 h 3073414"/>
              <a:gd name="connsiteX24-2293" fmla="*/ 58057 w 1465951"/>
              <a:gd name="connsiteY24-2294" fmla="*/ 2747077 h 3073414"/>
              <a:gd name="connsiteX25-2295" fmla="*/ 72571 w 1465951"/>
              <a:gd name="connsiteY25-2296" fmla="*/ 2703534 h 3073414"/>
              <a:gd name="connsiteX26-2297" fmla="*/ 130628 w 1465951"/>
              <a:gd name="connsiteY26-2298" fmla="*/ 2543877 h 3073414"/>
              <a:gd name="connsiteX27-2299" fmla="*/ 130628 w 1465951"/>
              <a:gd name="connsiteY27-2300" fmla="*/ 2195534 h 3073414"/>
              <a:gd name="connsiteX28-2301" fmla="*/ 101600 w 1465951"/>
              <a:gd name="connsiteY28-2302" fmla="*/ 2108449 h 3073414"/>
              <a:gd name="connsiteX29-2303" fmla="*/ 130628 w 1465951"/>
              <a:gd name="connsiteY29-2304" fmla="*/ 1760106 h 3073414"/>
              <a:gd name="connsiteX30-2305" fmla="*/ 159657 w 1465951"/>
              <a:gd name="connsiteY30-2306" fmla="*/ 1673020 h 3073414"/>
              <a:gd name="connsiteX31-2307" fmla="*/ 203200 w 1465951"/>
              <a:gd name="connsiteY31-2308" fmla="*/ 1527877 h 3073414"/>
              <a:gd name="connsiteX32-2309" fmla="*/ 246743 w 1465951"/>
              <a:gd name="connsiteY32-2310" fmla="*/ 1353706 h 3073414"/>
              <a:gd name="connsiteX33-2311" fmla="*/ 333828 w 1465951"/>
              <a:gd name="connsiteY33-2312" fmla="*/ 1295649 h 3073414"/>
              <a:gd name="connsiteX34-2313" fmla="*/ 478971 w 1465951"/>
              <a:gd name="connsiteY34-2314" fmla="*/ 1324677 h 3073414"/>
              <a:gd name="connsiteX35-2315" fmla="*/ 566057 w 1465951"/>
              <a:gd name="connsiteY35-2316" fmla="*/ 1382734 h 3073414"/>
              <a:gd name="connsiteX36-2317" fmla="*/ 653143 w 1465951"/>
              <a:gd name="connsiteY36-2318" fmla="*/ 1411763 h 3073414"/>
              <a:gd name="connsiteX37-2319" fmla="*/ 740228 w 1465951"/>
              <a:gd name="connsiteY37-2320" fmla="*/ 1469820 h 3073414"/>
              <a:gd name="connsiteX38-2321" fmla="*/ 798286 w 1465951"/>
              <a:gd name="connsiteY38-2322" fmla="*/ 1542392 h 3073414"/>
              <a:gd name="connsiteX39-2323" fmla="*/ 899886 w 1465951"/>
              <a:gd name="connsiteY39-2324" fmla="*/ 1658506 h 3073414"/>
              <a:gd name="connsiteX40-2325" fmla="*/ 972457 w 1465951"/>
              <a:gd name="connsiteY40-2326" fmla="*/ 1789134 h 3073414"/>
              <a:gd name="connsiteX41-2327" fmla="*/ 1001486 w 1465951"/>
              <a:gd name="connsiteY41-2328" fmla="*/ 1832677 h 3073414"/>
              <a:gd name="connsiteX42-2329" fmla="*/ 1059543 w 1465951"/>
              <a:gd name="connsiteY42-2330" fmla="*/ 1905249 h 3073414"/>
              <a:gd name="connsiteX43-2331" fmla="*/ 1088571 w 1465951"/>
              <a:gd name="connsiteY43-2332" fmla="*/ 1948792 h 3073414"/>
              <a:gd name="connsiteX44-2333" fmla="*/ 1175657 w 1465951"/>
              <a:gd name="connsiteY44-2334" fmla="*/ 2006849 h 3073414"/>
              <a:gd name="connsiteX45-2335" fmla="*/ 1190171 w 1465951"/>
              <a:gd name="connsiteY45-2336" fmla="*/ 1963306 h 3073414"/>
              <a:gd name="connsiteX46-2337" fmla="*/ 1161143 w 1465951"/>
              <a:gd name="connsiteY46-2338" fmla="*/ 1876220 h 3073414"/>
              <a:gd name="connsiteX47-2339" fmla="*/ 1146628 w 1465951"/>
              <a:gd name="connsiteY47-2340" fmla="*/ 1571420 h 3073414"/>
              <a:gd name="connsiteX48-2341" fmla="*/ 1132114 w 1465951"/>
              <a:gd name="connsiteY48-2342" fmla="*/ 1498849 h 3073414"/>
              <a:gd name="connsiteX49-2343" fmla="*/ 1161143 w 1465951"/>
              <a:gd name="connsiteY49-2344" fmla="*/ 1252106 h 3073414"/>
              <a:gd name="connsiteX50-2345" fmla="*/ 1175657 w 1465951"/>
              <a:gd name="connsiteY50-2346" fmla="*/ 1092449 h 3073414"/>
              <a:gd name="connsiteX51-2347" fmla="*/ 1204686 w 1465951"/>
              <a:gd name="connsiteY51-2348" fmla="*/ 961820 h 3073414"/>
              <a:gd name="connsiteX0-2349" fmla="*/ 1233714 w 1423004"/>
              <a:gd name="connsiteY0-2350" fmla="*/ 1019877 h 3073414"/>
              <a:gd name="connsiteX1-2351" fmla="*/ 1219200 w 1423004"/>
              <a:gd name="connsiteY1-2352" fmla="*/ 947306 h 3073414"/>
              <a:gd name="connsiteX2-2353" fmla="*/ 1175657 w 1423004"/>
              <a:gd name="connsiteY2-2354" fmla="*/ 279649 h 3073414"/>
              <a:gd name="connsiteX3-2355" fmla="*/ 1161143 w 1423004"/>
              <a:gd name="connsiteY3-2356" fmla="*/ 221592 h 3073414"/>
              <a:gd name="connsiteX4-2357" fmla="*/ 1146628 w 1423004"/>
              <a:gd name="connsiteY4-2358" fmla="*/ 119992 h 3073414"/>
              <a:gd name="connsiteX5-2359" fmla="*/ 1161143 w 1423004"/>
              <a:gd name="connsiteY5-2360" fmla="*/ 3877 h 3073414"/>
              <a:gd name="connsiteX6-2361" fmla="*/ 1204686 w 1423004"/>
              <a:gd name="connsiteY6-2362" fmla="*/ 32906 h 3073414"/>
              <a:gd name="connsiteX7-2363" fmla="*/ 1219200 w 1423004"/>
              <a:gd name="connsiteY7-2364" fmla="*/ 76449 h 3073414"/>
              <a:gd name="connsiteX8-2365" fmla="*/ 1248228 w 1423004"/>
              <a:gd name="connsiteY8-2366" fmla="*/ 119992 h 3073414"/>
              <a:gd name="connsiteX9-2367" fmla="*/ 1262743 w 1423004"/>
              <a:gd name="connsiteY9-2368" fmla="*/ 192563 h 3073414"/>
              <a:gd name="connsiteX10-2369" fmla="*/ 1277257 w 1423004"/>
              <a:gd name="connsiteY10-2370" fmla="*/ 250620 h 3073414"/>
              <a:gd name="connsiteX11-2371" fmla="*/ 1306286 w 1423004"/>
              <a:gd name="connsiteY11-2372" fmla="*/ 410277 h 3073414"/>
              <a:gd name="connsiteX12-2373" fmla="*/ 1364343 w 1423004"/>
              <a:gd name="connsiteY12-2374" fmla="*/ 497363 h 3073414"/>
              <a:gd name="connsiteX13-2375" fmla="*/ 1393371 w 1423004"/>
              <a:gd name="connsiteY13-2376" fmla="*/ 613477 h 3073414"/>
              <a:gd name="connsiteX14-2377" fmla="*/ 1407886 w 1423004"/>
              <a:gd name="connsiteY14-2378" fmla="*/ 787649 h 3073414"/>
              <a:gd name="connsiteX15-2379" fmla="*/ 1422400 w 1423004"/>
              <a:gd name="connsiteY15-2380" fmla="*/ 831192 h 3073414"/>
              <a:gd name="connsiteX16-2381" fmla="*/ 1418661 w 1423004"/>
              <a:gd name="connsiteY16-2382" fmla="*/ 2360126 h 3073414"/>
              <a:gd name="connsiteX17-2383" fmla="*/ 1404146 w 1423004"/>
              <a:gd name="connsiteY17-2384" fmla="*/ 3056987 h 3073414"/>
              <a:gd name="connsiteX18-2385" fmla="*/ 1219200 w 1423004"/>
              <a:gd name="connsiteY18-2386" fmla="*/ 3051877 h 3073414"/>
              <a:gd name="connsiteX19-2387" fmla="*/ 319314 w 1423004"/>
              <a:gd name="connsiteY19-2388" fmla="*/ 3066392 h 3073414"/>
              <a:gd name="connsiteX20-2389" fmla="*/ 43543 w 1423004"/>
              <a:gd name="connsiteY20-2390" fmla="*/ 3066392 h 3073414"/>
              <a:gd name="connsiteX21-2391" fmla="*/ 0 w 1423004"/>
              <a:gd name="connsiteY21-2392" fmla="*/ 2979306 h 3073414"/>
              <a:gd name="connsiteX22-2393" fmla="*/ 29028 w 1423004"/>
              <a:gd name="connsiteY22-2394" fmla="*/ 2834163 h 3073414"/>
              <a:gd name="connsiteX23-2395" fmla="*/ 58057 w 1423004"/>
              <a:gd name="connsiteY23-2396" fmla="*/ 2747077 h 3073414"/>
              <a:gd name="connsiteX24-2397" fmla="*/ 72571 w 1423004"/>
              <a:gd name="connsiteY24-2398" fmla="*/ 2703534 h 3073414"/>
              <a:gd name="connsiteX25-2399" fmla="*/ 130628 w 1423004"/>
              <a:gd name="connsiteY25-2400" fmla="*/ 2543877 h 3073414"/>
              <a:gd name="connsiteX26-2401" fmla="*/ 130628 w 1423004"/>
              <a:gd name="connsiteY26-2402" fmla="*/ 2195534 h 3073414"/>
              <a:gd name="connsiteX27-2403" fmla="*/ 101600 w 1423004"/>
              <a:gd name="connsiteY27-2404" fmla="*/ 2108449 h 3073414"/>
              <a:gd name="connsiteX28-2405" fmla="*/ 130628 w 1423004"/>
              <a:gd name="connsiteY28-2406" fmla="*/ 1760106 h 3073414"/>
              <a:gd name="connsiteX29-2407" fmla="*/ 159657 w 1423004"/>
              <a:gd name="connsiteY29-2408" fmla="*/ 1673020 h 3073414"/>
              <a:gd name="connsiteX30-2409" fmla="*/ 203200 w 1423004"/>
              <a:gd name="connsiteY30-2410" fmla="*/ 1527877 h 3073414"/>
              <a:gd name="connsiteX31-2411" fmla="*/ 246743 w 1423004"/>
              <a:gd name="connsiteY31-2412" fmla="*/ 1353706 h 3073414"/>
              <a:gd name="connsiteX32-2413" fmla="*/ 333828 w 1423004"/>
              <a:gd name="connsiteY32-2414" fmla="*/ 1295649 h 3073414"/>
              <a:gd name="connsiteX33-2415" fmla="*/ 478971 w 1423004"/>
              <a:gd name="connsiteY33-2416" fmla="*/ 1324677 h 3073414"/>
              <a:gd name="connsiteX34-2417" fmla="*/ 566057 w 1423004"/>
              <a:gd name="connsiteY34-2418" fmla="*/ 1382734 h 3073414"/>
              <a:gd name="connsiteX35-2419" fmla="*/ 653143 w 1423004"/>
              <a:gd name="connsiteY35-2420" fmla="*/ 1411763 h 3073414"/>
              <a:gd name="connsiteX36-2421" fmla="*/ 740228 w 1423004"/>
              <a:gd name="connsiteY36-2422" fmla="*/ 1469820 h 3073414"/>
              <a:gd name="connsiteX37-2423" fmla="*/ 798286 w 1423004"/>
              <a:gd name="connsiteY37-2424" fmla="*/ 1542392 h 3073414"/>
              <a:gd name="connsiteX38-2425" fmla="*/ 899886 w 1423004"/>
              <a:gd name="connsiteY38-2426" fmla="*/ 1658506 h 3073414"/>
              <a:gd name="connsiteX39-2427" fmla="*/ 972457 w 1423004"/>
              <a:gd name="connsiteY39-2428" fmla="*/ 1789134 h 3073414"/>
              <a:gd name="connsiteX40-2429" fmla="*/ 1001486 w 1423004"/>
              <a:gd name="connsiteY40-2430" fmla="*/ 1832677 h 3073414"/>
              <a:gd name="connsiteX41-2431" fmla="*/ 1059543 w 1423004"/>
              <a:gd name="connsiteY41-2432" fmla="*/ 1905249 h 3073414"/>
              <a:gd name="connsiteX42-2433" fmla="*/ 1088571 w 1423004"/>
              <a:gd name="connsiteY42-2434" fmla="*/ 1948792 h 3073414"/>
              <a:gd name="connsiteX43-2435" fmla="*/ 1175657 w 1423004"/>
              <a:gd name="connsiteY43-2436" fmla="*/ 2006849 h 3073414"/>
              <a:gd name="connsiteX44-2437" fmla="*/ 1190171 w 1423004"/>
              <a:gd name="connsiteY44-2438" fmla="*/ 1963306 h 3073414"/>
              <a:gd name="connsiteX45-2439" fmla="*/ 1161143 w 1423004"/>
              <a:gd name="connsiteY45-2440" fmla="*/ 1876220 h 3073414"/>
              <a:gd name="connsiteX46-2441" fmla="*/ 1146628 w 1423004"/>
              <a:gd name="connsiteY46-2442" fmla="*/ 1571420 h 3073414"/>
              <a:gd name="connsiteX47-2443" fmla="*/ 1132114 w 1423004"/>
              <a:gd name="connsiteY47-2444" fmla="*/ 1498849 h 3073414"/>
              <a:gd name="connsiteX48-2445" fmla="*/ 1161143 w 1423004"/>
              <a:gd name="connsiteY48-2446" fmla="*/ 1252106 h 3073414"/>
              <a:gd name="connsiteX49-2447" fmla="*/ 1175657 w 1423004"/>
              <a:gd name="connsiteY49-2448" fmla="*/ 1092449 h 3073414"/>
              <a:gd name="connsiteX50-2449" fmla="*/ 1204686 w 1423004"/>
              <a:gd name="connsiteY50-2450" fmla="*/ 961820 h 3073414"/>
              <a:gd name="connsiteX0-2451" fmla="*/ 1233714 w 1420654"/>
              <a:gd name="connsiteY0-2452" fmla="*/ 1019877 h 3073414"/>
              <a:gd name="connsiteX1-2453" fmla="*/ 1219200 w 1420654"/>
              <a:gd name="connsiteY1-2454" fmla="*/ 947306 h 3073414"/>
              <a:gd name="connsiteX2-2455" fmla="*/ 1175657 w 1420654"/>
              <a:gd name="connsiteY2-2456" fmla="*/ 279649 h 3073414"/>
              <a:gd name="connsiteX3-2457" fmla="*/ 1161143 w 1420654"/>
              <a:gd name="connsiteY3-2458" fmla="*/ 221592 h 3073414"/>
              <a:gd name="connsiteX4-2459" fmla="*/ 1146628 w 1420654"/>
              <a:gd name="connsiteY4-2460" fmla="*/ 119992 h 3073414"/>
              <a:gd name="connsiteX5-2461" fmla="*/ 1161143 w 1420654"/>
              <a:gd name="connsiteY5-2462" fmla="*/ 3877 h 3073414"/>
              <a:gd name="connsiteX6-2463" fmla="*/ 1204686 w 1420654"/>
              <a:gd name="connsiteY6-2464" fmla="*/ 32906 h 3073414"/>
              <a:gd name="connsiteX7-2465" fmla="*/ 1219200 w 1420654"/>
              <a:gd name="connsiteY7-2466" fmla="*/ 76449 h 3073414"/>
              <a:gd name="connsiteX8-2467" fmla="*/ 1248228 w 1420654"/>
              <a:gd name="connsiteY8-2468" fmla="*/ 119992 h 3073414"/>
              <a:gd name="connsiteX9-2469" fmla="*/ 1262743 w 1420654"/>
              <a:gd name="connsiteY9-2470" fmla="*/ 192563 h 3073414"/>
              <a:gd name="connsiteX10-2471" fmla="*/ 1277257 w 1420654"/>
              <a:gd name="connsiteY10-2472" fmla="*/ 250620 h 3073414"/>
              <a:gd name="connsiteX11-2473" fmla="*/ 1306286 w 1420654"/>
              <a:gd name="connsiteY11-2474" fmla="*/ 410277 h 3073414"/>
              <a:gd name="connsiteX12-2475" fmla="*/ 1364343 w 1420654"/>
              <a:gd name="connsiteY12-2476" fmla="*/ 497363 h 3073414"/>
              <a:gd name="connsiteX13-2477" fmla="*/ 1393371 w 1420654"/>
              <a:gd name="connsiteY13-2478" fmla="*/ 613477 h 3073414"/>
              <a:gd name="connsiteX14-2479" fmla="*/ 1407886 w 1420654"/>
              <a:gd name="connsiteY14-2480" fmla="*/ 787649 h 3073414"/>
              <a:gd name="connsiteX15-2481" fmla="*/ 1418661 w 1420654"/>
              <a:gd name="connsiteY15-2482" fmla="*/ 2360126 h 3073414"/>
              <a:gd name="connsiteX16-2483" fmla="*/ 1404146 w 1420654"/>
              <a:gd name="connsiteY16-2484" fmla="*/ 3056987 h 3073414"/>
              <a:gd name="connsiteX17-2485" fmla="*/ 1219200 w 1420654"/>
              <a:gd name="connsiteY17-2486" fmla="*/ 3051877 h 3073414"/>
              <a:gd name="connsiteX18-2487" fmla="*/ 319314 w 1420654"/>
              <a:gd name="connsiteY18-2488" fmla="*/ 3066392 h 3073414"/>
              <a:gd name="connsiteX19-2489" fmla="*/ 43543 w 1420654"/>
              <a:gd name="connsiteY19-2490" fmla="*/ 3066392 h 3073414"/>
              <a:gd name="connsiteX20-2491" fmla="*/ 0 w 1420654"/>
              <a:gd name="connsiteY20-2492" fmla="*/ 2979306 h 3073414"/>
              <a:gd name="connsiteX21-2493" fmla="*/ 29028 w 1420654"/>
              <a:gd name="connsiteY21-2494" fmla="*/ 2834163 h 3073414"/>
              <a:gd name="connsiteX22-2495" fmla="*/ 58057 w 1420654"/>
              <a:gd name="connsiteY22-2496" fmla="*/ 2747077 h 3073414"/>
              <a:gd name="connsiteX23-2497" fmla="*/ 72571 w 1420654"/>
              <a:gd name="connsiteY23-2498" fmla="*/ 2703534 h 3073414"/>
              <a:gd name="connsiteX24-2499" fmla="*/ 130628 w 1420654"/>
              <a:gd name="connsiteY24-2500" fmla="*/ 2543877 h 3073414"/>
              <a:gd name="connsiteX25-2501" fmla="*/ 130628 w 1420654"/>
              <a:gd name="connsiteY25-2502" fmla="*/ 2195534 h 3073414"/>
              <a:gd name="connsiteX26-2503" fmla="*/ 101600 w 1420654"/>
              <a:gd name="connsiteY26-2504" fmla="*/ 2108449 h 3073414"/>
              <a:gd name="connsiteX27-2505" fmla="*/ 130628 w 1420654"/>
              <a:gd name="connsiteY27-2506" fmla="*/ 1760106 h 3073414"/>
              <a:gd name="connsiteX28-2507" fmla="*/ 159657 w 1420654"/>
              <a:gd name="connsiteY28-2508" fmla="*/ 1673020 h 3073414"/>
              <a:gd name="connsiteX29-2509" fmla="*/ 203200 w 1420654"/>
              <a:gd name="connsiteY29-2510" fmla="*/ 1527877 h 3073414"/>
              <a:gd name="connsiteX30-2511" fmla="*/ 246743 w 1420654"/>
              <a:gd name="connsiteY30-2512" fmla="*/ 1353706 h 3073414"/>
              <a:gd name="connsiteX31-2513" fmla="*/ 333828 w 1420654"/>
              <a:gd name="connsiteY31-2514" fmla="*/ 1295649 h 3073414"/>
              <a:gd name="connsiteX32-2515" fmla="*/ 478971 w 1420654"/>
              <a:gd name="connsiteY32-2516" fmla="*/ 1324677 h 3073414"/>
              <a:gd name="connsiteX33-2517" fmla="*/ 566057 w 1420654"/>
              <a:gd name="connsiteY33-2518" fmla="*/ 1382734 h 3073414"/>
              <a:gd name="connsiteX34-2519" fmla="*/ 653143 w 1420654"/>
              <a:gd name="connsiteY34-2520" fmla="*/ 1411763 h 3073414"/>
              <a:gd name="connsiteX35-2521" fmla="*/ 740228 w 1420654"/>
              <a:gd name="connsiteY35-2522" fmla="*/ 1469820 h 3073414"/>
              <a:gd name="connsiteX36-2523" fmla="*/ 798286 w 1420654"/>
              <a:gd name="connsiteY36-2524" fmla="*/ 1542392 h 3073414"/>
              <a:gd name="connsiteX37-2525" fmla="*/ 899886 w 1420654"/>
              <a:gd name="connsiteY37-2526" fmla="*/ 1658506 h 3073414"/>
              <a:gd name="connsiteX38-2527" fmla="*/ 972457 w 1420654"/>
              <a:gd name="connsiteY38-2528" fmla="*/ 1789134 h 3073414"/>
              <a:gd name="connsiteX39-2529" fmla="*/ 1001486 w 1420654"/>
              <a:gd name="connsiteY39-2530" fmla="*/ 1832677 h 3073414"/>
              <a:gd name="connsiteX40-2531" fmla="*/ 1059543 w 1420654"/>
              <a:gd name="connsiteY40-2532" fmla="*/ 1905249 h 3073414"/>
              <a:gd name="connsiteX41-2533" fmla="*/ 1088571 w 1420654"/>
              <a:gd name="connsiteY41-2534" fmla="*/ 1948792 h 3073414"/>
              <a:gd name="connsiteX42-2535" fmla="*/ 1175657 w 1420654"/>
              <a:gd name="connsiteY42-2536" fmla="*/ 2006849 h 3073414"/>
              <a:gd name="connsiteX43-2537" fmla="*/ 1190171 w 1420654"/>
              <a:gd name="connsiteY43-2538" fmla="*/ 1963306 h 3073414"/>
              <a:gd name="connsiteX44-2539" fmla="*/ 1161143 w 1420654"/>
              <a:gd name="connsiteY44-2540" fmla="*/ 1876220 h 3073414"/>
              <a:gd name="connsiteX45-2541" fmla="*/ 1146628 w 1420654"/>
              <a:gd name="connsiteY45-2542" fmla="*/ 1571420 h 3073414"/>
              <a:gd name="connsiteX46-2543" fmla="*/ 1132114 w 1420654"/>
              <a:gd name="connsiteY46-2544" fmla="*/ 1498849 h 3073414"/>
              <a:gd name="connsiteX47-2545" fmla="*/ 1161143 w 1420654"/>
              <a:gd name="connsiteY47-2546" fmla="*/ 1252106 h 3073414"/>
              <a:gd name="connsiteX48-2547" fmla="*/ 1175657 w 1420654"/>
              <a:gd name="connsiteY48-2548" fmla="*/ 1092449 h 3073414"/>
              <a:gd name="connsiteX49-2549" fmla="*/ 1204686 w 1420654"/>
              <a:gd name="connsiteY49-2550" fmla="*/ 961820 h 3073414"/>
            </a:gdLst>
            <a:ahLst/>
            <a:cxnLst>
              <a:cxn ang="0">
                <a:pos x="connsiteX0-2451" y="connsiteY0-2452"/>
              </a:cxn>
              <a:cxn ang="0">
                <a:pos x="connsiteX1-2453" y="connsiteY1-2454"/>
              </a:cxn>
              <a:cxn ang="0">
                <a:pos x="connsiteX2-2455" y="connsiteY2-2456"/>
              </a:cxn>
              <a:cxn ang="0">
                <a:pos x="connsiteX3-2457" y="connsiteY3-2458"/>
              </a:cxn>
              <a:cxn ang="0">
                <a:pos x="connsiteX4-2459" y="connsiteY4-2460"/>
              </a:cxn>
              <a:cxn ang="0">
                <a:pos x="connsiteX5-2461" y="connsiteY5-2462"/>
              </a:cxn>
              <a:cxn ang="0">
                <a:pos x="connsiteX6-2463" y="connsiteY6-2464"/>
              </a:cxn>
              <a:cxn ang="0">
                <a:pos x="connsiteX7-2465" y="connsiteY7-2466"/>
              </a:cxn>
              <a:cxn ang="0">
                <a:pos x="connsiteX8-2467" y="connsiteY8-2468"/>
              </a:cxn>
              <a:cxn ang="0">
                <a:pos x="connsiteX9-2469" y="connsiteY9-2470"/>
              </a:cxn>
              <a:cxn ang="0">
                <a:pos x="connsiteX10-2471" y="connsiteY10-2472"/>
              </a:cxn>
              <a:cxn ang="0">
                <a:pos x="connsiteX11-2473" y="connsiteY11-2474"/>
              </a:cxn>
              <a:cxn ang="0">
                <a:pos x="connsiteX12-2475" y="connsiteY12-2476"/>
              </a:cxn>
              <a:cxn ang="0">
                <a:pos x="connsiteX13-2477" y="connsiteY13-2478"/>
              </a:cxn>
              <a:cxn ang="0">
                <a:pos x="connsiteX14-2479" y="connsiteY14-2480"/>
              </a:cxn>
              <a:cxn ang="0">
                <a:pos x="connsiteX15-2481" y="connsiteY15-2482"/>
              </a:cxn>
              <a:cxn ang="0">
                <a:pos x="connsiteX16-2483" y="connsiteY16-2484"/>
              </a:cxn>
              <a:cxn ang="0">
                <a:pos x="connsiteX17-2485" y="connsiteY17-2486"/>
              </a:cxn>
              <a:cxn ang="0">
                <a:pos x="connsiteX18-2487" y="connsiteY18-2488"/>
              </a:cxn>
              <a:cxn ang="0">
                <a:pos x="connsiteX19-2489" y="connsiteY19-2490"/>
              </a:cxn>
              <a:cxn ang="0">
                <a:pos x="connsiteX20-2491" y="connsiteY20-2492"/>
              </a:cxn>
              <a:cxn ang="0">
                <a:pos x="connsiteX21-2493" y="connsiteY21-2494"/>
              </a:cxn>
              <a:cxn ang="0">
                <a:pos x="connsiteX22-2495" y="connsiteY22-2496"/>
              </a:cxn>
              <a:cxn ang="0">
                <a:pos x="connsiteX23-2497" y="connsiteY23-2498"/>
              </a:cxn>
              <a:cxn ang="0">
                <a:pos x="connsiteX24-2499" y="connsiteY24-2500"/>
              </a:cxn>
              <a:cxn ang="0">
                <a:pos x="connsiteX25-2501" y="connsiteY25-2502"/>
              </a:cxn>
              <a:cxn ang="0">
                <a:pos x="connsiteX26-2503" y="connsiteY26-2504"/>
              </a:cxn>
              <a:cxn ang="0">
                <a:pos x="connsiteX27-2505" y="connsiteY27-2506"/>
              </a:cxn>
              <a:cxn ang="0">
                <a:pos x="connsiteX28-2507" y="connsiteY28-2508"/>
              </a:cxn>
              <a:cxn ang="0">
                <a:pos x="connsiteX29-2509" y="connsiteY29-2510"/>
              </a:cxn>
              <a:cxn ang="0">
                <a:pos x="connsiteX30-2511" y="connsiteY30-2512"/>
              </a:cxn>
              <a:cxn ang="0">
                <a:pos x="connsiteX31-2513" y="connsiteY31-2514"/>
              </a:cxn>
              <a:cxn ang="0">
                <a:pos x="connsiteX32-2515" y="connsiteY32-2516"/>
              </a:cxn>
              <a:cxn ang="0">
                <a:pos x="connsiteX33-2517" y="connsiteY33-2518"/>
              </a:cxn>
              <a:cxn ang="0">
                <a:pos x="connsiteX34-2519" y="connsiteY34-2520"/>
              </a:cxn>
              <a:cxn ang="0">
                <a:pos x="connsiteX35-2521" y="connsiteY35-2522"/>
              </a:cxn>
              <a:cxn ang="0">
                <a:pos x="connsiteX36-2523" y="connsiteY36-2524"/>
              </a:cxn>
              <a:cxn ang="0">
                <a:pos x="connsiteX37-2525" y="connsiteY37-2526"/>
              </a:cxn>
              <a:cxn ang="0">
                <a:pos x="connsiteX38-2527" y="connsiteY38-2528"/>
              </a:cxn>
              <a:cxn ang="0">
                <a:pos x="connsiteX39-2529" y="connsiteY39-2530"/>
              </a:cxn>
              <a:cxn ang="0">
                <a:pos x="connsiteX40-2531" y="connsiteY40-2532"/>
              </a:cxn>
              <a:cxn ang="0">
                <a:pos x="connsiteX41-2533" y="connsiteY41-2534"/>
              </a:cxn>
              <a:cxn ang="0">
                <a:pos x="connsiteX42-2535" y="connsiteY42-2536"/>
              </a:cxn>
              <a:cxn ang="0">
                <a:pos x="connsiteX43-2537" y="connsiteY43-2538"/>
              </a:cxn>
              <a:cxn ang="0">
                <a:pos x="connsiteX44-2539" y="connsiteY44-2540"/>
              </a:cxn>
              <a:cxn ang="0">
                <a:pos x="connsiteX45-2541" y="connsiteY45-2542"/>
              </a:cxn>
              <a:cxn ang="0">
                <a:pos x="connsiteX46-2543" y="connsiteY46-2544"/>
              </a:cxn>
              <a:cxn ang="0">
                <a:pos x="connsiteX47-2545" y="connsiteY47-2546"/>
              </a:cxn>
              <a:cxn ang="0">
                <a:pos x="connsiteX48-2547" y="connsiteY48-2548"/>
              </a:cxn>
              <a:cxn ang="0">
                <a:pos x="connsiteX49-2549" y="connsiteY49-2550"/>
              </a:cxn>
            </a:cxnLst>
            <a:rect l="l" t="t" r="r" b="b"/>
            <a:pathLst>
              <a:path w="1420654" h="3073414">
                <a:moveTo>
                  <a:pt x="1233714" y="1019877"/>
                </a:moveTo>
                <a:cubicBezTo>
                  <a:pt x="1228876" y="995687"/>
                  <a:pt x="1221655" y="971853"/>
                  <a:pt x="1219200" y="947306"/>
                </a:cubicBezTo>
                <a:cubicBezTo>
                  <a:pt x="1136925" y="124558"/>
                  <a:pt x="1233778" y="1006172"/>
                  <a:pt x="1175657" y="279649"/>
                </a:cubicBezTo>
                <a:cubicBezTo>
                  <a:pt x="1174066" y="259765"/>
                  <a:pt x="1164711" y="241218"/>
                  <a:pt x="1161143" y="221592"/>
                </a:cubicBezTo>
                <a:cubicBezTo>
                  <a:pt x="1155023" y="187933"/>
                  <a:pt x="1151466" y="153859"/>
                  <a:pt x="1146628" y="119992"/>
                </a:cubicBezTo>
                <a:cubicBezTo>
                  <a:pt x="1151466" y="81287"/>
                  <a:pt x="1139506" y="36332"/>
                  <a:pt x="1161143" y="3877"/>
                </a:cubicBezTo>
                <a:cubicBezTo>
                  <a:pt x="1170819" y="-10637"/>
                  <a:pt x="1193789" y="19284"/>
                  <a:pt x="1204686" y="32906"/>
                </a:cubicBezTo>
                <a:cubicBezTo>
                  <a:pt x="1214243" y="44853"/>
                  <a:pt x="1212358" y="62765"/>
                  <a:pt x="1219200" y="76449"/>
                </a:cubicBezTo>
                <a:cubicBezTo>
                  <a:pt x="1227001" y="92051"/>
                  <a:pt x="1238552" y="105478"/>
                  <a:pt x="1248228" y="119992"/>
                </a:cubicBezTo>
                <a:cubicBezTo>
                  <a:pt x="1253066" y="144182"/>
                  <a:pt x="1257391" y="168481"/>
                  <a:pt x="1262743" y="192563"/>
                </a:cubicBezTo>
                <a:cubicBezTo>
                  <a:pt x="1267070" y="212036"/>
                  <a:pt x="1273345" y="231059"/>
                  <a:pt x="1277257" y="250620"/>
                </a:cubicBezTo>
                <a:cubicBezTo>
                  <a:pt x="1278261" y="255639"/>
                  <a:pt x="1300724" y="398041"/>
                  <a:pt x="1306286" y="410277"/>
                </a:cubicBezTo>
                <a:cubicBezTo>
                  <a:pt x="1320723" y="442038"/>
                  <a:pt x="1364343" y="497363"/>
                  <a:pt x="1364343" y="497363"/>
                </a:cubicBezTo>
                <a:cubicBezTo>
                  <a:pt x="1379746" y="543573"/>
                  <a:pt x="1387002" y="559340"/>
                  <a:pt x="1393371" y="613477"/>
                </a:cubicBezTo>
                <a:cubicBezTo>
                  <a:pt x="1400178" y="671337"/>
                  <a:pt x="1403671" y="496541"/>
                  <a:pt x="1407886" y="787649"/>
                </a:cubicBezTo>
                <a:cubicBezTo>
                  <a:pt x="1412101" y="1078757"/>
                  <a:pt x="1419284" y="1981903"/>
                  <a:pt x="1418661" y="2360126"/>
                </a:cubicBezTo>
                <a:cubicBezTo>
                  <a:pt x="1408362" y="2728673"/>
                  <a:pt x="1437390" y="2941695"/>
                  <a:pt x="1404146" y="3056987"/>
                </a:cubicBezTo>
                <a:cubicBezTo>
                  <a:pt x="1368484" y="3054200"/>
                  <a:pt x="1400005" y="3050310"/>
                  <a:pt x="1219200" y="3051877"/>
                </a:cubicBezTo>
                <a:lnTo>
                  <a:pt x="319314" y="3066392"/>
                </a:lnTo>
                <a:cubicBezTo>
                  <a:pt x="123371" y="3068811"/>
                  <a:pt x="96762" y="3080906"/>
                  <a:pt x="43543" y="3066392"/>
                </a:cubicBezTo>
                <a:cubicBezTo>
                  <a:pt x="-9676" y="3051878"/>
                  <a:pt x="8720" y="3005467"/>
                  <a:pt x="0" y="2979306"/>
                </a:cubicBezTo>
                <a:cubicBezTo>
                  <a:pt x="9807" y="2920461"/>
                  <a:pt x="12790" y="2888290"/>
                  <a:pt x="29028" y="2834163"/>
                </a:cubicBezTo>
                <a:cubicBezTo>
                  <a:pt x="37821" y="2804855"/>
                  <a:pt x="48381" y="2776106"/>
                  <a:pt x="58057" y="2747077"/>
                </a:cubicBezTo>
                <a:cubicBezTo>
                  <a:pt x="62895" y="2732563"/>
                  <a:pt x="68860" y="2718377"/>
                  <a:pt x="72571" y="2703534"/>
                </a:cubicBezTo>
                <a:cubicBezTo>
                  <a:pt x="105831" y="2570497"/>
                  <a:pt x="79470" y="2620616"/>
                  <a:pt x="130628" y="2543877"/>
                </a:cubicBezTo>
                <a:cubicBezTo>
                  <a:pt x="152429" y="2391276"/>
                  <a:pt x="157667" y="2402829"/>
                  <a:pt x="130628" y="2195534"/>
                </a:cubicBezTo>
                <a:cubicBezTo>
                  <a:pt x="126670" y="2165193"/>
                  <a:pt x="101600" y="2108449"/>
                  <a:pt x="101600" y="2108449"/>
                </a:cubicBezTo>
                <a:cubicBezTo>
                  <a:pt x="104856" y="2053092"/>
                  <a:pt x="109971" y="1849619"/>
                  <a:pt x="130628" y="1760106"/>
                </a:cubicBezTo>
                <a:cubicBezTo>
                  <a:pt x="137508" y="1730291"/>
                  <a:pt x="149981" y="1702049"/>
                  <a:pt x="159657" y="1673020"/>
                </a:cubicBezTo>
                <a:cubicBezTo>
                  <a:pt x="175818" y="1624538"/>
                  <a:pt x="193147" y="1578145"/>
                  <a:pt x="203200" y="1527877"/>
                </a:cubicBezTo>
                <a:cubicBezTo>
                  <a:pt x="207403" y="1506864"/>
                  <a:pt x="224360" y="1368628"/>
                  <a:pt x="246743" y="1353706"/>
                </a:cubicBezTo>
                <a:lnTo>
                  <a:pt x="333828" y="1295649"/>
                </a:lnTo>
                <a:cubicBezTo>
                  <a:pt x="359068" y="1299255"/>
                  <a:pt x="443896" y="1305191"/>
                  <a:pt x="478971" y="1324677"/>
                </a:cubicBezTo>
                <a:cubicBezTo>
                  <a:pt x="509469" y="1341620"/>
                  <a:pt x="532959" y="1371701"/>
                  <a:pt x="566057" y="1382734"/>
                </a:cubicBezTo>
                <a:lnTo>
                  <a:pt x="653143" y="1411763"/>
                </a:lnTo>
                <a:cubicBezTo>
                  <a:pt x="682171" y="1431115"/>
                  <a:pt x="729195" y="1436723"/>
                  <a:pt x="740228" y="1469820"/>
                </a:cubicBezTo>
                <a:cubicBezTo>
                  <a:pt x="760260" y="1529912"/>
                  <a:pt x="742013" y="1504876"/>
                  <a:pt x="798286" y="1542392"/>
                </a:cubicBezTo>
                <a:cubicBezTo>
                  <a:pt x="866019" y="1643991"/>
                  <a:pt x="827315" y="1610125"/>
                  <a:pt x="899886" y="1658506"/>
                </a:cubicBezTo>
                <a:cubicBezTo>
                  <a:pt x="925432" y="1735146"/>
                  <a:pt x="905914" y="1689320"/>
                  <a:pt x="972457" y="1789134"/>
                </a:cubicBezTo>
                <a:lnTo>
                  <a:pt x="1001486" y="1832677"/>
                </a:lnTo>
                <a:cubicBezTo>
                  <a:pt x="1029742" y="1917446"/>
                  <a:pt x="993891" y="1839597"/>
                  <a:pt x="1059543" y="1905249"/>
                </a:cubicBezTo>
                <a:cubicBezTo>
                  <a:pt x="1071878" y="1917584"/>
                  <a:pt x="1075443" y="1937305"/>
                  <a:pt x="1088571" y="1948792"/>
                </a:cubicBezTo>
                <a:cubicBezTo>
                  <a:pt x="1114827" y="1971766"/>
                  <a:pt x="1175657" y="2006849"/>
                  <a:pt x="1175657" y="2006849"/>
                </a:cubicBezTo>
                <a:cubicBezTo>
                  <a:pt x="1180495" y="1992335"/>
                  <a:pt x="1191860" y="1978512"/>
                  <a:pt x="1190171" y="1963306"/>
                </a:cubicBezTo>
                <a:cubicBezTo>
                  <a:pt x="1186792" y="1932894"/>
                  <a:pt x="1161143" y="1876220"/>
                  <a:pt x="1161143" y="1876220"/>
                </a:cubicBezTo>
                <a:cubicBezTo>
                  <a:pt x="1156305" y="1774620"/>
                  <a:pt x="1154429" y="1672836"/>
                  <a:pt x="1146628" y="1571420"/>
                </a:cubicBezTo>
                <a:cubicBezTo>
                  <a:pt x="1144736" y="1546823"/>
                  <a:pt x="1132114" y="1523518"/>
                  <a:pt x="1132114" y="1498849"/>
                </a:cubicBezTo>
                <a:cubicBezTo>
                  <a:pt x="1132114" y="1382901"/>
                  <a:pt x="1142215" y="1346739"/>
                  <a:pt x="1161143" y="1252106"/>
                </a:cubicBezTo>
                <a:cubicBezTo>
                  <a:pt x="1165981" y="1198887"/>
                  <a:pt x="1166370" y="1145074"/>
                  <a:pt x="1175657" y="1092449"/>
                </a:cubicBezTo>
                <a:cubicBezTo>
                  <a:pt x="1209276" y="901943"/>
                  <a:pt x="1204686" y="1078487"/>
                  <a:pt x="1204686" y="96182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TextBox 117"/>
          <p:cNvSpPr txBox="1"/>
          <p:nvPr/>
        </p:nvSpPr>
        <p:spPr>
          <a:xfrm>
            <a:off x="1115616" y="2969657"/>
            <a:ext cx="33275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中国风</a:t>
            </a:r>
            <a:endParaRPr lang="zh-CN" altLang="en-US" sz="6000" dirty="0">
              <a:solidFill>
                <a:srgbClr val="FF0000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8174654" y="171828"/>
            <a:ext cx="809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爱 国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262598" y="36593"/>
            <a:ext cx="491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华文隶书" pitchFamily="2" charset="-122"/>
                <a:ea typeface="华文隶书" pitchFamily="2" charset="-122"/>
              </a:rPr>
              <a:t>明 志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625953" y="419810"/>
            <a:ext cx="59008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</a:rPr>
              <a:t>持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22" name="TextBox 121"/>
          <p:cNvSpPr txBox="1"/>
          <p:nvPr/>
        </p:nvSpPr>
        <p:spPr>
          <a:xfrm>
            <a:off x="7720375" y="1040237"/>
            <a:ext cx="492443" cy="447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华文隶书" pitchFamily="2" charset="-122"/>
                <a:ea typeface="华文隶书" pitchFamily="2" charset="-122"/>
              </a:rPr>
              <a:t>节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353588" y="1597155"/>
            <a:ext cx="740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自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708679" y="1397735"/>
            <a:ext cx="1090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强</a:t>
            </a:r>
            <a:endParaRPr lang="zh-CN" altLang="en-US" sz="6000" dirty="0">
              <a:solidFill>
                <a:schemeClr val="bg1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8550086" y="3641357"/>
            <a:ext cx="637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华文隶书" pitchFamily="2" charset="-122"/>
                <a:ea typeface="华文隶书" pitchFamily="2" charset="-122"/>
              </a:rPr>
              <a:t>诚信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8379090" y="3307834"/>
            <a:ext cx="764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华文隶书" pitchFamily="2" charset="-122"/>
                <a:ea typeface="华文隶书" pitchFamily="2" charset="-122"/>
              </a:rPr>
              <a:t>知耻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444026" y="1621219"/>
            <a:ext cx="664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改过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893714" y="4578887"/>
            <a:ext cx="309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PPT:@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一个人也很疯狂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788024" y="3036823"/>
            <a:ext cx="1440160" cy="140028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5023499" y="3212976"/>
            <a:ext cx="1060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32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283968" y="3356992"/>
            <a:ext cx="488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•</a:t>
            </a:r>
            <a:endParaRPr lang="zh-CN" altLang="en-US" sz="48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  <a:lumOff val="5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 58"/>
          <p:cNvSpPr/>
          <p:nvPr/>
        </p:nvSpPr>
        <p:spPr>
          <a:xfrm>
            <a:off x="2267744" y="5252824"/>
            <a:ext cx="7051922" cy="1776576"/>
          </a:xfrm>
          <a:custGeom>
            <a:avLst/>
            <a:gdLst>
              <a:gd name="connsiteX0" fmla="*/ 190543 w 6475513"/>
              <a:gd name="connsiteY0" fmla="*/ 232229 h 1611086"/>
              <a:gd name="connsiteX1" fmla="*/ 234086 w 6475513"/>
              <a:gd name="connsiteY1" fmla="*/ 159657 h 1611086"/>
              <a:gd name="connsiteX2" fmla="*/ 277629 w 6475513"/>
              <a:gd name="connsiteY2" fmla="*/ 72572 h 1611086"/>
              <a:gd name="connsiteX3" fmla="*/ 364714 w 6475513"/>
              <a:gd name="connsiteY3" fmla="*/ 29029 h 1611086"/>
              <a:gd name="connsiteX4" fmla="*/ 625972 w 6475513"/>
              <a:gd name="connsiteY4" fmla="*/ 43543 h 1611086"/>
              <a:gd name="connsiteX5" fmla="*/ 713057 w 6475513"/>
              <a:gd name="connsiteY5" fmla="*/ 101600 h 1611086"/>
              <a:gd name="connsiteX6" fmla="*/ 756600 w 6475513"/>
              <a:gd name="connsiteY6" fmla="*/ 130629 h 1611086"/>
              <a:gd name="connsiteX7" fmla="*/ 800143 w 6475513"/>
              <a:gd name="connsiteY7" fmla="*/ 159657 h 1611086"/>
              <a:gd name="connsiteX8" fmla="*/ 843686 w 6475513"/>
              <a:gd name="connsiteY8" fmla="*/ 203200 h 1611086"/>
              <a:gd name="connsiteX9" fmla="*/ 930772 w 6475513"/>
              <a:gd name="connsiteY9" fmla="*/ 261257 h 1611086"/>
              <a:gd name="connsiteX10" fmla="*/ 1032372 w 6475513"/>
              <a:gd name="connsiteY10" fmla="*/ 333829 h 1611086"/>
              <a:gd name="connsiteX11" fmla="*/ 1119457 w 6475513"/>
              <a:gd name="connsiteY11" fmla="*/ 406400 h 1611086"/>
              <a:gd name="connsiteX12" fmla="*/ 1177514 w 6475513"/>
              <a:gd name="connsiteY12" fmla="*/ 420914 h 1611086"/>
              <a:gd name="connsiteX13" fmla="*/ 1235572 w 6475513"/>
              <a:gd name="connsiteY13" fmla="*/ 449943 h 1611086"/>
              <a:gd name="connsiteX14" fmla="*/ 1351686 w 6475513"/>
              <a:gd name="connsiteY14" fmla="*/ 478972 h 1611086"/>
              <a:gd name="connsiteX15" fmla="*/ 1700029 w 6475513"/>
              <a:gd name="connsiteY15" fmla="*/ 464457 h 1611086"/>
              <a:gd name="connsiteX16" fmla="*/ 1830657 w 6475513"/>
              <a:gd name="connsiteY16" fmla="*/ 391886 h 1611086"/>
              <a:gd name="connsiteX17" fmla="*/ 1903229 w 6475513"/>
              <a:gd name="connsiteY17" fmla="*/ 377372 h 1611086"/>
              <a:gd name="connsiteX18" fmla="*/ 2062886 w 6475513"/>
              <a:gd name="connsiteY18" fmla="*/ 333829 h 1611086"/>
              <a:gd name="connsiteX19" fmla="*/ 2120943 w 6475513"/>
              <a:gd name="connsiteY19" fmla="*/ 304800 h 1611086"/>
              <a:gd name="connsiteX20" fmla="*/ 2193514 w 6475513"/>
              <a:gd name="connsiteY20" fmla="*/ 290286 h 1611086"/>
              <a:gd name="connsiteX21" fmla="*/ 2251572 w 6475513"/>
              <a:gd name="connsiteY21" fmla="*/ 261257 h 1611086"/>
              <a:gd name="connsiteX22" fmla="*/ 2324143 w 6475513"/>
              <a:gd name="connsiteY22" fmla="*/ 246743 h 1611086"/>
              <a:gd name="connsiteX23" fmla="*/ 2382200 w 6475513"/>
              <a:gd name="connsiteY23" fmla="*/ 203200 h 1611086"/>
              <a:gd name="connsiteX24" fmla="*/ 2483800 w 6475513"/>
              <a:gd name="connsiteY24" fmla="*/ 174172 h 1611086"/>
              <a:gd name="connsiteX25" fmla="*/ 2541857 w 6475513"/>
              <a:gd name="connsiteY25" fmla="*/ 145143 h 1611086"/>
              <a:gd name="connsiteX26" fmla="*/ 2628943 w 6475513"/>
              <a:gd name="connsiteY26" fmla="*/ 87086 h 1611086"/>
              <a:gd name="connsiteX27" fmla="*/ 2672486 w 6475513"/>
              <a:gd name="connsiteY27" fmla="*/ 72572 h 1611086"/>
              <a:gd name="connsiteX28" fmla="*/ 2832143 w 6475513"/>
              <a:gd name="connsiteY28" fmla="*/ 0 h 1611086"/>
              <a:gd name="connsiteX29" fmla="*/ 3470772 w 6475513"/>
              <a:gd name="connsiteY29" fmla="*/ 14514 h 1611086"/>
              <a:gd name="connsiteX30" fmla="*/ 3514314 w 6475513"/>
              <a:gd name="connsiteY30" fmla="*/ 29029 h 1611086"/>
              <a:gd name="connsiteX31" fmla="*/ 3659457 w 6475513"/>
              <a:gd name="connsiteY31" fmla="*/ 58057 h 1611086"/>
              <a:gd name="connsiteX32" fmla="*/ 3717514 w 6475513"/>
              <a:gd name="connsiteY32" fmla="*/ 87086 h 1611086"/>
              <a:gd name="connsiteX33" fmla="*/ 3761057 w 6475513"/>
              <a:gd name="connsiteY33" fmla="*/ 116114 h 1611086"/>
              <a:gd name="connsiteX34" fmla="*/ 3804600 w 6475513"/>
              <a:gd name="connsiteY34" fmla="*/ 130629 h 1611086"/>
              <a:gd name="connsiteX35" fmla="*/ 3935229 w 6475513"/>
              <a:gd name="connsiteY35" fmla="*/ 232229 h 1611086"/>
              <a:gd name="connsiteX36" fmla="*/ 3978772 w 6475513"/>
              <a:gd name="connsiteY36" fmla="*/ 246743 h 1611086"/>
              <a:gd name="connsiteX37" fmla="*/ 4065857 w 6475513"/>
              <a:gd name="connsiteY37" fmla="*/ 319314 h 1611086"/>
              <a:gd name="connsiteX38" fmla="*/ 4167457 w 6475513"/>
              <a:gd name="connsiteY38" fmla="*/ 377372 h 1611086"/>
              <a:gd name="connsiteX39" fmla="*/ 4225514 w 6475513"/>
              <a:gd name="connsiteY39" fmla="*/ 391886 h 1611086"/>
              <a:gd name="connsiteX40" fmla="*/ 4820600 w 6475513"/>
              <a:gd name="connsiteY40" fmla="*/ 362857 h 1611086"/>
              <a:gd name="connsiteX41" fmla="*/ 4951229 w 6475513"/>
              <a:gd name="connsiteY41" fmla="*/ 333829 h 1611086"/>
              <a:gd name="connsiteX42" fmla="*/ 5473743 w 6475513"/>
              <a:gd name="connsiteY42" fmla="*/ 319314 h 1611086"/>
              <a:gd name="connsiteX43" fmla="*/ 5589857 w 6475513"/>
              <a:gd name="connsiteY43" fmla="*/ 290286 h 1611086"/>
              <a:gd name="connsiteX44" fmla="*/ 5691457 w 6475513"/>
              <a:gd name="connsiteY44" fmla="*/ 246743 h 1611086"/>
              <a:gd name="connsiteX45" fmla="*/ 5807572 w 6475513"/>
              <a:gd name="connsiteY45" fmla="*/ 174172 h 1611086"/>
              <a:gd name="connsiteX46" fmla="*/ 5851114 w 6475513"/>
              <a:gd name="connsiteY46" fmla="*/ 145143 h 1611086"/>
              <a:gd name="connsiteX47" fmla="*/ 5909172 w 6475513"/>
              <a:gd name="connsiteY47" fmla="*/ 130629 h 1611086"/>
              <a:gd name="connsiteX48" fmla="*/ 5952714 w 6475513"/>
              <a:gd name="connsiteY48" fmla="*/ 101600 h 1611086"/>
              <a:gd name="connsiteX49" fmla="*/ 6025286 w 6475513"/>
              <a:gd name="connsiteY49" fmla="*/ 116114 h 1611086"/>
              <a:gd name="connsiteX50" fmla="*/ 6112372 w 6475513"/>
              <a:gd name="connsiteY50" fmla="*/ 159657 h 1611086"/>
              <a:gd name="connsiteX51" fmla="*/ 6141400 w 6475513"/>
              <a:gd name="connsiteY51" fmla="*/ 203200 h 1611086"/>
              <a:gd name="connsiteX52" fmla="*/ 6213972 w 6475513"/>
              <a:gd name="connsiteY52" fmla="*/ 275772 h 1611086"/>
              <a:gd name="connsiteX53" fmla="*/ 6257514 w 6475513"/>
              <a:gd name="connsiteY53" fmla="*/ 362857 h 1611086"/>
              <a:gd name="connsiteX54" fmla="*/ 6272029 w 6475513"/>
              <a:gd name="connsiteY54" fmla="*/ 406400 h 1611086"/>
              <a:gd name="connsiteX55" fmla="*/ 6373629 w 6475513"/>
              <a:gd name="connsiteY55" fmla="*/ 522514 h 1611086"/>
              <a:gd name="connsiteX56" fmla="*/ 6417172 w 6475513"/>
              <a:gd name="connsiteY56" fmla="*/ 609600 h 1611086"/>
              <a:gd name="connsiteX57" fmla="*/ 6446200 w 6475513"/>
              <a:gd name="connsiteY57" fmla="*/ 725714 h 1611086"/>
              <a:gd name="connsiteX58" fmla="*/ 6460714 w 6475513"/>
              <a:gd name="connsiteY58" fmla="*/ 769257 h 1611086"/>
              <a:gd name="connsiteX59" fmla="*/ 6475229 w 6475513"/>
              <a:gd name="connsiteY59" fmla="*/ 870857 h 1611086"/>
              <a:gd name="connsiteX60" fmla="*/ 6446200 w 6475513"/>
              <a:gd name="connsiteY60" fmla="*/ 1132114 h 1611086"/>
              <a:gd name="connsiteX61" fmla="*/ 6431686 w 6475513"/>
              <a:gd name="connsiteY61" fmla="*/ 1233714 h 1611086"/>
              <a:gd name="connsiteX62" fmla="*/ 6417172 w 6475513"/>
              <a:gd name="connsiteY62" fmla="*/ 1480457 h 1611086"/>
              <a:gd name="connsiteX63" fmla="*/ 6257514 w 6475513"/>
              <a:gd name="connsiteY63" fmla="*/ 1494972 h 1611086"/>
              <a:gd name="connsiteX64" fmla="*/ 6083343 w 6475513"/>
              <a:gd name="connsiteY64" fmla="*/ 1524000 h 1611086"/>
              <a:gd name="connsiteX65" fmla="*/ 5488257 w 6475513"/>
              <a:gd name="connsiteY65" fmla="*/ 1509486 h 1611086"/>
              <a:gd name="connsiteX66" fmla="*/ 5241514 w 6475513"/>
              <a:gd name="connsiteY66" fmla="*/ 1480457 h 1611086"/>
              <a:gd name="connsiteX67" fmla="*/ 4994772 w 6475513"/>
              <a:gd name="connsiteY67" fmla="*/ 1465943 h 1611086"/>
              <a:gd name="connsiteX68" fmla="*/ 4951229 w 6475513"/>
              <a:gd name="connsiteY68" fmla="*/ 1451429 h 1611086"/>
              <a:gd name="connsiteX69" fmla="*/ 4501286 w 6475513"/>
              <a:gd name="connsiteY69" fmla="*/ 1480457 h 1611086"/>
              <a:gd name="connsiteX70" fmla="*/ 4312600 w 6475513"/>
              <a:gd name="connsiteY70" fmla="*/ 1494972 h 1611086"/>
              <a:gd name="connsiteX71" fmla="*/ 4269057 w 6475513"/>
              <a:gd name="connsiteY71" fmla="*/ 1509486 h 1611086"/>
              <a:gd name="connsiteX72" fmla="*/ 4211000 w 6475513"/>
              <a:gd name="connsiteY72" fmla="*/ 1524000 h 1611086"/>
              <a:gd name="connsiteX73" fmla="*/ 4138429 w 6475513"/>
              <a:gd name="connsiteY73" fmla="*/ 1553029 h 1611086"/>
              <a:gd name="connsiteX74" fmla="*/ 4051343 w 6475513"/>
              <a:gd name="connsiteY74" fmla="*/ 1567543 h 1611086"/>
              <a:gd name="connsiteX75" fmla="*/ 3978772 w 6475513"/>
              <a:gd name="connsiteY75" fmla="*/ 1582057 h 1611086"/>
              <a:gd name="connsiteX76" fmla="*/ 3935229 w 6475513"/>
              <a:gd name="connsiteY76" fmla="*/ 1596572 h 1611086"/>
              <a:gd name="connsiteX77" fmla="*/ 3848143 w 6475513"/>
              <a:gd name="connsiteY77" fmla="*/ 1611086 h 1611086"/>
              <a:gd name="connsiteX78" fmla="*/ 3601400 w 6475513"/>
              <a:gd name="connsiteY78" fmla="*/ 1596572 h 1611086"/>
              <a:gd name="connsiteX79" fmla="*/ 3485286 w 6475513"/>
              <a:gd name="connsiteY79" fmla="*/ 1567543 h 1611086"/>
              <a:gd name="connsiteX80" fmla="*/ 3398200 w 6475513"/>
              <a:gd name="connsiteY80" fmla="*/ 1553029 h 1611086"/>
              <a:gd name="connsiteX81" fmla="*/ 3064372 w 6475513"/>
              <a:gd name="connsiteY81" fmla="*/ 1524000 h 1611086"/>
              <a:gd name="connsiteX82" fmla="*/ 2846657 w 6475513"/>
              <a:gd name="connsiteY82" fmla="*/ 1494972 h 1611086"/>
              <a:gd name="connsiteX83" fmla="*/ 2251572 w 6475513"/>
              <a:gd name="connsiteY83" fmla="*/ 1480457 h 1611086"/>
              <a:gd name="connsiteX84" fmla="*/ 2048372 w 6475513"/>
              <a:gd name="connsiteY84" fmla="*/ 1422400 h 1611086"/>
              <a:gd name="connsiteX85" fmla="*/ 1990314 w 6475513"/>
              <a:gd name="connsiteY85" fmla="*/ 1407886 h 1611086"/>
              <a:gd name="connsiteX86" fmla="*/ 1888714 w 6475513"/>
              <a:gd name="connsiteY86" fmla="*/ 1393372 h 1611086"/>
              <a:gd name="connsiteX87" fmla="*/ 1322657 w 6475513"/>
              <a:gd name="connsiteY87" fmla="*/ 1407886 h 1611086"/>
              <a:gd name="connsiteX88" fmla="*/ 1279114 w 6475513"/>
              <a:gd name="connsiteY88" fmla="*/ 1422400 h 1611086"/>
              <a:gd name="connsiteX89" fmla="*/ 1119457 w 6475513"/>
              <a:gd name="connsiteY89" fmla="*/ 1451429 h 1611086"/>
              <a:gd name="connsiteX90" fmla="*/ 524372 w 6475513"/>
              <a:gd name="connsiteY90" fmla="*/ 1465943 h 1611086"/>
              <a:gd name="connsiteX91" fmla="*/ 480829 w 6475513"/>
              <a:gd name="connsiteY91" fmla="*/ 1480457 h 1611086"/>
              <a:gd name="connsiteX92" fmla="*/ 147000 w 6475513"/>
              <a:gd name="connsiteY92" fmla="*/ 1509486 h 1611086"/>
              <a:gd name="connsiteX93" fmla="*/ 16372 w 6475513"/>
              <a:gd name="connsiteY93" fmla="*/ 1494972 h 1611086"/>
              <a:gd name="connsiteX94" fmla="*/ 45400 w 6475513"/>
              <a:gd name="connsiteY94" fmla="*/ 1219200 h 1611086"/>
              <a:gd name="connsiteX95" fmla="*/ 59914 w 6475513"/>
              <a:gd name="connsiteY95" fmla="*/ 1016000 h 1611086"/>
              <a:gd name="connsiteX96" fmla="*/ 88943 w 6475513"/>
              <a:gd name="connsiteY96" fmla="*/ 928914 h 1611086"/>
              <a:gd name="connsiteX97" fmla="*/ 117972 w 6475513"/>
              <a:gd name="connsiteY97" fmla="*/ 783772 h 1611086"/>
              <a:gd name="connsiteX98" fmla="*/ 132486 w 6475513"/>
              <a:gd name="connsiteY98" fmla="*/ 275772 h 1611086"/>
              <a:gd name="connsiteX99" fmla="*/ 161514 w 6475513"/>
              <a:gd name="connsiteY99" fmla="*/ 232229 h 1611086"/>
              <a:gd name="connsiteX100" fmla="*/ 205057 w 6475513"/>
              <a:gd name="connsiteY100" fmla="*/ 203200 h 1611086"/>
              <a:gd name="connsiteX101" fmla="*/ 219572 w 6475513"/>
              <a:gd name="connsiteY101" fmla="*/ 188686 h 1611086"/>
              <a:gd name="connsiteX0-1" fmla="*/ 205285 w 6490255"/>
              <a:gd name="connsiteY0-2" fmla="*/ 232229 h 1611086"/>
              <a:gd name="connsiteX1-3" fmla="*/ 248828 w 6490255"/>
              <a:gd name="connsiteY1-4" fmla="*/ 159657 h 1611086"/>
              <a:gd name="connsiteX2-5" fmla="*/ 292371 w 6490255"/>
              <a:gd name="connsiteY2-6" fmla="*/ 72572 h 1611086"/>
              <a:gd name="connsiteX3-7" fmla="*/ 379456 w 6490255"/>
              <a:gd name="connsiteY3-8" fmla="*/ 29029 h 1611086"/>
              <a:gd name="connsiteX4-9" fmla="*/ 640714 w 6490255"/>
              <a:gd name="connsiteY4-10" fmla="*/ 43543 h 1611086"/>
              <a:gd name="connsiteX5-11" fmla="*/ 727799 w 6490255"/>
              <a:gd name="connsiteY5-12" fmla="*/ 101600 h 1611086"/>
              <a:gd name="connsiteX6-13" fmla="*/ 771342 w 6490255"/>
              <a:gd name="connsiteY6-14" fmla="*/ 130629 h 1611086"/>
              <a:gd name="connsiteX7-15" fmla="*/ 814885 w 6490255"/>
              <a:gd name="connsiteY7-16" fmla="*/ 159657 h 1611086"/>
              <a:gd name="connsiteX8-17" fmla="*/ 858428 w 6490255"/>
              <a:gd name="connsiteY8-18" fmla="*/ 203200 h 1611086"/>
              <a:gd name="connsiteX9-19" fmla="*/ 945514 w 6490255"/>
              <a:gd name="connsiteY9-20" fmla="*/ 261257 h 1611086"/>
              <a:gd name="connsiteX10-21" fmla="*/ 1047114 w 6490255"/>
              <a:gd name="connsiteY10-22" fmla="*/ 333829 h 1611086"/>
              <a:gd name="connsiteX11-23" fmla="*/ 1134199 w 6490255"/>
              <a:gd name="connsiteY11-24" fmla="*/ 406400 h 1611086"/>
              <a:gd name="connsiteX12-25" fmla="*/ 1192256 w 6490255"/>
              <a:gd name="connsiteY12-26" fmla="*/ 420914 h 1611086"/>
              <a:gd name="connsiteX13-27" fmla="*/ 1250314 w 6490255"/>
              <a:gd name="connsiteY13-28" fmla="*/ 449943 h 1611086"/>
              <a:gd name="connsiteX14-29" fmla="*/ 1366428 w 6490255"/>
              <a:gd name="connsiteY14-30" fmla="*/ 478972 h 1611086"/>
              <a:gd name="connsiteX15-31" fmla="*/ 1714771 w 6490255"/>
              <a:gd name="connsiteY15-32" fmla="*/ 464457 h 1611086"/>
              <a:gd name="connsiteX16-33" fmla="*/ 1845399 w 6490255"/>
              <a:gd name="connsiteY16-34" fmla="*/ 391886 h 1611086"/>
              <a:gd name="connsiteX17-35" fmla="*/ 1917971 w 6490255"/>
              <a:gd name="connsiteY17-36" fmla="*/ 377372 h 1611086"/>
              <a:gd name="connsiteX18-37" fmla="*/ 2077628 w 6490255"/>
              <a:gd name="connsiteY18-38" fmla="*/ 333829 h 1611086"/>
              <a:gd name="connsiteX19-39" fmla="*/ 2135685 w 6490255"/>
              <a:gd name="connsiteY19-40" fmla="*/ 304800 h 1611086"/>
              <a:gd name="connsiteX20-41" fmla="*/ 2208256 w 6490255"/>
              <a:gd name="connsiteY20-42" fmla="*/ 290286 h 1611086"/>
              <a:gd name="connsiteX21-43" fmla="*/ 2266314 w 6490255"/>
              <a:gd name="connsiteY21-44" fmla="*/ 261257 h 1611086"/>
              <a:gd name="connsiteX22-45" fmla="*/ 2338885 w 6490255"/>
              <a:gd name="connsiteY22-46" fmla="*/ 246743 h 1611086"/>
              <a:gd name="connsiteX23-47" fmla="*/ 2396942 w 6490255"/>
              <a:gd name="connsiteY23-48" fmla="*/ 203200 h 1611086"/>
              <a:gd name="connsiteX24-49" fmla="*/ 2498542 w 6490255"/>
              <a:gd name="connsiteY24-50" fmla="*/ 174172 h 1611086"/>
              <a:gd name="connsiteX25-51" fmla="*/ 2556599 w 6490255"/>
              <a:gd name="connsiteY25-52" fmla="*/ 145143 h 1611086"/>
              <a:gd name="connsiteX26-53" fmla="*/ 2643685 w 6490255"/>
              <a:gd name="connsiteY26-54" fmla="*/ 87086 h 1611086"/>
              <a:gd name="connsiteX27-55" fmla="*/ 2687228 w 6490255"/>
              <a:gd name="connsiteY27-56" fmla="*/ 72572 h 1611086"/>
              <a:gd name="connsiteX28-57" fmla="*/ 2846885 w 6490255"/>
              <a:gd name="connsiteY28-58" fmla="*/ 0 h 1611086"/>
              <a:gd name="connsiteX29-59" fmla="*/ 3485514 w 6490255"/>
              <a:gd name="connsiteY29-60" fmla="*/ 14514 h 1611086"/>
              <a:gd name="connsiteX30-61" fmla="*/ 3529056 w 6490255"/>
              <a:gd name="connsiteY30-62" fmla="*/ 29029 h 1611086"/>
              <a:gd name="connsiteX31-63" fmla="*/ 3674199 w 6490255"/>
              <a:gd name="connsiteY31-64" fmla="*/ 58057 h 1611086"/>
              <a:gd name="connsiteX32-65" fmla="*/ 3732256 w 6490255"/>
              <a:gd name="connsiteY32-66" fmla="*/ 87086 h 1611086"/>
              <a:gd name="connsiteX33-67" fmla="*/ 3775799 w 6490255"/>
              <a:gd name="connsiteY33-68" fmla="*/ 116114 h 1611086"/>
              <a:gd name="connsiteX34-69" fmla="*/ 3819342 w 6490255"/>
              <a:gd name="connsiteY34-70" fmla="*/ 130629 h 1611086"/>
              <a:gd name="connsiteX35-71" fmla="*/ 3949971 w 6490255"/>
              <a:gd name="connsiteY35-72" fmla="*/ 232229 h 1611086"/>
              <a:gd name="connsiteX36-73" fmla="*/ 3993514 w 6490255"/>
              <a:gd name="connsiteY36-74" fmla="*/ 246743 h 1611086"/>
              <a:gd name="connsiteX37-75" fmla="*/ 4080599 w 6490255"/>
              <a:gd name="connsiteY37-76" fmla="*/ 319314 h 1611086"/>
              <a:gd name="connsiteX38-77" fmla="*/ 4182199 w 6490255"/>
              <a:gd name="connsiteY38-78" fmla="*/ 377372 h 1611086"/>
              <a:gd name="connsiteX39-79" fmla="*/ 4240256 w 6490255"/>
              <a:gd name="connsiteY39-80" fmla="*/ 391886 h 1611086"/>
              <a:gd name="connsiteX40-81" fmla="*/ 4835342 w 6490255"/>
              <a:gd name="connsiteY40-82" fmla="*/ 362857 h 1611086"/>
              <a:gd name="connsiteX41-83" fmla="*/ 4965971 w 6490255"/>
              <a:gd name="connsiteY41-84" fmla="*/ 333829 h 1611086"/>
              <a:gd name="connsiteX42-85" fmla="*/ 5488485 w 6490255"/>
              <a:gd name="connsiteY42-86" fmla="*/ 319314 h 1611086"/>
              <a:gd name="connsiteX43-87" fmla="*/ 5604599 w 6490255"/>
              <a:gd name="connsiteY43-88" fmla="*/ 290286 h 1611086"/>
              <a:gd name="connsiteX44-89" fmla="*/ 5706199 w 6490255"/>
              <a:gd name="connsiteY44-90" fmla="*/ 246743 h 1611086"/>
              <a:gd name="connsiteX45-91" fmla="*/ 5822314 w 6490255"/>
              <a:gd name="connsiteY45-92" fmla="*/ 174172 h 1611086"/>
              <a:gd name="connsiteX46-93" fmla="*/ 5865856 w 6490255"/>
              <a:gd name="connsiteY46-94" fmla="*/ 145143 h 1611086"/>
              <a:gd name="connsiteX47-95" fmla="*/ 5923914 w 6490255"/>
              <a:gd name="connsiteY47-96" fmla="*/ 130629 h 1611086"/>
              <a:gd name="connsiteX48-97" fmla="*/ 5967456 w 6490255"/>
              <a:gd name="connsiteY48-98" fmla="*/ 101600 h 1611086"/>
              <a:gd name="connsiteX49-99" fmla="*/ 6040028 w 6490255"/>
              <a:gd name="connsiteY49-100" fmla="*/ 116114 h 1611086"/>
              <a:gd name="connsiteX50-101" fmla="*/ 6127114 w 6490255"/>
              <a:gd name="connsiteY50-102" fmla="*/ 159657 h 1611086"/>
              <a:gd name="connsiteX51-103" fmla="*/ 6156142 w 6490255"/>
              <a:gd name="connsiteY51-104" fmla="*/ 203200 h 1611086"/>
              <a:gd name="connsiteX52-105" fmla="*/ 6228714 w 6490255"/>
              <a:gd name="connsiteY52-106" fmla="*/ 275772 h 1611086"/>
              <a:gd name="connsiteX53-107" fmla="*/ 6272256 w 6490255"/>
              <a:gd name="connsiteY53-108" fmla="*/ 362857 h 1611086"/>
              <a:gd name="connsiteX54-109" fmla="*/ 6286771 w 6490255"/>
              <a:gd name="connsiteY54-110" fmla="*/ 406400 h 1611086"/>
              <a:gd name="connsiteX55-111" fmla="*/ 6388371 w 6490255"/>
              <a:gd name="connsiteY55-112" fmla="*/ 522514 h 1611086"/>
              <a:gd name="connsiteX56-113" fmla="*/ 6431914 w 6490255"/>
              <a:gd name="connsiteY56-114" fmla="*/ 609600 h 1611086"/>
              <a:gd name="connsiteX57-115" fmla="*/ 6460942 w 6490255"/>
              <a:gd name="connsiteY57-116" fmla="*/ 725714 h 1611086"/>
              <a:gd name="connsiteX58-117" fmla="*/ 6475456 w 6490255"/>
              <a:gd name="connsiteY58-118" fmla="*/ 769257 h 1611086"/>
              <a:gd name="connsiteX59-119" fmla="*/ 6489971 w 6490255"/>
              <a:gd name="connsiteY59-120" fmla="*/ 870857 h 1611086"/>
              <a:gd name="connsiteX60-121" fmla="*/ 6460942 w 6490255"/>
              <a:gd name="connsiteY60-122" fmla="*/ 1132114 h 1611086"/>
              <a:gd name="connsiteX61-123" fmla="*/ 6446428 w 6490255"/>
              <a:gd name="connsiteY61-124" fmla="*/ 1233714 h 1611086"/>
              <a:gd name="connsiteX62-125" fmla="*/ 6431914 w 6490255"/>
              <a:gd name="connsiteY62-126" fmla="*/ 1480457 h 1611086"/>
              <a:gd name="connsiteX63-127" fmla="*/ 6272256 w 6490255"/>
              <a:gd name="connsiteY63-128" fmla="*/ 1494972 h 1611086"/>
              <a:gd name="connsiteX64-129" fmla="*/ 6098085 w 6490255"/>
              <a:gd name="connsiteY64-130" fmla="*/ 1524000 h 1611086"/>
              <a:gd name="connsiteX65-131" fmla="*/ 5502999 w 6490255"/>
              <a:gd name="connsiteY65-132" fmla="*/ 1509486 h 1611086"/>
              <a:gd name="connsiteX66-133" fmla="*/ 5256256 w 6490255"/>
              <a:gd name="connsiteY66-134" fmla="*/ 1480457 h 1611086"/>
              <a:gd name="connsiteX67-135" fmla="*/ 5009514 w 6490255"/>
              <a:gd name="connsiteY67-136" fmla="*/ 1465943 h 1611086"/>
              <a:gd name="connsiteX68-137" fmla="*/ 4965971 w 6490255"/>
              <a:gd name="connsiteY68-138" fmla="*/ 1451429 h 1611086"/>
              <a:gd name="connsiteX69-139" fmla="*/ 4516028 w 6490255"/>
              <a:gd name="connsiteY69-140" fmla="*/ 1480457 h 1611086"/>
              <a:gd name="connsiteX70-141" fmla="*/ 4327342 w 6490255"/>
              <a:gd name="connsiteY70-142" fmla="*/ 1494972 h 1611086"/>
              <a:gd name="connsiteX71-143" fmla="*/ 4283799 w 6490255"/>
              <a:gd name="connsiteY71-144" fmla="*/ 1509486 h 1611086"/>
              <a:gd name="connsiteX72-145" fmla="*/ 4225742 w 6490255"/>
              <a:gd name="connsiteY72-146" fmla="*/ 1524000 h 1611086"/>
              <a:gd name="connsiteX73-147" fmla="*/ 4153171 w 6490255"/>
              <a:gd name="connsiteY73-148" fmla="*/ 1553029 h 1611086"/>
              <a:gd name="connsiteX74-149" fmla="*/ 4066085 w 6490255"/>
              <a:gd name="connsiteY74-150" fmla="*/ 1567543 h 1611086"/>
              <a:gd name="connsiteX75-151" fmla="*/ 3993514 w 6490255"/>
              <a:gd name="connsiteY75-152" fmla="*/ 1582057 h 1611086"/>
              <a:gd name="connsiteX76-153" fmla="*/ 3949971 w 6490255"/>
              <a:gd name="connsiteY76-154" fmla="*/ 1596572 h 1611086"/>
              <a:gd name="connsiteX77-155" fmla="*/ 3862885 w 6490255"/>
              <a:gd name="connsiteY77-156" fmla="*/ 1611086 h 1611086"/>
              <a:gd name="connsiteX78-157" fmla="*/ 3616142 w 6490255"/>
              <a:gd name="connsiteY78-158" fmla="*/ 1596572 h 1611086"/>
              <a:gd name="connsiteX79-159" fmla="*/ 3500028 w 6490255"/>
              <a:gd name="connsiteY79-160" fmla="*/ 1567543 h 1611086"/>
              <a:gd name="connsiteX80-161" fmla="*/ 3412942 w 6490255"/>
              <a:gd name="connsiteY80-162" fmla="*/ 1553029 h 1611086"/>
              <a:gd name="connsiteX81-163" fmla="*/ 3079114 w 6490255"/>
              <a:gd name="connsiteY81-164" fmla="*/ 1524000 h 1611086"/>
              <a:gd name="connsiteX82-165" fmla="*/ 2861399 w 6490255"/>
              <a:gd name="connsiteY82-166" fmla="*/ 1494972 h 1611086"/>
              <a:gd name="connsiteX83-167" fmla="*/ 2266314 w 6490255"/>
              <a:gd name="connsiteY83-168" fmla="*/ 1480457 h 1611086"/>
              <a:gd name="connsiteX84-169" fmla="*/ 2063114 w 6490255"/>
              <a:gd name="connsiteY84-170" fmla="*/ 1422400 h 1611086"/>
              <a:gd name="connsiteX85-171" fmla="*/ 2005056 w 6490255"/>
              <a:gd name="connsiteY85-172" fmla="*/ 1407886 h 1611086"/>
              <a:gd name="connsiteX86-173" fmla="*/ 1903456 w 6490255"/>
              <a:gd name="connsiteY86-174" fmla="*/ 1393372 h 1611086"/>
              <a:gd name="connsiteX87-175" fmla="*/ 1337399 w 6490255"/>
              <a:gd name="connsiteY87-176" fmla="*/ 1407886 h 1611086"/>
              <a:gd name="connsiteX88-177" fmla="*/ 1293856 w 6490255"/>
              <a:gd name="connsiteY88-178" fmla="*/ 1422400 h 1611086"/>
              <a:gd name="connsiteX89-179" fmla="*/ 1134199 w 6490255"/>
              <a:gd name="connsiteY89-180" fmla="*/ 1451429 h 1611086"/>
              <a:gd name="connsiteX90-181" fmla="*/ 539114 w 6490255"/>
              <a:gd name="connsiteY90-182" fmla="*/ 1465943 h 1611086"/>
              <a:gd name="connsiteX91-183" fmla="*/ 495571 w 6490255"/>
              <a:gd name="connsiteY91-184" fmla="*/ 1480457 h 1611086"/>
              <a:gd name="connsiteX92-185" fmla="*/ 31114 w 6490255"/>
              <a:gd name="connsiteY92-186" fmla="*/ 1494972 h 1611086"/>
              <a:gd name="connsiteX93-187" fmla="*/ 60142 w 6490255"/>
              <a:gd name="connsiteY93-188" fmla="*/ 1219200 h 1611086"/>
              <a:gd name="connsiteX94-189" fmla="*/ 74656 w 6490255"/>
              <a:gd name="connsiteY94-190" fmla="*/ 1016000 h 1611086"/>
              <a:gd name="connsiteX95-191" fmla="*/ 103685 w 6490255"/>
              <a:gd name="connsiteY95-192" fmla="*/ 928914 h 1611086"/>
              <a:gd name="connsiteX96-193" fmla="*/ 132714 w 6490255"/>
              <a:gd name="connsiteY96-194" fmla="*/ 783772 h 1611086"/>
              <a:gd name="connsiteX97-195" fmla="*/ 147228 w 6490255"/>
              <a:gd name="connsiteY97-196" fmla="*/ 275772 h 1611086"/>
              <a:gd name="connsiteX98-197" fmla="*/ 176256 w 6490255"/>
              <a:gd name="connsiteY98-198" fmla="*/ 232229 h 1611086"/>
              <a:gd name="connsiteX99-199" fmla="*/ 219799 w 6490255"/>
              <a:gd name="connsiteY99-200" fmla="*/ 203200 h 1611086"/>
              <a:gd name="connsiteX100-201" fmla="*/ 234314 w 6490255"/>
              <a:gd name="connsiteY100-202" fmla="*/ 188686 h 1611086"/>
              <a:gd name="connsiteX0-203" fmla="*/ 208502 w 6493472"/>
              <a:gd name="connsiteY0-204" fmla="*/ 232229 h 1611086"/>
              <a:gd name="connsiteX1-205" fmla="*/ 252045 w 6493472"/>
              <a:gd name="connsiteY1-206" fmla="*/ 159657 h 1611086"/>
              <a:gd name="connsiteX2-207" fmla="*/ 295588 w 6493472"/>
              <a:gd name="connsiteY2-208" fmla="*/ 72572 h 1611086"/>
              <a:gd name="connsiteX3-209" fmla="*/ 382673 w 6493472"/>
              <a:gd name="connsiteY3-210" fmla="*/ 29029 h 1611086"/>
              <a:gd name="connsiteX4-211" fmla="*/ 643931 w 6493472"/>
              <a:gd name="connsiteY4-212" fmla="*/ 43543 h 1611086"/>
              <a:gd name="connsiteX5-213" fmla="*/ 731016 w 6493472"/>
              <a:gd name="connsiteY5-214" fmla="*/ 101600 h 1611086"/>
              <a:gd name="connsiteX6-215" fmla="*/ 774559 w 6493472"/>
              <a:gd name="connsiteY6-216" fmla="*/ 130629 h 1611086"/>
              <a:gd name="connsiteX7-217" fmla="*/ 818102 w 6493472"/>
              <a:gd name="connsiteY7-218" fmla="*/ 159657 h 1611086"/>
              <a:gd name="connsiteX8-219" fmla="*/ 861645 w 6493472"/>
              <a:gd name="connsiteY8-220" fmla="*/ 203200 h 1611086"/>
              <a:gd name="connsiteX9-221" fmla="*/ 948731 w 6493472"/>
              <a:gd name="connsiteY9-222" fmla="*/ 261257 h 1611086"/>
              <a:gd name="connsiteX10-223" fmla="*/ 1050331 w 6493472"/>
              <a:gd name="connsiteY10-224" fmla="*/ 333829 h 1611086"/>
              <a:gd name="connsiteX11-225" fmla="*/ 1137416 w 6493472"/>
              <a:gd name="connsiteY11-226" fmla="*/ 406400 h 1611086"/>
              <a:gd name="connsiteX12-227" fmla="*/ 1195473 w 6493472"/>
              <a:gd name="connsiteY12-228" fmla="*/ 420914 h 1611086"/>
              <a:gd name="connsiteX13-229" fmla="*/ 1253531 w 6493472"/>
              <a:gd name="connsiteY13-230" fmla="*/ 449943 h 1611086"/>
              <a:gd name="connsiteX14-231" fmla="*/ 1369645 w 6493472"/>
              <a:gd name="connsiteY14-232" fmla="*/ 478972 h 1611086"/>
              <a:gd name="connsiteX15-233" fmla="*/ 1717988 w 6493472"/>
              <a:gd name="connsiteY15-234" fmla="*/ 464457 h 1611086"/>
              <a:gd name="connsiteX16-235" fmla="*/ 1848616 w 6493472"/>
              <a:gd name="connsiteY16-236" fmla="*/ 391886 h 1611086"/>
              <a:gd name="connsiteX17-237" fmla="*/ 1921188 w 6493472"/>
              <a:gd name="connsiteY17-238" fmla="*/ 377372 h 1611086"/>
              <a:gd name="connsiteX18-239" fmla="*/ 2080845 w 6493472"/>
              <a:gd name="connsiteY18-240" fmla="*/ 333829 h 1611086"/>
              <a:gd name="connsiteX19-241" fmla="*/ 2138902 w 6493472"/>
              <a:gd name="connsiteY19-242" fmla="*/ 304800 h 1611086"/>
              <a:gd name="connsiteX20-243" fmla="*/ 2211473 w 6493472"/>
              <a:gd name="connsiteY20-244" fmla="*/ 290286 h 1611086"/>
              <a:gd name="connsiteX21-245" fmla="*/ 2269531 w 6493472"/>
              <a:gd name="connsiteY21-246" fmla="*/ 261257 h 1611086"/>
              <a:gd name="connsiteX22-247" fmla="*/ 2342102 w 6493472"/>
              <a:gd name="connsiteY22-248" fmla="*/ 246743 h 1611086"/>
              <a:gd name="connsiteX23-249" fmla="*/ 2400159 w 6493472"/>
              <a:gd name="connsiteY23-250" fmla="*/ 203200 h 1611086"/>
              <a:gd name="connsiteX24-251" fmla="*/ 2501759 w 6493472"/>
              <a:gd name="connsiteY24-252" fmla="*/ 174172 h 1611086"/>
              <a:gd name="connsiteX25-253" fmla="*/ 2559816 w 6493472"/>
              <a:gd name="connsiteY25-254" fmla="*/ 145143 h 1611086"/>
              <a:gd name="connsiteX26-255" fmla="*/ 2646902 w 6493472"/>
              <a:gd name="connsiteY26-256" fmla="*/ 87086 h 1611086"/>
              <a:gd name="connsiteX27-257" fmla="*/ 2690445 w 6493472"/>
              <a:gd name="connsiteY27-258" fmla="*/ 72572 h 1611086"/>
              <a:gd name="connsiteX28-259" fmla="*/ 2850102 w 6493472"/>
              <a:gd name="connsiteY28-260" fmla="*/ 0 h 1611086"/>
              <a:gd name="connsiteX29-261" fmla="*/ 3488731 w 6493472"/>
              <a:gd name="connsiteY29-262" fmla="*/ 14514 h 1611086"/>
              <a:gd name="connsiteX30-263" fmla="*/ 3532273 w 6493472"/>
              <a:gd name="connsiteY30-264" fmla="*/ 29029 h 1611086"/>
              <a:gd name="connsiteX31-265" fmla="*/ 3677416 w 6493472"/>
              <a:gd name="connsiteY31-266" fmla="*/ 58057 h 1611086"/>
              <a:gd name="connsiteX32-267" fmla="*/ 3735473 w 6493472"/>
              <a:gd name="connsiteY32-268" fmla="*/ 87086 h 1611086"/>
              <a:gd name="connsiteX33-269" fmla="*/ 3779016 w 6493472"/>
              <a:gd name="connsiteY33-270" fmla="*/ 116114 h 1611086"/>
              <a:gd name="connsiteX34-271" fmla="*/ 3822559 w 6493472"/>
              <a:gd name="connsiteY34-272" fmla="*/ 130629 h 1611086"/>
              <a:gd name="connsiteX35-273" fmla="*/ 3953188 w 6493472"/>
              <a:gd name="connsiteY35-274" fmla="*/ 232229 h 1611086"/>
              <a:gd name="connsiteX36-275" fmla="*/ 3996731 w 6493472"/>
              <a:gd name="connsiteY36-276" fmla="*/ 246743 h 1611086"/>
              <a:gd name="connsiteX37-277" fmla="*/ 4083816 w 6493472"/>
              <a:gd name="connsiteY37-278" fmla="*/ 319314 h 1611086"/>
              <a:gd name="connsiteX38-279" fmla="*/ 4185416 w 6493472"/>
              <a:gd name="connsiteY38-280" fmla="*/ 377372 h 1611086"/>
              <a:gd name="connsiteX39-281" fmla="*/ 4243473 w 6493472"/>
              <a:gd name="connsiteY39-282" fmla="*/ 391886 h 1611086"/>
              <a:gd name="connsiteX40-283" fmla="*/ 4838559 w 6493472"/>
              <a:gd name="connsiteY40-284" fmla="*/ 362857 h 1611086"/>
              <a:gd name="connsiteX41-285" fmla="*/ 4969188 w 6493472"/>
              <a:gd name="connsiteY41-286" fmla="*/ 333829 h 1611086"/>
              <a:gd name="connsiteX42-287" fmla="*/ 5491702 w 6493472"/>
              <a:gd name="connsiteY42-288" fmla="*/ 319314 h 1611086"/>
              <a:gd name="connsiteX43-289" fmla="*/ 5607816 w 6493472"/>
              <a:gd name="connsiteY43-290" fmla="*/ 290286 h 1611086"/>
              <a:gd name="connsiteX44-291" fmla="*/ 5709416 w 6493472"/>
              <a:gd name="connsiteY44-292" fmla="*/ 246743 h 1611086"/>
              <a:gd name="connsiteX45-293" fmla="*/ 5825531 w 6493472"/>
              <a:gd name="connsiteY45-294" fmla="*/ 174172 h 1611086"/>
              <a:gd name="connsiteX46-295" fmla="*/ 5869073 w 6493472"/>
              <a:gd name="connsiteY46-296" fmla="*/ 145143 h 1611086"/>
              <a:gd name="connsiteX47-297" fmla="*/ 5927131 w 6493472"/>
              <a:gd name="connsiteY47-298" fmla="*/ 130629 h 1611086"/>
              <a:gd name="connsiteX48-299" fmla="*/ 5970673 w 6493472"/>
              <a:gd name="connsiteY48-300" fmla="*/ 101600 h 1611086"/>
              <a:gd name="connsiteX49-301" fmla="*/ 6043245 w 6493472"/>
              <a:gd name="connsiteY49-302" fmla="*/ 116114 h 1611086"/>
              <a:gd name="connsiteX50-303" fmla="*/ 6130331 w 6493472"/>
              <a:gd name="connsiteY50-304" fmla="*/ 159657 h 1611086"/>
              <a:gd name="connsiteX51-305" fmla="*/ 6159359 w 6493472"/>
              <a:gd name="connsiteY51-306" fmla="*/ 203200 h 1611086"/>
              <a:gd name="connsiteX52-307" fmla="*/ 6231931 w 6493472"/>
              <a:gd name="connsiteY52-308" fmla="*/ 275772 h 1611086"/>
              <a:gd name="connsiteX53-309" fmla="*/ 6275473 w 6493472"/>
              <a:gd name="connsiteY53-310" fmla="*/ 362857 h 1611086"/>
              <a:gd name="connsiteX54-311" fmla="*/ 6289988 w 6493472"/>
              <a:gd name="connsiteY54-312" fmla="*/ 406400 h 1611086"/>
              <a:gd name="connsiteX55-313" fmla="*/ 6391588 w 6493472"/>
              <a:gd name="connsiteY55-314" fmla="*/ 522514 h 1611086"/>
              <a:gd name="connsiteX56-315" fmla="*/ 6435131 w 6493472"/>
              <a:gd name="connsiteY56-316" fmla="*/ 609600 h 1611086"/>
              <a:gd name="connsiteX57-317" fmla="*/ 6464159 w 6493472"/>
              <a:gd name="connsiteY57-318" fmla="*/ 725714 h 1611086"/>
              <a:gd name="connsiteX58-319" fmla="*/ 6478673 w 6493472"/>
              <a:gd name="connsiteY58-320" fmla="*/ 769257 h 1611086"/>
              <a:gd name="connsiteX59-321" fmla="*/ 6493188 w 6493472"/>
              <a:gd name="connsiteY59-322" fmla="*/ 870857 h 1611086"/>
              <a:gd name="connsiteX60-323" fmla="*/ 6464159 w 6493472"/>
              <a:gd name="connsiteY60-324" fmla="*/ 1132114 h 1611086"/>
              <a:gd name="connsiteX61-325" fmla="*/ 6449645 w 6493472"/>
              <a:gd name="connsiteY61-326" fmla="*/ 1233714 h 1611086"/>
              <a:gd name="connsiteX62-327" fmla="*/ 6435131 w 6493472"/>
              <a:gd name="connsiteY62-328" fmla="*/ 1480457 h 1611086"/>
              <a:gd name="connsiteX63-329" fmla="*/ 6275473 w 6493472"/>
              <a:gd name="connsiteY63-330" fmla="*/ 1494972 h 1611086"/>
              <a:gd name="connsiteX64-331" fmla="*/ 6101302 w 6493472"/>
              <a:gd name="connsiteY64-332" fmla="*/ 1524000 h 1611086"/>
              <a:gd name="connsiteX65-333" fmla="*/ 5506216 w 6493472"/>
              <a:gd name="connsiteY65-334" fmla="*/ 1509486 h 1611086"/>
              <a:gd name="connsiteX66-335" fmla="*/ 5259473 w 6493472"/>
              <a:gd name="connsiteY66-336" fmla="*/ 1480457 h 1611086"/>
              <a:gd name="connsiteX67-337" fmla="*/ 5012731 w 6493472"/>
              <a:gd name="connsiteY67-338" fmla="*/ 1465943 h 1611086"/>
              <a:gd name="connsiteX68-339" fmla="*/ 4969188 w 6493472"/>
              <a:gd name="connsiteY68-340" fmla="*/ 1451429 h 1611086"/>
              <a:gd name="connsiteX69-341" fmla="*/ 4519245 w 6493472"/>
              <a:gd name="connsiteY69-342" fmla="*/ 1480457 h 1611086"/>
              <a:gd name="connsiteX70-343" fmla="*/ 4330559 w 6493472"/>
              <a:gd name="connsiteY70-344" fmla="*/ 1494972 h 1611086"/>
              <a:gd name="connsiteX71-345" fmla="*/ 4287016 w 6493472"/>
              <a:gd name="connsiteY71-346" fmla="*/ 1509486 h 1611086"/>
              <a:gd name="connsiteX72-347" fmla="*/ 4228959 w 6493472"/>
              <a:gd name="connsiteY72-348" fmla="*/ 1524000 h 1611086"/>
              <a:gd name="connsiteX73-349" fmla="*/ 4156388 w 6493472"/>
              <a:gd name="connsiteY73-350" fmla="*/ 1553029 h 1611086"/>
              <a:gd name="connsiteX74-351" fmla="*/ 4069302 w 6493472"/>
              <a:gd name="connsiteY74-352" fmla="*/ 1567543 h 1611086"/>
              <a:gd name="connsiteX75-353" fmla="*/ 3996731 w 6493472"/>
              <a:gd name="connsiteY75-354" fmla="*/ 1582057 h 1611086"/>
              <a:gd name="connsiteX76-355" fmla="*/ 3953188 w 6493472"/>
              <a:gd name="connsiteY76-356" fmla="*/ 1596572 h 1611086"/>
              <a:gd name="connsiteX77-357" fmla="*/ 3866102 w 6493472"/>
              <a:gd name="connsiteY77-358" fmla="*/ 1611086 h 1611086"/>
              <a:gd name="connsiteX78-359" fmla="*/ 3619359 w 6493472"/>
              <a:gd name="connsiteY78-360" fmla="*/ 1596572 h 1611086"/>
              <a:gd name="connsiteX79-361" fmla="*/ 3503245 w 6493472"/>
              <a:gd name="connsiteY79-362" fmla="*/ 1567543 h 1611086"/>
              <a:gd name="connsiteX80-363" fmla="*/ 3416159 w 6493472"/>
              <a:gd name="connsiteY80-364" fmla="*/ 1553029 h 1611086"/>
              <a:gd name="connsiteX81-365" fmla="*/ 3082331 w 6493472"/>
              <a:gd name="connsiteY81-366" fmla="*/ 1524000 h 1611086"/>
              <a:gd name="connsiteX82-367" fmla="*/ 2864616 w 6493472"/>
              <a:gd name="connsiteY82-368" fmla="*/ 1494972 h 1611086"/>
              <a:gd name="connsiteX83-369" fmla="*/ 2269531 w 6493472"/>
              <a:gd name="connsiteY83-370" fmla="*/ 1480457 h 1611086"/>
              <a:gd name="connsiteX84-371" fmla="*/ 2066331 w 6493472"/>
              <a:gd name="connsiteY84-372" fmla="*/ 1422400 h 1611086"/>
              <a:gd name="connsiteX85-373" fmla="*/ 2008273 w 6493472"/>
              <a:gd name="connsiteY85-374" fmla="*/ 1407886 h 1611086"/>
              <a:gd name="connsiteX86-375" fmla="*/ 1906673 w 6493472"/>
              <a:gd name="connsiteY86-376" fmla="*/ 1393372 h 1611086"/>
              <a:gd name="connsiteX87-377" fmla="*/ 1340616 w 6493472"/>
              <a:gd name="connsiteY87-378" fmla="*/ 1407886 h 1611086"/>
              <a:gd name="connsiteX88-379" fmla="*/ 1297073 w 6493472"/>
              <a:gd name="connsiteY88-380" fmla="*/ 1422400 h 1611086"/>
              <a:gd name="connsiteX89-381" fmla="*/ 1137416 w 6493472"/>
              <a:gd name="connsiteY89-382" fmla="*/ 1451429 h 1611086"/>
              <a:gd name="connsiteX90-383" fmla="*/ 542331 w 6493472"/>
              <a:gd name="connsiteY90-384" fmla="*/ 1465943 h 1611086"/>
              <a:gd name="connsiteX91-385" fmla="*/ 34331 w 6493472"/>
              <a:gd name="connsiteY91-386" fmla="*/ 1494972 h 1611086"/>
              <a:gd name="connsiteX92-387" fmla="*/ 63359 w 6493472"/>
              <a:gd name="connsiteY92-388" fmla="*/ 1219200 h 1611086"/>
              <a:gd name="connsiteX93-389" fmla="*/ 77873 w 6493472"/>
              <a:gd name="connsiteY93-390" fmla="*/ 1016000 h 1611086"/>
              <a:gd name="connsiteX94-391" fmla="*/ 106902 w 6493472"/>
              <a:gd name="connsiteY94-392" fmla="*/ 928914 h 1611086"/>
              <a:gd name="connsiteX95-393" fmla="*/ 135931 w 6493472"/>
              <a:gd name="connsiteY95-394" fmla="*/ 783772 h 1611086"/>
              <a:gd name="connsiteX96-395" fmla="*/ 150445 w 6493472"/>
              <a:gd name="connsiteY96-396" fmla="*/ 275772 h 1611086"/>
              <a:gd name="connsiteX97-397" fmla="*/ 179473 w 6493472"/>
              <a:gd name="connsiteY97-398" fmla="*/ 232229 h 1611086"/>
              <a:gd name="connsiteX98-399" fmla="*/ 223016 w 6493472"/>
              <a:gd name="connsiteY98-400" fmla="*/ 203200 h 1611086"/>
              <a:gd name="connsiteX99-401" fmla="*/ 237531 w 6493472"/>
              <a:gd name="connsiteY99-402" fmla="*/ 188686 h 1611086"/>
              <a:gd name="connsiteX0-403" fmla="*/ 252530 w 6537500"/>
              <a:gd name="connsiteY0-404" fmla="*/ 232229 h 1611086"/>
              <a:gd name="connsiteX1-405" fmla="*/ 296073 w 6537500"/>
              <a:gd name="connsiteY1-406" fmla="*/ 159657 h 1611086"/>
              <a:gd name="connsiteX2-407" fmla="*/ 339616 w 6537500"/>
              <a:gd name="connsiteY2-408" fmla="*/ 72572 h 1611086"/>
              <a:gd name="connsiteX3-409" fmla="*/ 426701 w 6537500"/>
              <a:gd name="connsiteY3-410" fmla="*/ 29029 h 1611086"/>
              <a:gd name="connsiteX4-411" fmla="*/ 687959 w 6537500"/>
              <a:gd name="connsiteY4-412" fmla="*/ 43543 h 1611086"/>
              <a:gd name="connsiteX5-413" fmla="*/ 775044 w 6537500"/>
              <a:gd name="connsiteY5-414" fmla="*/ 101600 h 1611086"/>
              <a:gd name="connsiteX6-415" fmla="*/ 818587 w 6537500"/>
              <a:gd name="connsiteY6-416" fmla="*/ 130629 h 1611086"/>
              <a:gd name="connsiteX7-417" fmla="*/ 862130 w 6537500"/>
              <a:gd name="connsiteY7-418" fmla="*/ 159657 h 1611086"/>
              <a:gd name="connsiteX8-419" fmla="*/ 905673 w 6537500"/>
              <a:gd name="connsiteY8-420" fmla="*/ 203200 h 1611086"/>
              <a:gd name="connsiteX9-421" fmla="*/ 992759 w 6537500"/>
              <a:gd name="connsiteY9-422" fmla="*/ 261257 h 1611086"/>
              <a:gd name="connsiteX10-423" fmla="*/ 1094359 w 6537500"/>
              <a:gd name="connsiteY10-424" fmla="*/ 333829 h 1611086"/>
              <a:gd name="connsiteX11-425" fmla="*/ 1181444 w 6537500"/>
              <a:gd name="connsiteY11-426" fmla="*/ 406400 h 1611086"/>
              <a:gd name="connsiteX12-427" fmla="*/ 1239501 w 6537500"/>
              <a:gd name="connsiteY12-428" fmla="*/ 420914 h 1611086"/>
              <a:gd name="connsiteX13-429" fmla="*/ 1297559 w 6537500"/>
              <a:gd name="connsiteY13-430" fmla="*/ 449943 h 1611086"/>
              <a:gd name="connsiteX14-431" fmla="*/ 1413673 w 6537500"/>
              <a:gd name="connsiteY14-432" fmla="*/ 478972 h 1611086"/>
              <a:gd name="connsiteX15-433" fmla="*/ 1762016 w 6537500"/>
              <a:gd name="connsiteY15-434" fmla="*/ 464457 h 1611086"/>
              <a:gd name="connsiteX16-435" fmla="*/ 1892644 w 6537500"/>
              <a:gd name="connsiteY16-436" fmla="*/ 391886 h 1611086"/>
              <a:gd name="connsiteX17-437" fmla="*/ 1965216 w 6537500"/>
              <a:gd name="connsiteY17-438" fmla="*/ 377372 h 1611086"/>
              <a:gd name="connsiteX18-439" fmla="*/ 2124873 w 6537500"/>
              <a:gd name="connsiteY18-440" fmla="*/ 333829 h 1611086"/>
              <a:gd name="connsiteX19-441" fmla="*/ 2182930 w 6537500"/>
              <a:gd name="connsiteY19-442" fmla="*/ 304800 h 1611086"/>
              <a:gd name="connsiteX20-443" fmla="*/ 2255501 w 6537500"/>
              <a:gd name="connsiteY20-444" fmla="*/ 290286 h 1611086"/>
              <a:gd name="connsiteX21-445" fmla="*/ 2313559 w 6537500"/>
              <a:gd name="connsiteY21-446" fmla="*/ 261257 h 1611086"/>
              <a:gd name="connsiteX22-447" fmla="*/ 2386130 w 6537500"/>
              <a:gd name="connsiteY22-448" fmla="*/ 246743 h 1611086"/>
              <a:gd name="connsiteX23-449" fmla="*/ 2444187 w 6537500"/>
              <a:gd name="connsiteY23-450" fmla="*/ 203200 h 1611086"/>
              <a:gd name="connsiteX24-451" fmla="*/ 2545787 w 6537500"/>
              <a:gd name="connsiteY24-452" fmla="*/ 174172 h 1611086"/>
              <a:gd name="connsiteX25-453" fmla="*/ 2603844 w 6537500"/>
              <a:gd name="connsiteY25-454" fmla="*/ 145143 h 1611086"/>
              <a:gd name="connsiteX26-455" fmla="*/ 2690930 w 6537500"/>
              <a:gd name="connsiteY26-456" fmla="*/ 87086 h 1611086"/>
              <a:gd name="connsiteX27-457" fmla="*/ 2734473 w 6537500"/>
              <a:gd name="connsiteY27-458" fmla="*/ 72572 h 1611086"/>
              <a:gd name="connsiteX28-459" fmla="*/ 2894130 w 6537500"/>
              <a:gd name="connsiteY28-460" fmla="*/ 0 h 1611086"/>
              <a:gd name="connsiteX29-461" fmla="*/ 3532759 w 6537500"/>
              <a:gd name="connsiteY29-462" fmla="*/ 14514 h 1611086"/>
              <a:gd name="connsiteX30-463" fmla="*/ 3576301 w 6537500"/>
              <a:gd name="connsiteY30-464" fmla="*/ 29029 h 1611086"/>
              <a:gd name="connsiteX31-465" fmla="*/ 3721444 w 6537500"/>
              <a:gd name="connsiteY31-466" fmla="*/ 58057 h 1611086"/>
              <a:gd name="connsiteX32-467" fmla="*/ 3779501 w 6537500"/>
              <a:gd name="connsiteY32-468" fmla="*/ 87086 h 1611086"/>
              <a:gd name="connsiteX33-469" fmla="*/ 3823044 w 6537500"/>
              <a:gd name="connsiteY33-470" fmla="*/ 116114 h 1611086"/>
              <a:gd name="connsiteX34-471" fmla="*/ 3866587 w 6537500"/>
              <a:gd name="connsiteY34-472" fmla="*/ 130629 h 1611086"/>
              <a:gd name="connsiteX35-473" fmla="*/ 3997216 w 6537500"/>
              <a:gd name="connsiteY35-474" fmla="*/ 232229 h 1611086"/>
              <a:gd name="connsiteX36-475" fmla="*/ 4040759 w 6537500"/>
              <a:gd name="connsiteY36-476" fmla="*/ 246743 h 1611086"/>
              <a:gd name="connsiteX37-477" fmla="*/ 4127844 w 6537500"/>
              <a:gd name="connsiteY37-478" fmla="*/ 319314 h 1611086"/>
              <a:gd name="connsiteX38-479" fmla="*/ 4229444 w 6537500"/>
              <a:gd name="connsiteY38-480" fmla="*/ 377372 h 1611086"/>
              <a:gd name="connsiteX39-481" fmla="*/ 4287501 w 6537500"/>
              <a:gd name="connsiteY39-482" fmla="*/ 391886 h 1611086"/>
              <a:gd name="connsiteX40-483" fmla="*/ 4882587 w 6537500"/>
              <a:gd name="connsiteY40-484" fmla="*/ 362857 h 1611086"/>
              <a:gd name="connsiteX41-485" fmla="*/ 5013216 w 6537500"/>
              <a:gd name="connsiteY41-486" fmla="*/ 333829 h 1611086"/>
              <a:gd name="connsiteX42-487" fmla="*/ 5535730 w 6537500"/>
              <a:gd name="connsiteY42-488" fmla="*/ 319314 h 1611086"/>
              <a:gd name="connsiteX43-489" fmla="*/ 5651844 w 6537500"/>
              <a:gd name="connsiteY43-490" fmla="*/ 290286 h 1611086"/>
              <a:gd name="connsiteX44-491" fmla="*/ 5753444 w 6537500"/>
              <a:gd name="connsiteY44-492" fmla="*/ 246743 h 1611086"/>
              <a:gd name="connsiteX45-493" fmla="*/ 5869559 w 6537500"/>
              <a:gd name="connsiteY45-494" fmla="*/ 174172 h 1611086"/>
              <a:gd name="connsiteX46-495" fmla="*/ 5913101 w 6537500"/>
              <a:gd name="connsiteY46-496" fmla="*/ 145143 h 1611086"/>
              <a:gd name="connsiteX47-497" fmla="*/ 5971159 w 6537500"/>
              <a:gd name="connsiteY47-498" fmla="*/ 130629 h 1611086"/>
              <a:gd name="connsiteX48-499" fmla="*/ 6014701 w 6537500"/>
              <a:gd name="connsiteY48-500" fmla="*/ 101600 h 1611086"/>
              <a:gd name="connsiteX49-501" fmla="*/ 6087273 w 6537500"/>
              <a:gd name="connsiteY49-502" fmla="*/ 116114 h 1611086"/>
              <a:gd name="connsiteX50-503" fmla="*/ 6174359 w 6537500"/>
              <a:gd name="connsiteY50-504" fmla="*/ 159657 h 1611086"/>
              <a:gd name="connsiteX51-505" fmla="*/ 6203387 w 6537500"/>
              <a:gd name="connsiteY51-506" fmla="*/ 203200 h 1611086"/>
              <a:gd name="connsiteX52-507" fmla="*/ 6275959 w 6537500"/>
              <a:gd name="connsiteY52-508" fmla="*/ 275772 h 1611086"/>
              <a:gd name="connsiteX53-509" fmla="*/ 6319501 w 6537500"/>
              <a:gd name="connsiteY53-510" fmla="*/ 362857 h 1611086"/>
              <a:gd name="connsiteX54-511" fmla="*/ 6334016 w 6537500"/>
              <a:gd name="connsiteY54-512" fmla="*/ 406400 h 1611086"/>
              <a:gd name="connsiteX55-513" fmla="*/ 6435616 w 6537500"/>
              <a:gd name="connsiteY55-514" fmla="*/ 522514 h 1611086"/>
              <a:gd name="connsiteX56-515" fmla="*/ 6479159 w 6537500"/>
              <a:gd name="connsiteY56-516" fmla="*/ 609600 h 1611086"/>
              <a:gd name="connsiteX57-517" fmla="*/ 6508187 w 6537500"/>
              <a:gd name="connsiteY57-518" fmla="*/ 725714 h 1611086"/>
              <a:gd name="connsiteX58-519" fmla="*/ 6522701 w 6537500"/>
              <a:gd name="connsiteY58-520" fmla="*/ 769257 h 1611086"/>
              <a:gd name="connsiteX59-521" fmla="*/ 6537216 w 6537500"/>
              <a:gd name="connsiteY59-522" fmla="*/ 870857 h 1611086"/>
              <a:gd name="connsiteX60-523" fmla="*/ 6508187 w 6537500"/>
              <a:gd name="connsiteY60-524" fmla="*/ 1132114 h 1611086"/>
              <a:gd name="connsiteX61-525" fmla="*/ 6493673 w 6537500"/>
              <a:gd name="connsiteY61-526" fmla="*/ 1233714 h 1611086"/>
              <a:gd name="connsiteX62-527" fmla="*/ 6479159 w 6537500"/>
              <a:gd name="connsiteY62-528" fmla="*/ 1480457 h 1611086"/>
              <a:gd name="connsiteX63-529" fmla="*/ 6319501 w 6537500"/>
              <a:gd name="connsiteY63-530" fmla="*/ 1494972 h 1611086"/>
              <a:gd name="connsiteX64-531" fmla="*/ 6145330 w 6537500"/>
              <a:gd name="connsiteY64-532" fmla="*/ 1524000 h 1611086"/>
              <a:gd name="connsiteX65-533" fmla="*/ 5550244 w 6537500"/>
              <a:gd name="connsiteY65-534" fmla="*/ 1509486 h 1611086"/>
              <a:gd name="connsiteX66-535" fmla="*/ 5303501 w 6537500"/>
              <a:gd name="connsiteY66-536" fmla="*/ 1480457 h 1611086"/>
              <a:gd name="connsiteX67-537" fmla="*/ 5056759 w 6537500"/>
              <a:gd name="connsiteY67-538" fmla="*/ 1465943 h 1611086"/>
              <a:gd name="connsiteX68-539" fmla="*/ 5013216 w 6537500"/>
              <a:gd name="connsiteY68-540" fmla="*/ 1451429 h 1611086"/>
              <a:gd name="connsiteX69-541" fmla="*/ 4563273 w 6537500"/>
              <a:gd name="connsiteY69-542" fmla="*/ 1480457 h 1611086"/>
              <a:gd name="connsiteX70-543" fmla="*/ 4374587 w 6537500"/>
              <a:gd name="connsiteY70-544" fmla="*/ 1494972 h 1611086"/>
              <a:gd name="connsiteX71-545" fmla="*/ 4331044 w 6537500"/>
              <a:gd name="connsiteY71-546" fmla="*/ 1509486 h 1611086"/>
              <a:gd name="connsiteX72-547" fmla="*/ 4272987 w 6537500"/>
              <a:gd name="connsiteY72-548" fmla="*/ 1524000 h 1611086"/>
              <a:gd name="connsiteX73-549" fmla="*/ 4200416 w 6537500"/>
              <a:gd name="connsiteY73-550" fmla="*/ 1553029 h 1611086"/>
              <a:gd name="connsiteX74-551" fmla="*/ 4113330 w 6537500"/>
              <a:gd name="connsiteY74-552" fmla="*/ 1567543 h 1611086"/>
              <a:gd name="connsiteX75-553" fmla="*/ 4040759 w 6537500"/>
              <a:gd name="connsiteY75-554" fmla="*/ 1582057 h 1611086"/>
              <a:gd name="connsiteX76-555" fmla="*/ 3997216 w 6537500"/>
              <a:gd name="connsiteY76-556" fmla="*/ 1596572 h 1611086"/>
              <a:gd name="connsiteX77-557" fmla="*/ 3910130 w 6537500"/>
              <a:gd name="connsiteY77-558" fmla="*/ 1611086 h 1611086"/>
              <a:gd name="connsiteX78-559" fmla="*/ 3663387 w 6537500"/>
              <a:gd name="connsiteY78-560" fmla="*/ 1596572 h 1611086"/>
              <a:gd name="connsiteX79-561" fmla="*/ 3547273 w 6537500"/>
              <a:gd name="connsiteY79-562" fmla="*/ 1567543 h 1611086"/>
              <a:gd name="connsiteX80-563" fmla="*/ 3460187 w 6537500"/>
              <a:gd name="connsiteY80-564" fmla="*/ 1553029 h 1611086"/>
              <a:gd name="connsiteX81-565" fmla="*/ 3126359 w 6537500"/>
              <a:gd name="connsiteY81-566" fmla="*/ 1524000 h 1611086"/>
              <a:gd name="connsiteX82-567" fmla="*/ 2908644 w 6537500"/>
              <a:gd name="connsiteY82-568" fmla="*/ 1494972 h 1611086"/>
              <a:gd name="connsiteX83-569" fmla="*/ 2313559 w 6537500"/>
              <a:gd name="connsiteY83-570" fmla="*/ 1480457 h 1611086"/>
              <a:gd name="connsiteX84-571" fmla="*/ 2110359 w 6537500"/>
              <a:gd name="connsiteY84-572" fmla="*/ 1422400 h 1611086"/>
              <a:gd name="connsiteX85-573" fmla="*/ 2052301 w 6537500"/>
              <a:gd name="connsiteY85-574" fmla="*/ 1407886 h 1611086"/>
              <a:gd name="connsiteX86-575" fmla="*/ 1950701 w 6537500"/>
              <a:gd name="connsiteY86-576" fmla="*/ 1393372 h 1611086"/>
              <a:gd name="connsiteX87-577" fmla="*/ 1384644 w 6537500"/>
              <a:gd name="connsiteY87-578" fmla="*/ 1407886 h 1611086"/>
              <a:gd name="connsiteX88-579" fmla="*/ 1341101 w 6537500"/>
              <a:gd name="connsiteY88-580" fmla="*/ 1422400 h 1611086"/>
              <a:gd name="connsiteX89-581" fmla="*/ 1181444 w 6537500"/>
              <a:gd name="connsiteY89-582" fmla="*/ 1451429 h 1611086"/>
              <a:gd name="connsiteX90-583" fmla="*/ 78359 w 6537500"/>
              <a:gd name="connsiteY90-584" fmla="*/ 1494972 h 1611086"/>
              <a:gd name="connsiteX91-585" fmla="*/ 107387 w 6537500"/>
              <a:gd name="connsiteY91-586" fmla="*/ 1219200 h 1611086"/>
              <a:gd name="connsiteX92-587" fmla="*/ 121901 w 6537500"/>
              <a:gd name="connsiteY92-588" fmla="*/ 1016000 h 1611086"/>
              <a:gd name="connsiteX93-589" fmla="*/ 150930 w 6537500"/>
              <a:gd name="connsiteY93-590" fmla="*/ 928914 h 1611086"/>
              <a:gd name="connsiteX94-591" fmla="*/ 179959 w 6537500"/>
              <a:gd name="connsiteY94-592" fmla="*/ 783772 h 1611086"/>
              <a:gd name="connsiteX95-593" fmla="*/ 194473 w 6537500"/>
              <a:gd name="connsiteY95-594" fmla="*/ 275772 h 1611086"/>
              <a:gd name="connsiteX96-595" fmla="*/ 223501 w 6537500"/>
              <a:gd name="connsiteY96-596" fmla="*/ 232229 h 1611086"/>
              <a:gd name="connsiteX97-597" fmla="*/ 267044 w 6537500"/>
              <a:gd name="connsiteY97-598" fmla="*/ 203200 h 1611086"/>
              <a:gd name="connsiteX98-599" fmla="*/ 281559 w 6537500"/>
              <a:gd name="connsiteY98-600" fmla="*/ 188686 h 1611086"/>
              <a:gd name="connsiteX0-601" fmla="*/ 264351 w 6549321"/>
              <a:gd name="connsiteY0-602" fmla="*/ 232229 h 1611086"/>
              <a:gd name="connsiteX1-603" fmla="*/ 307894 w 6549321"/>
              <a:gd name="connsiteY1-604" fmla="*/ 159657 h 1611086"/>
              <a:gd name="connsiteX2-605" fmla="*/ 351437 w 6549321"/>
              <a:gd name="connsiteY2-606" fmla="*/ 72572 h 1611086"/>
              <a:gd name="connsiteX3-607" fmla="*/ 438522 w 6549321"/>
              <a:gd name="connsiteY3-608" fmla="*/ 29029 h 1611086"/>
              <a:gd name="connsiteX4-609" fmla="*/ 699780 w 6549321"/>
              <a:gd name="connsiteY4-610" fmla="*/ 43543 h 1611086"/>
              <a:gd name="connsiteX5-611" fmla="*/ 786865 w 6549321"/>
              <a:gd name="connsiteY5-612" fmla="*/ 101600 h 1611086"/>
              <a:gd name="connsiteX6-613" fmla="*/ 830408 w 6549321"/>
              <a:gd name="connsiteY6-614" fmla="*/ 130629 h 1611086"/>
              <a:gd name="connsiteX7-615" fmla="*/ 873951 w 6549321"/>
              <a:gd name="connsiteY7-616" fmla="*/ 159657 h 1611086"/>
              <a:gd name="connsiteX8-617" fmla="*/ 917494 w 6549321"/>
              <a:gd name="connsiteY8-618" fmla="*/ 203200 h 1611086"/>
              <a:gd name="connsiteX9-619" fmla="*/ 1004580 w 6549321"/>
              <a:gd name="connsiteY9-620" fmla="*/ 261257 h 1611086"/>
              <a:gd name="connsiteX10-621" fmla="*/ 1106180 w 6549321"/>
              <a:gd name="connsiteY10-622" fmla="*/ 333829 h 1611086"/>
              <a:gd name="connsiteX11-623" fmla="*/ 1193265 w 6549321"/>
              <a:gd name="connsiteY11-624" fmla="*/ 406400 h 1611086"/>
              <a:gd name="connsiteX12-625" fmla="*/ 1251322 w 6549321"/>
              <a:gd name="connsiteY12-626" fmla="*/ 420914 h 1611086"/>
              <a:gd name="connsiteX13-627" fmla="*/ 1309380 w 6549321"/>
              <a:gd name="connsiteY13-628" fmla="*/ 449943 h 1611086"/>
              <a:gd name="connsiteX14-629" fmla="*/ 1425494 w 6549321"/>
              <a:gd name="connsiteY14-630" fmla="*/ 478972 h 1611086"/>
              <a:gd name="connsiteX15-631" fmla="*/ 1773837 w 6549321"/>
              <a:gd name="connsiteY15-632" fmla="*/ 464457 h 1611086"/>
              <a:gd name="connsiteX16-633" fmla="*/ 1904465 w 6549321"/>
              <a:gd name="connsiteY16-634" fmla="*/ 391886 h 1611086"/>
              <a:gd name="connsiteX17-635" fmla="*/ 1977037 w 6549321"/>
              <a:gd name="connsiteY17-636" fmla="*/ 377372 h 1611086"/>
              <a:gd name="connsiteX18-637" fmla="*/ 2136694 w 6549321"/>
              <a:gd name="connsiteY18-638" fmla="*/ 333829 h 1611086"/>
              <a:gd name="connsiteX19-639" fmla="*/ 2194751 w 6549321"/>
              <a:gd name="connsiteY19-640" fmla="*/ 304800 h 1611086"/>
              <a:gd name="connsiteX20-641" fmla="*/ 2267322 w 6549321"/>
              <a:gd name="connsiteY20-642" fmla="*/ 290286 h 1611086"/>
              <a:gd name="connsiteX21-643" fmla="*/ 2325380 w 6549321"/>
              <a:gd name="connsiteY21-644" fmla="*/ 261257 h 1611086"/>
              <a:gd name="connsiteX22-645" fmla="*/ 2397951 w 6549321"/>
              <a:gd name="connsiteY22-646" fmla="*/ 246743 h 1611086"/>
              <a:gd name="connsiteX23-647" fmla="*/ 2456008 w 6549321"/>
              <a:gd name="connsiteY23-648" fmla="*/ 203200 h 1611086"/>
              <a:gd name="connsiteX24-649" fmla="*/ 2557608 w 6549321"/>
              <a:gd name="connsiteY24-650" fmla="*/ 174172 h 1611086"/>
              <a:gd name="connsiteX25-651" fmla="*/ 2615665 w 6549321"/>
              <a:gd name="connsiteY25-652" fmla="*/ 145143 h 1611086"/>
              <a:gd name="connsiteX26-653" fmla="*/ 2702751 w 6549321"/>
              <a:gd name="connsiteY26-654" fmla="*/ 87086 h 1611086"/>
              <a:gd name="connsiteX27-655" fmla="*/ 2746294 w 6549321"/>
              <a:gd name="connsiteY27-656" fmla="*/ 72572 h 1611086"/>
              <a:gd name="connsiteX28-657" fmla="*/ 2905951 w 6549321"/>
              <a:gd name="connsiteY28-658" fmla="*/ 0 h 1611086"/>
              <a:gd name="connsiteX29-659" fmla="*/ 3544580 w 6549321"/>
              <a:gd name="connsiteY29-660" fmla="*/ 14514 h 1611086"/>
              <a:gd name="connsiteX30-661" fmla="*/ 3588122 w 6549321"/>
              <a:gd name="connsiteY30-662" fmla="*/ 29029 h 1611086"/>
              <a:gd name="connsiteX31-663" fmla="*/ 3733265 w 6549321"/>
              <a:gd name="connsiteY31-664" fmla="*/ 58057 h 1611086"/>
              <a:gd name="connsiteX32-665" fmla="*/ 3791322 w 6549321"/>
              <a:gd name="connsiteY32-666" fmla="*/ 87086 h 1611086"/>
              <a:gd name="connsiteX33-667" fmla="*/ 3834865 w 6549321"/>
              <a:gd name="connsiteY33-668" fmla="*/ 116114 h 1611086"/>
              <a:gd name="connsiteX34-669" fmla="*/ 3878408 w 6549321"/>
              <a:gd name="connsiteY34-670" fmla="*/ 130629 h 1611086"/>
              <a:gd name="connsiteX35-671" fmla="*/ 4009037 w 6549321"/>
              <a:gd name="connsiteY35-672" fmla="*/ 232229 h 1611086"/>
              <a:gd name="connsiteX36-673" fmla="*/ 4052580 w 6549321"/>
              <a:gd name="connsiteY36-674" fmla="*/ 246743 h 1611086"/>
              <a:gd name="connsiteX37-675" fmla="*/ 4139665 w 6549321"/>
              <a:gd name="connsiteY37-676" fmla="*/ 319314 h 1611086"/>
              <a:gd name="connsiteX38-677" fmla="*/ 4241265 w 6549321"/>
              <a:gd name="connsiteY38-678" fmla="*/ 377372 h 1611086"/>
              <a:gd name="connsiteX39-679" fmla="*/ 4299322 w 6549321"/>
              <a:gd name="connsiteY39-680" fmla="*/ 391886 h 1611086"/>
              <a:gd name="connsiteX40-681" fmla="*/ 4894408 w 6549321"/>
              <a:gd name="connsiteY40-682" fmla="*/ 362857 h 1611086"/>
              <a:gd name="connsiteX41-683" fmla="*/ 5025037 w 6549321"/>
              <a:gd name="connsiteY41-684" fmla="*/ 333829 h 1611086"/>
              <a:gd name="connsiteX42-685" fmla="*/ 5547551 w 6549321"/>
              <a:gd name="connsiteY42-686" fmla="*/ 319314 h 1611086"/>
              <a:gd name="connsiteX43-687" fmla="*/ 5663665 w 6549321"/>
              <a:gd name="connsiteY43-688" fmla="*/ 290286 h 1611086"/>
              <a:gd name="connsiteX44-689" fmla="*/ 5765265 w 6549321"/>
              <a:gd name="connsiteY44-690" fmla="*/ 246743 h 1611086"/>
              <a:gd name="connsiteX45-691" fmla="*/ 5881380 w 6549321"/>
              <a:gd name="connsiteY45-692" fmla="*/ 174172 h 1611086"/>
              <a:gd name="connsiteX46-693" fmla="*/ 5924922 w 6549321"/>
              <a:gd name="connsiteY46-694" fmla="*/ 145143 h 1611086"/>
              <a:gd name="connsiteX47-695" fmla="*/ 5982980 w 6549321"/>
              <a:gd name="connsiteY47-696" fmla="*/ 130629 h 1611086"/>
              <a:gd name="connsiteX48-697" fmla="*/ 6026522 w 6549321"/>
              <a:gd name="connsiteY48-698" fmla="*/ 101600 h 1611086"/>
              <a:gd name="connsiteX49-699" fmla="*/ 6099094 w 6549321"/>
              <a:gd name="connsiteY49-700" fmla="*/ 116114 h 1611086"/>
              <a:gd name="connsiteX50-701" fmla="*/ 6186180 w 6549321"/>
              <a:gd name="connsiteY50-702" fmla="*/ 159657 h 1611086"/>
              <a:gd name="connsiteX51-703" fmla="*/ 6215208 w 6549321"/>
              <a:gd name="connsiteY51-704" fmla="*/ 203200 h 1611086"/>
              <a:gd name="connsiteX52-705" fmla="*/ 6287780 w 6549321"/>
              <a:gd name="connsiteY52-706" fmla="*/ 275772 h 1611086"/>
              <a:gd name="connsiteX53-707" fmla="*/ 6331322 w 6549321"/>
              <a:gd name="connsiteY53-708" fmla="*/ 362857 h 1611086"/>
              <a:gd name="connsiteX54-709" fmla="*/ 6345837 w 6549321"/>
              <a:gd name="connsiteY54-710" fmla="*/ 406400 h 1611086"/>
              <a:gd name="connsiteX55-711" fmla="*/ 6447437 w 6549321"/>
              <a:gd name="connsiteY55-712" fmla="*/ 522514 h 1611086"/>
              <a:gd name="connsiteX56-713" fmla="*/ 6490980 w 6549321"/>
              <a:gd name="connsiteY56-714" fmla="*/ 609600 h 1611086"/>
              <a:gd name="connsiteX57-715" fmla="*/ 6520008 w 6549321"/>
              <a:gd name="connsiteY57-716" fmla="*/ 725714 h 1611086"/>
              <a:gd name="connsiteX58-717" fmla="*/ 6534522 w 6549321"/>
              <a:gd name="connsiteY58-718" fmla="*/ 769257 h 1611086"/>
              <a:gd name="connsiteX59-719" fmla="*/ 6549037 w 6549321"/>
              <a:gd name="connsiteY59-720" fmla="*/ 870857 h 1611086"/>
              <a:gd name="connsiteX60-721" fmla="*/ 6520008 w 6549321"/>
              <a:gd name="connsiteY60-722" fmla="*/ 1132114 h 1611086"/>
              <a:gd name="connsiteX61-723" fmla="*/ 6505494 w 6549321"/>
              <a:gd name="connsiteY61-724" fmla="*/ 1233714 h 1611086"/>
              <a:gd name="connsiteX62-725" fmla="*/ 6490980 w 6549321"/>
              <a:gd name="connsiteY62-726" fmla="*/ 1480457 h 1611086"/>
              <a:gd name="connsiteX63-727" fmla="*/ 6331322 w 6549321"/>
              <a:gd name="connsiteY63-728" fmla="*/ 1494972 h 1611086"/>
              <a:gd name="connsiteX64-729" fmla="*/ 6157151 w 6549321"/>
              <a:gd name="connsiteY64-730" fmla="*/ 1524000 h 1611086"/>
              <a:gd name="connsiteX65-731" fmla="*/ 5562065 w 6549321"/>
              <a:gd name="connsiteY65-732" fmla="*/ 1509486 h 1611086"/>
              <a:gd name="connsiteX66-733" fmla="*/ 5315322 w 6549321"/>
              <a:gd name="connsiteY66-734" fmla="*/ 1480457 h 1611086"/>
              <a:gd name="connsiteX67-735" fmla="*/ 5068580 w 6549321"/>
              <a:gd name="connsiteY67-736" fmla="*/ 1465943 h 1611086"/>
              <a:gd name="connsiteX68-737" fmla="*/ 5025037 w 6549321"/>
              <a:gd name="connsiteY68-738" fmla="*/ 1451429 h 1611086"/>
              <a:gd name="connsiteX69-739" fmla="*/ 4575094 w 6549321"/>
              <a:gd name="connsiteY69-740" fmla="*/ 1480457 h 1611086"/>
              <a:gd name="connsiteX70-741" fmla="*/ 4386408 w 6549321"/>
              <a:gd name="connsiteY70-742" fmla="*/ 1494972 h 1611086"/>
              <a:gd name="connsiteX71-743" fmla="*/ 4342865 w 6549321"/>
              <a:gd name="connsiteY71-744" fmla="*/ 1509486 h 1611086"/>
              <a:gd name="connsiteX72-745" fmla="*/ 4284808 w 6549321"/>
              <a:gd name="connsiteY72-746" fmla="*/ 1524000 h 1611086"/>
              <a:gd name="connsiteX73-747" fmla="*/ 4212237 w 6549321"/>
              <a:gd name="connsiteY73-748" fmla="*/ 1553029 h 1611086"/>
              <a:gd name="connsiteX74-749" fmla="*/ 4125151 w 6549321"/>
              <a:gd name="connsiteY74-750" fmla="*/ 1567543 h 1611086"/>
              <a:gd name="connsiteX75-751" fmla="*/ 4052580 w 6549321"/>
              <a:gd name="connsiteY75-752" fmla="*/ 1582057 h 1611086"/>
              <a:gd name="connsiteX76-753" fmla="*/ 4009037 w 6549321"/>
              <a:gd name="connsiteY76-754" fmla="*/ 1596572 h 1611086"/>
              <a:gd name="connsiteX77-755" fmla="*/ 3921951 w 6549321"/>
              <a:gd name="connsiteY77-756" fmla="*/ 1611086 h 1611086"/>
              <a:gd name="connsiteX78-757" fmla="*/ 3675208 w 6549321"/>
              <a:gd name="connsiteY78-758" fmla="*/ 1596572 h 1611086"/>
              <a:gd name="connsiteX79-759" fmla="*/ 3559094 w 6549321"/>
              <a:gd name="connsiteY79-760" fmla="*/ 1567543 h 1611086"/>
              <a:gd name="connsiteX80-761" fmla="*/ 3472008 w 6549321"/>
              <a:gd name="connsiteY80-762" fmla="*/ 1553029 h 1611086"/>
              <a:gd name="connsiteX81-763" fmla="*/ 3138180 w 6549321"/>
              <a:gd name="connsiteY81-764" fmla="*/ 1524000 h 1611086"/>
              <a:gd name="connsiteX82-765" fmla="*/ 2920465 w 6549321"/>
              <a:gd name="connsiteY82-766" fmla="*/ 1494972 h 1611086"/>
              <a:gd name="connsiteX83-767" fmla="*/ 2325380 w 6549321"/>
              <a:gd name="connsiteY83-768" fmla="*/ 1480457 h 1611086"/>
              <a:gd name="connsiteX84-769" fmla="*/ 2122180 w 6549321"/>
              <a:gd name="connsiteY84-770" fmla="*/ 1422400 h 1611086"/>
              <a:gd name="connsiteX85-771" fmla="*/ 2064122 w 6549321"/>
              <a:gd name="connsiteY85-772" fmla="*/ 1407886 h 1611086"/>
              <a:gd name="connsiteX86-773" fmla="*/ 1962522 w 6549321"/>
              <a:gd name="connsiteY86-774" fmla="*/ 1393372 h 1611086"/>
              <a:gd name="connsiteX87-775" fmla="*/ 1396465 w 6549321"/>
              <a:gd name="connsiteY87-776" fmla="*/ 1407886 h 1611086"/>
              <a:gd name="connsiteX88-777" fmla="*/ 1352922 w 6549321"/>
              <a:gd name="connsiteY88-778" fmla="*/ 1422400 h 1611086"/>
              <a:gd name="connsiteX89-779" fmla="*/ 90180 w 6549321"/>
              <a:gd name="connsiteY89-780" fmla="*/ 1494972 h 1611086"/>
              <a:gd name="connsiteX90-781" fmla="*/ 119208 w 6549321"/>
              <a:gd name="connsiteY90-782" fmla="*/ 1219200 h 1611086"/>
              <a:gd name="connsiteX91-783" fmla="*/ 133722 w 6549321"/>
              <a:gd name="connsiteY91-784" fmla="*/ 1016000 h 1611086"/>
              <a:gd name="connsiteX92-785" fmla="*/ 162751 w 6549321"/>
              <a:gd name="connsiteY92-786" fmla="*/ 928914 h 1611086"/>
              <a:gd name="connsiteX93-787" fmla="*/ 191780 w 6549321"/>
              <a:gd name="connsiteY93-788" fmla="*/ 783772 h 1611086"/>
              <a:gd name="connsiteX94-789" fmla="*/ 206294 w 6549321"/>
              <a:gd name="connsiteY94-790" fmla="*/ 275772 h 1611086"/>
              <a:gd name="connsiteX95-791" fmla="*/ 235322 w 6549321"/>
              <a:gd name="connsiteY95-792" fmla="*/ 232229 h 1611086"/>
              <a:gd name="connsiteX96-793" fmla="*/ 278865 w 6549321"/>
              <a:gd name="connsiteY96-794" fmla="*/ 203200 h 1611086"/>
              <a:gd name="connsiteX97-795" fmla="*/ 293380 w 6549321"/>
              <a:gd name="connsiteY97-796" fmla="*/ 188686 h 1611086"/>
              <a:gd name="connsiteX0-797" fmla="*/ 264351 w 6549321"/>
              <a:gd name="connsiteY0-798" fmla="*/ 232229 h 1611086"/>
              <a:gd name="connsiteX1-799" fmla="*/ 307894 w 6549321"/>
              <a:gd name="connsiteY1-800" fmla="*/ 159657 h 1611086"/>
              <a:gd name="connsiteX2-801" fmla="*/ 351437 w 6549321"/>
              <a:gd name="connsiteY2-802" fmla="*/ 72572 h 1611086"/>
              <a:gd name="connsiteX3-803" fmla="*/ 438522 w 6549321"/>
              <a:gd name="connsiteY3-804" fmla="*/ 29029 h 1611086"/>
              <a:gd name="connsiteX4-805" fmla="*/ 699780 w 6549321"/>
              <a:gd name="connsiteY4-806" fmla="*/ 43543 h 1611086"/>
              <a:gd name="connsiteX5-807" fmla="*/ 786865 w 6549321"/>
              <a:gd name="connsiteY5-808" fmla="*/ 101600 h 1611086"/>
              <a:gd name="connsiteX6-809" fmla="*/ 830408 w 6549321"/>
              <a:gd name="connsiteY6-810" fmla="*/ 130629 h 1611086"/>
              <a:gd name="connsiteX7-811" fmla="*/ 873951 w 6549321"/>
              <a:gd name="connsiteY7-812" fmla="*/ 159657 h 1611086"/>
              <a:gd name="connsiteX8-813" fmla="*/ 917494 w 6549321"/>
              <a:gd name="connsiteY8-814" fmla="*/ 203200 h 1611086"/>
              <a:gd name="connsiteX9-815" fmla="*/ 1004580 w 6549321"/>
              <a:gd name="connsiteY9-816" fmla="*/ 261257 h 1611086"/>
              <a:gd name="connsiteX10-817" fmla="*/ 1106180 w 6549321"/>
              <a:gd name="connsiteY10-818" fmla="*/ 333829 h 1611086"/>
              <a:gd name="connsiteX11-819" fmla="*/ 1193265 w 6549321"/>
              <a:gd name="connsiteY11-820" fmla="*/ 406400 h 1611086"/>
              <a:gd name="connsiteX12-821" fmla="*/ 1251322 w 6549321"/>
              <a:gd name="connsiteY12-822" fmla="*/ 420914 h 1611086"/>
              <a:gd name="connsiteX13-823" fmla="*/ 1309380 w 6549321"/>
              <a:gd name="connsiteY13-824" fmla="*/ 449943 h 1611086"/>
              <a:gd name="connsiteX14-825" fmla="*/ 1425494 w 6549321"/>
              <a:gd name="connsiteY14-826" fmla="*/ 478972 h 1611086"/>
              <a:gd name="connsiteX15-827" fmla="*/ 1773837 w 6549321"/>
              <a:gd name="connsiteY15-828" fmla="*/ 464457 h 1611086"/>
              <a:gd name="connsiteX16-829" fmla="*/ 1904465 w 6549321"/>
              <a:gd name="connsiteY16-830" fmla="*/ 391886 h 1611086"/>
              <a:gd name="connsiteX17-831" fmla="*/ 1977037 w 6549321"/>
              <a:gd name="connsiteY17-832" fmla="*/ 377372 h 1611086"/>
              <a:gd name="connsiteX18-833" fmla="*/ 2136694 w 6549321"/>
              <a:gd name="connsiteY18-834" fmla="*/ 333829 h 1611086"/>
              <a:gd name="connsiteX19-835" fmla="*/ 2194751 w 6549321"/>
              <a:gd name="connsiteY19-836" fmla="*/ 304800 h 1611086"/>
              <a:gd name="connsiteX20-837" fmla="*/ 2267322 w 6549321"/>
              <a:gd name="connsiteY20-838" fmla="*/ 290286 h 1611086"/>
              <a:gd name="connsiteX21-839" fmla="*/ 2325380 w 6549321"/>
              <a:gd name="connsiteY21-840" fmla="*/ 261257 h 1611086"/>
              <a:gd name="connsiteX22-841" fmla="*/ 2397951 w 6549321"/>
              <a:gd name="connsiteY22-842" fmla="*/ 246743 h 1611086"/>
              <a:gd name="connsiteX23-843" fmla="*/ 2456008 w 6549321"/>
              <a:gd name="connsiteY23-844" fmla="*/ 203200 h 1611086"/>
              <a:gd name="connsiteX24-845" fmla="*/ 2557608 w 6549321"/>
              <a:gd name="connsiteY24-846" fmla="*/ 174172 h 1611086"/>
              <a:gd name="connsiteX25-847" fmla="*/ 2615665 w 6549321"/>
              <a:gd name="connsiteY25-848" fmla="*/ 145143 h 1611086"/>
              <a:gd name="connsiteX26-849" fmla="*/ 2702751 w 6549321"/>
              <a:gd name="connsiteY26-850" fmla="*/ 87086 h 1611086"/>
              <a:gd name="connsiteX27-851" fmla="*/ 2746294 w 6549321"/>
              <a:gd name="connsiteY27-852" fmla="*/ 72572 h 1611086"/>
              <a:gd name="connsiteX28-853" fmla="*/ 2905951 w 6549321"/>
              <a:gd name="connsiteY28-854" fmla="*/ 0 h 1611086"/>
              <a:gd name="connsiteX29-855" fmla="*/ 3544580 w 6549321"/>
              <a:gd name="connsiteY29-856" fmla="*/ 14514 h 1611086"/>
              <a:gd name="connsiteX30-857" fmla="*/ 3588122 w 6549321"/>
              <a:gd name="connsiteY30-858" fmla="*/ 29029 h 1611086"/>
              <a:gd name="connsiteX31-859" fmla="*/ 3733265 w 6549321"/>
              <a:gd name="connsiteY31-860" fmla="*/ 58057 h 1611086"/>
              <a:gd name="connsiteX32-861" fmla="*/ 3791322 w 6549321"/>
              <a:gd name="connsiteY32-862" fmla="*/ 87086 h 1611086"/>
              <a:gd name="connsiteX33-863" fmla="*/ 3834865 w 6549321"/>
              <a:gd name="connsiteY33-864" fmla="*/ 116114 h 1611086"/>
              <a:gd name="connsiteX34-865" fmla="*/ 3878408 w 6549321"/>
              <a:gd name="connsiteY34-866" fmla="*/ 130629 h 1611086"/>
              <a:gd name="connsiteX35-867" fmla="*/ 4009037 w 6549321"/>
              <a:gd name="connsiteY35-868" fmla="*/ 232229 h 1611086"/>
              <a:gd name="connsiteX36-869" fmla="*/ 4052580 w 6549321"/>
              <a:gd name="connsiteY36-870" fmla="*/ 246743 h 1611086"/>
              <a:gd name="connsiteX37-871" fmla="*/ 4139665 w 6549321"/>
              <a:gd name="connsiteY37-872" fmla="*/ 319314 h 1611086"/>
              <a:gd name="connsiteX38-873" fmla="*/ 4241265 w 6549321"/>
              <a:gd name="connsiteY38-874" fmla="*/ 377372 h 1611086"/>
              <a:gd name="connsiteX39-875" fmla="*/ 4299322 w 6549321"/>
              <a:gd name="connsiteY39-876" fmla="*/ 391886 h 1611086"/>
              <a:gd name="connsiteX40-877" fmla="*/ 4894408 w 6549321"/>
              <a:gd name="connsiteY40-878" fmla="*/ 362857 h 1611086"/>
              <a:gd name="connsiteX41-879" fmla="*/ 5025037 w 6549321"/>
              <a:gd name="connsiteY41-880" fmla="*/ 333829 h 1611086"/>
              <a:gd name="connsiteX42-881" fmla="*/ 5547551 w 6549321"/>
              <a:gd name="connsiteY42-882" fmla="*/ 319314 h 1611086"/>
              <a:gd name="connsiteX43-883" fmla="*/ 5663665 w 6549321"/>
              <a:gd name="connsiteY43-884" fmla="*/ 290286 h 1611086"/>
              <a:gd name="connsiteX44-885" fmla="*/ 5765265 w 6549321"/>
              <a:gd name="connsiteY44-886" fmla="*/ 246743 h 1611086"/>
              <a:gd name="connsiteX45-887" fmla="*/ 5881380 w 6549321"/>
              <a:gd name="connsiteY45-888" fmla="*/ 174172 h 1611086"/>
              <a:gd name="connsiteX46-889" fmla="*/ 5924922 w 6549321"/>
              <a:gd name="connsiteY46-890" fmla="*/ 145143 h 1611086"/>
              <a:gd name="connsiteX47-891" fmla="*/ 5982980 w 6549321"/>
              <a:gd name="connsiteY47-892" fmla="*/ 130629 h 1611086"/>
              <a:gd name="connsiteX48-893" fmla="*/ 6026522 w 6549321"/>
              <a:gd name="connsiteY48-894" fmla="*/ 101600 h 1611086"/>
              <a:gd name="connsiteX49-895" fmla="*/ 6099094 w 6549321"/>
              <a:gd name="connsiteY49-896" fmla="*/ 116114 h 1611086"/>
              <a:gd name="connsiteX50-897" fmla="*/ 6186180 w 6549321"/>
              <a:gd name="connsiteY50-898" fmla="*/ 159657 h 1611086"/>
              <a:gd name="connsiteX51-899" fmla="*/ 6215208 w 6549321"/>
              <a:gd name="connsiteY51-900" fmla="*/ 203200 h 1611086"/>
              <a:gd name="connsiteX52-901" fmla="*/ 6287780 w 6549321"/>
              <a:gd name="connsiteY52-902" fmla="*/ 275772 h 1611086"/>
              <a:gd name="connsiteX53-903" fmla="*/ 6331322 w 6549321"/>
              <a:gd name="connsiteY53-904" fmla="*/ 362857 h 1611086"/>
              <a:gd name="connsiteX54-905" fmla="*/ 6345837 w 6549321"/>
              <a:gd name="connsiteY54-906" fmla="*/ 406400 h 1611086"/>
              <a:gd name="connsiteX55-907" fmla="*/ 6447437 w 6549321"/>
              <a:gd name="connsiteY55-908" fmla="*/ 522514 h 1611086"/>
              <a:gd name="connsiteX56-909" fmla="*/ 6490980 w 6549321"/>
              <a:gd name="connsiteY56-910" fmla="*/ 609600 h 1611086"/>
              <a:gd name="connsiteX57-911" fmla="*/ 6520008 w 6549321"/>
              <a:gd name="connsiteY57-912" fmla="*/ 725714 h 1611086"/>
              <a:gd name="connsiteX58-913" fmla="*/ 6534522 w 6549321"/>
              <a:gd name="connsiteY58-914" fmla="*/ 769257 h 1611086"/>
              <a:gd name="connsiteX59-915" fmla="*/ 6549037 w 6549321"/>
              <a:gd name="connsiteY59-916" fmla="*/ 870857 h 1611086"/>
              <a:gd name="connsiteX60-917" fmla="*/ 6520008 w 6549321"/>
              <a:gd name="connsiteY60-918" fmla="*/ 1132114 h 1611086"/>
              <a:gd name="connsiteX61-919" fmla="*/ 6505494 w 6549321"/>
              <a:gd name="connsiteY61-920" fmla="*/ 1233714 h 1611086"/>
              <a:gd name="connsiteX62-921" fmla="*/ 6490980 w 6549321"/>
              <a:gd name="connsiteY62-922" fmla="*/ 1480457 h 1611086"/>
              <a:gd name="connsiteX63-923" fmla="*/ 6331322 w 6549321"/>
              <a:gd name="connsiteY63-924" fmla="*/ 1494972 h 1611086"/>
              <a:gd name="connsiteX64-925" fmla="*/ 6157151 w 6549321"/>
              <a:gd name="connsiteY64-926" fmla="*/ 1524000 h 1611086"/>
              <a:gd name="connsiteX65-927" fmla="*/ 5562065 w 6549321"/>
              <a:gd name="connsiteY65-928" fmla="*/ 1509486 h 1611086"/>
              <a:gd name="connsiteX66-929" fmla="*/ 5315322 w 6549321"/>
              <a:gd name="connsiteY66-930" fmla="*/ 1480457 h 1611086"/>
              <a:gd name="connsiteX67-931" fmla="*/ 5068580 w 6549321"/>
              <a:gd name="connsiteY67-932" fmla="*/ 1465943 h 1611086"/>
              <a:gd name="connsiteX68-933" fmla="*/ 5025037 w 6549321"/>
              <a:gd name="connsiteY68-934" fmla="*/ 1451429 h 1611086"/>
              <a:gd name="connsiteX69-935" fmla="*/ 4575094 w 6549321"/>
              <a:gd name="connsiteY69-936" fmla="*/ 1480457 h 1611086"/>
              <a:gd name="connsiteX70-937" fmla="*/ 4386408 w 6549321"/>
              <a:gd name="connsiteY70-938" fmla="*/ 1494972 h 1611086"/>
              <a:gd name="connsiteX71-939" fmla="*/ 4342865 w 6549321"/>
              <a:gd name="connsiteY71-940" fmla="*/ 1509486 h 1611086"/>
              <a:gd name="connsiteX72-941" fmla="*/ 4284808 w 6549321"/>
              <a:gd name="connsiteY72-942" fmla="*/ 1524000 h 1611086"/>
              <a:gd name="connsiteX73-943" fmla="*/ 4212237 w 6549321"/>
              <a:gd name="connsiteY73-944" fmla="*/ 1553029 h 1611086"/>
              <a:gd name="connsiteX74-945" fmla="*/ 4125151 w 6549321"/>
              <a:gd name="connsiteY74-946" fmla="*/ 1567543 h 1611086"/>
              <a:gd name="connsiteX75-947" fmla="*/ 4052580 w 6549321"/>
              <a:gd name="connsiteY75-948" fmla="*/ 1582057 h 1611086"/>
              <a:gd name="connsiteX76-949" fmla="*/ 4009037 w 6549321"/>
              <a:gd name="connsiteY76-950" fmla="*/ 1596572 h 1611086"/>
              <a:gd name="connsiteX77-951" fmla="*/ 3921951 w 6549321"/>
              <a:gd name="connsiteY77-952" fmla="*/ 1611086 h 1611086"/>
              <a:gd name="connsiteX78-953" fmla="*/ 3675208 w 6549321"/>
              <a:gd name="connsiteY78-954" fmla="*/ 1596572 h 1611086"/>
              <a:gd name="connsiteX79-955" fmla="*/ 3559094 w 6549321"/>
              <a:gd name="connsiteY79-956" fmla="*/ 1567543 h 1611086"/>
              <a:gd name="connsiteX80-957" fmla="*/ 3472008 w 6549321"/>
              <a:gd name="connsiteY80-958" fmla="*/ 1553029 h 1611086"/>
              <a:gd name="connsiteX81-959" fmla="*/ 3138180 w 6549321"/>
              <a:gd name="connsiteY81-960" fmla="*/ 1524000 h 1611086"/>
              <a:gd name="connsiteX82-961" fmla="*/ 2920465 w 6549321"/>
              <a:gd name="connsiteY82-962" fmla="*/ 1494972 h 1611086"/>
              <a:gd name="connsiteX83-963" fmla="*/ 2325380 w 6549321"/>
              <a:gd name="connsiteY83-964" fmla="*/ 1480457 h 1611086"/>
              <a:gd name="connsiteX84-965" fmla="*/ 2122180 w 6549321"/>
              <a:gd name="connsiteY84-966" fmla="*/ 1422400 h 1611086"/>
              <a:gd name="connsiteX85-967" fmla="*/ 2064122 w 6549321"/>
              <a:gd name="connsiteY85-968" fmla="*/ 1407886 h 1611086"/>
              <a:gd name="connsiteX86-969" fmla="*/ 1962522 w 6549321"/>
              <a:gd name="connsiteY86-970" fmla="*/ 1393372 h 1611086"/>
              <a:gd name="connsiteX87-971" fmla="*/ 1352922 w 6549321"/>
              <a:gd name="connsiteY87-972" fmla="*/ 1422400 h 1611086"/>
              <a:gd name="connsiteX88-973" fmla="*/ 90180 w 6549321"/>
              <a:gd name="connsiteY88-974" fmla="*/ 1494972 h 1611086"/>
              <a:gd name="connsiteX89-975" fmla="*/ 119208 w 6549321"/>
              <a:gd name="connsiteY89-976" fmla="*/ 1219200 h 1611086"/>
              <a:gd name="connsiteX90-977" fmla="*/ 133722 w 6549321"/>
              <a:gd name="connsiteY90-978" fmla="*/ 1016000 h 1611086"/>
              <a:gd name="connsiteX91-979" fmla="*/ 162751 w 6549321"/>
              <a:gd name="connsiteY91-980" fmla="*/ 928914 h 1611086"/>
              <a:gd name="connsiteX92-981" fmla="*/ 191780 w 6549321"/>
              <a:gd name="connsiteY92-982" fmla="*/ 783772 h 1611086"/>
              <a:gd name="connsiteX93-983" fmla="*/ 206294 w 6549321"/>
              <a:gd name="connsiteY93-984" fmla="*/ 275772 h 1611086"/>
              <a:gd name="connsiteX94-985" fmla="*/ 235322 w 6549321"/>
              <a:gd name="connsiteY94-986" fmla="*/ 232229 h 1611086"/>
              <a:gd name="connsiteX95-987" fmla="*/ 278865 w 6549321"/>
              <a:gd name="connsiteY95-988" fmla="*/ 203200 h 1611086"/>
              <a:gd name="connsiteX96-989" fmla="*/ 293380 w 6549321"/>
              <a:gd name="connsiteY96-990" fmla="*/ 188686 h 1611086"/>
              <a:gd name="connsiteX0-991" fmla="*/ 309493 w 6594463"/>
              <a:gd name="connsiteY0-992" fmla="*/ 232229 h 1611086"/>
              <a:gd name="connsiteX1-993" fmla="*/ 353036 w 6594463"/>
              <a:gd name="connsiteY1-994" fmla="*/ 159657 h 1611086"/>
              <a:gd name="connsiteX2-995" fmla="*/ 396579 w 6594463"/>
              <a:gd name="connsiteY2-996" fmla="*/ 72572 h 1611086"/>
              <a:gd name="connsiteX3-997" fmla="*/ 483664 w 6594463"/>
              <a:gd name="connsiteY3-998" fmla="*/ 29029 h 1611086"/>
              <a:gd name="connsiteX4-999" fmla="*/ 744922 w 6594463"/>
              <a:gd name="connsiteY4-1000" fmla="*/ 43543 h 1611086"/>
              <a:gd name="connsiteX5-1001" fmla="*/ 832007 w 6594463"/>
              <a:gd name="connsiteY5-1002" fmla="*/ 101600 h 1611086"/>
              <a:gd name="connsiteX6-1003" fmla="*/ 875550 w 6594463"/>
              <a:gd name="connsiteY6-1004" fmla="*/ 130629 h 1611086"/>
              <a:gd name="connsiteX7-1005" fmla="*/ 919093 w 6594463"/>
              <a:gd name="connsiteY7-1006" fmla="*/ 159657 h 1611086"/>
              <a:gd name="connsiteX8-1007" fmla="*/ 962636 w 6594463"/>
              <a:gd name="connsiteY8-1008" fmla="*/ 203200 h 1611086"/>
              <a:gd name="connsiteX9-1009" fmla="*/ 1049722 w 6594463"/>
              <a:gd name="connsiteY9-1010" fmla="*/ 261257 h 1611086"/>
              <a:gd name="connsiteX10-1011" fmla="*/ 1151322 w 6594463"/>
              <a:gd name="connsiteY10-1012" fmla="*/ 333829 h 1611086"/>
              <a:gd name="connsiteX11-1013" fmla="*/ 1238407 w 6594463"/>
              <a:gd name="connsiteY11-1014" fmla="*/ 406400 h 1611086"/>
              <a:gd name="connsiteX12-1015" fmla="*/ 1296464 w 6594463"/>
              <a:gd name="connsiteY12-1016" fmla="*/ 420914 h 1611086"/>
              <a:gd name="connsiteX13-1017" fmla="*/ 1354522 w 6594463"/>
              <a:gd name="connsiteY13-1018" fmla="*/ 449943 h 1611086"/>
              <a:gd name="connsiteX14-1019" fmla="*/ 1470636 w 6594463"/>
              <a:gd name="connsiteY14-1020" fmla="*/ 478972 h 1611086"/>
              <a:gd name="connsiteX15-1021" fmla="*/ 1818979 w 6594463"/>
              <a:gd name="connsiteY15-1022" fmla="*/ 464457 h 1611086"/>
              <a:gd name="connsiteX16-1023" fmla="*/ 1949607 w 6594463"/>
              <a:gd name="connsiteY16-1024" fmla="*/ 391886 h 1611086"/>
              <a:gd name="connsiteX17-1025" fmla="*/ 2022179 w 6594463"/>
              <a:gd name="connsiteY17-1026" fmla="*/ 377372 h 1611086"/>
              <a:gd name="connsiteX18-1027" fmla="*/ 2181836 w 6594463"/>
              <a:gd name="connsiteY18-1028" fmla="*/ 333829 h 1611086"/>
              <a:gd name="connsiteX19-1029" fmla="*/ 2239893 w 6594463"/>
              <a:gd name="connsiteY19-1030" fmla="*/ 304800 h 1611086"/>
              <a:gd name="connsiteX20-1031" fmla="*/ 2312464 w 6594463"/>
              <a:gd name="connsiteY20-1032" fmla="*/ 290286 h 1611086"/>
              <a:gd name="connsiteX21-1033" fmla="*/ 2370522 w 6594463"/>
              <a:gd name="connsiteY21-1034" fmla="*/ 261257 h 1611086"/>
              <a:gd name="connsiteX22-1035" fmla="*/ 2443093 w 6594463"/>
              <a:gd name="connsiteY22-1036" fmla="*/ 246743 h 1611086"/>
              <a:gd name="connsiteX23-1037" fmla="*/ 2501150 w 6594463"/>
              <a:gd name="connsiteY23-1038" fmla="*/ 203200 h 1611086"/>
              <a:gd name="connsiteX24-1039" fmla="*/ 2602750 w 6594463"/>
              <a:gd name="connsiteY24-1040" fmla="*/ 174172 h 1611086"/>
              <a:gd name="connsiteX25-1041" fmla="*/ 2660807 w 6594463"/>
              <a:gd name="connsiteY25-1042" fmla="*/ 145143 h 1611086"/>
              <a:gd name="connsiteX26-1043" fmla="*/ 2747893 w 6594463"/>
              <a:gd name="connsiteY26-1044" fmla="*/ 87086 h 1611086"/>
              <a:gd name="connsiteX27-1045" fmla="*/ 2791436 w 6594463"/>
              <a:gd name="connsiteY27-1046" fmla="*/ 72572 h 1611086"/>
              <a:gd name="connsiteX28-1047" fmla="*/ 2951093 w 6594463"/>
              <a:gd name="connsiteY28-1048" fmla="*/ 0 h 1611086"/>
              <a:gd name="connsiteX29-1049" fmla="*/ 3589722 w 6594463"/>
              <a:gd name="connsiteY29-1050" fmla="*/ 14514 h 1611086"/>
              <a:gd name="connsiteX30-1051" fmla="*/ 3633264 w 6594463"/>
              <a:gd name="connsiteY30-1052" fmla="*/ 29029 h 1611086"/>
              <a:gd name="connsiteX31-1053" fmla="*/ 3778407 w 6594463"/>
              <a:gd name="connsiteY31-1054" fmla="*/ 58057 h 1611086"/>
              <a:gd name="connsiteX32-1055" fmla="*/ 3836464 w 6594463"/>
              <a:gd name="connsiteY32-1056" fmla="*/ 87086 h 1611086"/>
              <a:gd name="connsiteX33-1057" fmla="*/ 3880007 w 6594463"/>
              <a:gd name="connsiteY33-1058" fmla="*/ 116114 h 1611086"/>
              <a:gd name="connsiteX34-1059" fmla="*/ 3923550 w 6594463"/>
              <a:gd name="connsiteY34-1060" fmla="*/ 130629 h 1611086"/>
              <a:gd name="connsiteX35-1061" fmla="*/ 4054179 w 6594463"/>
              <a:gd name="connsiteY35-1062" fmla="*/ 232229 h 1611086"/>
              <a:gd name="connsiteX36-1063" fmla="*/ 4097722 w 6594463"/>
              <a:gd name="connsiteY36-1064" fmla="*/ 246743 h 1611086"/>
              <a:gd name="connsiteX37-1065" fmla="*/ 4184807 w 6594463"/>
              <a:gd name="connsiteY37-1066" fmla="*/ 319314 h 1611086"/>
              <a:gd name="connsiteX38-1067" fmla="*/ 4286407 w 6594463"/>
              <a:gd name="connsiteY38-1068" fmla="*/ 377372 h 1611086"/>
              <a:gd name="connsiteX39-1069" fmla="*/ 4344464 w 6594463"/>
              <a:gd name="connsiteY39-1070" fmla="*/ 391886 h 1611086"/>
              <a:gd name="connsiteX40-1071" fmla="*/ 4939550 w 6594463"/>
              <a:gd name="connsiteY40-1072" fmla="*/ 362857 h 1611086"/>
              <a:gd name="connsiteX41-1073" fmla="*/ 5070179 w 6594463"/>
              <a:gd name="connsiteY41-1074" fmla="*/ 333829 h 1611086"/>
              <a:gd name="connsiteX42-1075" fmla="*/ 5592693 w 6594463"/>
              <a:gd name="connsiteY42-1076" fmla="*/ 319314 h 1611086"/>
              <a:gd name="connsiteX43-1077" fmla="*/ 5708807 w 6594463"/>
              <a:gd name="connsiteY43-1078" fmla="*/ 290286 h 1611086"/>
              <a:gd name="connsiteX44-1079" fmla="*/ 5810407 w 6594463"/>
              <a:gd name="connsiteY44-1080" fmla="*/ 246743 h 1611086"/>
              <a:gd name="connsiteX45-1081" fmla="*/ 5926522 w 6594463"/>
              <a:gd name="connsiteY45-1082" fmla="*/ 174172 h 1611086"/>
              <a:gd name="connsiteX46-1083" fmla="*/ 5970064 w 6594463"/>
              <a:gd name="connsiteY46-1084" fmla="*/ 145143 h 1611086"/>
              <a:gd name="connsiteX47-1085" fmla="*/ 6028122 w 6594463"/>
              <a:gd name="connsiteY47-1086" fmla="*/ 130629 h 1611086"/>
              <a:gd name="connsiteX48-1087" fmla="*/ 6071664 w 6594463"/>
              <a:gd name="connsiteY48-1088" fmla="*/ 101600 h 1611086"/>
              <a:gd name="connsiteX49-1089" fmla="*/ 6144236 w 6594463"/>
              <a:gd name="connsiteY49-1090" fmla="*/ 116114 h 1611086"/>
              <a:gd name="connsiteX50-1091" fmla="*/ 6231322 w 6594463"/>
              <a:gd name="connsiteY50-1092" fmla="*/ 159657 h 1611086"/>
              <a:gd name="connsiteX51-1093" fmla="*/ 6260350 w 6594463"/>
              <a:gd name="connsiteY51-1094" fmla="*/ 203200 h 1611086"/>
              <a:gd name="connsiteX52-1095" fmla="*/ 6332922 w 6594463"/>
              <a:gd name="connsiteY52-1096" fmla="*/ 275772 h 1611086"/>
              <a:gd name="connsiteX53-1097" fmla="*/ 6376464 w 6594463"/>
              <a:gd name="connsiteY53-1098" fmla="*/ 362857 h 1611086"/>
              <a:gd name="connsiteX54-1099" fmla="*/ 6390979 w 6594463"/>
              <a:gd name="connsiteY54-1100" fmla="*/ 406400 h 1611086"/>
              <a:gd name="connsiteX55-1101" fmla="*/ 6492579 w 6594463"/>
              <a:gd name="connsiteY55-1102" fmla="*/ 522514 h 1611086"/>
              <a:gd name="connsiteX56-1103" fmla="*/ 6536122 w 6594463"/>
              <a:gd name="connsiteY56-1104" fmla="*/ 609600 h 1611086"/>
              <a:gd name="connsiteX57-1105" fmla="*/ 6565150 w 6594463"/>
              <a:gd name="connsiteY57-1106" fmla="*/ 725714 h 1611086"/>
              <a:gd name="connsiteX58-1107" fmla="*/ 6579664 w 6594463"/>
              <a:gd name="connsiteY58-1108" fmla="*/ 769257 h 1611086"/>
              <a:gd name="connsiteX59-1109" fmla="*/ 6594179 w 6594463"/>
              <a:gd name="connsiteY59-1110" fmla="*/ 870857 h 1611086"/>
              <a:gd name="connsiteX60-1111" fmla="*/ 6565150 w 6594463"/>
              <a:gd name="connsiteY60-1112" fmla="*/ 1132114 h 1611086"/>
              <a:gd name="connsiteX61-1113" fmla="*/ 6550636 w 6594463"/>
              <a:gd name="connsiteY61-1114" fmla="*/ 1233714 h 1611086"/>
              <a:gd name="connsiteX62-1115" fmla="*/ 6536122 w 6594463"/>
              <a:gd name="connsiteY62-1116" fmla="*/ 1480457 h 1611086"/>
              <a:gd name="connsiteX63-1117" fmla="*/ 6376464 w 6594463"/>
              <a:gd name="connsiteY63-1118" fmla="*/ 1494972 h 1611086"/>
              <a:gd name="connsiteX64-1119" fmla="*/ 6202293 w 6594463"/>
              <a:gd name="connsiteY64-1120" fmla="*/ 1524000 h 1611086"/>
              <a:gd name="connsiteX65-1121" fmla="*/ 5607207 w 6594463"/>
              <a:gd name="connsiteY65-1122" fmla="*/ 1509486 h 1611086"/>
              <a:gd name="connsiteX66-1123" fmla="*/ 5360464 w 6594463"/>
              <a:gd name="connsiteY66-1124" fmla="*/ 1480457 h 1611086"/>
              <a:gd name="connsiteX67-1125" fmla="*/ 5113722 w 6594463"/>
              <a:gd name="connsiteY67-1126" fmla="*/ 1465943 h 1611086"/>
              <a:gd name="connsiteX68-1127" fmla="*/ 5070179 w 6594463"/>
              <a:gd name="connsiteY68-1128" fmla="*/ 1451429 h 1611086"/>
              <a:gd name="connsiteX69-1129" fmla="*/ 4620236 w 6594463"/>
              <a:gd name="connsiteY69-1130" fmla="*/ 1480457 h 1611086"/>
              <a:gd name="connsiteX70-1131" fmla="*/ 4431550 w 6594463"/>
              <a:gd name="connsiteY70-1132" fmla="*/ 1494972 h 1611086"/>
              <a:gd name="connsiteX71-1133" fmla="*/ 4388007 w 6594463"/>
              <a:gd name="connsiteY71-1134" fmla="*/ 1509486 h 1611086"/>
              <a:gd name="connsiteX72-1135" fmla="*/ 4329950 w 6594463"/>
              <a:gd name="connsiteY72-1136" fmla="*/ 1524000 h 1611086"/>
              <a:gd name="connsiteX73-1137" fmla="*/ 4257379 w 6594463"/>
              <a:gd name="connsiteY73-1138" fmla="*/ 1553029 h 1611086"/>
              <a:gd name="connsiteX74-1139" fmla="*/ 4170293 w 6594463"/>
              <a:gd name="connsiteY74-1140" fmla="*/ 1567543 h 1611086"/>
              <a:gd name="connsiteX75-1141" fmla="*/ 4097722 w 6594463"/>
              <a:gd name="connsiteY75-1142" fmla="*/ 1582057 h 1611086"/>
              <a:gd name="connsiteX76-1143" fmla="*/ 4054179 w 6594463"/>
              <a:gd name="connsiteY76-1144" fmla="*/ 1596572 h 1611086"/>
              <a:gd name="connsiteX77-1145" fmla="*/ 3967093 w 6594463"/>
              <a:gd name="connsiteY77-1146" fmla="*/ 1611086 h 1611086"/>
              <a:gd name="connsiteX78-1147" fmla="*/ 3720350 w 6594463"/>
              <a:gd name="connsiteY78-1148" fmla="*/ 1596572 h 1611086"/>
              <a:gd name="connsiteX79-1149" fmla="*/ 3604236 w 6594463"/>
              <a:gd name="connsiteY79-1150" fmla="*/ 1567543 h 1611086"/>
              <a:gd name="connsiteX80-1151" fmla="*/ 3517150 w 6594463"/>
              <a:gd name="connsiteY80-1152" fmla="*/ 1553029 h 1611086"/>
              <a:gd name="connsiteX81-1153" fmla="*/ 3183322 w 6594463"/>
              <a:gd name="connsiteY81-1154" fmla="*/ 1524000 h 1611086"/>
              <a:gd name="connsiteX82-1155" fmla="*/ 2965607 w 6594463"/>
              <a:gd name="connsiteY82-1156" fmla="*/ 1494972 h 1611086"/>
              <a:gd name="connsiteX83-1157" fmla="*/ 2370522 w 6594463"/>
              <a:gd name="connsiteY83-1158" fmla="*/ 1480457 h 1611086"/>
              <a:gd name="connsiteX84-1159" fmla="*/ 2167322 w 6594463"/>
              <a:gd name="connsiteY84-1160" fmla="*/ 1422400 h 1611086"/>
              <a:gd name="connsiteX85-1161" fmla="*/ 2109264 w 6594463"/>
              <a:gd name="connsiteY85-1162" fmla="*/ 1407886 h 1611086"/>
              <a:gd name="connsiteX86-1163" fmla="*/ 2007664 w 6594463"/>
              <a:gd name="connsiteY86-1164" fmla="*/ 1393372 h 1611086"/>
              <a:gd name="connsiteX87-1165" fmla="*/ 135322 w 6594463"/>
              <a:gd name="connsiteY87-1166" fmla="*/ 1494972 h 1611086"/>
              <a:gd name="connsiteX88-1167" fmla="*/ 164350 w 6594463"/>
              <a:gd name="connsiteY88-1168" fmla="*/ 1219200 h 1611086"/>
              <a:gd name="connsiteX89-1169" fmla="*/ 178864 w 6594463"/>
              <a:gd name="connsiteY89-1170" fmla="*/ 1016000 h 1611086"/>
              <a:gd name="connsiteX90-1171" fmla="*/ 207893 w 6594463"/>
              <a:gd name="connsiteY90-1172" fmla="*/ 928914 h 1611086"/>
              <a:gd name="connsiteX91-1173" fmla="*/ 236922 w 6594463"/>
              <a:gd name="connsiteY91-1174" fmla="*/ 783772 h 1611086"/>
              <a:gd name="connsiteX92-1175" fmla="*/ 251436 w 6594463"/>
              <a:gd name="connsiteY92-1176" fmla="*/ 275772 h 1611086"/>
              <a:gd name="connsiteX93-1177" fmla="*/ 280464 w 6594463"/>
              <a:gd name="connsiteY93-1178" fmla="*/ 232229 h 1611086"/>
              <a:gd name="connsiteX94-1179" fmla="*/ 324007 w 6594463"/>
              <a:gd name="connsiteY94-1180" fmla="*/ 203200 h 1611086"/>
              <a:gd name="connsiteX95-1181" fmla="*/ 338522 w 6594463"/>
              <a:gd name="connsiteY95-1182" fmla="*/ 188686 h 1611086"/>
              <a:gd name="connsiteX0-1183" fmla="*/ 309493 w 6594463"/>
              <a:gd name="connsiteY0-1184" fmla="*/ 232229 h 1611086"/>
              <a:gd name="connsiteX1-1185" fmla="*/ 353036 w 6594463"/>
              <a:gd name="connsiteY1-1186" fmla="*/ 159657 h 1611086"/>
              <a:gd name="connsiteX2-1187" fmla="*/ 396579 w 6594463"/>
              <a:gd name="connsiteY2-1188" fmla="*/ 72572 h 1611086"/>
              <a:gd name="connsiteX3-1189" fmla="*/ 483664 w 6594463"/>
              <a:gd name="connsiteY3-1190" fmla="*/ 29029 h 1611086"/>
              <a:gd name="connsiteX4-1191" fmla="*/ 744922 w 6594463"/>
              <a:gd name="connsiteY4-1192" fmla="*/ 43543 h 1611086"/>
              <a:gd name="connsiteX5-1193" fmla="*/ 832007 w 6594463"/>
              <a:gd name="connsiteY5-1194" fmla="*/ 101600 h 1611086"/>
              <a:gd name="connsiteX6-1195" fmla="*/ 875550 w 6594463"/>
              <a:gd name="connsiteY6-1196" fmla="*/ 130629 h 1611086"/>
              <a:gd name="connsiteX7-1197" fmla="*/ 919093 w 6594463"/>
              <a:gd name="connsiteY7-1198" fmla="*/ 159657 h 1611086"/>
              <a:gd name="connsiteX8-1199" fmla="*/ 962636 w 6594463"/>
              <a:gd name="connsiteY8-1200" fmla="*/ 203200 h 1611086"/>
              <a:gd name="connsiteX9-1201" fmla="*/ 1049722 w 6594463"/>
              <a:gd name="connsiteY9-1202" fmla="*/ 261257 h 1611086"/>
              <a:gd name="connsiteX10-1203" fmla="*/ 1151322 w 6594463"/>
              <a:gd name="connsiteY10-1204" fmla="*/ 333829 h 1611086"/>
              <a:gd name="connsiteX11-1205" fmla="*/ 1238407 w 6594463"/>
              <a:gd name="connsiteY11-1206" fmla="*/ 406400 h 1611086"/>
              <a:gd name="connsiteX12-1207" fmla="*/ 1296464 w 6594463"/>
              <a:gd name="connsiteY12-1208" fmla="*/ 420914 h 1611086"/>
              <a:gd name="connsiteX13-1209" fmla="*/ 1354522 w 6594463"/>
              <a:gd name="connsiteY13-1210" fmla="*/ 449943 h 1611086"/>
              <a:gd name="connsiteX14-1211" fmla="*/ 1470636 w 6594463"/>
              <a:gd name="connsiteY14-1212" fmla="*/ 478972 h 1611086"/>
              <a:gd name="connsiteX15-1213" fmla="*/ 1818979 w 6594463"/>
              <a:gd name="connsiteY15-1214" fmla="*/ 464457 h 1611086"/>
              <a:gd name="connsiteX16-1215" fmla="*/ 1949607 w 6594463"/>
              <a:gd name="connsiteY16-1216" fmla="*/ 391886 h 1611086"/>
              <a:gd name="connsiteX17-1217" fmla="*/ 2022179 w 6594463"/>
              <a:gd name="connsiteY17-1218" fmla="*/ 377372 h 1611086"/>
              <a:gd name="connsiteX18-1219" fmla="*/ 2181836 w 6594463"/>
              <a:gd name="connsiteY18-1220" fmla="*/ 333829 h 1611086"/>
              <a:gd name="connsiteX19-1221" fmla="*/ 2239893 w 6594463"/>
              <a:gd name="connsiteY19-1222" fmla="*/ 304800 h 1611086"/>
              <a:gd name="connsiteX20-1223" fmla="*/ 2312464 w 6594463"/>
              <a:gd name="connsiteY20-1224" fmla="*/ 290286 h 1611086"/>
              <a:gd name="connsiteX21-1225" fmla="*/ 2370522 w 6594463"/>
              <a:gd name="connsiteY21-1226" fmla="*/ 261257 h 1611086"/>
              <a:gd name="connsiteX22-1227" fmla="*/ 2443093 w 6594463"/>
              <a:gd name="connsiteY22-1228" fmla="*/ 246743 h 1611086"/>
              <a:gd name="connsiteX23-1229" fmla="*/ 2501150 w 6594463"/>
              <a:gd name="connsiteY23-1230" fmla="*/ 203200 h 1611086"/>
              <a:gd name="connsiteX24-1231" fmla="*/ 2602750 w 6594463"/>
              <a:gd name="connsiteY24-1232" fmla="*/ 174172 h 1611086"/>
              <a:gd name="connsiteX25-1233" fmla="*/ 2660807 w 6594463"/>
              <a:gd name="connsiteY25-1234" fmla="*/ 145143 h 1611086"/>
              <a:gd name="connsiteX26-1235" fmla="*/ 2747893 w 6594463"/>
              <a:gd name="connsiteY26-1236" fmla="*/ 87086 h 1611086"/>
              <a:gd name="connsiteX27-1237" fmla="*/ 2791436 w 6594463"/>
              <a:gd name="connsiteY27-1238" fmla="*/ 72572 h 1611086"/>
              <a:gd name="connsiteX28-1239" fmla="*/ 2951093 w 6594463"/>
              <a:gd name="connsiteY28-1240" fmla="*/ 0 h 1611086"/>
              <a:gd name="connsiteX29-1241" fmla="*/ 3589722 w 6594463"/>
              <a:gd name="connsiteY29-1242" fmla="*/ 14514 h 1611086"/>
              <a:gd name="connsiteX30-1243" fmla="*/ 3633264 w 6594463"/>
              <a:gd name="connsiteY30-1244" fmla="*/ 29029 h 1611086"/>
              <a:gd name="connsiteX31-1245" fmla="*/ 3778407 w 6594463"/>
              <a:gd name="connsiteY31-1246" fmla="*/ 58057 h 1611086"/>
              <a:gd name="connsiteX32-1247" fmla="*/ 3836464 w 6594463"/>
              <a:gd name="connsiteY32-1248" fmla="*/ 87086 h 1611086"/>
              <a:gd name="connsiteX33-1249" fmla="*/ 3880007 w 6594463"/>
              <a:gd name="connsiteY33-1250" fmla="*/ 116114 h 1611086"/>
              <a:gd name="connsiteX34-1251" fmla="*/ 3923550 w 6594463"/>
              <a:gd name="connsiteY34-1252" fmla="*/ 130629 h 1611086"/>
              <a:gd name="connsiteX35-1253" fmla="*/ 4054179 w 6594463"/>
              <a:gd name="connsiteY35-1254" fmla="*/ 232229 h 1611086"/>
              <a:gd name="connsiteX36-1255" fmla="*/ 4097722 w 6594463"/>
              <a:gd name="connsiteY36-1256" fmla="*/ 246743 h 1611086"/>
              <a:gd name="connsiteX37-1257" fmla="*/ 4184807 w 6594463"/>
              <a:gd name="connsiteY37-1258" fmla="*/ 319314 h 1611086"/>
              <a:gd name="connsiteX38-1259" fmla="*/ 4286407 w 6594463"/>
              <a:gd name="connsiteY38-1260" fmla="*/ 377372 h 1611086"/>
              <a:gd name="connsiteX39-1261" fmla="*/ 4344464 w 6594463"/>
              <a:gd name="connsiteY39-1262" fmla="*/ 391886 h 1611086"/>
              <a:gd name="connsiteX40-1263" fmla="*/ 4939550 w 6594463"/>
              <a:gd name="connsiteY40-1264" fmla="*/ 362857 h 1611086"/>
              <a:gd name="connsiteX41-1265" fmla="*/ 5070179 w 6594463"/>
              <a:gd name="connsiteY41-1266" fmla="*/ 333829 h 1611086"/>
              <a:gd name="connsiteX42-1267" fmla="*/ 5592693 w 6594463"/>
              <a:gd name="connsiteY42-1268" fmla="*/ 319314 h 1611086"/>
              <a:gd name="connsiteX43-1269" fmla="*/ 5708807 w 6594463"/>
              <a:gd name="connsiteY43-1270" fmla="*/ 290286 h 1611086"/>
              <a:gd name="connsiteX44-1271" fmla="*/ 5810407 w 6594463"/>
              <a:gd name="connsiteY44-1272" fmla="*/ 246743 h 1611086"/>
              <a:gd name="connsiteX45-1273" fmla="*/ 5926522 w 6594463"/>
              <a:gd name="connsiteY45-1274" fmla="*/ 174172 h 1611086"/>
              <a:gd name="connsiteX46-1275" fmla="*/ 5970064 w 6594463"/>
              <a:gd name="connsiteY46-1276" fmla="*/ 145143 h 1611086"/>
              <a:gd name="connsiteX47-1277" fmla="*/ 6028122 w 6594463"/>
              <a:gd name="connsiteY47-1278" fmla="*/ 130629 h 1611086"/>
              <a:gd name="connsiteX48-1279" fmla="*/ 6071664 w 6594463"/>
              <a:gd name="connsiteY48-1280" fmla="*/ 101600 h 1611086"/>
              <a:gd name="connsiteX49-1281" fmla="*/ 6144236 w 6594463"/>
              <a:gd name="connsiteY49-1282" fmla="*/ 116114 h 1611086"/>
              <a:gd name="connsiteX50-1283" fmla="*/ 6231322 w 6594463"/>
              <a:gd name="connsiteY50-1284" fmla="*/ 159657 h 1611086"/>
              <a:gd name="connsiteX51-1285" fmla="*/ 6260350 w 6594463"/>
              <a:gd name="connsiteY51-1286" fmla="*/ 203200 h 1611086"/>
              <a:gd name="connsiteX52-1287" fmla="*/ 6332922 w 6594463"/>
              <a:gd name="connsiteY52-1288" fmla="*/ 275772 h 1611086"/>
              <a:gd name="connsiteX53-1289" fmla="*/ 6376464 w 6594463"/>
              <a:gd name="connsiteY53-1290" fmla="*/ 362857 h 1611086"/>
              <a:gd name="connsiteX54-1291" fmla="*/ 6390979 w 6594463"/>
              <a:gd name="connsiteY54-1292" fmla="*/ 406400 h 1611086"/>
              <a:gd name="connsiteX55-1293" fmla="*/ 6492579 w 6594463"/>
              <a:gd name="connsiteY55-1294" fmla="*/ 522514 h 1611086"/>
              <a:gd name="connsiteX56-1295" fmla="*/ 6536122 w 6594463"/>
              <a:gd name="connsiteY56-1296" fmla="*/ 609600 h 1611086"/>
              <a:gd name="connsiteX57-1297" fmla="*/ 6565150 w 6594463"/>
              <a:gd name="connsiteY57-1298" fmla="*/ 725714 h 1611086"/>
              <a:gd name="connsiteX58-1299" fmla="*/ 6579664 w 6594463"/>
              <a:gd name="connsiteY58-1300" fmla="*/ 769257 h 1611086"/>
              <a:gd name="connsiteX59-1301" fmla="*/ 6594179 w 6594463"/>
              <a:gd name="connsiteY59-1302" fmla="*/ 870857 h 1611086"/>
              <a:gd name="connsiteX60-1303" fmla="*/ 6565150 w 6594463"/>
              <a:gd name="connsiteY60-1304" fmla="*/ 1132114 h 1611086"/>
              <a:gd name="connsiteX61-1305" fmla="*/ 6550636 w 6594463"/>
              <a:gd name="connsiteY61-1306" fmla="*/ 1233714 h 1611086"/>
              <a:gd name="connsiteX62-1307" fmla="*/ 6536122 w 6594463"/>
              <a:gd name="connsiteY62-1308" fmla="*/ 1480457 h 1611086"/>
              <a:gd name="connsiteX63-1309" fmla="*/ 6376464 w 6594463"/>
              <a:gd name="connsiteY63-1310" fmla="*/ 1494972 h 1611086"/>
              <a:gd name="connsiteX64-1311" fmla="*/ 6202293 w 6594463"/>
              <a:gd name="connsiteY64-1312" fmla="*/ 1524000 h 1611086"/>
              <a:gd name="connsiteX65-1313" fmla="*/ 5607207 w 6594463"/>
              <a:gd name="connsiteY65-1314" fmla="*/ 1509486 h 1611086"/>
              <a:gd name="connsiteX66-1315" fmla="*/ 5360464 w 6594463"/>
              <a:gd name="connsiteY66-1316" fmla="*/ 1480457 h 1611086"/>
              <a:gd name="connsiteX67-1317" fmla="*/ 5113722 w 6594463"/>
              <a:gd name="connsiteY67-1318" fmla="*/ 1465943 h 1611086"/>
              <a:gd name="connsiteX68-1319" fmla="*/ 5070179 w 6594463"/>
              <a:gd name="connsiteY68-1320" fmla="*/ 1451429 h 1611086"/>
              <a:gd name="connsiteX69-1321" fmla="*/ 4620236 w 6594463"/>
              <a:gd name="connsiteY69-1322" fmla="*/ 1480457 h 1611086"/>
              <a:gd name="connsiteX70-1323" fmla="*/ 4431550 w 6594463"/>
              <a:gd name="connsiteY70-1324" fmla="*/ 1494972 h 1611086"/>
              <a:gd name="connsiteX71-1325" fmla="*/ 4388007 w 6594463"/>
              <a:gd name="connsiteY71-1326" fmla="*/ 1509486 h 1611086"/>
              <a:gd name="connsiteX72-1327" fmla="*/ 4329950 w 6594463"/>
              <a:gd name="connsiteY72-1328" fmla="*/ 1524000 h 1611086"/>
              <a:gd name="connsiteX73-1329" fmla="*/ 4257379 w 6594463"/>
              <a:gd name="connsiteY73-1330" fmla="*/ 1553029 h 1611086"/>
              <a:gd name="connsiteX74-1331" fmla="*/ 4170293 w 6594463"/>
              <a:gd name="connsiteY74-1332" fmla="*/ 1567543 h 1611086"/>
              <a:gd name="connsiteX75-1333" fmla="*/ 4097722 w 6594463"/>
              <a:gd name="connsiteY75-1334" fmla="*/ 1582057 h 1611086"/>
              <a:gd name="connsiteX76-1335" fmla="*/ 4054179 w 6594463"/>
              <a:gd name="connsiteY76-1336" fmla="*/ 1596572 h 1611086"/>
              <a:gd name="connsiteX77-1337" fmla="*/ 3967093 w 6594463"/>
              <a:gd name="connsiteY77-1338" fmla="*/ 1611086 h 1611086"/>
              <a:gd name="connsiteX78-1339" fmla="*/ 3720350 w 6594463"/>
              <a:gd name="connsiteY78-1340" fmla="*/ 1596572 h 1611086"/>
              <a:gd name="connsiteX79-1341" fmla="*/ 3604236 w 6594463"/>
              <a:gd name="connsiteY79-1342" fmla="*/ 1567543 h 1611086"/>
              <a:gd name="connsiteX80-1343" fmla="*/ 3517150 w 6594463"/>
              <a:gd name="connsiteY80-1344" fmla="*/ 1553029 h 1611086"/>
              <a:gd name="connsiteX81-1345" fmla="*/ 3183322 w 6594463"/>
              <a:gd name="connsiteY81-1346" fmla="*/ 1524000 h 1611086"/>
              <a:gd name="connsiteX82-1347" fmla="*/ 2965607 w 6594463"/>
              <a:gd name="connsiteY82-1348" fmla="*/ 1494972 h 1611086"/>
              <a:gd name="connsiteX83-1349" fmla="*/ 2370522 w 6594463"/>
              <a:gd name="connsiteY83-1350" fmla="*/ 1480457 h 1611086"/>
              <a:gd name="connsiteX84-1351" fmla="*/ 2167322 w 6594463"/>
              <a:gd name="connsiteY84-1352" fmla="*/ 1422400 h 1611086"/>
              <a:gd name="connsiteX85-1353" fmla="*/ 2109264 w 6594463"/>
              <a:gd name="connsiteY85-1354" fmla="*/ 1407886 h 1611086"/>
              <a:gd name="connsiteX86-1355" fmla="*/ 135322 w 6594463"/>
              <a:gd name="connsiteY86-1356" fmla="*/ 1494972 h 1611086"/>
              <a:gd name="connsiteX87-1357" fmla="*/ 164350 w 6594463"/>
              <a:gd name="connsiteY87-1358" fmla="*/ 1219200 h 1611086"/>
              <a:gd name="connsiteX88-1359" fmla="*/ 178864 w 6594463"/>
              <a:gd name="connsiteY88-1360" fmla="*/ 1016000 h 1611086"/>
              <a:gd name="connsiteX89-1361" fmla="*/ 207893 w 6594463"/>
              <a:gd name="connsiteY89-1362" fmla="*/ 928914 h 1611086"/>
              <a:gd name="connsiteX90-1363" fmla="*/ 236922 w 6594463"/>
              <a:gd name="connsiteY90-1364" fmla="*/ 783772 h 1611086"/>
              <a:gd name="connsiteX91-1365" fmla="*/ 251436 w 6594463"/>
              <a:gd name="connsiteY91-1366" fmla="*/ 275772 h 1611086"/>
              <a:gd name="connsiteX92-1367" fmla="*/ 280464 w 6594463"/>
              <a:gd name="connsiteY92-1368" fmla="*/ 232229 h 1611086"/>
              <a:gd name="connsiteX93-1369" fmla="*/ 324007 w 6594463"/>
              <a:gd name="connsiteY93-1370" fmla="*/ 203200 h 1611086"/>
              <a:gd name="connsiteX94-1371" fmla="*/ 338522 w 6594463"/>
              <a:gd name="connsiteY94-1372" fmla="*/ 188686 h 1611086"/>
              <a:gd name="connsiteX0-1373" fmla="*/ 309493 w 6594463"/>
              <a:gd name="connsiteY0-1374" fmla="*/ 232229 h 1611086"/>
              <a:gd name="connsiteX1-1375" fmla="*/ 353036 w 6594463"/>
              <a:gd name="connsiteY1-1376" fmla="*/ 159657 h 1611086"/>
              <a:gd name="connsiteX2-1377" fmla="*/ 396579 w 6594463"/>
              <a:gd name="connsiteY2-1378" fmla="*/ 72572 h 1611086"/>
              <a:gd name="connsiteX3-1379" fmla="*/ 483664 w 6594463"/>
              <a:gd name="connsiteY3-1380" fmla="*/ 29029 h 1611086"/>
              <a:gd name="connsiteX4-1381" fmla="*/ 744922 w 6594463"/>
              <a:gd name="connsiteY4-1382" fmla="*/ 43543 h 1611086"/>
              <a:gd name="connsiteX5-1383" fmla="*/ 832007 w 6594463"/>
              <a:gd name="connsiteY5-1384" fmla="*/ 101600 h 1611086"/>
              <a:gd name="connsiteX6-1385" fmla="*/ 875550 w 6594463"/>
              <a:gd name="connsiteY6-1386" fmla="*/ 130629 h 1611086"/>
              <a:gd name="connsiteX7-1387" fmla="*/ 919093 w 6594463"/>
              <a:gd name="connsiteY7-1388" fmla="*/ 159657 h 1611086"/>
              <a:gd name="connsiteX8-1389" fmla="*/ 962636 w 6594463"/>
              <a:gd name="connsiteY8-1390" fmla="*/ 203200 h 1611086"/>
              <a:gd name="connsiteX9-1391" fmla="*/ 1049722 w 6594463"/>
              <a:gd name="connsiteY9-1392" fmla="*/ 261257 h 1611086"/>
              <a:gd name="connsiteX10-1393" fmla="*/ 1151322 w 6594463"/>
              <a:gd name="connsiteY10-1394" fmla="*/ 333829 h 1611086"/>
              <a:gd name="connsiteX11-1395" fmla="*/ 1238407 w 6594463"/>
              <a:gd name="connsiteY11-1396" fmla="*/ 406400 h 1611086"/>
              <a:gd name="connsiteX12-1397" fmla="*/ 1296464 w 6594463"/>
              <a:gd name="connsiteY12-1398" fmla="*/ 420914 h 1611086"/>
              <a:gd name="connsiteX13-1399" fmla="*/ 1354522 w 6594463"/>
              <a:gd name="connsiteY13-1400" fmla="*/ 449943 h 1611086"/>
              <a:gd name="connsiteX14-1401" fmla="*/ 1470636 w 6594463"/>
              <a:gd name="connsiteY14-1402" fmla="*/ 478972 h 1611086"/>
              <a:gd name="connsiteX15-1403" fmla="*/ 1818979 w 6594463"/>
              <a:gd name="connsiteY15-1404" fmla="*/ 464457 h 1611086"/>
              <a:gd name="connsiteX16-1405" fmla="*/ 1949607 w 6594463"/>
              <a:gd name="connsiteY16-1406" fmla="*/ 391886 h 1611086"/>
              <a:gd name="connsiteX17-1407" fmla="*/ 2022179 w 6594463"/>
              <a:gd name="connsiteY17-1408" fmla="*/ 377372 h 1611086"/>
              <a:gd name="connsiteX18-1409" fmla="*/ 2181836 w 6594463"/>
              <a:gd name="connsiteY18-1410" fmla="*/ 333829 h 1611086"/>
              <a:gd name="connsiteX19-1411" fmla="*/ 2239893 w 6594463"/>
              <a:gd name="connsiteY19-1412" fmla="*/ 304800 h 1611086"/>
              <a:gd name="connsiteX20-1413" fmla="*/ 2312464 w 6594463"/>
              <a:gd name="connsiteY20-1414" fmla="*/ 290286 h 1611086"/>
              <a:gd name="connsiteX21-1415" fmla="*/ 2370522 w 6594463"/>
              <a:gd name="connsiteY21-1416" fmla="*/ 261257 h 1611086"/>
              <a:gd name="connsiteX22-1417" fmla="*/ 2443093 w 6594463"/>
              <a:gd name="connsiteY22-1418" fmla="*/ 246743 h 1611086"/>
              <a:gd name="connsiteX23-1419" fmla="*/ 2501150 w 6594463"/>
              <a:gd name="connsiteY23-1420" fmla="*/ 203200 h 1611086"/>
              <a:gd name="connsiteX24-1421" fmla="*/ 2602750 w 6594463"/>
              <a:gd name="connsiteY24-1422" fmla="*/ 174172 h 1611086"/>
              <a:gd name="connsiteX25-1423" fmla="*/ 2660807 w 6594463"/>
              <a:gd name="connsiteY25-1424" fmla="*/ 145143 h 1611086"/>
              <a:gd name="connsiteX26-1425" fmla="*/ 2747893 w 6594463"/>
              <a:gd name="connsiteY26-1426" fmla="*/ 87086 h 1611086"/>
              <a:gd name="connsiteX27-1427" fmla="*/ 2791436 w 6594463"/>
              <a:gd name="connsiteY27-1428" fmla="*/ 72572 h 1611086"/>
              <a:gd name="connsiteX28-1429" fmla="*/ 2951093 w 6594463"/>
              <a:gd name="connsiteY28-1430" fmla="*/ 0 h 1611086"/>
              <a:gd name="connsiteX29-1431" fmla="*/ 3589722 w 6594463"/>
              <a:gd name="connsiteY29-1432" fmla="*/ 14514 h 1611086"/>
              <a:gd name="connsiteX30-1433" fmla="*/ 3633264 w 6594463"/>
              <a:gd name="connsiteY30-1434" fmla="*/ 29029 h 1611086"/>
              <a:gd name="connsiteX31-1435" fmla="*/ 3778407 w 6594463"/>
              <a:gd name="connsiteY31-1436" fmla="*/ 58057 h 1611086"/>
              <a:gd name="connsiteX32-1437" fmla="*/ 3836464 w 6594463"/>
              <a:gd name="connsiteY32-1438" fmla="*/ 87086 h 1611086"/>
              <a:gd name="connsiteX33-1439" fmla="*/ 3880007 w 6594463"/>
              <a:gd name="connsiteY33-1440" fmla="*/ 116114 h 1611086"/>
              <a:gd name="connsiteX34-1441" fmla="*/ 3923550 w 6594463"/>
              <a:gd name="connsiteY34-1442" fmla="*/ 130629 h 1611086"/>
              <a:gd name="connsiteX35-1443" fmla="*/ 4054179 w 6594463"/>
              <a:gd name="connsiteY35-1444" fmla="*/ 232229 h 1611086"/>
              <a:gd name="connsiteX36-1445" fmla="*/ 4097722 w 6594463"/>
              <a:gd name="connsiteY36-1446" fmla="*/ 246743 h 1611086"/>
              <a:gd name="connsiteX37-1447" fmla="*/ 4184807 w 6594463"/>
              <a:gd name="connsiteY37-1448" fmla="*/ 319314 h 1611086"/>
              <a:gd name="connsiteX38-1449" fmla="*/ 4286407 w 6594463"/>
              <a:gd name="connsiteY38-1450" fmla="*/ 377372 h 1611086"/>
              <a:gd name="connsiteX39-1451" fmla="*/ 4344464 w 6594463"/>
              <a:gd name="connsiteY39-1452" fmla="*/ 391886 h 1611086"/>
              <a:gd name="connsiteX40-1453" fmla="*/ 4939550 w 6594463"/>
              <a:gd name="connsiteY40-1454" fmla="*/ 362857 h 1611086"/>
              <a:gd name="connsiteX41-1455" fmla="*/ 5070179 w 6594463"/>
              <a:gd name="connsiteY41-1456" fmla="*/ 333829 h 1611086"/>
              <a:gd name="connsiteX42-1457" fmla="*/ 5592693 w 6594463"/>
              <a:gd name="connsiteY42-1458" fmla="*/ 319314 h 1611086"/>
              <a:gd name="connsiteX43-1459" fmla="*/ 5708807 w 6594463"/>
              <a:gd name="connsiteY43-1460" fmla="*/ 290286 h 1611086"/>
              <a:gd name="connsiteX44-1461" fmla="*/ 5810407 w 6594463"/>
              <a:gd name="connsiteY44-1462" fmla="*/ 246743 h 1611086"/>
              <a:gd name="connsiteX45-1463" fmla="*/ 5926522 w 6594463"/>
              <a:gd name="connsiteY45-1464" fmla="*/ 174172 h 1611086"/>
              <a:gd name="connsiteX46-1465" fmla="*/ 5970064 w 6594463"/>
              <a:gd name="connsiteY46-1466" fmla="*/ 145143 h 1611086"/>
              <a:gd name="connsiteX47-1467" fmla="*/ 6028122 w 6594463"/>
              <a:gd name="connsiteY47-1468" fmla="*/ 130629 h 1611086"/>
              <a:gd name="connsiteX48-1469" fmla="*/ 6071664 w 6594463"/>
              <a:gd name="connsiteY48-1470" fmla="*/ 101600 h 1611086"/>
              <a:gd name="connsiteX49-1471" fmla="*/ 6144236 w 6594463"/>
              <a:gd name="connsiteY49-1472" fmla="*/ 116114 h 1611086"/>
              <a:gd name="connsiteX50-1473" fmla="*/ 6231322 w 6594463"/>
              <a:gd name="connsiteY50-1474" fmla="*/ 159657 h 1611086"/>
              <a:gd name="connsiteX51-1475" fmla="*/ 6260350 w 6594463"/>
              <a:gd name="connsiteY51-1476" fmla="*/ 203200 h 1611086"/>
              <a:gd name="connsiteX52-1477" fmla="*/ 6332922 w 6594463"/>
              <a:gd name="connsiteY52-1478" fmla="*/ 275772 h 1611086"/>
              <a:gd name="connsiteX53-1479" fmla="*/ 6376464 w 6594463"/>
              <a:gd name="connsiteY53-1480" fmla="*/ 362857 h 1611086"/>
              <a:gd name="connsiteX54-1481" fmla="*/ 6390979 w 6594463"/>
              <a:gd name="connsiteY54-1482" fmla="*/ 406400 h 1611086"/>
              <a:gd name="connsiteX55-1483" fmla="*/ 6492579 w 6594463"/>
              <a:gd name="connsiteY55-1484" fmla="*/ 522514 h 1611086"/>
              <a:gd name="connsiteX56-1485" fmla="*/ 6536122 w 6594463"/>
              <a:gd name="connsiteY56-1486" fmla="*/ 609600 h 1611086"/>
              <a:gd name="connsiteX57-1487" fmla="*/ 6565150 w 6594463"/>
              <a:gd name="connsiteY57-1488" fmla="*/ 725714 h 1611086"/>
              <a:gd name="connsiteX58-1489" fmla="*/ 6579664 w 6594463"/>
              <a:gd name="connsiteY58-1490" fmla="*/ 769257 h 1611086"/>
              <a:gd name="connsiteX59-1491" fmla="*/ 6594179 w 6594463"/>
              <a:gd name="connsiteY59-1492" fmla="*/ 870857 h 1611086"/>
              <a:gd name="connsiteX60-1493" fmla="*/ 6565150 w 6594463"/>
              <a:gd name="connsiteY60-1494" fmla="*/ 1132114 h 1611086"/>
              <a:gd name="connsiteX61-1495" fmla="*/ 6550636 w 6594463"/>
              <a:gd name="connsiteY61-1496" fmla="*/ 1233714 h 1611086"/>
              <a:gd name="connsiteX62-1497" fmla="*/ 6536122 w 6594463"/>
              <a:gd name="connsiteY62-1498" fmla="*/ 1480457 h 1611086"/>
              <a:gd name="connsiteX63-1499" fmla="*/ 6376464 w 6594463"/>
              <a:gd name="connsiteY63-1500" fmla="*/ 1494972 h 1611086"/>
              <a:gd name="connsiteX64-1501" fmla="*/ 6202293 w 6594463"/>
              <a:gd name="connsiteY64-1502" fmla="*/ 1524000 h 1611086"/>
              <a:gd name="connsiteX65-1503" fmla="*/ 5607207 w 6594463"/>
              <a:gd name="connsiteY65-1504" fmla="*/ 1509486 h 1611086"/>
              <a:gd name="connsiteX66-1505" fmla="*/ 5360464 w 6594463"/>
              <a:gd name="connsiteY66-1506" fmla="*/ 1480457 h 1611086"/>
              <a:gd name="connsiteX67-1507" fmla="*/ 5113722 w 6594463"/>
              <a:gd name="connsiteY67-1508" fmla="*/ 1465943 h 1611086"/>
              <a:gd name="connsiteX68-1509" fmla="*/ 5070179 w 6594463"/>
              <a:gd name="connsiteY68-1510" fmla="*/ 1451429 h 1611086"/>
              <a:gd name="connsiteX69-1511" fmla="*/ 4620236 w 6594463"/>
              <a:gd name="connsiteY69-1512" fmla="*/ 1480457 h 1611086"/>
              <a:gd name="connsiteX70-1513" fmla="*/ 4431550 w 6594463"/>
              <a:gd name="connsiteY70-1514" fmla="*/ 1494972 h 1611086"/>
              <a:gd name="connsiteX71-1515" fmla="*/ 4388007 w 6594463"/>
              <a:gd name="connsiteY71-1516" fmla="*/ 1509486 h 1611086"/>
              <a:gd name="connsiteX72-1517" fmla="*/ 4329950 w 6594463"/>
              <a:gd name="connsiteY72-1518" fmla="*/ 1524000 h 1611086"/>
              <a:gd name="connsiteX73-1519" fmla="*/ 4257379 w 6594463"/>
              <a:gd name="connsiteY73-1520" fmla="*/ 1553029 h 1611086"/>
              <a:gd name="connsiteX74-1521" fmla="*/ 4170293 w 6594463"/>
              <a:gd name="connsiteY74-1522" fmla="*/ 1567543 h 1611086"/>
              <a:gd name="connsiteX75-1523" fmla="*/ 4097722 w 6594463"/>
              <a:gd name="connsiteY75-1524" fmla="*/ 1582057 h 1611086"/>
              <a:gd name="connsiteX76-1525" fmla="*/ 4054179 w 6594463"/>
              <a:gd name="connsiteY76-1526" fmla="*/ 1596572 h 1611086"/>
              <a:gd name="connsiteX77-1527" fmla="*/ 3967093 w 6594463"/>
              <a:gd name="connsiteY77-1528" fmla="*/ 1611086 h 1611086"/>
              <a:gd name="connsiteX78-1529" fmla="*/ 3720350 w 6594463"/>
              <a:gd name="connsiteY78-1530" fmla="*/ 1596572 h 1611086"/>
              <a:gd name="connsiteX79-1531" fmla="*/ 3604236 w 6594463"/>
              <a:gd name="connsiteY79-1532" fmla="*/ 1567543 h 1611086"/>
              <a:gd name="connsiteX80-1533" fmla="*/ 3517150 w 6594463"/>
              <a:gd name="connsiteY80-1534" fmla="*/ 1553029 h 1611086"/>
              <a:gd name="connsiteX81-1535" fmla="*/ 3183322 w 6594463"/>
              <a:gd name="connsiteY81-1536" fmla="*/ 1524000 h 1611086"/>
              <a:gd name="connsiteX82-1537" fmla="*/ 2965607 w 6594463"/>
              <a:gd name="connsiteY82-1538" fmla="*/ 1494972 h 1611086"/>
              <a:gd name="connsiteX83-1539" fmla="*/ 2370522 w 6594463"/>
              <a:gd name="connsiteY83-1540" fmla="*/ 1480457 h 1611086"/>
              <a:gd name="connsiteX84-1541" fmla="*/ 2109264 w 6594463"/>
              <a:gd name="connsiteY84-1542" fmla="*/ 1407886 h 1611086"/>
              <a:gd name="connsiteX85-1543" fmla="*/ 135322 w 6594463"/>
              <a:gd name="connsiteY85-1544" fmla="*/ 1494972 h 1611086"/>
              <a:gd name="connsiteX86-1545" fmla="*/ 164350 w 6594463"/>
              <a:gd name="connsiteY86-1546" fmla="*/ 1219200 h 1611086"/>
              <a:gd name="connsiteX87-1547" fmla="*/ 178864 w 6594463"/>
              <a:gd name="connsiteY87-1548" fmla="*/ 1016000 h 1611086"/>
              <a:gd name="connsiteX88-1549" fmla="*/ 207893 w 6594463"/>
              <a:gd name="connsiteY88-1550" fmla="*/ 928914 h 1611086"/>
              <a:gd name="connsiteX89-1551" fmla="*/ 236922 w 6594463"/>
              <a:gd name="connsiteY89-1552" fmla="*/ 783772 h 1611086"/>
              <a:gd name="connsiteX90-1553" fmla="*/ 251436 w 6594463"/>
              <a:gd name="connsiteY90-1554" fmla="*/ 275772 h 1611086"/>
              <a:gd name="connsiteX91-1555" fmla="*/ 280464 w 6594463"/>
              <a:gd name="connsiteY91-1556" fmla="*/ 232229 h 1611086"/>
              <a:gd name="connsiteX92-1557" fmla="*/ 324007 w 6594463"/>
              <a:gd name="connsiteY92-1558" fmla="*/ 203200 h 1611086"/>
              <a:gd name="connsiteX93-1559" fmla="*/ 338522 w 6594463"/>
              <a:gd name="connsiteY93-1560" fmla="*/ 188686 h 1611086"/>
              <a:gd name="connsiteX0-1561" fmla="*/ 309493 w 6594463"/>
              <a:gd name="connsiteY0-1562" fmla="*/ 232229 h 1611086"/>
              <a:gd name="connsiteX1-1563" fmla="*/ 353036 w 6594463"/>
              <a:gd name="connsiteY1-1564" fmla="*/ 159657 h 1611086"/>
              <a:gd name="connsiteX2-1565" fmla="*/ 396579 w 6594463"/>
              <a:gd name="connsiteY2-1566" fmla="*/ 72572 h 1611086"/>
              <a:gd name="connsiteX3-1567" fmla="*/ 483664 w 6594463"/>
              <a:gd name="connsiteY3-1568" fmla="*/ 29029 h 1611086"/>
              <a:gd name="connsiteX4-1569" fmla="*/ 744922 w 6594463"/>
              <a:gd name="connsiteY4-1570" fmla="*/ 43543 h 1611086"/>
              <a:gd name="connsiteX5-1571" fmla="*/ 832007 w 6594463"/>
              <a:gd name="connsiteY5-1572" fmla="*/ 101600 h 1611086"/>
              <a:gd name="connsiteX6-1573" fmla="*/ 875550 w 6594463"/>
              <a:gd name="connsiteY6-1574" fmla="*/ 130629 h 1611086"/>
              <a:gd name="connsiteX7-1575" fmla="*/ 919093 w 6594463"/>
              <a:gd name="connsiteY7-1576" fmla="*/ 159657 h 1611086"/>
              <a:gd name="connsiteX8-1577" fmla="*/ 962636 w 6594463"/>
              <a:gd name="connsiteY8-1578" fmla="*/ 203200 h 1611086"/>
              <a:gd name="connsiteX9-1579" fmla="*/ 1049722 w 6594463"/>
              <a:gd name="connsiteY9-1580" fmla="*/ 261257 h 1611086"/>
              <a:gd name="connsiteX10-1581" fmla="*/ 1151322 w 6594463"/>
              <a:gd name="connsiteY10-1582" fmla="*/ 333829 h 1611086"/>
              <a:gd name="connsiteX11-1583" fmla="*/ 1238407 w 6594463"/>
              <a:gd name="connsiteY11-1584" fmla="*/ 406400 h 1611086"/>
              <a:gd name="connsiteX12-1585" fmla="*/ 1296464 w 6594463"/>
              <a:gd name="connsiteY12-1586" fmla="*/ 420914 h 1611086"/>
              <a:gd name="connsiteX13-1587" fmla="*/ 1354522 w 6594463"/>
              <a:gd name="connsiteY13-1588" fmla="*/ 449943 h 1611086"/>
              <a:gd name="connsiteX14-1589" fmla="*/ 1470636 w 6594463"/>
              <a:gd name="connsiteY14-1590" fmla="*/ 478972 h 1611086"/>
              <a:gd name="connsiteX15-1591" fmla="*/ 1818979 w 6594463"/>
              <a:gd name="connsiteY15-1592" fmla="*/ 464457 h 1611086"/>
              <a:gd name="connsiteX16-1593" fmla="*/ 1949607 w 6594463"/>
              <a:gd name="connsiteY16-1594" fmla="*/ 391886 h 1611086"/>
              <a:gd name="connsiteX17-1595" fmla="*/ 2022179 w 6594463"/>
              <a:gd name="connsiteY17-1596" fmla="*/ 377372 h 1611086"/>
              <a:gd name="connsiteX18-1597" fmla="*/ 2181836 w 6594463"/>
              <a:gd name="connsiteY18-1598" fmla="*/ 333829 h 1611086"/>
              <a:gd name="connsiteX19-1599" fmla="*/ 2239893 w 6594463"/>
              <a:gd name="connsiteY19-1600" fmla="*/ 304800 h 1611086"/>
              <a:gd name="connsiteX20-1601" fmla="*/ 2312464 w 6594463"/>
              <a:gd name="connsiteY20-1602" fmla="*/ 290286 h 1611086"/>
              <a:gd name="connsiteX21-1603" fmla="*/ 2370522 w 6594463"/>
              <a:gd name="connsiteY21-1604" fmla="*/ 261257 h 1611086"/>
              <a:gd name="connsiteX22-1605" fmla="*/ 2443093 w 6594463"/>
              <a:gd name="connsiteY22-1606" fmla="*/ 246743 h 1611086"/>
              <a:gd name="connsiteX23-1607" fmla="*/ 2501150 w 6594463"/>
              <a:gd name="connsiteY23-1608" fmla="*/ 203200 h 1611086"/>
              <a:gd name="connsiteX24-1609" fmla="*/ 2602750 w 6594463"/>
              <a:gd name="connsiteY24-1610" fmla="*/ 174172 h 1611086"/>
              <a:gd name="connsiteX25-1611" fmla="*/ 2660807 w 6594463"/>
              <a:gd name="connsiteY25-1612" fmla="*/ 145143 h 1611086"/>
              <a:gd name="connsiteX26-1613" fmla="*/ 2747893 w 6594463"/>
              <a:gd name="connsiteY26-1614" fmla="*/ 87086 h 1611086"/>
              <a:gd name="connsiteX27-1615" fmla="*/ 2791436 w 6594463"/>
              <a:gd name="connsiteY27-1616" fmla="*/ 72572 h 1611086"/>
              <a:gd name="connsiteX28-1617" fmla="*/ 2951093 w 6594463"/>
              <a:gd name="connsiteY28-1618" fmla="*/ 0 h 1611086"/>
              <a:gd name="connsiteX29-1619" fmla="*/ 3589722 w 6594463"/>
              <a:gd name="connsiteY29-1620" fmla="*/ 14514 h 1611086"/>
              <a:gd name="connsiteX30-1621" fmla="*/ 3633264 w 6594463"/>
              <a:gd name="connsiteY30-1622" fmla="*/ 29029 h 1611086"/>
              <a:gd name="connsiteX31-1623" fmla="*/ 3778407 w 6594463"/>
              <a:gd name="connsiteY31-1624" fmla="*/ 58057 h 1611086"/>
              <a:gd name="connsiteX32-1625" fmla="*/ 3836464 w 6594463"/>
              <a:gd name="connsiteY32-1626" fmla="*/ 87086 h 1611086"/>
              <a:gd name="connsiteX33-1627" fmla="*/ 3880007 w 6594463"/>
              <a:gd name="connsiteY33-1628" fmla="*/ 116114 h 1611086"/>
              <a:gd name="connsiteX34-1629" fmla="*/ 3923550 w 6594463"/>
              <a:gd name="connsiteY34-1630" fmla="*/ 130629 h 1611086"/>
              <a:gd name="connsiteX35-1631" fmla="*/ 4054179 w 6594463"/>
              <a:gd name="connsiteY35-1632" fmla="*/ 232229 h 1611086"/>
              <a:gd name="connsiteX36-1633" fmla="*/ 4097722 w 6594463"/>
              <a:gd name="connsiteY36-1634" fmla="*/ 246743 h 1611086"/>
              <a:gd name="connsiteX37-1635" fmla="*/ 4184807 w 6594463"/>
              <a:gd name="connsiteY37-1636" fmla="*/ 319314 h 1611086"/>
              <a:gd name="connsiteX38-1637" fmla="*/ 4286407 w 6594463"/>
              <a:gd name="connsiteY38-1638" fmla="*/ 377372 h 1611086"/>
              <a:gd name="connsiteX39-1639" fmla="*/ 4344464 w 6594463"/>
              <a:gd name="connsiteY39-1640" fmla="*/ 391886 h 1611086"/>
              <a:gd name="connsiteX40-1641" fmla="*/ 4939550 w 6594463"/>
              <a:gd name="connsiteY40-1642" fmla="*/ 362857 h 1611086"/>
              <a:gd name="connsiteX41-1643" fmla="*/ 5070179 w 6594463"/>
              <a:gd name="connsiteY41-1644" fmla="*/ 333829 h 1611086"/>
              <a:gd name="connsiteX42-1645" fmla="*/ 5592693 w 6594463"/>
              <a:gd name="connsiteY42-1646" fmla="*/ 319314 h 1611086"/>
              <a:gd name="connsiteX43-1647" fmla="*/ 5708807 w 6594463"/>
              <a:gd name="connsiteY43-1648" fmla="*/ 290286 h 1611086"/>
              <a:gd name="connsiteX44-1649" fmla="*/ 5810407 w 6594463"/>
              <a:gd name="connsiteY44-1650" fmla="*/ 246743 h 1611086"/>
              <a:gd name="connsiteX45-1651" fmla="*/ 5926522 w 6594463"/>
              <a:gd name="connsiteY45-1652" fmla="*/ 174172 h 1611086"/>
              <a:gd name="connsiteX46-1653" fmla="*/ 5970064 w 6594463"/>
              <a:gd name="connsiteY46-1654" fmla="*/ 145143 h 1611086"/>
              <a:gd name="connsiteX47-1655" fmla="*/ 6028122 w 6594463"/>
              <a:gd name="connsiteY47-1656" fmla="*/ 130629 h 1611086"/>
              <a:gd name="connsiteX48-1657" fmla="*/ 6071664 w 6594463"/>
              <a:gd name="connsiteY48-1658" fmla="*/ 101600 h 1611086"/>
              <a:gd name="connsiteX49-1659" fmla="*/ 6144236 w 6594463"/>
              <a:gd name="connsiteY49-1660" fmla="*/ 116114 h 1611086"/>
              <a:gd name="connsiteX50-1661" fmla="*/ 6231322 w 6594463"/>
              <a:gd name="connsiteY50-1662" fmla="*/ 159657 h 1611086"/>
              <a:gd name="connsiteX51-1663" fmla="*/ 6260350 w 6594463"/>
              <a:gd name="connsiteY51-1664" fmla="*/ 203200 h 1611086"/>
              <a:gd name="connsiteX52-1665" fmla="*/ 6332922 w 6594463"/>
              <a:gd name="connsiteY52-1666" fmla="*/ 275772 h 1611086"/>
              <a:gd name="connsiteX53-1667" fmla="*/ 6376464 w 6594463"/>
              <a:gd name="connsiteY53-1668" fmla="*/ 362857 h 1611086"/>
              <a:gd name="connsiteX54-1669" fmla="*/ 6390979 w 6594463"/>
              <a:gd name="connsiteY54-1670" fmla="*/ 406400 h 1611086"/>
              <a:gd name="connsiteX55-1671" fmla="*/ 6492579 w 6594463"/>
              <a:gd name="connsiteY55-1672" fmla="*/ 522514 h 1611086"/>
              <a:gd name="connsiteX56-1673" fmla="*/ 6536122 w 6594463"/>
              <a:gd name="connsiteY56-1674" fmla="*/ 609600 h 1611086"/>
              <a:gd name="connsiteX57-1675" fmla="*/ 6565150 w 6594463"/>
              <a:gd name="connsiteY57-1676" fmla="*/ 725714 h 1611086"/>
              <a:gd name="connsiteX58-1677" fmla="*/ 6579664 w 6594463"/>
              <a:gd name="connsiteY58-1678" fmla="*/ 769257 h 1611086"/>
              <a:gd name="connsiteX59-1679" fmla="*/ 6594179 w 6594463"/>
              <a:gd name="connsiteY59-1680" fmla="*/ 870857 h 1611086"/>
              <a:gd name="connsiteX60-1681" fmla="*/ 6565150 w 6594463"/>
              <a:gd name="connsiteY60-1682" fmla="*/ 1132114 h 1611086"/>
              <a:gd name="connsiteX61-1683" fmla="*/ 6550636 w 6594463"/>
              <a:gd name="connsiteY61-1684" fmla="*/ 1233714 h 1611086"/>
              <a:gd name="connsiteX62-1685" fmla="*/ 6536122 w 6594463"/>
              <a:gd name="connsiteY62-1686" fmla="*/ 1480457 h 1611086"/>
              <a:gd name="connsiteX63-1687" fmla="*/ 6376464 w 6594463"/>
              <a:gd name="connsiteY63-1688" fmla="*/ 1494972 h 1611086"/>
              <a:gd name="connsiteX64-1689" fmla="*/ 6202293 w 6594463"/>
              <a:gd name="connsiteY64-1690" fmla="*/ 1524000 h 1611086"/>
              <a:gd name="connsiteX65-1691" fmla="*/ 5607207 w 6594463"/>
              <a:gd name="connsiteY65-1692" fmla="*/ 1509486 h 1611086"/>
              <a:gd name="connsiteX66-1693" fmla="*/ 5360464 w 6594463"/>
              <a:gd name="connsiteY66-1694" fmla="*/ 1480457 h 1611086"/>
              <a:gd name="connsiteX67-1695" fmla="*/ 5113722 w 6594463"/>
              <a:gd name="connsiteY67-1696" fmla="*/ 1465943 h 1611086"/>
              <a:gd name="connsiteX68-1697" fmla="*/ 5070179 w 6594463"/>
              <a:gd name="connsiteY68-1698" fmla="*/ 1451429 h 1611086"/>
              <a:gd name="connsiteX69-1699" fmla="*/ 4620236 w 6594463"/>
              <a:gd name="connsiteY69-1700" fmla="*/ 1480457 h 1611086"/>
              <a:gd name="connsiteX70-1701" fmla="*/ 4431550 w 6594463"/>
              <a:gd name="connsiteY70-1702" fmla="*/ 1494972 h 1611086"/>
              <a:gd name="connsiteX71-1703" fmla="*/ 4388007 w 6594463"/>
              <a:gd name="connsiteY71-1704" fmla="*/ 1509486 h 1611086"/>
              <a:gd name="connsiteX72-1705" fmla="*/ 4329950 w 6594463"/>
              <a:gd name="connsiteY72-1706" fmla="*/ 1524000 h 1611086"/>
              <a:gd name="connsiteX73-1707" fmla="*/ 4257379 w 6594463"/>
              <a:gd name="connsiteY73-1708" fmla="*/ 1553029 h 1611086"/>
              <a:gd name="connsiteX74-1709" fmla="*/ 4170293 w 6594463"/>
              <a:gd name="connsiteY74-1710" fmla="*/ 1567543 h 1611086"/>
              <a:gd name="connsiteX75-1711" fmla="*/ 4097722 w 6594463"/>
              <a:gd name="connsiteY75-1712" fmla="*/ 1582057 h 1611086"/>
              <a:gd name="connsiteX76-1713" fmla="*/ 4054179 w 6594463"/>
              <a:gd name="connsiteY76-1714" fmla="*/ 1596572 h 1611086"/>
              <a:gd name="connsiteX77-1715" fmla="*/ 3967093 w 6594463"/>
              <a:gd name="connsiteY77-1716" fmla="*/ 1611086 h 1611086"/>
              <a:gd name="connsiteX78-1717" fmla="*/ 3720350 w 6594463"/>
              <a:gd name="connsiteY78-1718" fmla="*/ 1596572 h 1611086"/>
              <a:gd name="connsiteX79-1719" fmla="*/ 3604236 w 6594463"/>
              <a:gd name="connsiteY79-1720" fmla="*/ 1567543 h 1611086"/>
              <a:gd name="connsiteX80-1721" fmla="*/ 3517150 w 6594463"/>
              <a:gd name="connsiteY80-1722" fmla="*/ 1553029 h 1611086"/>
              <a:gd name="connsiteX81-1723" fmla="*/ 3183322 w 6594463"/>
              <a:gd name="connsiteY81-1724" fmla="*/ 1524000 h 1611086"/>
              <a:gd name="connsiteX82-1725" fmla="*/ 2965607 w 6594463"/>
              <a:gd name="connsiteY82-1726" fmla="*/ 1494972 h 1611086"/>
              <a:gd name="connsiteX83-1727" fmla="*/ 2109264 w 6594463"/>
              <a:gd name="connsiteY83-1728" fmla="*/ 1407886 h 1611086"/>
              <a:gd name="connsiteX84-1729" fmla="*/ 135322 w 6594463"/>
              <a:gd name="connsiteY84-1730" fmla="*/ 1494972 h 1611086"/>
              <a:gd name="connsiteX85-1731" fmla="*/ 164350 w 6594463"/>
              <a:gd name="connsiteY85-1732" fmla="*/ 1219200 h 1611086"/>
              <a:gd name="connsiteX86-1733" fmla="*/ 178864 w 6594463"/>
              <a:gd name="connsiteY86-1734" fmla="*/ 1016000 h 1611086"/>
              <a:gd name="connsiteX87-1735" fmla="*/ 207893 w 6594463"/>
              <a:gd name="connsiteY87-1736" fmla="*/ 928914 h 1611086"/>
              <a:gd name="connsiteX88-1737" fmla="*/ 236922 w 6594463"/>
              <a:gd name="connsiteY88-1738" fmla="*/ 783772 h 1611086"/>
              <a:gd name="connsiteX89-1739" fmla="*/ 251436 w 6594463"/>
              <a:gd name="connsiteY89-1740" fmla="*/ 275772 h 1611086"/>
              <a:gd name="connsiteX90-1741" fmla="*/ 280464 w 6594463"/>
              <a:gd name="connsiteY90-1742" fmla="*/ 232229 h 1611086"/>
              <a:gd name="connsiteX91-1743" fmla="*/ 324007 w 6594463"/>
              <a:gd name="connsiteY91-1744" fmla="*/ 203200 h 1611086"/>
              <a:gd name="connsiteX92-1745" fmla="*/ 338522 w 6594463"/>
              <a:gd name="connsiteY92-1746" fmla="*/ 188686 h 1611086"/>
              <a:gd name="connsiteX0-1747" fmla="*/ 309493 w 6594463"/>
              <a:gd name="connsiteY0-1748" fmla="*/ 232229 h 1611086"/>
              <a:gd name="connsiteX1-1749" fmla="*/ 353036 w 6594463"/>
              <a:gd name="connsiteY1-1750" fmla="*/ 159657 h 1611086"/>
              <a:gd name="connsiteX2-1751" fmla="*/ 396579 w 6594463"/>
              <a:gd name="connsiteY2-1752" fmla="*/ 72572 h 1611086"/>
              <a:gd name="connsiteX3-1753" fmla="*/ 483664 w 6594463"/>
              <a:gd name="connsiteY3-1754" fmla="*/ 29029 h 1611086"/>
              <a:gd name="connsiteX4-1755" fmla="*/ 744922 w 6594463"/>
              <a:gd name="connsiteY4-1756" fmla="*/ 43543 h 1611086"/>
              <a:gd name="connsiteX5-1757" fmla="*/ 832007 w 6594463"/>
              <a:gd name="connsiteY5-1758" fmla="*/ 101600 h 1611086"/>
              <a:gd name="connsiteX6-1759" fmla="*/ 875550 w 6594463"/>
              <a:gd name="connsiteY6-1760" fmla="*/ 130629 h 1611086"/>
              <a:gd name="connsiteX7-1761" fmla="*/ 919093 w 6594463"/>
              <a:gd name="connsiteY7-1762" fmla="*/ 159657 h 1611086"/>
              <a:gd name="connsiteX8-1763" fmla="*/ 962636 w 6594463"/>
              <a:gd name="connsiteY8-1764" fmla="*/ 203200 h 1611086"/>
              <a:gd name="connsiteX9-1765" fmla="*/ 1049722 w 6594463"/>
              <a:gd name="connsiteY9-1766" fmla="*/ 261257 h 1611086"/>
              <a:gd name="connsiteX10-1767" fmla="*/ 1151322 w 6594463"/>
              <a:gd name="connsiteY10-1768" fmla="*/ 333829 h 1611086"/>
              <a:gd name="connsiteX11-1769" fmla="*/ 1238407 w 6594463"/>
              <a:gd name="connsiteY11-1770" fmla="*/ 406400 h 1611086"/>
              <a:gd name="connsiteX12-1771" fmla="*/ 1296464 w 6594463"/>
              <a:gd name="connsiteY12-1772" fmla="*/ 420914 h 1611086"/>
              <a:gd name="connsiteX13-1773" fmla="*/ 1354522 w 6594463"/>
              <a:gd name="connsiteY13-1774" fmla="*/ 449943 h 1611086"/>
              <a:gd name="connsiteX14-1775" fmla="*/ 1470636 w 6594463"/>
              <a:gd name="connsiteY14-1776" fmla="*/ 478972 h 1611086"/>
              <a:gd name="connsiteX15-1777" fmla="*/ 1818979 w 6594463"/>
              <a:gd name="connsiteY15-1778" fmla="*/ 464457 h 1611086"/>
              <a:gd name="connsiteX16-1779" fmla="*/ 1949607 w 6594463"/>
              <a:gd name="connsiteY16-1780" fmla="*/ 391886 h 1611086"/>
              <a:gd name="connsiteX17-1781" fmla="*/ 2022179 w 6594463"/>
              <a:gd name="connsiteY17-1782" fmla="*/ 377372 h 1611086"/>
              <a:gd name="connsiteX18-1783" fmla="*/ 2181836 w 6594463"/>
              <a:gd name="connsiteY18-1784" fmla="*/ 333829 h 1611086"/>
              <a:gd name="connsiteX19-1785" fmla="*/ 2239893 w 6594463"/>
              <a:gd name="connsiteY19-1786" fmla="*/ 304800 h 1611086"/>
              <a:gd name="connsiteX20-1787" fmla="*/ 2312464 w 6594463"/>
              <a:gd name="connsiteY20-1788" fmla="*/ 290286 h 1611086"/>
              <a:gd name="connsiteX21-1789" fmla="*/ 2370522 w 6594463"/>
              <a:gd name="connsiteY21-1790" fmla="*/ 261257 h 1611086"/>
              <a:gd name="connsiteX22-1791" fmla="*/ 2443093 w 6594463"/>
              <a:gd name="connsiteY22-1792" fmla="*/ 246743 h 1611086"/>
              <a:gd name="connsiteX23-1793" fmla="*/ 2501150 w 6594463"/>
              <a:gd name="connsiteY23-1794" fmla="*/ 203200 h 1611086"/>
              <a:gd name="connsiteX24-1795" fmla="*/ 2602750 w 6594463"/>
              <a:gd name="connsiteY24-1796" fmla="*/ 174172 h 1611086"/>
              <a:gd name="connsiteX25-1797" fmla="*/ 2660807 w 6594463"/>
              <a:gd name="connsiteY25-1798" fmla="*/ 145143 h 1611086"/>
              <a:gd name="connsiteX26-1799" fmla="*/ 2747893 w 6594463"/>
              <a:gd name="connsiteY26-1800" fmla="*/ 87086 h 1611086"/>
              <a:gd name="connsiteX27-1801" fmla="*/ 2791436 w 6594463"/>
              <a:gd name="connsiteY27-1802" fmla="*/ 72572 h 1611086"/>
              <a:gd name="connsiteX28-1803" fmla="*/ 2951093 w 6594463"/>
              <a:gd name="connsiteY28-1804" fmla="*/ 0 h 1611086"/>
              <a:gd name="connsiteX29-1805" fmla="*/ 3589722 w 6594463"/>
              <a:gd name="connsiteY29-1806" fmla="*/ 14514 h 1611086"/>
              <a:gd name="connsiteX30-1807" fmla="*/ 3633264 w 6594463"/>
              <a:gd name="connsiteY30-1808" fmla="*/ 29029 h 1611086"/>
              <a:gd name="connsiteX31-1809" fmla="*/ 3778407 w 6594463"/>
              <a:gd name="connsiteY31-1810" fmla="*/ 58057 h 1611086"/>
              <a:gd name="connsiteX32-1811" fmla="*/ 3836464 w 6594463"/>
              <a:gd name="connsiteY32-1812" fmla="*/ 87086 h 1611086"/>
              <a:gd name="connsiteX33-1813" fmla="*/ 3880007 w 6594463"/>
              <a:gd name="connsiteY33-1814" fmla="*/ 116114 h 1611086"/>
              <a:gd name="connsiteX34-1815" fmla="*/ 3923550 w 6594463"/>
              <a:gd name="connsiteY34-1816" fmla="*/ 130629 h 1611086"/>
              <a:gd name="connsiteX35-1817" fmla="*/ 4054179 w 6594463"/>
              <a:gd name="connsiteY35-1818" fmla="*/ 232229 h 1611086"/>
              <a:gd name="connsiteX36-1819" fmla="*/ 4097722 w 6594463"/>
              <a:gd name="connsiteY36-1820" fmla="*/ 246743 h 1611086"/>
              <a:gd name="connsiteX37-1821" fmla="*/ 4184807 w 6594463"/>
              <a:gd name="connsiteY37-1822" fmla="*/ 319314 h 1611086"/>
              <a:gd name="connsiteX38-1823" fmla="*/ 4286407 w 6594463"/>
              <a:gd name="connsiteY38-1824" fmla="*/ 377372 h 1611086"/>
              <a:gd name="connsiteX39-1825" fmla="*/ 4344464 w 6594463"/>
              <a:gd name="connsiteY39-1826" fmla="*/ 391886 h 1611086"/>
              <a:gd name="connsiteX40-1827" fmla="*/ 4939550 w 6594463"/>
              <a:gd name="connsiteY40-1828" fmla="*/ 362857 h 1611086"/>
              <a:gd name="connsiteX41-1829" fmla="*/ 5070179 w 6594463"/>
              <a:gd name="connsiteY41-1830" fmla="*/ 333829 h 1611086"/>
              <a:gd name="connsiteX42-1831" fmla="*/ 5592693 w 6594463"/>
              <a:gd name="connsiteY42-1832" fmla="*/ 319314 h 1611086"/>
              <a:gd name="connsiteX43-1833" fmla="*/ 5708807 w 6594463"/>
              <a:gd name="connsiteY43-1834" fmla="*/ 290286 h 1611086"/>
              <a:gd name="connsiteX44-1835" fmla="*/ 5810407 w 6594463"/>
              <a:gd name="connsiteY44-1836" fmla="*/ 246743 h 1611086"/>
              <a:gd name="connsiteX45-1837" fmla="*/ 5926522 w 6594463"/>
              <a:gd name="connsiteY45-1838" fmla="*/ 174172 h 1611086"/>
              <a:gd name="connsiteX46-1839" fmla="*/ 5970064 w 6594463"/>
              <a:gd name="connsiteY46-1840" fmla="*/ 145143 h 1611086"/>
              <a:gd name="connsiteX47-1841" fmla="*/ 6028122 w 6594463"/>
              <a:gd name="connsiteY47-1842" fmla="*/ 130629 h 1611086"/>
              <a:gd name="connsiteX48-1843" fmla="*/ 6071664 w 6594463"/>
              <a:gd name="connsiteY48-1844" fmla="*/ 101600 h 1611086"/>
              <a:gd name="connsiteX49-1845" fmla="*/ 6144236 w 6594463"/>
              <a:gd name="connsiteY49-1846" fmla="*/ 116114 h 1611086"/>
              <a:gd name="connsiteX50-1847" fmla="*/ 6231322 w 6594463"/>
              <a:gd name="connsiteY50-1848" fmla="*/ 159657 h 1611086"/>
              <a:gd name="connsiteX51-1849" fmla="*/ 6260350 w 6594463"/>
              <a:gd name="connsiteY51-1850" fmla="*/ 203200 h 1611086"/>
              <a:gd name="connsiteX52-1851" fmla="*/ 6332922 w 6594463"/>
              <a:gd name="connsiteY52-1852" fmla="*/ 275772 h 1611086"/>
              <a:gd name="connsiteX53-1853" fmla="*/ 6376464 w 6594463"/>
              <a:gd name="connsiteY53-1854" fmla="*/ 362857 h 1611086"/>
              <a:gd name="connsiteX54-1855" fmla="*/ 6390979 w 6594463"/>
              <a:gd name="connsiteY54-1856" fmla="*/ 406400 h 1611086"/>
              <a:gd name="connsiteX55-1857" fmla="*/ 6492579 w 6594463"/>
              <a:gd name="connsiteY55-1858" fmla="*/ 522514 h 1611086"/>
              <a:gd name="connsiteX56-1859" fmla="*/ 6536122 w 6594463"/>
              <a:gd name="connsiteY56-1860" fmla="*/ 609600 h 1611086"/>
              <a:gd name="connsiteX57-1861" fmla="*/ 6565150 w 6594463"/>
              <a:gd name="connsiteY57-1862" fmla="*/ 725714 h 1611086"/>
              <a:gd name="connsiteX58-1863" fmla="*/ 6579664 w 6594463"/>
              <a:gd name="connsiteY58-1864" fmla="*/ 769257 h 1611086"/>
              <a:gd name="connsiteX59-1865" fmla="*/ 6594179 w 6594463"/>
              <a:gd name="connsiteY59-1866" fmla="*/ 870857 h 1611086"/>
              <a:gd name="connsiteX60-1867" fmla="*/ 6565150 w 6594463"/>
              <a:gd name="connsiteY60-1868" fmla="*/ 1132114 h 1611086"/>
              <a:gd name="connsiteX61-1869" fmla="*/ 6550636 w 6594463"/>
              <a:gd name="connsiteY61-1870" fmla="*/ 1233714 h 1611086"/>
              <a:gd name="connsiteX62-1871" fmla="*/ 6536122 w 6594463"/>
              <a:gd name="connsiteY62-1872" fmla="*/ 1480457 h 1611086"/>
              <a:gd name="connsiteX63-1873" fmla="*/ 6376464 w 6594463"/>
              <a:gd name="connsiteY63-1874" fmla="*/ 1494972 h 1611086"/>
              <a:gd name="connsiteX64-1875" fmla="*/ 6202293 w 6594463"/>
              <a:gd name="connsiteY64-1876" fmla="*/ 1524000 h 1611086"/>
              <a:gd name="connsiteX65-1877" fmla="*/ 5607207 w 6594463"/>
              <a:gd name="connsiteY65-1878" fmla="*/ 1509486 h 1611086"/>
              <a:gd name="connsiteX66-1879" fmla="*/ 5360464 w 6594463"/>
              <a:gd name="connsiteY66-1880" fmla="*/ 1480457 h 1611086"/>
              <a:gd name="connsiteX67-1881" fmla="*/ 5113722 w 6594463"/>
              <a:gd name="connsiteY67-1882" fmla="*/ 1465943 h 1611086"/>
              <a:gd name="connsiteX68-1883" fmla="*/ 5070179 w 6594463"/>
              <a:gd name="connsiteY68-1884" fmla="*/ 1451429 h 1611086"/>
              <a:gd name="connsiteX69-1885" fmla="*/ 4620236 w 6594463"/>
              <a:gd name="connsiteY69-1886" fmla="*/ 1480457 h 1611086"/>
              <a:gd name="connsiteX70-1887" fmla="*/ 4431550 w 6594463"/>
              <a:gd name="connsiteY70-1888" fmla="*/ 1494972 h 1611086"/>
              <a:gd name="connsiteX71-1889" fmla="*/ 4388007 w 6594463"/>
              <a:gd name="connsiteY71-1890" fmla="*/ 1509486 h 1611086"/>
              <a:gd name="connsiteX72-1891" fmla="*/ 4329950 w 6594463"/>
              <a:gd name="connsiteY72-1892" fmla="*/ 1524000 h 1611086"/>
              <a:gd name="connsiteX73-1893" fmla="*/ 4257379 w 6594463"/>
              <a:gd name="connsiteY73-1894" fmla="*/ 1553029 h 1611086"/>
              <a:gd name="connsiteX74-1895" fmla="*/ 4170293 w 6594463"/>
              <a:gd name="connsiteY74-1896" fmla="*/ 1567543 h 1611086"/>
              <a:gd name="connsiteX75-1897" fmla="*/ 4097722 w 6594463"/>
              <a:gd name="connsiteY75-1898" fmla="*/ 1582057 h 1611086"/>
              <a:gd name="connsiteX76-1899" fmla="*/ 4054179 w 6594463"/>
              <a:gd name="connsiteY76-1900" fmla="*/ 1596572 h 1611086"/>
              <a:gd name="connsiteX77-1901" fmla="*/ 3967093 w 6594463"/>
              <a:gd name="connsiteY77-1902" fmla="*/ 1611086 h 1611086"/>
              <a:gd name="connsiteX78-1903" fmla="*/ 3720350 w 6594463"/>
              <a:gd name="connsiteY78-1904" fmla="*/ 1596572 h 1611086"/>
              <a:gd name="connsiteX79-1905" fmla="*/ 3604236 w 6594463"/>
              <a:gd name="connsiteY79-1906" fmla="*/ 1567543 h 1611086"/>
              <a:gd name="connsiteX80-1907" fmla="*/ 3517150 w 6594463"/>
              <a:gd name="connsiteY80-1908" fmla="*/ 1553029 h 1611086"/>
              <a:gd name="connsiteX81-1909" fmla="*/ 3183322 w 6594463"/>
              <a:gd name="connsiteY81-1910" fmla="*/ 1524000 h 1611086"/>
              <a:gd name="connsiteX82-1911" fmla="*/ 2109264 w 6594463"/>
              <a:gd name="connsiteY82-1912" fmla="*/ 1407886 h 1611086"/>
              <a:gd name="connsiteX83-1913" fmla="*/ 135322 w 6594463"/>
              <a:gd name="connsiteY83-1914" fmla="*/ 1494972 h 1611086"/>
              <a:gd name="connsiteX84-1915" fmla="*/ 164350 w 6594463"/>
              <a:gd name="connsiteY84-1916" fmla="*/ 1219200 h 1611086"/>
              <a:gd name="connsiteX85-1917" fmla="*/ 178864 w 6594463"/>
              <a:gd name="connsiteY85-1918" fmla="*/ 1016000 h 1611086"/>
              <a:gd name="connsiteX86-1919" fmla="*/ 207893 w 6594463"/>
              <a:gd name="connsiteY86-1920" fmla="*/ 928914 h 1611086"/>
              <a:gd name="connsiteX87-1921" fmla="*/ 236922 w 6594463"/>
              <a:gd name="connsiteY87-1922" fmla="*/ 783772 h 1611086"/>
              <a:gd name="connsiteX88-1923" fmla="*/ 251436 w 6594463"/>
              <a:gd name="connsiteY88-1924" fmla="*/ 275772 h 1611086"/>
              <a:gd name="connsiteX89-1925" fmla="*/ 280464 w 6594463"/>
              <a:gd name="connsiteY89-1926" fmla="*/ 232229 h 1611086"/>
              <a:gd name="connsiteX90-1927" fmla="*/ 324007 w 6594463"/>
              <a:gd name="connsiteY90-1928" fmla="*/ 203200 h 1611086"/>
              <a:gd name="connsiteX91-1929" fmla="*/ 338522 w 6594463"/>
              <a:gd name="connsiteY91-1930" fmla="*/ 188686 h 1611086"/>
              <a:gd name="connsiteX0-1931" fmla="*/ 309493 w 6594463"/>
              <a:gd name="connsiteY0-1932" fmla="*/ 232229 h 1611086"/>
              <a:gd name="connsiteX1-1933" fmla="*/ 353036 w 6594463"/>
              <a:gd name="connsiteY1-1934" fmla="*/ 159657 h 1611086"/>
              <a:gd name="connsiteX2-1935" fmla="*/ 396579 w 6594463"/>
              <a:gd name="connsiteY2-1936" fmla="*/ 72572 h 1611086"/>
              <a:gd name="connsiteX3-1937" fmla="*/ 483664 w 6594463"/>
              <a:gd name="connsiteY3-1938" fmla="*/ 29029 h 1611086"/>
              <a:gd name="connsiteX4-1939" fmla="*/ 744922 w 6594463"/>
              <a:gd name="connsiteY4-1940" fmla="*/ 43543 h 1611086"/>
              <a:gd name="connsiteX5-1941" fmla="*/ 832007 w 6594463"/>
              <a:gd name="connsiteY5-1942" fmla="*/ 101600 h 1611086"/>
              <a:gd name="connsiteX6-1943" fmla="*/ 875550 w 6594463"/>
              <a:gd name="connsiteY6-1944" fmla="*/ 130629 h 1611086"/>
              <a:gd name="connsiteX7-1945" fmla="*/ 919093 w 6594463"/>
              <a:gd name="connsiteY7-1946" fmla="*/ 159657 h 1611086"/>
              <a:gd name="connsiteX8-1947" fmla="*/ 962636 w 6594463"/>
              <a:gd name="connsiteY8-1948" fmla="*/ 203200 h 1611086"/>
              <a:gd name="connsiteX9-1949" fmla="*/ 1049722 w 6594463"/>
              <a:gd name="connsiteY9-1950" fmla="*/ 261257 h 1611086"/>
              <a:gd name="connsiteX10-1951" fmla="*/ 1151322 w 6594463"/>
              <a:gd name="connsiteY10-1952" fmla="*/ 333829 h 1611086"/>
              <a:gd name="connsiteX11-1953" fmla="*/ 1238407 w 6594463"/>
              <a:gd name="connsiteY11-1954" fmla="*/ 406400 h 1611086"/>
              <a:gd name="connsiteX12-1955" fmla="*/ 1296464 w 6594463"/>
              <a:gd name="connsiteY12-1956" fmla="*/ 420914 h 1611086"/>
              <a:gd name="connsiteX13-1957" fmla="*/ 1354522 w 6594463"/>
              <a:gd name="connsiteY13-1958" fmla="*/ 449943 h 1611086"/>
              <a:gd name="connsiteX14-1959" fmla="*/ 1470636 w 6594463"/>
              <a:gd name="connsiteY14-1960" fmla="*/ 478972 h 1611086"/>
              <a:gd name="connsiteX15-1961" fmla="*/ 1818979 w 6594463"/>
              <a:gd name="connsiteY15-1962" fmla="*/ 464457 h 1611086"/>
              <a:gd name="connsiteX16-1963" fmla="*/ 1949607 w 6594463"/>
              <a:gd name="connsiteY16-1964" fmla="*/ 391886 h 1611086"/>
              <a:gd name="connsiteX17-1965" fmla="*/ 2022179 w 6594463"/>
              <a:gd name="connsiteY17-1966" fmla="*/ 377372 h 1611086"/>
              <a:gd name="connsiteX18-1967" fmla="*/ 2181836 w 6594463"/>
              <a:gd name="connsiteY18-1968" fmla="*/ 333829 h 1611086"/>
              <a:gd name="connsiteX19-1969" fmla="*/ 2239893 w 6594463"/>
              <a:gd name="connsiteY19-1970" fmla="*/ 304800 h 1611086"/>
              <a:gd name="connsiteX20-1971" fmla="*/ 2312464 w 6594463"/>
              <a:gd name="connsiteY20-1972" fmla="*/ 290286 h 1611086"/>
              <a:gd name="connsiteX21-1973" fmla="*/ 2370522 w 6594463"/>
              <a:gd name="connsiteY21-1974" fmla="*/ 261257 h 1611086"/>
              <a:gd name="connsiteX22-1975" fmla="*/ 2443093 w 6594463"/>
              <a:gd name="connsiteY22-1976" fmla="*/ 246743 h 1611086"/>
              <a:gd name="connsiteX23-1977" fmla="*/ 2501150 w 6594463"/>
              <a:gd name="connsiteY23-1978" fmla="*/ 203200 h 1611086"/>
              <a:gd name="connsiteX24-1979" fmla="*/ 2602750 w 6594463"/>
              <a:gd name="connsiteY24-1980" fmla="*/ 174172 h 1611086"/>
              <a:gd name="connsiteX25-1981" fmla="*/ 2660807 w 6594463"/>
              <a:gd name="connsiteY25-1982" fmla="*/ 145143 h 1611086"/>
              <a:gd name="connsiteX26-1983" fmla="*/ 2747893 w 6594463"/>
              <a:gd name="connsiteY26-1984" fmla="*/ 87086 h 1611086"/>
              <a:gd name="connsiteX27-1985" fmla="*/ 2791436 w 6594463"/>
              <a:gd name="connsiteY27-1986" fmla="*/ 72572 h 1611086"/>
              <a:gd name="connsiteX28-1987" fmla="*/ 2951093 w 6594463"/>
              <a:gd name="connsiteY28-1988" fmla="*/ 0 h 1611086"/>
              <a:gd name="connsiteX29-1989" fmla="*/ 3589722 w 6594463"/>
              <a:gd name="connsiteY29-1990" fmla="*/ 14514 h 1611086"/>
              <a:gd name="connsiteX30-1991" fmla="*/ 3633264 w 6594463"/>
              <a:gd name="connsiteY30-1992" fmla="*/ 29029 h 1611086"/>
              <a:gd name="connsiteX31-1993" fmla="*/ 3778407 w 6594463"/>
              <a:gd name="connsiteY31-1994" fmla="*/ 58057 h 1611086"/>
              <a:gd name="connsiteX32-1995" fmla="*/ 3836464 w 6594463"/>
              <a:gd name="connsiteY32-1996" fmla="*/ 87086 h 1611086"/>
              <a:gd name="connsiteX33-1997" fmla="*/ 3880007 w 6594463"/>
              <a:gd name="connsiteY33-1998" fmla="*/ 116114 h 1611086"/>
              <a:gd name="connsiteX34-1999" fmla="*/ 3923550 w 6594463"/>
              <a:gd name="connsiteY34-2000" fmla="*/ 130629 h 1611086"/>
              <a:gd name="connsiteX35-2001" fmla="*/ 4054179 w 6594463"/>
              <a:gd name="connsiteY35-2002" fmla="*/ 232229 h 1611086"/>
              <a:gd name="connsiteX36-2003" fmla="*/ 4097722 w 6594463"/>
              <a:gd name="connsiteY36-2004" fmla="*/ 246743 h 1611086"/>
              <a:gd name="connsiteX37-2005" fmla="*/ 4184807 w 6594463"/>
              <a:gd name="connsiteY37-2006" fmla="*/ 319314 h 1611086"/>
              <a:gd name="connsiteX38-2007" fmla="*/ 4286407 w 6594463"/>
              <a:gd name="connsiteY38-2008" fmla="*/ 377372 h 1611086"/>
              <a:gd name="connsiteX39-2009" fmla="*/ 4344464 w 6594463"/>
              <a:gd name="connsiteY39-2010" fmla="*/ 391886 h 1611086"/>
              <a:gd name="connsiteX40-2011" fmla="*/ 4939550 w 6594463"/>
              <a:gd name="connsiteY40-2012" fmla="*/ 362857 h 1611086"/>
              <a:gd name="connsiteX41-2013" fmla="*/ 5070179 w 6594463"/>
              <a:gd name="connsiteY41-2014" fmla="*/ 333829 h 1611086"/>
              <a:gd name="connsiteX42-2015" fmla="*/ 5592693 w 6594463"/>
              <a:gd name="connsiteY42-2016" fmla="*/ 319314 h 1611086"/>
              <a:gd name="connsiteX43-2017" fmla="*/ 5708807 w 6594463"/>
              <a:gd name="connsiteY43-2018" fmla="*/ 290286 h 1611086"/>
              <a:gd name="connsiteX44-2019" fmla="*/ 5810407 w 6594463"/>
              <a:gd name="connsiteY44-2020" fmla="*/ 246743 h 1611086"/>
              <a:gd name="connsiteX45-2021" fmla="*/ 5926522 w 6594463"/>
              <a:gd name="connsiteY45-2022" fmla="*/ 174172 h 1611086"/>
              <a:gd name="connsiteX46-2023" fmla="*/ 5970064 w 6594463"/>
              <a:gd name="connsiteY46-2024" fmla="*/ 145143 h 1611086"/>
              <a:gd name="connsiteX47-2025" fmla="*/ 6028122 w 6594463"/>
              <a:gd name="connsiteY47-2026" fmla="*/ 130629 h 1611086"/>
              <a:gd name="connsiteX48-2027" fmla="*/ 6071664 w 6594463"/>
              <a:gd name="connsiteY48-2028" fmla="*/ 101600 h 1611086"/>
              <a:gd name="connsiteX49-2029" fmla="*/ 6144236 w 6594463"/>
              <a:gd name="connsiteY49-2030" fmla="*/ 116114 h 1611086"/>
              <a:gd name="connsiteX50-2031" fmla="*/ 6231322 w 6594463"/>
              <a:gd name="connsiteY50-2032" fmla="*/ 159657 h 1611086"/>
              <a:gd name="connsiteX51-2033" fmla="*/ 6260350 w 6594463"/>
              <a:gd name="connsiteY51-2034" fmla="*/ 203200 h 1611086"/>
              <a:gd name="connsiteX52-2035" fmla="*/ 6332922 w 6594463"/>
              <a:gd name="connsiteY52-2036" fmla="*/ 275772 h 1611086"/>
              <a:gd name="connsiteX53-2037" fmla="*/ 6376464 w 6594463"/>
              <a:gd name="connsiteY53-2038" fmla="*/ 362857 h 1611086"/>
              <a:gd name="connsiteX54-2039" fmla="*/ 6390979 w 6594463"/>
              <a:gd name="connsiteY54-2040" fmla="*/ 406400 h 1611086"/>
              <a:gd name="connsiteX55-2041" fmla="*/ 6492579 w 6594463"/>
              <a:gd name="connsiteY55-2042" fmla="*/ 522514 h 1611086"/>
              <a:gd name="connsiteX56-2043" fmla="*/ 6536122 w 6594463"/>
              <a:gd name="connsiteY56-2044" fmla="*/ 609600 h 1611086"/>
              <a:gd name="connsiteX57-2045" fmla="*/ 6565150 w 6594463"/>
              <a:gd name="connsiteY57-2046" fmla="*/ 725714 h 1611086"/>
              <a:gd name="connsiteX58-2047" fmla="*/ 6579664 w 6594463"/>
              <a:gd name="connsiteY58-2048" fmla="*/ 769257 h 1611086"/>
              <a:gd name="connsiteX59-2049" fmla="*/ 6594179 w 6594463"/>
              <a:gd name="connsiteY59-2050" fmla="*/ 870857 h 1611086"/>
              <a:gd name="connsiteX60-2051" fmla="*/ 6565150 w 6594463"/>
              <a:gd name="connsiteY60-2052" fmla="*/ 1132114 h 1611086"/>
              <a:gd name="connsiteX61-2053" fmla="*/ 6550636 w 6594463"/>
              <a:gd name="connsiteY61-2054" fmla="*/ 1233714 h 1611086"/>
              <a:gd name="connsiteX62-2055" fmla="*/ 6536122 w 6594463"/>
              <a:gd name="connsiteY62-2056" fmla="*/ 1480457 h 1611086"/>
              <a:gd name="connsiteX63-2057" fmla="*/ 6376464 w 6594463"/>
              <a:gd name="connsiteY63-2058" fmla="*/ 1494972 h 1611086"/>
              <a:gd name="connsiteX64-2059" fmla="*/ 6202293 w 6594463"/>
              <a:gd name="connsiteY64-2060" fmla="*/ 1524000 h 1611086"/>
              <a:gd name="connsiteX65-2061" fmla="*/ 5607207 w 6594463"/>
              <a:gd name="connsiteY65-2062" fmla="*/ 1509486 h 1611086"/>
              <a:gd name="connsiteX66-2063" fmla="*/ 5360464 w 6594463"/>
              <a:gd name="connsiteY66-2064" fmla="*/ 1480457 h 1611086"/>
              <a:gd name="connsiteX67-2065" fmla="*/ 5113722 w 6594463"/>
              <a:gd name="connsiteY67-2066" fmla="*/ 1465943 h 1611086"/>
              <a:gd name="connsiteX68-2067" fmla="*/ 5070179 w 6594463"/>
              <a:gd name="connsiteY68-2068" fmla="*/ 1451429 h 1611086"/>
              <a:gd name="connsiteX69-2069" fmla="*/ 4620236 w 6594463"/>
              <a:gd name="connsiteY69-2070" fmla="*/ 1480457 h 1611086"/>
              <a:gd name="connsiteX70-2071" fmla="*/ 4431550 w 6594463"/>
              <a:gd name="connsiteY70-2072" fmla="*/ 1494972 h 1611086"/>
              <a:gd name="connsiteX71-2073" fmla="*/ 4388007 w 6594463"/>
              <a:gd name="connsiteY71-2074" fmla="*/ 1509486 h 1611086"/>
              <a:gd name="connsiteX72-2075" fmla="*/ 4329950 w 6594463"/>
              <a:gd name="connsiteY72-2076" fmla="*/ 1524000 h 1611086"/>
              <a:gd name="connsiteX73-2077" fmla="*/ 4257379 w 6594463"/>
              <a:gd name="connsiteY73-2078" fmla="*/ 1553029 h 1611086"/>
              <a:gd name="connsiteX74-2079" fmla="*/ 4170293 w 6594463"/>
              <a:gd name="connsiteY74-2080" fmla="*/ 1567543 h 1611086"/>
              <a:gd name="connsiteX75-2081" fmla="*/ 4097722 w 6594463"/>
              <a:gd name="connsiteY75-2082" fmla="*/ 1582057 h 1611086"/>
              <a:gd name="connsiteX76-2083" fmla="*/ 4054179 w 6594463"/>
              <a:gd name="connsiteY76-2084" fmla="*/ 1596572 h 1611086"/>
              <a:gd name="connsiteX77-2085" fmla="*/ 3967093 w 6594463"/>
              <a:gd name="connsiteY77-2086" fmla="*/ 1611086 h 1611086"/>
              <a:gd name="connsiteX78-2087" fmla="*/ 3720350 w 6594463"/>
              <a:gd name="connsiteY78-2088" fmla="*/ 1596572 h 1611086"/>
              <a:gd name="connsiteX79-2089" fmla="*/ 3604236 w 6594463"/>
              <a:gd name="connsiteY79-2090" fmla="*/ 1567543 h 1611086"/>
              <a:gd name="connsiteX80-2091" fmla="*/ 3517150 w 6594463"/>
              <a:gd name="connsiteY80-2092" fmla="*/ 1553029 h 1611086"/>
              <a:gd name="connsiteX81-2093" fmla="*/ 2109264 w 6594463"/>
              <a:gd name="connsiteY81-2094" fmla="*/ 1407886 h 1611086"/>
              <a:gd name="connsiteX82-2095" fmla="*/ 135322 w 6594463"/>
              <a:gd name="connsiteY82-2096" fmla="*/ 1494972 h 1611086"/>
              <a:gd name="connsiteX83-2097" fmla="*/ 164350 w 6594463"/>
              <a:gd name="connsiteY83-2098" fmla="*/ 1219200 h 1611086"/>
              <a:gd name="connsiteX84-2099" fmla="*/ 178864 w 6594463"/>
              <a:gd name="connsiteY84-2100" fmla="*/ 1016000 h 1611086"/>
              <a:gd name="connsiteX85-2101" fmla="*/ 207893 w 6594463"/>
              <a:gd name="connsiteY85-2102" fmla="*/ 928914 h 1611086"/>
              <a:gd name="connsiteX86-2103" fmla="*/ 236922 w 6594463"/>
              <a:gd name="connsiteY86-2104" fmla="*/ 783772 h 1611086"/>
              <a:gd name="connsiteX87-2105" fmla="*/ 251436 w 6594463"/>
              <a:gd name="connsiteY87-2106" fmla="*/ 275772 h 1611086"/>
              <a:gd name="connsiteX88-2107" fmla="*/ 280464 w 6594463"/>
              <a:gd name="connsiteY88-2108" fmla="*/ 232229 h 1611086"/>
              <a:gd name="connsiteX89-2109" fmla="*/ 324007 w 6594463"/>
              <a:gd name="connsiteY89-2110" fmla="*/ 203200 h 1611086"/>
              <a:gd name="connsiteX90-2111" fmla="*/ 338522 w 6594463"/>
              <a:gd name="connsiteY90-2112" fmla="*/ 188686 h 1611086"/>
              <a:gd name="connsiteX0-2113" fmla="*/ 309493 w 6594463"/>
              <a:gd name="connsiteY0-2114" fmla="*/ 232229 h 1611086"/>
              <a:gd name="connsiteX1-2115" fmla="*/ 353036 w 6594463"/>
              <a:gd name="connsiteY1-2116" fmla="*/ 159657 h 1611086"/>
              <a:gd name="connsiteX2-2117" fmla="*/ 396579 w 6594463"/>
              <a:gd name="connsiteY2-2118" fmla="*/ 72572 h 1611086"/>
              <a:gd name="connsiteX3-2119" fmla="*/ 483664 w 6594463"/>
              <a:gd name="connsiteY3-2120" fmla="*/ 29029 h 1611086"/>
              <a:gd name="connsiteX4-2121" fmla="*/ 744922 w 6594463"/>
              <a:gd name="connsiteY4-2122" fmla="*/ 43543 h 1611086"/>
              <a:gd name="connsiteX5-2123" fmla="*/ 832007 w 6594463"/>
              <a:gd name="connsiteY5-2124" fmla="*/ 101600 h 1611086"/>
              <a:gd name="connsiteX6-2125" fmla="*/ 875550 w 6594463"/>
              <a:gd name="connsiteY6-2126" fmla="*/ 130629 h 1611086"/>
              <a:gd name="connsiteX7-2127" fmla="*/ 919093 w 6594463"/>
              <a:gd name="connsiteY7-2128" fmla="*/ 159657 h 1611086"/>
              <a:gd name="connsiteX8-2129" fmla="*/ 962636 w 6594463"/>
              <a:gd name="connsiteY8-2130" fmla="*/ 203200 h 1611086"/>
              <a:gd name="connsiteX9-2131" fmla="*/ 1049722 w 6594463"/>
              <a:gd name="connsiteY9-2132" fmla="*/ 261257 h 1611086"/>
              <a:gd name="connsiteX10-2133" fmla="*/ 1151322 w 6594463"/>
              <a:gd name="connsiteY10-2134" fmla="*/ 333829 h 1611086"/>
              <a:gd name="connsiteX11-2135" fmla="*/ 1238407 w 6594463"/>
              <a:gd name="connsiteY11-2136" fmla="*/ 406400 h 1611086"/>
              <a:gd name="connsiteX12-2137" fmla="*/ 1296464 w 6594463"/>
              <a:gd name="connsiteY12-2138" fmla="*/ 420914 h 1611086"/>
              <a:gd name="connsiteX13-2139" fmla="*/ 1354522 w 6594463"/>
              <a:gd name="connsiteY13-2140" fmla="*/ 449943 h 1611086"/>
              <a:gd name="connsiteX14-2141" fmla="*/ 1470636 w 6594463"/>
              <a:gd name="connsiteY14-2142" fmla="*/ 478972 h 1611086"/>
              <a:gd name="connsiteX15-2143" fmla="*/ 1818979 w 6594463"/>
              <a:gd name="connsiteY15-2144" fmla="*/ 464457 h 1611086"/>
              <a:gd name="connsiteX16-2145" fmla="*/ 1949607 w 6594463"/>
              <a:gd name="connsiteY16-2146" fmla="*/ 391886 h 1611086"/>
              <a:gd name="connsiteX17-2147" fmla="*/ 2022179 w 6594463"/>
              <a:gd name="connsiteY17-2148" fmla="*/ 377372 h 1611086"/>
              <a:gd name="connsiteX18-2149" fmla="*/ 2181836 w 6594463"/>
              <a:gd name="connsiteY18-2150" fmla="*/ 333829 h 1611086"/>
              <a:gd name="connsiteX19-2151" fmla="*/ 2239893 w 6594463"/>
              <a:gd name="connsiteY19-2152" fmla="*/ 304800 h 1611086"/>
              <a:gd name="connsiteX20-2153" fmla="*/ 2312464 w 6594463"/>
              <a:gd name="connsiteY20-2154" fmla="*/ 290286 h 1611086"/>
              <a:gd name="connsiteX21-2155" fmla="*/ 2370522 w 6594463"/>
              <a:gd name="connsiteY21-2156" fmla="*/ 261257 h 1611086"/>
              <a:gd name="connsiteX22-2157" fmla="*/ 2443093 w 6594463"/>
              <a:gd name="connsiteY22-2158" fmla="*/ 246743 h 1611086"/>
              <a:gd name="connsiteX23-2159" fmla="*/ 2501150 w 6594463"/>
              <a:gd name="connsiteY23-2160" fmla="*/ 203200 h 1611086"/>
              <a:gd name="connsiteX24-2161" fmla="*/ 2602750 w 6594463"/>
              <a:gd name="connsiteY24-2162" fmla="*/ 174172 h 1611086"/>
              <a:gd name="connsiteX25-2163" fmla="*/ 2660807 w 6594463"/>
              <a:gd name="connsiteY25-2164" fmla="*/ 145143 h 1611086"/>
              <a:gd name="connsiteX26-2165" fmla="*/ 2747893 w 6594463"/>
              <a:gd name="connsiteY26-2166" fmla="*/ 87086 h 1611086"/>
              <a:gd name="connsiteX27-2167" fmla="*/ 2791436 w 6594463"/>
              <a:gd name="connsiteY27-2168" fmla="*/ 72572 h 1611086"/>
              <a:gd name="connsiteX28-2169" fmla="*/ 2951093 w 6594463"/>
              <a:gd name="connsiteY28-2170" fmla="*/ 0 h 1611086"/>
              <a:gd name="connsiteX29-2171" fmla="*/ 3589722 w 6594463"/>
              <a:gd name="connsiteY29-2172" fmla="*/ 14514 h 1611086"/>
              <a:gd name="connsiteX30-2173" fmla="*/ 3633264 w 6594463"/>
              <a:gd name="connsiteY30-2174" fmla="*/ 29029 h 1611086"/>
              <a:gd name="connsiteX31-2175" fmla="*/ 3778407 w 6594463"/>
              <a:gd name="connsiteY31-2176" fmla="*/ 58057 h 1611086"/>
              <a:gd name="connsiteX32-2177" fmla="*/ 3836464 w 6594463"/>
              <a:gd name="connsiteY32-2178" fmla="*/ 87086 h 1611086"/>
              <a:gd name="connsiteX33-2179" fmla="*/ 3880007 w 6594463"/>
              <a:gd name="connsiteY33-2180" fmla="*/ 116114 h 1611086"/>
              <a:gd name="connsiteX34-2181" fmla="*/ 3923550 w 6594463"/>
              <a:gd name="connsiteY34-2182" fmla="*/ 130629 h 1611086"/>
              <a:gd name="connsiteX35-2183" fmla="*/ 4054179 w 6594463"/>
              <a:gd name="connsiteY35-2184" fmla="*/ 232229 h 1611086"/>
              <a:gd name="connsiteX36-2185" fmla="*/ 4097722 w 6594463"/>
              <a:gd name="connsiteY36-2186" fmla="*/ 246743 h 1611086"/>
              <a:gd name="connsiteX37-2187" fmla="*/ 4184807 w 6594463"/>
              <a:gd name="connsiteY37-2188" fmla="*/ 319314 h 1611086"/>
              <a:gd name="connsiteX38-2189" fmla="*/ 4286407 w 6594463"/>
              <a:gd name="connsiteY38-2190" fmla="*/ 377372 h 1611086"/>
              <a:gd name="connsiteX39-2191" fmla="*/ 4344464 w 6594463"/>
              <a:gd name="connsiteY39-2192" fmla="*/ 391886 h 1611086"/>
              <a:gd name="connsiteX40-2193" fmla="*/ 4939550 w 6594463"/>
              <a:gd name="connsiteY40-2194" fmla="*/ 362857 h 1611086"/>
              <a:gd name="connsiteX41-2195" fmla="*/ 5070179 w 6594463"/>
              <a:gd name="connsiteY41-2196" fmla="*/ 333829 h 1611086"/>
              <a:gd name="connsiteX42-2197" fmla="*/ 5592693 w 6594463"/>
              <a:gd name="connsiteY42-2198" fmla="*/ 319314 h 1611086"/>
              <a:gd name="connsiteX43-2199" fmla="*/ 5708807 w 6594463"/>
              <a:gd name="connsiteY43-2200" fmla="*/ 290286 h 1611086"/>
              <a:gd name="connsiteX44-2201" fmla="*/ 5810407 w 6594463"/>
              <a:gd name="connsiteY44-2202" fmla="*/ 246743 h 1611086"/>
              <a:gd name="connsiteX45-2203" fmla="*/ 5926522 w 6594463"/>
              <a:gd name="connsiteY45-2204" fmla="*/ 174172 h 1611086"/>
              <a:gd name="connsiteX46-2205" fmla="*/ 5970064 w 6594463"/>
              <a:gd name="connsiteY46-2206" fmla="*/ 145143 h 1611086"/>
              <a:gd name="connsiteX47-2207" fmla="*/ 6028122 w 6594463"/>
              <a:gd name="connsiteY47-2208" fmla="*/ 130629 h 1611086"/>
              <a:gd name="connsiteX48-2209" fmla="*/ 6071664 w 6594463"/>
              <a:gd name="connsiteY48-2210" fmla="*/ 101600 h 1611086"/>
              <a:gd name="connsiteX49-2211" fmla="*/ 6144236 w 6594463"/>
              <a:gd name="connsiteY49-2212" fmla="*/ 116114 h 1611086"/>
              <a:gd name="connsiteX50-2213" fmla="*/ 6231322 w 6594463"/>
              <a:gd name="connsiteY50-2214" fmla="*/ 159657 h 1611086"/>
              <a:gd name="connsiteX51-2215" fmla="*/ 6260350 w 6594463"/>
              <a:gd name="connsiteY51-2216" fmla="*/ 203200 h 1611086"/>
              <a:gd name="connsiteX52-2217" fmla="*/ 6332922 w 6594463"/>
              <a:gd name="connsiteY52-2218" fmla="*/ 275772 h 1611086"/>
              <a:gd name="connsiteX53-2219" fmla="*/ 6376464 w 6594463"/>
              <a:gd name="connsiteY53-2220" fmla="*/ 362857 h 1611086"/>
              <a:gd name="connsiteX54-2221" fmla="*/ 6390979 w 6594463"/>
              <a:gd name="connsiteY54-2222" fmla="*/ 406400 h 1611086"/>
              <a:gd name="connsiteX55-2223" fmla="*/ 6492579 w 6594463"/>
              <a:gd name="connsiteY55-2224" fmla="*/ 522514 h 1611086"/>
              <a:gd name="connsiteX56-2225" fmla="*/ 6536122 w 6594463"/>
              <a:gd name="connsiteY56-2226" fmla="*/ 609600 h 1611086"/>
              <a:gd name="connsiteX57-2227" fmla="*/ 6565150 w 6594463"/>
              <a:gd name="connsiteY57-2228" fmla="*/ 725714 h 1611086"/>
              <a:gd name="connsiteX58-2229" fmla="*/ 6579664 w 6594463"/>
              <a:gd name="connsiteY58-2230" fmla="*/ 769257 h 1611086"/>
              <a:gd name="connsiteX59-2231" fmla="*/ 6594179 w 6594463"/>
              <a:gd name="connsiteY59-2232" fmla="*/ 870857 h 1611086"/>
              <a:gd name="connsiteX60-2233" fmla="*/ 6565150 w 6594463"/>
              <a:gd name="connsiteY60-2234" fmla="*/ 1132114 h 1611086"/>
              <a:gd name="connsiteX61-2235" fmla="*/ 6550636 w 6594463"/>
              <a:gd name="connsiteY61-2236" fmla="*/ 1233714 h 1611086"/>
              <a:gd name="connsiteX62-2237" fmla="*/ 6536122 w 6594463"/>
              <a:gd name="connsiteY62-2238" fmla="*/ 1480457 h 1611086"/>
              <a:gd name="connsiteX63-2239" fmla="*/ 6376464 w 6594463"/>
              <a:gd name="connsiteY63-2240" fmla="*/ 1494972 h 1611086"/>
              <a:gd name="connsiteX64-2241" fmla="*/ 6202293 w 6594463"/>
              <a:gd name="connsiteY64-2242" fmla="*/ 1524000 h 1611086"/>
              <a:gd name="connsiteX65-2243" fmla="*/ 5607207 w 6594463"/>
              <a:gd name="connsiteY65-2244" fmla="*/ 1509486 h 1611086"/>
              <a:gd name="connsiteX66-2245" fmla="*/ 5360464 w 6594463"/>
              <a:gd name="connsiteY66-2246" fmla="*/ 1480457 h 1611086"/>
              <a:gd name="connsiteX67-2247" fmla="*/ 5113722 w 6594463"/>
              <a:gd name="connsiteY67-2248" fmla="*/ 1465943 h 1611086"/>
              <a:gd name="connsiteX68-2249" fmla="*/ 5070179 w 6594463"/>
              <a:gd name="connsiteY68-2250" fmla="*/ 1451429 h 1611086"/>
              <a:gd name="connsiteX69-2251" fmla="*/ 4620236 w 6594463"/>
              <a:gd name="connsiteY69-2252" fmla="*/ 1480457 h 1611086"/>
              <a:gd name="connsiteX70-2253" fmla="*/ 4431550 w 6594463"/>
              <a:gd name="connsiteY70-2254" fmla="*/ 1494972 h 1611086"/>
              <a:gd name="connsiteX71-2255" fmla="*/ 4388007 w 6594463"/>
              <a:gd name="connsiteY71-2256" fmla="*/ 1509486 h 1611086"/>
              <a:gd name="connsiteX72-2257" fmla="*/ 4329950 w 6594463"/>
              <a:gd name="connsiteY72-2258" fmla="*/ 1524000 h 1611086"/>
              <a:gd name="connsiteX73-2259" fmla="*/ 4257379 w 6594463"/>
              <a:gd name="connsiteY73-2260" fmla="*/ 1553029 h 1611086"/>
              <a:gd name="connsiteX74-2261" fmla="*/ 4170293 w 6594463"/>
              <a:gd name="connsiteY74-2262" fmla="*/ 1567543 h 1611086"/>
              <a:gd name="connsiteX75-2263" fmla="*/ 4097722 w 6594463"/>
              <a:gd name="connsiteY75-2264" fmla="*/ 1582057 h 1611086"/>
              <a:gd name="connsiteX76-2265" fmla="*/ 4054179 w 6594463"/>
              <a:gd name="connsiteY76-2266" fmla="*/ 1596572 h 1611086"/>
              <a:gd name="connsiteX77-2267" fmla="*/ 3967093 w 6594463"/>
              <a:gd name="connsiteY77-2268" fmla="*/ 1611086 h 1611086"/>
              <a:gd name="connsiteX78-2269" fmla="*/ 3720350 w 6594463"/>
              <a:gd name="connsiteY78-2270" fmla="*/ 1596572 h 1611086"/>
              <a:gd name="connsiteX79-2271" fmla="*/ 3604236 w 6594463"/>
              <a:gd name="connsiteY79-2272" fmla="*/ 1567543 h 1611086"/>
              <a:gd name="connsiteX80-2273" fmla="*/ 2109264 w 6594463"/>
              <a:gd name="connsiteY80-2274" fmla="*/ 1407886 h 1611086"/>
              <a:gd name="connsiteX81-2275" fmla="*/ 135322 w 6594463"/>
              <a:gd name="connsiteY81-2276" fmla="*/ 1494972 h 1611086"/>
              <a:gd name="connsiteX82-2277" fmla="*/ 164350 w 6594463"/>
              <a:gd name="connsiteY82-2278" fmla="*/ 1219200 h 1611086"/>
              <a:gd name="connsiteX83-2279" fmla="*/ 178864 w 6594463"/>
              <a:gd name="connsiteY83-2280" fmla="*/ 1016000 h 1611086"/>
              <a:gd name="connsiteX84-2281" fmla="*/ 207893 w 6594463"/>
              <a:gd name="connsiteY84-2282" fmla="*/ 928914 h 1611086"/>
              <a:gd name="connsiteX85-2283" fmla="*/ 236922 w 6594463"/>
              <a:gd name="connsiteY85-2284" fmla="*/ 783772 h 1611086"/>
              <a:gd name="connsiteX86-2285" fmla="*/ 251436 w 6594463"/>
              <a:gd name="connsiteY86-2286" fmla="*/ 275772 h 1611086"/>
              <a:gd name="connsiteX87-2287" fmla="*/ 280464 w 6594463"/>
              <a:gd name="connsiteY87-2288" fmla="*/ 232229 h 1611086"/>
              <a:gd name="connsiteX88-2289" fmla="*/ 324007 w 6594463"/>
              <a:gd name="connsiteY88-2290" fmla="*/ 203200 h 1611086"/>
              <a:gd name="connsiteX89-2291" fmla="*/ 338522 w 6594463"/>
              <a:gd name="connsiteY89-2292" fmla="*/ 188686 h 1611086"/>
              <a:gd name="connsiteX0-2293" fmla="*/ 309493 w 6594463"/>
              <a:gd name="connsiteY0-2294" fmla="*/ 232229 h 1614852"/>
              <a:gd name="connsiteX1-2295" fmla="*/ 353036 w 6594463"/>
              <a:gd name="connsiteY1-2296" fmla="*/ 159657 h 1614852"/>
              <a:gd name="connsiteX2-2297" fmla="*/ 396579 w 6594463"/>
              <a:gd name="connsiteY2-2298" fmla="*/ 72572 h 1614852"/>
              <a:gd name="connsiteX3-2299" fmla="*/ 483664 w 6594463"/>
              <a:gd name="connsiteY3-2300" fmla="*/ 29029 h 1614852"/>
              <a:gd name="connsiteX4-2301" fmla="*/ 744922 w 6594463"/>
              <a:gd name="connsiteY4-2302" fmla="*/ 43543 h 1614852"/>
              <a:gd name="connsiteX5-2303" fmla="*/ 832007 w 6594463"/>
              <a:gd name="connsiteY5-2304" fmla="*/ 101600 h 1614852"/>
              <a:gd name="connsiteX6-2305" fmla="*/ 875550 w 6594463"/>
              <a:gd name="connsiteY6-2306" fmla="*/ 130629 h 1614852"/>
              <a:gd name="connsiteX7-2307" fmla="*/ 919093 w 6594463"/>
              <a:gd name="connsiteY7-2308" fmla="*/ 159657 h 1614852"/>
              <a:gd name="connsiteX8-2309" fmla="*/ 962636 w 6594463"/>
              <a:gd name="connsiteY8-2310" fmla="*/ 203200 h 1614852"/>
              <a:gd name="connsiteX9-2311" fmla="*/ 1049722 w 6594463"/>
              <a:gd name="connsiteY9-2312" fmla="*/ 261257 h 1614852"/>
              <a:gd name="connsiteX10-2313" fmla="*/ 1151322 w 6594463"/>
              <a:gd name="connsiteY10-2314" fmla="*/ 333829 h 1614852"/>
              <a:gd name="connsiteX11-2315" fmla="*/ 1238407 w 6594463"/>
              <a:gd name="connsiteY11-2316" fmla="*/ 406400 h 1614852"/>
              <a:gd name="connsiteX12-2317" fmla="*/ 1296464 w 6594463"/>
              <a:gd name="connsiteY12-2318" fmla="*/ 420914 h 1614852"/>
              <a:gd name="connsiteX13-2319" fmla="*/ 1354522 w 6594463"/>
              <a:gd name="connsiteY13-2320" fmla="*/ 449943 h 1614852"/>
              <a:gd name="connsiteX14-2321" fmla="*/ 1470636 w 6594463"/>
              <a:gd name="connsiteY14-2322" fmla="*/ 478972 h 1614852"/>
              <a:gd name="connsiteX15-2323" fmla="*/ 1818979 w 6594463"/>
              <a:gd name="connsiteY15-2324" fmla="*/ 464457 h 1614852"/>
              <a:gd name="connsiteX16-2325" fmla="*/ 1949607 w 6594463"/>
              <a:gd name="connsiteY16-2326" fmla="*/ 391886 h 1614852"/>
              <a:gd name="connsiteX17-2327" fmla="*/ 2022179 w 6594463"/>
              <a:gd name="connsiteY17-2328" fmla="*/ 377372 h 1614852"/>
              <a:gd name="connsiteX18-2329" fmla="*/ 2181836 w 6594463"/>
              <a:gd name="connsiteY18-2330" fmla="*/ 333829 h 1614852"/>
              <a:gd name="connsiteX19-2331" fmla="*/ 2239893 w 6594463"/>
              <a:gd name="connsiteY19-2332" fmla="*/ 304800 h 1614852"/>
              <a:gd name="connsiteX20-2333" fmla="*/ 2312464 w 6594463"/>
              <a:gd name="connsiteY20-2334" fmla="*/ 290286 h 1614852"/>
              <a:gd name="connsiteX21-2335" fmla="*/ 2370522 w 6594463"/>
              <a:gd name="connsiteY21-2336" fmla="*/ 261257 h 1614852"/>
              <a:gd name="connsiteX22-2337" fmla="*/ 2443093 w 6594463"/>
              <a:gd name="connsiteY22-2338" fmla="*/ 246743 h 1614852"/>
              <a:gd name="connsiteX23-2339" fmla="*/ 2501150 w 6594463"/>
              <a:gd name="connsiteY23-2340" fmla="*/ 203200 h 1614852"/>
              <a:gd name="connsiteX24-2341" fmla="*/ 2602750 w 6594463"/>
              <a:gd name="connsiteY24-2342" fmla="*/ 174172 h 1614852"/>
              <a:gd name="connsiteX25-2343" fmla="*/ 2660807 w 6594463"/>
              <a:gd name="connsiteY25-2344" fmla="*/ 145143 h 1614852"/>
              <a:gd name="connsiteX26-2345" fmla="*/ 2747893 w 6594463"/>
              <a:gd name="connsiteY26-2346" fmla="*/ 87086 h 1614852"/>
              <a:gd name="connsiteX27-2347" fmla="*/ 2791436 w 6594463"/>
              <a:gd name="connsiteY27-2348" fmla="*/ 72572 h 1614852"/>
              <a:gd name="connsiteX28-2349" fmla="*/ 2951093 w 6594463"/>
              <a:gd name="connsiteY28-2350" fmla="*/ 0 h 1614852"/>
              <a:gd name="connsiteX29-2351" fmla="*/ 3589722 w 6594463"/>
              <a:gd name="connsiteY29-2352" fmla="*/ 14514 h 1614852"/>
              <a:gd name="connsiteX30-2353" fmla="*/ 3633264 w 6594463"/>
              <a:gd name="connsiteY30-2354" fmla="*/ 29029 h 1614852"/>
              <a:gd name="connsiteX31-2355" fmla="*/ 3778407 w 6594463"/>
              <a:gd name="connsiteY31-2356" fmla="*/ 58057 h 1614852"/>
              <a:gd name="connsiteX32-2357" fmla="*/ 3836464 w 6594463"/>
              <a:gd name="connsiteY32-2358" fmla="*/ 87086 h 1614852"/>
              <a:gd name="connsiteX33-2359" fmla="*/ 3880007 w 6594463"/>
              <a:gd name="connsiteY33-2360" fmla="*/ 116114 h 1614852"/>
              <a:gd name="connsiteX34-2361" fmla="*/ 3923550 w 6594463"/>
              <a:gd name="connsiteY34-2362" fmla="*/ 130629 h 1614852"/>
              <a:gd name="connsiteX35-2363" fmla="*/ 4054179 w 6594463"/>
              <a:gd name="connsiteY35-2364" fmla="*/ 232229 h 1614852"/>
              <a:gd name="connsiteX36-2365" fmla="*/ 4097722 w 6594463"/>
              <a:gd name="connsiteY36-2366" fmla="*/ 246743 h 1614852"/>
              <a:gd name="connsiteX37-2367" fmla="*/ 4184807 w 6594463"/>
              <a:gd name="connsiteY37-2368" fmla="*/ 319314 h 1614852"/>
              <a:gd name="connsiteX38-2369" fmla="*/ 4286407 w 6594463"/>
              <a:gd name="connsiteY38-2370" fmla="*/ 377372 h 1614852"/>
              <a:gd name="connsiteX39-2371" fmla="*/ 4344464 w 6594463"/>
              <a:gd name="connsiteY39-2372" fmla="*/ 391886 h 1614852"/>
              <a:gd name="connsiteX40-2373" fmla="*/ 4939550 w 6594463"/>
              <a:gd name="connsiteY40-2374" fmla="*/ 362857 h 1614852"/>
              <a:gd name="connsiteX41-2375" fmla="*/ 5070179 w 6594463"/>
              <a:gd name="connsiteY41-2376" fmla="*/ 333829 h 1614852"/>
              <a:gd name="connsiteX42-2377" fmla="*/ 5592693 w 6594463"/>
              <a:gd name="connsiteY42-2378" fmla="*/ 319314 h 1614852"/>
              <a:gd name="connsiteX43-2379" fmla="*/ 5708807 w 6594463"/>
              <a:gd name="connsiteY43-2380" fmla="*/ 290286 h 1614852"/>
              <a:gd name="connsiteX44-2381" fmla="*/ 5810407 w 6594463"/>
              <a:gd name="connsiteY44-2382" fmla="*/ 246743 h 1614852"/>
              <a:gd name="connsiteX45-2383" fmla="*/ 5926522 w 6594463"/>
              <a:gd name="connsiteY45-2384" fmla="*/ 174172 h 1614852"/>
              <a:gd name="connsiteX46-2385" fmla="*/ 5970064 w 6594463"/>
              <a:gd name="connsiteY46-2386" fmla="*/ 145143 h 1614852"/>
              <a:gd name="connsiteX47-2387" fmla="*/ 6028122 w 6594463"/>
              <a:gd name="connsiteY47-2388" fmla="*/ 130629 h 1614852"/>
              <a:gd name="connsiteX48-2389" fmla="*/ 6071664 w 6594463"/>
              <a:gd name="connsiteY48-2390" fmla="*/ 101600 h 1614852"/>
              <a:gd name="connsiteX49-2391" fmla="*/ 6144236 w 6594463"/>
              <a:gd name="connsiteY49-2392" fmla="*/ 116114 h 1614852"/>
              <a:gd name="connsiteX50-2393" fmla="*/ 6231322 w 6594463"/>
              <a:gd name="connsiteY50-2394" fmla="*/ 159657 h 1614852"/>
              <a:gd name="connsiteX51-2395" fmla="*/ 6260350 w 6594463"/>
              <a:gd name="connsiteY51-2396" fmla="*/ 203200 h 1614852"/>
              <a:gd name="connsiteX52-2397" fmla="*/ 6332922 w 6594463"/>
              <a:gd name="connsiteY52-2398" fmla="*/ 275772 h 1614852"/>
              <a:gd name="connsiteX53-2399" fmla="*/ 6376464 w 6594463"/>
              <a:gd name="connsiteY53-2400" fmla="*/ 362857 h 1614852"/>
              <a:gd name="connsiteX54-2401" fmla="*/ 6390979 w 6594463"/>
              <a:gd name="connsiteY54-2402" fmla="*/ 406400 h 1614852"/>
              <a:gd name="connsiteX55-2403" fmla="*/ 6492579 w 6594463"/>
              <a:gd name="connsiteY55-2404" fmla="*/ 522514 h 1614852"/>
              <a:gd name="connsiteX56-2405" fmla="*/ 6536122 w 6594463"/>
              <a:gd name="connsiteY56-2406" fmla="*/ 609600 h 1614852"/>
              <a:gd name="connsiteX57-2407" fmla="*/ 6565150 w 6594463"/>
              <a:gd name="connsiteY57-2408" fmla="*/ 725714 h 1614852"/>
              <a:gd name="connsiteX58-2409" fmla="*/ 6579664 w 6594463"/>
              <a:gd name="connsiteY58-2410" fmla="*/ 769257 h 1614852"/>
              <a:gd name="connsiteX59-2411" fmla="*/ 6594179 w 6594463"/>
              <a:gd name="connsiteY59-2412" fmla="*/ 870857 h 1614852"/>
              <a:gd name="connsiteX60-2413" fmla="*/ 6565150 w 6594463"/>
              <a:gd name="connsiteY60-2414" fmla="*/ 1132114 h 1614852"/>
              <a:gd name="connsiteX61-2415" fmla="*/ 6550636 w 6594463"/>
              <a:gd name="connsiteY61-2416" fmla="*/ 1233714 h 1614852"/>
              <a:gd name="connsiteX62-2417" fmla="*/ 6536122 w 6594463"/>
              <a:gd name="connsiteY62-2418" fmla="*/ 1480457 h 1614852"/>
              <a:gd name="connsiteX63-2419" fmla="*/ 6376464 w 6594463"/>
              <a:gd name="connsiteY63-2420" fmla="*/ 1494972 h 1614852"/>
              <a:gd name="connsiteX64-2421" fmla="*/ 6202293 w 6594463"/>
              <a:gd name="connsiteY64-2422" fmla="*/ 1524000 h 1614852"/>
              <a:gd name="connsiteX65-2423" fmla="*/ 5607207 w 6594463"/>
              <a:gd name="connsiteY65-2424" fmla="*/ 1509486 h 1614852"/>
              <a:gd name="connsiteX66-2425" fmla="*/ 5360464 w 6594463"/>
              <a:gd name="connsiteY66-2426" fmla="*/ 1480457 h 1614852"/>
              <a:gd name="connsiteX67-2427" fmla="*/ 5113722 w 6594463"/>
              <a:gd name="connsiteY67-2428" fmla="*/ 1465943 h 1614852"/>
              <a:gd name="connsiteX68-2429" fmla="*/ 5070179 w 6594463"/>
              <a:gd name="connsiteY68-2430" fmla="*/ 1451429 h 1614852"/>
              <a:gd name="connsiteX69-2431" fmla="*/ 4620236 w 6594463"/>
              <a:gd name="connsiteY69-2432" fmla="*/ 1480457 h 1614852"/>
              <a:gd name="connsiteX70-2433" fmla="*/ 4431550 w 6594463"/>
              <a:gd name="connsiteY70-2434" fmla="*/ 1494972 h 1614852"/>
              <a:gd name="connsiteX71-2435" fmla="*/ 4388007 w 6594463"/>
              <a:gd name="connsiteY71-2436" fmla="*/ 1509486 h 1614852"/>
              <a:gd name="connsiteX72-2437" fmla="*/ 4329950 w 6594463"/>
              <a:gd name="connsiteY72-2438" fmla="*/ 1524000 h 1614852"/>
              <a:gd name="connsiteX73-2439" fmla="*/ 4257379 w 6594463"/>
              <a:gd name="connsiteY73-2440" fmla="*/ 1553029 h 1614852"/>
              <a:gd name="connsiteX74-2441" fmla="*/ 4170293 w 6594463"/>
              <a:gd name="connsiteY74-2442" fmla="*/ 1567543 h 1614852"/>
              <a:gd name="connsiteX75-2443" fmla="*/ 4097722 w 6594463"/>
              <a:gd name="connsiteY75-2444" fmla="*/ 1582057 h 1614852"/>
              <a:gd name="connsiteX76-2445" fmla="*/ 4054179 w 6594463"/>
              <a:gd name="connsiteY76-2446" fmla="*/ 1596572 h 1614852"/>
              <a:gd name="connsiteX77-2447" fmla="*/ 3967093 w 6594463"/>
              <a:gd name="connsiteY77-2448" fmla="*/ 1611086 h 1614852"/>
              <a:gd name="connsiteX78-2449" fmla="*/ 3720350 w 6594463"/>
              <a:gd name="connsiteY78-2450" fmla="*/ 1596572 h 1614852"/>
              <a:gd name="connsiteX79-2451" fmla="*/ 3604237 w 6594463"/>
              <a:gd name="connsiteY79-2452" fmla="*/ 1409712 h 1614852"/>
              <a:gd name="connsiteX80-2453" fmla="*/ 2109264 w 6594463"/>
              <a:gd name="connsiteY80-2454" fmla="*/ 1407886 h 1614852"/>
              <a:gd name="connsiteX81-2455" fmla="*/ 135322 w 6594463"/>
              <a:gd name="connsiteY81-2456" fmla="*/ 1494972 h 1614852"/>
              <a:gd name="connsiteX82-2457" fmla="*/ 164350 w 6594463"/>
              <a:gd name="connsiteY82-2458" fmla="*/ 1219200 h 1614852"/>
              <a:gd name="connsiteX83-2459" fmla="*/ 178864 w 6594463"/>
              <a:gd name="connsiteY83-2460" fmla="*/ 1016000 h 1614852"/>
              <a:gd name="connsiteX84-2461" fmla="*/ 207893 w 6594463"/>
              <a:gd name="connsiteY84-2462" fmla="*/ 928914 h 1614852"/>
              <a:gd name="connsiteX85-2463" fmla="*/ 236922 w 6594463"/>
              <a:gd name="connsiteY85-2464" fmla="*/ 783772 h 1614852"/>
              <a:gd name="connsiteX86-2465" fmla="*/ 251436 w 6594463"/>
              <a:gd name="connsiteY86-2466" fmla="*/ 275772 h 1614852"/>
              <a:gd name="connsiteX87-2467" fmla="*/ 280464 w 6594463"/>
              <a:gd name="connsiteY87-2468" fmla="*/ 232229 h 1614852"/>
              <a:gd name="connsiteX88-2469" fmla="*/ 324007 w 6594463"/>
              <a:gd name="connsiteY88-2470" fmla="*/ 203200 h 1614852"/>
              <a:gd name="connsiteX89-2471" fmla="*/ 338522 w 6594463"/>
              <a:gd name="connsiteY89-2472" fmla="*/ 188686 h 1614852"/>
              <a:gd name="connsiteX0-2473" fmla="*/ 309493 w 6594463"/>
              <a:gd name="connsiteY0-2474" fmla="*/ 232229 h 1611086"/>
              <a:gd name="connsiteX1-2475" fmla="*/ 353036 w 6594463"/>
              <a:gd name="connsiteY1-2476" fmla="*/ 159657 h 1611086"/>
              <a:gd name="connsiteX2-2477" fmla="*/ 396579 w 6594463"/>
              <a:gd name="connsiteY2-2478" fmla="*/ 72572 h 1611086"/>
              <a:gd name="connsiteX3-2479" fmla="*/ 483664 w 6594463"/>
              <a:gd name="connsiteY3-2480" fmla="*/ 29029 h 1611086"/>
              <a:gd name="connsiteX4-2481" fmla="*/ 744922 w 6594463"/>
              <a:gd name="connsiteY4-2482" fmla="*/ 43543 h 1611086"/>
              <a:gd name="connsiteX5-2483" fmla="*/ 832007 w 6594463"/>
              <a:gd name="connsiteY5-2484" fmla="*/ 101600 h 1611086"/>
              <a:gd name="connsiteX6-2485" fmla="*/ 875550 w 6594463"/>
              <a:gd name="connsiteY6-2486" fmla="*/ 130629 h 1611086"/>
              <a:gd name="connsiteX7-2487" fmla="*/ 919093 w 6594463"/>
              <a:gd name="connsiteY7-2488" fmla="*/ 159657 h 1611086"/>
              <a:gd name="connsiteX8-2489" fmla="*/ 962636 w 6594463"/>
              <a:gd name="connsiteY8-2490" fmla="*/ 203200 h 1611086"/>
              <a:gd name="connsiteX9-2491" fmla="*/ 1049722 w 6594463"/>
              <a:gd name="connsiteY9-2492" fmla="*/ 261257 h 1611086"/>
              <a:gd name="connsiteX10-2493" fmla="*/ 1151322 w 6594463"/>
              <a:gd name="connsiteY10-2494" fmla="*/ 333829 h 1611086"/>
              <a:gd name="connsiteX11-2495" fmla="*/ 1238407 w 6594463"/>
              <a:gd name="connsiteY11-2496" fmla="*/ 406400 h 1611086"/>
              <a:gd name="connsiteX12-2497" fmla="*/ 1296464 w 6594463"/>
              <a:gd name="connsiteY12-2498" fmla="*/ 420914 h 1611086"/>
              <a:gd name="connsiteX13-2499" fmla="*/ 1354522 w 6594463"/>
              <a:gd name="connsiteY13-2500" fmla="*/ 449943 h 1611086"/>
              <a:gd name="connsiteX14-2501" fmla="*/ 1470636 w 6594463"/>
              <a:gd name="connsiteY14-2502" fmla="*/ 478972 h 1611086"/>
              <a:gd name="connsiteX15-2503" fmla="*/ 1818979 w 6594463"/>
              <a:gd name="connsiteY15-2504" fmla="*/ 464457 h 1611086"/>
              <a:gd name="connsiteX16-2505" fmla="*/ 1949607 w 6594463"/>
              <a:gd name="connsiteY16-2506" fmla="*/ 391886 h 1611086"/>
              <a:gd name="connsiteX17-2507" fmla="*/ 2022179 w 6594463"/>
              <a:gd name="connsiteY17-2508" fmla="*/ 377372 h 1611086"/>
              <a:gd name="connsiteX18-2509" fmla="*/ 2181836 w 6594463"/>
              <a:gd name="connsiteY18-2510" fmla="*/ 333829 h 1611086"/>
              <a:gd name="connsiteX19-2511" fmla="*/ 2239893 w 6594463"/>
              <a:gd name="connsiteY19-2512" fmla="*/ 304800 h 1611086"/>
              <a:gd name="connsiteX20-2513" fmla="*/ 2312464 w 6594463"/>
              <a:gd name="connsiteY20-2514" fmla="*/ 290286 h 1611086"/>
              <a:gd name="connsiteX21-2515" fmla="*/ 2370522 w 6594463"/>
              <a:gd name="connsiteY21-2516" fmla="*/ 261257 h 1611086"/>
              <a:gd name="connsiteX22-2517" fmla="*/ 2443093 w 6594463"/>
              <a:gd name="connsiteY22-2518" fmla="*/ 246743 h 1611086"/>
              <a:gd name="connsiteX23-2519" fmla="*/ 2501150 w 6594463"/>
              <a:gd name="connsiteY23-2520" fmla="*/ 203200 h 1611086"/>
              <a:gd name="connsiteX24-2521" fmla="*/ 2602750 w 6594463"/>
              <a:gd name="connsiteY24-2522" fmla="*/ 174172 h 1611086"/>
              <a:gd name="connsiteX25-2523" fmla="*/ 2660807 w 6594463"/>
              <a:gd name="connsiteY25-2524" fmla="*/ 145143 h 1611086"/>
              <a:gd name="connsiteX26-2525" fmla="*/ 2747893 w 6594463"/>
              <a:gd name="connsiteY26-2526" fmla="*/ 87086 h 1611086"/>
              <a:gd name="connsiteX27-2527" fmla="*/ 2791436 w 6594463"/>
              <a:gd name="connsiteY27-2528" fmla="*/ 72572 h 1611086"/>
              <a:gd name="connsiteX28-2529" fmla="*/ 2951093 w 6594463"/>
              <a:gd name="connsiteY28-2530" fmla="*/ 0 h 1611086"/>
              <a:gd name="connsiteX29-2531" fmla="*/ 3589722 w 6594463"/>
              <a:gd name="connsiteY29-2532" fmla="*/ 14514 h 1611086"/>
              <a:gd name="connsiteX30-2533" fmla="*/ 3633264 w 6594463"/>
              <a:gd name="connsiteY30-2534" fmla="*/ 29029 h 1611086"/>
              <a:gd name="connsiteX31-2535" fmla="*/ 3778407 w 6594463"/>
              <a:gd name="connsiteY31-2536" fmla="*/ 58057 h 1611086"/>
              <a:gd name="connsiteX32-2537" fmla="*/ 3836464 w 6594463"/>
              <a:gd name="connsiteY32-2538" fmla="*/ 87086 h 1611086"/>
              <a:gd name="connsiteX33-2539" fmla="*/ 3880007 w 6594463"/>
              <a:gd name="connsiteY33-2540" fmla="*/ 116114 h 1611086"/>
              <a:gd name="connsiteX34-2541" fmla="*/ 3923550 w 6594463"/>
              <a:gd name="connsiteY34-2542" fmla="*/ 130629 h 1611086"/>
              <a:gd name="connsiteX35-2543" fmla="*/ 4054179 w 6594463"/>
              <a:gd name="connsiteY35-2544" fmla="*/ 232229 h 1611086"/>
              <a:gd name="connsiteX36-2545" fmla="*/ 4097722 w 6594463"/>
              <a:gd name="connsiteY36-2546" fmla="*/ 246743 h 1611086"/>
              <a:gd name="connsiteX37-2547" fmla="*/ 4184807 w 6594463"/>
              <a:gd name="connsiteY37-2548" fmla="*/ 319314 h 1611086"/>
              <a:gd name="connsiteX38-2549" fmla="*/ 4286407 w 6594463"/>
              <a:gd name="connsiteY38-2550" fmla="*/ 377372 h 1611086"/>
              <a:gd name="connsiteX39-2551" fmla="*/ 4344464 w 6594463"/>
              <a:gd name="connsiteY39-2552" fmla="*/ 391886 h 1611086"/>
              <a:gd name="connsiteX40-2553" fmla="*/ 4939550 w 6594463"/>
              <a:gd name="connsiteY40-2554" fmla="*/ 362857 h 1611086"/>
              <a:gd name="connsiteX41-2555" fmla="*/ 5070179 w 6594463"/>
              <a:gd name="connsiteY41-2556" fmla="*/ 333829 h 1611086"/>
              <a:gd name="connsiteX42-2557" fmla="*/ 5592693 w 6594463"/>
              <a:gd name="connsiteY42-2558" fmla="*/ 319314 h 1611086"/>
              <a:gd name="connsiteX43-2559" fmla="*/ 5708807 w 6594463"/>
              <a:gd name="connsiteY43-2560" fmla="*/ 290286 h 1611086"/>
              <a:gd name="connsiteX44-2561" fmla="*/ 5810407 w 6594463"/>
              <a:gd name="connsiteY44-2562" fmla="*/ 246743 h 1611086"/>
              <a:gd name="connsiteX45-2563" fmla="*/ 5926522 w 6594463"/>
              <a:gd name="connsiteY45-2564" fmla="*/ 174172 h 1611086"/>
              <a:gd name="connsiteX46-2565" fmla="*/ 5970064 w 6594463"/>
              <a:gd name="connsiteY46-2566" fmla="*/ 145143 h 1611086"/>
              <a:gd name="connsiteX47-2567" fmla="*/ 6028122 w 6594463"/>
              <a:gd name="connsiteY47-2568" fmla="*/ 130629 h 1611086"/>
              <a:gd name="connsiteX48-2569" fmla="*/ 6071664 w 6594463"/>
              <a:gd name="connsiteY48-2570" fmla="*/ 101600 h 1611086"/>
              <a:gd name="connsiteX49-2571" fmla="*/ 6144236 w 6594463"/>
              <a:gd name="connsiteY49-2572" fmla="*/ 116114 h 1611086"/>
              <a:gd name="connsiteX50-2573" fmla="*/ 6231322 w 6594463"/>
              <a:gd name="connsiteY50-2574" fmla="*/ 159657 h 1611086"/>
              <a:gd name="connsiteX51-2575" fmla="*/ 6260350 w 6594463"/>
              <a:gd name="connsiteY51-2576" fmla="*/ 203200 h 1611086"/>
              <a:gd name="connsiteX52-2577" fmla="*/ 6332922 w 6594463"/>
              <a:gd name="connsiteY52-2578" fmla="*/ 275772 h 1611086"/>
              <a:gd name="connsiteX53-2579" fmla="*/ 6376464 w 6594463"/>
              <a:gd name="connsiteY53-2580" fmla="*/ 362857 h 1611086"/>
              <a:gd name="connsiteX54-2581" fmla="*/ 6390979 w 6594463"/>
              <a:gd name="connsiteY54-2582" fmla="*/ 406400 h 1611086"/>
              <a:gd name="connsiteX55-2583" fmla="*/ 6492579 w 6594463"/>
              <a:gd name="connsiteY55-2584" fmla="*/ 522514 h 1611086"/>
              <a:gd name="connsiteX56-2585" fmla="*/ 6536122 w 6594463"/>
              <a:gd name="connsiteY56-2586" fmla="*/ 609600 h 1611086"/>
              <a:gd name="connsiteX57-2587" fmla="*/ 6565150 w 6594463"/>
              <a:gd name="connsiteY57-2588" fmla="*/ 725714 h 1611086"/>
              <a:gd name="connsiteX58-2589" fmla="*/ 6579664 w 6594463"/>
              <a:gd name="connsiteY58-2590" fmla="*/ 769257 h 1611086"/>
              <a:gd name="connsiteX59-2591" fmla="*/ 6594179 w 6594463"/>
              <a:gd name="connsiteY59-2592" fmla="*/ 870857 h 1611086"/>
              <a:gd name="connsiteX60-2593" fmla="*/ 6565150 w 6594463"/>
              <a:gd name="connsiteY60-2594" fmla="*/ 1132114 h 1611086"/>
              <a:gd name="connsiteX61-2595" fmla="*/ 6550636 w 6594463"/>
              <a:gd name="connsiteY61-2596" fmla="*/ 1233714 h 1611086"/>
              <a:gd name="connsiteX62-2597" fmla="*/ 6536122 w 6594463"/>
              <a:gd name="connsiteY62-2598" fmla="*/ 1480457 h 1611086"/>
              <a:gd name="connsiteX63-2599" fmla="*/ 6376464 w 6594463"/>
              <a:gd name="connsiteY63-2600" fmla="*/ 1494972 h 1611086"/>
              <a:gd name="connsiteX64-2601" fmla="*/ 6202293 w 6594463"/>
              <a:gd name="connsiteY64-2602" fmla="*/ 1524000 h 1611086"/>
              <a:gd name="connsiteX65-2603" fmla="*/ 5607207 w 6594463"/>
              <a:gd name="connsiteY65-2604" fmla="*/ 1509486 h 1611086"/>
              <a:gd name="connsiteX66-2605" fmla="*/ 5360464 w 6594463"/>
              <a:gd name="connsiteY66-2606" fmla="*/ 1480457 h 1611086"/>
              <a:gd name="connsiteX67-2607" fmla="*/ 5113722 w 6594463"/>
              <a:gd name="connsiteY67-2608" fmla="*/ 1465943 h 1611086"/>
              <a:gd name="connsiteX68-2609" fmla="*/ 5070179 w 6594463"/>
              <a:gd name="connsiteY68-2610" fmla="*/ 1451429 h 1611086"/>
              <a:gd name="connsiteX69-2611" fmla="*/ 4620236 w 6594463"/>
              <a:gd name="connsiteY69-2612" fmla="*/ 1480457 h 1611086"/>
              <a:gd name="connsiteX70-2613" fmla="*/ 4431550 w 6594463"/>
              <a:gd name="connsiteY70-2614" fmla="*/ 1494972 h 1611086"/>
              <a:gd name="connsiteX71-2615" fmla="*/ 4388007 w 6594463"/>
              <a:gd name="connsiteY71-2616" fmla="*/ 1509486 h 1611086"/>
              <a:gd name="connsiteX72-2617" fmla="*/ 4329950 w 6594463"/>
              <a:gd name="connsiteY72-2618" fmla="*/ 1524000 h 1611086"/>
              <a:gd name="connsiteX73-2619" fmla="*/ 4257379 w 6594463"/>
              <a:gd name="connsiteY73-2620" fmla="*/ 1553029 h 1611086"/>
              <a:gd name="connsiteX74-2621" fmla="*/ 4170293 w 6594463"/>
              <a:gd name="connsiteY74-2622" fmla="*/ 1567543 h 1611086"/>
              <a:gd name="connsiteX75-2623" fmla="*/ 4097722 w 6594463"/>
              <a:gd name="connsiteY75-2624" fmla="*/ 1582057 h 1611086"/>
              <a:gd name="connsiteX76-2625" fmla="*/ 4054179 w 6594463"/>
              <a:gd name="connsiteY76-2626" fmla="*/ 1596572 h 1611086"/>
              <a:gd name="connsiteX77-2627" fmla="*/ 3967093 w 6594463"/>
              <a:gd name="connsiteY77-2628" fmla="*/ 1611086 h 1611086"/>
              <a:gd name="connsiteX78-2629" fmla="*/ 3604237 w 6594463"/>
              <a:gd name="connsiteY78-2630" fmla="*/ 1409712 h 1611086"/>
              <a:gd name="connsiteX79-2631" fmla="*/ 2109264 w 6594463"/>
              <a:gd name="connsiteY79-2632" fmla="*/ 1407886 h 1611086"/>
              <a:gd name="connsiteX80-2633" fmla="*/ 135322 w 6594463"/>
              <a:gd name="connsiteY80-2634" fmla="*/ 1494972 h 1611086"/>
              <a:gd name="connsiteX81-2635" fmla="*/ 164350 w 6594463"/>
              <a:gd name="connsiteY81-2636" fmla="*/ 1219200 h 1611086"/>
              <a:gd name="connsiteX82-2637" fmla="*/ 178864 w 6594463"/>
              <a:gd name="connsiteY82-2638" fmla="*/ 1016000 h 1611086"/>
              <a:gd name="connsiteX83-2639" fmla="*/ 207893 w 6594463"/>
              <a:gd name="connsiteY83-2640" fmla="*/ 928914 h 1611086"/>
              <a:gd name="connsiteX84-2641" fmla="*/ 236922 w 6594463"/>
              <a:gd name="connsiteY84-2642" fmla="*/ 783772 h 1611086"/>
              <a:gd name="connsiteX85-2643" fmla="*/ 251436 w 6594463"/>
              <a:gd name="connsiteY85-2644" fmla="*/ 275772 h 1611086"/>
              <a:gd name="connsiteX86-2645" fmla="*/ 280464 w 6594463"/>
              <a:gd name="connsiteY86-2646" fmla="*/ 232229 h 1611086"/>
              <a:gd name="connsiteX87-2647" fmla="*/ 324007 w 6594463"/>
              <a:gd name="connsiteY87-2648" fmla="*/ 203200 h 1611086"/>
              <a:gd name="connsiteX88-2649" fmla="*/ 338522 w 6594463"/>
              <a:gd name="connsiteY88-2650" fmla="*/ 188686 h 1611086"/>
              <a:gd name="connsiteX0-2651" fmla="*/ 309493 w 6594463"/>
              <a:gd name="connsiteY0-2652" fmla="*/ 232229 h 1603883"/>
              <a:gd name="connsiteX1-2653" fmla="*/ 353036 w 6594463"/>
              <a:gd name="connsiteY1-2654" fmla="*/ 159657 h 1603883"/>
              <a:gd name="connsiteX2-2655" fmla="*/ 396579 w 6594463"/>
              <a:gd name="connsiteY2-2656" fmla="*/ 72572 h 1603883"/>
              <a:gd name="connsiteX3-2657" fmla="*/ 483664 w 6594463"/>
              <a:gd name="connsiteY3-2658" fmla="*/ 29029 h 1603883"/>
              <a:gd name="connsiteX4-2659" fmla="*/ 744922 w 6594463"/>
              <a:gd name="connsiteY4-2660" fmla="*/ 43543 h 1603883"/>
              <a:gd name="connsiteX5-2661" fmla="*/ 832007 w 6594463"/>
              <a:gd name="connsiteY5-2662" fmla="*/ 101600 h 1603883"/>
              <a:gd name="connsiteX6-2663" fmla="*/ 875550 w 6594463"/>
              <a:gd name="connsiteY6-2664" fmla="*/ 130629 h 1603883"/>
              <a:gd name="connsiteX7-2665" fmla="*/ 919093 w 6594463"/>
              <a:gd name="connsiteY7-2666" fmla="*/ 159657 h 1603883"/>
              <a:gd name="connsiteX8-2667" fmla="*/ 962636 w 6594463"/>
              <a:gd name="connsiteY8-2668" fmla="*/ 203200 h 1603883"/>
              <a:gd name="connsiteX9-2669" fmla="*/ 1049722 w 6594463"/>
              <a:gd name="connsiteY9-2670" fmla="*/ 261257 h 1603883"/>
              <a:gd name="connsiteX10-2671" fmla="*/ 1151322 w 6594463"/>
              <a:gd name="connsiteY10-2672" fmla="*/ 333829 h 1603883"/>
              <a:gd name="connsiteX11-2673" fmla="*/ 1238407 w 6594463"/>
              <a:gd name="connsiteY11-2674" fmla="*/ 406400 h 1603883"/>
              <a:gd name="connsiteX12-2675" fmla="*/ 1296464 w 6594463"/>
              <a:gd name="connsiteY12-2676" fmla="*/ 420914 h 1603883"/>
              <a:gd name="connsiteX13-2677" fmla="*/ 1354522 w 6594463"/>
              <a:gd name="connsiteY13-2678" fmla="*/ 449943 h 1603883"/>
              <a:gd name="connsiteX14-2679" fmla="*/ 1470636 w 6594463"/>
              <a:gd name="connsiteY14-2680" fmla="*/ 478972 h 1603883"/>
              <a:gd name="connsiteX15-2681" fmla="*/ 1818979 w 6594463"/>
              <a:gd name="connsiteY15-2682" fmla="*/ 464457 h 1603883"/>
              <a:gd name="connsiteX16-2683" fmla="*/ 1949607 w 6594463"/>
              <a:gd name="connsiteY16-2684" fmla="*/ 391886 h 1603883"/>
              <a:gd name="connsiteX17-2685" fmla="*/ 2022179 w 6594463"/>
              <a:gd name="connsiteY17-2686" fmla="*/ 377372 h 1603883"/>
              <a:gd name="connsiteX18-2687" fmla="*/ 2181836 w 6594463"/>
              <a:gd name="connsiteY18-2688" fmla="*/ 333829 h 1603883"/>
              <a:gd name="connsiteX19-2689" fmla="*/ 2239893 w 6594463"/>
              <a:gd name="connsiteY19-2690" fmla="*/ 304800 h 1603883"/>
              <a:gd name="connsiteX20-2691" fmla="*/ 2312464 w 6594463"/>
              <a:gd name="connsiteY20-2692" fmla="*/ 290286 h 1603883"/>
              <a:gd name="connsiteX21-2693" fmla="*/ 2370522 w 6594463"/>
              <a:gd name="connsiteY21-2694" fmla="*/ 261257 h 1603883"/>
              <a:gd name="connsiteX22-2695" fmla="*/ 2443093 w 6594463"/>
              <a:gd name="connsiteY22-2696" fmla="*/ 246743 h 1603883"/>
              <a:gd name="connsiteX23-2697" fmla="*/ 2501150 w 6594463"/>
              <a:gd name="connsiteY23-2698" fmla="*/ 203200 h 1603883"/>
              <a:gd name="connsiteX24-2699" fmla="*/ 2602750 w 6594463"/>
              <a:gd name="connsiteY24-2700" fmla="*/ 174172 h 1603883"/>
              <a:gd name="connsiteX25-2701" fmla="*/ 2660807 w 6594463"/>
              <a:gd name="connsiteY25-2702" fmla="*/ 145143 h 1603883"/>
              <a:gd name="connsiteX26-2703" fmla="*/ 2747893 w 6594463"/>
              <a:gd name="connsiteY26-2704" fmla="*/ 87086 h 1603883"/>
              <a:gd name="connsiteX27-2705" fmla="*/ 2791436 w 6594463"/>
              <a:gd name="connsiteY27-2706" fmla="*/ 72572 h 1603883"/>
              <a:gd name="connsiteX28-2707" fmla="*/ 2951093 w 6594463"/>
              <a:gd name="connsiteY28-2708" fmla="*/ 0 h 1603883"/>
              <a:gd name="connsiteX29-2709" fmla="*/ 3589722 w 6594463"/>
              <a:gd name="connsiteY29-2710" fmla="*/ 14514 h 1603883"/>
              <a:gd name="connsiteX30-2711" fmla="*/ 3633264 w 6594463"/>
              <a:gd name="connsiteY30-2712" fmla="*/ 29029 h 1603883"/>
              <a:gd name="connsiteX31-2713" fmla="*/ 3778407 w 6594463"/>
              <a:gd name="connsiteY31-2714" fmla="*/ 58057 h 1603883"/>
              <a:gd name="connsiteX32-2715" fmla="*/ 3836464 w 6594463"/>
              <a:gd name="connsiteY32-2716" fmla="*/ 87086 h 1603883"/>
              <a:gd name="connsiteX33-2717" fmla="*/ 3880007 w 6594463"/>
              <a:gd name="connsiteY33-2718" fmla="*/ 116114 h 1603883"/>
              <a:gd name="connsiteX34-2719" fmla="*/ 3923550 w 6594463"/>
              <a:gd name="connsiteY34-2720" fmla="*/ 130629 h 1603883"/>
              <a:gd name="connsiteX35-2721" fmla="*/ 4054179 w 6594463"/>
              <a:gd name="connsiteY35-2722" fmla="*/ 232229 h 1603883"/>
              <a:gd name="connsiteX36-2723" fmla="*/ 4097722 w 6594463"/>
              <a:gd name="connsiteY36-2724" fmla="*/ 246743 h 1603883"/>
              <a:gd name="connsiteX37-2725" fmla="*/ 4184807 w 6594463"/>
              <a:gd name="connsiteY37-2726" fmla="*/ 319314 h 1603883"/>
              <a:gd name="connsiteX38-2727" fmla="*/ 4286407 w 6594463"/>
              <a:gd name="connsiteY38-2728" fmla="*/ 377372 h 1603883"/>
              <a:gd name="connsiteX39-2729" fmla="*/ 4344464 w 6594463"/>
              <a:gd name="connsiteY39-2730" fmla="*/ 391886 h 1603883"/>
              <a:gd name="connsiteX40-2731" fmla="*/ 4939550 w 6594463"/>
              <a:gd name="connsiteY40-2732" fmla="*/ 362857 h 1603883"/>
              <a:gd name="connsiteX41-2733" fmla="*/ 5070179 w 6594463"/>
              <a:gd name="connsiteY41-2734" fmla="*/ 333829 h 1603883"/>
              <a:gd name="connsiteX42-2735" fmla="*/ 5592693 w 6594463"/>
              <a:gd name="connsiteY42-2736" fmla="*/ 319314 h 1603883"/>
              <a:gd name="connsiteX43-2737" fmla="*/ 5708807 w 6594463"/>
              <a:gd name="connsiteY43-2738" fmla="*/ 290286 h 1603883"/>
              <a:gd name="connsiteX44-2739" fmla="*/ 5810407 w 6594463"/>
              <a:gd name="connsiteY44-2740" fmla="*/ 246743 h 1603883"/>
              <a:gd name="connsiteX45-2741" fmla="*/ 5926522 w 6594463"/>
              <a:gd name="connsiteY45-2742" fmla="*/ 174172 h 1603883"/>
              <a:gd name="connsiteX46-2743" fmla="*/ 5970064 w 6594463"/>
              <a:gd name="connsiteY46-2744" fmla="*/ 145143 h 1603883"/>
              <a:gd name="connsiteX47-2745" fmla="*/ 6028122 w 6594463"/>
              <a:gd name="connsiteY47-2746" fmla="*/ 130629 h 1603883"/>
              <a:gd name="connsiteX48-2747" fmla="*/ 6071664 w 6594463"/>
              <a:gd name="connsiteY48-2748" fmla="*/ 101600 h 1603883"/>
              <a:gd name="connsiteX49-2749" fmla="*/ 6144236 w 6594463"/>
              <a:gd name="connsiteY49-2750" fmla="*/ 116114 h 1603883"/>
              <a:gd name="connsiteX50-2751" fmla="*/ 6231322 w 6594463"/>
              <a:gd name="connsiteY50-2752" fmla="*/ 159657 h 1603883"/>
              <a:gd name="connsiteX51-2753" fmla="*/ 6260350 w 6594463"/>
              <a:gd name="connsiteY51-2754" fmla="*/ 203200 h 1603883"/>
              <a:gd name="connsiteX52-2755" fmla="*/ 6332922 w 6594463"/>
              <a:gd name="connsiteY52-2756" fmla="*/ 275772 h 1603883"/>
              <a:gd name="connsiteX53-2757" fmla="*/ 6376464 w 6594463"/>
              <a:gd name="connsiteY53-2758" fmla="*/ 362857 h 1603883"/>
              <a:gd name="connsiteX54-2759" fmla="*/ 6390979 w 6594463"/>
              <a:gd name="connsiteY54-2760" fmla="*/ 406400 h 1603883"/>
              <a:gd name="connsiteX55-2761" fmla="*/ 6492579 w 6594463"/>
              <a:gd name="connsiteY55-2762" fmla="*/ 522514 h 1603883"/>
              <a:gd name="connsiteX56-2763" fmla="*/ 6536122 w 6594463"/>
              <a:gd name="connsiteY56-2764" fmla="*/ 609600 h 1603883"/>
              <a:gd name="connsiteX57-2765" fmla="*/ 6565150 w 6594463"/>
              <a:gd name="connsiteY57-2766" fmla="*/ 725714 h 1603883"/>
              <a:gd name="connsiteX58-2767" fmla="*/ 6579664 w 6594463"/>
              <a:gd name="connsiteY58-2768" fmla="*/ 769257 h 1603883"/>
              <a:gd name="connsiteX59-2769" fmla="*/ 6594179 w 6594463"/>
              <a:gd name="connsiteY59-2770" fmla="*/ 870857 h 1603883"/>
              <a:gd name="connsiteX60-2771" fmla="*/ 6565150 w 6594463"/>
              <a:gd name="connsiteY60-2772" fmla="*/ 1132114 h 1603883"/>
              <a:gd name="connsiteX61-2773" fmla="*/ 6550636 w 6594463"/>
              <a:gd name="connsiteY61-2774" fmla="*/ 1233714 h 1603883"/>
              <a:gd name="connsiteX62-2775" fmla="*/ 6536122 w 6594463"/>
              <a:gd name="connsiteY62-2776" fmla="*/ 1480457 h 1603883"/>
              <a:gd name="connsiteX63-2777" fmla="*/ 6376464 w 6594463"/>
              <a:gd name="connsiteY63-2778" fmla="*/ 1494972 h 1603883"/>
              <a:gd name="connsiteX64-2779" fmla="*/ 6202293 w 6594463"/>
              <a:gd name="connsiteY64-2780" fmla="*/ 1524000 h 1603883"/>
              <a:gd name="connsiteX65-2781" fmla="*/ 5607207 w 6594463"/>
              <a:gd name="connsiteY65-2782" fmla="*/ 1509486 h 1603883"/>
              <a:gd name="connsiteX66-2783" fmla="*/ 5360464 w 6594463"/>
              <a:gd name="connsiteY66-2784" fmla="*/ 1480457 h 1603883"/>
              <a:gd name="connsiteX67-2785" fmla="*/ 5113722 w 6594463"/>
              <a:gd name="connsiteY67-2786" fmla="*/ 1465943 h 1603883"/>
              <a:gd name="connsiteX68-2787" fmla="*/ 5070179 w 6594463"/>
              <a:gd name="connsiteY68-2788" fmla="*/ 1451429 h 1603883"/>
              <a:gd name="connsiteX69-2789" fmla="*/ 4620236 w 6594463"/>
              <a:gd name="connsiteY69-2790" fmla="*/ 1480457 h 1603883"/>
              <a:gd name="connsiteX70-2791" fmla="*/ 4431550 w 6594463"/>
              <a:gd name="connsiteY70-2792" fmla="*/ 1494972 h 1603883"/>
              <a:gd name="connsiteX71-2793" fmla="*/ 4388007 w 6594463"/>
              <a:gd name="connsiteY71-2794" fmla="*/ 1509486 h 1603883"/>
              <a:gd name="connsiteX72-2795" fmla="*/ 4329950 w 6594463"/>
              <a:gd name="connsiteY72-2796" fmla="*/ 1524000 h 1603883"/>
              <a:gd name="connsiteX73-2797" fmla="*/ 4257379 w 6594463"/>
              <a:gd name="connsiteY73-2798" fmla="*/ 1553029 h 1603883"/>
              <a:gd name="connsiteX74-2799" fmla="*/ 4170293 w 6594463"/>
              <a:gd name="connsiteY74-2800" fmla="*/ 1567543 h 1603883"/>
              <a:gd name="connsiteX75-2801" fmla="*/ 4097722 w 6594463"/>
              <a:gd name="connsiteY75-2802" fmla="*/ 1582057 h 1603883"/>
              <a:gd name="connsiteX76-2803" fmla="*/ 4054179 w 6594463"/>
              <a:gd name="connsiteY76-2804" fmla="*/ 1596572 h 1603883"/>
              <a:gd name="connsiteX77-2805" fmla="*/ 3980549 w 6594463"/>
              <a:gd name="connsiteY77-2806" fmla="*/ 1453257 h 1603883"/>
              <a:gd name="connsiteX78-2807" fmla="*/ 3604237 w 6594463"/>
              <a:gd name="connsiteY78-2808" fmla="*/ 1409712 h 1603883"/>
              <a:gd name="connsiteX79-2809" fmla="*/ 2109264 w 6594463"/>
              <a:gd name="connsiteY79-2810" fmla="*/ 1407886 h 1603883"/>
              <a:gd name="connsiteX80-2811" fmla="*/ 135322 w 6594463"/>
              <a:gd name="connsiteY80-2812" fmla="*/ 1494972 h 1603883"/>
              <a:gd name="connsiteX81-2813" fmla="*/ 164350 w 6594463"/>
              <a:gd name="connsiteY81-2814" fmla="*/ 1219200 h 1603883"/>
              <a:gd name="connsiteX82-2815" fmla="*/ 178864 w 6594463"/>
              <a:gd name="connsiteY82-2816" fmla="*/ 1016000 h 1603883"/>
              <a:gd name="connsiteX83-2817" fmla="*/ 207893 w 6594463"/>
              <a:gd name="connsiteY83-2818" fmla="*/ 928914 h 1603883"/>
              <a:gd name="connsiteX84-2819" fmla="*/ 236922 w 6594463"/>
              <a:gd name="connsiteY84-2820" fmla="*/ 783772 h 1603883"/>
              <a:gd name="connsiteX85-2821" fmla="*/ 251436 w 6594463"/>
              <a:gd name="connsiteY85-2822" fmla="*/ 275772 h 1603883"/>
              <a:gd name="connsiteX86-2823" fmla="*/ 280464 w 6594463"/>
              <a:gd name="connsiteY86-2824" fmla="*/ 232229 h 1603883"/>
              <a:gd name="connsiteX87-2825" fmla="*/ 324007 w 6594463"/>
              <a:gd name="connsiteY87-2826" fmla="*/ 203200 h 1603883"/>
              <a:gd name="connsiteX88-2827" fmla="*/ 338522 w 6594463"/>
              <a:gd name="connsiteY88-2828" fmla="*/ 188686 h 1603883"/>
              <a:gd name="connsiteX0-2829" fmla="*/ 309493 w 6594463"/>
              <a:gd name="connsiteY0-2830" fmla="*/ 232229 h 1588451"/>
              <a:gd name="connsiteX1-2831" fmla="*/ 353036 w 6594463"/>
              <a:gd name="connsiteY1-2832" fmla="*/ 159657 h 1588451"/>
              <a:gd name="connsiteX2-2833" fmla="*/ 396579 w 6594463"/>
              <a:gd name="connsiteY2-2834" fmla="*/ 72572 h 1588451"/>
              <a:gd name="connsiteX3-2835" fmla="*/ 483664 w 6594463"/>
              <a:gd name="connsiteY3-2836" fmla="*/ 29029 h 1588451"/>
              <a:gd name="connsiteX4-2837" fmla="*/ 744922 w 6594463"/>
              <a:gd name="connsiteY4-2838" fmla="*/ 43543 h 1588451"/>
              <a:gd name="connsiteX5-2839" fmla="*/ 832007 w 6594463"/>
              <a:gd name="connsiteY5-2840" fmla="*/ 101600 h 1588451"/>
              <a:gd name="connsiteX6-2841" fmla="*/ 875550 w 6594463"/>
              <a:gd name="connsiteY6-2842" fmla="*/ 130629 h 1588451"/>
              <a:gd name="connsiteX7-2843" fmla="*/ 919093 w 6594463"/>
              <a:gd name="connsiteY7-2844" fmla="*/ 159657 h 1588451"/>
              <a:gd name="connsiteX8-2845" fmla="*/ 962636 w 6594463"/>
              <a:gd name="connsiteY8-2846" fmla="*/ 203200 h 1588451"/>
              <a:gd name="connsiteX9-2847" fmla="*/ 1049722 w 6594463"/>
              <a:gd name="connsiteY9-2848" fmla="*/ 261257 h 1588451"/>
              <a:gd name="connsiteX10-2849" fmla="*/ 1151322 w 6594463"/>
              <a:gd name="connsiteY10-2850" fmla="*/ 333829 h 1588451"/>
              <a:gd name="connsiteX11-2851" fmla="*/ 1238407 w 6594463"/>
              <a:gd name="connsiteY11-2852" fmla="*/ 406400 h 1588451"/>
              <a:gd name="connsiteX12-2853" fmla="*/ 1296464 w 6594463"/>
              <a:gd name="connsiteY12-2854" fmla="*/ 420914 h 1588451"/>
              <a:gd name="connsiteX13-2855" fmla="*/ 1354522 w 6594463"/>
              <a:gd name="connsiteY13-2856" fmla="*/ 449943 h 1588451"/>
              <a:gd name="connsiteX14-2857" fmla="*/ 1470636 w 6594463"/>
              <a:gd name="connsiteY14-2858" fmla="*/ 478972 h 1588451"/>
              <a:gd name="connsiteX15-2859" fmla="*/ 1818979 w 6594463"/>
              <a:gd name="connsiteY15-2860" fmla="*/ 464457 h 1588451"/>
              <a:gd name="connsiteX16-2861" fmla="*/ 1949607 w 6594463"/>
              <a:gd name="connsiteY16-2862" fmla="*/ 391886 h 1588451"/>
              <a:gd name="connsiteX17-2863" fmla="*/ 2022179 w 6594463"/>
              <a:gd name="connsiteY17-2864" fmla="*/ 377372 h 1588451"/>
              <a:gd name="connsiteX18-2865" fmla="*/ 2181836 w 6594463"/>
              <a:gd name="connsiteY18-2866" fmla="*/ 333829 h 1588451"/>
              <a:gd name="connsiteX19-2867" fmla="*/ 2239893 w 6594463"/>
              <a:gd name="connsiteY19-2868" fmla="*/ 304800 h 1588451"/>
              <a:gd name="connsiteX20-2869" fmla="*/ 2312464 w 6594463"/>
              <a:gd name="connsiteY20-2870" fmla="*/ 290286 h 1588451"/>
              <a:gd name="connsiteX21-2871" fmla="*/ 2370522 w 6594463"/>
              <a:gd name="connsiteY21-2872" fmla="*/ 261257 h 1588451"/>
              <a:gd name="connsiteX22-2873" fmla="*/ 2443093 w 6594463"/>
              <a:gd name="connsiteY22-2874" fmla="*/ 246743 h 1588451"/>
              <a:gd name="connsiteX23-2875" fmla="*/ 2501150 w 6594463"/>
              <a:gd name="connsiteY23-2876" fmla="*/ 203200 h 1588451"/>
              <a:gd name="connsiteX24-2877" fmla="*/ 2602750 w 6594463"/>
              <a:gd name="connsiteY24-2878" fmla="*/ 174172 h 1588451"/>
              <a:gd name="connsiteX25-2879" fmla="*/ 2660807 w 6594463"/>
              <a:gd name="connsiteY25-2880" fmla="*/ 145143 h 1588451"/>
              <a:gd name="connsiteX26-2881" fmla="*/ 2747893 w 6594463"/>
              <a:gd name="connsiteY26-2882" fmla="*/ 87086 h 1588451"/>
              <a:gd name="connsiteX27-2883" fmla="*/ 2791436 w 6594463"/>
              <a:gd name="connsiteY27-2884" fmla="*/ 72572 h 1588451"/>
              <a:gd name="connsiteX28-2885" fmla="*/ 2951093 w 6594463"/>
              <a:gd name="connsiteY28-2886" fmla="*/ 0 h 1588451"/>
              <a:gd name="connsiteX29-2887" fmla="*/ 3589722 w 6594463"/>
              <a:gd name="connsiteY29-2888" fmla="*/ 14514 h 1588451"/>
              <a:gd name="connsiteX30-2889" fmla="*/ 3633264 w 6594463"/>
              <a:gd name="connsiteY30-2890" fmla="*/ 29029 h 1588451"/>
              <a:gd name="connsiteX31-2891" fmla="*/ 3778407 w 6594463"/>
              <a:gd name="connsiteY31-2892" fmla="*/ 58057 h 1588451"/>
              <a:gd name="connsiteX32-2893" fmla="*/ 3836464 w 6594463"/>
              <a:gd name="connsiteY32-2894" fmla="*/ 87086 h 1588451"/>
              <a:gd name="connsiteX33-2895" fmla="*/ 3880007 w 6594463"/>
              <a:gd name="connsiteY33-2896" fmla="*/ 116114 h 1588451"/>
              <a:gd name="connsiteX34-2897" fmla="*/ 3923550 w 6594463"/>
              <a:gd name="connsiteY34-2898" fmla="*/ 130629 h 1588451"/>
              <a:gd name="connsiteX35-2899" fmla="*/ 4054179 w 6594463"/>
              <a:gd name="connsiteY35-2900" fmla="*/ 232229 h 1588451"/>
              <a:gd name="connsiteX36-2901" fmla="*/ 4097722 w 6594463"/>
              <a:gd name="connsiteY36-2902" fmla="*/ 246743 h 1588451"/>
              <a:gd name="connsiteX37-2903" fmla="*/ 4184807 w 6594463"/>
              <a:gd name="connsiteY37-2904" fmla="*/ 319314 h 1588451"/>
              <a:gd name="connsiteX38-2905" fmla="*/ 4286407 w 6594463"/>
              <a:gd name="connsiteY38-2906" fmla="*/ 377372 h 1588451"/>
              <a:gd name="connsiteX39-2907" fmla="*/ 4344464 w 6594463"/>
              <a:gd name="connsiteY39-2908" fmla="*/ 391886 h 1588451"/>
              <a:gd name="connsiteX40-2909" fmla="*/ 4939550 w 6594463"/>
              <a:gd name="connsiteY40-2910" fmla="*/ 362857 h 1588451"/>
              <a:gd name="connsiteX41-2911" fmla="*/ 5070179 w 6594463"/>
              <a:gd name="connsiteY41-2912" fmla="*/ 333829 h 1588451"/>
              <a:gd name="connsiteX42-2913" fmla="*/ 5592693 w 6594463"/>
              <a:gd name="connsiteY42-2914" fmla="*/ 319314 h 1588451"/>
              <a:gd name="connsiteX43-2915" fmla="*/ 5708807 w 6594463"/>
              <a:gd name="connsiteY43-2916" fmla="*/ 290286 h 1588451"/>
              <a:gd name="connsiteX44-2917" fmla="*/ 5810407 w 6594463"/>
              <a:gd name="connsiteY44-2918" fmla="*/ 246743 h 1588451"/>
              <a:gd name="connsiteX45-2919" fmla="*/ 5926522 w 6594463"/>
              <a:gd name="connsiteY45-2920" fmla="*/ 174172 h 1588451"/>
              <a:gd name="connsiteX46-2921" fmla="*/ 5970064 w 6594463"/>
              <a:gd name="connsiteY46-2922" fmla="*/ 145143 h 1588451"/>
              <a:gd name="connsiteX47-2923" fmla="*/ 6028122 w 6594463"/>
              <a:gd name="connsiteY47-2924" fmla="*/ 130629 h 1588451"/>
              <a:gd name="connsiteX48-2925" fmla="*/ 6071664 w 6594463"/>
              <a:gd name="connsiteY48-2926" fmla="*/ 101600 h 1588451"/>
              <a:gd name="connsiteX49-2927" fmla="*/ 6144236 w 6594463"/>
              <a:gd name="connsiteY49-2928" fmla="*/ 116114 h 1588451"/>
              <a:gd name="connsiteX50-2929" fmla="*/ 6231322 w 6594463"/>
              <a:gd name="connsiteY50-2930" fmla="*/ 159657 h 1588451"/>
              <a:gd name="connsiteX51-2931" fmla="*/ 6260350 w 6594463"/>
              <a:gd name="connsiteY51-2932" fmla="*/ 203200 h 1588451"/>
              <a:gd name="connsiteX52-2933" fmla="*/ 6332922 w 6594463"/>
              <a:gd name="connsiteY52-2934" fmla="*/ 275772 h 1588451"/>
              <a:gd name="connsiteX53-2935" fmla="*/ 6376464 w 6594463"/>
              <a:gd name="connsiteY53-2936" fmla="*/ 362857 h 1588451"/>
              <a:gd name="connsiteX54-2937" fmla="*/ 6390979 w 6594463"/>
              <a:gd name="connsiteY54-2938" fmla="*/ 406400 h 1588451"/>
              <a:gd name="connsiteX55-2939" fmla="*/ 6492579 w 6594463"/>
              <a:gd name="connsiteY55-2940" fmla="*/ 522514 h 1588451"/>
              <a:gd name="connsiteX56-2941" fmla="*/ 6536122 w 6594463"/>
              <a:gd name="connsiteY56-2942" fmla="*/ 609600 h 1588451"/>
              <a:gd name="connsiteX57-2943" fmla="*/ 6565150 w 6594463"/>
              <a:gd name="connsiteY57-2944" fmla="*/ 725714 h 1588451"/>
              <a:gd name="connsiteX58-2945" fmla="*/ 6579664 w 6594463"/>
              <a:gd name="connsiteY58-2946" fmla="*/ 769257 h 1588451"/>
              <a:gd name="connsiteX59-2947" fmla="*/ 6594179 w 6594463"/>
              <a:gd name="connsiteY59-2948" fmla="*/ 870857 h 1588451"/>
              <a:gd name="connsiteX60-2949" fmla="*/ 6565150 w 6594463"/>
              <a:gd name="connsiteY60-2950" fmla="*/ 1132114 h 1588451"/>
              <a:gd name="connsiteX61-2951" fmla="*/ 6550636 w 6594463"/>
              <a:gd name="connsiteY61-2952" fmla="*/ 1233714 h 1588451"/>
              <a:gd name="connsiteX62-2953" fmla="*/ 6536122 w 6594463"/>
              <a:gd name="connsiteY62-2954" fmla="*/ 1480457 h 1588451"/>
              <a:gd name="connsiteX63-2955" fmla="*/ 6376464 w 6594463"/>
              <a:gd name="connsiteY63-2956" fmla="*/ 1494972 h 1588451"/>
              <a:gd name="connsiteX64-2957" fmla="*/ 6202293 w 6594463"/>
              <a:gd name="connsiteY64-2958" fmla="*/ 1524000 h 1588451"/>
              <a:gd name="connsiteX65-2959" fmla="*/ 5607207 w 6594463"/>
              <a:gd name="connsiteY65-2960" fmla="*/ 1509486 h 1588451"/>
              <a:gd name="connsiteX66-2961" fmla="*/ 5360464 w 6594463"/>
              <a:gd name="connsiteY66-2962" fmla="*/ 1480457 h 1588451"/>
              <a:gd name="connsiteX67-2963" fmla="*/ 5113722 w 6594463"/>
              <a:gd name="connsiteY67-2964" fmla="*/ 1465943 h 1588451"/>
              <a:gd name="connsiteX68-2965" fmla="*/ 5070179 w 6594463"/>
              <a:gd name="connsiteY68-2966" fmla="*/ 1451429 h 1588451"/>
              <a:gd name="connsiteX69-2967" fmla="*/ 4620236 w 6594463"/>
              <a:gd name="connsiteY69-2968" fmla="*/ 1480457 h 1588451"/>
              <a:gd name="connsiteX70-2969" fmla="*/ 4431550 w 6594463"/>
              <a:gd name="connsiteY70-2970" fmla="*/ 1494972 h 1588451"/>
              <a:gd name="connsiteX71-2971" fmla="*/ 4388007 w 6594463"/>
              <a:gd name="connsiteY71-2972" fmla="*/ 1509486 h 1588451"/>
              <a:gd name="connsiteX72-2973" fmla="*/ 4329950 w 6594463"/>
              <a:gd name="connsiteY72-2974" fmla="*/ 1524000 h 1588451"/>
              <a:gd name="connsiteX73-2975" fmla="*/ 4257379 w 6594463"/>
              <a:gd name="connsiteY73-2976" fmla="*/ 1553029 h 1588451"/>
              <a:gd name="connsiteX74-2977" fmla="*/ 4170293 w 6594463"/>
              <a:gd name="connsiteY74-2978" fmla="*/ 1567543 h 1588451"/>
              <a:gd name="connsiteX75-2979" fmla="*/ 4097722 w 6594463"/>
              <a:gd name="connsiteY75-2980" fmla="*/ 1582057 h 1588451"/>
              <a:gd name="connsiteX76-2981" fmla="*/ 3980549 w 6594463"/>
              <a:gd name="connsiteY76-2982" fmla="*/ 1453257 h 1588451"/>
              <a:gd name="connsiteX77-2983" fmla="*/ 3604237 w 6594463"/>
              <a:gd name="connsiteY77-2984" fmla="*/ 1409712 h 1588451"/>
              <a:gd name="connsiteX78-2985" fmla="*/ 2109264 w 6594463"/>
              <a:gd name="connsiteY78-2986" fmla="*/ 1407886 h 1588451"/>
              <a:gd name="connsiteX79-2987" fmla="*/ 135322 w 6594463"/>
              <a:gd name="connsiteY79-2988" fmla="*/ 1494972 h 1588451"/>
              <a:gd name="connsiteX80-2989" fmla="*/ 164350 w 6594463"/>
              <a:gd name="connsiteY80-2990" fmla="*/ 1219200 h 1588451"/>
              <a:gd name="connsiteX81-2991" fmla="*/ 178864 w 6594463"/>
              <a:gd name="connsiteY81-2992" fmla="*/ 1016000 h 1588451"/>
              <a:gd name="connsiteX82-2993" fmla="*/ 207893 w 6594463"/>
              <a:gd name="connsiteY82-2994" fmla="*/ 928914 h 1588451"/>
              <a:gd name="connsiteX83-2995" fmla="*/ 236922 w 6594463"/>
              <a:gd name="connsiteY83-2996" fmla="*/ 783772 h 1588451"/>
              <a:gd name="connsiteX84-2997" fmla="*/ 251436 w 6594463"/>
              <a:gd name="connsiteY84-2998" fmla="*/ 275772 h 1588451"/>
              <a:gd name="connsiteX85-2999" fmla="*/ 280464 w 6594463"/>
              <a:gd name="connsiteY85-3000" fmla="*/ 232229 h 1588451"/>
              <a:gd name="connsiteX86-3001" fmla="*/ 324007 w 6594463"/>
              <a:gd name="connsiteY86-3002" fmla="*/ 203200 h 1588451"/>
              <a:gd name="connsiteX87-3003" fmla="*/ 338522 w 6594463"/>
              <a:gd name="connsiteY87-3004" fmla="*/ 188686 h 1588451"/>
              <a:gd name="connsiteX0-3005" fmla="*/ 309493 w 6594463"/>
              <a:gd name="connsiteY0-3006" fmla="*/ 232229 h 1586384"/>
              <a:gd name="connsiteX1-3007" fmla="*/ 353036 w 6594463"/>
              <a:gd name="connsiteY1-3008" fmla="*/ 159657 h 1586384"/>
              <a:gd name="connsiteX2-3009" fmla="*/ 396579 w 6594463"/>
              <a:gd name="connsiteY2-3010" fmla="*/ 72572 h 1586384"/>
              <a:gd name="connsiteX3-3011" fmla="*/ 483664 w 6594463"/>
              <a:gd name="connsiteY3-3012" fmla="*/ 29029 h 1586384"/>
              <a:gd name="connsiteX4-3013" fmla="*/ 744922 w 6594463"/>
              <a:gd name="connsiteY4-3014" fmla="*/ 43543 h 1586384"/>
              <a:gd name="connsiteX5-3015" fmla="*/ 832007 w 6594463"/>
              <a:gd name="connsiteY5-3016" fmla="*/ 101600 h 1586384"/>
              <a:gd name="connsiteX6-3017" fmla="*/ 875550 w 6594463"/>
              <a:gd name="connsiteY6-3018" fmla="*/ 130629 h 1586384"/>
              <a:gd name="connsiteX7-3019" fmla="*/ 919093 w 6594463"/>
              <a:gd name="connsiteY7-3020" fmla="*/ 159657 h 1586384"/>
              <a:gd name="connsiteX8-3021" fmla="*/ 962636 w 6594463"/>
              <a:gd name="connsiteY8-3022" fmla="*/ 203200 h 1586384"/>
              <a:gd name="connsiteX9-3023" fmla="*/ 1049722 w 6594463"/>
              <a:gd name="connsiteY9-3024" fmla="*/ 261257 h 1586384"/>
              <a:gd name="connsiteX10-3025" fmla="*/ 1151322 w 6594463"/>
              <a:gd name="connsiteY10-3026" fmla="*/ 333829 h 1586384"/>
              <a:gd name="connsiteX11-3027" fmla="*/ 1238407 w 6594463"/>
              <a:gd name="connsiteY11-3028" fmla="*/ 406400 h 1586384"/>
              <a:gd name="connsiteX12-3029" fmla="*/ 1296464 w 6594463"/>
              <a:gd name="connsiteY12-3030" fmla="*/ 420914 h 1586384"/>
              <a:gd name="connsiteX13-3031" fmla="*/ 1354522 w 6594463"/>
              <a:gd name="connsiteY13-3032" fmla="*/ 449943 h 1586384"/>
              <a:gd name="connsiteX14-3033" fmla="*/ 1470636 w 6594463"/>
              <a:gd name="connsiteY14-3034" fmla="*/ 478972 h 1586384"/>
              <a:gd name="connsiteX15-3035" fmla="*/ 1818979 w 6594463"/>
              <a:gd name="connsiteY15-3036" fmla="*/ 464457 h 1586384"/>
              <a:gd name="connsiteX16-3037" fmla="*/ 1949607 w 6594463"/>
              <a:gd name="connsiteY16-3038" fmla="*/ 391886 h 1586384"/>
              <a:gd name="connsiteX17-3039" fmla="*/ 2022179 w 6594463"/>
              <a:gd name="connsiteY17-3040" fmla="*/ 377372 h 1586384"/>
              <a:gd name="connsiteX18-3041" fmla="*/ 2181836 w 6594463"/>
              <a:gd name="connsiteY18-3042" fmla="*/ 333829 h 1586384"/>
              <a:gd name="connsiteX19-3043" fmla="*/ 2239893 w 6594463"/>
              <a:gd name="connsiteY19-3044" fmla="*/ 304800 h 1586384"/>
              <a:gd name="connsiteX20-3045" fmla="*/ 2312464 w 6594463"/>
              <a:gd name="connsiteY20-3046" fmla="*/ 290286 h 1586384"/>
              <a:gd name="connsiteX21-3047" fmla="*/ 2370522 w 6594463"/>
              <a:gd name="connsiteY21-3048" fmla="*/ 261257 h 1586384"/>
              <a:gd name="connsiteX22-3049" fmla="*/ 2443093 w 6594463"/>
              <a:gd name="connsiteY22-3050" fmla="*/ 246743 h 1586384"/>
              <a:gd name="connsiteX23-3051" fmla="*/ 2501150 w 6594463"/>
              <a:gd name="connsiteY23-3052" fmla="*/ 203200 h 1586384"/>
              <a:gd name="connsiteX24-3053" fmla="*/ 2602750 w 6594463"/>
              <a:gd name="connsiteY24-3054" fmla="*/ 174172 h 1586384"/>
              <a:gd name="connsiteX25-3055" fmla="*/ 2660807 w 6594463"/>
              <a:gd name="connsiteY25-3056" fmla="*/ 145143 h 1586384"/>
              <a:gd name="connsiteX26-3057" fmla="*/ 2747893 w 6594463"/>
              <a:gd name="connsiteY26-3058" fmla="*/ 87086 h 1586384"/>
              <a:gd name="connsiteX27-3059" fmla="*/ 2791436 w 6594463"/>
              <a:gd name="connsiteY27-3060" fmla="*/ 72572 h 1586384"/>
              <a:gd name="connsiteX28-3061" fmla="*/ 2951093 w 6594463"/>
              <a:gd name="connsiteY28-3062" fmla="*/ 0 h 1586384"/>
              <a:gd name="connsiteX29-3063" fmla="*/ 3589722 w 6594463"/>
              <a:gd name="connsiteY29-3064" fmla="*/ 14514 h 1586384"/>
              <a:gd name="connsiteX30-3065" fmla="*/ 3633264 w 6594463"/>
              <a:gd name="connsiteY30-3066" fmla="*/ 29029 h 1586384"/>
              <a:gd name="connsiteX31-3067" fmla="*/ 3778407 w 6594463"/>
              <a:gd name="connsiteY31-3068" fmla="*/ 58057 h 1586384"/>
              <a:gd name="connsiteX32-3069" fmla="*/ 3836464 w 6594463"/>
              <a:gd name="connsiteY32-3070" fmla="*/ 87086 h 1586384"/>
              <a:gd name="connsiteX33-3071" fmla="*/ 3880007 w 6594463"/>
              <a:gd name="connsiteY33-3072" fmla="*/ 116114 h 1586384"/>
              <a:gd name="connsiteX34-3073" fmla="*/ 3923550 w 6594463"/>
              <a:gd name="connsiteY34-3074" fmla="*/ 130629 h 1586384"/>
              <a:gd name="connsiteX35-3075" fmla="*/ 4054179 w 6594463"/>
              <a:gd name="connsiteY35-3076" fmla="*/ 232229 h 1586384"/>
              <a:gd name="connsiteX36-3077" fmla="*/ 4097722 w 6594463"/>
              <a:gd name="connsiteY36-3078" fmla="*/ 246743 h 1586384"/>
              <a:gd name="connsiteX37-3079" fmla="*/ 4184807 w 6594463"/>
              <a:gd name="connsiteY37-3080" fmla="*/ 319314 h 1586384"/>
              <a:gd name="connsiteX38-3081" fmla="*/ 4286407 w 6594463"/>
              <a:gd name="connsiteY38-3082" fmla="*/ 377372 h 1586384"/>
              <a:gd name="connsiteX39-3083" fmla="*/ 4344464 w 6594463"/>
              <a:gd name="connsiteY39-3084" fmla="*/ 391886 h 1586384"/>
              <a:gd name="connsiteX40-3085" fmla="*/ 4939550 w 6594463"/>
              <a:gd name="connsiteY40-3086" fmla="*/ 362857 h 1586384"/>
              <a:gd name="connsiteX41-3087" fmla="*/ 5070179 w 6594463"/>
              <a:gd name="connsiteY41-3088" fmla="*/ 333829 h 1586384"/>
              <a:gd name="connsiteX42-3089" fmla="*/ 5592693 w 6594463"/>
              <a:gd name="connsiteY42-3090" fmla="*/ 319314 h 1586384"/>
              <a:gd name="connsiteX43-3091" fmla="*/ 5708807 w 6594463"/>
              <a:gd name="connsiteY43-3092" fmla="*/ 290286 h 1586384"/>
              <a:gd name="connsiteX44-3093" fmla="*/ 5810407 w 6594463"/>
              <a:gd name="connsiteY44-3094" fmla="*/ 246743 h 1586384"/>
              <a:gd name="connsiteX45-3095" fmla="*/ 5926522 w 6594463"/>
              <a:gd name="connsiteY45-3096" fmla="*/ 174172 h 1586384"/>
              <a:gd name="connsiteX46-3097" fmla="*/ 5970064 w 6594463"/>
              <a:gd name="connsiteY46-3098" fmla="*/ 145143 h 1586384"/>
              <a:gd name="connsiteX47-3099" fmla="*/ 6028122 w 6594463"/>
              <a:gd name="connsiteY47-3100" fmla="*/ 130629 h 1586384"/>
              <a:gd name="connsiteX48-3101" fmla="*/ 6071664 w 6594463"/>
              <a:gd name="connsiteY48-3102" fmla="*/ 101600 h 1586384"/>
              <a:gd name="connsiteX49-3103" fmla="*/ 6144236 w 6594463"/>
              <a:gd name="connsiteY49-3104" fmla="*/ 116114 h 1586384"/>
              <a:gd name="connsiteX50-3105" fmla="*/ 6231322 w 6594463"/>
              <a:gd name="connsiteY50-3106" fmla="*/ 159657 h 1586384"/>
              <a:gd name="connsiteX51-3107" fmla="*/ 6260350 w 6594463"/>
              <a:gd name="connsiteY51-3108" fmla="*/ 203200 h 1586384"/>
              <a:gd name="connsiteX52-3109" fmla="*/ 6332922 w 6594463"/>
              <a:gd name="connsiteY52-3110" fmla="*/ 275772 h 1586384"/>
              <a:gd name="connsiteX53-3111" fmla="*/ 6376464 w 6594463"/>
              <a:gd name="connsiteY53-3112" fmla="*/ 362857 h 1586384"/>
              <a:gd name="connsiteX54-3113" fmla="*/ 6390979 w 6594463"/>
              <a:gd name="connsiteY54-3114" fmla="*/ 406400 h 1586384"/>
              <a:gd name="connsiteX55-3115" fmla="*/ 6492579 w 6594463"/>
              <a:gd name="connsiteY55-3116" fmla="*/ 522514 h 1586384"/>
              <a:gd name="connsiteX56-3117" fmla="*/ 6536122 w 6594463"/>
              <a:gd name="connsiteY56-3118" fmla="*/ 609600 h 1586384"/>
              <a:gd name="connsiteX57-3119" fmla="*/ 6565150 w 6594463"/>
              <a:gd name="connsiteY57-3120" fmla="*/ 725714 h 1586384"/>
              <a:gd name="connsiteX58-3121" fmla="*/ 6579664 w 6594463"/>
              <a:gd name="connsiteY58-3122" fmla="*/ 769257 h 1586384"/>
              <a:gd name="connsiteX59-3123" fmla="*/ 6594179 w 6594463"/>
              <a:gd name="connsiteY59-3124" fmla="*/ 870857 h 1586384"/>
              <a:gd name="connsiteX60-3125" fmla="*/ 6565150 w 6594463"/>
              <a:gd name="connsiteY60-3126" fmla="*/ 1132114 h 1586384"/>
              <a:gd name="connsiteX61-3127" fmla="*/ 6550636 w 6594463"/>
              <a:gd name="connsiteY61-3128" fmla="*/ 1233714 h 1586384"/>
              <a:gd name="connsiteX62-3129" fmla="*/ 6536122 w 6594463"/>
              <a:gd name="connsiteY62-3130" fmla="*/ 1480457 h 1586384"/>
              <a:gd name="connsiteX63-3131" fmla="*/ 6376464 w 6594463"/>
              <a:gd name="connsiteY63-3132" fmla="*/ 1494972 h 1586384"/>
              <a:gd name="connsiteX64-3133" fmla="*/ 6202293 w 6594463"/>
              <a:gd name="connsiteY64-3134" fmla="*/ 1524000 h 1586384"/>
              <a:gd name="connsiteX65-3135" fmla="*/ 5607207 w 6594463"/>
              <a:gd name="connsiteY65-3136" fmla="*/ 1509486 h 1586384"/>
              <a:gd name="connsiteX66-3137" fmla="*/ 5360464 w 6594463"/>
              <a:gd name="connsiteY66-3138" fmla="*/ 1480457 h 1586384"/>
              <a:gd name="connsiteX67-3139" fmla="*/ 5113722 w 6594463"/>
              <a:gd name="connsiteY67-3140" fmla="*/ 1465943 h 1586384"/>
              <a:gd name="connsiteX68-3141" fmla="*/ 5070179 w 6594463"/>
              <a:gd name="connsiteY68-3142" fmla="*/ 1451429 h 1586384"/>
              <a:gd name="connsiteX69-3143" fmla="*/ 4620236 w 6594463"/>
              <a:gd name="connsiteY69-3144" fmla="*/ 1480457 h 1586384"/>
              <a:gd name="connsiteX70-3145" fmla="*/ 4431550 w 6594463"/>
              <a:gd name="connsiteY70-3146" fmla="*/ 1494972 h 1586384"/>
              <a:gd name="connsiteX71-3147" fmla="*/ 4388007 w 6594463"/>
              <a:gd name="connsiteY71-3148" fmla="*/ 1509486 h 1586384"/>
              <a:gd name="connsiteX72-3149" fmla="*/ 4329950 w 6594463"/>
              <a:gd name="connsiteY72-3150" fmla="*/ 1524000 h 1586384"/>
              <a:gd name="connsiteX73-3151" fmla="*/ 4257379 w 6594463"/>
              <a:gd name="connsiteY73-3152" fmla="*/ 1553029 h 1586384"/>
              <a:gd name="connsiteX74-3153" fmla="*/ 4097722 w 6594463"/>
              <a:gd name="connsiteY74-3154" fmla="*/ 1582057 h 1586384"/>
              <a:gd name="connsiteX75-3155" fmla="*/ 3980549 w 6594463"/>
              <a:gd name="connsiteY75-3156" fmla="*/ 1453257 h 1586384"/>
              <a:gd name="connsiteX76-3157" fmla="*/ 3604237 w 6594463"/>
              <a:gd name="connsiteY76-3158" fmla="*/ 1409712 h 1586384"/>
              <a:gd name="connsiteX77-3159" fmla="*/ 2109264 w 6594463"/>
              <a:gd name="connsiteY77-3160" fmla="*/ 1407886 h 1586384"/>
              <a:gd name="connsiteX78-3161" fmla="*/ 135322 w 6594463"/>
              <a:gd name="connsiteY78-3162" fmla="*/ 1494972 h 1586384"/>
              <a:gd name="connsiteX79-3163" fmla="*/ 164350 w 6594463"/>
              <a:gd name="connsiteY79-3164" fmla="*/ 1219200 h 1586384"/>
              <a:gd name="connsiteX80-3165" fmla="*/ 178864 w 6594463"/>
              <a:gd name="connsiteY80-3166" fmla="*/ 1016000 h 1586384"/>
              <a:gd name="connsiteX81-3167" fmla="*/ 207893 w 6594463"/>
              <a:gd name="connsiteY81-3168" fmla="*/ 928914 h 1586384"/>
              <a:gd name="connsiteX82-3169" fmla="*/ 236922 w 6594463"/>
              <a:gd name="connsiteY82-3170" fmla="*/ 783772 h 1586384"/>
              <a:gd name="connsiteX83-3171" fmla="*/ 251436 w 6594463"/>
              <a:gd name="connsiteY83-3172" fmla="*/ 275772 h 1586384"/>
              <a:gd name="connsiteX84-3173" fmla="*/ 280464 w 6594463"/>
              <a:gd name="connsiteY84-3174" fmla="*/ 232229 h 1586384"/>
              <a:gd name="connsiteX85-3175" fmla="*/ 324007 w 6594463"/>
              <a:gd name="connsiteY85-3176" fmla="*/ 203200 h 1586384"/>
              <a:gd name="connsiteX86-3177" fmla="*/ 338522 w 6594463"/>
              <a:gd name="connsiteY86-3178" fmla="*/ 188686 h 1586384"/>
              <a:gd name="connsiteX0-3179" fmla="*/ 309493 w 6594463"/>
              <a:gd name="connsiteY0-3180" fmla="*/ 232229 h 1555571"/>
              <a:gd name="connsiteX1-3181" fmla="*/ 353036 w 6594463"/>
              <a:gd name="connsiteY1-3182" fmla="*/ 159657 h 1555571"/>
              <a:gd name="connsiteX2-3183" fmla="*/ 396579 w 6594463"/>
              <a:gd name="connsiteY2-3184" fmla="*/ 72572 h 1555571"/>
              <a:gd name="connsiteX3-3185" fmla="*/ 483664 w 6594463"/>
              <a:gd name="connsiteY3-3186" fmla="*/ 29029 h 1555571"/>
              <a:gd name="connsiteX4-3187" fmla="*/ 744922 w 6594463"/>
              <a:gd name="connsiteY4-3188" fmla="*/ 43543 h 1555571"/>
              <a:gd name="connsiteX5-3189" fmla="*/ 832007 w 6594463"/>
              <a:gd name="connsiteY5-3190" fmla="*/ 101600 h 1555571"/>
              <a:gd name="connsiteX6-3191" fmla="*/ 875550 w 6594463"/>
              <a:gd name="connsiteY6-3192" fmla="*/ 130629 h 1555571"/>
              <a:gd name="connsiteX7-3193" fmla="*/ 919093 w 6594463"/>
              <a:gd name="connsiteY7-3194" fmla="*/ 159657 h 1555571"/>
              <a:gd name="connsiteX8-3195" fmla="*/ 962636 w 6594463"/>
              <a:gd name="connsiteY8-3196" fmla="*/ 203200 h 1555571"/>
              <a:gd name="connsiteX9-3197" fmla="*/ 1049722 w 6594463"/>
              <a:gd name="connsiteY9-3198" fmla="*/ 261257 h 1555571"/>
              <a:gd name="connsiteX10-3199" fmla="*/ 1151322 w 6594463"/>
              <a:gd name="connsiteY10-3200" fmla="*/ 333829 h 1555571"/>
              <a:gd name="connsiteX11-3201" fmla="*/ 1238407 w 6594463"/>
              <a:gd name="connsiteY11-3202" fmla="*/ 406400 h 1555571"/>
              <a:gd name="connsiteX12-3203" fmla="*/ 1296464 w 6594463"/>
              <a:gd name="connsiteY12-3204" fmla="*/ 420914 h 1555571"/>
              <a:gd name="connsiteX13-3205" fmla="*/ 1354522 w 6594463"/>
              <a:gd name="connsiteY13-3206" fmla="*/ 449943 h 1555571"/>
              <a:gd name="connsiteX14-3207" fmla="*/ 1470636 w 6594463"/>
              <a:gd name="connsiteY14-3208" fmla="*/ 478972 h 1555571"/>
              <a:gd name="connsiteX15-3209" fmla="*/ 1818979 w 6594463"/>
              <a:gd name="connsiteY15-3210" fmla="*/ 464457 h 1555571"/>
              <a:gd name="connsiteX16-3211" fmla="*/ 1949607 w 6594463"/>
              <a:gd name="connsiteY16-3212" fmla="*/ 391886 h 1555571"/>
              <a:gd name="connsiteX17-3213" fmla="*/ 2022179 w 6594463"/>
              <a:gd name="connsiteY17-3214" fmla="*/ 377372 h 1555571"/>
              <a:gd name="connsiteX18-3215" fmla="*/ 2181836 w 6594463"/>
              <a:gd name="connsiteY18-3216" fmla="*/ 333829 h 1555571"/>
              <a:gd name="connsiteX19-3217" fmla="*/ 2239893 w 6594463"/>
              <a:gd name="connsiteY19-3218" fmla="*/ 304800 h 1555571"/>
              <a:gd name="connsiteX20-3219" fmla="*/ 2312464 w 6594463"/>
              <a:gd name="connsiteY20-3220" fmla="*/ 290286 h 1555571"/>
              <a:gd name="connsiteX21-3221" fmla="*/ 2370522 w 6594463"/>
              <a:gd name="connsiteY21-3222" fmla="*/ 261257 h 1555571"/>
              <a:gd name="connsiteX22-3223" fmla="*/ 2443093 w 6594463"/>
              <a:gd name="connsiteY22-3224" fmla="*/ 246743 h 1555571"/>
              <a:gd name="connsiteX23-3225" fmla="*/ 2501150 w 6594463"/>
              <a:gd name="connsiteY23-3226" fmla="*/ 203200 h 1555571"/>
              <a:gd name="connsiteX24-3227" fmla="*/ 2602750 w 6594463"/>
              <a:gd name="connsiteY24-3228" fmla="*/ 174172 h 1555571"/>
              <a:gd name="connsiteX25-3229" fmla="*/ 2660807 w 6594463"/>
              <a:gd name="connsiteY25-3230" fmla="*/ 145143 h 1555571"/>
              <a:gd name="connsiteX26-3231" fmla="*/ 2747893 w 6594463"/>
              <a:gd name="connsiteY26-3232" fmla="*/ 87086 h 1555571"/>
              <a:gd name="connsiteX27-3233" fmla="*/ 2791436 w 6594463"/>
              <a:gd name="connsiteY27-3234" fmla="*/ 72572 h 1555571"/>
              <a:gd name="connsiteX28-3235" fmla="*/ 2951093 w 6594463"/>
              <a:gd name="connsiteY28-3236" fmla="*/ 0 h 1555571"/>
              <a:gd name="connsiteX29-3237" fmla="*/ 3589722 w 6594463"/>
              <a:gd name="connsiteY29-3238" fmla="*/ 14514 h 1555571"/>
              <a:gd name="connsiteX30-3239" fmla="*/ 3633264 w 6594463"/>
              <a:gd name="connsiteY30-3240" fmla="*/ 29029 h 1555571"/>
              <a:gd name="connsiteX31-3241" fmla="*/ 3778407 w 6594463"/>
              <a:gd name="connsiteY31-3242" fmla="*/ 58057 h 1555571"/>
              <a:gd name="connsiteX32-3243" fmla="*/ 3836464 w 6594463"/>
              <a:gd name="connsiteY32-3244" fmla="*/ 87086 h 1555571"/>
              <a:gd name="connsiteX33-3245" fmla="*/ 3880007 w 6594463"/>
              <a:gd name="connsiteY33-3246" fmla="*/ 116114 h 1555571"/>
              <a:gd name="connsiteX34-3247" fmla="*/ 3923550 w 6594463"/>
              <a:gd name="connsiteY34-3248" fmla="*/ 130629 h 1555571"/>
              <a:gd name="connsiteX35-3249" fmla="*/ 4054179 w 6594463"/>
              <a:gd name="connsiteY35-3250" fmla="*/ 232229 h 1555571"/>
              <a:gd name="connsiteX36-3251" fmla="*/ 4097722 w 6594463"/>
              <a:gd name="connsiteY36-3252" fmla="*/ 246743 h 1555571"/>
              <a:gd name="connsiteX37-3253" fmla="*/ 4184807 w 6594463"/>
              <a:gd name="connsiteY37-3254" fmla="*/ 319314 h 1555571"/>
              <a:gd name="connsiteX38-3255" fmla="*/ 4286407 w 6594463"/>
              <a:gd name="connsiteY38-3256" fmla="*/ 377372 h 1555571"/>
              <a:gd name="connsiteX39-3257" fmla="*/ 4344464 w 6594463"/>
              <a:gd name="connsiteY39-3258" fmla="*/ 391886 h 1555571"/>
              <a:gd name="connsiteX40-3259" fmla="*/ 4939550 w 6594463"/>
              <a:gd name="connsiteY40-3260" fmla="*/ 362857 h 1555571"/>
              <a:gd name="connsiteX41-3261" fmla="*/ 5070179 w 6594463"/>
              <a:gd name="connsiteY41-3262" fmla="*/ 333829 h 1555571"/>
              <a:gd name="connsiteX42-3263" fmla="*/ 5592693 w 6594463"/>
              <a:gd name="connsiteY42-3264" fmla="*/ 319314 h 1555571"/>
              <a:gd name="connsiteX43-3265" fmla="*/ 5708807 w 6594463"/>
              <a:gd name="connsiteY43-3266" fmla="*/ 290286 h 1555571"/>
              <a:gd name="connsiteX44-3267" fmla="*/ 5810407 w 6594463"/>
              <a:gd name="connsiteY44-3268" fmla="*/ 246743 h 1555571"/>
              <a:gd name="connsiteX45-3269" fmla="*/ 5926522 w 6594463"/>
              <a:gd name="connsiteY45-3270" fmla="*/ 174172 h 1555571"/>
              <a:gd name="connsiteX46-3271" fmla="*/ 5970064 w 6594463"/>
              <a:gd name="connsiteY46-3272" fmla="*/ 145143 h 1555571"/>
              <a:gd name="connsiteX47-3273" fmla="*/ 6028122 w 6594463"/>
              <a:gd name="connsiteY47-3274" fmla="*/ 130629 h 1555571"/>
              <a:gd name="connsiteX48-3275" fmla="*/ 6071664 w 6594463"/>
              <a:gd name="connsiteY48-3276" fmla="*/ 101600 h 1555571"/>
              <a:gd name="connsiteX49-3277" fmla="*/ 6144236 w 6594463"/>
              <a:gd name="connsiteY49-3278" fmla="*/ 116114 h 1555571"/>
              <a:gd name="connsiteX50-3279" fmla="*/ 6231322 w 6594463"/>
              <a:gd name="connsiteY50-3280" fmla="*/ 159657 h 1555571"/>
              <a:gd name="connsiteX51-3281" fmla="*/ 6260350 w 6594463"/>
              <a:gd name="connsiteY51-3282" fmla="*/ 203200 h 1555571"/>
              <a:gd name="connsiteX52-3283" fmla="*/ 6332922 w 6594463"/>
              <a:gd name="connsiteY52-3284" fmla="*/ 275772 h 1555571"/>
              <a:gd name="connsiteX53-3285" fmla="*/ 6376464 w 6594463"/>
              <a:gd name="connsiteY53-3286" fmla="*/ 362857 h 1555571"/>
              <a:gd name="connsiteX54-3287" fmla="*/ 6390979 w 6594463"/>
              <a:gd name="connsiteY54-3288" fmla="*/ 406400 h 1555571"/>
              <a:gd name="connsiteX55-3289" fmla="*/ 6492579 w 6594463"/>
              <a:gd name="connsiteY55-3290" fmla="*/ 522514 h 1555571"/>
              <a:gd name="connsiteX56-3291" fmla="*/ 6536122 w 6594463"/>
              <a:gd name="connsiteY56-3292" fmla="*/ 609600 h 1555571"/>
              <a:gd name="connsiteX57-3293" fmla="*/ 6565150 w 6594463"/>
              <a:gd name="connsiteY57-3294" fmla="*/ 725714 h 1555571"/>
              <a:gd name="connsiteX58-3295" fmla="*/ 6579664 w 6594463"/>
              <a:gd name="connsiteY58-3296" fmla="*/ 769257 h 1555571"/>
              <a:gd name="connsiteX59-3297" fmla="*/ 6594179 w 6594463"/>
              <a:gd name="connsiteY59-3298" fmla="*/ 870857 h 1555571"/>
              <a:gd name="connsiteX60-3299" fmla="*/ 6565150 w 6594463"/>
              <a:gd name="connsiteY60-3300" fmla="*/ 1132114 h 1555571"/>
              <a:gd name="connsiteX61-3301" fmla="*/ 6550636 w 6594463"/>
              <a:gd name="connsiteY61-3302" fmla="*/ 1233714 h 1555571"/>
              <a:gd name="connsiteX62-3303" fmla="*/ 6536122 w 6594463"/>
              <a:gd name="connsiteY62-3304" fmla="*/ 1480457 h 1555571"/>
              <a:gd name="connsiteX63-3305" fmla="*/ 6376464 w 6594463"/>
              <a:gd name="connsiteY63-3306" fmla="*/ 1494972 h 1555571"/>
              <a:gd name="connsiteX64-3307" fmla="*/ 6202293 w 6594463"/>
              <a:gd name="connsiteY64-3308" fmla="*/ 1524000 h 1555571"/>
              <a:gd name="connsiteX65-3309" fmla="*/ 5607207 w 6594463"/>
              <a:gd name="connsiteY65-3310" fmla="*/ 1509486 h 1555571"/>
              <a:gd name="connsiteX66-3311" fmla="*/ 5360464 w 6594463"/>
              <a:gd name="connsiteY66-3312" fmla="*/ 1480457 h 1555571"/>
              <a:gd name="connsiteX67-3313" fmla="*/ 5113722 w 6594463"/>
              <a:gd name="connsiteY67-3314" fmla="*/ 1465943 h 1555571"/>
              <a:gd name="connsiteX68-3315" fmla="*/ 5070179 w 6594463"/>
              <a:gd name="connsiteY68-3316" fmla="*/ 1451429 h 1555571"/>
              <a:gd name="connsiteX69-3317" fmla="*/ 4620236 w 6594463"/>
              <a:gd name="connsiteY69-3318" fmla="*/ 1480457 h 1555571"/>
              <a:gd name="connsiteX70-3319" fmla="*/ 4431550 w 6594463"/>
              <a:gd name="connsiteY70-3320" fmla="*/ 1494972 h 1555571"/>
              <a:gd name="connsiteX71-3321" fmla="*/ 4388007 w 6594463"/>
              <a:gd name="connsiteY71-3322" fmla="*/ 1509486 h 1555571"/>
              <a:gd name="connsiteX72-3323" fmla="*/ 4329950 w 6594463"/>
              <a:gd name="connsiteY72-3324" fmla="*/ 1524000 h 1555571"/>
              <a:gd name="connsiteX73-3325" fmla="*/ 4257379 w 6594463"/>
              <a:gd name="connsiteY73-3326" fmla="*/ 1553029 h 1555571"/>
              <a:gd name="connsiteX74-3327" fmla="*/ 3980549 w 6594463"/>
              <a:gd name="connsiteY74-3328" fmla="*/ 1453257 h 1555571"/>
              <a:gd name="connsiteX75-3329" fmla="*/ 3604237 w 6594463"/>
              <a:gd name="connsiteY75-3330" fmla="*/ 1409712 h 1555571"/>
              <a:gd name="connsiteX76-3331" fmla="*/ 2109264 w 6594463"/>
              <a:gd name="connsiteY76-3332" fmla="*/ 1407886 h 1555571"/>
              <a:gd name="connsiteX77-3333" fmla="*/ 135322 w 6594463"/>
              <a:gd name="connsiteY77-3334" fmla="*/ 1494972 h 1555571"/>
              <a:gd name="connsiteX78-3335" fmla="*/ 164350 w 6594463"/>
              <a:gd name="connsiteY78-3336" fmla="*/ 1219200 h 1555571"/>
              <a:gd name="connsiteX79-3337" fmla="*/ 178864 w 6594463"/>
              <a:gd name="connsiteY79-3338" fmla="*/ 1016000 h 1555571"/>
              <a:gd name="connsiteX80-3339" fmla="*/ 207893 w 6594463"/>
              <a:gd name="connsiteY80-3340" fmla="*/ 928914 h 1555571"/>
              <a:gd name="connsiteX81-3341" fmla="*/ 236922 w 6594463"/>
              <a:gd name="connsiteY81-3342" fmla="*/ 783772 h 1555571"/>
              <a:gd name="connsiteX82-3343" fmla="*/ 251436 w 6594463"/>
              <a:gd name="connsiteY82-3344" fmla="*/ 275772 h 1555571"/>
              <a:gd name="connsiteX83-3345" fmla="*/ 280464 w 6594463"/>
              <a:gd name="connsiteY83-3346" fmla="*/ 232229 h 1555571"/>
              <a:gd name="connsiteX84-3347" fmla="*/ 324007 w 6594463"/>
              <a:gd name="connsiteY84-3348" fmla="*/ 203200 h 1555571"/>
              <a:gd name="connsiteX85-3349" fmla="*/ 338522 w 6594463"/>
              <a:gd name="connsiteY85-3350" fmla="*/ 188686 h 1555571"/>
              <a:gd name="connsiteX0-3351" fmla="*/ 309493 w 6594463"/>
              <a:gd name="connsiteY0-3352" fmla="*/ 232229 h 1554349"/>
              <a:gd name="connsiteX1-3353" fmla="*/ 353036 w 6594463"/>
              <a:gd name="connsiteY1-3354" fmla="*/ 159657 h 1554349"/>
              <a:gd name="connsiteX2-3355" fmla="*/ 396579 w 6594463"/>
              <a:gd name="connsiteY2-3356" fmla="*/ 72572 h 1554349"/>
              <a:gd name="connsiteX3-3357" fmla="*/ 483664 w 6594463"/>
              <a:gd name="connsiteY3-3358" fmla="*/ 29029 h 1554349"/>
              <a:gd name="connsiteX4-3359" fmla="*/ 744922 w 6594463"/>
              <a:gd name="connsiteY4-3360" fmla="*/ 43543 h 1554349"/>
              <a:gd name="connsiteX5-3361" fmla="*/ 832007 w 6594463"/>
              <a:gd name="connsiteY5-3362" fmla="*/ 101600 h 1554349"/>
              <a:gd name="connsiteX6-3363" fmla="*/ 875550 w 6594463"/>
              <a:gd name="connsiteY6-3364" fmla="*/ 130629 h 1554349"/>
              <a:gd name="connsiteX7-3365" fmla="*/ 919093 w 6594463"/>
              <a:gd name="connsiteY7-3366" fmla="*/ 159657 h 1554349"/>
              <a:gd name="connsiteX8-3367" fmla="*/ 962636 w 6594463"/>
              <a:gd name="connsiteY8-3368" fmla="*/ 203200 h 1554349"/>
              <a:gd name="connsiteX9-3369" fmla="*/ 1049722 w 6594463"/>
              <a:gd name="connsiteY9-3370" fmla="*/ 261257 h 1554349"/>
              <a:gd name="connsiteX10-3371" fmla="*/ 1151322 w 6594463"/>
              <a:gd name="connsiteY10-3372" fmla="*/ 333829 h 1554349"/>
              <a:gd name="connsiteX11-3373" fmla="*/ 1238407 w 6594463"/>
              <a:gd name="connsiteY11-3374" fmla="*/ 406400 h 1554349"/>
              <a:gd name="connsiteX12-3375" fmla="*/ 1296464 w 6594463"/>
              <a:gd name="connsiteY12-3376" fmla="*/ 420914 h 1554349"/>
              <a:gd name="connsiteX13-3377" fmla="*/ 1354522 w 6594463"/>
              <a:gd name="connsiteY13-3378" fmla="*/ 449943 h 1554349"/>
              <a:gd name="connsiteX14-3379" fmla="*/ 1470636 w 6594463"/>
              <a:gd name="connsiteY14-3380" fmla="*/ 478972 h 1554349"/>
              <a:gd name="connsiteX15-3381" fmla="*/ 1818979 w 6594463"/>
              <a:gd name="connsiteY15-3382" fmla="*/ 464457 h 1554349"/>
              <a:gd name="connsiteX16-3383" fmla="*/ 1949607 w 6594463"/>
              <a:gd name="connsiteY16-3384" fmla="*/ 391886 h 1554349"/>
              <a:gd name="connsiteX17-3385" fmla="*/ 2022179 w 6594463"/>
              <a:gd name="connsiteY17-3386" fmla="*/ 377372 h 1554349"/>
              <a:gd name="connsiteX18-3387" fmla="*/ 2181836 w 6594463"/>
              <a:gd name="connsiteY18-3388" fmla="*/ 333829 h 1554349"/>
              <a:gd name="connsiteX19-3389" fmla="*/ 2239893 w 6594463"/>
              <a:gd name="connsiteY19-3390" fmla="*/ 304800 h 1554349"/>
              <a:gd name="connsiteX20-3391" fmla="*/ 2312464 w 6594463"/>
              <a:gd name="connsiteY20-3392" fmla="*/ 290286 h 1554349"/>
              <a:gd name="connsiteX21-3393" fmla="*/ 2370522 w 6594463"/>
              <a:gd name="connsiteY21-3394" fmla="*/ 261257 h 1554349"/>
              <a:gd name="connsiteX22-3395" fmla="*/ 2443093 w 6594463"/>
              <a:gd name="connsiteY22-3396" fmla="*/ 246743 h 1554349"/>
              <a:gd name="connsiteX23-3397" fmla="*/ 2501150 w 6594463"/>
              <a:gd name="connsiteY23-3398" fmla="*/ 203200 h 1554349"/>
              <a:gd name="connsiteX24-3399" fmla="*/ 2602750 w 6594463"/>
              <a:gd name="connsiteY24-3400" fmla="*/ 174172 h 1554349"/>
              <a:gd name="connsiteX25-3401" fmla="*/ 2660807 w 6594463"/>
              <a:gd name="connsiteY25-3402" fmla="*/ 145143 h 1554349"/>
              <a:gd name="connsiteX26-3403" fmla="*/ 2747893 w 6594463"/>
              <a:gd name="connsiteY26-3404" fmla="*/ 87086 h 1554349"/>
              <a:gd name="connsiteX27-3405" fmla="*/ 2791436 w 6594463"/>
              <a:gd name="connsiteY27-3406" fmla="*/ 72572 h 1554349"/>
              <a:gd name="connsiteX28-3407" fmla="*/ 2951093 w 6594463"/>
              <a:gd name="connsiteY28-3408" fmla="*/ 0 h 1554349"/>
              <a:gd name="connsiteX29-3409" fmla="*/ 3589722 w 6594463"/>
              <a:gd name="connsiteY29-3410" fmla="*/ 14514 h 1554349"/>
              <a:gd name="connsiteX30-3411" fmla="*/ 3633264 w 6594463"/>
              <a:gd name="connsiteY30-3412" fmla="*/ 29029 h 1554349"/>
              <a:gd name="connsiteX31-3413" fmla="*/ 3778407 w 6594463"/>
              <a:gd name="connsiteY31-3414" fmla="*/ 58057 h 1554349"/>
              <a:gd name="connsiteX32-3415" fmla="*/ 3836464 w 6594463"/>
              <a:gd name="connsiteY32-3416" fmla="*/ 87086 h 1554349"/>
              <a:gd name="connsiteX33-3417" fmla="*/ 3880007 w 6594463"/>
              <a:gd name="connsiteY33-3418" fmla="*/ 116114 h 1554349"/>
              <a:gd name="connsiteX34-3419" fmla="*/ 3923550 w 6594463"/>
              <a:gd name="connsiteY34-3420" fmla="*/ 130629 h 1554349"/>
              <a:gd name="connsiteX35-3421" fmla="*/ 4054179 w 6594463"/>
              <a:gd name="connsiteY35-3422" fmla="*/ 232229 h 1554349"/>
              <a:gd name="connsiteX36-3423" fmla="*/ 4097722 w 6594463"/>
              <a:gd name="connsiteY36-3424" fmla="*/ 246743 h 1554349"/>
              <a:gd name="connsiteX37-3425" fmla="*/ 4184807 w 6594463"/>
              <a:gd name="connsiteY37-3426" fmla="*/ 319314 h 1554349"/>
              <a:gd name="connsiteX38-3427" fmla="*/ 4286407 w 6594463"/>
              <a:gd name="connsiteY38-3428" fmla="*/ 377372 h 1554349"/>
              <a:gd name="connsiteX39-3429" fmla="*/ 4344464 w 6594463"/>
              <a:gd name="connsiteY39-3430" fmla="*/ 391886 h 1554349"/>
              <a:gd name="connsiteX40-3431" fmla="*/ 4939550 w 6594463"/>
              <a:gd name="connsiteY40-3432" fmla="*/ 362857 h 1554349"/>
              <a:gd name="connsiteX41-3433" fmla="*/ 5070179 w 6594463"/>
              <a:gd name="connsiteY41-3434" fmla="*/ 333829 h 1554349"/>
              <a:gd name="connsiteX42-3435" fmla="*/ 5592693 w 6594463"/>
              <a:gd name="connsiteY42-3436" fmla="*/ 319314 h 1554349"/>
              <a:gd name="connsiteX43-3437" fmla="*/ 5708807 w 6594463"/>
              <a:gd name="connsiteY43-3438" fmla="*/ 290286 h 1554349"/>
              <a:gd name="connsiteX44-3439" fmla="*/ 5810407 w 6594463"/>
              <a:gd name="connsiteY44-3440" fmla="*/ 246743 h 1554349"/>
              <a:gd name="connsiteX45-3441" fmla="*/ 5926522 w 6594463"/>
              <a:gd name="connsiteY45-3442" fmla="*/ 174172 h 1554349"/>
              <a:gd name="connsiteX46-3443" fmla="*/ 5970064 w 6594463"/>
              <a:gd name="connsiteY46-3444" fmla="*/ 145143 h 1554349"/>
              <a:gd name="connsiteX47-3445" fmla="*/ 6028122 w 6594463"/>
              <a:gd name="connsiteY47-3446" fmla="*/ 130629 h 1554349"/>
              <a:gd name="connsiteX48-3447" fmla="*/ 6071664 w 6594463"/>
              <a:gd name="connsiteY48-3448" fmla="*/ 101600 h 1554349"/>
              <a:gd name="connsiteX49-3449" fmla="*/ 6144236 w 6594463"/>
              <a:gd name="connsiteY49-3450" fmla="*/ 116114 h 1554349"/>
              <a:gd name="connsiteX50-3451" fmla="*/ 6231322 w 6594463"/>
              <a:gd name="connsiteY50-3452" fmla="*/ 159657 h 1554349"/>
              <a:gd name="connsiteX51-3453" fmla="*/ 6260350 w 6594463"/>
              <a:gd name="connsiteY51-3454" fmla="*/ 203200 h 1554349"/>
              <a:gd name="connsiteX52-3455" fmla="*/ 6332922 w 6594463"/>
              <a:gd name="connsiteY52-3456" fmla="*/ 275772 h 1554349"/>
              <a:gd name="connsiteX53-3457" fmla="*/ 6376464 w 6594463"/>
              <a:gd name="connsiteY53-3458" fmla="*/ 362857 h 1554349"/>
              <a:gd name="connsiteX54-3459" fmla="*/ 6390979 w 6594463"/>
              <a:gd name="connsiteY54-3460" fmla="*/ 406400 h 1554349"/>
              <a:gd name="connsiteX55-3461" fmla="*/ 6492579 w 6594463"/>
              <a:gd name="connsiteY55-3462" fmla="*/ 522514 h 1554349"/>
              <a:gd name="connsiteX56-3463" fmla="*/ 6536122 w 6594463"/>
              <a:gd name="connsiteY56-3464" fmla="*/ 609600 h 1554349"/>
              <a:gd name="connsiteX57-3465" fmla="*/ 6565150 w 6594463"/>
              <a:gd name="connsiteY57-3466" fmla="*/ 725714 h 1554349"/>
              <a:gd name="connsiteX58-3467" fmla="*/ 6579664 w 6594463"/>
              <a:gd name="connsiteY58-3468" fmla="*/ 769257 h 1554349"/>
              <a:gd name="connsiteX59-3469" fmla="*/ 6594179 w 6594463"/>
              <a:gd name="connsiteY59-3470" fmla="*/ 870857 h 1554349"/>
              <a:gd name="connsiteX60-3471" fmla="*/ 6565150 w 6594463"/>
              <a:gd name="connsiteY60-3472" fmla="*/ 1132114 h 1554349"/>
              <a:gd name="connsiteX61-3473" fmla="*/ 6550636 w 6594463"/>
              <a:gd name="connsiteY61-3474" fmla="*/ 1233714 h 1554349"/>
              <a:gd name="connsiteX62-3475" fmla="*/ 6536122 w 6594463"/>
              <a:gd name="connsiteY62-3476" fmla="*/ 1480457 h 1554349"/>
              <a:gd name="connsiteX63-3477" fmla="*/ 6376464 w 6594463"/>
              <a:gd name="connsiteY63-3478" fmla="*/ 1494972 h 1554349"/>
              <a:gd name="connsiteX64-3479" fmla="*/ 6202293 w 6594463"/>
              <a:gd name="connsiteY64-3480" fmla="*/ 1524000 h 1554349"/>
              <a:gd name="connsiteX65-3481" fmla="*/ 5607207 w 6594463"/>
              <a:gd name="connsiteY65-3482" fmla="*/ 1509486 h 1554349"/>
              <a:gd name="connsiteX66-3483" fmla="*/ 5360464 w 6594463"/>
              <a:gd name="connsiteY66-3484" fmla="*/ 1480457 h 1554349"/>
              <a:gd name="connsiteX67-3485" fmla="*/ 5113722 w 6594463"/>
              <a:gd name="connsiteY67-3486" fmla="*/ 1465943 h 1554349"/>
              <a:gd name="connsiteX68-3487" fmla="*/ 5070179 w 6594463"/>
              <a:gd name="connsiteY68-3488" fmla="*/ 1451429 h 1554349"/>
              <a:gd name="connsiteX69-3489" fmla="*/ 4620236 w 6594463"/>
              <a:gd name="connsiteY69-3490" fmla="*/ 1480457 h 1554349"/>
              <a:gd name="connsiteX70-3491" fmla="*/ 4431550 w 6594463"/>
              <a:gd name="connsiteY70-3492" fmla="*/ 1494972 h 1554349"/>
              <a:gd name="connsiteX71-3493" fmla="*/ 4388007 w 6594463"/>
              <a:gd name="connsiteY71-3494" fmla="*/ 1509486 h 1554349"/>
              <a:gd name="connsiteX72-3495" fmla="*/ 4257379 w 6594463"/>
              <a:gd name="connsiteY72-3496" fmla="*/ 1553029 h 1554349"/>
              <a:gd name="connsiteX73-3497" fmla="*/ 3980549 w 6594463"/>
              <a:gd name="connsiteY73-3498" fmla="*/ 1453257 h 1554349"/>
              <a:gd name="connsiteX74-3499" fmla="*/ 3604237 w 6594463"/>
              <a:gd name="connsiteY74-3500" fmla="*/ 1409712 h 1554349"/>
              <a:gd name="connsiteX75-3501" fmla="*/ 2109264 w 6594463"/>
              <a:gd name="connsiteY75-3502" fmla="*/ 1407886 h 1554349"/>
              <a:gd name="connsiteX76-3503" fmla="*/ 135322 w 6594463"/>
              <a:gd name="connsiteY76-3504" fmla="*/ 1494972 h 1554349"/>
              <a:gd name="connsiteX77-3505" fmla="*/ 164350 w 6594463"/>
              <a:gd name="connsiteY77-3506" fmla="*/ 1219200 h 1554349"/>
              <a:gd name="connsiteX78-3507" fmla="*/ 178864 w 6594463"/>
              <a:gd name="connsiteY78-3508" fmla="*/ 1016000 h 1554349"/>
              <a:gd name="connsiteX79-3509" fmla="*/ 207893 w 6594463"/>
              <a:gd name="connsiteY79-3510" fmla="*/ 928914 h 1554349"/>
              <a:gd name="connsiteX80-3511" fmla="*/ 236922 w 6594463"/>
              <a:gd name="connsiteY80-3512" fmla="*/ 783772 h 1554349"/>
              <a:gd name="connsiteX81-3513" fmla="*/ 251436 w 6594463"/>
              <a:gd name="connsiteY81-3514" fmla="*/ 275772 h 1554349"/>
              <a:gd name="connsiteX82-3515" fmla="*/ 280464 w 6594463"/>
              <a:gd name="connsiteY82-3516" fmla="*/ 232229 h 1554349"/>
              <a:gd name="connsiteX83-3517" fmla="*/ 324007 w 6594463"/>
              <a:gd name="connsiteY83-3518" fmla="*/ 203200 h 1554349"/>
              <a:gd name="connsiteX84-3519" fmla="*/ 338522 w 6594463"/>
              <a:gd name="connsiteY84-3520" fmla="*/ 188686 h 1554349"/>
              <a:gd name="connsiteX0-3521" fmla="*/ 309493 w 6594463"/>
              <a:gd name="connsiteY0-3522" fmla="*/ 232229 h 1553029"/>
              <a:gd name="connsiteX1-3523" fmla="*/ 353036 w 6594463"/>
              <a:gd name="connsiteY1-3524" fmla="*/ 159657 h 1553029"/>
              <a:gd name="connsiteX2-3525" fmla="*/ 396579 w 6594463"/>
              <a:gd name="connsiteY2-3526" fmla="*/ 72572 h 1553029"/>
              <a:gd name="connsiteX3-3527" fmla="*/ 483664 w 6594463"/>
              <a:gd name="connsiteY3-3528" fmla="*/ 29029 h 1553029"/>
              <a:gd name="connsiteX4-3529" fmla="*/ 744922 w 6594463"/>
              <a:gd name="connsiteY4-3530" fmla="*/ 43543 h 1553029"/>
              <a:gd name="connsiteX5-3531" fmla="*/ 832007 w 6594463"/>
              <a:gd name="connsiteY5-3532" fmla="*/ 101600 h 1553029"/>
              <a:gd name="connsiteX6-3533" fmla="*/ 875550 w 6594463"/>
              <a:gd name="connsiteY6-3534" fmla="*/ 130629 h 1553029"/>
              <a:gd name="connsiteX7-3535" fmla="*/ 919093 w 6594463"/>
              <a:gd name="connsiteY7-3536" fmla="*/ 159657 h 1553029"/>
              <a:gd name="connsiteX8-3537" fmla="*/ 962636 w 6594463"/>
              <a:gd name="connsiteY8-3538" fmla="*/ 203200 h 1553029"/>
              <a:gd name="connsiteX9-3539" fmla="*/ 1049722 w 6594463"/>
              <a:gd name="connsiteY9-3540" fmla="*/ 261257 h 1553029"/>
              <a:gd name="connsiteX10-3541" fmla="*/ 1151322 w 6594463"/>
              <a:gd name="connsiteY10-3542" fmla="*/ 333829 h 1553029"/>
              <a:gd name="connsiteX11-3543" fmla="*/ 1238407 w 6594463"/>
              <a:gd name="connsiteY11-3544" fmla="*/ 406400 h 1553029"/>
              <a:gd name="connsiteX12-3545" fmla="*/ 1296464 w 6594463"/>
              <a:gd name="connsiteY12-3546" fmla="*/ 420914 h 1553029"/>
              <a:gd name="connsiteX13-3547" fmla="*/ 1354522 w 6594463"/>
              <a:gd name="connsiteY13-3548" fmla="*/ 449943 h 1553029"/>
              <a:gd name="connsiteX14-3549" fmla="*/ 1470636 w 6594463"/>
              <a:gd name="connsiteY14-3550" fmla="*/ 478972 h 1553029"/>
              <a:gd name="connsiteX15-3551" fmla="*/ 1818979 w 6594463"/>
              <a:gd name="connsiteY15-3552" fmla="*/ 464457 h 1553029"/>
              <a:gd name="connsiteX16-3553" fmla="*/ 1949607 w 6594463"/>
              <a:gd name="connsiteY16-3554" fmla="*/ 391886 h 1553029"/>
              <a:gd name="connsiteX17-3555" fmla="*/ 2022179 w 6594463"/>
              <a:gd name="connsiteY17-3556" fmla="*/ 377372 h 1553029"/>
              <a:gd name="connsiteX18-3557" fmla="*/ 2181836 w 6594463"/>
              <a:gd name="connsiteY18-3558" fmla="*/ 333829 h 1553029"/>
              <a:gd name="connsiteX19-3559" fmla="*/ 2239893 w 6594463"/>
              <a:gd name="connsiteY19-3560" fmla="*/ 304800 h 1553029"/>
              <a:gd name="connsiteX20-3561" fmla="*/ 2312464 w 6594463"/>
              <a:gd name="connsiteY20-3562" fmla="*/ 290286 h 1553029"/>
              <a:gd name="connsiteX21-3563" fmla="*/ 2370522 w 6594463"/>
              <a:gd name="connsiteY21-3564" fmla="*/ 261257 h 1553029"/>
              <a:gd name="connsiteX22-3565" fmla="*/ 2443093 w 6594463"/>
              <a:gd name="connsiteY22-3566" fmla="*/ 246743 h 1553029"/>
              <a:gd name="connsiteX23-3567" fmla="*/ 2501150 w 6594463"/>
              <a:gd name="connsiteY23-3568" fmla="*/ 203200 h 1553029"/>
              <a:gd name="connsiteX24-3569" fmla="*/ 2602750 w 6594463"/>
              <a:gd name="connsiteY24-3570" fmla="*/ 174172 h 1553029"/>
              <a:gd name="connsiteX25-3571" fmla="*/ 2660807 w 6594463"/>
              <a:gd name="connsiteY25-3572" fmla="*/ 145143 h 1553029"/>
              <a:gd name="connsiteX26-3573" fmla="*/ 2747893 w 6594463"/>
              <a:gd name="connsiteY26-3574" fmla="*/ 87086 h 1553029"/>
              <a:gd name="connsiteX27-3575" fmla="*/ 2791436 w 6594463"/>
              <a:gd name="connsiteY27-3576" fmla="*/ 72572 h 1553029"/>
              <a:gd name="connsiteX28-3577" fmla="*/ 2951093 w 6594463"/>
              <a:gd name="connsiteY28-3578" fmla="*/ 0 h 1553029"/>
              <a:gd name="connsiteX29-3579" fmla="*/ 3589722 w 6594463"/>
              <a:gd name="connsiteY29-3580" fmla="*/ 14514 h 1553029"/>
              <a:gd name="connsiteX30-3581" fmla="*/ 3633264 w 6594463"/>
              <a:gd name="connsiteY30-3582" fmla="*/ 29029 h 1553029"/>
              <a:gd name="connsiteX31-3583" fmla="*/ 3778407 w 6594463"/>
              <a:gd name="connsiteY31-3584" fmla="*/ 58057 h 1553029"/>
              <a:gd name="connsiteX32-3585" fmla="*/ 3836464 w 6594463"/>
              <a:gd name="connsiteY32-3586" fmla="*/ 87086 h 1553029"/>
              <a:gd name="connsiteX33-3587" fmla="*/ 3880007 w 6594463"/>
              <a:gd name="connsiteY33-3588" fmla="*/ 116114 h 1553029"/>
              <a:gd name="connsiteX34-3589" fmla="*/ 3923550 w 6594463"/>
              <a:gd name="connsiteY34-3590" fmla="*/ 130629 h 1553029"/>
              <a:gd name="connsiteX35-3591" fmla="*/ 4054179 w 6594463"/>
              <a:gd name="connsiteY35-3592" fmla="*/ 232229 h 1553029"/>
              <a:gd name="connsiteX36-3593" fmla="*/ 4097722 w 6594463"/>
              <a:gd name="connsiteY36-3594" fmla="*/ 246743 h 1553029"/>
              <a:gd name="connsiteX37-3595" fmla="*/ 4184807 w 6594463"/>
              <a:gd name="connsiteY37-3596" fmla="*/ 319314 h 1553029"/>
              <a:gd name="connsiteX38-3597" fmla="*/ 4286407 w 6594463"/>
              <a:gd name="connsiteY38-3598" fmla="*/ 377372 h 1553029"/>
              <a:gd name="connsiteX39-3599" fmla="*/ 4344464 w 6594463"/>
              <a:gd name="connsiteY39-3600" fmla="*/ 391886 h 1553029"/>
              <a:gd name="connsiteX40-3601" fmla="*/ 4939550 w 6594463"/>
              <a:gd name="connsiteY40-3602" fmla="*/ 362857 h 1553029"/>
              <a:gd name="connsiteX41-3603" fmla="*/ 5070179 w 6594463"/>
              <a:gd name="connsiteY41-3604" fmla="*/ 333829 h 1553029"/>
              <a:gd name="connsiteX42-3605" fmla="*/ 5592693 w 6594463"/>
              <a:gd name="connsiteY42-3606" fmla="*/ 319314 h 1553029"/>
              <a:gd name="connsiteX43-3607" fmla="*/ 5708807 w 6594463"/>
              <a:gd name="connsiteY43-3608" fmla="*/ 290286 h 1553029"/>
              <a:gd name="connsiteX44-3609" fmla="*/ 5810407 w 6594463"/>
              <a:gd name="connsiteY44-3610" fmla="*/ 246743 h 1553029"/>
              <a:gd name="connsiteX45-3611" fmla="*/ 5926522 w 6594463"/>
              <a:gd name="connsiteY45-3612" fmla="*/ 174172 h 1553029"/>
              <a:gd name="connsiteX46-3613" fmla="*/ 5970064 w 6594463"/>
              <a:gd name="connsiteY46-3614" fmla="*/ 145143 h 1553029"/>
              <a:gd name="connsiteX47-3615" fmla="*/ 6028122 w 6594463"/>
              <a:gd name="connsiteY47-3616" fmla="*/ 130629 h 1553029"/>
              <a:gd name="connsiteX48-3617" fmla="*/ 6071664 w 6594463"/>
              <a:gd name="connsiteY48-3618" fmla="*/ 101600 h 1553029"/>
              <a:gd name="connsiteX49-3619" fmla="*/ 6144236 w 6594463"/>
              <a:gd name="connsiteY49-3620" fmla="*/ 116114 h 1553029"/>
              <a:gd name="connsiteX50-3621" fmla="*/ 6231322 w 6594463"/>
              <a:gd name="connsiteY50-3622" fmla="*/ 159657 h 1553029"/>
              <a:gd name="connsiteX51-3623" fmla="*/ 6260350 w 6594463"/>
              <a:gd name="connsiteY51-3624" fmla="*/ 203200 h 1553029"/>
              <a:gd name="connsiteX52-3625" fmla="*/ 6332922 w 6594463"/>
              <a:gd name="connsiteY52-3626" fmla="*/ 275772 h 1553029"/>
              <a:gd name="connsiteX53-3627" fmla="*/ 6376464 w 6594463"/>
              <a:gd name="connsiteY53-3628" fmla="*/ 362857 h 1553029"/>
              <a:gd name="connsiteX54-3629" fmla="*/ 6390979 w 6594463"/>
              <a:gd name="connsiteY54-3630" fmla="*/ 406400 h 1553029"/>
              <a:gd name="connsiteX55-3631" fmla="*/ 6492579 w 6594463"/>
              <a:gd name="connsiteY55-3632" fmla="*/ 522514 h 1553029"/>
              <a:gd name="connsiteX56-3633" fmla="*/ 6536122 w 6594463"/>
              <a:gd name="connsiteY56-3634" fmla="*/ 609600 h 1553029"/>
              <a:gd name="connsiteX57-3635" fmla="*/ 6565150 w 6594463"/>
              <a:gd name="connsiteY57-3636" fmla="*/ 725714 h 1553029"/>
              <a:gd name="connsiteX58-3637" fmla="*/ 6579664 w 6594463"/>
              <a:gd name="connsiteY58-3638" fmla="*/ 769257 h 1553029"/>
              <a:gd name="connsiteX59-3639" fmla="*/ 6594179 w 6594463"/>
              <a:gd name="connsiteY59-3640" fmla="*/ 870857 h 1553029"/>
              <a:gd name="connsiteX60-3641" fmla="*/ 6565150 w 6594463"/>
              <a:gd name="connsiteY60-3642" fmla="*/ 1132114 h 1553029"/>
              <a:gd name="connsiteX61-3643" fmla="*/ 6550636 w 6594463"/>
              <a:gd name="connsiteY61-3644" fmla="*/ 1233714 h 1553029"/>
              <a:gd name="connsiteX62-3645" fmla="*/ 6536122 w 6594463"/>
              <a:gd name="connsiteY62-3646" fmla="*/ 1480457 h 1553029"/>
              <a:gd name="connsiteX63-3647" fmla="*/ 6376464 w 6594463"/>
              <a:gd name="connsiteY63-3648" fmla="*/ 1494972 h 1553029"/>
              <a:gd name="connsiteX64-3649" fmla="*/ 6202293 w 6594463"/>
              <a:gd name="connsiteY64-3650" fmla="*/ 1524000 h 1553029"/>
              <a:gd name="connsiteX65-3651" fmla="*/ 5607207 w 6594463"/>
              <a:gd name="connsiteY65-3652" fmla="*/ 1509486 h 1553029"/>
              <a:gd name="connsiteX66-3653" fmla="*/ 5360464 w 6594463"/>
              <a:gd name="connsiteY66-3654" fmla="*/ 1480457 h 1553029"/>
              <a:gd name="connsiteX67-3655" fmla="*/ 5113722 w 6594463"/>
              <a:gd name="connsiteY67-3656" fmla="*/ 1465943 h 1553029"/>
              <a:gd name="connsiteX68-3657" fmla="*/ 5070179 w 6594463"/>
              <a:gd name="connsiteY68-3658" fmla="*/ 1451429 h 1553029"/>
              <a:gd name="connsiteX69-3659" fmla="*/ 4620236 w 6594463"/>
              <a:gd name="connsiteY69-3660" fmla="*/ 1480457 h 1553029"/>
              <a:gd name="connsiteX70-3661" fmla="*/ 4431550 w 6594463"/>
              <a:gd name="connsiteY70-3662" fmla="*/ 1494972 h 1553029"/>
              <a:gd name="connsiteX71-3663" fmla="*/ 4257379 w 6594463"/>
              <a:gd name="connsiteY71-3664" fmla="*/ 1553029 h 1553029"/>
              <a:gd name="connsiteX72-3665" fmla="*/ 3980549 w 6594463"/>
              <a:gd name="connsiteY72-3666" fmla="*/ 1453257 h 1553029"/>
              <a:gd name="connsiteX73-3667" fmla="*/ 3604237 w 6594463"/>
              <a:gd name="connsiteY73-3668" fmla="*/ 1409712 h 1553029"/>
              <a:gd name="connsiteX74-3669" fmla="*/ 2109264 w 6594463"/>
              <a:gd name="connsiteY74-3670" fmla="*/ 1407886 h 1553029"/>
              <a:gd name="connsiteX75-3671" fmla="*/ 135322 w 6594463"/>
              <a:gd name="connsiteY75-3672" fmla="*/ 1494972 h 1553029"/>
              <a:gd name="connsiteX76-3673" fmla="*/ 164350 w 6594463"/>
              <a:gd name="connsiteY76-3674" fmla="*/ 1219200 h 1553029"/>
              <a:gd name="connsiteX77-3675" fmla="*/ 178864 w 6594463"/>
              <a:gd name="connsiteY77-3676" fmla="*/ 1016000 h 1553029"/>
              <a:gd name="connsiteX78-3677" fmla="*/ 207893 w 6594463"/>
              <a:gd name="connsiteY78-3678" fmla="*/ 928914 h 1553029"/>
              <a:gd name="connsiteX79-3679" fmla="*/ 236922 w 6594463"/>
              <a:gd name="connsiteY79-3680" fmla="*/ 783772 h 1553029"/>
              <a:gd name="connsiteX80-3681" fmla="*/ 251436 w 6594463"/>
              <a:gd name="connsiteY80-3682" fmla="*/ 275772 h 1553029"/>
              <a:gd name="connsiteX81-3683" fmla="*/ 280464 w 6594463"/>
              <a:gd name="connsiteY81-3684" fmla="*/ 232229 h 1553029"/>
              <a:gd name="connsiteX82-3685" fmla="*/ 324007 w 6594463"/>
              <a:gd name="connsiteY82-3686" fmla="*/ 203200 h 1553029"/>
              <a:gd name="connsiteX83-3687" fmla="*/ 338522 w 6594463"/>
              <a:gd name="connsiteY83-3688" fmla="*/ 188686 h 1553029"/>
              <a:gd name="connsiteX0-3689" fmla="*/ 309493 w 6594463"/>
              <a:gd name="connsiteY0-3690" fmla="*/ 232229 h 1553272"/>
              <a:gd name="connsiteX1-3691" fmla="*/ 353036 w 6594463"/>
              <a:gd name="connsiteY1-3692" fmla="*/ 159657 h 1553272"/>
              <a:gd name="connsiteX2-3693" fmla="*/ 396579 w 6594463"/>
              <a:gd name="connsiteY2-3694" fmla="*/ 72572 h 1553272"/>
              <a:gd name="connsiteX3-3695" fmla="*/ 483664 w 6594463"/>
              <a:gd name="connsiteY3-3696" fmla="*/ 29029 h 1553272"/>
              <a:gd name="connsiteX4-3697" fmla="*/ 744922 w 6594463"/>
              <a:gd name="connsiteY4-3698" fmla="*/ 43543 h 1553272"/>
              <a:gd name="connsiteX5-3699" fmla="*/ 832007 w 6594463"/>
              <a:gd name="connsiteY5-3700" fmla="*/ 101600 h 1553272"/>
              <a:gd name="connsiteX6-3701" fmla="*/ 875550 w 6594463"/>
              <a:gd name="connsiteY6-3702" fmla="*/ 130629 h 1553272"/>
              <a:gd name="connsiteX7-3703" fmla="*/ 919093 w 6594463"/>
              <a:gd name="connsiteY7-3704" fmla="*/ 159657 h 1553272"/>
              <a:gd name="connsiteX8-3705" fmla="*/ 962636 w 6594463"/>
              <a:gd name="connsiteY8-3706" fmla="*/ 203200 h 1553272"/>
              <a:gd name="connsiteX9-3707" fmla="*/ 1049722 w 6594463"/>
              <a:gd name="connsiteY9-3708" fmla="*/ 261257 h 1553272"/>
              <a:gd name="connsiteX10-3709" fmla="*/ 1151322 w 6594463"/>
              <a:gd name="connsiteY10-3710" fmla="*/ 333829 h 1553272"/>
              <a:gd name="connsiteX11-3711" fmla="*/ 1238407 w 6594463"/>
              <a:gd name="connsiteY11-3712" fmla="*/ 406400 h 1553272"/>
              <a:gd name="connsiteX12-3713" fmla="*/ 1296464 w 6594463"/>
              <a:gd name="connsiteY12-3714" fmla="*/ 420914 h 1553272"/>
              <a:gd name="connsiteX13-3715" fmla="*/ 1354522 w 6594463"/>
              <a:gd name="connsiteY13-3716" fmla="*/ 449943 h 1553272"/>
              <a:gd name="connsiteX14-3717" fmla="*/ 1470636 w 6594463"/>
              <a:gd name="connsiteY14-3718" fmla="*/ 478972 h 1553272"/>
              <a:gd name="connsiteX15-3719" fmla="*/ 1818979 w 6594463"/>
              <a:gd name="connsiteY15-3720" fmla="*/ 464457 h 1553272"/>
              <a:gd name="connsiteX16-3721" fmla="*/ 1949607 w 6594463"/>
              <a:gd name="connsiteY16-3722" fmla="*/ 391886 h 1553272"/>
              <a:gd name="connsiteX17-3723" fmla="*/ 2022179 w 6594463"/>
              <a:gd name="connsiteY17-3724" fmla="*/ 377372 h 1553272"/>
              <a:gd name="connsiteX18-3725" fmla="*/ 2181836 w 6594463"/>
              <a:gd name="connsiteY18-3726" fmla="*/ 333829 h 1553272"/>
              <a:gd name="connsiteX19-3727" fmla="*/ 2239893 w 6594463"/>
              <a:gd name="connsiteY19-3728" fmla="*/ 304800 h 1553272"/>
              <a:gd name="connsiteX20-3729" fmla="*/ 2312464 w 6594463"/>
              <a:gd name="connsiteY20-3730" fmla="*/ 290286 h 1553272"/>
              <a:gd name="connsiteX21-3731" fmla="*/ 2370522 w 6594463"/>
              <a:gd name="connsiteY21-3732" fmla="*/ 261257 h 1553272"/>
              <a:gd name="connsiteX22-3733" fmla="*/ 2443093 w 6594463"/>
              <a:gd name="connsiteY22-3734" fmla="*/ 246743 h 1553272"/>
              <a:gd name="connsiteX23-3735" fmla="*/ 2501150 w 6594463"/>
              <a:gd name="connsiteY23-3736" fmla="*/ 203200 h 1553272"/>
              <a:gd name="connsiteX24-3737" fmla="*/ 2602750 w 6594463"/>
              <a:gd name="connsiteY24-3738" fmla="*/ 174172 h 1553272"/>
              <a:gd name="connsiteX25-3739" fmla="*/ 2660807 w 6594463"/>
              <a:gd name="connsiteY25-3740" fmla="*/ 145143 h 1553272"/>
              <a:gd name="connsiteX26-3741" fmla="*/ 2747893 w 6594463"/>
              <a:gd name="connsiteY26-3742" fmla="*/ 87086 h 1553272"/>
              <a:gd name="connsiteX27-3743" fmla="*/ 2791436 w 6594463"/>
              <a:gd name="connsiteY27-3744" fmla="*/ 72572 h 1553272"/>
              <a:gd name="connsiteX28-3745" fmla="*/ 2951093 w 6594463"/>
              <a:gd name="connsiteY28-3746" fmla="*/ 0 h 1553272"/>
              <a:gd name="connsiteX29-3747" fmla="*/ 3589722 w 6594463"/>
              <a:gd name="connsiteY29-3748" fmla="*/ 14514 h 1553272"/>
              <a:gd name="connsiteX30-3749" fmla="*/ 3633264 w 6594463"/>
              <a:gd name="connsiteY30-3750" fmla="*/ 29029 h 1553272"/>
              <a:gd name="connsiteX31-3751" fmla="*/ 3778407 w 6594463"/>
              <a:gd name="connsiteY31-3752" fmla="*/ 58057 h 1553272"/>
              <a:gd name="connsiteX32-3753" fmla="*/ 3836464 w 6594463"/>
              <a:gd name="connsiteY32-3754" fmla="*/ 87086 h 1553272"/>
              <a:gd name="connsiteX33-3755" fmla="*/ 3880007 w 6594463"/>
              <a:gd name="connsiteY33-3756" fmla="*/ 116114 h 1553272"/>
              <a:gd name="connsiteX34-3757" fmla="*/ 3923550 w 6594463"/>
              <a:gd name="connsiteY34-3758" fmla="*/ 130629 h 1553272"/>
              <a:gd name="connsiteX35-3759" fmla="*/ 4054179 w 6594463"/>
              <a:gd name="connsiteY35-3760" fmla="*/ 232229 h 1553272"/>
              <a:gd name="connsiteX36-3761" fmla="*/ 4097722 w 6594463"/>
              <a:gd name="connsiteY36-3762" fmla="*/ 246743 h 1553272"/>
              <a:gd name="connsiteX37-3763" fmla="*/ 4184807 w 6594463"/>
              <a:gd name="connsiteY37-3764" fmla="*/ 319314 h 1553272"/>
              <a:gd name="connsiteX38-3765" fmla="*/ 4286407 w 6594463"/>
              <a:gd name="connsiteY38-3766" fmla="*/ 377372 h 1553272"/>
              <a:gd name="connsiteX39-3767" fmla="*/ 4344464 w 6594463"/>
              <a:gd name="connsiteY39-3768" fmla="*/ 391886 h 1553272"/>
              <a:gd name="connsiteX40-3769" fmla="*/ 4939550 w 6594463"/>
              <a:gd name="connsiteY40-3770" fmla="*/ 362857 h 1553272"/>
              <a:gd name="connsiteX41-3771" fmla="*/ 5070179 w 6594463"/>
              <a:gd name="connsiteY41-3772" fmla="*/ 333829 h 1553272"/>
              <a:gd name="connsiteX42-3773" fmla="*/ 5592693 w 6594463"/>
              <a:gd name="connsiteY42-3774" fmla="*/ 319314 h 1553272"/>
              <a:gd name="connsiteX43-3775" fmla="*/ 5708807 w 6594463"/>
              <a:gd name="connsiteY43-3776" fmla="*/ 290286 h 1553272"/>
              <a:gd name="connsiteX44-3777" fmla="*/ 5810407 w 6594463"/>
              <a:gd name="connsiteY44-3778" fmla="*/ 246743 h 1553272"/>
              <a:gd name="connsiteX45-3779" fmla="*/ 5926522 w 6594463"/>
              <a:gd name="connsiteY45-3780" fmla="*/ 174172 h 1553272"/>
              <a:gd name="connsiteX46-3781" fmla="*/ 5970064 w 6594463"/>
              <a:gd name="connsiteY46-3782" fmla="*/ 145143 h 1553272"/>
              <a:gd name="connsiteX47-3783" fmla="*/ 6028122 w 6594463"/>
              <a:gd name="connsiteY47-3784" fmla="*/ 130629 h 1553272"/>
              <a:gd name="connsiteX48-3785" fmla="*/ 6071664 w 6594463"/>
              <a:gd name="connsiteY48-3786" fmla="*/ 101600 h 1553272"/>
              <a:gd name="connsiteX49-3787" fmla="*/ 6144236 w 6594463"/>
              <a:gd name="connsiteY49-3788" fmla="*/ 116114 h 1553272"/>
              <a:gd name="connsiteX50-3789" fmla="*/ 6231322 w 6594463"/>
              <a:gd name="connsiteY50-3790" fmla="*/ 159657 h 1553272"/>
              <a:gd name="connsiteX51-3791" fmla="*/ 6260350 w 6594463"/>
              <a:gd name="connsiteY51-3792" fmla="*/ 203200 h 1553272"/>
              <a:gd name="connsiteX52-3793" fmla="*/ 6332922 w 6594463"/>
              <a:gd name="connsiteY52-3794" fmla="*/ 275772 h 1553272"/>
              <a:gd name="connsiteX53-3795" fmla="*/ 6376464 w 6594463"/>
              <a:gd name="connsiteY53-3796" fmla="*/ 362857 h 1553272"/>
              <a:gd name="connsiteX54-3797" fmla="*/ 6390979 w 6594463"/>
              <a:gd name="connsiteY54-3798" fmla="*/ 406400 h 1553272"/>
              <a:gd name="connsiteX55-3799" fmla="*/ 6492579 w 6594463"/>
              <a:gd name="connsiteY55-3800" fmla="*/ 522514 h 1553272"/>
              <a:gd name="connsiteX56-3801" fmla="*/ 6536122 w 6594463"/>
              <a:gd name="connsiteY56-3802" fmla="*/ 609600 h 1553272"/>
              <a:gd name="connsiteX57-3803" fmla="*/ 6565150 w 6594463"/>
              <a:gd name="connsiteY57-3804" fmla="*/ 725714 h 1553272"/>
              <a:gd name="connsiteX58-3805" fmla="*/ 6579664 w 6594463"/>
              <a:gd name="connsiteY58-3806" fmla="*/ 769257 h 1553272"/>
              <a:gd name="connsiteX59-3807" fmla="*/ 6594179 w 6594463"/>
              <a:gd name="connsiteY59-3808" fmla="*/ 870857 h 1553272"/>
              <a:gd name="connsiteX60-3809" fmla="*/ 6565150 w 6594463"/>
              <a:gd name="connsiteY60-3810" fmla="*/ 1132114 h 1553272"/>
              <a:gd name="connsiteX61-3811" fmla="*/ 6550636 w 6594463"/>
              <a:gd name="connsiteY61-3812" fmla="*/ 1233714 h 1553272"/>
              <a:gd name="connsiteX62-3813" fmla="*/ 6536122 w 6594463"/>
              <a:gd name="connsiteY62-3814" fmla="*/ 1480457 h 1553272"/>
              <a:gd name="connsiteX63-3815" fmla="*/ 6376464 w 6594463"/>
              <a:gd name="connsiteY63-3816" fmla="*/ 1494972 h 1553272"/>
              <a:gd name="connsiteX64-3817" fmla="*/ 6202293 w 6594463"/>
              <a:gd name="connsiteY64-3818" fmla="*/ 1524000 h 1553272"/>
              <a:gd name="connsiteX65-3819" fmla="*/ 5607207 w 6594463"/>
              <a:gd name="connsiteY65-3820" fmla="*/ 1509486 h 1553272"/>
              <a:gd name="connsiteX66-3821" fmla="*/ 5360464 w 6594463"/>
              <a:gd name="connsiteY66-3822" fmla="*/ 1480457 h 1553272"/>
              <a:gd name="connsiteX67-3823" fmla="*/ 5113722 w 6594463"/>
              <a:gd name="connsiteY67-3824" fmla="*/ 1465943 h 1553272"/>
              <a:gd name="connsiteX68-3825" fmla="*/ 5070179 w 6594463"/>
              <a:gd name="connsiteY68-3826" fmla="*/ 1451429 h 1553272"/>
              <a:gd name="connsiteX69-3827" fmla="*/ 4620236 w 6594463"/>
              <a:gd name="connsiteY69-3828" fmla="*/ 1480457 h 1553272"/>
              <a:gd name="connsiteX70-3829" fmla="*/ 4257379 w 6594463"/>
              <a:gd name="connsiteY70-3830" fmla="*/ 1553029 h 1553272"/>
              <a:gd name="connsiteX71-3831" fmla="*/ 3980549 w 6594463"/>
              <a:gd name="connsiteY71-3832" fmla="*/ 1453257 h 1553272"/>
              <a:gd name="connsiteX72-3833" fmla="*/ 3604237 w 6594463"/>
              <a:gd name="connsiteY72-3834" fmla="*/ 1409712 h 1553272"/>
              <a:gd name="connsiteX73-3835" fmla="*/ 2109264 w 6594463"/>
              <a:gd name="connsiteY73-3836" fmla="*/ 1407886 h 1553272"/>
              <a:gd name="connsiteX74-3837" fmla="*/ 135322 w 6594463"/>
              <a:gd name="connsiteY74-3838" fmla="*/ 1494972 h 1553272"/>
              <a:gd name="connsiteX75-3839" fmla="*/ 164350 w 6594463"/>
              <a:gd name="connsiteY75-3840" fmla="*/ 1219200 h 1553272"/>
              <a:gd name="connsiteX76-3841" fmla="*/ 178864 w 6594463"/>
              <a:gd name="connsiteY76-3842" fmla="*/ 1016000 h 1553272"/>
              <a:gd name="connsiteX77-3843" fmla="*/ 207893 w 6594463"/>
              <a:gd name="connsiteY77-3844" fmla="*/ 928914 h 1553272"/>
              <a:gd name="connsiteX78-3845" fmla="*/ 236922 w 6594463"/>
              <a:gd name="connsiteY78-3846" fmla="*/ 783772 h 1553272"/>
              <a:gd name="connsiteX79-3847" fmla="*/ 251436 w 6594463"/>
              <a:gd name="connsiteY79-3848" fmla="*/ 275772 h 1553272"/>
              <a:gd name="connsiteX80-3849" fmla="*/ 280464 w 6594463"/>
              <a:gd name="connsiteY80-3850" fmla="*/ 232229 h 1553272"/>
              <a:gd name="connsiteX81-3851" fmla="*/ 324007 w 6594463"/>
              <a:gd name="connsiteY81-3852" fmla="*/ 203200 h 1553272"/>
              <a:gd name="connsiteX82-3853" fmla="*/ 338522 w 6594463"/>
              <a:gd name="connsiteY82-3854" fmla="*/ 188686 h 1553272"/>
              <a:gd name="connsiteX0-3855" fmla="*/ 309493 w 6594463"/>
              <a:gd name="connsiteY0-3856" fmla="*/ 232229 h 1524000"/>
              <a:gd name="connsiteX1-3857" fmla="*/ 353036 w 6594463"/>
              <a:gd name="connsiteY1-3858" fmla="*/ 159657 h 1524000"/>
              <a:gd name="connsiteX2-3859" fmla="*/ 396579 w 6594463"/>
              <a:gd name="connsiteY2-3860" fmla="*/ 72572 h 1524000"/>
              <a:gd name="connsiteX3-3861" fmla="*/ 483664 w 6594463"/>
              <a:gd name="connsiteY3-3862" fmla="*/ 29029 h 1524000"/>
              <a:gd name="connsiteX4-3863" fmla="*/ 744922 w 6594463"/>
              <a:gd name="connsiteY4-3864" fmla="*/ 43543 h 1524000"/>
              <a:gd name="connsiteX5-3865" fmla="*/ 832007 w 6594463"/>
              <a:gd name="connsiteY5-3866" fmla="*/ 101600 h 1524000"/>
              <a:gd name="connsiteX6-3867" fmla="*/ 875550 w 6594463"/>
              <a:gd name="connsiteY6-3868" fmla="*/ 130629 h 1524000"/>
              <a:gd name="connsiteX7-3869" fmla="*/ 919093 w 6594463"/>
              <a:gd name="connsiteY7-3870" fmla="*/ 159657 h 1524000"/>
              <a:gd name="connsiteX8-3871" fmla="*/ 962636 w 6594463"/>
              <a:gd name="connsiteY8-3872" fmla="*/ 203200 h 1524000"/>
              <a:gd name="connsiteX9-3873" fmla="*/ 1049722 w 6594463"/>
              <a:gd name="connsiteY9-3874" fmla="*/ 261257 h 1524000"/>
              <a:gd name="connsiteX10-3875" fmla="*/ 1151322 w 6594463"/>
              <a:gd name="connsiteY10-3876" fmla="*/ 333829 h 1524000"/>
              <a:gd name="connsiteX11-3877" fmla="*/ 1238407 w 6594463"/>
              <a:gd name="connsiteY11-3878" fmla="*/ 406400 h 1524000"/>
              <a:gd name="connsiteX12-3879" fmla="*/ 1296464 w 6594463"/>
              <a:gd name="connsiteY12-3880" fmla="*/ 420914 h 1524000"/>
              <a:gd name="connsiteX13-3881" fmla="*/ 1354522 w 6594463"/>
              <a:gd name="connsiteY13-3882" fmla="*/ 449943 h 1524000"/>
              <a:gd name="connsiteX14-3883" fmla="*/ 1470636 w 6594463"/>
              <a:gd name="connsiteY14-3884" fmla="*/ 478972 h 1524000"/>
              <a:gd name="connsiteX15-3885" fmla="*/ 1818979 w 6594463"/>
              <a:gd name="connsiteY15-3886" fmla="*/ 464457 h 1524000"/>
              <a:gd name="connsiteX16-3887" fmla="*/ 1949607 w 6594463"/>
              <a:gd name="connsiteY16-3888" fmla="*/ 391886 h 1524000"/>
              <a:gd name="connsiteX17-3889" fmla="*/ 2022179 w 6594463"/>
              <a:gd name="connsiteY17-3890" fmla="*/ 377372 h 1524000"/>
              <a:gd name="connsiteX18-3891" fmla="*/ 2181836 w 6594463"/>
              <a:gd name="connsiteY18-3892" fmla="*/ 333829 h 1524000"/>
              <a:gd name="connsiteX19-3893" fmla="*/ 2239893 w 6594463"/>
              <a:gd name="connsiteY19-3894" fmla="*/ 304800 h 1524000"/>
              <a:gd name="connsiteX20-3895" fmla="*/ 2312464 w 6594463"/>
              <a:gd name="connsiteY20-3896" fmla="*/ 290286 h 1524000"/>
              <a:gd name="connsiteX21-3897" fmla="*/ 2370522 w 6594463"/>
              <a:gd name="connsiteY21-3898" fmla="*/ 261257 h 1524000"/>
              <a:gd name="connsiteX22-3899" fmla="*/ 2443093 w 6594463"/>
              <a:gd name="connsiteY22-3900" fmla="*/ 246743 h 1524000"/>
              <a:gd name="connsiteX23-3901" fmla="*/ 2501150 w 6594463"/>
              <a:gd name="connsiteY23-3902" fmla="*/ 203200 h 1524000"/>
              <a:gd name="connsiteX24-3903" fmla="*/ 2602750 w 6594463"/>
              <a:gd name="connsiteY24-3904" fmla="*/ 174172 h 1524000"/>
              <a:gd name="connsiteX25-3905" fmla="*/ 2660807 w 6594463"/>
              <a:gd name="connsiteY25-3906" fmla="*/ 145143 h 1524000"/>
              <a:gd name="connsiteX26-3907" fmla="*/ 2747893 w 6594463"/>
              <a:gd name="connsiteY26-3908" fmla="*/ 87086 h 1524000"/>
              <a:gd name="connsiteX27-3909" fmla="*/ 2791436 w 6594463"/>
              <a:gd name="connsiteY27-3910" fmla="*/ 72572 h 1524000"/>
              <a:gd name="connsiteX28-3911" fmla="*/ 2951093 w 6594463"/>
              <a:gd name="connsiteY28-3912" fmla="*/ 0 h 1524000"/>
              <a:gd name="connsiteX29-3913" fmla="*/ 3589722 w 6594463"/>
              <a:gd name="connsiteY29-3914" fmla="*/ 14514 h 1524000"/>
              <a:gd name="connsiteX30-3915" fmla="*/ 3633264 w 6594463"/>
              <a:gd name="connsiteY30-3916" fmla="*/ 29029 h 1524000"/>
              <a:gd name="connsiteX31-3917" fmla="*/ 3778407 w 6594463"/>
              <a:gd name="connsiteY31-3918" fmla="*/ 58057 h 1524000"/>
              <a:gd name="connsiteX32-3919" fmla="*/ 3836464 w 6594463"/>
              <a:gd name="connsiteY32-3920" fmla="*/ 87086 h 1524000"/>
              <a:gd name="connsiteX33-3921" fmla="*/ 3880007 w 6594463"/>
              <a:gd name="connsiteY33-3922" fmla="*/ 116114 h 1524000"/>
              <a:gd name="connsiteX34-3923" fmla="*/ 3923550 w 6594463"/>
              <a:gd name="connsiteY34-3924" fmla="*/ 130629 h 1524000"/>
              <a:gd name="connsiteX35-3925" fmla="*/ 4054179 w 6594463"/>
              <a:gd name="connsiteY35-3926" fmla="*/ 232229 h 1524000"/>
              <a:gd name="connsiteX36-3927" fmla="*/ 4097722 w 6594463"/>
              <a:gd name="connsiteY36-3928" fmla="*/ 246743 h 1524000"/>
              <a:gd name="connsiteX37-3929" fmla="*/ 4184807 w 6594463"/>
              <a:gd name="connsiteY37-3930" fmla="*/ 319314 h 1524000"/>
              <a:gd name="connsiteX38-3931" fmla="*/ 4286407 w 6594463"/>
              <a:gd name="connsiteY38-3932" fmla="*/ 377372 h 1524000"/>
              <a:gd name="connsiteX39-3933" fmla="*/ 4344464 w 6594463"/>
              <a:gd name="connsiteY39-3934" fmla="*/ 391886 h 1524000"/>
              <a:gd name="connsiteX40-3935" fmla="*/ 4939550 w 6594463"/>
              <a:gd name="connsiteY40-3936" fmla="*/ 362857 h 1524000"/>
              <a:gd name="connsiteX41-3937" fmla="*/ 5070179 w 6594463"/>
              <a:gd name="connsiteY41-3938" fmla="*/ 333829 h 1524000"/>
              <a:gd name="connsiteX42-3939" fmla="*/ 5592693 w 6594463"/>
              <a:gd name="connsiteY42-3940" fmla="*/ 319314 h 1524000"/>
              <a:gd name="connsiteX43-3941" fmla="*/ 5708807 w 6594463"/>
              <a:gd name="connsiteY43-3942" fmla="*/ 290286 h 1524000"/>
              <a:gd name="connsiteX44-3943" fmla="*/ 5810407 w 6594463"/>
              <a:gd name="connsiteY44-3944" fmla="*/ 246743 h 1524000"/>
              <a:gd name="connsiteX45-3945" fmla="*/ 5926522 w 6594463"/>
              <a:gd name="connsiteY45-3946" fmla="*/ 174172 h 1524000"/>
              <a:gd name="connsiteX46-3947" fmla="*/ 5970064 w 6594463"/>
              <a:gd name="connsiteY46-3948" fmla="*/ 145143 h 1524000"/>
              <a:gd name="connsiteX47-3949" fmla="*/ 6028122 w 6594463"/>
              <a:gd name="connsiteY47-3950" fmla="*/ 130629 h 1524000"/>
              <a:gd name="connsiteX48-3951" fmla="*/ 6071664 w 6594463"/>
              <a:gd name="connsiteY48-3952" fmla="*/ 101600 h 1524000"/>
              <a:gd name="connsiteX49-3953" fmla="*/ 6144236 w 6594463"/>
              <a:gd name="connsiteY49-3954" fmla="*/ 116114 h 1524000"/>
              <a:gd name="connsiteX50-3955" fmla="*/ 6231322 w 6594463"/>
              <a:gd name="connsiteY50-3956" fmla="*/ 159657 h 1524000"/>
              <a:gd name="connsiteX51-3957" fmla="*/ 6260350 w 6594463"/>
              <a:gd name="connsiteY51-3958" fmla="*/ 203200 h 1524000"/>
              <a:gd name="connsiteX52-3959" fmla="*/ 6332922 w 6594463"/>
              <a:gd name="connsiteY52-3960" fmla="*/ 275772 h 1524000"/>
              <a:gd name="connsiteX53-3961" fmla="*/ 6376464 w 6594463"/>
              <a:gd name="connsiteY53-3962" fmla="*/ 362857 h 1524000"/>
              <a:gd name="connsiteX54-3963" fmla="*/ 6390979 w 6594463"/>
              <a:gd name="connsiteY54-3964" fmla="*/ 406400 h 1524000"/>
              <a:gd name="connsiteX55-3965" fmla="*/ 6492579 w 6594463"/>
              <a:gd name="connsiteY55-3966" fmla="*/ 522514 h 1524000"/>
              <a:gd name="connsiteX56-3967" fmla="*/ 6536122 w 6594463"/>
              <a:gd name="connsiteY56-3968" fmla="*/ 609600 h 1524000"/>
              <a:gd name="connsiteX57-3969" fmla="*/ 6565150 w 6594463"/>
              <a:gd name="connsiteY57-3970" fmla="*/ 725714 h 1524000"/>
              <a:gd name="connsiteX58-3971" fmla="*/ 6579664 w 6594463"/>
              <a:gd name="connsiteY58-3972" fmla="*/ 769257 h 1524000"/>
              <a:gd name="connsiteX59-3973" fmla="*/ 6594179 w 6594463"/>
              <a:gd name="connsiteY59-3974" fmla="*/ 870857 h 1524000"/>
              <a:gd name="connsiteX60-3975" fmla="*/ 6565150 w 6594463"/>
              <a:gd name="connsiteY60-3976" fmla="*/ 1132114 h 1524000"/>
              <a:gd name="connsiteX61-3977" fmla="*/ 6550636 w 6594463"/>
              <a:gd name="connsiteY61-3978" fmla="*/ 1233714 h 1524000"/>
              <a:gd name="connsiteX62-3979" fmla="*/ 6536122 w 6594463"/>
              <a:gd name="connsiteY62-3980" fmla="*/ 1480457 h 1524000"/>
              <a:gd name="connsiteX63-3981" fmla="*/ 6376464 w 6594463"/>
              <a:gd name="connsiteY63-3982" fmla="*/ 1494972 h 1524000"/>
              <a:gd name="connsiteX64-3983" fmla="*/ 6202293 w 6594463"/>
              <a:gd name="connsiteY64-3984" fmla="*/ 1524000 h 1524000"/>
              <a:gd name="connsiteX65-3985" fmla="*/ 5607207 w 6594463"/>
              <a:gd name="connsiteY65-3986" fmla="*/ 1509486 h 1524000"/>
              <a:gd name="connsiteX66-3987" fmla="*/ 5360464 w 6594463"/>
              <a:gd name="connsiteY66-3988" fmla="*/ 1480457 h 1524000"/>
              <a:gd name="connsiteX67-3989" fmla="*/ 5113722 w 6594463"/>
              <a:gd name="connsiteY67-3990" fmla="*/ 1465943 h 1524000"/>
              <a:gd name="connsiteX68-3991" fmla="*/ 5070179 w 6594463"/>
              <a:gd name="connsiteY68-3992" fmla="*/ 1451429 h 1524000"/>
              <a:gd name="connsiteX69-3993" fmla="*/ 4620236 w 6594463"/>
              <a:gd name="connsiteY69-3994" fmla="*/ 1480457 h 1524000"/>
              <a:gd name="connsiteX70-3995" fmla="*/ 4351572 w 6594463"/>
              <a:gd name="connsiteY70-3996" fmla="*/ 1431622 h 1524000"/>
              <a:gd name="connsiteX71-3997" fmla="*/ 3980549 w 6594463"/>
              <a:gd name="connsiteY71-3998" fmla="*/ 1453257 h 1524000"/>
              <a:gd name="connsiteX72-3999" fmla="*/ 3604237 w 6594463"/>
              <a:gd name="connsiteY72-4000" fmla="*/ 1409712 h 1524000"/>
              <a:gd name="connsiteX73-4001" fmla="*/ 2109264 w 6594463"/>
              <a:gd name="connsiteY73-4002" fmla="*/ 1407886 h 1524000"/>
              <a:gd name="connsiteX74-4003" fmla="*/ 135322 w 6594463"/>
              <a:gd name="connsiteY74-4004" fmla="*/ 1494972 h 1524000"/>
              <a:gd name="connsiteX75-4005" fmla="*/ 164350 w 6594463"/>
              <a:gd name="connsiteY75-4006" fmla="*/ 1219200 h 1524000"/>
              <a:gd name="connsiteX76-4007" fmla="*/ 178864 w 6594463"/>
              <a:gd name="connsiteY76-4008" fmla="*/ 1016000 h 1524000"/>
              <a:gd name="connsiteX77-4009" fmla="*/ 207893 w 6594463"/>
              <a:gd name="connsiteY77-4010" fmla="*/ 928914 h 1524000"/>
              <a:gd name="connsiteX78-4011" fmla="*/ 236922 w 6594463"/>
              <a:gd name="connsiteY78-4012" fmla="*/ 783772 h 1524000"/>
              <a:gd name="connsiteX79-4013" fmla="*/ 251436 w 6594463"/>
              <a:gd name="connsiteY79-4014" fmla="*/ 275772 h 1524000"/>
              <a:gd name="connsiteX80-4015" fmla="*/ 280464 w 6594463"/>
              <a:gd name="connsiteY80-4016" fmla="*/ 232229 h 1524000"/>
              <a:gd name="connsiteX81-4017" fmla="*/ 324007 w 6594463"/>
              <a:gd name="connsiteY81-4018" fmla="*/ 203200 h 1524000"/>
              <a:gd name="connsiteX82-4019" fmla="*/ 338522 w 6594463"/>
              <a:gd name="connsiteY82-4020" fmla="*/ 188686 h 1524000"/>
              <a:gd name="connsiteX0-4021" fmla="*/ 309493 w 6594463"/>
              <a:gd name="connsiteY0-4022" fmla="*/ 232229 h 1524000"/>
              <a:gd name="connsiteX1-4023" fmla="*/ 353036 w 6594463"/>
              <a:gd name="connsiteY1-4024" fmla="*/ 159657 h 1524000"/>
              <a:gd name="connsiteX2-4025" fmla="*/ 396579 w 6594463"/>
              <a:gd name="connsiteY2-4026" fmla="*/ 72572 h 1524000"/>
              <a:gd name="connsiteX3-4027" fmla="*/ 483664 w 6594463"/>
              <a:gd name="connsiteY3-4028" fmla="*/ 29029 h 1524000"/>
              <a:gd name="connsiteX4-4029" fmla="*/ 744922 w 6594463"/>
              <a:gd name="connsiteY4-4030" fmla="*/ 43543 h 1524000"/>
              <a:gd name="connsiteX5-4031" fmla="*/ 832007 w 6594463"/>
              <a:gd name="connsiteY5-4032" fmla="*/ 101600 h 1524000"/>
              <a:gd name="connsiteX6-4033" fmla="*/ 875550 w 6594463"/>
              <a:gd name="connsiteY6-4034" fmla="*/ 130629 h 1524000"/>
              <a:gd name="connsiteX7-4035" fmla="*/ 919093 w 6594463"/>
              <a:gd name="connsiteY7-4036" fmla="*/ 159657 h 1524000"/>
              <a:gd name="connsiteX8-4037" fmla="*/ 962636 w 6594463"/>
              <a:gd name="connsiteY8-4038" fmla="*/ 203200 h 1524000"/>
              <a:gd name="connsiteX9-4039" fmla="*/ 1049722 w 6594463"/>
              <a:gd name="connsiteY9-4040" fmla="*/ 261257 h 1524000"/>
              <a:gd name="connsiteX10-4041" fmla="*/ 1151322 w 6594463"/>
              <a:gd name="connsiteY10-4042" fmla="*/ 333829 h 1524000"/>
              <a:gd name="connsiteX11-4043" fmla="*/ 1238407 w 6594463"/>
              <a:gd name="connsiteY11-4044" fmla="*/ 406400 h 1524000"/>
              <a:gd name="connsiteX12-4045" fmla="*/ 1296464 w 6594463"/>
              <a:gd name="connsiteY12-4046" fmla="*/ 420914 h 1524000"/>
              <a:gd name="connsiteX13-4047" fmla="*/ 1354522 w 6594463"/>
              <a:gd name="connsiteY13-4048" fmla="*/ 449943 h 1524000"/>
              <a:gd name="connsiteX14-4049" fmla="*/ 1470636 w 6594463"/>
              <a:gd name="connsiteY14-4050" fmla="*/ 478972 h 1524000"/>
              <a:gd name="connsiteX15-4051" fmla="*/ 1818979 w 6594463"/>
              <a:gd name="connsiteY15-4052" fmla="*/ 464457 h 1524000"/>
              <a:gd name="connsiteX16-4053" fmla="*/ 1949607 w 6594463"/>
              <a:gd name="connsiteY16-4054" fmla="*/ 391886 h 1524000"/>
              <a:gd name="connsiteX17-4055" fmla="*/ 2022179 w 6594463"/>
              <a:gd name="connsiteY17-4056" fmla="*/ 377372 h 1524000"/>
              <a:gd name="connsiteX18-4057" fmla="*/ 2181836 w 6594463"/>
              <a:gd name="connsiteY18-4058" fmla="*/ 333829 h 1524000"/>
              <a:gd name="connsiteX19-4059" fmla="*/ 2239893 w 6594463"/>
              <a:gd name="connsiteY19-4060" fmla="*/ 304800 h 1524000"/>
              <a:gd name="connsiteX20-4061" fmla="*/ 2312464 w 6594463"/>
              <a:gd name="connsiteY20-4062" fmla="*/ 290286 h 1524000"/>
              <a:gd name="connsiteX21-4063" fmla="*/ 2370522 w 6594463"/>
              <a:gd name="connsiteY21-4064" fmla="*/ 261257 h 1524000"/>
              <a:gd name="connsiteX22-4065" fmla="*/ 2443093 w 6594463"/>
              <a:gd name="connsiteY22-4066" fmla="*/ 246743 h 1524000"/>
              <a:gd name="connsiteX23-4067" fmla="*/ 2501150 w 6594463"/>
              <a:gd name="connsiteY23-4068" fmla="*/ 203200 h 1524000"/>
              <a:gd name="connsiteX24-4069" fmla="*/ 2602750 w 6594463"/>
              <a:gd name="connsiteY24-4070" fmla="*/ 174172 h 1524000"/>
              <a:gd name="connsiteX25-4071" fmla="*/ 2660807 w 6594463"/>
              <a:gd name="connsiteY25-4072" fmla="*/ 145143 h 1524000"/>
              <a:gd name="connsiteX26-4073" fmla="*/ 2747893 w 6594463"/>
              <a:gd name="connsiteY26-4074" fmla="*/ 87086 h 1524000"/>
              <a:gd name="connsiteX27-4075" fmla="*/ 2791436 w 6594463"/>
              <a:gd name="connsiteY27-4076" fmla="*/ 72572 h 1524000"/>
              <a:gd name="connsiteX28-4077" fmla="*/ 2951093 w 6594463"/>
              <a:gd name="connsiteY28-4078" fmla="*/ 0 h 1524000"/>
              <a:gd name="connsiteX29-4079" fmla="*/ 3589722 w 6594463"/>
              <a:gd name="connsiteY29-4080" fmla="*/ 14514 h 1524000"/>
              <a:gd name="connsiteX30-4081" fmla="*/ 3633264 w 6594463"/>
              <a:gd name="connsiteY30-4082" fmla="*/ 29029 h 1524000"/>
              <a:gd name="connsiteX31-4083" fmla="*/ 3778407 w 6594463"/>
              <a:gd name="connsiteY31-4084" fmla="*/ 58057 h 1524000"/>
              <a:gd name="connsiteX32-4085" fmla="*/ 3836464 w 6594463"/>
              <a:gd name="connsiteY32-4086" fmla="*/ 87086 h 1524000"/>
              <a:gd name="connsiteX33-4087" fmla="*/ 3880007 w 6594463"/>
              <a:gd name="connsiteY33-4088" fmla="*/ 116114 h 1524000"/>
              <a:gd name="connsiteX34-4089" fmla="*/ 3923550 w 6594463"/>
              <a:gd name="connsiteY34-4090" fmla="*/ 130629 h 1524000"/>
              <a:gd name="connsiteX35-4091" fmla="*/ 4054179 w 6594463"/>
              <a:gd name="connsiteY35-4092" fmla="*/ 232229 h 1524000"/>
              <a:gd name="connsiteX36-4093" fmla="*/ 4097722 w 6594463"/>
              <a:gd name="connsiteY36-4094" fmla="*/ 246743 h 1524000"/>
              <a:gd name="connsiteX37-4095" fmla="*/ 4184807 w 6594463"/>
              <a:gd name="connsiteY37-4096" fmla="*/ 319314 h 1524000"/>
              <a:gd name="connsiteX38-4097" fmla="*/ 4286407 w 6594463"/>
              <a:gd name="connsiteY38-4098" fmla="*/ 377372 h 1524000"/>
              <a:gd name="connsiteX39-4099" fmla="*/ 4344464 w 6594463"/>
              <a:gd name="connsiteY39-4100" fmla="*/ 391886 h 1524000"/>
              <a:gd name="connsiteX40-4101" fmla="*/ 4939550 w 6594463"/>
              <a:gd name="connsiteY40-4102" fmla="*/ 362857 h 1524000"/>
              <a:gd name="connsiteX41-4103" fmla="*/ 5070179 w 6594463"/>
              <a:gd name="connsiteY41-4104" fmla="*/ 333829 h 1524000"/>
              <a:gd name="connsiteX42-4105" fmla="*/ 5592693 w 6594463"/>
              <a:gd name="connsiteY42-4106" fmla="*/ 319314 h 1524000"/>
              <a:gd name="connsiteX43-4107" fmla="*/ 5708807 w 6594463"/>
              <a:gd name="connsiteY43-4108" fmla="*/ 290286 h 1524000"/>
              <a:gd name="connsiteX44-4109" fmla="*/ 5810407 w 6594463"/>
              <a:gd name="connsiteY44-4110" fmla="*/ 246743 h 1524000"/>
              <a:gd name="connsiteX45-4111" fmla="*/ 5926522 w 6594463"/>
              <a:gd name="connsiteY45-4112" fmla="*/ 174172 h 1524000"/>
              <a:gd name="connsiteX46-4113" fmla="*/ 5970064 w 6594463"/>
              <a:gd name="connsiteY46-4114" fmla="*/ 145143 h 1524000"/>
              <a:gd name="connsiteX47-4115" fmla="*/ 6028122 w 6594463"/>
              <a:gd name="connsiteY47-4116" fmla="*/ 130629 h 1524000"/>
              <a:gd name="connsiteX48-4117" fmla="*/ 6071664 w 6594463"/>
              <a:gd name="connsiteY48-4118" fmla="*/ 101600 h 1524000"/>
              <a:gd name="connsiteX49-4119" fmla="*/ 6144236 w 6594463"/>
              <a:gd name="connsiteY49-4120" fmla="*/ 116114 h 1524000"/>
              <a:gd name="connsiteX50-4121" fmla="*/ 6231322 w 6594463"/>
              <a:gd name="connsiteY50-4122" fmla="*/ 159657 h 1524000"/>
              <a:gd name="connsiteX51-4123" fmla="*/ 6260350 w 6594463"/>
              <a:gd name="connsiteY51-4124" fmla="*/ 203200 h 1524000"/>
              <a:gd name="connsiteX52-4125" fmla="*/ 6332922 w 6594463"/>
              <a:gd name="connsiteY52-4126" fmla="*/ 275772 h 1524000"/>
              <a:gd name="connsiteX53-4127" fmla="*/ 6376464 w 6594463"/>
              <a:gd name="connsiteY53-4128" fmla="*/ 362857 h 1524000"/>
              <a:gd name="connsiteX54-4129" fmla="*/ 6390979 w 6594463"/>
              <a:gd name="connsiteY54-4130" fmla="*/ 406400 h 1524000"/>
              <a:gd name="connsiteX55-4131" fmla="*/ 6492579 w 6594463"/>
              <a:gd name="connsiteY55-4132" fmla="*/ 522514 h 1524000"/>
              <a:gd name="connsiteX56-4133" fmla="*/ 6536122 w 6594463"/>
              <a:gd name="connsiteY56-4134" fmla="*/ 609600 h 1524000"/>
              <a:gd name="connsiteX57-4135" fmla="*/ 6565150 w 6594463"/>
              <a:gd name="connsiteY57-4136" fmla="*/ 725714 h 1524000"/>
              <a:gd name="connsiteX58-4137" fmla="*/ 6579664 w 6594463"/>
              <a:gd name="connsiteY58-4138" fmla="*/ 769257 h 1524000"/>
              <a:gd name="connsiteX59-4139" fmla="*/ 6594179 w 6594463"/>
              <a:gd name="connsiteY59-4140" fmla="*/ 870857 h 1524000"/>
              <a:gd name="connsiteX60-4141" fmla="*/ 6565150 w 6594463"/>
              <a:gd name="connsiteY60-4142" fmla="*/ 1132114 h 1524000"/>
              <a:gd name="connsiteX61-4143" fmla="*/ 6550636 w 6594463"/>
              <a:gd name="connsiteY61-4144" fmla="*/ 1233714 h 1524000"/>
              <a:gd name="connsiteX62-4145" fmla="*/ 6536122 w 6594463"/>
              <a:gd name="connsiteY62-4146" fmla="*/ 1480457 h 1524000"/>
              <a:gd name="connsiteX63-4147" fmla="*/ 6376464 w 6594463"/>
              <a:gd name="connsiteY63-4148" fmla="*/ 1494972 h 1524000"/>
              <a:gd name="connsiteX64-4149" fmla="*/ 6202293 w 6594463"/>
              <a:gd name="connsiteY64-4150" fmla="*/ 1524000 h 1524000"/>
              <a:gd name="connsiteX65-4151" fmla="*/ 5607207 w 6594463"/>
              <a:gd name="connsiteY65-4152" fmla="*/ 1509486 h 1524000"/>
              <a:gd name="connsiteX66-4153" fmla="*/ 5360464 w 6594463"/>
              <a:gd name="connsiteY66-4154" fmla="*/ 1480457 h 1524000"/>
              <a:gd name="connsiteX67-4155" fmla="*/ 5113722 w 6594463"/>
              <a:gd name="connsiteY67-4156" fmla="*/ 1465943 h 1524000"/>
              <a:gd name="connsiteX68-4157" fmla="*/ 5070179 w 6594463"/>
              <a:gd name="connsiteY68-4158" fmla="*/ 1451429 h 1524000"/>
              <a:gd name="connsiteX69-4159" fmla="*/ 4620236 w 6594463"/>
              <a:gd name="connsiteY69-4160" fmla="*/ 1431894 h 1524000"/>
              <a:gd name="connsiteX70-4161" fmla="*/ 4351572 w 6594463"/>
              <a:gd name="connsiteY70-4162" fmla="*/ 1431622 h 1524000"/>
              <a:gd name="connsiteX71-4163" fmla="*/ 3980549 w 6594463"/>
              <a:gd name="connsiteY71-4164" fmla="*/ 1453257 h 1524000"/>
              <a:gd name="connsiteX72-4165" fmla="*/ 3604237 w 6594463"/>
              <a:gd name="connsiteY72-4166" fmla="*/ 1409712 h 1524000"/>
              <a:gd name="connsiteX73-4167" fmla="*/ 2109264 w 6594463"/>
              <a:gd name="connsiteY73-4168" fmla="*/ 1407886 h 1524000"/>
              <a:gd name="connsiteX74-4169" fmla="*/ 135322 w 6594463"/>
              <a:gd name="connsiteY74-4170" fmla="*/ 1494972 h 1524000"/>
              <a:gd name="connsiteX75-4171" fmla="*/ 164350 w 6594463"/>
              <a:gd name="connsiteY75-4172" fmla="*/ 1219200 h 1524000"/>
              <a:gd name="connsiteX76-4173" fmla="*/ 178864 w 6594463"/>
              <a:gd name="connsiteY76-4174" fmla="*/ 1016000 h 1524000"/>
              <a:gd name="connsiteX77-4175" fmla="*/ 207893 w 6594463"/>
              <a:gd name="connsiteY77-4176" fmla="*/ 928914 h 1524000"/>
              <a:gd name="connsiteX78-4177" fmla="*/ 236922 w 6594463"/>
              <a:gd name="connsiteY78-4178" fmla="*/ 783772 h 1524000"/>
              <a:gd name="connsiteX79-4179" fmla="*/ 251436 w 6594463"/>
              <a:gd name="connsiteY79-4180" fmla="*/ 275772 h 1524000"/>
              <a:gd name="connsiteX80-4181" fmla="*/ 280464 w 6594463"/>
              <a:gd name="connsiteY80-4182" fmla="*/ 232229 h 1524000"/>
              <a:gd name="connsiteX81-4183" fmla="*/ 324007 w 6594463"/>
              <a:gd name="connsiteY81-4184" fmla="*/ 203200 h 1524000"/>
              <a:gd name="connsiteX82-4185" fmla="*/ 338522 w 6594463"/>
              <a:gd name="connsiteY82-4186" fmla="*/ 188686 h 1524000"/>
              <a:gd name="connsiteX0-4187" fmla="*/ 309493 w 6594463"/>
              <a:gd name="connsiteY0-4188" fmla="*/ 232229 h 1524000"/>
              <a:gd name="connsiteX1-4189" fmla="*/ 353036 w 6594463"/>
              <a:gd name="connsiteY1-4190" fmla="*/ 159657 h 1524000"/>
              <a:gd name="connsiteX2-4191" fmla="*/ 396579 w 6594463"/>
              <a:gd name="connsiteY2-4192" fmla="*/ 72572 h 1524000"/>
              <a:gd name="connsiteX3-4193" fmla="*/ 483664 w 6594463"/>
              <a:gd name="connsiteY3-4194" fmla="*/ 29029 h 1524000"/>
              <a:gd name="connsiteX4-4195" fmla="*/ 744922 w 6594463"/>
              <a:gd name="connsiteY4-4196" fmla="*/ 43543 h 1524000"/>
              <a:gd name="connsiteX5-4197" fmla="*/ 832007 w 6594463"/>
              <a:gd name="connsiteY5-4198" fmla="*/ 101600 h 1524000"/>
              <a:gd name="connsiteX6-4199" fmla="*/ 875550 w 6594463"/>
              <a:gd name="connsiteY6-4200" fmla="*/ 130629 h 1524000"/>
              <a:gd name="connsiteX7-4201" fmla="*/ 919093 w 6594463"/>
              <a:gd name="connsiteY7-4202" fmla="*/ 159657 h 1524000"/>
              <a:gd name="connsiteX8-4203" fmla="*/ 962636 w 6594463"/>
              <a:gd name="connsiteY8-4204" fmla="*/ 203200 h 1524000"/>
              <a:gd name="connsiteX9-4205" fmla="*/ 1049722 w 6594463"/>
              <a:gd name="connsiteY9-4206" fmla="*/ 261257 h 1524000"/>
              <a:gd name="connsiteX10-4207" fmla="*/ 1151322 w 6594463"/>
              <a:gd name="connsiteY10-4208" fmla="*/ 333829 h 1524000"/>
              <a:gd name="connsiteX11-4209" fmla="*/ 1238407 w 6594463"/>
              <a:gd name="connsiteY11-4210" fmla="*/ 406400 h 1524000"/>
              <a:gd name="connsiteX12-4211" fmla="*/ 1296464 w 6594463"/>
              <a:gd name="connsiteY12-4212" fmla="*/ 420914 h 1524000"/>
              <a:gd name="connsiteX13-4213" fmla="*/ 1354522 w 6594463"/>
              <a:gd name="connsiteY13-4214" fmla="*/ 449943 h 1524000"/>
              <a:gd name="connsiteX14-4215" fmla="*/ 1470636 w 6594463"/>
              <a:gd name="connsiteY14-4216" fmla="*/ 478972 h 1524000"/>
              <a:gd name="connsiteX15-4217" fmla="*/ 1818979 w 6594463"/>
              <a:gd name="connsiteY15-4218" fmla="*/ 464457 h 1524000"/>
              <a:gd name="connsiteX16-4219" fmla="*/ 1949607 w 6594463"/>
              <a:gd name="connsiteY16-4220" fmla="*/ 391886 h 1524000"/>
              <a:gd name="connsiteX17-4221" fmla="*/ 2022179 w 6594463"/>
              <a:gd name="connsiteY17-4222" fmla="*/ 377372 h 1524000"/>
              <a:gd name="connsiteX18-4223" fmla="*/ 2181836 w 6594463"/>
              <a:gd name="connsiteY18-4224" fmla="*/ 333829 h 1524000"/>
              <a:gd name="connsiteX19-4225" fmla="*/ 2239893 w 6594463"/>
              <a:gd name="connsiteY19-4226" fmla="*/ 304800 h 1524000"/>
              <a:gd name="connsiteX20-4227" fmla="*/ 2312464 w 6594463"/>
              <a:gd name="connsiteY20-4228" fmla="*/ 290286 h 1524000"/>
              <a:gd name="connsiteX21-4229" fmla="*/ 2370522 w 6594463"/>
              <a:gd name="connsiteY21-4230" fmla="*/ 261257 h 1524000"/>
              <a:gd name="connsiteX22-4231" fmla="*/ 2443093 w 6594463"/>
              <a:gd name="connsiteY22-4232" fmla="*/ 246743 h 1524000"/>
              <a:gd name="connsiteX23-4233" fmla="*/ 2501150 w 6594463"/>
              <a:gd name="connsiteY23-4234" fmla="*/ 203200 h 1524000"/>
              <a:gd name="connsiteX24-4235" fmla="*/ 2602750 w 6594463"/>
              <a:gd name="connsiteY24-4236" fmla="*/ 174172 h 1524000"/>
              <a:gd name="connsiteX25-4237" fmla="*/ 2660807 w 6594463"/>
              <a:gd name="connsiteY25-4238" fmla="*/ 145143 h 1524000"/>
              <a:gd name="connsiteX26-4239" fmla="*/ 2747893 w 6594463"/>
              <a:gd name="connsiteY26-4240" fmla="*/ 87086 h 1524000"/>
              <a:gd name="connsiteX27-4241" fmla="*/ 2791436 w 6594463"/>
              <a:gd name="connsiteY27-4242" fmla="*/ 72572 h 1524000"/>
              <a:gd name="connsiteX28-4243" fmla="*/ 2951093 w 6594463"/>
              <a:gd name="connsiteY28-4244" fmla="*/ 0 h 1524000"/>
              <a:gd name="connsiteX29-4245" fmla="*/ 3589722 w 6594463"/>
              <a:gd name="connsiteY29-4246" fmla="*/ 14514 h 1524000"/>
              <a:gd name="connsiteX30-4247" fmla="*/ 3633264 w 6594463"/>
              <a:gd name="connsiteY30-4248" fmla="*/ 29029 h 1524000"/>
              <a:gd name="connsiteX31-4249" fmla="*/ 3778407 w 6594463"/>
              <a:gd name="connsiteY31-4250" fmla="*/ 58057 h 1524000"/>
              <a:gd name="connsiteX32-4251" fmla="*/ 3836464 w 6594463"/>
              <a:gd name="connsiteY32-4252" fmla="*/ 87086 h 1524000"/>
              <a:gd name="connsiteX33-4253" fmla="*/ 3880007 w 6594463"/>
              <a:gd name="connsiteY33-4254" fmla="*/ 116114 h 1524000"/>
              <a:gd name="connsiteX34-4255" fmla="*/ 3923550 w 6594463"/>
              <a:gd name="connsiteY34-4256" fmla="*/ 130629 h 1524000"/>
              <a:gd name="connsiteX35-4257" fmla="*/ 4054179 w 6594463"/>
              <a:gd name="connsiteY35-4258" fmla="*/ 232229 h 1524000"/>
              <a:gd name="connsiteX36-4259" fmla="*/ 4097722 w 6594463"/>
              <a:gd name="connsiteY36-4260" fmla="*/ 246743 h 1524000"/>
              <a:gd name="connsiteX37-4261" fmla="*/ 4184807 w 6594463"/>
              <a:gd name="connsiteY37-4262" fmla="*/ 319314 h 1524000"/>
              <a:gd name="connsiteX38-4263" fmla="*/ 4286407 w 6594463"/>
              <a:gd name="connsiteY38-4264" fmla="*/ 377372 h 1524000"/>
              <a:gd name="connsiteX39-4265" fmla="*/ 4344464 w 6594463"/>
              <a:gd name="connsiteY39-4266" fmla="*/ 391886 h 1524000"/>
              <a:gd name="connsiteX40-4267" fmla="*/ 4939550 w 6594463"/>
              <a:gd name="connsiteY40-4268" fmla="*/ 362857 h 1524000"/>
              <a:gd name="connsiteX41-4269" fmla="*/ 5070179 w 6594463"/>
              <a:gd name="connsiteY41-4270" fmla="*/ 333829 h 1524000"/>
              <a:gd name="connsiteX42-4271" fmla="*/ 5592693 w 6594463"/>
              <a:gd name="connsiteY42-4272" fmla="*/ 319314 h 1524000"/>
              <a:gd name="connsiteX43-4273" fmla="*/ 5708807 w 6594463"/>
              <a:gd name="connsiteY43-4274" fmla="*/ 290286 h 1524000"/>
              <a:gd name="connsiteX44-4275" fmla="*/ 5810407 w 6594463"/>
              <a:gd name="connsiteY44-4276" fmla="*/ 246743 h 1524000"/>
              <a:gd name="connsiteX45-4277" fmla="*/ 5926522 w 6594463"/>
              <a:gd name="connsiteY45-4278" fmla="*/ 174172 h 1524000"/>
              <a:gd name="connsiteX46-4279" fmla="*/ 5970064 w 6594463"/>
              <a:gd name="connsiteY46-4280" fmla="*/ 145143 h 1524000"/>
              <a:gd name="connsiteX47-4281" fmla="*/ 6028122 w 6594463"/>
              <a:gd name="connsiteY47-4282" fmla="*/ 130629 h 1524000"/>
              <a:gd name="connsiteX48-4283" fmla="*/ 6071664 w 6594463"/>
              <a:gd name="connsiteY48-4284" fmla="*/ 101600 h 1524000"/>
              <a:gd name="connsiteX49-4285" fmla="*/ 6144236 w 6594463"/>
              <a:gd name="connsiteY49-4286" fmla="*/ 116114 h 1524000"/>
              <a:gd name="connsiteX50-4287" fmla="*/ 6231322 w 6594463"/>
              <a:gd name="connsiteY50-4288" fmla="*/ 159657 h 1524000"/>
              <a:gd name="connsiteX51-4289" fmla="*/ 6260350 w 6594463"/>
              <a:gd name="connsiteY51-4290" fmla="*/ 203200 h 1524000"/>
              <a:gd name="connsiteX52-4291" fmla="*/ 6332922 w 6594463"/>
              <a:gd name="connsiteY52-4292" fmla="*/ 275772 h 1524000"/>
              <a:gd name="connsiteX53-4293" fmla="*/ 6376464 w 6594463"/>
              <a:gd name="connsiteY53-4294" fmla="*/ 362857 h 1524000"/>
              <a:gd name="connsiteX54-4295" fmla="*/ 6390979 w 6594463"/>
              <a:gd name="connsiteY54-4296" fmla="*/ 406400 h 1524000"/>
              <a:gd name="connsiteX55-4297" fmla="*/ 6492579 w 6594463"/>
              <a:gd name="connsiteY55-4298" fmla="*/ 522514 h 1524000"/>
              <a:gd name="connsiteX56-4299" fmla="*/ 6536122 w 6594463"/>
              <a:gd name="connsiteY56-4300" fmla="*/ 609600 h 1524000"/>
              <a:gd name="connsiteX57-4301" fmla="*/ 6565150 w 6594463"/>
              <a:gd name="connsiteY57-4302" fmla="*/ 725714 h 1524000"/>
              <a:gd name="connsiteX58-4303" fmla="*/ 6579664 w 6594463"/>
              <a:gd name="connsiteY58-4304" fmla="*/ 769257 h 1524000"/>
              <a:gd name="connsiteX59-4305" fmla="*/ 6594179 w 6594463"/>
              <a:gd name="connsiteY59-4306" fmla="*/ 870857 h 1524000"/>
              <a:gd name="connsiteX60-4307" fmla="*/ 6565150 w 6594463"/>
              <a:gd name="connsiteY60-4308" fmla="*/ 1132114 h 1524000"/>
              <a:gd name="connsiteX61-4309" fmla="*/ 6550636 w 6594463"/>
              <a:gd name="connsiteY61-4310" fmla="*/ 1233714 h 1524000"/>
              <a:gd name="connsiteX62-4311" fmla="*/ 6536122 w 6594463"/>
              <a:gd name="connsiteY62-4312" fmla="*/ 1480457 h 1524000"/>
              <a:gd name="connsiteX63-4313" fmla="*/ 6376464 w 6594463"/>
              <a:gd name="connsiteY63-4314" fmla="*/ 1494972 h 1524000"/>
              <a:gd name="connsiteX64-4315" fmla="*/ 6202293 w 6594463"/>
              <a:gd name="connsiteY64-4316" fmla="*/ 1524000 h 1524000"/>
              <a:gd name="connsiteX65-4317" fmla="*/ 5607207 w 6594463"/>
              <a:gd name="connsiteY65-4318" fmla="*/ 1509486 h 1524000"/>
              <a:gd name="connsiteX66-4319" fmla="*/ 5360464 w 6594463"/>
              <a:gd name="connsiteY66-4320" fmla="*/ 1480457 h 1524000"/>
              <a:gd name="connsiteX67-4321" fmla="*/ 5113722 w 6594463"/>
              <a:gd name="connsiteY67-4322" fmla="*/ 1465943 h 1524000"/>
              <a:gd name="connsiteX68-4323" fmla="*/ 4620236 w 6594463"/>
              <a:gd name="connsiteY68-4324" fmla="*/ 1431894 h 1524000"/>
              <a:gd name="connsiteX69-4325" fmla="*/ 4351572 w 6594463"/>
              <a:gd name="connsiteY69-4326" fmla="*/ 1431622 h 1524000"/>
              <a:gd name="connsiteX70-4327" fmla="*/ 3980549 w 6594463"/>
              <a:gd name="connsiteY70-4328" fmla="*/ 1453257 h 1524000"/>
              <a:gd name="connsiteX71-4329" fmla="*/ 3604237 w 6594463"/>
              <a:gd name="connsiteY71-4330" fmla="*/ 1409712 h 1524000"/>
              <a:gd name="connsiteX72-4331" fmla="*/ 2109264 w 6594463"/>
              <a:gd name="connsiteY72-4332" fmla="*/ 1407886 h 1524000"/>
              <a:gd name="connsiteX73-4333" fmla="*/ 135322 w 6594463"/>
              <a:gd name="connsiteY73-4334" fmla="*/ 1494972 h 1524000"/>
              <a:gd name="connsiteX74-4335" fmla="*/ 164350 w 6594463"/>
              <a:gd name="connsiteY74-4336" fmla="*/ 1219200 h 1524000"/>
              <a:gd name="connsiteX75-4337" fmla="*/ 178864 w 6594463"/>
              <a:gd name="connsiteY75-4338" fmla="*/ 1016000 h 1524000"/>
              <a:gd name="connsiteX76-4339" fmla="*/ 207893 w 6594463"/>
              <a:gd name="connsiteY76-4340" fmla="*/ 928914 h 1524000"/>
              <a:gd name="connsiteX77-4341" fmla="*/ 236922 w 6594463"/>
              <a:gd name="connsiteY77-4342" fmla="*/ 783772 h 1524000"/>
              <a:gd name="connsiteX78-4343" fmla="*/ 251436 w 6594463"/>
              <a:gd name="connsiteY78-4344" fmla="*/ 275772 h 1524000"/>
              <a:gd name="connsiteX79-4345" fmla="*/ 280464 w 6594463"/>
              <a:gd name="connsiteY79-4346" fmla="*/ 232229 h 1524000"/>
              <a:gd name="connsiteX80-4347" fmla="*/ 324007 w 6594463"/>
              <a:gd name="connsiteY80-4348" fmla="*/ 203200 h 1524000"/>
              <a:gd name="connsiteX81-4349" fmla="*/ 338522 w 6594463"/>
              <a:gd name="connsiteY81-4350" fmla="*/ 188686 h 1524000"/>
              <a:gd name="connsiteX0-4351" fmla="*/ 309493 w 6594463"/>
              <a:gd name="connsiteY0-4352" fmla="*/ 232229 h 1524000"/>
              <a:gd name="connsiteX1-4353" fmla="*/ 353036 w 6594463"/>
              <a:gd name="connsiteY1-4354" fmla="*/ 159657 h 1524000"/>
              <a:gd name="connsiteX2-4355" fmla="*/ 396579 w 6594463"/>
              <a:gd name="connsiteY2-4356" fmla="*/ 72572 h 1524000"/>
              <a:gd name="connsiteX3-4357" fmla="*/ 483664 w 6594463"/>
              <a:gd name="connsiteY3-4358" fmla="*/ 29029 h 1524000"/>
              <a:gd name="connsiteX4-4359" fmla="*/ 744922 w 6594463"/>
              <a:gd name="connsiteY4-4360" fmla="*/ 43543 h 1524000"/>
              <a:gd name="connsiteX5-4361" fmla="*/ 832007 w 6594463"/>
              <a:gd name="connsiteY5-4362" fmla="*/ 101600 h 1524000"/>
              <a:gd name="connsiteX6-4363" fmla="*/ 875550 w 6594463"/>
              <a:gd name="connsiteY6-4364" fmla="*/ 130629 h 1524000"/>
              <a:gd name="connsiteX7-4365" fmla="*/ 919093 w 6594463"/>
              <a:gd name="connsiteY7-4366" fmla="*/ 159657 h 1524000"/>
              <a:gd name="connsiteX8-4367" fmla="*/ 962636 w 6594463"/>
              <a:gd name="connsiteY8-4368" fmla="*/ 203200 h 1524000"/>
              <a:gd name="connsiteX9-4369" fmla="*/ 1049722 w 6594463"/>
              <a:gd name="connsiteY9-4370" fmla="*/ 261257 h 1524000"/>
              <a:gd name="connsiteX10-4371" fmla="*/ 1151322 w 6594463"/>
              <a:gd name="connsiteY10-4372" fmla="*/ 333829 h 1524000"/>
              <a:gd name="connsiteX11-4373" fmla="*/ 1238407 w 6594463"/>
              <a:gd name="connsiteY11-4374" fmla="*/ 406400 h 1524000"/>
              <a:gd name="connsiteX12-4375" fmla="*/ 1296464 w 6594463"/>
              <a:gd name="connsiteY12-4376" fmla="*/ 420914 h 1524000"/>
              <a:gd name="connsiteX13-4377" fmla="*/ 1354522 w 6594463"/>
              <a:gd name="connsiteY13-4378" fmla="*/ 449943 h 1524000"/>
              <a:gd name="connsiteX14-4379" fmla="*/ 1470636 w 6594463"/>
              <a:gd name="connsiteY14-4380" fmla="*/ 478972 h 1524000"/>
              <a:gd name="connsiteX15-4381" fmla="*/ 1818979 w 6594463"/>
              <a:gd name="connsiteY15-4382" fmla="*/ 464457 h 1524000"/>
              <a:gd name="connsiteX16-4383" fmla="*/ 1949607 w 6594463"/>
              <a:gd name="connsiteY16-4384" fmla="*/ 391886 h 1524000"/>
              <a:gd name="connsiteX17-4385" fmla="*/ 2022179 w 6594463"/>
              <a:gd name="connsiteY17-4386" fmla="*/ 377372 h 1524000"/>
              <a:gd name="connsiteX18-4387" fmla="*/ 2181836 w 6594463"/>
              <a:gd name="connsiteY18-4388" fmla="*/ 333829 h 1524000"/>
              <a:gd name="connsiteX19-4389" fmla="*/ 2239893 w 6594463"/>
              <a:gd name="connsiteY19-4390" fmla="*/ 304800 h 1524000"/>
              <a:gd name="connsiteX20-4391" fmla="*/ 2312464 w 6594463"/>
              <a:gd name="connsiteY20-4392" fmla="*/ 290286 h 1524000"/>
              <a:gd name="connsiteX21-4393" fmla="*/ 2370522 w 6594463"/>
              <a:gd name="connsiteY21-4394" fmla="*/ 261257 h 1524000"/>
              <a:gd name="connsiteX22-4395" fmla="*/ 2443093 w 6594463"/>
              <a:gd name="connsiteY22-4396" fmla="*/ 246743 h 1524000"/>
              <a:gd name="connsiteX23-4397" fmla="*/ 2501150 w 6594463"/>
              <a:gd name="connsiteY23-4398" fmla="*/ 203200 h 1524000"/>
              <a:gd name="connsiteX24-4399" fmla="*/ 2602750 w 6594463"/>
              <a:gd name="connsiteY24-4400" fmla="*/ 174172 h 1524000"/>
              <a:gd name="connsiteX25-4401" fmla="*/ 2660807 w 6594463"/>
              <a:gd name="connsiteY25-4402" fmla="*/ 145143 h 1524000"/>
              <a:gd name="connsiteX26-4403" fmla="*/ 2747893 w 6594463"/>
              <a:gd name="connsiteY26-4404" fmla="*/ 87086 h 1524000"/>
              <a:gd name="connsiteX27-4405" fmla="*/ 2791436 w 6594463"/>
              <a:gd name="connsiteY27-4406" fmla="*/ 72572 h 1524000"/>
              <a:gd name="connsiteX28-4407" fmla="*/ 2951093 w 6594463"/>
              <a:gd name="connsiteY28-4408" fmla="*/ 0 h 1524000"/>
              <a:gd name="connsiteX29-4409" fmla="*/ 3589722 w 6594463"/>
              <a:gd name="connsiteY29-4410" fmla="*/ 14514 h 1524000"/>
              <a:gd name="connsiteX30-4411" fmla="*/ 3633264 w 6594463"/>
              <a:gd name="connsiteY30-4412" fmla="*/ 29029 h 1524000"/>
              <a:gd name="connsiteX31-4413" fmla="*/ 3778407 w 6594463"/>
              <a:gd name="connsiteY31-4414" fmla="*/ 58057 h 1524000"/>
              <a:gd name="connsiteX32-4415" fmla="*/ 3836464 w 6594463"/>
              <a:gd name="connsiteY32-4416" fmla="*/ 87086 h 1524000"/>
              <a:gd name="connsiteX33-4417" fmla="*/ 3880007 w 6594463"/>
              <a:gd name="connsiteY33-4418" fmla="*/ 116114 h 1524000"/>
              <a:gd name="connsiteX34-4419" fmla="*/ 3923550 w 6594463"/>
              <a:gd name="connsiteY34-4420" fmla="*/ 130629 h 1524000"/>
              <a:gd name="connsiteX35-4421" fmla="*/ 4054179 w 6594463"/>
              <a:gd name="connsiteY35-4422" fmla="*/ 232229 h 1524000"/>
              <a:gd name="connsiteX36-4423" fmla="*/ 4097722 w 6594463"/>
              <a:gd name="connsiteY36-4424" fmla="*/ 246743 h 1524000"/>
              <a:gd name="connsiteX37-4425" fmla="*/ 4184807 w 6594463"/>
              <a:gd name="connsiteY37-4426" fmla="*/ 319314 h 1524000"/>
              <a:gd name="connsiteX38-4427" fmla="*/ 4286407 w 6594463"/>
              <a:gd name="connsiteY38-4428" fmla="*/ 377372 h 1524000"/>
              <a:gd name="connsiteX39-4429" fmla="*/ 4344464 w 6594463"/>
              <a:gd name="connsiteY39-4430" fmla="*/ 391886 h 1524000"/>
              <a:gd name="connsiteX40-4431" fmla="*/ 4939550 w 6594463"/>
              <a:gd name="connsiteY40-4432" fmla="*/ 362857 h 1524000"/>
              <a:gd name="connsiteX41-4433" fmla="*/ 5070179 w 6594463"/>
              <a:gd name="connsiteY41-4434" fmla="*/ 333829 h 1524000"/>
              <a:gd name="connsiteX42-4435" fmla="*/ 5592693 w 6594463"/>
              <a:gd name="connsiteY42-4436" fmla="*/ 319314 h 1524000"/>
              <a:gd name="connsiteX43-4437" fmla="*/ 5708807 w 6594463"/>
              <a:gd name="connsiteY43-4438" fmla="*/ 290286 h 1524000"/>
              <a:gd name="connsiteX44-4439" fmla="*/ 5810407 w 6594463"/>
              <a:gd name="connsiteY44-4440" fmla="*/ 246743 h 1524000"/>
              <a:gd name="connsiteX45-4441" fmla="*/ 5926522 w 6594463"/>
              <a:gd name="connsiteY45-4442" fmla="*/ 174172 h 1524000"/>
              <a:gd name="connsiteX46-4443" fmla="*/ 5970064 w 6594463"/>
              <a:gd name="connsiteY46-4444" fmla="*/ 145143 h 1524000"/>
              <a:gd name="connsiteX47-4445" fmla="*/ 6028122 w 6594463"/>
              <a:gd name="connsiteY47-4446" fmla="*/ 130629 h 1524000"/>
              <a:gd name="connsiteX48-4447" fmla="*/ 6071664 w 6594463"/>
              <a:gd name="connsiteY48-4448" fmla="*/ 101600 h 1524000"/>
              <a:gd name="connsiteX49-4449" fmla="*/ 6144236 w 6594463"/>
              <a:gd name="connsiteY49-4450" fmla="*/ 116114 h 1524000"/>
              <a:gd name="connsiteX50-4451" fmla="*/ 6231322 w 6594463"/>
              <a:gd name="connsiteY50-4452" fmla="*/ 159657 h 1524000"/>
              <a:gd name="connsiteX51-4453" fmla="*/ 6260350 w 6594463"/>
              <a:gd name="connsiteY51-4454" fmla="*/ 203200 h 1524000"/>
              <a:gd name="connsiteX52-4455" fmla="*/ 6332922 w 6594463"/>
              <a:gd name="connsiteY52-4456" fmla="*/ 275772 h 1524000"/>
              <a:gd name="connsiteX53-4457" fmla="*/ 6376464 w 6594463"/>
              <a:gd name="connsiteY53-4458" fmla="*/ 362857 h 1524000"/>
              <a:gd name="connsiteX54-4459" fmla="*/ 6390979 w 6594463"/>
              <a:gd name="connsiteY54-4460" fmla="*/ 406400 h 1524000"/>
              <a:gd name="connsiteX55-4461" fmla="*/ 6492579 w 6594463"/>
              <a:gd name="connsiteY55-4462" fmla="*/ 522514 h 1524000"/>
              <a:gd name="connsiteX56-4463" fmla="*/ 6536122 w 6594463"/>
              <a:gd name="connsiteY56-4464" fmla="*/ 609600 h 1524000"/>
              <a:gd name="connsiteX57-4465" fmla="*/ 6565150 w 6594463"/>
              <a:gd name="connsiteY57-4466" fmla="*/ 725714 h 1524000"/>
              <a:gd name="connsiteX58-4467" fmla="*/ 6579664 w 6594463"/>
              <a:gd name="connsiteY58-4468" fmla="*/ 769257 h 1524000"/>
              <a:gd name="connsiteX59-4469" fmla="*/ 6594179 w 6594463"/>
              <a:gd name="connsiteY59-4470" fmla="*/ 870857 h 1524000"/>
              <a:gd name="connsiteX60-4471" fmla="*/ 6565150 w 6594463"/>
              <a:gd name="connsiteY60-4472" fmla="*/ 1132114 h 1524000"/>
              <a:gd name="connsiteX61-4473" fmla="*/ 6550636 w 6594463"/>
              <a:gd name="connsiteY61-4474" fmla="*/ 1233714 h 1524000"/>
              <a:gd name="connsiteX62-4475" fmla="*/ 6536122 w 6594463"/>
              <a:gd name="connsiteY62-4476" fmla="*/ 1480457 h 1524000"/>
              <a:gd name="connsiteX63-4477" fmla="*/ 6376464 w 6594463"/>
              <a:gd name="connsiteY63-4478" fmla="*/ 1494972 h 1524000"/>
              <a:gd name="connsiteX64-4479" fmla="*/ 6202293 w 6594463"/>
              <a:gd name="connsiteY64-4480" fmla="*/ 1524000 h 1524000"/>
              <a:gd name="connsiteX65-4481" fmla="*/ 5607207 w 6594463"/>
              <a:gd name="connsiteY65-4482" fmla="*/ 1509486 h 1524000"/>
              <a:gd name="connsiteX66-4483" fmla="*/ 5373920 w 6594463"/>
              <a:gd name="connsiteY66-4484" fmla="*/ 1407612 h 1524000"/>
              <a:gd name="connsiteX67-4485" fmla="*/ 5113722 w 6594463"/>
              <a:gd name="connsiteY67-4486" fmla="*/ 1465943 h 1524000"/>
              <a:gd name="connsiteX68-4487" fmla="*/ 4620236 w 6594463"/>
              <a:gd name="connsiteY68-4488" fmla="*/ 1431894 h 1524000"/>
              <a:gd name="connsiteX69-4489" fmla="*/ 4351572 w 6594463"/>
              <a:gd name="connsiteY69-4490" fmla="*/ 1431622 h 1524000"/>
              <a:gd name="connsiteX70-4491" fmla="*/ 3980549 w 6594463"/>
              <a:gd name="connsiteY70-4492" fmla="*/ 1453257 h 1524000"/>
              <a:gd name="connsiteX71-4493" fmla="*/ 3604237 w 6594463"/>
              <a:gd name="connsiteY71-4494" fmla="*/ 1409712 h 1524000"/>
              <a:gd name="connsiteX72-4495" fmla="*/ 2109264 w 6594463"/>
              <a:gd name="connsiteY72-4496" fmla="*/ 1407886 h 1524000"/>
              <a:gd name="connsiteX73-4497" fmla="*/ 135322 w 6594463"/>
              <a:gd name="connsiteY73-4498" fmla="*/ 1494972 h 1524000"/>
              <a:gd name="connsiteX74-4499" fmla="*/ 164350 w 6594463"/>
              <a:gd name="connsiteY74-4500" fmla="*/ 1219200 h 1524000"/>
              <a:gd name="connsiteX75-4501" fmla="*/ 178864 w 6594463"/>
              <a:gd name="connsiteY75-4502" fmla="*/ 1016000 h 1524000"/>
              <a:gd name="connsiteX76-4503" fmla="*/ 207893 w 6594463"/>
              <a:gd name="connsiteY76-4504" fmla="*/ 928914 h 1524000"/>
              <a:gd name="connsiteX77-4505" fmla="*/ 236922 w 6594463"/>
              <a:gd name="connsiteY77-4506" fmla="*/ 783772 h 1524000"/>
              <a:gd name="connsiteX78-4507" fmla="*/ 251436 w 6594463"/>
              <a:gd name="connsiteY78-4508" fmla="*/ 275772 h 1524000"/>
              <a:gd name="connsiteX79-4509" fmla="*/ 280464 w 6594463"/>
              <a:gd name="connsiteY79-4510" fmla="*/ 232229 h 1524000"/>
              <a:gd name="connsiteX80-4511" fmla="*/ 324007 w 6594463"/>
              <a:gd name="connsiteY80-4512" fmla="*/ 203200 h 1524000"/>
              <a:gd name="connsiteX81-4513" fmla="*/ 338522 w 6594463"/>
              <a:gd name="connsiteY81-4514" fmla="*/ 188686 h 1524000"/>
              <a:gd name="connsiteX0-4515" fmla="*/ 309493 w 6594463"/>
              <a:gd name="connsiteY0-4516" fmla="*/ 232229 h 1524000"/>
              <a:gd name="connsiteX1-4517" fmla="*/ 353036 w 6594463"/>
              <a:gd name="connsiteY1-4518" fmla="*/ 159657 h 1524000"/>
              <a:gd name="connsiteX2-4519" fmla="*/ 396579 w 6594463"/>
              <a:gd name="connsiteY2-4520" fmla="*/ 72572 h 1524000"/>
              <a:gd name="connsiteX3-4521" fmla="*/ 483664 w 6594463"/>
              <a:gd name="connsiteY3-4522" fmla="*/ 29029 h 1524000"/>
              <a:gd name="connsiteX4-4523" fmla="*/ 744922 w 6594463"/>
              <a:gd name="connsiteY4-4524" fmla="*/ 43543 h 1524000"/>
              <a:gd name="connsiteX5-4525" fmla="*/ 832007 w 6594463"/>
              <a:gd name="connsiteY5-4526" fmla="*/ 101600 h 1524000"/>
              <a:gd name="connsiteX6-4527" fmla="*/ 875550 w 6594463"/>
              <a:gd name="connsiteY6-4528" fmla="*/ 130629 h 1524000"/>
              <a:gd name="connsiteX7-4529" fmla="*/ 919093 w 6594463"/>
              <a:gd name="connsiteY7-4530" fmla="*/ 159657 h 1524000"/>
              <a:gd name="connsiteX8-4531" fmla="*/ 962636 w 6594463"/>
              <a:gd name="connsiteY8-4532" fmla="*/ 203200 h 1524000"/>
              <a:gd name="connsiteX9-4533" fmla="*/ 1049722 w 6594463"/>
              <a:gd name="connsiteY9-4534" fmla="*/ 261257 h 1524000"/>
              <a:gd name="connsiteX10-4535" fmla="*/ 1151322 w 6594463"/>
              <a:gd name="connsiteY10-4536" fmla="*/ 333829 h 1524000"/>
              <a:gd name="connsiteX11-4537" fmla="*/ 1238407 w 6594463"/>
              <a:gd name="connsiteY11-4538" fmla="*/ 406400 h 1524000"/>
              <a:gd name="connsiteX12-4539" fmla="*/ 1296464 w 6594463"/>
              <a:gd name="connsiteY12-4540" fmla="*/ 420914 h 1524000"/>
              <a:gd name="connsiteX13-4541" fmla="*/ 1354522 w 6594463"/>
              <a:gd name="connsiteY13-4542" fmla="*/ 449943 h 1524000"/>
              <a:gd name="connsiteX14-4543" fmla="*/ 1470636 w 6594463"/>
              <a:gd name="connsiteY14-4544" fmla="*/ 478972 h 1524000"/>
              <a:gd name="connsiteX15-4545" fmla="*/ 1818979 w 6594463"/>
              <a:gd name="connsiteY15-4546" fmla="*/ 464457 h 1524000"/>
              <a:gd name="connsiteX16-4547" fmla="*/ 1949607 w 6594463"/>
              <a:gd name="connsiteY16-4548" fmla="*/ 391886 h 1524000"/>
              <a:gd name="connsiteX17-4549" fmla="*/ 2022179 w 6594463"/>
              <a:gd name="connsiteY17-4550" fmla="*/ 377372 h 1524000"/>
              <a:gd name="connsiteX18-4551" fmla="*/ 2181836 w 6594463"/>
              <a:gd name="connsiteY18-4552" fmla="*/ 333829 h 1524000"/>
              <a:gd name="connsiteX19-4553" fmla="*/ 2239893 w 6594463"/>
              <a:gd name="connsiteY19-4554" fmla="*/ 304800 h 1524000"/>
              <a:gd name="connsiteX20-4555" fmla="*/ 2312464 w 6594463"/>
              <a:gd name="connsiteY20-4556" fmla="*/ 290286 h 1524000"/>
              <a:gd name="connsiteX21-4557" fmla="*/ 2370522 w 6594463"/>
              <a:gd name="connsiteY21-4558" fmla="*/ 261257 h 1524000"/>
              <a:gd name="connsiteX22-4559" fmla="*/ 2443093 w 6594463"/>
              <a:gd name="connsiteY22-4560" fmla="*/ 246743 h 1524000"/>
              <a:gd name="connsiteX23-4561" fmla="*/ 2501150 w 6594463"/>
              <a:gd name="connsiteY23-4562" fmla="*/ 203200 h 1524000"/>
              <a:gd name="connsiteX24-4563" fmla="*/ 2602750 w 6594463"/>
              <a:gd name="connsiteY24-4564" fmla="*/ 174172 h 1524000"/>
              <a:gd name="connsiteX25-4565" fmla="*/ 2660807 w 6594463"/>
              <a:gd name="connsiteY25-4566" fmla="*/ 145143 h 1524000"/>
              <a:gd name="connsiteX26-4567" fmla="*/ 2747893 w 6594463"/>
              <a:gd name="connsiteY26-4568" fmla="*/ 87086 h 1524000"/>
              <a:gd name="connsiteX27-4569" fmla="*/ 2791436 w 6594463"/>
              <a:gd name="connsiteY27-4570" fmla="*/ 72572 h 1524000"/>
              <a:gd name="connsiteX28-4571" fmla="*/ 2951093 w 6594463"/>
              <a:gd name="connsiteY28-4572" fmla="*/ 0 h 1524000"/>
              <a:gd name="connsiteX29-4573" fmla="*/ 3589722 w 6594463"/>
              <a:gd name="connsiteY29-4574" fmla="*/ 14514 h 1524000"/>
              <a:gd name="connsiteX30-4575" fmla="*/ 3633264 w 6594463"/>
              <a:gd name="connsiteY30-4576" fmla="*/ 29029 h 1524000"/>
              <a:gd name="connsiteX31-4577" fmla="*/ 3778407 w 6594463"/>
              <a:gd name="connsiteY31-4578" fmla="*/ 58057 h 1524000"/>
              <a:gd name="connsiteX32-4579" fmla="*/ 3836464 w 6594463"/>
              <a:gd name="connsiteY32-4580" fmla="*/ 87086 h 1524000"/>
              <a:gd name="connsiteX33-4581" fmla="*/ 3880007 w 6594463"/>
              <a:gd name="connsiteY33-4582" fmla="*/ 116114 h 1524000"/>
              <a:gd name="connsiteX34-4583" fmla="*/ 3923550 w 6594463"/>
              <a:gd name="connsiteY34-4584" fmla="*/ 130629 h 1524000"/>
              <a:gd name="connsiteX35-4585" fmla="*/ 4054179 w 6594463"/>
              <a:gd name="connsiteY35-4586" fmla="*/ 232229 h 1524000"/>
              <a:gd name="connsiteX36-4587" fmla="*/ 4097722 w 6594463"/>
              <a:gd name="connsiteY36-4588" fmla="*/ 246743 h 1524000"/>
              <a:gd name="connsiteX37-4589" fmla="*/ 4184807 w 6594463"/>
              <a:gd name="connsiteY37-4590" fmla="*/ 319314 h 1524000"/>
              <a:gd name="connsiteX38-4591" fmla="*/ 4286407 w 6594463"/>
              <a:gd name="connsiteY38-4592" fmla="*/ 377372 h 1524000"/>
              <a:gd name="connsiteX39-4593" fmla="*/ 4344464 w 6594463"/>
              <a:gd name="connsiteY39-4594" fmla="*/ 391886 h 1524000"/>
              <a:gd name="connsiteX40-4595" fmla="*/ 4939550 w 6594463"/>
              <a:gd name="connsiteY40-4596" fmla="*/ 362857 h 1524000"/>
              <a:gd name="connsiteX41-4597" fmla="*/ 5070179 w 6594463"/>
              <a:gd name="connsiteY41-4598" fmla="*/ 333829 h 1524000"/>
              <a:gd name="connsiteX42-4599" fmla="*/ 5592693 w 6594463"/>
              <a:gd name="connsiteY42-4600" fmla="*/ 319314 h 1524000"/>
              <a:gd name="connsiteX43-4601" fmla="*/ 5708807 w 6594463"/>
              <a:gd name="connsiteY43-4602" fmla="*/ 290286 h 1524000"/>
              <a:gd name="connsiteX44-4603" fmla="*/ 5810407 w 6594463"/>
              <a:gd name="connsiteY44-4604" fmla="*/ 246743 h 1524000"/>
              <a:gd name="connsiteX45-4605" fmla="*/ 5926522 w 6594463"/>
              <a:gd name="connsiteY45-4606" fmla="*/ 174172 h 1524000"/>
              <a:gd name="connsiteX46-4607" fmla="*/ 5970064 w 6594463"/>
              <a:gd name="connsiteY46-4608" fmla="*/ 145143 h 1524000"/>
              <a:gd name="connsiteX47-4609" fmla="*/ 6028122 w 6594463"/>
              <a:gd name="connsiteY47-4610" fmla="*/ 130629 h 1524000"/>
              <a:gd name="connsiteX48-4611" fmla="*/ 6071664 w 6594463"/>
              <a:gd name="connsiteY48-4612" fmla="*/ 101600 h 1524000"/>
              <a:gd name="connsiteX49-4613" fmla="*/ 6144236 w 6594463"/>
              <a:gd name="connsiteY49-4614" fmla="*/ 116114 h 1524000"/>
              <a:gd name="connsiteX50-4615" fmla="*/ 6231322 w 6594463"/>
              <a:gd name="connsiteY50-4616" fmla="*/ 159657 h 1524000"/>
              <a:gd name="connsiteX51-4617" fmla="*/ 6260350 w 6594463"/>
              <a:gd name="connsiteY51-4618" fmla="*/ 203200 h 1524000"/>
              <a:gd name="connsiteX52-4619" fmla="*/ 6332922 w 6594463"/>
              <a:gd name="connsiteY52-4620" fmla="*/ 275772 h 1524000"/>
              <a:gd name="connsiteX53-4621" fmla="*/ 6376464 w 6594463"/>
              <a:gd name="connsiteY53-4622" fmla="*/ 362857 h 1524000"/>
              <a:gd name="connsiteX54-4623" fmla="*/ 6390979 w 6594463"/>
              <a:gd name="connsiteY54-4624" fmla="*/ 406400 h 1524000"/>
              <a:gd name="connsiteX55-4625" fmla="*/ 6492579 w 6594463"/>
              <a:gd name="connsiteY55-4626" fmla="*/ 522514 h 1524000"/>
              <a:gd name="connsiteX56-4627" fmla="*/ 6536122 w 6594463"/>
              <a:gd name="connsiteY56-4628" fmla="*/ 609600 h 1524000"/>
              <a:gd name="connsiteX57-4629" fmla="*/ 6565150 w 6594463"/>
              <a:gd name="connsiteY57-4630" fmla="*/ 725714 h 1524000"/>
              <a:gd name="connsiteX58-4631" fmla="*/ 6579664 w 6594463"/>
              <a:gd name="connsiteY58-4632" fmla="*/ 769257 h 1524000"/>
              <a:gd name="connsiteX59-4633" fmla="*/ 6594179 w 6594463"/>
              <a:gd name="connsiteY59-4634" fmla="*/ 870857 h 1524000"/>
              <a:gd name="connsiteX60-4635" fmla="*/ 6565150 w 6594463"/>
              <a:gd name="connsiteY60-4636" fmla="*/ 1132114 h 1524000"/>
              <a:gd name="connsiteX61-4637" fmla="*/ 6550636 w 6594463"/>
              <a:gd name="connsiteY61-4638" fmla="*/ 1233714 h 1524000"/>
              <a:gd name="connsiteX62-4639" fmla="*/ 6536122 w 6594463"/>
              <a:gd name="connsiteY62-4640" fmla="*/ 1480457 h 1524000"/>
              <a:gd name="connsiteX63-4641" fmla="*/ 6376464 w 6594463"/>
              <a:gd name="connsiteY63-4642" fmla="*/ 1494972 h 1524000"/>
              <a:gd name="connsiteX64-4643" fmla="*/ 6202293 w 6594463"/>
              <a:gd name="connsiteY64-4644" fmla="*/ 1524000 h 1524000"/>
              <a:gd name="connsiteX65-4645" fmla="*/ 5607207 w 6594463"/>
              <a:gd name="connsiteY65-4646" fmla="*/ 1509486 h 1524000"/>
              <a:gd name="connsiteX66-4647" fmla="*/ 5373920 w 6594463"/>
              <a:gd name="connsiteY66-4648" fmla="*/ 1407612 h 1524000"/>
              <a:gd name="connsiteX67-4649" fmla="*/ 5113722 w 6594463"/>
              <a:gd name="connsiteY67-4650" fmla="*/ 1429521 h 1524000"/>
              <a:gd name="connsiteX68-4651" fmla="*/ 4620236 w 6594463"/>
              <a:gd name="connsiteY68-4652" fmla="*/ 1431894 h 1524000"/>
              <a:gd name="connsiteX69-4653" fmla="*/ 4351572 w 6594463"/>
              <a:gd name="connsiteY69-4654" fmla="*/ 1431622 h 1524000"/>
              <a:gd name="connsiteX70-4655" fmla="*/ 3980549 w 6594463"/>
              <a:gd name="connsiteY70-4656" fmla="*/ 1453257 h 1524000"/>
              <a:gd name="connsiteX71-4657" fmla="*/ 3604237 w 6594463"/>
              <a:gd name="connsiteY71-4658" fmla="*/ 1409712 h 1524000"/>
              <a:gd name="connsiteX72-4659" fmla="*/ 2109264 w 6594463"/>
              <a:gd name="connsiteY72-4660" fmla="*/ 1407886 h 1524000"/>
              <a:gd name="connsiteX73-4661" fmla="*/ 135322 w 6594463"/>
              <a:gd name="connsiteY73-4662" fmla="*/ 1494972 h 1524000"/>
              <a:gd name="connsiteX74-4663" fmla="*/ 164350 w 6594463"/>
              <a:gd name="connsiteY74-4664" fmla="*/ 1219200 h 1524000"/>
              <a:gd name="connsiteX75-4665" fmla="*/ 178864 w 6594463"/>
              <a:gd name="connsiteY75-4666" fmla="*/ 1016000 h 1524000"/>
              <a:gd name="connsiteX76-4667" fmla="*/ 207893 w 6594463"/>
              <a:gd name="connsiteY76-4668" fmla="*/ 928914 h 1524000"/>
              <a:gd name="connsiteX77-4669" fmla="*/ 236922 w 6594463"/>
              <a:gd name="connsiteY77-4670" fmla="*/ 783772 h 1524000"/>
              <a:gd name="connsiteX78-4671" fmla="*/ 251436 w 6594463"/>
              <a:gd name="connsiteY78-4672" fmla="*/ 275772 h 1524000"/>
              <a:gd name="connsiteX79-4673" fmla="*/ 280464 w 6594463"/>
              <a:gd name="connsiteY79-4674" fmla="*/ 232229 h 1524000"/>
              <a:gd name="connsiteX80-4675" fmla="*/ 324007 w 6594463"/>
              <a:gd name="connsiteY80-4676" fmla="*/ 203200 h 1524000"/>
              <a:gd name="connsiteX81-4677" fmla="*/ 338522 w 6594463"/>
              <a:gd name="connsiteY81-4678" fmla="*/ 188686 h 1524000"/>
              <a:gd name="connsiteX0-4679" fmla="*/ 309493 w 6594463"/>
              <a:gd name="connsiteY0-4680" fmla="*/ 232229 h 1524000"/>
              <a:gd name="connsiteX1-4681" fmla="*/ 353036 w 6594463"/>
              <a:gd name="connsiteY1-4682" fmla="*/ 159657 h 1524000"/>
              <a:gd name="connsiteX2-4683" fmla="*/ 396579 w 6594463"/>
              <a:gd name="connsiteY2-4684" fmla="*/ 72572 h 1524000"/>
              <a:gd name="connsiteX3-4685" fmla="*/ 483664 w 6594463"/>
              <a:gd name="connsiteY3-4686" fmla="*/ 29029 h 1524000"/>
              <a:gd name="connsiteX4-4687" fmla="*/ 744922 w 6594463"/>
              <a:gd name="connsiteY4-4688" fmla="*/ 43543 h 1524000"/>
              <a:gd name="connsiteX5-4689" fmla="*/ 832007 w 6594463"/>
              <a:gd name="connsiteY5-4690" fmla="*/ 101600 h 1524000"/>
              <a:gd name="connsiteX6-4691" fmla="*/ 875550 w 6594463"/>
              <a:gd name="connsiteY6-4692" fmla="*/ 130629 h 1524000"/>
              <a:gd name="connsiteX7-4693" fmla="*/ 919093 w 6594463"/>
              <a:gd name="connsiteY7-4694" fmla="*/ 159657 h 1524000"/>
              <a:gd name="connsiteX8-4695" fmla="*/ 962636 w 6594463"/>
              <a:gd name="connsiteY8-4696" fmla="*/ 203200 h 1524000"/>
              <a:gd name="connsiteX9-4697" fmla="*/ 1049722 w 6594463"/>
              <a:gd name="connsiteY9-4698" fmla="*/ 261257 h 1524000"/>
              <a:gd name="connsiteX10-4699" fmla="*/ 1151322 w 6594463"/>
              <a:gd name="connsiteY10-4700" fmla="*/ 333829 h 1524000"/>
              <a:gd name="connsiteX11-4701" fmla="*/ 1238407 w 6594463"/>
              <a:gd name="connsiteY11-4702" fmla="*/ 406400 h 1524000"/>
              <a:gd name="connsiteX12-4703" fmla="*/ 1296464 w 6594463"/>
              <a:gd name="connsiteY12-4704" fmla="*/ 420914 h 1524000"/>
              <a:gd name="connsiteX13-4705" fmla="*/ 1354522 w 6594463"/>
              <a:gd name="connsiteY13-4706" fmla="*/ 449943 h 1524000"/>
              <a:gd name="connsiteX14-4707" fmla="*/ 1470636 w 6594463"/>
              <a:gd name="connsiteY14-4708" fmla="*/ 478972 h 1524000"/>
              <a:gd name="connsiteX15-4709" fmla="*/ 1818979 w 6594463"/>
              <a:gd name="connsiteY15-4710" fmla="*/ 464457 h 1524000"/>
              <a:gd name="connsiteX16-4711" fmla="*/ 1949607 w 6594463"/>
              <a:gd name="connsiteY16-4712" fmla="*/ 391886 h 1524000"/>
              <a:gd name="connsiteX17-4713" fmla="*/ 2022179 w 6594463"/>
              <a:gd name="connsiteY17-4714" fmla="*/ 377372 h 1524000"/>
              <a:gd name="connsiteX18-4715" fmla="*/ 2181836 w 6594463"/>
              <a:gd name="connsiteY18-4716" fmla="*/ 333829 h 1524000"/>
              <a:gd name="connsiteX19-4717" fmla="*/ 2239893 w 6594463"/>
              <a:gd name="connsiteY19-4718" fmla="*/ 304800 h 1524000"/>
              <a:gd name="connsiteX20-4719" fmla="*/ 2312464 w 6594463"/>
              <a:gd name="connsiteY20-4720" fmla="*/ 290286 h 1524000"/>
              <a:gd name="connsiteX21-4721" fmla="*/ 2370522 w 6594463"/>
              <a:gd name="connsiteY21-4722" fmla="*/ 261257 h 1524000"/>
              <a:gd name="connsiteX22-4723" fmla="*/ 2443093 w 6594463"/>
              <a:gd name="connsiteY22-4724" fmla="*/ 246743 h 1524000"/>
              <a:gd name="connsiteX23-4725" fmla="*/ 2501150 w 6594463"/>
              <a:gd name="connsiteY23-4726" fmla="*/ 203200 h 1524000"/>
              <a:gd name="connsiteX24-4727" fmla="*/ 2602750 w 6594463"/>
              <a:gd name="connsiteY24-4728" fmla="*/ 174172 h 1524000"/>
              <a:gd name="connsiteX25-4729" fmla="*/ 2660807 w 6594463"/>
              <a:gd name="connsiteY25-4730" fmla="*/ 145143 h 1524000"/>
              <a:gd name="connsiteX26-4731" fmla="*/ 2747893 w 6594463"/>
              <a:gd name="connsiteY26-4732" fmla="*/ 87086 h 1524000"/>
              <a:gd name="connsiteX27-4733" fmla="*/ 2791436 w 6594463"/>
              <a:gd name="connsiteY27-4734" fmla="*/ 72572 h 1524000"/>
              <a:gd name="connsiteX28-4735" fmla="*/ 2951093 w 6594463"/>
              <a:gd name="connsiteY28-4736" fmla="*/ 0 h 1524000"/>
              <a:gd name="connsiteX29-4737" fmla="*/ 3589722 w 6594463"/>
              <a:gd name="connsiteY29-4738" fmla="*/ 14514 h 1524000"/>
              <a:gd name="connsiteX30-4739" fmla="*/ 3633264 w 6594463"/>
              <a:gd name="connsiteY30-4740" fmla="*/ 29029 h 1524000"/>
              <a:gd name="connsiteX31-4741" fmla="*/ 3778407 w 6594463"/>
              <a:gd name="connsiteY31-4742" fmla="*/ 58057 h 1524000"/>
              <a:gd name="connsiteX32-4743" fmla="*/ 3836464 w 6594463"/>
              <a:gd name="connsiteY32-4744" fmla="*/ 87086 h 1524000"/>
              <a:gd name="connsiteX33-4745" fmla="*/ 3880007 w 6594463"/>
              <a:gd name="connsiteY33-4746" fmla="*/ 116114 h 1524000"/>
              <a:gd name="connsiteX34-4747" fmla="*/ 3923550 w 6594463"/>
              <a:gd name="connsiteY34-4748" fmla="*/ 130629 h 1524000"/>
              <a:gd name="connsiteX35-4749" fmla="*/ 4054179 w 6594463"/>
              <a:gd name="connsiteY35-4750" fmla="*/ 232229 h 1524000"/>
              <a:gd name="connsiteX36-4751" fmla="*/ 4097722 w 6594463"/>
              <a:gd name="connsiteY36-4752" fmla="*/ 246743 h 1524000"/>
              <a:gd name="connsiteX37-4753" fmla="*/ 4184807 w 6594463"/>
              <a:gd name="connsiteY37-4754" fmla="*/ 319314 h 1524000"/>
              <a:gd name="connsiteX38-4755" fmla="*/ 4286407 w 6594463"/>
              <a:gd name="connsiteY38-4756" fmla="*/ 377372 h 1524000"/>
              <a:gd name="connsiteX39-4757" fmla="*/ 4344464 w 6594463"/>
              <a:gd name="connsiteY39-4758" fmla="*/ 391886 h 1524000"/>
              <a:gd name="connsiteX40-4759" fmla="*/ 4939550 w 6594463"/>
              <a:gd name="connsiteY40-4760" fmla="*/ 362857 h 1524000"/>
              <a:gd name="connsiteX41-4761" fmla="*/ 5070179 w 6594463"/>
              <a:gd name="connsiteY41-4762" fmla="*/ 333829 h 1524000"/>
              <a:gd name="connsiteX42-4763" fmla="*/ 5592693 w 6594463"/>
              <a:gd name="connsiteY42-4764" fmla="*/ 319314 h 1524000"/>
              <a:gd name="connsiteX43-4765" fmla="*/ 5708807 w 6594463"/>
              <a:gd name="connsiteY43-4766" fmla="*/ 290286 h 1524000"/>
              <a:gd name="connsiteX44-4767" fmla="*/ 5810407 w 6594463"/>
              <a:gd name="connsiteY44-4768" fmla="*/ 246743 h 1524000"/>
              <a:gd name="connsiteX45-4769" fmla="*/ 5926522 w 6594463"/>
              <a:gd name="connsiteY45-4770" fmla="*/ 174172 h 1524000"/>
              <a:gd name="connsiteX46-4771" fmla="*/ 5970064 w 6594463"/>
              <a:gd name="connsiteY46-4772" fmla="*/ 145143 h 1524000"/>
              <a:gd name="connsiteX47-4773" fmla="*/ 6028122 w 6594463"/>
              <a:gd name="connsiteY47-4774" fmla="*/ 130629 h 1524000"/>
              <a:gd name="connsiteX48-4775" fmla="*/ 6071664 w 6594463"/>
              <a:gd name="connsiteY48-4776" fmla="*/ 101600 h 1524000"/>
              <a:gd name="connsiteX49-4777" fmla="*/ 6144236 w 6594463"/>
              <a:gd name="connsiteY49-4778" fmla="*/ 116114 h 1524000"/>
              <a:gd name="connsiteX50-4779" fmla="*/ 6231322 w 6594463"/>
              <a:gd name="connsiteY50-4780" fmla="*/ 159657 h 1524000"/>
              <a:gd name="connsiteX51-4781" fmla="*/ 6260350 w 6594463"/>
              <a:gd name="connsiteY51-4782" fmla="*/ 203200 h 1524000"/>
              <a:gd name="connsiteX52-4783" fmla="*/ 6332922 w 6594463"/>
              <a:gd name="connsiteY52-4784" fmla="*/ 275772 h 1524000"/>
              <a:gd name="connsiteX53-4785" fmla="*/ 6376464 w 6594463"/>
              <a:gd name="connsiteY53-4786" fmla="*/ 362857 h 1524000"/>
              <a:gd name="connsiteX54-4787" fmla="*/ 6390979 w 6594463"/>
              <a:gd name="connsiteY54-4788" fmla="*/ 406400 h 1524000"/>
              <a:gd name="connsiteX55-4789" fmla="*/ 6492579 w 6594463"/>
              <a:gd name="connsiteY55-4790" fmla="*/ 522514 h 1524000"/>
              <a:gd name="connsiteX56-4791" fmla="*/ 6536122 w 6594463"/>
              <a:gd name="connsiteY56-4792" fmla="*/ 609600 h 1524000"/>
              <a:gd name="connsiteX57-4793" fmla="*/ 6565150 w 6594463"/>
              <a:gd name="connsiteY57-4794" fmla="*/ 725714 h 1524000"/>
              <a:gd name="connsiteX58-4795" fmla="*/ 6579664 w 6594463"/>
              <a:gd name="connsiteY58-4796" fmla="*/ 769257 h 1524000"/>
              <a:gd name="connsiteX59-4797" fmla="*/ 6594179 w 6594463"/>
              <a:gd name="connsiteY59-4798" fmla="*/ 870857 h 1524000"/>
              <a:gd name="connsiteX60-4799" fmla="*/ 6565150 w 6594463"/>
              <a:gd name="connsiteY60-4800" fmla="*/ 1132114 h 1524000"/>
              <a:gd name="connsiteX61-4801" fmla="*/ 6550636 w 6594463"/>
              <a:gd name="connsiteY61-4802" fmla="*/ 1233714 h 1524000"/>
              <a:gd name="connsiteX62-4803" fmla="*/ 6536122 w 6594463"/>
              <a:gd name="connsiteY62-4804" fmla="*/ 1480457 h 1524000"/>
              <a:gd name="connsiteX63-4805" fmla="*/ 6376464 w 6594463"/>
              <a:gd name="connsiteY63-4806" fmla="*/ 1494972 h 1524000"/>
              <a:gd name="connsiteX64-4807" fmla="*/ 6202293 w 6594463"/>
              <a:gd name="connsiteY64-4808" fmla="*/ 1524000 h 1524000"/>
              <a:gd name="connsiteX65-4809" fmla="*/ 5607207 w 6594463"/>
              <a:gd name="connsiteY65-4810" fmla="*/ 1509486 h 1524000"/>
              <a:gd name="connsiteX66-4811" fmla="*/ 5373920 w 6594463"/>
              <a:gd name="connsiteY66-4812" fmla="*/ 1407612 h 1524000"/>
              <a:gd name="connsiteX67-4813" fmla="*/ 5113722 w 6594463"/>
              <a:gd name="connsiteY67-4814" fmla="*/ 1429521 h 1524000"/>
              <a:gd name="connsiteX68-4815" fmla="*/ 4620236 w 6594463"/>
              <a:gd name="connsiteY68-4816" fmla="*/ 1431894 h 1524000"/>
              <a:gd name="connsiteX69-4817" fmla="*/ 4351572 w 6594463"/>
              <a:gd name="connsiteY69-4818" fmla="*/ 1431622 h 1524000"/>
              <a:gd name="connsiteX70-4819" fmla="*/ 3980550 w 6594463"/>
              <a:gd name="connsiteY70-4820" fmla="*/ 1416835 h 1524000"/>
              <a:gd name="connsiteX71-4821" fmla="*/ 3604237 w 6594463"/>
              <a:gd name="connsiteY71-4822" fmla="*/ 1409712 h 1524000"/>
              <a:gd name="connsiteX72-4823" fmla="*/ 2109264 w 6594463"/>
              <a:gd name="connsiteY72-4824" fmla="*/ 1407886 h 1524000"/>
              <a:gd name="connsiteX73-4825" fmla="*/ 135322 w 6594463"/>
              <a:gd name="connsiteY73-4826" fmla="*/ 1494972 h 1524000"/>
              <a:gd name="connsiteX74-4827" fmla="*/ 164350 w 6594463"/>
              <a:gd name="connsiteY74-4828" fmla="*/ 1219200 h 1524000"/>
              <a:gd name="connsiteX75-4829" fmla="*/ 178864 w 6594463"/>
              <a:gd name="connsiteY75-4830" fmla="*/ 1016000 h 1524000"/>
              <a:gd name="connsiteX76-4831" fmla="*/ 207893 w 6594463"/>
              <a:gd name="connsiteY76-4832" fmla="*/ 928914 h 1524000"/>
              <a:gd name="connsiteX77-4833" fmla="*/ 236922 w 6594463"/>
              <a:gd name="connsiteY77-4834" fmla="*/ 783772 h 1524000"/>
              <a:gd name="connsiteX78-4835" fmla="*/ 251436 w 6594463"/>
              <a:gd name="connsiteY78-4836" fmla="*/ 275772 h 1524000"/>
              <a:gd name="connsiteX79-4837" fmla="*/ 280464 w 6594463"/>
              <a:gd name="connsiteY79-4838" fmla="*/ 232229 h 1524000"/>
              <a:gd name="connsiteX80-4839" fmla="*/ 324007 w 6594463"/>
              <a:gd name="connsiteY80-4840" fmla="*/ 203200 h 1524000"/>
              <a:gd name="connsiteX81-4841" fmla="*/ 338522 w 6594463"/>
              <a:gd name="connsiteY81-4842" fmla="*/ 188686 h 1524000"/>
              <a:gd name="connsiteX0-4843" fmla="*/ 145143 w 6430113"/>
              <a:gd name="connsiteY0-4844" fmla="*/ 232229 h 1524000"/>
              <a:gd name="connsiteX1-4845" fmla="*/ 188686 w 6430113"/>
              <a:gd name="connsiteY1-4846" fmla="*/ 159657 h 1524000"/>
              <a:gd name="connsiteX2-4847" fmla="*/ 232229 w 6430113"/>
              <a:gd name="connsiteY2-4848" fmla="*/ 72572 h 1524000"/>
              <a:gd name="connsiteX3-4849" fmla="*/ 319314 w 6430113"/>
              <a:gd name="connsiteY3-4850" fmla="*/ 29029 h 1524000"/>
              <a:gd name="connsiteX4-4851" fmla="*/ 580572 w 6430113"/>
              <a:gd name="connsiteY4-4852" fmla="*/ 43543 h 1524000"/>
              <a:gd name="connsiteX5-4853" fmla="*/ 667657 w 6430113"/>
              <a:gd name="connsiteY5-4854" fmla="*/ 101600 h 1524000"/>
              <a:gd name="connsiteX6-4855" fmla="*/ 711200 w 6430113"/>
              <a:gd name="connsiteY6-4856" fmla="*/ 130629 h 1524000"/>
              <a:gd name="connsiteX7-4857" fmla="*/ 754743 w 6430113"/>
              <a:gd name="connsiteY7-4858" fmla="*/ 159657 h 1524000"/>
              <a:gd name="connsiteX8-4859" fmla="*/ 798286 w 6430113"/>
              <a:gd name="connsiteY8-4860" fmla="*/ 203200 h 1524000"/>
              <a:gd name="connsiteX9-4861" fmla="*/ 885372 w 6430113"/>
              <a:gd name="connsiteY9-4862" fmla="*/ 261257 h 1524000"/>
              <a:gd name="connsiteX10-4863" fmla="*/ 986972 w 6430113"/>
              <a:gd name="connsiteY10-4864" fmla="*/ 333829 h 1524000"/>
              <a:gd name="connsiteX11-4865" fmla="*/ 1074057 w 6430113"/>
              <a:gd name="connsiteY11-4866" fmla="*/ 406400 h 1524000"/>
              <a:gd name="connsiteX12-4867" fmla="*/ 1132114 w 6430113"/>
              <a:gd name="connsiteY12-4868" fmla="*/ 420914 h 1524000"/>
              <a:gd name="connsiteX13-4869" fmla="*/ 1190172 w 6430113"/>
              <a:gd name="connsiteY13-4870" fmla="*/ 449943 h 1524000"/>
              <a:gd name="connsiteX14-4871" fmla="*/ 1306286 w 6430113"/>
              <a:gd name="connsiteY14-4872" fmla="*/ 478972 h 1524000"/>
              <a:gd name="connsiteX15-4873" fmla="*/ 1654629 w 6430113"/>
              <a:gd name="connsiteY15-4874" fmla="*/ 464457 h 1524000"/>
              <a:gd name="connsiteX16-4875" fmla="*/ 1785257 w 6430113"/>
              <a:gd name="connsiteY16-4876" fmla="*/ 391886 h 1524000"/>
              <a:gd name="connsiteX17-4877" fmla="*/ 1857829 w 6430113"/>
              <a:gd name="connsiteY17-4878" fmla="*/ 377372 h 1524000"/>
              <a:gd name="connsiteX18-4879" fmla="*/ 2017486 w 6430113"/>
              <a:gd name="connsiteY18-4880" fmla="*/ 333829 h 1524000"/>
              <a:gd name="connsiteX19-4881" fmla="*/ 2075543 w 6430113"/>
              <a:gd name="connsiteY19-4882" fmla="*/ 304800 h 1524000"/>
              <a:gd name="connsiteX20-4883" fmla="*/ 2148114 w 6430113"/>
              <a:gd name="connsiteY20-4884" fmla="*/ 290286 h 1524000"/>
              <a:gd name="connsiteX21-4885" fmla="*/ 2206172 w 6430113"/>
              <a:gd name="connsiteY21-4886" fmla="*/ 261257 h 1524000"/>
              <a:gd name="connsiteX22-4887" fmla="*/ 2278743 w 6430113"/>
              <a:gd name="connsiteY22-4888" fmla="*/ 246743 h 1524000"/>
              <a:gd name="connsiteX23-4889" fmla="*/ 2336800 w 6430113"/>
              <a:gd name="connsiteY23-4890" fmla="*/ 203200 h 1524000"/>
              <a:gd name="connsiteX24-4891" fmla="*/ 2438400 w 6430113"/>
              <a:gd name="connsiteY24-4892" fmla="*/ 174172 h 1524000"/>
              <a:gd name="connsiteX25-4893" fmla="*/ 2496457 w 6430113"/>
              <a:gd name="connsiteY25-4894" fmla="*/ 145143 h 1524000"/>
              <a:gd name="connsiteX26-4895" fmla="*/ 2583543 w 6430113"/>
              <a:gd name="connsiteY26-4896" fmla="*/ 87086 h 1524000"/>
              <a:gd name="connsiteX27-4897" fmla="*/ 2627086 w 6430113"/>
              <a:gd name="connsiteY27-4898" fmla="*/ 72572 h 1524000"/>
              <a:gd name="connsiteX28-4899" fmla="*/ 2786743 w 6430113"/>
              <a:gd name="connsiteY28-4900" fmla="*/ 0 h 1524000"/>
              <a:gd name="connsiteX29-4901" fmla="*/ 3425372 w 6430113"/>
              <a:gd name="connsiteY29-4902" fmla="*/ 14514 h 1524000"/>
              <a:gd name="connsiteX30-4903" fmla="*/ 3468914 w 6430113"/>
              <a:gd name="connsiteY30-4904" fmla="*/ 29029 h 1524000"/>
              <a:gd name="connsiteX31-4905" fmla="*/ 3614057 w 6430113"/>
              <a:gd name="connsiteY31-4906" fmla="*/ 58057 h 1524000"/>
              <a:gd name="connsiteX32-4907" fmla="*/ 3672114 w 6430113"/>
              <a:gd name="connsiteY32-4908" fmla="*/ 87086 h 1524000"/>
              <a:gd name="connsiteX33-4909" fmla="*/ 3715657 w 6430113"/>
              <a:gd name="connsiteY33-4910" fmla="*/ 116114 h 1524000"/>
              <a:gd name="connsiteX34-4911" fmla="*/ 3759200 w 6430113"/>
              <a:gd name="connsiteY34-4912" fmla="*/ 130629 h 1524000"/>
              <a:gd name="connsiteX35-4913" fmla="*/ 3889829 w 6430113"/>
              <a:gd name="connsiteY35-4914" fmla="*/ 232229 h 1524000"/>
              <a:gd name="connsiteX36-4915" fmla="*/ 3933372 w 6430113"/>
              <a:gd name="connsiteY36-4916" fmla="*/ 246743 h 1524000"/>
              <a:gd name="connsiteX37-4917" fmla="*/ 4020457 w 6430113"/>
              <a:gd name="connsiteY37-4918" fmla="*/ 319314 h 1524000"/>
              <a:gd name="connsiteX38-4919" fmla="*/ 4122057 w 6430113"/>
              <a:gd name="connsiteY38-4920" fmla="*/ 377372 h 1524000"/>
              <a:gd name="connsiteX39-4921" fmla="*/ 4180114 w 6430113"/>
              <a:gd name="connsiteY39-4922" fmla="*/ 391886 h 1524000"/>
              <a:gd name="connsiteX40-4923" fmla="*/ 4775200 w 6430113"/>
              <a:gd name="connsiteY40-4924" fmla="*/ 362857 h 1524000"/>
              <a:gd name="connsiteX41-4925" fmla="*/ 4905829 w 6430113"/>
              <a:gd name="connsiteY41-4926" fmla="*/ 333829 h 1524000"/>
              <a:gd name="connsiteX42-4927" fmla="*/ 5428343 w 6430113"/>
              <a:gd name="connsiteY42-4928" fmla="*/ 319314 h 1524000"/>
              <a:gd name="connsiteX43-4929" fmla="*/ 5544457 w 6430113"/>
              <a:gd name="connsiteY43-4930" fmla="*/ 290286 h 1524000"/>
              <a:gd name="connsiteX44-4931" fmla="*/ 5646057 w 6430113"/>
              <a:gd name="connsiteY44-4932" fmla="*/ 246743 h 1524000"/>
              <a:gd name="connsiteX45-4933" fmla="*/ 5762172 w 6430113"/>
              <a:gd name="connsiteY45-4934" fmla="*/ 174172 h 1524000"/>
              <a:gd name="connsiteX46-4935" fmla="*/ 5805714 w 6430113"/>
              <a:gd name="connsiteY46-4936" fmla="*/ 145143 h 1524000"/>
              <a:gd name="connsiteX47-4937" fmla="*/ 5863772 w 6430113"/>
              <a:gd name="connsiteY47-4938" fmla="*/ 130629 h 1524000"/>
              <a:gd name="connsiteX48-4939" fmla="*/ 5907314 w 6430113"/>
              <a:gd name="connsiteY48-4940" fmla="*/ 101600 h 1524000"/>
              <a:gd name="connsiteX49-4941" fmla="*/ 5979886 w 6430113"/>
              <a:gd name="connsiteY49-4942" fmla="*/ 116114 h 1524000"/>
              <a:gd name="connsiteX50-4943" fmla="*/ 6066972 w 6430113"/>
              <a:gd name="connsiteY50-4944" fmla="*/ 159657 h 1524000"/>
              <a:gd name="connsiteX51-4945" fmla="*/ 6096000 w 6430113"/>
              <a:gd name="connsiteY51-4946" fmla="*/ 203200 h 1524000"/>
              <a:gd name="connsiteX52-4947" fmla="*/ 6168572 w 6430113"/>
              <a:gd name="connsiteY52-4948" fmla="*/ 275772 h 1524000"/>
              <a:gd name="connsiteX53-4949" fmla="*/ 6212114 w 6430113"/>
              <a:gd name="connsiteY53-4950" fmla="*/ 362857 h 1524000"/>
              <a:gd name="connsiteX54-4951" fmla="*/ 6226629 w 6430113"/>
              <a:gd name="connsiteY54-4952" fmla="*/ 406400 h 1524000"/>
              <a:gd name="connsiteX55-4953" fmla="*/ 6328229 w 6430113"/>
              <a:gd name="connsiteY55-4954" fmla="*/ 522514 h 1524000"/>
              <a:gd name="connsiteX56-4955" fmla="*/ 6371772 w 6430113"/>
              <a:gd name="connsiteY56-4956" fmla="*/ 609600 h 1524000"/>
              <a:gd name="connsiteX57-4957" fmla="*/ 6400800 w 6430113"/>
              <a:gd name="connsiteY57-4958" fmla="*/ 725714 h 1524000"/>
              <a:gd name="connsiteX58-4959" fmla="*/ 6415314 w 6430113"/>
              <a:gd name="connsiteY58-4960" fmla="*/ 769257 h 1524000"/>
              <a:gd name="connsiteX59-4961" fmla="*/ 6429829 w 6430113"/>
              <a:gd name="connsiteY59-4962" fmla="*/ 870857 h 1524000"/>
              <a:gd name="connsiteX60-4963" fmla="*/ 6400800 w 6430113"/>
              <a:gd name="connsiteY60-4964" fmla="*/ 1132114 h 1524000"/>
              <a:gd name="connsiteX61-4965" fmla="*/ 6386286 w 6430113"/>
              <a:gd name="connsiteY61-4966" fmla="*/ 1233714 h 1524000"/>
              <a:gd name="connsiteX62-4967" fmla="*/ 6371772 w 6430113"/>
              <a:gd name="connsiteY62-4968" fmla="*/ 1480457 h 1524000"/>
              <a:gd name="connsiteX63-4969" fmla="*/ 6212114 w 6430113"/>
              <a:gd name="connsiteY63-4970" fmla="*/ 1494972 h 1524000"/>
              <a:gd name="connsiteX64-4971" fmla="*/ 6037943 w 6430113"/>
              <a:gd name="connsiteY64-4972" fmla="*/ 1524000 h 1524000"/>
              <a:gd name="connsiteX65-4973" fmla="*/ 5442857 w 6430113"/>
              <a:gd name="connsiteY65-4974" fmla="*/ 1509486 h 1524000"/>
              <a:gd name="connsiteX66-4975" fmla="*/ 5209570 w 6430113"/>
              <a:gd name="connsiteY66-4976" fmla="*/ 1407612 h 1524000"/>
              <a:gd name="connsiteX67-4977" fmla="*/ 4949372 w 6430113"/>
              <a:gd name="connsiteY67-4978" fmla="*/ 1429521 h 1524000"/>
              <a:gd name="connsiteX68-4979" fmla="*/ 4455886 w 6430113"/>
              <a:gd name="connsiteY68-4980" fmla="*/ 1431894 h 1524000"/>
              <a:gd name="connsiteX69-4981" fmla="*/ 4187222 w 6430113"/>
              <a:gd name="connsiteY69-4982" fmla="*/ 1431622 h 1524000"/>
              <a:gd name="connsiteX70-4983" fmla="*/ 3816200 w 6430113"/>
              <a:gd name="connsiteY70-4984" fmla="*/ 1416835 h 1524000"/>
              <a:gd name="connsiteX71-4985" fmla="*/ 3439887 w 6430113"/>
              <a:gd name="connsiteY71-4986" fmla="*/ 1409712 h 1524000"/>
              <a:gd name="connsiteX72-4987" fmla="*/ 1944914 w 6430113"/>
              <a:gd name="connsiteY72-4988" fmla="*/ 1407886 h 1524000"/>
              <a:gd name="connsiteX73-4989" fmla="*/ 0 w 6430113"/>
              <a:gd name="connsiteY73-4990" fmla="*/ 1219200 h 1524000"/>
              <a:gd name="connsiteX74-4991" fmla="*/ 14514 w 6430113"/>
              <a:gd name="connsiteY74-4992" fmla="*/ 1016000 h 1524000"/>
              <a:gd name="connsiteX75-4993" fmla="*/ 43543 w 6430113"/>
              <a:gd name="connsiteY75-4994" fmla="*/ 928914 h 1524000"/>
              <a:gd name="connsiteX76-4995" fmla="*/ 72572 w 6430113"/>
              <a:gd name="connsiteY76-4996" fmla="*/ 783772 h 1524000"/>
              <a:gd name="connsiteX77-4997" fmla="*/ 87086 w 6430113"/>
              <a:gd name="connsiteY77-4998" fmla="*/ 275772 h 1524000"/>
              <a:gd name="connsiteX78-4999" fmla="*/ 116114 w 6430113"/>
              <a:gd name="connsiteY78-5000" fmla="*/ 232229 h 1524000"/>
              <a:gd name="connsiteX79-5001" fmla="*/ 159657 w 6430113"/>
              <a:gd name="connsiteY79-5002" fmla="*/ 203200 h 1524000"/>
              <a:gd name="connsiteX80-5003" fmla="*/ 174172 w 6430113"/>
              <a:gd name="connsiteY80-5004" fmla="*/ 188686 h 1524000"/>
              <a:gd name="connsiteX0-5005" fmla="*/ 252791 w 6537761"/>
              <a:gd name="connsiteY0-5006" fmla="*/ 232229 h 1524000"/>
              <a:gd name="connsiteX1-5007" fmla="*/ 296334 w 6537761"/>
              <a:gd name="connsiteY1-5008" fmla="*/ 159657 h 1524000"/>
              <a:gd name="connsiteX2-5009" fmla="*/ 339877 w 6537761"/>
              <a:gd name="connsiteY2-5010" fmla="*/ 72572 h 1524000"/>
              <a:gd name="connsiteX3-5011" fmla="*/ 426962 w 6537761"/>
              <a:gd name="connsiteY3-5012" fmla="*/ 29029 h 1524000"/>
              <a:gd name="connsiteX4-5013" fmla="*/ 688220 w 6537761"/>
              <a:gd name="connsiteY4-5014" fmla="*/ 43543 h 1524000"/>
              <a:gd name="connsiteX5-5015" fmla="*/ 775305 w 6537761"/>
              <a:gd name="connsiteY5-5016" fmla="*/ 101600 h 1524000"/>
              <a:gd name="connsiteX6-5017" fmla="*/ 818848 w 6537761"/>
              <a:gd name="connsiteY6-5018" fmla="*/ 130629 h 1524000"/>
              <a:gd name="connsiteX7-5019" fmla="*/ 862391 w 6537761"/>
              <a:gd name="connsiteY7-5020" fmla="*/ 159657 h 1524000"/>
              <a:gd name="connsiteX8-5021" fmla="*/ 905934 w 6537761"/>
              <a:gd name="connsiteY8-5022" fmla="*/ 203200 h 1524000"/>
              <a:gd name="connsiteX9-5023" fmla="*/ 993020 w 6537761"/>
              <a:gd name="connsiteY9-5024" fmla="*/ 261257 h 1524000"/>
              <a:gd name="connsiteX10-5025" fmla="*/ 1094620 w 6537761"/>
              <a:gd name="connsiteY10-5026" fmla="*/ 333829 h 1524000"/>
              <a:gd name="connsiteX11-5027" fmla="*/ 1181705 w 6537761"/>
              <a:gd name="connsiteY11-5028" fmla="*/ 406400 h 1524000"/>
              <a:gd name="connsiteX12-5029" fmla="*/ 1239762 w 6537761"/>
              <a:gd name="connsiteY12-5030" fmla="*/ 420914 h 1524000"/>
              <a:gd name="connsiteX13-5031" fmla="*/ 1297820 w 6537761"/>
              <a:gd name="connsiteY13-5032" fmla="*/ 449943 h 1524000"/>
              <a:gd name="connsiteX14-5033" fmla="*/ 1413934 w 6537761"/>
              <a:gd name="connsiteY14-5034" fmla="*/ 478972 h 1524000"/>
              <a:gd name="connsiteX15-5035" fmla="*/ 1762277 w 6537761"/>
              <a:gd name="connsiteY15-5036" fmla="*/ 464457 h 1524000"/>
              <a:gd name="connsiteX16-5037" fmla="*/ 1892905 w 6537761"/>
              <a:gd name="connsiteY16-5038" fmla="*/ 391886 h 1524000"/>
              <a:gd name="connsiteX17-5039" fmla="*/ 1965477 w 6537761"/>
              <a:gd name="connsiteY17-5040" fmla="*/ 377372 h 1524000"/>
              <a:gd name="connsiteX18-5041" fmla="*/ 2125134 w 6537761"/>
              <a:gd name="connsiteY18-5042" fmla="*/ 333829 h 1524000"/>
              <a:gd name="connsiteX19-5043" fmla="*/ 2183191 w 6537761"/>
              <a:gd name="connsiteY19-5044" fmla="*/ 304800 h 1524000"/>
              <a:gd name="connsiteX20-5045" fmla="*/ 2255762 w 6537761"/>
              <a:gd name="connsiteY20-5046" fmla="*/ 290286 h 1524000"/>
              <a:gd name="connsiteX21-5047" fmla="*/ 2313820 w 6537761"/>
              <a:gd name="connsiteY21-5048" fmla="*/ 261257 h 1524000"/>
              <a:gd name="connsiteX22-5049" fmla="*/ 2386391 w 6537761"/>
              <a:gd name="connsiteY22-5050" fmla="*/ 246743 h 1524000"/>
              <a:gd name="connsiteX23-5051" fmla="*/ 2444448 w 6537761"/>
              <a:gd name="connsiteY23-5052" fmla="*/ 203200 h 1524000"/>
              <a:gd name="connsiteX24-5053" fmla="*/ 2546048 w 6537761"/>
              <a:gd name="connsiteY24-5054" fmla="*/ 174172 h 1524000"/>
              <a:gd name="connsiteX25-5055" fmla="*/ 2604105 w 6537761"/>
              <a:gd name="connsiteY25-5056" fmla="*/ 145143 h 1524000"/>
              <a:gd name="connsiteX26-5057" fmla="*/ 2691191 w 6537761"/>
              <a:gd name="connsiteY26-5058" fmla="*/ 87086 h 1524000"/>
              <a:gd name="connsiteX27-5059" fmla="*/ 2734734 w 6537761"/>
              <a:gd name="connsiteY27-5060" fmla="*/ 72572 h 1524000"/>
              <a:gd name="connsiteX28-5061" fmla="*/ 2894391 w 6537761"/>
              <a:gd name="connsiteY28-5062" fmla="*/ 0 h 1524000"/>
              <a:gd name="connsiteX29-5063" fmla="*/ 3533020 w 6537761"/>
              <a:gd name="connsiteY29-5064" fmla="*/ 14514 h 1524000"/>
              <a:gd name="connsiteX30-5065" fmla="*/ 3576562 w 6537761"/>
              <a:gd name="connsiteY30-5066" fmla="*/ 29029 h 1524000"/>
              <a:gd name="connsiteX31-5067" fmla="*/ 3721705 w 6537761"/>
              <a:gd name="connsiteY31-5068" fmla="*/ 58057 h 1524000"/>
              <a:gd name="connsiteX32-5069" fmla="*/ 3779762 w 6537761"/>
              <a:gd name="connsiteY32-5070" fmla="*/ 87086 h 1524000"/>
              <a:gd name="connsiteX33-5071" fmla="*/ 3823305 w 6537761"/>
              <a:gd name="connsiteY33-5072" fmla="*/ 116114 h 1524000"/>
              <a:gd name="connsiteX34-5073" fmla="*/ 3866848 w 6537761"/>
              <a:gd name="connsiteY34-5074" fmla="*/ 130629 h 1524000"/>
              <a:gd name="connsiteX35-5075" fmla="*/ 3997477 w 6537761"/>
              <a:gd name="connsiteY35-5076" fmla="*/ 232229 h 1524000"/>
              <a:gd name="connsiteX36-5077" fmla="*/ 4041020 w 6537761"/>
              <a:gd name="connsiteY36-5078" fmla="*/ 246743 h 1524000"/>
              <a:gd name="connsiteX37-5079" fmla="*/ 4128105 w 6537761"/>
              <a:gd name="connsiteY37-5080" fmla="*/ 319314 h 1524000"/>
              <a:gd name="connsiteX38-5081" fmla="*/ 4229705 w 6537761"/>
              <a:gd name="connsiteY38-5082" fmla="*/ 377372 h 1524000"/>
              <a:gd name="connsiteX39-5083" fmla="*/ 4287762 w 6537761"/>
              <a:gd name="connsiteY39-5084" fmla="*/ 391886 h 1524000"/>
              <a:gd name="connsiteX40-5085" fmla="*/ 4882848 w 6537761"/>
              <a:gd name="connsiteY40-5086" fmla="*/ 362857 h 1524000"/>
              <a:gd name="connsiteX41-5087" fmla="*/ 5013477 w 6537761"/>
              <a:gd name="connsiteY41-5088" fmla="*/ 333829 h 1524000"/>
              <a:gd name="connsiteX42-5089" fmla="*/ 5535991 w 6537761"/>
              <a:gd name="connsiteY42-5090" fmla="*/ 319314 h 1524000"/>
              <a:gd name="connsiteX43-5091" fmla="*/ 5652105 w 6537761"/>
              <a:gd name="connsiteY43-5092" fmla="*/ 290286 h 1524000"/>
              <a:gd name="connsiteX44-5093" fmla="*/ 5753705 w 6537761"/>
              <a:gd name="connsiteY44-5094" fmla="*/ 246743 h 1524000"/>
              <a:gd name="connsiteX45-5095" fmla="*/ 5869820 w 6537761"/>
              <a:gd name="connsiteY45-5096" fmla="*/ 174172 h 1524000"/>
              <a:gd name="connsiteX46-5097" fmla="*/ 5913362 w 6537761"/>
              <a:gd name="connsiteY46-5098" fmla="*/ 145143 h 1524000"/>
              <a:gd name="connsiteX47-5099" fmla="*/ 5971420 w 6537761"/>
              <a:gd name="connsiteY47-5100" fmla="*/ 130629 h 1524000"/>
              <a:gd name="connsiteX48-5101" fmla="*/ 6014962 w 6537761"/>
              <a:gd name="connsiteY48-5102" fmla="*/ 101600 h 1524000"/>
              <a:gd name="connsiteX49-5103" fmla="*/ 6087534 w 6537761"/>
              <a:gd name="connsiteY49-5104" fmla="*/ 116114 h 1524000"/>
              <a:gd name="connsiteX50-5105" fmla="*/ 6174620 w 6537761"/>
              <a:gd name="connsiteY50-5106" fmla="*/ 159657 h 1524000"/>
              <a:gd name="connsiteX51-5107" fmla="*/ 6203648 w 6537761"/>
              <a:gd name="connsiteY51-5108" fmla="*/ 203200 h 1524000"/>
              <a:gd name="connsiteX52-5109" fmla="*/ 6276220 w 6537761"/>
              <a:gd name="connsiteY52-5110" fmla="*/ 275772 h 1524000"/>
              <a:gd name="connsiteX53-5111" fmla="*/ 6319762 w 6537761"/>
              <a:gd name="connsiteY53-5112" fmla="*/ 362857 h 1524000"/>
              <a:gd name="connsiteX54-5113" fmla="*/ 6334277 w 6537761"/>
              <a:gd name="connsiteY54-5114" fmla="*/ 406400 h 1524000"/>
              <a:gd name="connsiteX55-5115" fmla="*/ 6435877 w 6537761"/>
              <a:gd name="connsiteY55-5116" fmla="*/ 522514 h 1524000"/>
              <a:gd name="connsiteX56-5117" fmla="*/ 6479420 w 6537761"/>
              <a:gd name="connsiteY56-5118" fmla="*/ 609600 h 1524000"/>
              <a:gd name="connsiteX57-5119" fmla="*/ 6508448 w 6537761"/>
              <a:gd name="connsiteY57-5120" fmla="*/ 725714 h 1524000"/>
              <a:gd name="connsiteX58-5121" fmla="*/ 6522962 w 6537761"/>
              <a:gd name="connsiteY58-5122" fmla="*/ 769257 h 1524000"/>
              <a:gd name="connsiteX59-5123" fmla="*/ 6537477 w 6537761"/>
              <a:gd name="connsiteY59-5124" fmla="*/ 870857 h 1524000"/>
              <a:gd name="connsiteX60-5125" fmla="*/ 6508448 w 6537761"/>
              <a:gd name="connsiteY60-5126" fmla="*/ 1132114 h 1524000"/>
              <a:gd name="connsiteX61-5127" fmla="*/ 6493934 w 6537761"/>
              <a:gd name="connsiteY61-5128" fmla="*/ 1233714 h 1524000"/>
              <a:gd name="connsiteX62-5129" fmla="*/ 6479420 w 6537761"/>
              <a:gd name="connsiteY62-5130" fmla="*/ 1480457 h 1524000"/>
              <a:gd name="connsiteX63-5131" fmla="*/ 6319762 w 6537761"/>
              <a:gd name="connsiteY63-5132" fmla="*/ 1494972 h 1524000"/>
              <a:gd name="connsiteX64-5133" fmla="*/ 6145591 w 6537761"/>
              <a:gd name="connsiteY64-5134" fmla="*/ 1524000 h 1524000"/>
              <a:gd name="connsiteX65-5135" fmla="*/ 5550505 w 6537761"/>
              <a:gd name="connsiteY65-5136" fmla="*/ 1509486 h 1524000"/>
              <a:gd name="connsiteX66-5137" fmla="*/ 5317218 w 6537761"/>
              <a:gd name="connsiteY66-5138" fmla="*/ 1407612 h 1524000"/>
              <a:gd name="connsiteX67-5139" fmla="*/ 5057020 w 6537761"/>
              <a:gd name="connsiteY67-5140" fmla="*/ 1429521 h 1524000"/>
              <a:gd name="connsiteX68-5141" fmla="*/ 4563534 w 6537761"/>
              <a:gd name="connsiteY68-5142" fmla="*/ 1431894 h 1524000"/>
              <a:gd name="connsiteX69-5143" fmla="*/ 4294870 w 6537761"/>
              <a:gd name="connsiteY69-5144" fmla="*/ 1431622 h 1524000"/>
              <a:gd name="connsiteX70-5145" fmla="*/ 3923848 w 6537761"/>
              <a:gd name="connsiteY70-5146" fmla="*/ 1416835 h 1524000"/>
              <a:gd name="connsiteX71-5147" fmla="*/ 3547535 w 6537761"/>
              <a:gd name="connsiteY71-5148" fmla="*/ 1409712 h 1524000"/>
              <a:gd name="connsiteX72-5149" fmla="*/ 2052562 w 6537761"/>
              <a:gd name="connsiteY72-5150" fmla="*/ 1407886 h 1524000"/>
              <a:gd name="connsiteX73-5151" fmla="*/ 0 w 6537761"/>
              <a:gd name="connsiteY73-5152" fmla="*/ 1364890 h 1524000"/>
              <a:gd name="connsiteX74-5153" fmla="*/ 122162 w 6537761"/>
              <a:gd name="connsiteY74-5154" fmla="*/ 1016000 h 1524000"/>
              <a:gd name="connsiteX75-5155" fmla="*/ 151191 w 6537761"/>
              <a:gd name="connsiteY75-5156" fmla="*/ 928914 h 1524000"/>
              <a:gd name="connsiteX76-5157" fmla="*/ 180220 w 6537761"/>
              <a:gd name="connsiteY76-5158" fmla="*/ 783772 h 1524000"/>
              <a:gd name="connsiteX77-5159" fmla="*/ 194734 w 6537761"/>
              <a:gd name="connsiteY77-5160" fmla="*/ 275772 h 1524000"/>
              <a:gd name="connsiteX78-5161" fmla="*/ 223762 w 6537761"/>
              <a:gd name="connsiteY78-5162" fmla="*/ 232229 h 1524000"/>
              <a:gd name="connsiteX79-5163" fmla="*/ 267305 w 6537761"/>
              <a:gd name="connsiteY79-5164" fmla="*/ 203200 h 1524000"/>
              <a:gd name="connsiteX80-5165" fmla="*/ 281820 w 6537761"/>
              <a:gd name="connsiteY80-5166" fmla="*/ 188686 h 1524000"/>
              <a:gd name="connsiteX0-5167" fmla="*/ 252791 w 6537761"/>
              <a:gd name="connsiteY0-5168" fmla="*/ 232229 h 1524000"/>
              <a:gd name="connsiteX1-5169" fmla="*/ 296334 w 6537761"/>
              <a:gd name="connsiteY1-5170" fmla="*/ 159657 h 1524000"/>
              <a:gd name="connsiteX2-5171" fmla="*/ 339877 w 6537761"/>
              <a:gd name="connsiteY2-5172" fmla="*/ 72572 h 1524000"/>
              <a:gd name="connsiteX3-5173" fmla="*/ 426962 w 6537761"/>
              <a:gd name="connsiteY3-5174" fmla="*/ 29029 h 1524000"/>
              <a:gd name="connsiteX4-5175" fmla="*/ 688220 w 6537761"/>
              <a:gd name="connsiteY4-5176" fmla="*/ 43543 h 1524000"/>
              <a:gd name="connsiteX5-5177" fmla="*/ 775305 w 6537761"/>
              <a:gd name="connsiteY5-5178" fmla="*/ 101600 h 1524000"/>
              <a:gd name="connsiteX6-5179" fmla="*/ 818848 w 6537761"/>
              <a:gd name="connsiteY6-5180" fmla="*/ 130629 h 1524000"/>
              <a:gd name="connsiteX7-5181" fmla="*/ 862391 w 6537761"/>
              <a:gd name="connsiteY7-5182" fmla="*/ 159657 h 1524000"/>
              <a:gd name="connsiteX8-5183" fmla="*/ 905934 w 6537761"/>
              <a:gd name="connsiteY8-5184" fmla="*/ 203200 h 1524000"/>
              <a:gd name="connsiteX9-5185" fmla="*/ 993020 w 6537761"/>
              <a:gd name="connsiteY9-5186" fmla="*/ 261257 h 1524000"/>
              <a:gd name="connsiteX10-5187" fmla="*/ 1094620 w 6537761"/>
              <a:gd name="connsiteY10-5188" fmla="*/ 333829 h 1524000"/>
              <a:gd name="connsiteX11-5189" fmla="*/ 1181705 w 6537761"/>
              <a:gd name="connsiteY11-5190" fmla="*/ 406400 h 1524000"/>
              <a:gd name="connsiteX12-5191" fmla="*/ 1239762 w 6537761"/>
              <a:gd name="connsiteY12-5192" fmla="*/ 420914 h 1524000"/>
              <a:gd name="connsiteX13-5193" fmla="*/ 1297820 w 6537761"/>
              <a:gd name="connsiteY13-5194" fmla="*/ 449943 h 1524000"/>
              <a:gd name="connsiteX14-5195" fmla="*/ 1413934 w 6537761"/>
              <a:gd name="connsiteY14-5196" fmla="*/ 478972 h 1524000"/>
              <a:gd name="connsiteX15-5197" fmla="*/ 1762277 w 6537761"/>
              <a:gd name="connsiteY15-5198" fmla="*/ 464457 h 1524000"/>
              <a:gd name="connsiteX16-5199" fmla="*/ 1892905 w 6537761"/>
              <a:gd name="connsiteY16-5200" fmla="*/ 391886 h 1524000"/>
              <a:gd name="connsiteX17-5201" fmla="*/ 1965477 w 6537761"/>
              <a:gd name="connsiteY17-5202" fmla="*/ 377372 h 1524000"/>
              <a:gd name="connsiteX18-5203" fmla="*/ 2125134 w 6537761"/>
              <a:gd name="connsiteY18-5204" fmla="*/ 333829 h 1524000"/>
              <a:gd name="connsiteX19-5205" fmla="*/ 2183191 w 6537761"/>
              <a:gd name="connsiteY19-5206" fmla="*/ 304800 h 1524000"/>
              <a:gd name="connsiteX20-5207" fmla="*/ 2255762 w 6537761"/>
              <a:gd name="connsiteY20-5208" fmla="*/ 290286 h 1524000"/>
              <a:gd name="connsiteX21-5209" fmla="*/ 2313820 w 6537761"/>
              <a:gd name="connsiteY21-5210" fmla="*/ 261257 h 1524000"/>
              <a:gd name="connsiteX22-5211" fmla="*/ 2386391 w 6537761"/>
              <a:gd name="connsiteY22-5212" fmla="*/ 246743 h 1524000"/>
              <a:gd name="connsiteX23-5213" fmla="*/ 2444448 w 6537761"/>
              <a:gd name="connsiteY23-5214" fmla="*/ 203200 h 1524000"/>
              <a:gd name="connsiteX24-5215" fmla="*/ 2546048 w 6537761"/>
              <a:gd name="connsiteY24-5216" fmla="*/ 174172 h 1524000"/>
              <a:gd name="connsiteX25-5217" fmla="*/ 2604105 w 6537761"/>
              <a:gd name="connsiteY25-5218" fmla="*/ 145143 h 1524000"/>
              <a:gd name="connsiteX26-5219" fmla="*/ 2691191 w 6537761"/>
              <a:gd name="connsiteY26-5220" fmla="*/ 87086 h 1524000"/>
              <a:gd name="connsiteX27-5221" fmla="*/ 2734734 w 6537761"/>
              <a:gd name="connsiteY27-5222" fmla="*/ 72572 h 1524000"/>
              <a:gd name="connsiteX28-5223" fmla="*/ 2894391 w 6537761"/>
              <a:gd name="connsiteY28-5224" fmla="*/ 0 h 1524000"/>
              <a:gd name="connsiteX29-5225" fmla="*/ 3533020 w 6537761"/>
              <a:gd name="connsiteY29-5226" fmla="*/ 14514 h 1524000"/>
              <a:gd name="connsiteX30-5227" fmla="*/ 3576562 w 6537761"/>
              <a:gd name="connsiteY30-5228" fmla="*/ 29029 h 1524000"/>
              <a:gd name="connsiteX31-5229" fmla="*/ 3721705 w 6537761"/>
              <a:gd name="connsiteY31-5230" fmla="*/ 58057 h 1524000"/>
              <a:gd name="connsiteX32-5231" fmla="*/ 3779762 w 6537761"/>
              <a:gd name="connsiteY32-5232" fmla="*/ 87086 h 1524000"/>
              <a:gd name="connsiteX33-5233" fmla="*/ 3823305 w 6537761"/>
              <a:gd name="connsiteY33-5234" fmla="*/ 116114 h 1524000"/>
              <a:gd name="connsiteX34-5235" fmla="*/ 3866848 w 6537761"/>
              <a:gd name="connsiteY34-5236" fmla="*/ 130629 h 1524000"/>
              <a:gd name="connsiteX35-5237" fmla="*/ 3997477 w 6537761"/>
              <a:gd name="connsiteY35-5238" fmla="*/ 232229 h 1524000"/>
              <a:gd name="connsiteX36-5239" fmla="*/ 4041020 w 6537761"/>
              <a:gd name="connsiteY36-5240" fmla="*/ 246743 h 1524000"/>
              <a:gd name="connsiteX37-5241" fmla="*/ 4128105 w 6537761"/>
              <a:gd name="connsiteY37-5242" fmla="*/ 319314 h 1524000"/>
              <a:gd name="connsiteX38-5243" fmla="*/ 4229705 w 6537761"/>
              <a:gd name="connsiteY38-5244" fmla="*/ 377372 h 1524000"/>
              <a:gd name="connsiteX39-5245" fmla="*/ 4287762 w 6537761"/>
              <a:gd name="connsiteY39-5246" fmla="*/ 391886 h 1524000"/>
              <a:gd name="connsiteX40-5247" fmla="*/ 4882848 w 6537761"/>
              <a:gd name="connsiteY40-5248" fmla="*/ 362857 h 1524000"/>
              <a:gd name="connsiteX41-5249" fmla="*/ 5013477 w 6537761"/>
              <a:gd name="connsiteY41-5250" fmla="*/ 333829 h 1524000"/>
              <a:gd name="connsiteX42-5251" fmla="*/ 5535991 w 6537761"/>
              <a:gd name="connsiteY42-5252" fmla="*/ 319314 h 1524000"/>
              <a:gd name="connsiteX43-5253" fmla="*/ 5652105 w 6537761"/>
              <a:gd name="connsiteY43-5254" fmla="*/ 290286 h 1524000"/>
              <a:gd name="connsiteX44-5255" fmla="*/ 5753705 w 6537761"/>
              <a:gd name="connsiteY44-5256" fmla="*/ 246743 h 1524000"/>
              <a:gd name="connsiteX45-5257" fmla="*/ 5869820 w 6537761"/>
              <a:gd name="connsiteY45-5258" fmla="*/ 174172 h 1524000"/>
              <a:gd name="connsiteX46-5259" fmla="*/ 5913362 w 6537761"/>
              <a:gd name="connsiteY46-5260" fmla="*/ 145143 h 1524000"/>
              <a:gd name="connsiteX47-5261" fmla="*/ 5971420 w 6537761"/>
              <a:gd name="connsiteY47-5262" fmla="*/ 130629 h 1524000"/>
              <a:gd name="connsiteX48-5263" fmla="*/ 6014962 w 6537761"/>
              <a:gd name="connsiteY48-5264" fmla="*/ 101600 h 1524000"/>
              <a:gd name="connsiteX49-5265" fmla="*/ 6087534 w 6537761"/>
              <a:gd name="connsiteY49-5266" fmla="*/ 116114 h 1524000"/>
              <a:gd name="connsiteX50-5267" fmla="*/ 6174620 w 6537761"/>
              <a:gd name="connsiteY50-5268" fmla="*/ 159657 h 1524000"/>
              <a:gd name="connsiteX51-5269" fmla="*/ 6203648 w 6537761"/>
              <a:gd name="connsiteY51-5270" fmla="*/ 203200 h 1524000"/>
              <a:gd name="connsiteX52-5271" fmla="*/ 6276220 w 6537761"/>
              <a:gd name="connsiteY52-5272" fmla="*/ 275772 h 1524000"/>
              <a:gd name="connsiteX53-5273" fmla="*/ 6319762 w 6537761"/>
              <a:gd name="connsiteY53-5274" fmla="*/ 362857 h 1524000"/>
              <a:gd name="connsiteX54-5275" fmla="*/ 6334277 w 6537761"/>
              <a:gd name="connsiteY54-5276" fmla="*/ 406400 h 1524000"/>
              <a:gd name="connsiteX55-5277" fmla="*/ 6435877 w 6537761"/>
              <a:gd name="connsiteY55-5278" fmla="*/ 522514 h 1524000"/>
              <a:gd name="connsiteX56-5279" fmla="*/ 6479420 w 6537761"/>
              <a:gd name="connsiteY56-5280" fmla="*/ 609600 h 1524000"/>
              <a:gd name="connsiteX57-5281" fmla="*/ 6508448 w 6537761"/>
              <a:gd name="connsiteY57-5282" fmla="*/ 725714 h 1524000"/>
              <a:gd name="connsiteX58-5283" fmla="*/ 6522962 w 6537761"/>
              <a:gd name="connsiteY58-5284" fmla="*/ 769257 h 1524000"/>
              <a:gd name="connsiteX59-5285" fmla="*/ 6537477 w 6537761"/>
              <a:gd name="connsiteY59-5286" fmla="*/ 870857 h 1524000"/>
              <a:gd name="connsiteX60-5287" fmla="*/ 6508448 w 6537761"/>
              <a:gd name="connsiteY60-5288" fmla="*/ 1132114 h 1524000"/>
              <a:gd name="connsiteX61-5289" fmla="*/ 6493934 w 6537761"/>
              <a:gd name="connsiteY61-5290" fmla="*/ 1233714 h 1524000"/>
              <a:gd name="connsiteX62-5291" fmla="*/ 6479420 w 6537761"/>
              <a:gd name="connsiteY62-5292" fmla="*/ 1480457 h 1524000"/>
              <a:gd name="connsiteX63-5293" fmla="*/ 6319762 w 6537761"/>
              <a:gd name="connsiteY63-5294" fmla="*/ 1494972 h 1524000"/>
              <a:gd name="connsiteX64-5295" fmla="*/ 6145591 w 6537761"/>
              <a:gd name="connsiteY64-5296" fmla="*/ 1524000 h 1524000"/>
              <a:gd name="connsiteX65-5297" fmla="*/ 5317218 w 6537761"/>
              <a:gd name="connsiteY65-5298" fmla="*/ 1407612 h 1524000"/>
              <a:gd name="connsiteX66-5299" fmla="*/ 5057020 w 6537761"/>
              <a:gd name="connsiteY66-5300" fmla="*/ 1429521 h 1524000"/>
              <a:gd name="connsiteX67-5301" fmla="*/ 4563534 w 6537761"/>
              <a:gd name="connsiteY67-5302" fmla="*/ 1431894 h 1524000"/>
              <a:gd name="connsiteX68-5303" fmla="*/ 4294870 w 6537761"/>
              <a:gd name="connsiteY68-5304" fmla="*/ 1431622 h 1524000"/>
              <a:gd name="connsiteX69-5305" fmla="*/ 3923848 w 6537761"/>
              <a:gd name="connsiteY69-5306" fmla="*/ 1416835 h 1524000"/>
              <a:gd name="connsiteX70-5307" fmla="*/ 3547535 w 6537761"/>
              <a:gd name="connsiteY70-5308" fmla="*/ 1409712 h 1524000"/>
              <a:gd name="connsiteX71-5309" fmla="*/ 2052562 w 6537761"/>
              <a:gd name="connsiteY71-5310" fmla="*/ 1407886 h 1524000"/>
              <a:gd name="connsiteX72-5311" fmla="*/ 0 w 6537761"/>
              <a:gd name="connsiteY72-5312" fmla="*/ 1364890 h 1524000"/>
              <a:gd name="connsiteX73-5313" fmla="*/ 122162 w 6537761"/>
              <a:gd name="connsiteY73-5314" fmla="*/ 1016000 h 1524000"/>
              <a:gd name="connsiteX74-5315" fmla="*/ 151191 w 6537761"/>
              <a:gd name="connsiteY74-5316" fmla="*/ 928914 h 1524000"/>
              <a:gd name="connsiteX75-5317" fmla="*/ 180220 w 6537761"/>
              <a:gd name="connsiteY75-5318" fmla="*/ 783772 h 1524000"/>
              <a:gd name="connsiteX76-5319" fmla="*/ 194734 w 6537761"/>
              <a:gd name="connsiteY76-5320" fmla="*/ 275772 h 1524000"/>
              <a:gd name="connsiteX77-5321" fmla="*/ 223762 w 6537761"/>
              <a:gd name="connsiteY77-5322" fmla="*/ 232229 h 1524000"/>
              <a:gd name="connsiteX78-5323" fmla="*/ 267305 w 6537761"/>
              <a:gd name="connsiteY78-5324" fmla="*/ 203200 h 1524000"/>
              <a:gd name="connsiteX79-5325" fmla="*/ 281820 w 6537761"/>
              <a:gd name="connsiteY79-5326" fmla="*/ 188686 h 1524000"/>
              <a:gd name="connsiteX0-5327" fmla="*/ 252791 w 6537761"/>
              <a:gd name="connsiteY0-5328" fmla="*/ 232229 h 1508959"/>
              <a:gd name="connsiteX1-5329" fmla="*/ 296334 w 6537761"/>
              <a:gd name="connsiteY1-5330" fmla="*/ 159657 h 1508959"/>
              <a:gd name="connsiteX2-5331" fmla="*/ 339877 w 6537761"/>
              <a:gd name="connsiteY2-5332" fmla="*/ 72572 h 1508959"/>
              <a:gd name="connsiteX3-5333" fmla="*/ 426962 w 6537761"/>
              <a:gd name="connsiteY3-5334" fmla="*/ 29029 h 1508959"/>
              <a:gd name="connsiteX4-5335" fmla="*/ 688220 w 6537761"/>
              <a:gd name="connsiteY4-5336" fmla="*/ 43543 h 1508959"/>
              <a:gd name="connsiteX5-5337" fmla="*/ 775305 w 6537761"/>
              <a:gd name="connsiteY5-5338" fmla="*/ 101600 h 1508959"/>
              <a:gd name="connsiteX6-5339" fmla="*/ 818848 w 6537761"/>
              <a:gd name="connsiteY6-5340" fmla="*/ 130629 h 1508959"/>
              <a:gd name="connsiteX7-5341" fmla="*/ 862391 w 6537761"/>
              <a:gd name="connsiteY7-5342" fmla="*/ 159657 h 1508959"/>
              <a:gd name="connsiteX8-5343" fmla="*/ 905934 w 6537761"/>
              <a:gd name="connsiteY8-5344" fmla="*/ 203200 h 1508959"/>
              <a:gd name="connsiteX9-5345" fmla="*/ 993020 w 6537761"/>
              <a:gd name="connsiteY9-5346" fmla="*/ 261257 h 1508959"/>
              <a:gd name="connsiteX10-5347" fmla="*/ 1094620 w 6537761"/>
              <a:gd name="connsiteY10-5348" fmla="*/ 333829 h 1508959"/>
              <a:gd name="connsiteX11-5349" fmla="*/ 1181705 w 6537761"/>
              <a:gd name="connsiteY11-5350" fmla="*/ 406400 h 1508959"/>
              <a:gd name="connsiteX12-5351" fmla="*/ 1239762 w 6537761"/>
              <a:gd name="connsiteY12-5352" fmla="*/ 420914 h 1508959"/>
              <a:gd name="connsiteX13-5353" fmla="*/ 1297820 w 6537761"/>
              <a:gd name="connsiteY13-5354" fmla="*/ 449943 h 1508959"/>
              <a:gd name="connsiteX14-5355" fmla="*/ 1413934 w 6537761"/>
              <a:gd name="connsiteY14-5356" fmla="*/ 478972 h 1508959"/>
              <a:gd name="connsiteX15-5357" fmla="*/ 1762277 w 6537761"/>
              <a:gd name="connsiteY15-5358" fmla="*/ 464457 h 1508959"/>
              <a:gd name="connsiteX16-5359" fmla="*/ 1892905 w 6537761"/>
              <a:gd name="connsiteY16-5360" fmla="*/ 391886 h 1508959"/>
              <a:gd name="connsiteX17-5361" fmla="*/ 1965477 w 6537761"/>
              <a:gd name="connsiteY17-5362" fmla="*/ 377372 h 1508959"/>
              <a:gd name="connsiteX18-5363" fmla="*/ 2125134 w 6537761"/>
              <a:gd name="connsiteY18-5364" fmla="*/ 333829 h 1508959"/>
              <a:gd name="connsiteX19-5365" fmla="*/ 2183191 w 6537761"/>
              <a:gd name="connsiteY19-5366" fmla="*/ 304800 h 1508959"/>
              <a:gd name="connsiteX20-5367" fmla="*/ 2255762 w 6537761"/>
              <a:gd name="connsiteY20-5368" fmla="*/ 290286 h 1508959"/>
              <a:gd name="connsiteX21-5369" fmla="*/ 2313820 w 6537761"/>
              <a:gd name="connsiteY21-5370" fmla="*/ 261257 h 1508959"/>
              <a:gd name="connsiteX22-5371" fmla="*/ 2386391 w 6537761"/>
              <a:gd name="connsiteY22-5372" fmla="*/ 246743 h 1508959"/>
              <a:gd name="connsiteX23-5373" fmla="*/ 2444448 w 6537761"/>
              <a:gd name="connsiteY23-5374" fmla="*/ 203200 h 1508959"/>
              <a:gd name="connsiteX24-5375" fmla="*/ 2546048 w 6537761"/>
              <a:gd name="connsiteY24-5376" fmla="*/ 174172 h 1508959"/>
              <a:gd name="connsiteX25-5377" fmla="*/ 2604105 w 6537761"/>
              <a:gd name="connsiteY25-5378" fmla="*/ 145143 h 1508959"/>
              <a:gd name="connsiteX26-5379" fmla="*/ 2691191 w 6537761"/>
              <a:gd name="connsiteY26-5380" fmla="*/ 87086 h 1508959"/>
              <a:gd name="connsiteX27-5381" fmla="*/ 2734734 w 6537761"/>
              <a:gd name="connsiteY27-5382" fmla="*/ 72572 h 1508959"/>
              <a:gd name="connsiteX28-5383" fmla="*/ 2894391 w 6537761"/>
              <a:gd name="connsiteY28-5384" fmla="*/ 0 h 1508959"/>
              <a:gd name="connsiteX29-5385" fmla="*/ 3533020 w 6537761"/>
              <a:gd name="connsiteY29-5386" fmla="*/ 14514 h 1508959"/>
              <a:gd name="connsiteX30-5387" fmla="*/ 3576562 w 6537761"/>
              <a:gd name="connsiteY30-5388" fmla="*/ 29029 h 1508959"/>
              <a:gd name="connsiteX31-5389" fmla="*/ 3721705 w 6537761"/>
              <a:gd name="connsiteY31-5390" fmla="*/ 58057 h 1508959"/>
              <a:gd name="connsiteX32-5391" fmla="*/ 3779762 w 6537761"/>
              <a:gd name="connsiteY32-5392" fmla="*/ 87086 h 1508959"/>
              <a:gd name="connsiteX33-5393" fmla="*/ 3823305 w 6537761"/>
              <a:gd name="connsiteY33-5394" fmla="*/ 116114 h 1508959"/>
              <a:gd name="connsiteX34-5395" fmla="*/ 3866848 w 6537761"/>
              <a:gd name="connsiteY34-5396" fmla="*/ 130629 h 1508959"/>
              <a:gd name="connsiteX35-5397" fmla="*/ 3997477 w 6537761"/>
              <a:gd name="connsiteY35-5398" fmla="*/ 232229 h 1508959"/>
              <a:gd name="connsiteX36-5399" fmla="*/ 4041020 w 6537761"/>
              <a:gd name="connsiteY36-5400" fmla="*/ 246743 h 1508959"/>
              <a:gd name="connsiteX37-5401" fmla="*/ 4128105 w 6537761"/>
              <a:gd name="connsiteY37-5402" fmla="*/ 319314 h 1508959"/>
              <a:gd name="connsiteX38-5403" fmla="*/ 4229705 w 6537761"/>
              <a:gd name="connsiteY38-5404" fmla="*/ 377372 h 1508959"/>
              <a:gd name="connsiteX39-5405" fmla="*/ 4287762 w 6537761"/>
              <a:gd name="connsiteY39-5406" fmla="*/ 391886 h 1508959"/>
              <a:gd name="connsiteX40-5407" fmla="*/ 4882848 w 6537761"/>
              <a:gd name="connsiteY40-5408" fmla="*/ 362857 h 1508959"/>
              <a:gd name="connsiteX41-5409" fmla="*/ 5013477 w 6537761"/>
              <a:gd name="connsiteY41-5410" fmla="*/ 333829 h 1508959"/>
              <a:gd name="connsiteX42-5411" fmla="*/ 5535991 w 6537761"/>
              <a:gd name="connsiteY42-5412" fmla="*/ 319314 h 1508959"/>
              <a:gd name="connsiteX43-5413" fmla="*/ 5652105 w 6537761"/>
              <a:gd name="connsiteY43-5414" fmla="*/ 290286 h 1508959"/>
              <a:gd name="connsiteX44-5415" fmla="*/ 5753705 w 6537761"/>
              <a:gd name="connsiteY44-5416" fmla="*/ 246743 h 1508959"/>
              <a:gd name="connsiteX45-5417" fmla="*/ 5869820 w 6537761"/>
              <a:gd name="connsiteY45-5418" fmla="*/ 174172 h 1508959"/>
              <a:gd name="connsiteX46-5419" fmla="*/ 5913362 w 6537761"/>
              <a:gd name="connsiteY46-5420" fmla="*/ 145143 h 1508959"/>
              <a:gd name="connsiteX47-5421" fmla="*/ 5971420 w 6537761"/>
              <a:gd name="connsiteY47-5422" fmla="*/ 130629 h 1508959"/>
              <a:gd name="connsiteX48-5423" fmla="*/ 6014962 w 6537761"/>
              <a:gd name="connsiteY48-5424" fmla="*/ 101600 h 1508959"/>
              <a:gd name="connsiteX49-5425" fmla="*/ 6087534 w 6537761"/>
              <a:gd name="connsiteY49-5426" fmla="*/ 116114 h 1508959"/>
              <a:gd name="connsiteX50-5427" fmla="*/ 6174620 w 6537761"/>
              <a:gd name="connsiteY50-5428" fmla="*/ 159657 h 1508959"/>
              <a:gd name="connsiteX51-5429" fmla="*/ 6203648 w 6537761"/>
              <a:gd name="connsiteY51-5430" fmla="*/ 203200 h 1508959"/>
              <a:gd name="connsiteX52-5431" fmla="*/ 6276220 w 6537761"/>
              <a:gd name="connsiteY52-5432" fmla="*/ 275772 h 1508959"/>
              <a:gd name="connsiteX53-5433" fmla="*/ 6319762 w 6537761"/>
              <a:gd name="connsiteY53-5434" fmla="*/ 362857 h 1508959"/>
              <a:gd name="connsiteX54-5435" fmla="*/ 6334277 w 6537761"/>
              <a:gd name="connsiteY54-5436" fmla="*/ 406400 h 1508959"/>
              <a:gd name="connsiteX55-5437" fmla="*/ 6435877 w 6537761"/>
              <a:gd name="connsiteY55-5438" fmla="*/ 522514 h 1508959"/>
              <a:gd name="connsiteX56-5439" fmla="*/ 6479420 w 6537761"/>
              <a:gd name="connsiteY56-5440" fmla="*/ 609600 h 1508959"/>
              <a:gd name="connsiteX57-5441" fmla="*/ 6508448 w 6537761"/>
              <a:gd name="connsiteY57-5442" fmla="*/ 725714 h 1508959"/>
              <a:gd name="connsiteX58-5443" fmla="*/ 6522962 w 6537761"/>
              <a:gd name="connsiteY58-5444" fmla="*/ 769257 h 1508959"/>
              <a:gd name="connsiteX59-5445" fmla="*/ 6537477 w 6537761"/>
              <a:gd name="connsiteY59-5446" fmla="*/ 870857 h 1508959"/>
              <a:gd name="connsiteX60-5447" fmla="*/ 6508448 w 6537761"/>
              <a:gd name="connsiteY60-5448" fmla="*/ 1132114 h 1508959"/>
              <a:gd name="connsiteX61-5449" fmla="*/ 6493934 w 6537761"/>
              <a:gd name="connsiteY61-5450" fmla="*/ 1233714 h 1508959"/>
              <a:gd name="connsiteX62-5451" fmla="*/ 6479420 w 6537761"/>
              <a:gd name="connsiteY62-5452" fmla="*/ 1480457 h 1508959"/>
              <a:gd name="connsiteX63-5453" fmla="*/ 6319762 w 6537761"/>
              <a:gd name="connsiteY63-5454" fmla="*/ 1494972 h 1508959"/>
              <a:gd name="connsiteX64-5455" fmla="*/ 5317218 w 6537761"/>
              <a:gd name="connsiteY64-5456" fmla="*/ 1407612 h 1508959"/>
              <a:gd name="connsiteX65-5457" fmla="*/ 5057020 w 6537761"/>
              <a:gd name="connsiteY65-5458" fmla="*/ 1429521 h 1508959"/>
              <a:gd name="connsiteX66-5459" fmla="*/ 4563534 w 6537761"/>
              <a:gd name="connsiteY66-5460" fmla="*/ 1431894 h 1508959"/>
              <a:gd name="connsiteX67-5461" fmla="*/ 4294870 w 6537761"/>
              <a:gd name="connsiteY67-5462" fmla="*/ 1431622 h 1508959"/>
              <a:gd name="connsiteX68-5463" fmla="*/ 3923848 w 6537761"/>
              <a:gd name="connsiteY68-5464" fmla="*/ 1416835 h 1508959"/>
              <a:gd name="connsiteX69-5465" fmla="*/ 3547535 w 6537761"/>
              <a:gd name="connsiteY69-5466" fmla="*/ 1409712 h 1508959"/>
              <a:gd name="connsiteX70-5467" fmla="*/ 2052562 w 6537761"/>
              <a:gd name="connsiteY70-5468" fmla="*/ 1407886 h 1508959"/>
              <a:gd name="connsiteX71-5469" fmla="*/ 0 w 6537761"/>
              <a:gd name="connsiteY71-5470" fmla="*/ 1364890 h 1508959"/>
              <a:gd name="connsiteX72-5471" fmla="*/ 122162 w 6537761"/>
              <a:gd name="connsiteY72-5472" fmla="*/ 1016000 h 1508959"/>
              <a:gd name="connsiteX73-5473" fmla="*/ 151191 w 6537761"/>
              <a:gd name="connsiteY73-5474" fmla="*/ 928914 h 1508959"/>
              <a:gd name="connsiteX74-5475" fmla="*/ 180220 w 6537761"/>
              <a:gd name="connsiteY74-5476" fmla="*/ 783772 h 1508959"/>
              <a:gd name="connsiteX75-5477" fmla="*/ 194734 w 6537761"/>
              <a:gd name="connsiteY75-5478" fmla="*/ 275772 h 1508959"/>
              <a:gd name="connsiteX76-5479" fmla="*/ 223762 w 6537761"/>
              <a:gd name="connsiteY76-5480" fmla="*/ 232229 h 1508959"/>
              <a:gd name="connsiteX77-5481" fmla="*/ 267305 w 6537761"/>
              <a:gd name="connsiteY77-5482" fmla="*/ 203200 h 1508959"/>
              <a:gd name="connsiteX78-5483" fmla="*/ 281820 w 6537761"/>
              <a:gd name="connsiteY78-5484" fmla="*/ 188686 h 1508959"/>
              <a:gd name="connsiteX0-5485" fmla="*/ 252791 w 6537761"/>
              <a:gd name="connsiteY0-5486" fmla="*/ 232229 h 1499994"/>
              <a:gd name="connsiteX1-5487" fmla="*/ 296334 w 6537761"/>
              <a:gd name="connsiteY1-5488" fmla="*/ 159657 h 1499994"/>
              <a:gd name="connsiteX2-5489" fmla="*/ 339877 w 6537761"/>
              <a:gd name="connsiteY2-5490" fmla="*/ 72572 h 1499994"/>
              <a:gd name="connsiteX3-5491" fmla="*/ 426962 w 6537761"/>
              <a:gd name="connsiteY3-5492" fmla="*/ 29029 h 1499994"/>
              <a:gd name="connsiteX4-5493" fmla="*/ 688220 w 6537761"/>
              <a:gd name="connsiteY4-5494" fmla="*/ 43543 h 1499994"/>
              <a:gd name="connsiteX5-5495" fmla="*/ 775305 w 6537761"/>
              <a:gd name="connsiteY5-5496" fmla="*/ 101600 h 1499994"/>
              <a:gd name="connsiteX6-5497" fmla="*/ 818848 w 6537761"/>
              <a:gd name="connsiteY6-5498" fmla="*/ 130629 h 1499994"/>
              <a:gd name="connsiteX7-5499" fmla="*/ 862391 w 6537761"/>
              <a:gd name="connsiteY7-5500" fmla="*/ 159657 h 1499994"/>
              <a:gd name="connsiteX8-5501" fmla="*/ 905934 w 6537761"/>
              <a:gd name="connsiteY8-5502" fmla="*/ 203200 h 1499994"/>
              <a:gd name="connsiteX9-5503" fmla="*/ 993020 w 6537761"/>
              <a:gd name="connsiteY9-5504" fmla="*/ 261257 h 1499994"/>
              <a:gd name="connsiteX10-5505" fmla="*/ 1094620 w 6537761"/>
              <a:gd name="connsiteY10-5506" fmla="*/ 333829 h 1499994"/>
              <a:gd name="connsiteX11-5507" fmla="*/ 1181705 w 6537761"/>
              <a:gd name="connsiteY11-5508" fmla="*/ 406400 h 1499994"/>
              <a:gd name="connsiteX12-5509" fmla="*/ 1239762 w 6537761"/>
              <a:gd name="connsiteY12-5510" fmla="*/ 420914 h 1499994"/>
              <a:gd name="connsiteX13-5511" fmla="*/ 1297820 w 6537761"/>
              <a:gd name="connsiteY13-5512" fmla="*/ 449943 h 1499994"/>
              <a:gd name="connsiteX14-5513" fmla="*/ 1413934 w 6537761"/>
              <a:gd name="connsiteY14-5514" fmla="*/ 478972 h 1499994"/>
              <a:gd name="connsiteX15-5515" fmla="*/ 1762277 w 6537761"/>
              <a:gd name="connsiteY15-5516" fmla="*/ 464457 h 1499994"/>
              <a:gd name="connsiteX16-5517" fmla="*/ 1892905 w 6537761"/>
              <a:gd name="connsiteY16-5518" fmla="*/ 391886 h 1499994"/>
              <a:gd name="connsiteX17-5519" fmla="*/ 1965477 w 6537761"/>
              <a:gd name="connsiteY17-5520" fmla="*/ 377372 h 1499994"/>
              <a:gd name="connsiteX18-5521" fmla="*/ 2125134 w 6537761"/>
              <a:gd name="connsiteY18-5522" fmla="*/ 333829 h 1499994"/>
              <a:gd name="connsiteX19-5523" fmla="*/ 2183191 w 6537761"/>
              <a:gd name="connsiteY19-5524" fmla="*/ 304800 h 1499994"/>
              <a:gd name="connsiteX20-5525" fmla="*/ 2255762 w 6537761"/>
              <a:gd name="connsiteY20-5526" fmla="*/ 290286 h 1499994"/>
              <a:gd name="connsiteX21-5527" fmla="*/ 2313820 w 6537761"/>
              <a:gd name="connsiteY21-5528" fmla="*/ 261257 h 1499994"/>
              <a:gd name="connsiteX22-5529" fmla="*/ 2386391 w 6537761"/>
              <a:gd name="connsiteY22-5530" fmla="*/ 246743 h 1499994"/>
              <a:gd name="connsiteX23-5531" fmla="*/ 2444448 w 6537761"/>
              <a:gd name="connsiteY23-5532" fmla="*/ 203200 h 1499994"/>
              <a:gd name="connsiteX24-5533" fmla="*/ 2546048 w 6537761"/>
              <a:gd name="connsiteY24-5534" fmla="*/ 174172 h 1499994"/>
              <a:gd name="connsiteX25-5535" fmla="*/ 2604105 w 6537761"/>
              <a:gd name="connsiteY25-5536" fmla="*/ 145143 h 1499994"/>
              <a:gd name="connsiteX26-5537" fmla="*/ 2691191 w 6537761"/>
              <a:gd name="connsiteY26-5538" fmla="*/ 87086 h 1499994"/>
              <a:gd name="connsiteX27-5539" fmla="*/ 2734734 w 6537761"/>
              <a:gd name="connsiteY27-5540" fmla="*/ 72572 h 1499994"/>
              <a:gd name="connsiteX28-5541" fmla="*/ 2894391 w 6537761"/>
              <a:gd name="connsiteY28-5542" fmla="*/ 0 h 1499994"/>
              <a:gd name="connsiteX29-5543" fmla="*/ 3533020 w 6537761"/>
              <a:gd name="connsiteY29-5544" fmla="*/ 14514 h 1499994"/>
              <a:gd name="connsiteX30-5545" fmla="*/ 3576562 w 6537761"/>
              <a:gd name="connsiteY30-5546" fmla="*/ 29029 h 1499994"/>
              <a:gd name="connsiteX31-5547" fmla="*/ 3721705 w 6537761"/>
              <a:gd name="connsiteY31-5548" fmla="*/ 58057 h 1499994"/>
              <a:gd name="connsiteX32-5549" fmla="*/ 3779762 w 6537761"/>
              <a:gd name="connsiteY32-5550" fmla="*/ 87086 h 1499994"/>
              <a:gd name="connsiteX33-5551" fmla="*/ 3823305 w 6537761"/>
              <a:gd name="connsiteY33-5552" fmla="*/ 116114 h 1499994"/>
              <a:gd name="connsiteX34-5553" fmla="*/ 3866848 w 6537761"/>
              <a:gd name="connsiteY34-5554" fmla="*/ 130629 h 1499994"/>
              <a:gd name="connsiteX35-5555" fmla="*/ 3997477 w 6537761"/>
              <a:gd name="connsiteY35-5556" fmla="*/ 232229 h 1499994"/>
              <a:gd name="connsiteX36-5557" fmla="*/ 4041020 w 6537761"/>
              <a:gd name="connsiteY36-5558" fmla="*/ 246743 h 1499994"/>
              <a:gd name="connsiteX37-5559" fmla="*/ 4128105 w 6537761"/>
              <a:gd name="connsiteY37-5560" fmla="*/ 319314 h 1499994"/>
              <a:gd name="connsiteX38-5561" fmla="*/ 4229705 w 6537761"/>
              <a:gd name="connsiteY38-5562" fmla="*/ 377372 h 1499994"/>
              <a:gd name="connsiteX39-5563" fmla="*/ 4287762 w 6537761"/>
              <a:gd name="connsiteY39-5564" fmla="*/ 391886 h 1499994"/>
              <a:gd name="connsiteX40-5565" fmla="*/ 4882848 w 6537761"/>
              <a:gd name="connsiteY40-5566" fmla="*/ 362857 h 1499994"/>
              <a:gd name="connsiteX41-5567" fmla="*/ 5013477 w 6537761"/>
              <a:gd name="connsiteY41-5568" fmla="*/ 333829 h 1499994"/>
              <a:gd name="connsiteX42-5569" fmla="*/ 5535991 w 6537761"/>
              <a:gd name="connsiteY42-5570" fmla="*/ 319314 h 1499994"/>
              <a:gd name="connsiteX43-5571" fmla="*/ 5652105 w 6537761"/>
              <a:gd name="connsiteY43-5572" fmla="*/ 290286 h 1499994"/>
              <a:gd name="connsiteX44-5573" fmla="*/ 5753705 w 6537761"/>
              <a:gd name="connsiteY44-5574" fmla="*/ 246743 h 1499994"/>
              <a:gd name="connsiteX45-5575" fmla="*/ 5869820 w 6537761"/>
              <a:gd name="connsiteY45-5576" fmla="*/ 174172 h 1499994"/>
              <a:gd name="connsiteX46-5577" fmla="*/ 5913362 w 6537761"/>
              <a:gd name="connsiteY46-5578" fmla="*/ 145143 h 1499994"/>
              <a:gd name="connsiteX47-5579" fmla="*/ 5971420 w 6537761"/>
              <a:gd name="connsiteY47-5580" fmla="*/ 130629 h 1499994"/>
              <a:gd name="connsiteX48-5581" fmla="*/ 6014962 w 6537761"/>
              <a:gd name="connsiteY48-5582" fmla="*/ 101600 h 1499994"/>
              <a:gd name="connsiteX49-5583" fmla="*/ 6087534 w 6537761"/>
              <a:gd name="connsiteY49-5584" fmla="*/ 116114 h 1499994"/>
              <a:gd name="connsiteX50-5585" fmla="*/ 6174620 w 6537761"/>
              <a:gd name="connsiteY50-5586" fmla="*/ 159657 h 1499994"/>
              <a:gd name="connsiteX51-5587" fmla="*/ 6203648 w 6537761"/>
              <a:gd name="connsiteY51-5588" fmla="*/ 203200 h 1499994"/>
              <a:gd name="connsiteX52-5589" fmla="*/ 6276220 w 6537761"/>
              <a:gd name="connsiteY52-5590" fmla="*/ 275772 h 1499994"/>
              <a:gd name="connsiteX53-5591" fmla="*/ 6319762 w 6537761"/>
              <a:gd name="connsiteY53-5592" fmla="*/ 362857 h 1499994"/>
              <a:gd name="connsiteX54-5593" fmla="*/ 6334277 w 6537761"/>
              <a:gd name="connsiteY54-5594" fmla="*/ 406400 h 1499994"/>
              <a:gd name="connsiteX55-5595" fmla="*/ 6435877 w 6537761"/>
              <a:gd name="connsiteY55-5596" fmla="*/ 522514 h 1499994"/>
              <a:gd name="connsiteX56-5597" fmla="*/ 6479420 w 6537761"/>
              <a:gd name="connsiteY56-5598" fmla="*/ 609600 h 1499994"/>
              <a:gd name="connsiteX57-5599" fmla="*/ 6508448 w 6537761"/>
              <a:gd name="connsiteY57-5600" fmla="*/ 725714 h 1499994"/>
              <a:gd name="connsiteX58-5601" fmla="*/ 6522962 w 6537761"/>
              <a:gd name="connsiteY58-5602" fmla="*/ 769257 h 1499994"/>
              <a:gd name="connsiteX59-5603" fmla="*/ 6537477 w 6537761"/>
              <a:gd name="connsiteY59-5604" fmla="*/ 870857 h 1499994"/>
              <a:gd name="connsiteX60-5605" fmla="*/ 6508448 w 6537761"/>
              <a:gd name="connsiteY60-5606" fmla="*/ 1132114 h 1499994"/>
              <a:gd name="connsiteX61-5607" fmla="*/ 6493934 w 6537761"/>
              <a:gd name="connsiteY61-5608" fmla="*/ 1233714 h 1499994"/>
              <a:gd name="connsiteX62-5609" fmla="*/ 6319762 w 6537761"/>
              <a:gd name="connsiteY62-5610" fmla="*/ 1494972 h 1499994"/>
              <a:gd name="connsiteX63-5611" fmla="*/ 5317218 w 6537761"/>
              <a:gd name="connsiteY63-5612" fmla="*/ 1407612 h 1499994"/>
              <a:gd name="connsiteX64-5613" fmla="*/ 5057020 w 6537761"/>
              <a:gd name="connsiteY64-5614" fmla="*/ 1429521 h 1499994"/>
              <a:gd name="connsiteX65-5615" fmla="*/ 4563534 w 6537761"/>
              <a:gd name="connsiteY65-5616" fmla="*/ 1431894 h 1499994"/>
              <a:gd name="connsiteX66-5617" fmla="*/ 4294870 w 6537761"/>
              <a:gd name="connsiteY66-5618" fmla="*/ 1431622 h 1499994"/>
              <a:gd name="connsiteX67-5619" fmla="*/ 3923848 w 6537761"/>
              <a:gd name="connsiteY67-5620" fmla="*/ 1416835 h 1499994"/>
              <a:gd name="connsiteX68-5621" fmla="*/ 3547535 w 6537761"/>
              <a:gd name="connsiteY68-5622" fmla="*/ 1409712 h 1499994"/>
              <a:gd name="connsiteX69-5623" fmla="*/ 2052562 w 6537761"/>
              <a:gd name="connsiteY69-5624" fmla="*/ 1407886 h 1499994"/>
              <a:gd name="connsiteX70-5625" fmla="*/ 0 w 6537761"/>
              <a:gd name="connsiteY70-5626" fmla="*/ 1364890 h 1499994"/>
              <a:gd name="connsiteX71-5627" fmla="*/ 122162 w 6537761"/>
              <a:gd name="connsiteY71-5628" fmla="*/ 1016000 h 1499994"/>
              <a:gd name="connsiteX72-5629" fmla="*/ 151191 w 6537761"/>
              <a:gd name="connsiteY72-5630" fmla="*/ 928914 h 1499994"/>
              <a:gd name="connsiteX73-5631" fmla="*/ 180220 w 6537761"/>
              <a:gd name="connsiteY73-5632" fmla="*/ 783772 h 1499994"/>
              <a:gd name="connsiteX74-5633" fmla="*/ 194734 w 6537761"/>
              <a:gd name="connsiteY74-5634" fmla="*/ 275772 h 1499994"/>
              <a:gd name="connsiteX75-5635" fmla="*/ 223762 w 6537761"/>
              <a:gd name="connsiteY75-5636" fmla="*/ 232229 h 1499994"/>
              <a:gd name="connsiteX76-5637" fmla="*/ 267305 w 6537761"/>
              <a:gd name="connsiteY76-5638" fmla="*/ 203200 h 1499994"/>
              <a:gd name="connsiteX77-5639" fmla="*/ 281820 w 6537761"/>
              <a:gd name="connsiteY77-5640" fmla="*/ 188686 h 1499994"/>
              <a:gd name="connsiteX0-5641" fmla="*/ 252791 w 6537761"/>
              <a:gd name="connsiteY0-5642" fmla="*/ 232229 h 1432904"/>
              <a:gd name="connsiteX1-5643" fmla="*/ 296334 w 6537761"/>
              <a:gd name="connsiteY1-5644" fmla="*/ 159657 h 1432904"/>
              <a:gd name="connsiteX2-5645" fmla="*/ 339877 w 6537761"/>
              <a:gd name="connsiteY2-5646" fmla="*/ 72572 h 1432904"/>
              <a:gd name="connsiteX3-5647" fmla="*/ 426962 w 6537761"/>
              <a:gd name="connsiteY3-5648" fmla="*/ 29029 h 1432904"/>
              <a:gd name="connsiteX4-5649" fmla="*/ 688220 w 6537761"/>
              <a:gd name="connsiteY4-5650" fmla="*/ 43543 h 1432904"/>
              <a:gd name="connsiteX5-5651" fmla="*/ 775305 w 6537761"/>
              <a:gd name="connsiteY5-5652" fmla="*/ 101600 h 1432904"/>
              <a:gd name="connsiteX6-5653" fmla="*/ 818848 w 6537761"/>
              <a:gd name="connsiteY6-5654" fmla="*/ 130629 h 1432904"/>
              <a:gd name="connsiteX7-5655" fmla="*/ 862391 w 6537761"/>
              <a:gd name="connsiteY7-5656" fmla="*/ 159657 h 1432904"/>
              <a:gd name="connsiteX8-5657" fmla="*/ 905934 w 6537761"/>
              <a:gd name="connsiteY8-5658" fmla="*/ 203200 h 1432904"/>
              <a:gd name="connsiteX9-5659" fmla="*/ 993020 w 6537761"/>
              <a:gd name="connsiteY9-5660" fmla="*/ 261257 h 1432904"/>
              <a:gd name="connsiteX10-5661" fmla="*/ 1094620 w 6537761"/>
              <a:gd name="connsiteY10-5662" fmla="*/ 333829 h 1432904"/>
              <a:gd name="connsiteX11-5663" fmla="*/ 1181705 w 6537761"/>
              <a:gd name="connsiteY11-5664" fmla="*/ 406400 h 1432904"/>
              <a:gd name="connsiteX12-5665" fmla="*/ 1239762 w 6537761"/>
              <a:gd name="connsiteY12-5666" fmla="*/ 420914 h 1432904"/>
              <a:gd name="connsiteX13-5667" fmla="*/ 1297820 w 6537761"/>
              <a:gd name="connsiteY13-5668" fmla="*/ 449943 h 1432904"/>
              <a:gd name="connsiteX14-5669" fmla="*/ 1413934 w 6537761"/>
              <a:gd name="connsiteY14-5670" fmla="*/ 478972 h 1432904"/>
              <a:gd name="connsiteX15-5671" fmla="*/ 1762277 w 6537761"/>
              <a:gd name="connsiteY15-5672" fmla="*/ 464457 h 1432904"/>
              <a:gd name="connsiteX16-5673" fmla="*/ 1892905 w 6537761"/>
              <a:gd name="connsiteY16-5674" fmla="*/ 391886 h 1432904"/>
              <a:gd name="connsiteX17-5675" fmla="*/ 1965477 w 6537761"/>
              <a:gd name="connsiteY17-5676" fmla="*/ 377372 h 1432904"/>
              <a:gd name="connsiteX18-5677" fmla="*/ 2125134 w 6537761"/>
              <a:gd name="connsiteY18-5678" fmla="*/ 333829 h 1432904"/>
              <a:gd name="connsiteX19-5679" fmla="*/ 2183191 w 6537761"/>
              <a:gd name="connsiteY19-5680" fmla="*/ 304800 h 1432904"/>
              <a:gd name="connsiteX20-5681" fmla="*/ 2255762 w 6537761"/>
              <a:gd name="connsiteY20-5682" fmla="*/ 290286 h 1432904"/>
              <a:gd name="connsiteX21-5683" fmla="*/ 2313820 w 6537761"/>
              <a:gd name="connsiteY21-5684" fmla="*/ 261257 h 1432904"/>
              <a:gd name="connsiteX22-5685" fmla="*/ 2386391 w 6537761"/>
              <a:gd name="connsiteY22-5686" fmla="*/ 246743 h 1432904"/>
              <a:gd name="connsiteX23-5687" fmla="*/ 2444448 w 6537761"/>
              <a:gd name="connsiteY23-5688" fmla="*/ 203200 h 1432904"/>
              <a:gd name="connsiteX24-5689" fmla="*/ 2546048 w 6537761"/>
              <a:gd name="connsiteY24-5690" fmla="*/ 174172 h 1432904"/>
              <a:gd name="connsiteX25-5691" fmla="*/ 2604105 w 6537761"/>
              <a:gd name="connsiteY25-5692" fmla="*/ 145143 h 1432904"/>
              <a:gd name="connsiteX26-5693" fmla="*/ 2691191 w 6537761"/>
              <a:gd name="connsiteY26-5694" fmla="*/ 87086 h 1432904"/>
              <a:gd name="connsiteX27-5695" fmla="*/ 2734734 w 6537761"/>
              <a:gd name="connsiteY27-5696" fmla="*/ 72572 h 1432904"/>
              <a:gd name="connsiteX28-5697" fmla="*/ 2894391 w 6537761"/>
              <a:gd name="connsiteY28-5698" fmla="*/ 0 h 1432904"/>
              <a:gd name="connsiteX29-5699" fmla="*/ 3533020 w 6537761"/>
              <a:gd name="connsiteY29-5700" fmla="*/ 14514 h 1432904"/>
              <a:gd name="connsiteX30-5701" fmla="*/ 3576562 w 6537761"/>
              <a:gd name="connsiteY30-5702" fmla="*/ 29029 h 1432904"/>
              <a:gd name="connsiteX31-5703" fmla="*/ 3721705 w 6537761"/>
              <a:gd name="connsiteY31-5704" fmla="*/ 58057 h 1432904"/>
              <a:gd name="connsiteX32-5705" fmla="*/ 3779762 w 6537761"/>
              <a:gd name="connsiteY32-5706" fmla="*/ 87086 h 1432904"/>
              <a:gd name="connsiteX33-5707" fmla="*/ 3823305 w 6537761"/>
              <a:gd name="connsiteY33-5708" fmla="*/ 116114 h 1432904"/>
              <a:gd name="connsiteX34-5709" fmla="*/ 3866848 w 6537761"/>
              <a:gd name="connsiteY34-5710" fmla="*/ 130629 h 1432904"/>
              <a:gd name="connsiteX35-5711" fmla="*/ 3997477 w 6537761"/>
              <a:gd name="connsiteY35-5712" fmla="*/ 232229 h 1432904"/>
              <a:gd name="connsiteX36-5713" fmla="*/ 4041020 w 6537761"/>
              <a:gd name="connsiteY36-5714" fmla="*/ 246743 h 1432904"/>
              <a:gd name="connsiteX37-5715" fmla="*/ 4128105 w 6537761"/>
              <a:gd name="connsiteY37-5716" fmla="*/ 319314 h 1432904"/>
              <a:gd name="connsiteX38-5717" fmla="*/ 4229705 w 6537761"/>
              <a:gd name="connsiteY38-5718" fmla="*/ 377372 h 1432904"/>
              <a:gd name="connsiteX39-5719" fmla="*/ 4287762 w 6537761"/>
              <a:gd name="connsiteY39-5720" fmla="*/ 391886 h 1432904"/>
              <a:gd name="connsiteX40-5721" fmla="*/ 4882848 w 6537761"/>
              <a:gd name="connsiteY40-5722" fmla="*/ 362857 h 1432904"/>
              <a:gd name="connsiteX41-5723" fmla="*/ 5013477 w 6537761"/>
              <a:gd name="connsiteY41-5724" fmla="*/ 333829 h 1432904"/>
              <a:gd name="connsiteX42-5725" fmla="*/ 5535991 w 6537761"/>
              <a:gd name="connsiteY42-5726" fmla="*/ 319314 h 1432904"/>
              <a:gd name="connsiteX43-5727" fmla="*/ 5652105 w 6537761"/>
              <a:gd name="connsiteY43-5728" fmla="*/ 290286 h 1432904"/>
              <a:gd name="connsiteX44-5729" fmla="*/ 5753705 w 6537761"/>
              <a:gd name="connsiteY44-5730" fmla="*/ 246743 h 1432904"/>
              <a:gd name="connsiteX45-5731" fmla="*/ 5869820 w 6537761"/>
              <a:gd name="connsiteY45-5732" fmla="*/ 174172 h 1432904"/>
              <a:gd name="connsiteX46-5733" fmla="*/ 5913362 w 6537761"/>
              <a:gd name="connsiteY46-5734" fmla="*/ 145143 h 1432904"/>
              <a:gd name="connsiteX47-5735" fmla="*/ 5971420 w 6537761"/>
              <a:gd name="connsiteY47-5736" fmla="*/ 130629 h 1432904"/>
              <a:gd name="connsiteX48-5737" fmla="*/ 6014962 w 6537761"/>
              <a:gd name="connsiteY48-5738" fmla="*/ 101600 h 1432904"/>
              <a:gd name="connsiteX49-5739" fmla="*/ 6087534 w 6537761"/>
              <a:gd name="connsiteY49-5740" fmla="*/ 116114 h 1432904"/>
              <a:gd name="connsiteX50-5741" fmla="*/ 6174620 w 6537761"/>
              <a:gd name="connsiteY50-5742" fmla="*/ 159657 h 1432904"/>
              <a:gd name="connsiteX51-5743" fmla="*/ 6203648 w 6537761"/>
              <a:gd name="connsiteY51-5744" fmla="*/ 203200 h 1432904"/>
              <a:gd name="connsiteX52-5745" fmla="*/ 6276220 w 6537761"/>
              <a:gd name="connsiteY52-5746" fmla="*/ 275772 h 1432904"/>
              <a:gd name="connsiteX53-5747" fmla="*/ 6319762 w 6537761"/>
              <a:gd name="connsiteY53-5748" fmla="*/ 362857 h 1432904"/>
              <a:gd name="connsiteX54-5749" fmla="*/ 6334277 w 6537761"/>
              <a:gd name="connsiteY54-5750" fmla="*/ 406400 h 1432904"/>
              <a:gd name="connsiteX55-5751" fmla="*/ 6435877 w 6537761"/>
              <a:gd name="connsiteY55-5752" fmla="*/ 522514 h 1432904"/>
              <a:gd name="connsiteX56-5753" fmla="*/ 6479420 w 6537761"/>
              <a:gd name="connsiteY56-5754" fmla="*/ 609600 h 1432904"/>
              <a:gd name="connsiteX57-5755" fmla="*/ 6508448 w 6537761"/>
              <a:gd name="connsiteY57-5756" fmla="*/ 725714 h 1432904"/>
              <a:gd name="connsiteX58-5757" fmla="*/ 6522962 w 6537761"/>
              <a:gd name="connsiteY58-5758" fmla="*/ 769257 h 1432904"/>
              <a:gd name="connsiteX59-5759" fmla="*/ 6537477 w 6537761"/>
              <a:gd name="connsiteY59-5760" fmla="*/ 870857 h 1432904"/>
              <a:gd name="connsiteX60-5761" fmla="*/ 6508448 w 6537761"/>
              <a:gd name="connsiteY60-5762" fmla="*/ 1132114 h 1432904"/>
              <a:gd name="connsiteX61-5763" fmla="*/ 6493934 w 6537761"/>
              <a:gd name="connsiteY61-5764" fmla="*/ 1233714 h 1432904"/>
              <a:gd name="connsiteX62-5765" fmla="*/ 6265938 w 6537761"/>
              <a:gd name="connsiteY62-5766" fmla="*/ 1409986 h 1432904"/>
              <a:gd name="connsiteX63-5767" fmla="*/ 5317218 w 6537761"/>
              <a:gd name="connsiteY63-5768" fmla="*/ 1407612 h 1432904"/>
              <a:gd name="connsiteX64-5769" fmla="*/ 5057020 w 6537761"/>
              <a:gd name="connsiteY64-5770" fmla="*/ 1429521 h 1432904"/>
              <a:gd name="connsiteX65-5771" fmla="*/ 4563534 w 6537761"/>
              <a:gd name="connsiteY65-5772" fmla="*/ 1431894 h 1432904"/>
              <a:gd name="connsiteX66-5773" fmla="*/ 4294870 w 6537761"/>
              <a:gd name="connsiteY66-5774" fmla="*/ 1431622 h 1432904"/>
              <a:gd name="connsiteX67-5775" fmla="*/ 3923848 w 6537761"/>
              <a:gd name="connsiteY67-5776" fmla="*/ 1416835 h 1432904"/>
              <a:gd name="connsiteX68-5777" fmla="*/ 3547535 w 6537761"/>
              <a:gd name="connsiteY68-5778" fmla="*/ 1409712 h 1432904"/>
              <a:gd name="connsiteX69-5779" fmla="*/ 2052562 w 6537761"/>
              <a:gd name="connsiteY69-5780" fmla="*/ 1407886 h 1432904"/>
              <a:gd name="connsiteX70-5781" fmla="*/ 0 w 6537761"/>
              <a:gd name="connsiteY70-5782" fmla="*/ 1364890 h 1432904"/>
              <a:gd name="connsiteX71-5783" fmla="*/ 122162 w 6537761"/>
              <a:gd name="connsiteY71-5784" fmla="*/ 1016000 h 1432904"/>
              <a:gd name="connsiteX72-5785" fmla="*/ 151191 w 6537761"/>
              <a:gd name="connsiteY72-5786" fmla="*/ 928914 h 1432904"/>
              <a:gd name="connsiteX73-5787" fmla="*/ 180220 w 6537761"/>
              <a:gd name="connsiteY73-5788" fmla="*/ 783772 h 1432904"/>
              <a:gd name="connsiteX74-5789" fmla="*/ 194734 w 6537761"/>
              <a:gd name="connsiteY74-5790" fmla="*/ 275772 h 1432904"/>
              <a:gd name="connsiteX75-5791" fmla="*/ 223762 w 6537761"/>
              <a:gd name="connsiteY75-5792" fmla="*/ 232229 h 1432904"/>
              <a:gd name="connsiteX76-5793" fmla="*/ 267305 w 6537761"/>
              <a:gd name="connsiteY76-5794" fmla="*/ 203200 h 1432904"/>
              <a:gd name="connsiteX77-5795" fmla="*/ 281820 w 6537761"/>
              <a:gd name="connsiteY77-5796" fmla="*/ 188686 h 1432904"/>
              <a:gd name="connsiteX0-5797" fmla="*/ 252791 w 6537761"/>
              <a:gd name="connsiteY0-5798" fmla="*/ 232229 h 1432904"/>
              <a:gd name="connsiteX1-5799" fmla="*/ 296334 w 6537761"/>
              <a:gd name="connsiteY1-5800" fmla="*/ 159657 h 1432904"/>
              <a:gd name="connsiteX2-5801" fmla="*/ 339877 w 6537761"/>
              <a:gd name="connsiteY2-5802" fmla="*/ 72572 h 1432904"/>
              <a:gd name="connsiteX3-5803" fmla="*/ 426962 w 6537761"/>
              <a:gd name="connsiteY3-5804" fmla="*/ 29029 h 1432904"/>
              <a:gd name="connsiteX4-5805" fmla="*/ 688220 w 6537761"/>
              <a:gd name="connsiteY4-5806" fmla="*/ 43543 h 1432904"/>
              <a:gd name="connsiteX5-5807" fmla="*/ 775305 w 6537761"/>
              <a:gd name="connsiteY5-5808" fmla="*/ 101600 h 1432904"/>
              <a:gd name="connsiteX6-5809" fmla="*/ 818848 w 6537761"/>
              <a:gd name="connsiteY6-5810" fmla="*/ 130629 h 1432904"/>
              <a:gd name="connsiteX7-5811" fmla="*/ 862391 w 6537761"/>
              <a:gd name="connsiteY7-5812" fmla="*/ 159657 h 1432904"/>
              <a:gd name="connsiteX8-5813" fmla="*/ 905934 w 6537761"/>
              <a:gd name="connsiteY8-5814" fmla="*/ 203200 h 1432904"/>
              <a:gd name="connsiteX9-5815" fmla="*/ 993020 w 6537761"/>
              <a:gd name="connsiteY9-5816" fmla="*/ 261257 h 1432904"/>
              <a:gd name="connsiteX10-5817" fmla="*/ 1094620 w 6537761"/>
              <a:gd name="connsiteY10-5818" fmla="*/ 333829 h 1432904"/>
              <a:gd name="connsiteX11-5819" fmla="*/ 1181705 w 6537761"/>
              <a:gd name="connsiteY11-5820" fmla="*/ 406400 h 1432904"/>
              <a:gd name="connsiteX12-5821" fmla="*/ 1239762 w 6537761"/>
              <a:gd name="connsiteY12-5822" fmla="*/ 420914 h 1432904"/>
              <a:gd name="connsiteX13-5823" fmla="*/ 1297820 w 6537761"/>
              <a:gd name="connsiteY13-5824" fmla="*/ 449943 h 1432904"/>
              <a:gd name="connsiteX14-5825" fmla="*/ 1413934 w 6537761"/>
              <a:gd name="connsiteY14-5826" fmla="*/ 478972 h 1432904"/>
              <a:gd name="connsiteX15-5827" fmla="*/ 1762277 w 6537761"/>
              <a:gd name="connsiteY15-5828" fmla="*/ 464457 h 1432904"/>
              <a:gd name="connsiteX16-5829" fmla="*/ 1892905 w 6537761"/>
              <a:gd name="connsiteY16-5830" fmla="*/ 391886 h 1432904"/>
              <a:gd name="connsiteX17-5831" fmla="*/ 1965477 w 6537761"/>
              <a:gd name="connsiteY17-5832" fmla="*/ 377372 h 1432904"/>
              <a:gd name="connsiteX18-5833" fmla="*/ 2125134 w 6537761"/>
              <a:gd name="connsiteY18-5834" fmla="*/ 333829 h 1432904"/>
              <a:gd name="connsiteX19-5835" fmla="*/ 2183191 w 6537761"/>
              <a:gd name="connsiteY19-5836" fmla="*/ 304800 h 1432904"/>
              <a:gd name="connsiteX20-5837" fmla="*/ 2255762 w 6537761"/>
              <a:gd name="connsiteY20-5838" fmla="*/ 290286 h 1432904"/>
              <a:gd name="connsiteX21-5839" fmla="*/ 2313820 w 6537761"/>
              <a:gd name="connsiteY21-5840" fmla="*/ 261257 h 1432904"/>
              <a:gd name="connsiteX22-5841" fmla="*/ 2386391 w 6537761"/>
              <a:gd name="connsiteY22-5842" fmla="*/ 246743 h 1432904"/>
              <a:gd name="connsiteX23-5843" fmla="*/ 2444448 w 6537761"/>
              <a:gd name="connsiteY23-5844" fmla="*/ 203200 h 1432904"/>
              <a:gd name="connsiteX24-5845" fmla="*/ 2546048 w 6537761"/>
              <a:gd name="connsiteY24-5846" fmla="*/ 174172 h 1432904"/>
              <a:gd name="connsiteX25-5847" fmla="*/ 2604105 w 6537761"/>
              <a:gd name="connsiteY25-5848" fmla="*/ 145143 h 1432904"/>
              <a:gd name="connsiteX26-5849" fmla="*/ 2691191 w 6537761"/>
              <a:gd name="connsiteY26-5850" fmla="*/ 87086 h 1432904"/>
              <a:gd name="connsiteX27-5851" fmla="*/ 2734734 w 6537761"/>
              <a:gd name="connsiteY27-5852" fmla="*/ 72572 h 1432904"/>
              <a:gd name="connsiteX28-5853" fmla="*/ 2894391 w 6537761"/>
              <a:gd name="connsiteY28-5854" fmla="*/ 0 h 1432904"/>
              <a:gd name="connsiteX29-5855" fmla="*/ 3533020 w 6537761"/>
              <a:gd name="connsiteY29-5856" fmla="*/ 14514 h 1432904"/>
              <a:gd name="connsiteX30-5857" fmla="*/ 3576562 w 6537761"/>
              <a:gd name="connsiteY30-5858" fmla="*/ 29029 h 1432904"/>
              <a:gd name="connsiteX31-5859" fmla="*/ 3721705 w 6537761"/>
              <a:gd name="connsiteY31-5860" fmla="*/ 58057 h 1432904"/>
              <a:gd name="connsiteX32-5861" fmla="*/ 3779762 w 6537761"/>
              <a:gd name="connsiteY32-5862" fmla="*/ 87086 h 1432904"/>
              <a:gd name="connsiteX33-5863" fmla="*/ 3823305 w 6537761"/>
              <a:gd name="connsiteY33-5864" fmla="*/ 116114 h 1432904"/>
              <a:gd name="connsiteX34-5865" fmla="*/ 3866848 w 6537761"/>
              <a:gd name="connsiteY34-5866" fmla="*/ 130629 h 1432904"/>
              <a:gd name="connsiteX35-5867" fmla="*/ 3997477 w 6537761"/>
              <a:gd name="connsiteY35-5868" fmla="*/ 232229 h 1432904"/>
              <a:gd name="connsiteX36-5869" fmla="*/ 4041020 w 6537761"/>
              <a:gd name="connsiteY36-5870" fmla="*/ 246743 h 1432904"/>
              <a:gd name="connsiteX37-5871" fmla="*/ 4128105 w 6537761"/>
              <a:gd name="connsiteY37-5872" fmla="*/ 319314 h 1432904"/>
              <a:gd name="connsiteX38-5873" fmla="*/ 4229705 w 6537761"/>
              <a:gd name="connsiteY38-5874" fmla="*/ 377372 h 1432904"/>
              <a:gd name="connsiteX39-5875" fmla="*/ 4287762 w 6537761"/>
              <a:gd name="connsiteY39-5876" fmla="*/ 391886 h 1432904"/>
              <a:gd name="connsiteX40-5877" fmla="*/ 4882848 w 6537761"/>
              <a:gd name="connsiteY40-5878" fmla="*/ 362857 h 1432904"/>
              <a:gd name="connsiteX41-5879" fmla="*/ 5013477 w 6537761"/>
              <a:gd name="connsiteY41-5880" fmla="*/ 333829 h 1432904"/>
              <a:gd name="connsiteX42-5881" fmla="*/ 5535991 w 6537761"/>
              <a:gd name="connsiteY42-5882" fmla="*/ 319314 h 1432904"/>
              <a:gd name="connsiteX43-5883" fmla="*/ 5652105 w 6537761"/>
              <a:gd name="connsiteY43-5884" fmla="*/ 290286 h 1432904"/>
              <a:gd name="connsiteX44-5885" fmla="*/ 5753705 w 6537761"/>
              <a:gd name="connsiteY44-5886" fmla="*/ 246743 h 1432904"/>
              <a:gd name="connsiteX45-5887" fmla="*/ 5869820 w 6537761"/>
              <a:gd name="connsiteY45-5888" fmla="*/ 174172 h 1432904"/>
              <a:gd name="connsiteX46-5889" fmla="*/ 5913362 w 6537761"/>
              <a:gd name="connsiteY46-5890" fmla="*/ 145143 h 1432904"/>
              <a:gd name="connsiteX47-5891" fmla="*/ 5971420 w 6537761"/>
              <a:gd name="connsiteY47-5892" fmla="*/ 130629 h 1432904"/>
              <a:gd name="connsiteX48-5893" fmla="*/ 6014962 w 6537761"/>
              <a:gd name="connsiteY48-5894" fmla="*/ 101600 h 1432904"/>
              <a:gd name="connsiteX49-5895" fmla="*/ 6087534 w 6537761"/>
              <a:gd name="connsiteY49-5896" fmla="*/ 116114 h 1432904"/>
              <a:gd name="connsiteX50-5897" fmla="*/ 6174620 w 6537761"/>
              <a:gd name="connsiteY50-5898" fmla="*/ 159657 h 1432904"/>
              <a:gd name="connsiteX51-5899" fmla="*/ 6203648 w 6537761"/>
              <a:gd name="connsiteY51-5900" fmla="*/ 203200 h 1432904"/>
              <a:gd name="connsiteX52-5901" fmla="*/ 6276220 w 6537761"/>
              <a:gd name="connsiteY52-5902" fmla="*/ 275772 h 1432904"/>
              <a:gd name="connsiteX53-5903" fmla="*/ 6319762 w 6537761"/>
              <a:gd name="connsiteY53-5904" fmla="*/ 362857 h 1432904"/>
              <a:gd name="connsiteX54-5905" fmla="*/ 6334277 w 6537761"/>
              <a:gd name="connsiteY54-5906" fmla="*/ 406400 h 1432904"/>
              <a:gd name="connsiteX55-5907" fmla="*/ 6435877 w 6537761"/>
              <a:gd name="connsiteY55-5908" fmla="*/ 522514 h 1432904"/>
              <a:gd name="connsiteX56-5909" fmla="*/ 6479420 w 6537761"/>
              <a:gd name="connsiteY56-5910" fmla="*/ 609600 h 1432904"/>
              <a:gd name="connsiteX57-5911" fmla="*/ 6508448 w 6537761"/>
              <a:gd name="connsiteY57-5912" fmla="*/ 725714 h 1432904"/>
              <a:gd name="connsiteX58-5913" fmla="*/ 6522962 w 6537761"/>
              <a:gd name="connsiteY58-5914" fmla="*/ 769257 h 1432904"/>
              <a:gd name="connsiteX59-5915" fmla="*/ 6537477 w 6537761"/>
              <a:gd name="connsiteY59-5916" fmla="*/ 870857 h 1432904"/>
              <a:gd name="connsiteX60-5917" fmla="*/ 6508448 w 6537761"/>
              <a:gd name="connsiteY60-5918" fmla="*/ 1132114 h 1432904"/>
              <a:gd name="connsiteX61-5919" fmla="*/ 6265938 w 6537761"/>
              <a:gd name="connsiteY61-5920" fmla="*/ 1409986 h 1432904"/>
              <a:gd name="connsiteX62-5921" fmla="*/ 5317218 w 6537761"/>
              <a:gd name="connsiteY62-5922" fmla="*/ 1407612 h 1432904"/>
              <a:gd name="connsiteX63-5923" fmla="*/ 5057020 w 6537761"/>
              <a:gd name="connsiteY63-5924" fmla="*/ 1429521 h 1432904"/>
              <a:gd name="connsiteX64-5925" fmla="*/ 4563534 w 6537761"/>
              <a:gd name="connsiteY64-5926" fmla="*/ 1431894 h 1432904"/>
              <a:gd name="connsiteX65-5927" fmla="*/ 4294870 w 6537761"/>
              <a:gd name="connsiteY65-5928" fmla="*/ 1431622 h 1432904"/>
              <a:gd name="connsiteX66-5929" fmla="*/ 3923848 w 6537761"/>
              <a:gd name="connsiteY66-5930" fmla="*/ 1416835 h 1432904"/>
              <a:gd name="connsiteX67-5931" fmla="*/ 3547535 w 6537761"/>
              <a:gd name="connsiteY67-5932" fmla="*/ 1409712 h 1432904"/>
              <a:gd name="connsiteX68-5933" fmla="*/ 2052562 w 6537761"/>
              <a:gd name="connsiteY68-5934" fmla="*/ 1407886 h 1432904"/>
              <a:gd name="connsiteX69-5935" fmla="*/ 0 w 6537761"/>
              <a:gd name="connsiteY69-5936" fmla="*/ 1364890 h 1432904"/>
              <a:gd name="connsiteX70-5937" fmla="*/ 122162 w 6537761"/>
              <a:gd name="connsiteY70-5938" fmla="*/ 1016000 h 1432904"/>
              <a:gd name="connsiteX71-5939" fmla="*/ 151191 w 6537761"/>
              <a:gd name="connsiteY71-5940" fmla="*/ 928914 h 1432904"/>
              <a:gd name="connsiteX72-5941" fmla="*/ 180220 w 6537761"/>
              <a:gd name="connsiteY72-5942" fmla="*/ 783772 h 1432904"/>
              <a:gd name="connsiteX73-5943" fmla="*/ 194734 w 6537761"/>
              <a:gd name="connsiteY73-5944" fmla="*/ 275772 h 1432904"/>
              <a:gd name="connsiteX74-5945" fmla="*/ 223762 w 6537761"/>
              <a:gd name="connsiteY74-5946" fmla="*/ 232229 h 1432904"/>
              <a:gd name="connsiteX75-5947" fmla="*/ 267305 w 6537761"/>
              <a:gd name="connsiteY75-5948" fmla="*/ 203200 h 1432904"/>
              <a:gd name="connsiteX76-5949" fmla="*/ 281820 w 6537761"/>
              <a:gd name="connsiteY76-5950" fmla="*/ 188686 h 1432904"/>
              <a:gd name="connsiteX0-5951" fmla="*/ 252791 w 6554179"/>
              <a:gd name="connsiteY0-5952" fmla="*/ 232229 h 1448444"/>
              <a:gd name="connsiteX1-5953" fmla="*/ 296334 w 6554179"/>
              <a:gd name="connsiteY1-5954" fmla="*/ 159657 h 1448444"/>
              <a:gd name="connsiteX2-5955" fmla="*/ 339877 w 6554179"/>
              <a:gd name="connsiteY2-5956" fmla="*/ 72572 h 1448444"/>
              <a:gd name="connsiteX3-5957" fmla="*/ 426962 w 6554179"/>
              <a:gd name="connsiteY3-5958" fmla="*/ 29029 h 1448444"/>
              <a:gd name="connsiteX4-5959" fmla="*/ 688220 w 6554179"/>
              <a:gd name="connsiteY4-5960" fmla="*/ 43543 h 1448444"/>
              <a:gd name="connsiteX5-5961" fmla="*/ 775305 w 6554179"/>
              <a:gd name="connsiteY5-5962" fmla="*/ 101600 h 1448444"/>
              <a:gd name="connsiteX6-5963" fmla="*/ 818848 w 6554179"/>
              <a:gd name="connsiteY6-5964" fmla="*/ 130629 h 1448444"/>
              <a:gd name="connsiteX7-5965" fmla="*/ 862391 w 6554179"/>
              <a:gd name="connsiteY7-5966" fmla="*/ 159657 h 1448444"/>
              <a:gd name="connsiteX8-5967" fmla="*/ 905934 w 6554179"/>
              <a:gd name="connsiteY8-5968" fmla="*/ 203200 h 1448444"/>
              <a:gd name="connsiteX9-5969" fmla="*/ 993020 w 6554179"/>
              <a:gd name="connsiteY9-5970" fmla="*/ 261257 h 1448444"/>
              <a:gd name="connsiteX10-5971" fmla="*/ 1094620 w 6554179"/>
              <a:gd name="connsiteY10-5972" fmla="*/ 333829 h 1448444"/>
              <a:gd name="connsiteX11-5973" fmla="*/ 1181705 w 6554179"/>
              <a:gd name="connsiteY11-5974" fmla="*/ 406400 h 1448444"/>
              <a:gd name="connsiteX12-5975" fmla="*/ 1239762 w 6554179"/>
              <a:gd name="connsiteY12-5976" fmla="*/ 420914 h 1448444"/>
              <a:gd name="connsiteX13-5977" fmla="*/ 1297820 w 6554179"/>
              <a:gd name="connsiteY13-5978" fmla="*/ 449943 h 1448444"/>
              <a:gd name="connsiteX14-5979" fmla="*/ 1413934 w 6554179"/>
              <a:gd name="connsiteY14-5980" fmla="*/ 478972 h 1448444"/>
              <a:gd name="connsiteX15-5981" fmla="*/ 1762277 w 6554179"/>
              <a:gd name="connsiteY15-5982" fmla="*/ 464457 h 1448444"/>
              <a:gd name="connsiteX16-5983" fmla="*/ 1892905 w 6554179"/>
              <a:gd name="connsiteY16-5984" fmla="*/ 391886 h 1448444"/>
              <a:gd name="connsiteX17-5985" fmla="*/ 1965477 w 6554179"/>
              <a:gd name="connsiteY17-5986" fmla="*/ 377372 h 1448444"/>
              <a:gd name="connsiteX18-5987" fmla="*/ 2125134 w 6554179"/>
              <a:gd name="connsiteY18-5988" fmla="*/ 333829 h 1448444"/>
              <a:gd name="connsiteX19-5989" fmla="*/ 2183191 w 6554179"/>
              <a:gd name="connsiteY19-5990" fmla="*/ 304800 h 1448444"/>
              <a:gd name="connsiteX20-5991" fmla="*/ 2255762 w 6554179"/>
              <a:gd name="connsiteY20-5992" fmla="*/ 290286 h 1448444"/>
              <a:gd name="connsiteX21-5993" fmla="*/ 2313820 w 6554179"/>
              <a:gd name="connsiteY21-5994" fmla="*/ 261257 h 1448444"/>
              <a:gd name="connsiteX22-5995" fmla="*/ 2386391 w 6554179"/>
              <a:gd name="connsiteY22-5996" fmla="*/ 246743 h 1448444"/>
              <a:gd name="connsiteX23-5997" fmla="*/ 2444448 w 6554179"/>
              <a:gd name="connsiteY23-5998" fmla="*/ 203200 h 1448444"/>
              <a:gd name="connsiteX24-5999" fmla="*/ 2546048 w 6554179"/>
              <a:gd name="connsiteY24-6000" fmla="*/ 174172 h 1448444"/>
              <a:gd name="connsiteX25-6001" fmla="*/ 2604105 w 6554179"/>
              <a:gd name="connsiteY25-6002" fmla="*/ 145143 h 1448444"/>
              <a:gd name="connsiteX26-6003" fmla="*/ 2691191 w 6554179"/>
              <a:gd name="connsiteY26-6004" fmla="*/ 87086 h 1448444"/>
              <a:gd name="connsiteX27-6005" fmla="*/ 2734734 w 6554179"/>
              <a:gd name="connsiteY27-6006" fmla="*/ 72572 h 1448444"/>
              <a:gd name="connsiteX28-6007" fmla="*/ 2894391 w 6554179"/>
              <a:gd name="connsiteY28-6008" fmla="*/ 0 h 1448444"/>
              <a:gd name="connsiteX29-6009" fmla="*/ 3533020 w 6554179"/>
              <a:gd name="connsiteY29-6010" fmla="*/ 14514 h 1448444"/>
              <a:gd name="connsiteX30-6011" fmla="*/ 3576562 w 6554179"/>
              <a:gd name="connsiteY30-6012" fmla="*/ 29029 h 1448444"/>
              <a:gd name="connsiteX31-6013" fmla="*/ 3721705 w 6554179"/>
              <a:gd name="connsiteY31-6014" fmla="*/ 58057 h 1448444"/>
              <a:gd name="connsiteX32-6015" fmla="*/ 3779762 w 6554179"/>
              <a:gd name="connsiteY32-6016" fmla="*/ 87086 h 1448444"/>
              <a:gd name="connsiteX33-6017" fmla="*/ 3823305 w 6554179"/>
              <a:gd name="connsiteY33-6018" fmla="*/ 116114 h 1448444"/>
              <a:gd name="connsiteX34-6019" fmla="*/ 3866848 w 6554179"/>
              <a:gd name="connsiteY34-6020" fmla="*/ 130629 h 1448444"/>
              <a:gd name="connsiteX35-6021" fmla="*/ 3997477 w 6554179"/>
              <a:gd name="connsiteY35-6022" fmla="*/ 232229 h 1448444"/>
              <a:gd name="connsiteX36-6023" fmla="*/ 4041020 w 6554179"/>
              <a:gd name="connsiteY36-6024" fmla="*/ 246743 h 1448444"/>
              <a:gd name="connsiteX37-6025" fmla="*/ 4128105 w 6554179"/>
              <a:gd name="connsiteY37-6026" fmla="*/ 319314 h 1448444"/>
              <a:gd name="connsiteX38-6027" fmla="*/ 4229705 w 6554179"/>
              <a:gd name="connsiteY38-6028" fmla="*/ 377372 h 1448444"/>
              <a:gd name="connsiteX39-6029" fmla="*/ 4287762 w 6554179"/>
              <a:gd name="connsiteY39-6030" fmla="*/ 391886 h 1448444"/>
              <a:gd name="connsiteX40-6031" fmla="*/ 4882848 w 6554179"/>
              <a:gd name="connsiteY40-6032" fmla="*/ 362857 h 1448444"/>
              <a:gd name="connsiteX41-6033" fmla="*/ 5013477 w 6554179"/>
              <a:gd name="connsiteY41-6034" fmla="*/ 333829 h 1448444"/>
              <a:gd name="connsiteX42-6035" fmla="*/ 5535991 w 6554179"/>
              <a:gd name="connsiteY42-6036" fmla="*/ 319314 h 1448444"/>
              <a:gd name="connsiteX43-6037" fmla="*/ 5652105 w 6554179"/>
              <a:gd name="connsiteY43-6038" fmla="*/ 290286 h 1448444"/>
              <a:gd name="connsiteX44-6039" fmla="*/ 5753705 w 6554179"/>
              <a:gd name="connsiteY44-6040" fmla="*/ 246743 h 1448444"/>
              <a:gd name="connsiteX45-6041" fmla="*/ 5869820 w 6554179"/>
              <a:gd name="connsiteY45-6042" fmla="*/ 174172 h 1448444"/>
              <a:gd name="connsiteX46-6043" fmla="*/ 5913362 w 6554179"/>
              <a:gd name="connsiteY46-6044" fmla="*/ 145143 h 1448444"/>
              <a:gd name="connsiteX47-6045" fmla="*/ 5971420 w 6554179"/>
              <a:gd name="connsiteY47-6046" fmla="*/ 130629 h 1448444"/>
              <a:gd name="connsiteX48-6047" fmla="*/ 6014962 w 6554179"/>
              <a:gd name="connsiteY48-6048" fmla="*/ 101600 h 1448444"/>
              <a:gd name="connsiteX49-6049" fmla="*/ 6087534 w 6554179"/>
              <a:gd name="connsiteY49-6050" fmla="*/ 116114 h 1448444"/>
              <a:gd name="connsiteX50-6051" fmla="*/ 6174620 w 6554179"/>
              <a:gd name="connsiteY50-6052" fmla="*/ 159657 h 1448444"/>
              <a:gd name="connsiteX51-6053" fmla="*/ 6203648 w 6554179"/>
              <a:gd name="connsiteY51-6054" fmla="*/ 203200 h 1448444"/>
              <a:gd name="connsiteX52-6055" fmla="*/ 6276220 w 6554179"/>
              <a:gd name="connsiteY52-6056" fmla="*/ 275772 h 1448444"/>
              <a:gd name="connsiteX53-6057" fmla="*/ 6319762 w 6554179"/>
              <a:gd name="connsiteY53-6058" fmla="*/ 362857 h 1448444"/>
              <a:gd name="connsiteX54-6059" fmla="*/ 6334277 w 6554179"/>
              <a:gd name="connsiteY54-6060" fmla="*/ 406400 h 1448444"/>
              <a:gd name="connsiteX55-6061" fmla="*/ 6435877 w 6554179"/>
              <a:gd name="connsiteY55-6062" fmla="*/ 522514 h 1448444"/>
              <a:gd name="connsiteX56-6063" fmla="*/ 6479420 w 6554179"/>
              <a:gd name="connsiteY56-6064" fmla="*/ 609600 h 1448444"/>
              <a:gd name="connsiteX57-6065" fmla="*/ 6508448 w 6554179"/>
              <a:gd name="connsiteY57-6066" fmla="*/ 725714 h 1448444"/>
              <a:gd name="connsiteX58-6067" fmla="*/ 6522962 w 6554179"/>
              <a:gd name="connsiteY58-6068" fmla="*/ 769257 h 1448444"/>
              <a:gd name="connsiteX59-6069" fmla="*/ 6537477 w 6554179"/>
              <a:gd name="connsiteY59-6070" fmla="*/ 870857 h 1448444"/>
              <a:gd name="connsiteX60-6071" fmla="*/ 6265938 w 6554179"/>
              <a:gd name="connsiteY60-6072" fmla="*/ 1409986 h 1448444"/>
              <a:gd name="connsiteX61-6073" fmla="*/ 5317218 w 6554179"/>
              <a:gd name="connsiteY61-6074" fmla="*/ 1407612 h 1448444"/>
              <a:gd name="connsiteX62-6075" fmla="*/ 5057020 w 6554179"/>
              <a:gd name="connsiteY62-6076" fmla="*/ 1429521 h 1448444"/>
              <a:gd name="connsiteX63-6077" fmla="*/ 4563534 w 6554179"/>
              <a:gd name="connsiteY63-6078" fmla="*/ 1431894 h 1448444"/>
              <a:gd name="connsiteX64-6079" fmla="*/ 4294870 w 6554179"/>
              <a:gd name="connsiteY64-6080" fmla="*/ 1431622 h 1448444"/>
              <a:gd name="connsiteX65-6081" fmla="*/ 3923848 w 6554179"/>
              <a:gd name="connsiteY65-6082" fmla="*/ 1416835 h 1448444"/>
              <a:gd name="connsiteX66-6083" fmla="*/ 3547535 w 6554179"/>
              <a:gd name="connsiteY66-6084" fmla="*/ 1409712 h 1448444"/>
              <a:gd name="connsiteX67-6085" fmla="*/ 2052562 w 6554179"/>
              <a:gd name="connsiteY67-6086" fmla="*/ 1407886 h 1448444"/>
              <a:gd name="connsiteX68-6087" fmla="*/ 0 w 6554179"/>
              <a:gd name="connsiteY68-6088" fmla="*/ 1364890 h 1448444"/>
              <a:gd name="connsiteX69-6089" fmla="*/ 122162 w 6554179"/>
              <a:gd name="connsiteY69-6090" fmla="*/ 1016000 h 1448444"/>
              <a:gd name="connsiteX70-6091" fmla="*/ 151191 w 6554179"/>
              <a:gd name="connsiteY70-6092" fmla="*/ 928914 h 1448444"/>
              <a:gd name="connsiteX71-6093" fmla="*/ 180220 w 6554179"/>
              <a:gd name="connsiteY71-6094" fmla="*/ 783772 h 1448444"/>
              <a:gd name="connsiteX72-6095" fmla="*/ 194734 w 6554179"/>
              <a:gd name="connsiteY72-6096" fmla="*/ 275772 h 1448444"/>
              <a:gd name="connsiteX73-6097" fmla="*/ 223762 w 6554179"/>
              <a:gd name="connsiteY73-6098" fmla="*/ 232229 h 1448444"/>
              <a:gd name="connsiteX74-6099" fmla="*/ 267305 w 6554179"/>
              <a:gd name="connsiteY74-6100" fmla="*/ 203200 h 1448444"/>
              <a:gd name="connsiteX75-6101" fmla="*/ 281820 w 6554179"/>
              <a:gd name="connsiteY75-6102" fmla="*/ 188686 h 1448444"/>
              <a:gd name="connsiteX0-6103" fmla="*/ 252791 w 6522962"/>
              <a:gd name="connsiteY0-6104" fmla="*/ 232229 h 1455964"/>
              <a:gd name="connsiteX1-6105" fmla="*/ 296334 w 6522962"/>
              <a:gd name="connsiteY1-6106" fmla="*/ 159657 h 1455964"/>
              <a:gd name="connsiteX2-6107" fmla="*/ 339877 w 6522962"/>
              <a:gd name="connsiteY2-6108" fmla="*/ 72572 h 1455964"/>
              <a:gd name="connsiteX3-6109" fmla="*/ 426962 w 6522962"/>
              <a:gd name="connsiteY3-6110" fmla="*/ 29029 h 1455964"/>
              <a:gd name="connsiteX4-6111" fmla="*/ 688220 w 6522962"/>
              <a:gd name="connsiteY4-6112" fmla="*/ 43543 h 1455964"/>
              <a:gd name="connsiteX5-6113" fmla="*/ 775305 w 6522962"/>
              <a:gd name="connsiteY5-6114" fmla="*/ 101600 h 1455964"/>
              <a:gd name="connsiteX6-6115" fmla="*/ 818848 w 6522962"/>
              <a:gd name="connsiteY6-6116" fmla="*/ 130629 h 1455964"/>
              <a:gd name="connsiteX7-6117" fmla="*/ 862391 w 6522962"/>
              <a:gd name="connsiteY7-6118" fmla="*/ 159657 h 1455964"/>
              <a:gd name="connsiteX8-6119" fmla="*/ 905934 w 6522962"/>
              <a:gd name="connsiteY8-6120" fmla="*/ 203200 h 1455964"/>
              <a:gd name="connsiteX9-6121" fmla="*/ 993020 w 6522962"/>
              <a:gd name="connsiteY9-6122" fmla="*/ 261257 h 1455964"/>
              <a:gd name="connsiteX10-6123" fmla="*/ 1094620 w 6522962"/>
              <a:gd name="connsiteY10-6124" fmla="*/ 333829 h 1455964"/>
              <a:gd name="connsiteX11-6125" fmla="*/ 1181705 w 6522962"/>
              <a:gd name="connsiteY11-6126" fmla="*/ 406400 h 1455964"/>
              <a:gd name="connsiteX12-6127" fmla="*/ 1239762 w 6522962"/>
              <a:gd name="connsiteY12-6128" fmla="*/ 420914 h 1455964"/>
              <a:gd name="connsiteX13-6129" fmla="*/ 1297820 w 6522962"/>
              <a:gd name="connsiteY13-6130" fmla="*/ 449943 h 1455964"/>
              <a:gd name="connsiteX14-6131" fmla="*/ 1413934 w 6522962"/>
              <a:gd name="connsiteY14-6132" fmla="*/ 478972 h 1455964"/>
              <a:gd name="connsiteX15-6133" fmla="*/ 1762277 w 6522962"/>
              <a:gd name="connsiteY15-6134" fmla="*/ 464457 h 1455964"/>
              <a:gd name="connsiteX16-6135" fmla="*/ 1892905 w 6522962"/>
              <a:gd name="connsiteY16-6136" fmla="*/ 391886 h 1455964"/>
              <a:gd name="connsiteX17-6137" fmla="*/ 1965477 w 6522962"/>
              <a:gd name="connsiteY17-6138" fmla="*/ 377372 h 1455964"/>
              <a:gd name="connsiteX18-6139" fmla="*/ 2125134 w 6522962"/>
              <a:gd name="connsiteY18-6140" fmla="*/ 333829 h 1455964"/>
              <a:gd name="connsiteX19-6141" fmla="*/ 2183191 w 6522962"/>
              <a:gd name="connsiteY19-6142" fmla="*/ 304800 h 1455964"/>
              <a:gd name="connsiteX20-6143" fmla="*/ 2255762 w 6522962"/>
              <a:gd name="connsiteY20-6144" fmla="*/ 290286 h 1455964"/>
              <a:gd name="connsiteX21-6145" fmla="*/ 2313820 w 6522962"/>
              <a:gd name="connsiteY21-6146" fmla="*/ 261257 h 1455964"/>
              <a:gd name="connsiteX22-6147" fmla="*/ 2386391 w 6522962"/>
              <a:gd name="connsiteY22-6148" fmla="*/ 246743 h 1455964"/>
              <a:gd name="connsiteX23-6149" fmla="*/ 2444448 w 6522962"/>
              <a:gd name="connsiteY23-6150" fmla="*/ 203200 h 1455964"/>
              <a:gd name="connsiteX24-6151" fmla="*/ 2546048 w 6522962"/>
              <a:gd name="connsiteY24-6152" fmla="*/ 174172 h 1455964"/>
              <a:gd name="connsiteX25-6153" fmla="*/ 2604105 w 6522962"/>
              <a:gd name="connsiteY25-6154" fmla="*/ 145143 h 1455964"/>
              <a:gd name="connsiteX26-6155" fmla="*/ 2691191 w 6522962"/>
              <a:gd name="connsiteY26-6156" fmla="*/ 87086 h 1455964"/>
              <a:gd name="connsiteX27-6157" fmla="*/ 2734734 w 6522962"/>
              <a:gd name="connsiteY27-6158" fmla="*/ 72572 h 1455964"/>
              <a:gd name="connsiteX28-6159" fmla="*/ 2894391 w 6522962"/>
              <a:gd name="connsiteY28-6160" fmla="*/ 0 h 1455964"/>
              <a:gd name="connsiteX29-6161" fmla="*/ 3533020 w 6522962"/>
              <a:gd name="connsiteY29-6162" fmla="*/ 14514 h 1455964"/>
              <a:gd name="connsiteX30-6163" fmla="*/ 3576562 w 6522962"/>
              <a:gd name="connsiteY30-6164" fmla="*/ 29029 h 1455964"/>
              <a:gd name="connsiteX31-6165" fmla="*/ 3721705 w 6522962"/>
              <a:gd name="connsiteY31-6166" fmla="*/ 58057 h 1455964"/>
              <a:gd name="connsiteX32-6167" fmla="*/ 3779762 w 6522962"/>
              <a:gd name="connsiteY32-6168" fmla="*/ 87086 h 1455964"/>
              <a:gd name="connsiteX33-6169" fmla="*/ 3823305 w 6522962"/>
              <a:gd name="connsiteY33-6170" fmla="*/ 116114 h 1455964"/>
              <a:gd name="connsiteX34-6171" fmla="*/ 3866848 w 6522962"/>
              <a:gd name="connsiteY34-6172" fmla="*/ 130629 h 1455964"/>
              <a:gd name="connsiteX35-6173" fmla="*/ 3997477 w 6522962"/>
              <a:gd name="connsiteY35-6174" fmla="*/ 232229 h 1455964"/>
              <a:gd name="connsiteX36-6175" fmla="*/ 4041020 w 6522962"/>
              <a:gd name="connsiteY36-6176" fmla="*/ 246743 h 1455964"/>
              <a:gd name="connsiteX37-6177" fmla="*/ 4128105 w 6522962"/>
              <a:gd name="connsiteY37-6178" fmla="*/ 319314 h 1455964"/>
              <a:gd name="connsiteX38-6179" fmla="*/ 4229705 w 6522962"/>
              <a:gd name="connsiteY38-6180" fmla="*/ 377372 h 1455964"/>
              <a:gd name="connsiteX39-6181" fmla="*/ 4287762 w 6522962"/>
              <a:gd name="connsiteY39-6182" fmla="*/ 391886 h 1455964"/>
              <a:gd name="connsiteX40-6183" fmla="*/ 4882848 w 6522962"/>
              <a:gd name="connsiteY40-6184" fmla="*/ 362857 h 1455964"/>
              <a:gd name="connsiteX41-6185" fmla="*/ 5013477 w 6522962"/>
              <a:gd name="connsiteY41-6186" fmla="*/ 333829 h 1455964"/>
              <a:gd name="connsiteX42-6187" fmla="*/ 5535991 w 6522962"/>
              <a:gd name="connsiteY42-6188" fmla="*/ 319314 h 1455964"/>
              <a:gd name="connsiteX43-6189" fmla="*/ 5652105 w 6522962"/>
              <a:gd name="connsiteY43-6190" fmla="*/ 290286 h 1455964"/>
              <a:gd name="connsiteX44-6191" fmla="*/ 5753705 w 6522962"/>
              <a:gd name="connsiteY44-6192" fmla="*/ 246743 h 1455964"/>
              <a:gd name="connsiteX45-6193" fmla="*/ 5869820 w 6522962"/>
              <a:gd name="connsiteY45-6194" fmla="*/ 174172 h 1455964"/>
              <a:gd name="connsiteX46-6195" fmla="*/ 5913362 w 6522962"/>
              <a:gd name="connsiteY46-6196" fmla="*/ 145143 h 1455964"/>
              <a:gd name="connsiteX47-6197" fmla="*/ 5971420 w 6522962"/>
              <a:gd name="connsiteY47-6198" fmla="*/ 130629 h 1455964"/>
              <a:gd name="connsiteX48-6199" fmla="*/ 6014962 w 6522962"/>
              <a:gd name="connsiteY48-6200" fmla="*/ 101600 h 1455964"/>
              <a:gd name="connsiteX49-6201" fmla="*/ 6087534 w 6522962"/>
              <a:gd name="connsiteY49-6202" fmla="*/ 116114 h 1455964"/>
              <a:gd name="connsiteX50-6203" fmla="*/ 6174620 w 6522962"/>
              <a:gd name="connsiteY50-6204" fmla="*/ 159657 h 1455964"/>
              <a:gd name="connsiteX51-6205" fmla="*/ 6203648 w 6522962"/>
              <a:gd name="connsiteY51-6206" fmla="*/ 203200 h 1455964"/>
              <a:gd name="connsiteX52-6207" fmla="*/ 6276220 w 6522962"/>
              <a:gd name="connsiteY52-6208" fmla="*/ 275772 h 1455964"/>
              <a:gd name="connsiteX53-6209" fmla="*/ 6319762 w 6522962"/>
              <a:gd name="connsiteY53-6210" fmla="*/ 362857 h 1455964"/>
              <a:gd name="connsiteX54-6211" fmla="*/ 6334277 w 6522962"/>
              <a:gd name="connsiteY54-6212" fmla="*/ 406400 h 1455964"/>
              <a:gd name="connsiteX55-6213" fmla="*/ 6435877 w 6522962"/>
              <a:gd name="connsiteY55-6214" fmla="*/ 522514 h 1455964"/>
              <a:gd name="connsiteX56-6215" fmla="*/ 6479420 w 6522962"/>
              <a:gd name="connsiteY56-6216" fmla="*/ 609600 h 1455964"/>
              <a:gd name="connsiteX57-6217" fmla="*/ 6508448 w 6522962"/>
              <a:gd name="connsiteY57-6218" fmla="*/ 725714 h 1455964"/>
              <a:gd name="connsiteX58-6219" fmla="*/ 6522962 w 6522962"/>
              <a:gd name="connsiteY58-6220" fmla="*/ 769257 h 1455964"/>
              <a:gd name="connsiteX59-6221" fmla="*/ 6265938 w 6522962"/>
              <a:gd name="connsiteY59-6222" fmla="*/ 1409986 h 1455964"/>
              <a:gd name="connsiteX60-6223" fmla="*/ 5317218 w 6522962"/>
              <a:gd name="connsiteY60-6224" fmla="*/ 1407612 h 1455964"/>
              <a:gd name="connsiteX61-6225" fmla="*/ 5057020 w 6522962"/>
              <a:gd name="connsiteY61-6226" fmla="*/ 1429521 h 1455964"/>
              <a:gd name="connsiteX62-6227" fmla="*/ 4563534 w 6522962"/>
              <a:gd name="connsiteY62-6228" fmla="*/ 1431894 h 1455964"/>
              <a:gd name="connsiteX63-6229" fmla="*/ 4294870 w 6522962"/>
              <a:gd name="connsiteY63-6230" fmla="*/ 1431622 h 1455964"/>
              <a:gd name="connsiteX64-6231" fmla="*/ 3923848 w 6522962"/>
              <a:gd name="connsiteY64-6232" fmla="*/ 1416835 h 1455964"/>
              <a:gd name="connsiteX65-6233" fmla="*/ 3547535 w 6522962"/>
              <a:gd name="connsiteY65-6234" fmla="*/ 1409712 h 1455964"/>
              <a:gd name="connsiteX66-6235" fmla="*/ 2052562 w 6522962"/>
              <a:gd name="connsiteY66-6236" fmla="*/ 1407886 h 1455964"/>
              <a:gd name="connsiteX67-6237" fmla="*/ 0 w 6522962"/>
              <a:gd name="connsiteY67-6238" fmla="*/ 1364890 h 1455964"/>
              <a:gd name="connsiteX68-6239" fmla="*/ 122162 w 6522962"/>
              <a:gd name="connsiteY68-6240" fmla="*/ 1016000 h 1455964"/>
              <a:gd name="connsiteX69-6241" fmla="*/ 151191 w 6522962"/>
              <a:gd name="connsiteY69-6242" fmla="*/ 928914 h 1455964"/>
              <a:gd name="connsiteX70-6243" fmla="*/ 180220 w 6522962"/>
              <a:gd name="connsiteY70-6244" fmla="*/ 783772 h 1455964"/>
              <a:gd name="connsiteX71-6245" fmla="*/ 194734 w 6522962"/>
              <a:gd name="connsiteY71-6246" fmla="*/ 275772 h 1455964"/>
              <a:gd name="connsiteX72-6247" fmla="*/ 223762 w 6522962"/>
              <a:gd name="connsiteY72-6248" fmla="*/ 232229 h 1455964"/>
              <a:gd name="connsiteX73-6249" fmla="*/ 267305 w 6522962"/>
              <a:gd name="connsiteY73-6250" fmla="*/ 203200 h 1455964"/>
              <a:gd name="connsiteX74-6251" fmla="*/ 281820 w 6522962"/>
              <a:gd name="connsiteY74-6252" fmla="*/ 188686 h 1455964"/>
              <a:gd name="connsiteX0-6253" fmla="*/ 252791 w 6533514"/>
              <a:gd name="connsiteY0-6254" fmla="*/ 232229 h 1455964"/>
              <a:gd name="connsiteX1-6255" fmla="*/ 296334 w 6533514"/>
              <a:gd name="connsiteY1-6256" fmla="*/ 159657 h 1455964"/>
              <a:gd name="connsiteX2-6257" fmla="*/ 339877 w 6533514"/>
              <a:gd name="connsiteY2-6258" fmla="*/ 72572 h 1455964"/>
              <a:gd name="connsiteX3-6259" fmla="*/ 426962 w 6533514"/>
              <a:gd name="connsiteY3-6260" fmla="*/ 29029 h 1455964"/>
              <a:gd name="connsiteX4-6261" fmla="*/ 688220 w 6533514"/>
              <a:gd name="connsiteY4-6262" fmla="*/ 43543 h 1455964"/>
              <a:gd name="connsiteX5-6263" fmla="*/ 775305 w 6533514"/>
              <a:gd name="connsiteY5-6264" fmla="*/ 101600 h 1455964"/>
              <a:gd name="connsiteX6-6265" fmla="*/ 818848 w 6533514"/>
              <a:gd name="connsiteY6-6266" fmla="*/ 130629 h 1455964"/>
              <a:gd name="connsiteX7-6267" fmla="*/ 862391 w 6533514"/>
              <a:gd name="connsiteY7-6268" fmla="*/ 159657 h 1455964"/>
              <a:gd name="connsiteX8-6269" fmla="*/ 905934 w 6533514"/>
              <a:gd name="connsiteY8-6270" fmla="*/ 203200 h 1455964"/>
              <a:gd name="connsiteX9-6271" fmla="*/ 993020 w 6533514"/>
              <a:gd name="connsiteY9-6272" fmla="*/ 261257 h 1455964"/>
              <a:gd name="connsiteX10-6273" fmla="*/ 1094620 w 6533514"/>
              <a:gd name="connsiteY10-6274" fmla="*/ 333829 h 1455964"/>
              <a:gd name="connsiteX11-6275" fmla="*/ 1181705 w 6533514"/>
              <a:gd name="connsiteY11-6276" fmla="*/ 406400 h 1455964"/>
              <a:gd name="connsiteX12-6277" fmla="*/ 1239762 w 6533514"/>
              <a:gd name="connsiteY12-6278" fmla="*/ 420914 h 1455964"/>
              <a:gd name="connsiteX13-6279" fmla="*/ 1297820 w 6533514"/>
              <a:gd name="connsiteY13-6280" fmla="*/ 449943 h 1455964"/>
              <a:gd name="connsiteX14-6281" fmla="*/ 1413934 w 6533514"/>
              <a:gd name="connsiteY14-6282" fmla="*/ 478972 h 1455964"/>
              <a:gd name="connsiteX15-6283" fmla="*/ 1762277 w 6533514"/>
              <a:gd name="connsiteY15-6284" fmla="*/ 464457 h 1455964"/>
              <a:gd name="connsiteX16-6285" fmla="*/ 1892905 w 6533514"/>
              <a:gd name="connsiteY16-6286" fmla="*/ 391886 h 1455964"/>
              <a:gd name="connsiteX17-6287" fmla="*/ 1965477 w 6533514"/>
              <a:gd name="connsiteY17-6288" fmla="*/ 377372 h 1455964"/>
              <a:gd name="connsiteX18-6289" fmla="*/ 2125134 w 6533514"/>
              <a:gd name="connsiteY18-6290" fmla="*/ 333829 h 1455964"/>
              <a:gd name="connsiteX19-6291" fmla="*/ 2183191 w 6533514"/>
              <a:gd name="connsiteY19-6292" fmla="*/ 304800 h 1455964"/>
              <a:gd name="connsiteX20-6293" fmla="*/ 2255762 w 6533514"/>
              <a:gd name="connsiteY20-6294" fmla="*/ 290286 h 1455964"/>
              <a:gd name="connsiteX21-6295" fmla="*/ 2313820 w 6533514"/>
              <a:gd name="connsiteY21-6296" fmla="*/ 261257 h 1455964"/>
              <a:gd name="connsiteX22-6297" fmla="*/ 2386391 w 6533514"/>
              <a:gd name="connsiteY22-6298" fmla="*/ 246743 h 1455964"/>
              <a:gd name="connsiteX23-6299" fmla="*/ 2444448 w 6533514"/>
              <a:gd name="connsiteY23-6300" fmla="*/ 203200 h 1455964"/>
              <a:gd name="connsiteX24-6301" fmla="*/ 2546048 w 6533514"/>
              <a:gd name="connsiteY24-6302" fmla="*/ 174172 h 1455964"/>
              <a:gd name="connsiteX25-6303" fmla="*/ 2604105 w 6533514"/>
              <a:gd name="connsiteY25-6304" fmla="*/ 145143 h 1455964"/>
              <a:gd name="connsiteX26-6305" fmla="*/ 2691191 w 6533514"/>
              <a:gd name="connsiteY26-6306" fmla="*/ 87086 h 1455964"/>
              <a:gd name="connsiteX27-6307" fmla="*/ 2734734 w 6533514"/>
              <a:gd name="connsiteY27-6308" fmla="*/ 72572 h 1455964"/>
              <a:gd name="connsiteX28-6309" fmla="*/ 2894391 w 6533514"/>
              <a:gd name="connsiteY28-6310" fmla="*/ 0 h 1455964"/>
              <a:gd name="connsiteX29-6311" fmla="*/ 3533020 w 6533514"/>
              <a:gd name="connsiteY29-6312" fmla="*/ 14514 h 1455964"/>
              <a:gd name="connsiteX30-6313" fmla="*/ 3576562 w 6533514"/>
              <a:gd name="connsiteY30-6314" fmla="*/ 29029 h 1455964"/>
              <a:gd name="connsiteX31-6315" fmla="*/ 3721705 w 6533514"/>
              <a:gd name="connsiteY31-6316" fmla="*/ 58057 h 1455964"/>
              <a:gd name="connsiteX32-6317" fmla="*/ 3779762 w 6533514"/>
              <a:gd name="connsiteY32-6318" fmla="*/ 87086 h 1455964"/>
              <a:gd name="connsiteX33-6319" fmla="*/ 3823305 w 6533514"/>
              <a:gd name="connsiteY33-6320" fmla="*/ 116114 h 1455964"/>
              <a:gd name="connsiteX34-6321" fmla="*/ 3866848 w 6533514"/>
              <a:gd name="connsiteY34-6322" fmla="*/ 130629 h 1455964"/>
              <a:gd name="connsiteX35-6323" fmla="*/ 3997477 w 6533514"/>
              <a:gd name="connsiteY35-6324" fmla="*/ 232229 h 1455964"/>
              <a:gd name="connsiteX36-6325" fmla="*/ 4041020 w 6533514"/>
              <a:gd name="connsiteY36-6326" fmla="*/ 246743 h 1455964"/>
              <a:gd name="connsiteX37-6327" fmla="*/ 4128105 w 6533514"/>
              <a:gd name="connsiteY37-6328" fmla="*/ 319314 h 1455964"/>
              <a:gd name="connsiteX38-6329" fmla="*/ 4229705 w 6533514"/>
              <a:gd name="connsiteY38-6330" fmla="*/ 377372 h 1455964"/>
              <a:gd name="connsiteX39-6331" fmla="*/ 4287762 w 6533514"/>
              <a:gd name="connsiteY39-6332" fmla="*/ 391886 h 1455964"/>
              <a:gd name="connsiteX40-6333" fmla="*/ 4882848 w 6533514"/>
              <a:gd name="connsiteY40-6334" fmla="*/ 362857 h 1455964"/>
              <a:gd name="connsiteX41-6335" fmla="*/ 5013477 w 6533514"/>
              <a:gd name="connsiteY41-6336" fmla="*/ 333829 h 1455964"/>
              <a:gd name="connsiteX42-6337" fmla="*/ 5535991 w 6533514"/>
              <a:gd name="connsiteY42-6338" fmla="*/ 319314 h 1455964"/>
              <a:gd name="connsiteX43-6339" fmla="*/ 5652105 w 6533514"/>
              <a:gd name="connsiteY43-6340" fmla="*/ 290286 h 1455964"/>
              <a:gd name="connsiteX44-6341" fmla="*/ 5753705 w 6533514"/>
              <a:gd name="connsiteY44-6342" fmla="*/ 246743 h 1455964"/>
              <a:gd name="connsiteX45-6343" fmla="*/ 5869820 w 6533514"/>
              <a:gd name="connsiteY45-6344" fmla="*/ 174172 h 1455964"/>
              <a:gd name="connsiteX46-6345" fmla="*/ 5913362 w 6533514"/>
              <a:gd name="connsiteY46-6346" fmla="*/ 145143 h 1455964"/>
              <a:gd name="connsiteX47-6347" fmla="*/ 5971420 w 6533514"/>
              <a:gd name="connsiteY47-6348" fmla="*/ 130629 h 1455964"/>
              <a:gd name="connsiteX48-6349" fmla="*/ 6014962 w 6533514"/>
              <a:gd name="connsiteY48-6350" fmla="*/ 101600 h 1455964"/>
              <a:gd name="connsiteX49-6351" fmla="*/ 6087534 w 6533514"/>
              <a:gd name="connsiteY49-6352" fmla="*/ 116114 h 1455964"/>
              <a:gd name="connsiteX50-6353" fmla="*/ 6174620 w 6533514"/>
              <a:gd name="connsiteY50-6354" fmla="*/ 159657 h 1455964"/>
              <a:gd name="connsiteX51-6355" fmla="*/ 6203648 w 6533514"/>
              <a:gd name="connsiteY51-6356" fmla="*/ 203200 h 1455964"/>
              <a:gd name="connsiteX52-6357" fmla="*/ 6276220 w 6533514"/>
              <a:gd name="connsiteY52-6358" fmla="*/ 275772 h 1455964"/>
              <a:gd name="connsiteX53-6359" fmla="*/ 6319762 w 6533514"/>
              <a:gd name="connsiteY53-6360" fmla="*/ 362857 h 1455964"/>
              <a:gd name="connsiteX54-6361" fmla="*/ 6334277 w 6533514"/>
              <a:gd name="connsiteY54-6362" fmla="*/ 406400 h 1455964"/>
              <a:gd name="connsiteX55-6363" fmla="*/ 6435877 w 6533514"/>
              <a:gd name="connsiteY55-6364" fmla="*/ 522514 h 1455964"/>
              <a:gd name="connsiteX56-6365" fmla="*/ 6479420 w 6533514"/>
              <a:gd name="connsiteY56-6366" fmla="*/ 609600 h 1455964"/>
              <a:gd name="connsiteX57-6367" fmla="*/ 6522962 w 6533514"/>
              <a:gd name="connsiteY57-6368" fmla="*/ 769257 h 1455964"/>
              <a:gd name="connsiteX58-6369" fmla="*/ 6265938 w 6533514"/>
              <a:gd name="connsiteY58-6370" fmla="*/ 1409986 h 1455964"/>
              <a:gd name="connsiteX59-6371" fmla="*/ 5317218 w 6533514"/>
              <a:gd name="connsiteY59-6372" fmla="*/ 1407612 h 1455964"/>
              <a:gd name="connsiteX60-6373" fmla="*/ 5057020 w 6533514"/>
              <a:gd name="connsiteY60-6374" fmla="*/ 1429521 h 1455964"/>
              <a:gd name="connsiteX61-6375" fmla="*/ 4563534 w 6533514"/>
              <a:gd name="connsiteY61-6376" fmla="*/ 1431894 h 1455964"/>
              <a:gd name="connsiteX62-6377" fmla="*/ 4294870 w 6533514"/>
              <a:gd name="connsiteY62-6378" fmla="*/ 1431622 h 1455964"/>
              <a:gd name="connsiteX63-6379" fmla="*/ 3923848 w 6533514"/>
              <a:gd name="connsiteY63-6380" fmla="*/ 1416835 h 1455964"/>
              <a:gd name="connsiteX64-6381" fmla="*/ 3547535 w 6533514"/>
              <a:gd name="connsiteY64-6382" fmla="*/ 1409712 h 1455964"/>
              <a:gd name="connsiteX65-6383" fmla="*/ 2052562 w 6533514"/>
              <a:gd name="connsiteY65-6384" fmla="*/ 1407886 h 1455964"/>
              <a:gd name="connsiteX66-6385" fmla="*/ 0 w 6533514"/>
              <a:gd name="connsiteY66-6386" fmla="*/ 1364890 h 1455964"/>
              <a:gd name="connsiteX67-6387" fmla="*/ 122162 w 6533514"/>
              <a:gd name="connsiteY67-6388" fmla="*/ 1016000 h 1455964"/>
              <a:gd name="connsiteX68-6389" fmla="*/ 151191 w 6533514"/>
              <a:gd name="connsiteY68-6390" fmla="*/ 928914 h 1455964"/>
              <a:gd name="connsiteX69-6391" fmla="*/ 180220 w 6533514"/>
              <a:gd name="connsiteY69-6392" fmla="*/ 783772 h 1455964"/>
              <a:gd name="connsiteX70-6393" fmla="*/ 194734 w 6533514"/>
              <a:gd name="connsiteY70-6394" fmla="*/ 275772 h 1455964"/>
              <a:gd name="connsiteX71-6395" fmla="*/ 223762 w 6533514"/>
              <a:gd name="connsiteY71-6396" fmla="*/ 232229 h 1455964"/>
              <a:gd name="connsiteX72-6397" fmla="*/ 267305 w 6533514"/>
              <a:gd name="connsiteY72-6398" fmla="*/ 203200 h 1455964"/>
              <a:gd name="connsiteX73-6399" fmla="*/ 281820 w 6533514"/>
              <a:gd name="connsiteY73-6400" fmla="*/ 188686 h 1455964"/>
              <a:gd name="connsiteX0-6401" fmla="*/ 252791 w 6535591"/>
              <a:gd name="connsiteY0-6402" fmla="*/ 232229 h 1455964"/>
              <a:gd name="connsiteX1-6403" fmla="*/ 296334 w 6535591"/>
              <a:gd name="connsiteY1-6404" fmla="*/ 159657 h 1455964"/>
              <a:gd name="connsiteX2-6405" fmla="*/ 339877 w 6535591"/>
              <a:gd name="connsiteY2-6406" fmla="*/ 72572 h 1455964"/>
              <a:gd name="connsiteX3-6407" fmla="*/ 426962 w 6535591"/>
              <a:gd name="connsiteY3-6408" fmla="*/ 29029 h 1455964"/>
              <a:gd name="connsiteX4-6409" fmla="*/ 688220 w 6535591"/>
              <a:gd name="connsiteY4-6410" fmla="*/ 43543 h 1455964"/>
              <a:gd name="connsiteX5-6411" fmla="*/ 775305 w 6535591"/>
              <a:gd name="connsiteY5-6412" fmla="*/ 101600 h 1455964"/>
              <a:gd name="connsiteX6-6413" fmla="*/ 818848 w 6535591"/>
              <a:gd name="connsiteY6-6414" fmla="*/ 130629 h 1455964"/>
              <a:gd name="connsiteX7-6415" fmla="*/ 862391 w 6535591"/>
              <a:gd name="connsiteY7-6416" fmla="*/ 159657 h 1455964"/>
              <a:gd name="connsiteX8-6417" fmla="*/ 905934 w 6535591"/>
              <a:gd name="connsiteY8-6418" fmla="*/ 203200 h 1455964"/>
              <a:gd name="connsiteX9-6419" fmla="*/ 993020 w 6535591"/>
              <a:gd name="connsiteY9-6420" fmla="*/ 261257 h 1455964"/>
              <a:gd name="connsiteX10-6421" fmla="*/ 1094620 w 6535591"/>
              <a:gd name="connsiteY10-6422" fmla="*/ 333829 h 1455964"/>
              <a:gd name="connsiteX11-6423" fmla="*/ 1181705 w 6535591"/>
              <a:gd name="connsiteY11-6424" fmla="*/ 406400 h 1455964"/>
              <a:gd name="connsiteX12-6425" fmla="*/ 1239762 w 6535591"/>
              <a:gd name="connsiteY12-6426" fmla="*/ 420914 h 1455964"/>
              <a:gd name="connsiteX13-6427" fmla="*/ 1297820 w 6535591"/>
              <a:gd name="connsiteY13-6428" fmla="*/ 449943 h 1455964"/>
              <a:gd name="connsiteX14-6429" fmla="*/ 1413934 w 6535591"/>
              <a:gd name="connsiteY14-6430" fmla="*/ 478972 h 1455964"/>
              <a:gd name="connsiteX15-6431" fmla="*/ 1762277 w 6535591"/>
              <a:gd name="connsiteY15-6432" fmla="*/ 464457 h 1455964"/>
              <a:gd name="connsiteX16-6433" fmla="*/ 1892905 w 6535591"/>
              <a:gd name="connsiteY16-6434" fmla="*/ 391886 h 1455964"/>
              <a:gd name="connsiteX17-6435" fmla="*/ 1965477 w 6535591"/>
              <a:gd name="connsiteY17-6436" fmla="*/ 377372 h 1455964"/>
              <a:gd name="connsiteX18-6437" fmla="*/ 2125134 w 6535591"/>
              <a:gd name="connsiteY18-6438" fmla="*/ 333829 h 1455964"/>
              <a:gd name="connsiteX19-6439" fmla="*/ 2183191 w 6535591"/>
              <a:gd name="connsiteY19-6440" fmla="*/ 304800 h 1455964"/>
              <a:gd name="connsiteX20-6441" fmla="*/ 2255762 w 6535591"/>
              <a:gd name="connsiteY20-6442" fmla="*/ 290286 h 1455964"/>
              <a:gd name="connsiteX21-6443" fmla="*/ 2313820 w 6535591"/>
              <a:gd name="connsiteY21-6444" fmla="*/ 261257 h 1455964"/>
              <a:gd name="connsiteX22-6445" fmla="*/ 2386391 w 6535591"/>
              <a:gd name="connsiteY22-6446" fmla="*/ 246743 h 1455964"/>
              <a:gd name="connsiteX23-6447" fmla="*/ 2444448 w 6535591"/>
              <a:gd name="connsiteY23-6448" fmla="*/ 203200 h 1455964"/>
              <a:gd name="connsiteX24-6449" fmla="*/ 2546048 w 6535591"/>
              <a:gd name="connsiteY24-6450" fmla="*/ 174172 h 1455964"/>
              <a:gd name="connsiteX25-6451" fmla="*/ 2604105 w 6535591"/>
              <a:gd name="connsiteY25-6452" fmla="*/ 145143 h 1455964"/>
              <a:gd name="connsiteX26-6453" fmla="*/ 2691191 w 6535591"/>
              <a:gd name="connsiteY26-6454" fmla="*/ 87086 h 1455964"/>
              <a:gd name="connsiteX27-6455" fmla="*/ 2734734 w 6535591"/>
              <a:gd name="connsiteY27-6456" fmla="*/ 72572 h 1455964"/>
              <a:gd name="connsiteX28-6457" fmla="*/ 2894391 w 6535591"/>
              <a:gd name="connsiteY28-6458" fmla="*/ 0 h 1455964"/>
              <a:gd name="connsiteX29-6459" fmla="*/ 3533020 w 6535591"/>
              <a:gd name="connsiteY29-6460" fmla="*/ 14514 h 1455964"/>
              <a:gd name="connsiteX30-6461" fmla="*/ 3576562 w 6535591"/>
              <a:gd name="connsiteY30-6462" fmla="*/ 29029 h 1455964"/>
              <a:gd name="connsiteX31-6463" fmla="*/ 3721705 w 6535591"/>
              <a:gd name="connsiteY31-6464" fmla="*/ 58057 h 1455964"/>
              <a:gd name="connsiteX32-6465" fmla="*/ 3779762 w 6535591"/>
              <a:gd name="connsiteY32-6466" fmla="*/ 87086 h 1455964"/>
              <a:gd name="connsiteX33-6467" fmla="*/ 3823305 w 6535591"/>
              <a:gd name="connsiteY33-6468" fmla="*/ 116114 h 1455964"/>
              <a:gd name="connsiteX34-6469" fmla="*/ 3866848 w 6535591"/>
              <a:gd name="connsiteY34-6470" fmla="*/ 130629 h 1455964"/>
              <a:gd name="connsiteX35-6471" fmla="*/ 3997477 w 6535591"/>
              <a:gd name="connsiteY35-6472" fmla="*/ 232229 h 1455964"/>
              <a:gd name="connsiteX36-6473" fmla="*/ 4041020 w 6535591"/>
              <a:gd name="connsiteY36-6474" fmla="*/ 246743 h 1455964"/>
              <a:gd name="connsiteX37-6475" fmla="*/ 4128105 w 6535591"/>
              <a:gd name="connsiteY37-6476" fmla="*/ 319314 h 1455964"/>
              <a:gd name="connsiteX38-6477" fmla="*/ 4229705 w 6535591"/>
              <a:gd name="connsiteY38-6478" fmla="*/ 377372 h 1455964"/>
              <a:gd name="connsiteX39-6479" fmla="*/ 4287762 w 6535591"/>
              <a:gd name="connsiteY39-6480" fmla="*/ 391886 h 1455964"/>
              <a:gd name="connsiteX40-6481" fmla="*/ 4882848 w 6535591"/>
              <a:gd name="connsiteY40-6482" fmla="*/ 362857 h 1455964"/>
              <a:gd name="connsiteX41-6483" fmla="*/ 5013477 w 6535591"/>
              <a:gd name="connsiteY41-6484" fmla="*/ 333829 h 1455964"/>
              <a:gd name="connsiteX42-6485" fmla="*/ 5535991 w 6535591"/>
              <a:gd name="connsiteY42-6486" fmla="*/ 319314 h 1455964"/>
              <a:gd name="connsiteX43-6487" fmla="*/ 5652105 w 6535591"/>
              <a:gd name="connsiteY43-6488" fmla="*/ 290286 h 1455964"/>
              <a:gd name="connsiteX44-6489" fmla="*/ 5753705 w 6535591"/>
              <a:gd name="connsiteY44-6490" fmla="*/ 246743 h 1455964"/>
              <a:gd name="connsiteX45-6491" fmla="*/ 5869820 w 6535591"/>
              <a:gd name="connsiteY45-6492" fmla="*/ 174172 h 1455964"/>
              <a:gd name="connsiteX46-6493" fmla="*/ 5913362 w 6535591"/>
              <a:gd name="connsiteY46-6494" fmla="*/ 145143 h 1455964"/>
              <a:gd name="connsiteX47-6495" fmla="*/ 5971420 w 6535591"/>
              <a:gd name="connsiteY47-6496" fmla="*/ 130629 h 1455964"/>
              <a:gd name="connsiteX48-6497" fmla="*/ 6014962 w 6535591"/>
              <a:gd name="connsiteY48-6498" fmla="*/ 101600 h 1455964"/>
              <a:gd name="connsiteX49-6499" fmla="*/ 6087534 w 6535591"/>
              <a:gd name="connsiteY49-6500" fmla="*/ 116114 h 1455964"/>
              <a:gd name="connsiteX50-6501" fmla="*/ 6174620 w 6535591"/>
              <a:gd name="connsiteY50-6502" fmla="*/ 159657 h 1455964"/>
              <a:gd name="connsiteX51-6503" fmla="*/ 6203648 w 6535591"/>
              <a:gd name="connsiteY51-6504" fmla="*/ 203200 h 1455964"/>
              <a:gd name="connsiteX52-6505" fmla="*/ 6276220 w 6535591"/>
              <a:gd name="connsiteY52-6506" fmla="*/ 275772 h 1455964"/>
              <a:gd name="connsiteX53-6507" fmla="*/ 6319762 w 6535591"/>
              <a:gd name="connsiteY53-6508" fmla="*/ 362857 h 1455964"/>
              <a:gd name="connsiteX54-6509" fmla="*/ 6334277 w 6535591"/>
              <a:gd name="connsiteY54-6510" fmla="*/ 406400 h 1455964"/>
              <a:gd name="connsiteX55-6511" fmla="*/ 6479420 w 6535591"/>
              <a:gd name="connsiteY55-6512" fmla="*/ 609600 h 1455964"/>
              <a:gd name="connsiteX56-6513" fmla="*/ 6522962 w 6535591"/>
              <a:gd name="connsiteY56-6514" fmla="*/ 769257 h 1455964"/>
              <a:gd name="connsiteX57-6515" fmla="*/ 6265938 w 6535591"/>
              <a:gd name="connsiteY57-6516" fmla="*/ 1409986 h 1455964"/>
              <a:gd name="connsiteX58-6517" fmla="*/ 5317218 w 6535591"/>
              <a:gd name="connsiteY58-6518" fmla="*/ 1407612 h 1455964"/>
              <a:gd name="connsiteX59-6519" fmla="*/ 5057020 w 6535591"/>
              <a:gd name="connsiteY59-6520" fmla="*/ 1429521 h 1455964"/>
              <a:gd name="connsiteX60-6521" fmla="*/ 4563534 w 6535591"/>
              <a:gd name="connsiteY60-6522" fmla="*/ 1431894 h 1455964"/>
              <a:gd name="connsiteX61-6523" fmla="*/ 4294870 w 6535591"/>
              <a:gd name="connsiteY61-6524" fmla="*/ 1431622 h 1455964"/>
              <a:gd name="connsiteX62-6525" fmla="*/ 3923848 w 6535591"/>
              <a:gd name="connsiteY62-6526" fmla="*/ 1416835 h 1455964"/>
              <a:gd name="connsiteX63-6527" fmla="*/ 3547535 w 6535591"/>
              <a:gd name="connsiteY63-6528" fmla="*/ 1409712 h 1455964"/>
              <a:gd name="connsiteX64-6529" fmla="*/ 2052562 w 6535591"/>
              <a:gd name="connsiteY64-6530" fmla="*/ 1407886 h 1455964"/>
              <a:gd name="connsiteX65-6531" fmla="*/ 0 w 6535591"/>
              <a:gd name="connsiteY65-6532" fmla="*/ 1364890 h 1455964"/>
              <a:gd name="connsiteX66-6533" fmla="*/ 122162 w 6535591"/>
              <a:gd name="connsiteY66-6534" fmla="*/ 1016000 h 1455964"/>
              <a:gd name="connsiteX67-6535" fmla="*/ 151191 w 6535591"/>
              <a:gd name="connsiteY67-6536" fmla="*/ 928914 h 1455964"/>
              <a:gd name="connsiteX68-6537" fmla="*/ 180220 w 6535591"/>
              <a:gd name="connsiteY68-6538" fmla="*/ 783772 h 1455964"/>
              <a:gd name="connsiteX69-6539" fmla="*/ 194734 w 6535591"/>
              <a:gd name="connsiteY69-6540" fmla="*/ 275772 h 1455964"/>
              <a:gd name="connsiteX70-6541" fmla="*/ 223762 w 6535591"/>
              <a:gd name="connsiteY70-6542" fmla="*/ 232229 h 1455964"/>
              <a:gd name="connsiteX71-6543" fmla="*/ 267305 w 6535591"/>
              <a:gd name="connsiteY71-6544" fmla="*/ 203200 h 1455964"/>
              <a:gd name="connsiteX72-6545" fmla="*/ 281820 w 6535591"/>
              <a:gd name="connsiteY72-6546" fmla="*/ 188686 h 1455964"/>
              <a:gd name="connsiteX0-6547" fmla="*/ 252791 w 6523520"/>
              <a:gd name="connsiteY0-6548" fmla="*/ 232229 h 1455964"/>
              <a:gd name="connsiteX1-6549" fmla="*/ 296334 w 6523520"/>
              <a:gd name="connsiteY1-6550" fmla="*/ 159657 h 1455964"/>
              <a:gd name="connsiteX2-6551" fmla="*/ 339877 w 6523520"/>
              <a:gd name="connsiteY2-6552" fmla="*/ 72572 h 1455964"/>
              <a:gd name="connsiteX3-6553" fmla="*/ 426962 w 6523520"/>
              <a:gd name="connsiteY3-6554" fmla="*/ 29029 h 1455964"/>
              <a:gd name="connsiteX4-6555" fmla="*/ 688220 w 6523520"/>
              <a:gd name="connsiteY4-6556" fmla="*/ 43543 h 1455964"/>
              <a:gd name="connsiteX5-6557" fmla="*/ 775305 w 6523520"/>
              <a:gd name="connsiteY5-6558" fmla="*/ 101600 h 1455964"/>
              <a:gd name="connsiteX6-6559" fmla="*/ 818848 w 6523520"/>
              <a:gd name="connsiteY6-6560" fmla="*/ 130629 h 1455964"/>
              <a:gd name="connsiteX7-6561" fmla="*/ 862391 w 6523520"/>
              <a:gd name="connsiteY7-6562" fmla="*/ 159657 h 1455964"/>
              <a:gd name="connsiteX8-6563" fmla="*/ 905934 w 6523520"/>
              <a:gd name="connsiteY8-6564" fmla="*/ 203200 h 1455964"/>
              <a:gd name="connsiteX9-6565" fmla="*/ 993020 w 6523520"/>
              <a:gd name="connsiteY9-6566" fmla="*/ 261257 h 1455964"/>
              <a:gd name="connsiteX10-6567" fmla="*/ 1094620 w 6523520"/>
              <a:gd name="connsiteY10-6568" fmla="*/ 333829 h 1455964"/>
              <a:gd name="connsiteX11-6569" fmla="*/ 1181705 w 6523520"/>
              <a:gd name="connsiteY11-6570" fmla="*/ 406400 h 1455964"/>
              <a:gd name="connsiteX12-6571" fmla="*/ 1239762 w 6523520"/>
              <a:gd name="connsiteY12-6572" fmla="*/ 420914 h 1455964"/>
              <a:gd name="connsiteX13-6573" fmla="*/ 1297820 w 6523520"/>
              <a:gd name="connsiteY13-6574" fmla="*/ 449943 h 1455964"/>
              <a:gd name="connsiteX14-6575" fmla="*/ 1413934 w 6523520"/>
              <a:gd name="connsiteY14-6576" fmla="*/ 478972 h 1455964"/>
              <a:gd name="connsiteX15-6577" fmla="*/ 1762277 w 6523520"/>
              <a:gd name="connsiteY15-6578" fmla="*/ 464457 h 1455964"/>
              <a:gd name="connsiteX16-6579" fmla="*/ 1892905 w 6523520"/>
              <a:gd name="connsiteY16-6580" fmla="*/ 391886 h 1455964"/>
              <a:gd name="connsiteX17-6581" fmla="*/ 1965477 w 6523520"/>
              <a:gd name="connsiteY17-6582" fmla="*/ 377372 h 1455964"/>
              <a:gd name="connsiteX18-6583" fmla="*/ 2125134 w 6523520"/>
              <a:gd name="connsiteY18-6584" fmla="*/ 333829 h 1455964"/>
              <a:gd name="connsiteX19-6585" fmla="*/ 2183191 w 6523520"/>
              <a:gd name="connsiteY19-6586" fmla="*/ 304800 h 1455964"/>
              <a:gd name="connsiteX20-6587" fmla="*/ 2255762 w 6523520"/>
              <a:gd name="connsiteY20-6588" fmla="*/ 290286 h 1455964"/>
              <a:gd name="connsiteX21-6589" fmla="*/ 2313820 w 6523520"/>
              <a:gd name="connsiteY21-6590" fmla="*/ 261257 h 1455964"/>
              <a:gd name="connsiteX22-6591" fmla="*/ 2386391 w 6523520"/>
              <a:gd name="connsiteY22-6592" fmla="*/ 246743 h 1455964"/>
              <a:gd name="connsiteX23-6593" fmla="*/ 2444448 w 6523520"/>
              <a:gd name="connsiteY23-6594" fmla="*/ 203200 h 1455964"/>
              <a:gd name="connsiteX24-6595" fmla="*/ 2546048 w 6523520"/>
              <a:gd name="connsiteY24-6596" fmla="*/ 174172 h 1455964"/>
              <a:gd name="connsiteX25-6597" fmla="*/ 2604105 w 6523520"/>
              <a:gd name="connsiteY25-6598" fmla="*/ 145143 h 1455964"/>
              <a:gd name="connsiteX26-6599" fmla="*/ 2691191 w 6523520"/>
              <a:gd name="connsiteY26-6600" fmla="*/ 87086 h 1455964"/>
              <a:gd name="connsiteX27-6601" fmla="*/ 2734734 w 6523520"/>
              <a:gd name="connsiteY27-6602" fmla="*/ 72572 h 1455964"/>
              <a:gd name="connsiteX28-6603" fmla="*/ 2894391 w 6523520"/>
              <a:gd name="connsiteY28-6604" fmla="*/ 0 h 1455964"/>
              <a:gd name="connsiteX29-6605" fmla="*/ 3533020 w 6523520"/>
              <a:gd name="connsiteY29-6606" fmla="*/ 14514 h 1455964"/>
              <a:gd name="connsiteX30-6607" fmla="*/ 3576562 w 6523520"/>
              <a:gd name="connsiteY30-6608" fmla="*/ 29029 h 1455964"/>
              <a:gd name="connsiteX31-6609" fmla="*/ 3721705 w 6523520"/>
              <a:gd name="connsiteY31-6610" fmla="*/ 58057 h 1455964"/>
              <a:gd name="connsiteX32-6611" fmla="*/ 3779762 w 6523520"/>
              <a:gd name="connsiteY32-6612" fmla="*/ 87086 h 1455964"/>
              <a:gd name="connsiteX33-6613" fmla="*/ 3823305 w 6523520"/>
              <a:gd name="connsiteY33-6614" fmla="*/ 116114 h 1455964"/>
              <a:gd name="connsiteX34-6615" fmla="*/ 3866848 w 6523520"/>
              <a:gd name="connsiteY34-6616" fmla="*/ 130629 h 1455964"/>
              <a:gd name="connsiteX35-6617" fmla="*/ 3997477 w 6523520"/>
              <a:gd name="connsiteY35-6618" fmla="*/ 232229 h 1455964"/>
              <a:gd name="connsiteX36-6619" fmla="*/ 4041020 w 6523520"/>
              <a:gd name="connsiteY36-6620" fmla="*/ 246743 h 1455964"/>
              <a:gd name="connsiteX37-6621" fmla="*/ 4128105 w 6523520"/>
              <a:gd name="connsiteY37-6622" fmla="*/ 319314 h 1455964"/>
              <a:gd name="connsiteX38-6623" fmla="*/ 4229705 w 6523520"/>
              <a:gd name="connsiteY38-6624" fmla="*/ 377372 h 1455964"/>
              <a:gd name="connsiteX39-6625" fmla="*/ 4287762 w 6523520"/>
              <a:gd name="connsiteY39-6626" fmla="*/ 391886 h 1455964"/>
              <a:gd name="connsiteX40-6627" fmla="*/ 4882848 w 6523520"/>
              <a:gd name="connsiteY40-6628" fmla="*/ 362857 h 1455964"/>
              <a:gd name="connsiteX41-6629" fmla="*/ 5013477 w 6523520"/>
              <a:gd name="connsiteY41-6630" fmla="*/ 333829 h 1455964"/>
              <a:gd name="connsiteX42-6631" fmla="*/ 5535991 w 6523520"/>
              <a:gd name="connsiteY42-6632" fmla="*/ 319314 h 1455964"/>
              <a:gd name="connsiteX43-6633" fmla="*/ 5652105 w 6523520"/>
              <a:gd name="connsiteY43-6634" fmla="*/ 290286 h 1455964"/>
              <a:gd name="connsiteX44-6635" fmla="*/ 5753705 w 6523520"/>
              <a:gd name="connsiteY44-6636" fmla="*/ 246743 h 1455964"/>
              <a:gd name="connsiteX45-6637" fmla="*/ 5869820 w 6523520"/>
              <a:gd name="connsiteY45-6638" fmla="*/ 174172 h 1455964"/>
              <a:gd name="connsiteX46-6639" fmla="*/ 5913362 w 6523520"/>
              <a:gd name="connsiteY46-6640" fmla="*/ 145143 h 1455964"/>
              <a:gd name="connsiteX47-6641" fmla="*/ 5971420 w 6523520"/>
              <a:gd name="connsiteY47-6642" fmla="*/ 130629 h 1455964"/>
              <a:gd name="connsiteX48-6643" fmla="*/ 6014962 w 6523520"/>
              <a:gd name="connsiteY48-6644" fmla="*/ 101600 h 1455964"/>
              <a:gd name="connsiteX49-6645" fmla="*/ 6087534 w 6523520"/>
              <a:gd name="connsiteY49-6646" fmla="*/ 116114 h 1455964"/>
              <a:gd name="connsiteX50-6647" fmla="*/ 6174620 w 6523520"/>
              <a:gd name="connsiteY50-6648" fmla="*/ 159657 h 1455964"/>
              <a:gd name="connsiteX51-6649" fmla="*/ 6203648 w 6523520"/>
              <a:gd name="connsiteY51-6650" fmla="*/ 203200 h 1455964"/>
              <a:gd name="connsiteX52-6651" fmla="*/ 6276220 w 6523520"/>
              <a:gd name="connsiteY52-6652" fmla="*/ 275772 h 1455964"/>
              <a:gd name="connsiteX53-6653" fmla="*/ 6319762 w 6523520"/>
              <a:gd name="connsiteY53-6654" fmla="*/ 362857 h 1455964"/>
              <a:gd name="connsiteX54-6655" fmla="*/ 6334277 w 6523520"/>
              <a:gd name="connsiteY54-6656" fmla="*/ 406400 h 1455964"/>
              <a:gd name="connsiteX55-6657" fmla="*/ 6522962 w 6523520"/>
              <a:gd name="connsiteY55-6658" fmla="*/ 769257 h 1455964"/>
              <a:gd name="connsiteX56-6659" fmla="*/ 6265938 w 6523520"/>
              <a:gd name="connsiteY56-6660" fmla="*/ 1409986 h 1455964"/>
              <a:gd name="connsiteX57-6661" fmla="*/ 5317218 w 6523520"/>
              <a:gd name="connsiteY57-6662" fmla="*/ 1407612 h 1455964"/>
              <a:gd name="connsiteX58-6663" fmla="*/ 5057020 w 6523520"/>
              <a:gd name="connsiteY58-6664" fmla="*/ 1429521 h 1455964"/>
              <a:gd name="connsiteX59-6665" fmla="*/ 4563534 w 6523520"/>
              <a:gd name="connsiteY59-6666" fmla="*/ 1431894 h 1455964"/>
              <a:gd name="connsiteX60-6667" fmla="*/ 4294870 w 6523520"/>
              <a:gd name="connsiteY60-6668" fmla="*/ 1431622 h 1455964"/>
              <a:gd name="connsiteX61-6669" fmla="*/ 3923848 w 6523520"/>
              <a:gd name="connsiteY61-6670" fmla="*/ 1416835 h 1455964"/>
              <a:gd name="connsiteX62-6671" fmla="*/ 3547535 w 6523520"/>
              <a:gd name="connsiteY62-6672" fmla="*/ 1409712 h 1455964"/>
              <a:gd name="connsiteX63-6673" fmla="*/ 2052562 w 6523520"/>
              <a:gd name="connsiteY63-6674" fmla="*/ 1407886 h 1455964"/>
              <a:gd name="connsiteX64-6675" fmla="*/ 0 w 6523520"/>
              <a:gd name="connsiteY64-6676" fmla="*/ 1364890 h 1455964"/>
              <a:gd name="connsiteX65-6677" fmla="*/ 122162 w 6523520"/>
              <a:gd name="connsiteY65-6678" fmla="*/ 1016000 h 1455964"/>
              <a:gd name="connsiteX66-6679" fmla="*/ 151191 w 6523520"/>
              <a:gd name="connsiteY66-6680" fmla="*/ 928914 h 1455964"/>
              <a:gd name="connsiteX67-6681" fmla="*/ 180220 w 6523520"/>
              <a:gd name="connsiteY67-6682" fmla="*/ 783772 h 1455964"/>
              <a:gd name="connsiteX68-6683" fmla="*/ 194734 w 6523520"/>
              <a:gd name="connsiteY68-6684" fmla="*/ 275772 h 1455964"/>
              <a:gd name="connsiteX69-6685" fmla="*/ 223762 w 6523520"/>
              <a:gd name="connsiteY69-6686" fmla="*/ 232229 h 1455964"/>
              <a:gd name="connsiteX70-6687" fmla="*/ 267305 w 6523520"/>
              <a:gd name="connsiteY70-6688" fmla="*/ 203200 h 1455964"/>
              <a:gd name="connsiteX71-6689" fmla="*/ 281820 w 6523520"/>
              <a:gd name="connsiteY71-6690" fmla="*/ 188686 h 1455964"/>
              <a:gd name="connsiteX0-6691" fmla="*/ 252791 w 6361240"/>
              <a:gd name="connsiteY0-6692" fmla="*/ 232229 h 1482831"/>
              <a:gd name="connsiteX1-6693" fmla="*/ 296334 w 6361240"/>
              <a:gd name="connsiteY1-6694" fmla="*/ 159657 h 1482831"/>
              <a:gd name="connsiteX2-6695" fmla="*/ 339877 w 6361240"/>
              <a:gd name="connsiteY2-6696" fmla="*/ 72572 h 1482831"/>
              <a:gd name="connsiteX3-6697" fmla="*/ 426962 w 6361240"/>
              <a:gd name="connsiteY3-6698" fmla="*/ 29029 h 1482831"/>
              <a:gd name="connsiteX4-6699" fmla="*/ 688220 w 6361240"/>
              <a:gd name="connsiteY4-6700" fmla="*/ 43543 h 1482831"/>
              <a:gd name="connsiteX5-6701" fmla="*/ 775305 w 6361240"/>
              <a:gd name="connsiteY5-6702" fmla="*/ 101600 h 1482831"/>
              <a:gd name="connsiteX6-6703" fmla="*/ 818848 w 6361240"/>
              <a:gd name="connsiteY6-6704" fmla="*/ 130629 h 1482831"/>
              <a:gd name="connsiteX7-6705" fmla="*/ 862391 w 6361240"/>
              <a:gd name="connsiteY7-6706" fmla="*/ 159657 h 1482831"/>
              <a:gd name="connsiteX8-6707" fmla="*/ 905934 w 6361240"/>
              <a:gd name="connsiteY8-6708" fmla="*/ 203200 h 1482831"/>
              <a:gd name="connsiteX9-6709" fmla="*/ 993020 w 6361240"/>
              <a:gd name="connsiteY9-6710" fmla="*/ 261257 h 1482831"/>
              <a:gd name="connsiteX10-6711" fmla="*/ 1094620 w 6361240"/>
              <a:gd name="connsiteY10-6712" fmla="*/ 333829 h 1482831"/>
              <a:gd name="connsiteX11-6713" fmla="*/ 1181705 w 6361240"/>
              <a:gd name="connsiteY11-6714" fmla="*/ 406400 h 1482831"/>
              <a:gd name="connsiteX12-6715" fmla="*/ 1239762 w 6361240"/>
              <a:gd name="connsiteY12-6716" fmla="*/ 420914 h 1482831"/>
              <a:gd name="connsiteX13-6717" fmla="*/ 1297820 w 6361240"/>
              <a:gd name="connsiteY13-6718" fmla="*/ 449943 h 1482831"/>
              <a:gd name="connsiteX14-6719" fmla="*/ 1413934 w 6361240"/>
              <a:gd name="connsiteY14-6720" fmla="*/ 478972 h 1482831"/>
              <a:gd name="connsiteX15-6721" fmla="*/ 1762277 w 6361240"/>
              <a:gd name="connsiteY15-6722" fmla="*/ 464457 h 1482831"/>
              <a:gd name="connsiteX16-6723" fmla="*/ 1892905 w 6361240"/>
              <a:gd name="connsiteY16-6724" fmla="*/ 391886 h 1482831"/>
              <a:gd name="connsiteX17-6725" fmla="*/ 1965477 w 6361240"/>
              <a:gd name="connsiteY17-6726" fmla="*/ 377372 h 1482831"/>
              <a:gd name="connsiteX18-6727" fmla="*/ 2125134 w 6361240"/>
              <a:gd name="connsiteY18-6728" fmla="*/ 333829 h 1482831"/>
              <a:gd name="connsiteX19-6729" fmla="*/ 2183191 w 6361240"/>
              <a:gd name="connsiteY19-6730" fmla="*/ 304800 h 1482831"/>
              <a:gd name="connsiteX20-6731" fmla="*/ 2255762 w 6361240"/>
              <a:gd name="connsiteY20-6732" fmla="*/ 290286 h 1482831"/>
              <a:gd name="connsiteX21-6733" fmla="*/ 2313820 w 6361240"/>
              <a:gd name="connsiteY21-6734" fmla="*/ 261257 h 1482831"/>
              <a:gd name="connsiteX22-6735" fmla="*/ 2386391 w 6361240"/>
              <a:gd name="connsiteY22-6736" fmla="*/ 246743 h 1482831"/>
              <a:gd name="connsiteX23-6737" fmla="*/ 2444448 w 6361240"/>
              <a:gd name="connsiteY23-6738" fmla="*/ 203200 h 1482831"/>
              <a:gd name="connsiteX24-6739" fmla="*/ 2546048 w 6361240"/>
              <a:gd name="connsiteY24-6740" fmla="*/ 174172 h 1482831"/>
              <a:gd name="connsiteX25-6741" fmla="*/ 2604105 w 6361240"/>
              <a:gd name="connsiteY25-6742" fmla="*/ 145143 h 1482831"/>
              <a:gd name="connsiteX26-6743" fmla="*/ 2691191 w 6361240"/>
              <a:gd name="connsiteY26-6744" fmla="*/ 87086 h 1482831"/>
              <a:gd name="connsiteX27-6745" fmla="*/ 2734734 w 6361240"/>
              <a:gd name="connsiteY27-6746" fmla="*/ 72572 h 1482831"/>
              <a:gd name="connsiteX28-6747" fmla="*/ 2894391 w 6361240"/>
              <a:gd name="connsiteY28-6748" fmla="*/ 0 h 1482831"/>
              <a:gd name="connsiteX29-6749" fmla="*/ 3533020 w 6361240"/>
              <a:gd name="connsiteY29-6750" fmla="*/ 14514 h 1482831"/>
              <a:gd name="connsiteX30-6751" fmla="*/ 3576562 w 6361240"/>
              <a:gd name="connsiteY30-6752" fmla="*/ 29029 h 1482831"/>
              <a:gd name="connsiteX31-6753" fmla="*/ 3721705 w 6361240"/>
              <a:gd name="connsiteY31-6754" fmla="*/ 58057 h 1482831"/>
              <a:gd name="connsiteX32-6755" fmla="*/ 3779762 w 6361240"/>
              <a:gd name="connsiteY32-6756" fmla="*/ 87086 h 1482831"/>
              <a:gd name="connsiteX33-6757" fmla="*/ 3823305 w 6361240"/>
              <a:gd name="connsiteY33-6758" fmla="*/ 116114 h 1482831"/>
              <a:gd name="connsiteX34-6759" fmla="*/ 3866848 w 6361240"/>
              <a:gd name="connsiteY34-6760" fmla="*/ 130629 h 1482831"/>
              <a:gd name="connsiteX35-6761" fmla="*/ 3997477 w 6361240"/>
              <a:gd name="connsiteY35-6762" fmla="*/ 232229 h 1482831"/>
              <a:gd name="connsiteX36-6763" fmla="*/ 4041020 w 6361240"/>
              <a:gd name="connsiteY36-6764" fmla="*/ 246743 h 1482831"/>
              <a:gd name="connsiteX37-6765" fmla="*/ 4128105 w 6361240"/>
              <a:gd name="connsiteY37-6766" fmla="*/ 319314 h 1482831"/>
              <a:gd name="connsiteX38-6767" fmla="*/ 4229705 w 6361240"/>
              <a:gd name="connsiteY38-6768" fmla="*/ 377372 h 1482831"/>
              <a:gd name="connsiteX39-6769" fmla="*/ 4287762 w 6361240"/>
              <a:gd name="connsiteY39-6770" fmla="*/ 391886 h 1482831"/>
              <a:gd name="connsiteX40-6771" fmla="*/ 4882848 w 6361240"/>
              <a:gd name="connsiteY40-6772" fmla="*/ 362857 h 1482831"/>
              <a:gd name="connsiteX41-6773" fmla="*/ 5013477 w 6361240"/>
              <a:gd name="connsiteY41-6774" fmla="*/ 333829 h 1482831"/>
              <a:gd name="connsiteX42-6775" fmla="*/ 5535991 w 6361240"/>
              <a:gd name="connsiteY42-6776" fmla="*/ 319314 h 1482831"/>
              <a:gd name="connsiteX43-6777" fmla="*/ 5652105 w 6361240"/>
              <a:gd name="connsiteY43-6778" fmla="*/ 290286 h 1482831"/>
              <a:gd name="connsiteX44-6779" fmla="*/ 5753705 w 6361240"/>
              <a:gd name="connsiteY44-6780" fmla="*/ 246743 h 1482831"/>
              <a:gd name="connsiteX45-6781" fmla="*/ 5869820 w 6361240"/>
              <a:gd name="connsiteY45-6782" fmla="*/ 174172 h 1482831"/>
              <a:gd name="connsiteX46-6783" fmla="*/ 5913362 w 6361240"/>
              <a:gd name="connsiteY46-6784" fmla="*/ 145143 h 1482831"/>
              <a:gd name="connsiteX47-6785" fmla="*/ 5971420 w 6361240"/>
              <a:gd name="connsiteY47-6786" fmla="*/ 130629 h 1482831"/>
              <a:gd name="connsiteX48-6787" fmla="*/ 6014962 w 6361240"/>
              <a:gd name="connsiteY48-6788" fmla="*/ 101600 h 1482831"/>
              <a:gd name="connsiteX49-6789" fmla="*/ 6087534 w 6361240"/>
              <a:gd name="connsiteY49-6790" fmla="*/ 116114 h 1482831"/>
              <a:gd name="connsiteX50-6791" fmla="*/ 6174620 w 6361240"/>
              <a:gd name="connsiteY50-6792" fmla="*/ 159657 h 1482831"/>
              <a:gd name="connsiteX51-6793" fmla="*/ 6203648 w 6361240"/>
              <a:gd name="connsiteY51-6794" fmla="*/ 203200 h 1482831"/>
              <a:gd name="connsiteX52-6795" fmla="*/ 6276220 w 6361240"/>
              <a:gd name="connsiteY52-6796" fmla="*/ 275772 h 1482831"/>
              <a:gd name="connsiteX53-6797" fmla="*/ 6319762 w 6361240"/>
              <a:gd name="connsiteY53-6798" fmla="*/ 362857 h 1482831"/>
              <a:gd name="connsiteX54-6799" fmla="*/ 6334277 w 6361240"/>
              <a:gd name="connsiteY54-6800" fmla="*/ 406400 h 1482831"/>
              <a:gd name="connsiteX55-6801" fmla="*/ 6265938 w 6361240"/>
              <a:gd name="connsiteY55-6802" fmla="*/ 1409986 h 1482831"/>
              <a:gd name="connsiteX56-6803" fmla="*/ 5317218 w 6361240"/>
              <a:gd name="connsiteY56-6804" fmla="*/ 1407612 h 1482831"/>
              <a:gd name="connsiteX57-6805" fmla="*/ 5057020 w 6361240"/>
              <a:gd name="connsiteY57-6806" fmla="*/ 1429521 h 1482831"/>
              <a:gd name="connsiteX58-6807" fmla="*/ 4563534 w 6361240"/>
              <a:gd name="connsiteY58-6808" fmla="*/ 1431894 h 1482831"/>
              <a:gd name="connsiteX59-6809" fmla="*/ 4294870 w 6361240"/>
              <a:gd name="connsiteY59-6810" fmla="*/ 1431622 h 1482831"/>
              <a:gd name="connsiteX60-6811" fmla="*/ 3923848 w 6361240"/>
              <a:gd name="connsiteY60-6812" fmla="*/ 1416835 h 1482831"/>
              <a:gd name="connsiteX61-6813" fmla="*/ 3547535 w 6361240"/>
              <a:gd name="connsiteY61-6814" fmla="*/ 1409712 h 1482831"/>
              <a:gd name="connsiteX62-6815" fmla="*/ 2052562 w 6361240"/>
              <a:gd name="connsiteY62-6816" fmla="*/ 1407886 h 1482831"/>
              <a:gd name="connsiteX63-6817" fmla="*/ 0 w 6361240"/>
              <a:gd name="connsiteY63-6818" fmla="*/ 1364890 h 1482831"/>
              <a:gd name="connsiteX64-6819" fmla="*/ 122162 w 6361240"/>
              <a:gd name="connsiteY64-6820" fmla="*/ 1016000 h 1482831"/>
              <a:gd name="connsiteX65-6821" fmla="*/ 151191 w 6361240"/>
              <a:gd name="connsiteY65-6822" fmla="*/ 928914 h 1482831"/>
              <a:gd name="connsiteX66-6823" fmla="*/ 180220 w 6361240"/>
              <a:gd name="connsiteY66-6824" fmla="*/ 783772 h 1482831"/>
              <a:gd name="connsiteX67-6825" fmla="*/ 194734 w 6361240"/>
              <a:gd name="connsiteY67-6826" fmla="*/ 275772 h 1482831"/>
              <a:gd name="connsiteX68-6827" fmla="*/ 223762 w 6361240"/>
              <a:gd name="connsiteY68-6828" fmla="*/ 232229 h 1482831"/>
              <a:gd name="connsiteX69-6829" fmla="*/ 267305 w 6361240"/>
              <a:gd name="connsiteY69-6830" fmla="*/ 203200 h 1482831"/>
              <a:gd name="connsiteX70-6831" fmla="*/ 281820 w 6361240"/>
              <a:gd name="connsiteY70-6832" fmla="*/ 188686 h 1482831"/>
              <a:gd name="connsiteX0-6833" fmla="*/ 252791 w 6356745"/>
              <a:gd name="connsiteY0-6834" fmla="*/ 232229 h 1486055"/>
              <a:gd name="connsiteX1-6835" fmla="*/ 296334 w 6356745"/>
              <a:gd name="connsiteY1-6836" fmla="*/ 159657 h 1486055"/>
              <a:gd name="connsiteX2-6837" fmla="*/ 339877 w 6356745"/>
              <a:gd name="connsiteY2-6838" fmla="*/ 72572 h 1486055"/>
              <a:gd name="connsiteX3-6839" fmla="*/ 426962 w 6356745"/>
              <a:gd name="connsiteY3-6840" fmla="*/ 29029 h 1486055"/>
              <a:gd name="connsiteX4-6841" fmla="*/ 688220 w 6356745"/>
              <a:gd name="connsiteY4-6842" fmla="*/ 43543 h 1486055"/>
              <a:gd name="connsiteX5-6843" fmla="*/ 775305 w 6356745"/>
              <a:gd name="connsiteY5-6844" fmla="*/ 101600 h 1486055"/>
              <a:gd name="connsiteX6-6845" fmla="*/ 818848 w 6356745"/>
              <a:gd name="connsiteY6-6846" fmla="*/ 130629 h 1486055"/>
              <a:gd name="connsiteX7-6847" fmla="*/ 862391 w 6356745"/>
              <a:gd name="connsiteY7-6848" fmla="*/ 159657 h 1486055"/>
              <a:gd name="connsiteX8-6849" fmla="*/ 905934 w 6356745"/>
              <a:gd name="connsiteY8-6850" fmla="*/ 203200 h 1486055"/>
              <a:gd name="connsiteX9-6851" fmla="*/ 993020 w 6356745"/>
              <a:gd name="connsiteY9-6852" fmla="*/ 261257 h 1486055"/>
              <a:gd name="connsiteX10-6853" fmla="*/ 1094620 w 6356745"/>
              <a:gd name="connsiteY10-6854" fmla="*/ 333829 h 1486055"/>
              <a:gd name="connsiteX11-6855" fmla="*/ 1181705 w 6356745"/>
              <a:gd name="connsiteY11-6856" fmla="*/ 406400 h 1486055"/>
              <a:gd name="connsiteX12-6857" fmla="*/ 1239762 w 6356745"/>
              <a:gd name="connsiteY12-6858" fmla="*/ 420914 h 1486055"/>
              <a:gd name="connsiteX13-6859" fmla="*/ 1297820 w 6356745"/>
              <a:gd name="connsiteY13-6860" fmla="*/ 449943 h 1486055"/>
              <a:gd name="connsiteX14-6861" fmla="*/ 1413934 w 6356745"/>
              <a:gd name="connsiteY14-6862" fmla="*/ 478972 h 1486055"/>
              <a:gd name="connsiteX15-6863" fmla="*/ 1762277 w 6356745"/>
              <a:gd name="connsiteY15-6864" fmla="*/ 464457 h 1486055"/>
              <a:gd name="connsiteX16-6865" fmla="*/ 1892905 w 6356745"/>
              <a:gd name="connsiteY16-6866" fmla="*/ 391886 h 1486055"/>
              <a:gd name="connsiteX17-6867" fmla="*/ 1965477 w 6356745"/>
              <a:gd name="connsiteY17-6868" fmla="*/ 377372 h 1486055"/>
              <a:gd name="connsiteX18-6869" fmla="*/ 2125134 w 6356745"/>
              <a:gd name="connsiteY18-6870" fmla="*/ 333829 h 1486055"/>
              <a:gd name="connsiteX19-6871" fmla="*/ 2183191 w 6356745"/>
              <a:gd name="connsiteY19-6872" fmla="*/ 304800 h 1486055"/>
              <a:gd name="connsiteX20-6873" fmla="*/ 2255762 w 6356745"/>
              <a:gd name="connsiteY20-6874" fmla="*/ 290286 h 1486055"/>
              <a:gd name="connsiteX21-6875" fmla="*/ 2313820 w 6356745"/>
              <a:gd name="connsiteY21-6876" fmla="*/ 261257 h 1486055"/>
              <a:gd name="connsiteX22-6877" fmla="*/ 2386391 w 6356745"/>
              <a:gd name="connsiteY22-6878" fmla="*/ 246743 h 1486055"/>
              <a:gd name="connsiteX23-6879" fmla="*/ 2444448 w 6356745"/>
              <a:gd name="connsiteY23-6880" fmla="*/ 203200 h 1486055"/>
              <a:gd name="connsiteX24-6881" fmla="*/ 2546048 w 6356745"/>
              <a:gd name="connsiteY24-6882" fmla="*/ 174172 h 1486055"/>
              <a:gd name="connsiteX25-6883" fmla="*/ 2604105 w 6356745"/>
              <a:gd name="connsiteY25-6884" fmla="*/ 145143 h 1486055"/>
              <a:gd name="connsiteX26-6885" fmla="*/ 2691191 w 6356745"/>
              <a:gd name="connsiteY26-6886" fmla="*/ 87086 h 1486055"/>
              <a:gd name="connsiteX27-6887" fmla="*/ 2734734 w 6356745"/>
              <a:gd name="connsiteY27-6888" fmla="*/ 72572 h 1486055"/>
              <a:gd name="connsiteX28-6889" fmla="*/ 2894391 w 6356745"/>
              <a:gd name="connsiteY28-6890" fmla="*/ 0 h 1486055"/>
              <a:gd name="connsiteX29-6891" fmla="*/ 3533020 w 6356745"/>
              <a:gd name="connsiteY29-6892" fmla="*/ 14514 h 1486055"/>
              <a:gd name="connsiteX30-6893" fmla="*/ 3576562 w 6356745"/>
              <a:gd name="connsiteY30-6894" fmla="*/ 29029 h 1486055"/>
              <a:gd name="connsiteX31-6895" fmla="*/ 3721705 w 6356745"/>
              <a:gd name="connsiteY31-6896" fmla="*/ 58057 h 1486055"/>
              <a:gd name="connsiteX32-6897" fmla="*/ 3779762 w 6356745"/>
              <a:gd name="connsiteY32-6898" fmla="*/ 87086 h 1486055"/>
              <a:gd name="connsiteX33-6899" fmla="*/ 3823305 w 6356745"/>
              <a:gd name="connsiteY33-6900" fmla="*/ 116114 h 1486055"/>
              <a:gd name="connsiteX34-6901" fmla="*/ 3866848 w 6356745"/>
              <a:gd name="connsiteY34-6902" fmla="*/ 130629 h 1486055"/>
              <a:gd name="connsiteX35-6903" fmla="*/ 3997477 w 6356745"/>
              <a:gd name="connsiteY35-6904" fmla="*/ 232229 h 1486055"/>
              <a:gd name="connsiteX36-6905" fmla="*/ 4041020 w 6356745"/>
              <a:gd name="connsiteY36-6906" fmla="*/ 246743 h 1486055"/>
              <a:gd name="connsiteX37-6907" fmla="*/ 4128105 w 6356745"/>
              <a:gd name="connsiteY37-6908" fmla="*/ 319314 h 1486055"/>
              <a:gd name="connsiteX38-6909" fmla="*/ 4229705 w 6356745"/>
              <a:gd name="connsiteY38-6910" fmla="*/ 377372 h 1486055"/>
              <a:gd name="connsiteX39-6911" fmla="*/ 4287762 w 6356745"/>
              <a:gd name="connsiteY39-6912" fmla="*/ 391886 h 1486055"/>
              <a:gd name="connsiteX40-6913" fmla="*/ 4882848 w 6356745"/>
              <a:gd name="connsiteY40-6914" fmla="*/ 362857 h 1486055"/>
              <a:gd name="connsiteX41-6915" fmla="*/ 5013477 w 6356745"/>
              <a:gd name="connsiteY41-6916" fmla="*/ 333829 h 1486055"/>
              <a:gd name="connsiteX42-6917" fmla="*/ 5535991 w 6356745"/>
              <a:gd name="connsiteY42-6918" fmla="*/ 319314 h 1486055"/>
              <a:gd name="connsiteX43-6919" fmla="*/ 5652105 w 6356745"/>
              <a:gd name="connsiteY43-6920" fmla="*/ 290286 h 1486055"/>
              <a:gd name="connsiteX44-6921" fmla="*/ 5753705 w 6356745"/>
              <a:gd name="connsiteY44-6922" fmla="*/ 246743 h 1486055"/>
              <a:gd name="connsiteX45-6923" fmla="*/ 5869820 w 6356745"/>
              <a:gd name="connsiteY45-6924" fmla="*/ 174172 h 1486055"/>
              <a:gd name="connsiteX46-6925" fmla="*/ 5913362 w 6356745"/>
              <a:gd name="connsiteY46-6926" fmla="*/ 145143 h 1486055"/>
              <a:gd name="connsiteX47-6927" fmla="*/ 5971420 w 6356745"/>
              <a:gd name="connsiteY47-6928" fmla="*/ 130629 h 1486055"/>
              <a:gd name="connsiteX48-6929" fmla="*/ 6014962 w 6356745"/>
              <a:gd name="connsiteY48-6930" fmla="*/ 101600 h 1486055"/>
              <a:gd name="connsiteX49-6931" fmla="*/ 6087534 w 6356745"/>
              <a:gd name="connsiteY49-6932" fmla="*/ 116114 h 1486055"/>
              <a:gd name="connsiteX50-6933" fmla="*/ 6174620 w 6356745"/>
              <a:gd name="connsiteY50-6934" fmla="*/ 159657 h 1486055"/>
              <a:gd name="connsiteX51-6935" fmla="*/ 6203648 w 6356745"/>
              <a:gd name="connsiteY51-6936" fmla="*/ 203200 h 1486055"/>
              <a:gd name="connsiteX52-6937" fmla="*/ 6276220 w 6356745"/>
              <a:gd name="connsiteY52-6938" fmla="*/ 275772 h 1486055"/>
              <a:gd name="connsiteX53-6939" fmla="*/ 6319762 w 6356745"/>
              <a:gd name="connsiteY53-6940" fmla="*/ 362857 h 1486055"/>
              <a:gd name="connsiteX54-6941" fmla="*/ 6265938 w 6356745"/>
              <a:gd name="connsiteY54-6942" fmla="*/ 1409986 h 1486055"/>
              <a:gd name="connsiteX55-6943" fmla="*/ 5317218 w 6356745"/>
              <a:gd name="connsiteY55-6944" fmla="*/ 1407612 h 1486055"/>
              <a:gd name="connsiteX56-6945" fmla="*/ 5057020 w 6356745"/>
              <a:gd name="connsiteY56-6946" fmla="*/ 1429521 h 1486055"/>
              <a:gd name="connsiteX57-6947" fmla="*/ 4563534 w 6356745"/>
              <a:gd name="connsiteY57-6948" fmla="*/ 1431894 h 1486055"/>
              <a:gd name="connsiteX58-6949" fmla="*/ 4294870 w 6356745"/>
              <a:gd name="connsiteY58-6950" fmla="*/ 1431622 h 1486055"/>
              <a:gd name="connsiteX59-6951" fmla="*/ 3923848 w 6356745"/>
              <a:gd name="connsiteY59-6952" fmla="*/ 1416835 h 1486055"/>
              <a:gd name="connsiteX60-6953" fmla="*/ 3547535 w 6356745"/>
              <a:gd name="connsiteY60-6954" fmla="*/ 1409712 h 1486055"/>
              <a:gd name="connsiteX61-6955" fmla="*/ 2052562 w 6356745"/>
              <a:gd name="connsiteY61-6956" fmla="*/ 1407886 h 1486055"/>
              <a:gd name="connsiteX62-6957" fmla="*/ 0 w 6356745"/>
              <a:gd name="connsiteY62-6958" fmla="*/ 1364890 h 1486055"/>
              <a:gd name="connsiteX63-6959" fmla="*/ 122162 w 6356745"/>
              <a:gd name="connsiteY63-6960" fmla="*/ 1016000 h 1486055"/>
              <a:gd name="connsiteX64-6961" fmla="*/ 151191 w 6356745"/>
              <a:gd name="connsiteY64-6962" fmla="*/ 928914 h 1486055"/>
              <a:gd name="connsiteX65-6963" fmla="*/ 180220 w 6356745"/>
              <a:gd name="connsiteY65-6964" fmla="*/ 783772 h 1486055"/>
              <a:gd name="connsiteX66-6965" fmla="*/ 194734 w 6356745"/>
              <a:gd name="connsiteY66-6966" fmla="*/ 275772 h 1486055"/>
              <a:gd name="connsiteX67-6967" fmla="*/ 223762 w 6356745"/>
              <a:gd name="connsiteY67-6968" fmla="*/ 232229 h 1486055"/>
              <a:gd name="connsiteX68-6969" fmla="*/ 267305 w 6356745"/>
              <a:gd name="connsiteY68-6970" fmla="*/ 203200 h 1486055"/>
              <a:gd name="connsiteX69-6971" fmla="*/ 281820 w 6356745"/>
              <a:gd name="connsiteY69-6972" fmla="*/ 188686 h 1486055"/>
              <a:gd name="connsiteX0-6973" fmla="*/ 252791 w 6360574"/>
              <a:gd name="connsiteY0-6974" fmla="*/ 232229 h 1486055"/>
              <a:gd name="connsiteX1-6975" fmla="*/ 296334 w 6360574"/>
              <a:gd name="connsiteY1-6976" fmla="*/ 159657 h 1486055"/>
              <a:gd name="connsiteX2-6977" fmla="*/ 339877 w 6360574"/>
              <a:gd name="connsiteY2-6978" fmla="*/ 72572 h 1486055"/>
              <a:gd name="connsiteX3-6979" fmla="*/ 426962 w 6360574"/>
              <a:gd name="connsiteY3-6980" fmla="*/ 29029 h 1486055"/>
              <a:gd name="connsiteX4-6981" fmla="*/ 688220 w 6360574"/>
              <a:gd name="connsiteY4-6982" fmla="*/ 43543 h 1486055"/>
              <a:gd name="connsiteX5-6983" fmla="*/ 775305 w 6360574"/>
              <a:gd name="connsiteY5-6984" fmla="*/ 101600 h 1486055"/>
              <a:gd name="connsiteX6-6985" fmla="*/ 818848 w 6360574"/>
              <a:gd name="connsiteY6-6986" fmla="*/ 130629 h 1486055"/>
              <a:gd name="connsiteX7-6987" fmla="*/ 862391 w 6360574"/>
              <a:gd name="connsiteY7-6988" fmla="*/ 159657 h 1486055"/>
              <a:gd name="connsiteX8-6989" fmla="*/ 905934 w 6360574"/>
              <a:gd name="connsiteY8-6990" fmla="*/ 203200 h 1486055"/>
              <a:gd name="connsiteX9-6991" fmla="*/ 993020 w 6360574"/>
              <a:gd name="connsiteY9-6992" fmla="*/ 261257 h 1486055"/>
              <a:gd name="connsiteX10-6993" fmla="*/ 1094620 w 6360574"/>
              <a:gd name="connsiteY10-6994" fmla="*/ 333829 h 1486055"/>
              <a:gd name="connsiteX11-6995" fmla="*/ 1181705 w 6360574"/>
              <a:gd name="connsiteY11-6996" fmla="*/ 406400 h 1486055"/>
              <a:gd name="connsiteX12-6997" fmla="*/ 1239762 w 6360574"/>
              <a:gd name="connsiteY12-6998" fmla="*/ 420914 h 1486055"/>
              <a:gd name="connsiteX13-6999" fmla="*/ 1297820 w 6360574"/>
              <a:gd name="connsiteY13-7000" fmla="*/ 449943 h 1486055"/>
              <a:gd name="connsiteX14-7001" fmla="*/ 1413934 w 6360574"/>
              <a:gd name="connsiteY14-7002" fmla="*/ 478972 h 1486055"/>
              <a:gd name="connsiteX15-7003" fmla="*/ 1762277 w 6360574"/>
              <a:gd name="connsiteY15-7004" fmla="*/ 464457 h 1486055"/>
              <a:gd name="connsiteX16-7005" fmla="*/ 1892905 w 6360574"/>
              <a:gd name="connsiteY16-7006" fmla="*/ 391886 h 1486055"/>
              <a:gd name="connsiteX17-7007" fmla="*/ 1965477 w 6360574"/>
              <a:gd name="connsiteY17-7008" fmla="*/ 377372 h 1486055"/>
              <a:gd name="connsiteX18-7009" fmla="*/ 2125134 w 6360574"/>
              <a:gd name="connsiteY18-7010" fmla="*/ 333829 h 1486055"/>
              <a:gd name="connsiteX19-7011" fmla="*/ 2183191 w 6360574"/>
              <a:gd name="connsiteY19-7012" fmla="*/ 304800 h 1486055"/>
              <a:gd name="connsiteX20-7013" fmla="*/ 2255762 w 6360574"/>
              <a:gd name="connsiteY20-7014" fmla="*/ 290286 h 1486055"/>
              <a:gd name="connsiteX21-7015" fmla="*/ 2313820 w 6360574"/>
              <a:gd name="connsiteY21-7016" fmla="*/ 261257 h 1486055"/>
              <a:gd name="connsiteX22-7017" fmla="*/ 2386391 w 6360574"/>
              <a:gd name="connsiteY22-7018" fmla="*/ 246743 h 1486055"/>
              <a:gd name="connsiteX23-7019" fmla="*/ 2444448 w 6360574"/>
              <a:gd name="connsiteY23-7020" fmla="*/ 203200 h 1486055"/>
              <a:gd name="connsiteX24-7021" fmla="*/ 2546048 w 6360574"/>
              <a:gd name="connsiteY24-7022" fmla="*/ 174172 h 1486055"/>
              <a:gd name="connsiteX25-7023" fmla="*/ 2604105 w 6360574"/>
              <a:gd name="connsiteY25-7024" fmla="*/ 145143 h 1486055"/>
              <a:gd name="connsiteX26-7025" fmla="*/ 2691191 w 6360574"/>
              <a:gd name="connsiteY26-7026" fmla="*/ 87086 h 1486055"/>
              <a:gd name="connsiteX27-7027" fmla="*/ 2734734 w 6360574"/>
              <a:gd name="connsiteY27-7028" fmla="*/ 72572 h 1486055"/>
              <a:gd name="connsiteX28-7029" fmla="*/ 2894391 w 6360574"/>
              <a:gd name="connsiteY28-7030" fmla="*/ 0 h 1486055"/>
              <a:gd name="connsiteX29-7031" fmla="*/ 3533020 w 6360574"/>
              <a:gd name="connsiteY29-7032" fmla="*/ 14514 h 1486055"/>
              <a:gd name="connsiteX30-7033" fmla="*/ 3576562 w 6360574"/>
              <a:gd name="connsiteY30-7034" fmla="*/ 29029 h 1486055"/>
              <a:gd name="connsiteX31-7035" fmla="*/ 3721705 w 6360574"/>
              <a:gd name="connsiteY31-7036" fmla="*/ 58057 h 1486055"/>
              <a:gd name="connsiteX32-7037" fmla="*/ 3779762 w 6360574"/>
              <a:gd name="connsiteY32-7038" fmla="*/ 87086 h 1486055"/>
              <a:gd name="connsiteX33-7039" fmla="*/ 3823305 w 6360574"/>
              <a:gd name="connsiteY33-7040" fmla="*/ 116114 h 1486055"/>
              <a:gd name="connsiteX34-7041" fmla="*/ 3866848 w 6360574"/>
              <a:gd name="connsiteY34-7042" fmla="*/ 130629 h 1486055"/>
              <a:gd name="connsiteX35-7043" fmla="*/ 3997477 w 6360574"/>
              <a:gd name="connsiteY35-7044" fmla="*/ 232229 h 1486055"/>
              <a:gd name="connsiteX36-7045" fmla="*/ 4041020 w 6360574"/>
              <a:gd name="connsiteY36-7046" fmla="*/ 246743 h 1486055"/>
              <a:gd name="connsiteX37-7047" fmla="*/ 4128105 w 6360574"/>
              <a:gd name="connsiteY37-7048" fmla="*/ 319314 h 1486055"/>
              <a:gd name="connsiteX38-7049" fmla="*/ 4229705 w 6360574"/>
              <a:gd name="connsiteY38-7050" fmla="*/ 377372 h 1486055"/>
              <a:gd name="connsiteX39-7051" fmla="*/ 4287762 w 6360574"/>
              <a:gd name="connsiteY39-7052" fmla="*/ 391886 h 1486055"/>
              <a:gd name="connsiteX40-7053" fmla="*/ 4882848 w 6360574"/>
              <a:gd name="connsiteY40-7054" fmla="*/ 362857 h 1486055"/>
              <a:gd name="connsiteX41-7055" fmla="*/ 5013477 w 6360574"/>
              <a:gd name="connsiteY41-7056" fmla="*/ 333829 h 1486055"/>
              <a:gd name="connsiteX42-7057" fmla="*/ 5535991 w 6360574"/>
              <a:gd name="connsiteY42-7058" fmla="*/ 319314 h 1486055"/>
              <a:gd name="connsiteX43-7059" fmla="*/ 5652105 w 6360574"/>
              <a:gd name="connsiteY43-7060" fmla="*/ 290286 h 1486055"/>
              <a:gd name="connsiteX44-7061" fmla="*/ 5753705 w 6360574"/>
              <a:gd name="connsiteY44-7062" fmla="*/ 246743 h 1486055"/>
              <a:gd name="connsiteX45-7063" fmla="*/ 5869820 w 6360574"/>
              <a:gd name="connsiteY45-7064" fmla="*/ 174172 h 1486055"/>
              <a:gd name="connsiteX46-7065" fmla="*/ 5913362 w 6360574"/>
              <a:gd name="connsiteY46-7066" fmla="*/ 145143 h 1486055"/>
              <a:gd name="connsiteX47-7067" fmla="*/ 5971420 w 6360574"/>
              <a:gd name="connsiteY47-7068" fmla="*/ 130629 h 1486055"/>
              <a:gd name="connsiteX48-7069" fmla="*/ 6014962 w 6360574"/>
              <a:gd name="connsiteY48-7070" fmla="*/ 101600 h 1486055"/>
              <a:gd name="connsiteX49-7071" fmla="*/ 6087534 w 6360574"/>
              <a:gd name="connsiteY49-7072" fmla="*/ 116114 h 1486055"/>
              <a:gd name="connsiteX50-7073" fmla="*/ 6174620 w 6360574"/>
              <a:gd name="connsiteY50-7074" fmla="*/ 159657 h 1486055"/>
              <a:gd name="connsiteX51-7075" fmla="*/ 6203648 w 6360574"/>
              <a:gd name="connsiteY51-7076" fmla="*/ 203200 h 1486055"/>
              <a:gd name="connsiteX52-7077" fmla="*/ 6319762 w 6360574"/>
              <a:gd name="connsiteY52-7078" fmla="*/ 362857 h 1486055"/>
              <a:gd name="connsiteX53-7079" fmla="*/ 6265938 w 6360574"/>
              <a:gd name="connsiteY53-7080" fmla="*/ 1409986 h 1486055"/>
              <a:gd name="connsiteX54-7081" fmla="*/ 5317218 w 6360574"/>
              <a:gd name="connsiteY54-7082" fmla="*/ 1407612 h 1486055"/>
              <a:gd name="connsiteX55-7083" fmla="*/ 5057020 w 6360574"/>
              <a:gd name="connsiteY55-7084" fmla="*/ 1429521 h 1486055"/>
              <a:gd name="connsiteX56-7085" fmla="*/ 4563534 w 6360574"/>
              <a:gd name="connsiteY56-7086" fmla="*/ 1431894 h 1486055"/>
              <a:gd name="connsiteX57-7087" fmla="*/ 4294870 w 6360574"/>
              <a:gd name="connsiteY57-7088" fmla="*/ 1431622 h 1486055"/>
              <a:gd name="connsiteX58-7089" fmla="*/ 3923848 w 6360574"/>
              <a:gd name="connsiteY58-7090" fmla="*/ 1416835 h 1486055"/>
              <a:gd name="connsiteX59-7091" fmla="*/ 3547535 w 6360574"/>
              <a:gd name="connsiteY59-7092" fmla="*/ 1409712 h 1486055"/>
              <a:gd name="connsiteX60-7093" fmla="*/ 2052562 w 6360574"/>
              <a:gd name="connsiteY60-7094" fmla="*/ 1407886 h 1486055"/>
              <a:gd name="connsiteX61-7095" fmla="*/ 0 w 6360574"/>
              <a:gd name="connsiteY61-7096" fmla="*/ 1364890 h 1486055"/>
              <a:gd name="connsiteX62-7097" fmla="*/ 122162 w 6360574"/>
              <a:gd name="connsiteY62-7098" fmla="*/ 1016000 h 1486055"/>
              <a:gd name="connsiteX63-7099" fmla="*/ 151191 w 6360574"/>
              <a:gd name="connsiteY63-7100" fmla="*/ 928914 h 1486055"/>
              <a:gd name="connsiteX64-7101" fmla="*/ 180220 w 6360574"/>
              <a:gd name="connsiteY64-7102" fmla="*/ 783772 h 1486055"/>
              <a:gd name="connsiteX65-7103" fmla="*/ 194734 w 6360574"/>
              <a:gd name="connsiteY65-7104" fmla="*/ 275772 h 1486055"/>
              <a:gd name="connsiteX66-7105" fmla="*/ 223762 w 6360574"/>
              <a:gd name="connsiteY66-7106" fmla="*/ 232229 h 1486055"/>
              <a:gd name="connsiteX67-7107" fmla="*/ 267305 w 6360574"/>
              <a:gd name="connsiteY67-7108" fmla="*/ 203200 h 1486055"/>
              <a:gd name="connsiteX68-7109" fmla="*/ 281820 w 6360574"/>
              <a:gd name="connsiteY68-7110" fmla="*/ 188686 h 1486055"/>
            </a:gdLst>
            <a:ahLst/>
            <a:cxnLst>
              <a:cxn ang="0">
                <a:pos x="connsiteX0-6973" y="connsiteY0-6974"/>
              </a:cxn>
              <a:cxn ang="0">
                <a:pos x="connsiteX1-6975" y="connsiteY1-6976"/>
              </a:cxn>
              <a:cxn ang="0">
                <a:pos x="connsiteX2-6977" y="connsiteY2-6978"/>
              </a:cxn>
              <a:cxn ang="0">
                <a:pos x="connsiteX3-6979" y="connsiteY3-6980"/>
              </a:cxn>
              <a:cxn ang="0">
                <a:pos x="connsiteX4-6981" y="connsiteY4-6982"/>
              </a:cxn>
              <a:cxn ang="0">
                <a:pos x="connsiteX5-6983" y="connsiteY5-6984"/>
              </a:cxn>
              <a:cxn ang="0">
                <a:pos x="connsiteX6-6985" y="connsiteY6-6986"/>
              </a:cxn>
              <a:cxn ang="0">
                <a:pos x="connsiteX7-6987" y="connsiteY7-6988"/>
              </a:cxn>
              <a:cxn ang="0">
                <a:pos x="connsiteX8-6989" y="connsiteY8-6990"/>
              </a:cxn>
              <a:cxn ang="0">
                <a:pos x="connsiteX9-6991" y="connsiteY9-6992"/>
              </a:cxn>
              <a:cxn ang="0">
                <a:pos x="connsiteX10-6993" y="connsiteY10-6994"/>
              </a:cxn>
              <a:cxn ang="0">
                <a:pos x="connsiteX11-6995" y="connsiteY11-6996"/>
              </a:cxn>
              <a:cxn ang="0">
                <a:pos x="connsiteX12-6997" y="connsiteY12-6998"/>
              </a:cxn>
              <a:cxn ang="0">
                <a:pos x="connsiteX13-6999" y="connsiteY13-7000"/>
              </a:cxn>
              <a:cxn ang="0">
                <a:pos x="connsiteX14-7001" y="connsiteY14-7002"/>
              </a:cxn>
              <a:cxn ang="0">
                <a:pos x="connsiteX15-7003" y="connsiteY15-7004"/>
              </a:cxn>
              <a:cxn ang="0">
                <a:pos x="connsiteX16-7005" y="connsiteY16-7006"/>
              </a:cxn>
              <a:cxn ang="0">
                <a:pos x="connsiteX17-7007" y="connsiteY17-7008"/>
              </a:cxn>
              <a:cxn ang="0">
                <a:pos x="connsiteX18-7009" y="connsiteY18-7010"/>
              </a:cxn>
              <a:cxn ang="0">
                <a:pos x="connsiteX19-7011" y="connsiteY19-7012"/>
              </a:cxn>
              <a:cxn ang="0">
                <a:pos x="connsiteX20-7013" y="connsiteY20-7014"/>
              </a:cxn>
              <a:cxn ang="0">
                <a:pos x="connsiteX21-7015" y="connsiteY21-7016"/>
              </a:cxn>
              <a:cxn ang="0">
                <a:pos x="connsiteX22-7017" y="connsiteY22-7018"/>
              </a:cxn>
              <a:cxn ang="0">
                <a:pos x="connsiteX23-7019" y="connsiteY23-7020"/>
              </a:cxn>
              <a:cxn ang="0">
                <a:pos x="connsiteX24-7021" y="connsiteY24-7022"/>
              </a:cxn>
              <a:cxn ang="0">
                <a:pos x="connsiteX25-7023" y="connsiteY25-7024"/>
              </a:cxn>
              <a:cxn ang="0">
                <a:pos x="connsiteX26-7025" y="connsiteY26-7026"/>
              </a:cxn>
              <a:cxn ang="0">
                <a:pos x="connsiteX27-7027" y="connsiteY27-7028"/>
              </a:cxn>
              <a:cxn ang="0">
                <a:pos x="connsiteX28-7029" y="connsiteY28-7030"/>
              </a:cxn>
              <a:cxn ang="0">
                <a:pos x="connsiteX29-7031" y="connsiteY29-7032"/>
              </a:cxn>
              <a:cxn ang="0">
                <a:pos x="connsiteX30-7033" y="connsiteY30-7034"/>
              </a:cxn>
              <a:cxn ang="0">
                <a:pos x="connsiteX31-7035" y="connsiteY31-7036"/>
              </a:cxn>
              <a:cxn ang="0">
                <a:pos x="connsiteX32-7037" y="connsiteY32-7038"/>
              </a:cxn>
              <a:cxn ang="0">
                <a:pos x="connsiteX33-7039" y="connsiteY33-7040"/>
              </a:cxn>
              <a:cxn ang="0">
                <a:pos x="connsiteX34-7041" y="connsiteY34-7042"/>
              </a:cxn>
              <a:cxn ang="0">
                <a:pos x="connsiteX35-7043" y="connsiteY35-7044"/>
              </a:cxn>
              <a:cxn ang="0">
                <a:pos x="connsiteX36-7045" y="connsiteY36-7046"/>
              </a:cxn>
              <a:cxn ang="0">
                <a:pos x="connsiteX37-7047" y="connsiteY37-7048"/>
              </a:cxn>
              <a:cxn ang="0">
                <a:pos x="connsiteX38-7049" y="connsiteY38-7050"/>
              </a:cxn>
              <a:cxn ang="0">
                <a:pos x="connsiteX39-7051" y="connsiteY39-7052"/>
              </a:cxn>
              <a:cxn ang="0">
                <a:pos x="connsiteX40-7053" y="connsiteY40-7054"/>
              </a:cxn>
              <a:cxn ang="0">
                <a:pos x="connsiteX41-7055" y="connsiteY41-7056"/>
              </a:cxn>
              <a:cxn ang="0">
                <a:pos x="connsiteX42-7057" y="connsiteY42-7058"/>
              </a:cxn>
              <a:cxn ang="0">
                <a:pos x="connsiteX43-7059" y="connsiteY43-7060"/>
              </a:cxn>
              <a:cxn ang="0">
                <a:pos x="connsiteX44-7061" y="connsiteY44-7062"/>
              </a:cxn>
              <a:cxn ang="0">
                <a:pos x="connsiteX45-7063" y="connsiteY45-7064"/>
              </a:cxn>
              <a:cxn ang="0">
                <a:pos x="connsiteX46-7065" y="connsiteY46-7066"/>
              </a:cxn>
              <a:cxn ang="0">
                <a:pos x="connsiteX47-7067" y="connsiteY47-7068"/>
              </a:cxn>
              <a:cxn ang="0">
                <a:pos x="connsiteX48-7069" y="connsiteY48-7070"/>
              </a:cxn>
              <a:cxn ang="0">
                <a:pos x="connsiteX49-7071" y="connsiteY49-7072"/>
              </a:cxn>
              <a:cxn ang="0">
                <a:pos x="connsiteX50-7073" y="connsiteY50-7074"/>
              </a:cxn>
              <a:cxn ang="0">
                <a:pos x="connsiteX51-7075" y="connsiteY51-7076"/>
              </a:cxn>
              <a:cxn ang="0">
                <a:pos x="connsiteX52-7077" y="connsiteY52-7078"/>
              </a:cxn>
              <a:cxn ang="0">
                <a:pos x="connsiteX53-7079" y="connsiteY53-7080"/>
              </a:cxn>
              <a:cxn ang="0">
                <a:pos x="connsiteX54-7081" y="connsiteY54-7082"/>
              </a:cxn>
              <a:cxn ang="0">
                <a:pos x="connsiteX55-7083" y="connsiteY55-7084"/>
              </a:cxn>
              <a:cxn ang="0">
                <a:pos x="connsiteX56-7085" y="connsiteY56-7086"/>
              </a:cxn>
              <a:cxn ang="0">
                <a:pos x="connsiteX57-7087" y="connsiteY57-7088"/>
              </a:cxn>
              <a:cxn ang="0">
                <a:pos x="connsiteX58-7089" y="connsiteY58-7090"/>
              </a:cxn>
              <a:cxn ang="0">
                <a:pos x="connsiteX59-7091" y="connsiteY59-7092"/>
              </a:cxn>
              <a:cxn ang="0">
                <a:pos x="connsiteX60-7093" y="connsiteY60-7094"/>
              </a:cxn>
              <a:cxn ang="0">
                <a:pos x="connsiteX61-7095" y="connsiteY61-7096"/>
              </a:cxn>
              <a:cxn ang="0">
                <a:pos x="connsiteX62-7097" y="connsiteY62-7098"/>
              </a:cxn>
              <a:cxn ang="0">
                <a:pos x="connsiteX63-7099" y="connsiteY63-7100"/>
              </a:cxn>
              <a:cxn ang="0">
                <a:pos x="connsiteX64-7101" y="connsiteY64-7102"/>
              </a:cxn>
              <a:cxn ang="0">
                <a:pos x="connsiteX65-7103" y="connsiteY65-7104"/>
              </a:cxn>
              <a:cxn ang="0">
                <a:pos x="connsiteX66-7105" y="connsiteY66-7106"/>
              </a:cxn>
              <a:cxn ang="0">
                <a:pos x="connsiteX67-7107" y="connsiteY67-7108"/>
              </a:cxn>
              <a:cxn ang="0">
                <a:pos x="connsiteX68-7109" y="connsiteY68-7110"/>
              </a:cxn>
            </a:cxnLst>
            <a:rect l="l" t="t" r="r" b="b"/>
            <a:pathLst>
              <a:path w="6360574" h="1486055">
                <a:moveTo>
                  <a:pt x="252791" y="232229"/>
                </a:moveTo>
                <a:cubicBezTo>
                  <a:pt x="267305" y="208038"/>
                  <a:pt x="283718" y="184890"/>
                  <a:pt x="296334" y="159657"/>
                </a:cubicBezTo>
                <a:cubicBezTo>
                  <a:pt x="319944" y="112436"/>
                  <a:pt x="298279" y="114169"/>
                  <a:pt x="339877" y="72572"/>
                </a:cubicBezTo>
                <a:cubicBezTo>
                  <a:pt x="368015" y="44435"/>
                  <a:pt x="391546" y="40834"/>
                  <a:pt x="426962" y="29029"/>
                </a:cubicBezTo>
                <a:cubicBezTo>
                  <a:pt x="514048" y="33867"/>
                  <a:pt x="602833" y="25754"/>
                  <a:pt x="688220" y="43543"/>
                </a:cubicBezTo>
                <a:cubicBezTo>
                  <a:pt x="722374" y="50658"/>
                  <a:pt x="746277" y="82248"/>
                  <a:pt x="775305" y="101600"/>
                </a:cubicBezTo>
                <a:lnTo>
                  <a:pt x="818848" y="130629"/>
                </a:lnTo>
                <a:cubicBezTo>
                  <a:pt x="833362" y="140305"/>
                  <a:pt x="850056" y="147322"/>
                  <a:pt x="862391" y="159657"/>
                </a:cubicBezTo>
                <a:cubicBezTo>
                  <a:pt x="876905" y="174171"/>
                  <a:pt x="889731" y="190598"/>
                  <a:pt x="905934" y="203200"/>
                </a:cubicBezTo>
                <a:cubicBezTo>
                  <a:pt x="933473" y="224619"/>
                  <a:pt x="968351" y="236587"/>
                  <a:pt x="993020" y="261257"/>
                </a:cubicBezTo>
                <a:cubicBezTo>
                  <a:pt x="1051861" y="320100"/>
                  <a:pt x="1018203" y="295620"/>
                  <a:pt x="1094620" y="333829"/>
                </a:cubicBezTo>
                <a:cubicBezTo>
                  <a:pt x="1120777" y="359986"/>
                  <a:pt x="1146340" y="391244"/>
                  <a:pt x="1181705" y="406400"/>
                </a:cubicBezTo>
                <a:cubicBezTo>
                  <a:pt x="1200040" y="414258"/>
                  <a:pt x="1220410" y="416076"/>
                  <a:pt x="1239762" y="420914"/>
                </a:cubicBezTo>
                <a:cubicBezTo>
                  <a:pt x="1259115" y="430590"/>
                  <a:pt x="1277933" y="441420"/>
                  <a:pt x="1297820" y="449943"/>
                </a:cubicBezTo>
                <a:cubicBezTo>
                  <a:pt x="1336870" y="466679"/>
                  <a:pt x="1371341" y="470453"/>
                  <a:pt x="1413934" y="478972"/>
                </a:cubicBezTo>
                <a:cubicBezTo>
                  <a:pt x="1530048" y="474134"/>
                  <a:pt x="1646379" y="473042"/>
                  <a:pt x="1762277" y="464457"/>
                </a:cubicBezTo>
                <a:cubicBezTo>
                  <a:pt x="1843351" y="458451"/>
                  <a:pt x="1782980" y="413870"/>
                  <a:pt x="1892905" y="391886"/>
                </a:cubicBezTo>
                <a:lnTo>
                  <a:pt x="1965477" y="377372"/>
                </a:lnTo>
                <a:cubicBezTo>
                  <a:pt x="2198500" y="284161"/>
                  <a:pt x="1861974" y="412777"/>
                  <a:pt x="2125134" y="333829"/>
                </a:cubicBezTo>
                <a:cubicBezTo>
                  <a:pt x="2145858" y="327612"/>
                  <a:pt x="2162665" y="311642"/>
                  <a:pt x="2183191" y="304800"/>
                </a:cubicBezTo>
                <a:cubicBezTo>
                  <a:pt x="2206594" y="296999"/>
                  <a:pt x="2231572" y="295124"/>
                  <a:pt x="2255762" y="290286"/>
                </a:cubicBezTo>
                <a:cubicBezTo>
                  <a:pt x="2275115" y="280610"/>
                  <a:pt x="2293293" y="268099"/>
                  <a:pt x="2313820" y="261257"/>
                </a:cubicBezTo>
                <a:cubicBezTo>
                  <a:pt x="2337223" y="253456"/>
                  <a:pt x="2363848" y="256762"/>
                  <a:pt x="2386391" y="246743"/>
                </a:cubicBezTo>
                <a:cubicBezTo>
                  <a:pt x="2408497" y="236918"/>
                  <a:pt x="2422426" y="213210"/>
                  <a:pt x="2444448" y="203200"/>
                </a:cubicBezTo>
                <a:cubicBezTo>
                  <a:pt x="2476513" y="188625"/>
                  <a:pt x="2512947" y="186209"/>
                  <a:pt x="2546048" y="174172"/>
                </a:cubicBezTo>
                <a:cubicBezTo>
                  <a:pt x="2566382" y="166778"/>
                  <a:pt x="2585552" y="156275"/>
                  <a:pt x="2604105" y="145143"/>
                </a:cubicBezTo>
                <a:cubicBezTo>
                  <a:pt x="2634021" y="127193"/>
                  <a:pt x="2658093" y="98118"/>
                  <a:pt x="2691191" y="87086"/>
                </a:cubicBezTo>
                <a:lnTo>
                  <a:pt x="2734734" y="72572"/>
                </a:lnTo>
                <a:cubicBezTo>
                  <a:pt x="2842346" y="830"/>
                  <a:pt x="2787609" y="21356"/>
                  <a:pt x="2894391" y="0"/>
                </a:cubicBezTo>
                <a:lnTo>
                  <a:pt x="3533020" y="14514"/>
                </a:lnTo>
                <a:cubicBezTo>
                  <a:pt x="3548305" y="15164"/>
                  <a:pt x="3561851" y="24826"/>
                  <a:pt x="3576562" y="29029"/>
                </a:cubicBezTo>
                <a:cubicBezTo>
                  <a:pt x="3637180" y="46349"/>
                  <a:pt x="3653286" y="46654"/>
                  <a:pt x="3721705" y="58057"/>
                </a:cubicBezTo>
                <a:cubicBezTo>
                  <a:pt x="3741057" y="67733"/>
                  <a:pt x="3760976" y="76351"/>
                  <a:pt x="3779762" y="87086"/>
                </a:cubicBezTo>
                <a:cubicBezTo>
                  <a:pt x="3794908" y="95741"/>
                  <a:pt x="3807703" y="108313"/>
                  <a:pt x="3823305" y="116114"/>
                </a:cubicBezTo>
                <a:cubicBezTo>
                  <a:pt x="3836989" y="122956"/>
                  <a:pt x="3852334" y="125791"/>
                  <a:pt x="3866848" y="130629"/>
                </a:cubicBezTo>
                <a:cubicBezTo>
                  <a:pt x="3904418" y="168199"/>
                  <a:pt x="3945395" y="214869"/>
                  <a:pt x="3997477" y="232229"/>
                </a:cubicBezTo>
                <a:lnTo>
                  <a:pt x="4041020" y="246743"/>
                </a:lnTo>
                <a:cubicBezTo>
                  <a:pt x="4149132" y="318820"/>
                  <a:pt x="4016344" y="226181"/>
                  <a:pt x="4128105" y="319314"/>
                </a:cubicBezTo>
                <a:cubicBezTo>
                  <a:pt x="4151075" y="338455"/>
                  <a:pt x="4203893" y="367692"/>
                  <a:pt x="4229705" y="377372"/>
                </a:cubicBezTo>
                <a:cubicBezTo>
                  <a:pt x="4248383" y="384376"/>
                  <a:pt x="4268410" y="387048"/>
                  <a:pt x="4287762" y="391886"/>
                </a:cubicBezTo>
                <a:cubicBezTo>
                  <a:pt x="4425816" y="387284"/>
                  <a:pt x="4707643" y="386218"/>
                  <a:pt x="4882848" y="362857"/>
                </a:cubicBezTo>
                <a:cubicBezTo>
                  <a:pt x="4944731" y="354606"/>
                  <a:pt x="4946211" y="337110"/>
                  <a:pt x="5013477" y="333829"/>
                </a:cubicBezTo>
                <a:cubicBezTo>
                  <a:pt x="5187509" y="325340"/>
                  <a:pt x="5361820" y="324152"/>
                  <a:pt x="5535991" y="319314"/>
                </a:cubicBezTo>
                <a:cubicBezTo>
                  <a:pt x="5563591" y="313794"/>
                  <a:pt x="5622352" y="305162"/>
                  <a:pt x="5652105" y="290286"/>
                </a:cubicBezTo>
                <a:cubicBezTo>
                  <a:pt x="5752340" y="240168"/>
                  <a:pt x="5632875" y="276950"/>
                  <a:pt x="5753705" y="246743"/>
                </a:cubicBezTo>
                <a:cubicBezTo>
                  <a:pt x="5864718" y="163482"/>
                  <a:pt x="5758241" y="237931"/>
                  <a:pt x="5869820" y="174172"/>
                </a:cubicBezTo>
                <a:cubicBezTo>
                  <a:pt x="5884966" y="165517"/>
                  <a:pt x="5897329" y="152014"/>
                  <a:pt x="5913362" y="145143"/>
                </a:cubicBezTo>
                <a:cubicBezTo>
                  <a:pt x="5931697" y="137285"/>
                  <a:pt x="5952067" y="135467"/>
                  <a:pt x="5971420" y="130629"/>
                </a:cubicBezTo>
                <a:cubicBezTo>
                  <a:pt x="5985934" y="120953"/>
                  <a:pt x="5997653" y="103764"/>
                  <a:pt x="6014962" y="101600"/>
                </a:cubicBezTo>
                <a:cubicBezTo>
                  <a:pt x="6039441" y="98540"/>
                  <a:pt x="6063601" y="110131"/>
                  <a:pt x="6087534" y="116114"/>
                </a:cubicBezTo>
                <a:cubicBezTo>
                  <a:pt x="6135605" y="128132"/>
                  <a:pt x="6132053" y="131279"/>
                  <a:pt x="6174620" y="159657"/>
                </a:cubicBezTo>
                <a:cubicBezTo>
                  <a:pt x="6184296" y="174171"/>
                  <a:pt x="6179458" y="169333"/>
                  <a:pt x="6203648" y="203200"/>
                </a:cubicBezTo>
                <a:cubicBezTo>
                  <a:pt x="6227838" y="237067"/>
                  <a:pt x="6309380" y="161726"/>
                  <a:pt x="6319762" y="362857"/>
                </a:cubicBezTo>
                <a:cubicBezTo>
                  <a:pt x="6330144" y="563988"/>
                  <a:pt x="6433029" y="1235860"/>
                  <a:pt x="6265938" y="1409986"/>
                </a:cubicBezTo>
                <a:cubicBezTo>
                  <a:pt x="6098847" y="1584112"/>
                  <a:pt x="5518704" y="1404356"/>
                  <a:pt x="5317218" y="1407612"/>
                </a:cubicBezTo>
                <a:cubicBezTo>
                  <a:pt x="5115732" y="1410868"/>
                  <a:pt x="5139267" y="1434359"/>
                  <a:pt x="5057020" y="1429521"/>
                </a:cubicBezTo>
                <a:lnTo>
                  <a:pt x="4563534" y="1431894"/>
                </a:lnTo>
                <a:cubicBezTo>
                  <a:pt x="4436509" y="1432244"/>
                  <a:pt x="4401484" y="1434132"/>
                  <a:pt x="4294870" y="1431622"/>
                </a:cubicBezTo>
                <a:cubicBezTo>
                  <a:pt x="4188256" y="1429112"/>
                  <a:pt x="4032705" y="1440721"/>
                  <a:pt x="3923848" y="1416835"/>
                </a:cubicBezTo>
                <a:cubicBezTo>
                  <a:pt x="3814991" y="1392949"/>
                  <a:pt x="3859416" y="1411203"/>
                  <a:pt x="3547535" y="1409712"/>
                </a:cubicBezTo>
                <a:lnTo>
                  <a:pt x="2052562" y="1407886"/>
                </a:lnTo>
                <a:lnTo>
                  <a:pt x="0" y="1364890"/>
                </a:lnTo>
                <a:cubicBezTo>
                  <a:pt x="4838" y="1297157"/>
                  <a:pt x="96964" y="1088663"/>
                  <a:pt x="122162" y="1016000"/>
                </a:cubicBezTo>
                <a:cubicBezTo>
                  <a:pt x="147360" y="943337"/>
                  <a:pt x="143770" y="958599"/>
                  <a:pt x="151191" y="928914"/>
                </a:cubicBezTo>
                <a:cubicBezTo>
                  <a:pt x="172842" y="842307"/>
                  <a:pt x="162425" y="890533"/>
                  <a:pt x="180220" y="783772"/>
                </a:cubicBezTo>
                <a:cubicBezTo>
                  <a:pt x="185058" y="614439"/>
                  <a:pt x="181402" y="444649"/>
                  <a:pt x="194734" y="275772"/>
                </a:cubicBezTo>
                <a:cubicBezTo>
                  <a:pt x="196107" y="258382"/>
                  <a:pt x="211427" y="244564"/>
                  <a:pt x="223762" y="232229"/>
                </a:cubicBezTo>
                <a:cubicBezTo>
                  <a:pt x="236097" y="219894"/>
                  <a:pt x="253350" y="213666"/>
                  <a:pt x="267305" y="203200"/>
                </a:cubicBezTo>
                <a:cubicBezTo>
                  <a:pt x="272779" y="199095"/>
                  <a:pt x="276982" y="193524"/>
                  <a:pt x="281820" y="188686"/>
                </a:cubicBezTo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-324544" y="4205951"/>
            <a:ext cx="3572272" cy="2755076"/>
          </a:xfrm>
          <a:custGeom>
            <a:avLst/>
            <a:gdLst>
              <a:gd name="connsiteX0" fmla="*/ 0 w 8164877"/>
              <a:gd name="connsiteY0" fmla="*/ 2133600 h 2206171"/>
              <a:gd name="connsiteX1" fmla="*/ 14514 w 8164877"/>
              <a:gd name="connsiteY1" fmla="*/ 1886857 h 2206171"/>
              <a:gd name="connsiteX2" fmla="*/ 29028 w 8164877"/>
              <a:gd name="connsiteY2" fmla="*/ 1828800 h 2206171"/>
              <a:gd name="connsiteX3" fmla="*/ 43543 w 8164877"/>
              <a:gd name="connsiteY3" fmla="*/ 1727200 h 2206171"/>
              <a:gd name="connsiteX4" fmla="*/ 130628 w 8164877"/>
              <a:gd name="connsiteY4" fmla="*/ 1582057 h 2206171"/>
              <a:gd name="connsiteX5" fmla="*/ 174171 w 8164877"/>
              <a:gd name="connsiteY5" fmla="*/ 1538514 h 2206171"/>
              <a:gd name="connsiteX6" fmla="*/ 203200 w 8164877"/>
              <a:gd name="connsiteY6" fmla="*/ 1480457 h 2206171"/>
              <a:gd name="connsiteX7" fmla="*/ 232228 w 8164877"/>
              <a:gd name="connsiteY7" fmla="*/ 1436914 h 2206171"/>
              <a:gd name="connsiteX8" fmla="*/ 261257 w 8164877"/>
              <a:gd name="connsiteY8" fmla="*/ 1378857 h 2206171"/>
              <a:gd name="connsiteX9" fmla="*/ 290285 w 8164877"/>
              <a:gd name="connsiteY9" fmla="*/ 1335314 h 2206171"/>
              <a:gd name="connsiteX10" fmla="*/ 304800 w 8164877"/>
              <a:gd name="connsiteY10" fmla="*/ 1291771 h 2206171"/>
              <a:gd name="connsiteX11" fmla="*/ 377371 w 8164877"/>
              <a:gd name="connsiteY11" fmla="*/ 1204686 h 2206171"/>
              <a:gd name="connsiteX12" fmla="*/ 435428 w 8164877"/>
              <a:gd name="connsiteY12" fmla="*/ 1117600 h 2206171"/>
              <a:gd name="connsiteX13" fmla="*/ 493485 w 8164877"/>
              <a:gd name="connsiteY13" fmla="*/ 1045029 h 2206171"/>
              <a:gd name="connsiteX14" fmla="*/ 551543 w 8164877"/>
              <a:gd name="connsiteY14" fmla="*/ 957943 h 2206171"/>
              <a:gd name="connsiteX15" fmla="*/ 609600 w 8164877"/>
              <a:gd name="connsiteY15" fmla="*/ 870857 h 2206171"/>
              <a:gd name="connsiteX16" fmla="*/ 638628 w 8164877"/>
              <a:gd name="connsiteY16" fmla="*/ 827314 h 2206171"/>
              <a:gd name="connsiteX17" fmla="*/ 682171 w 8164877"/>
              <a:gd name="connsiteY17" fmla="*/ 783771 h 2206171"/>
              <a:gd name="connsiteX18" fmla="*/ 754743 w 8164877"/>
              <a:gd name="connsiteY18" fmla="*/ 725714 h 2206171"/>
              <a:gd name="connsiteX19" fmla="*/ 783771 w 8164877"/>
              <a:gd name="connsiteY19" fmla="*/ 682171 h 2206171"/>
              <a:gd name="connsiteX20" fmla="*/ 827314 w 8164877"/>
              <a:gd name="connsiteY20" fmla="*/ 653143 h 2206171"/>
              <a:gd name="connsiteX21" fmla="*/ 972457 w 8164877"/>
              <a:gd name="connsiteY21" fmla="*/ 609600 h 2206171"/>
              <a:gd name="connsiteX22" fmla="*/ 1045028 w 8164877"/>
              <a:gd name="connsiteY22" fmla="*/ 580571 h 2206171"/>
              <a:gd name="connsiteX23" fmla="*/ 1088571 w 8164877"/>
              <a:gd name="connsiteY23" fmla="*/ 566057 h 2206171"/>
              <a:gd name="connsiteX24" fmla="*/ 1132114 w 8164877"/>
              <a:gd name="connsiteY24" fmla="*/ 537029 h 2206171"/>
              <a:gd name="connsiteX25" fmla="*/ 1582057 w 8164877"/>
              <a:gd name="connsiteY25" fmla="*/ 566057 h 2206171"/>
              <a:gd name="connsiteX26" fmla="*/ 1625600 w 8164877"/>
              <a:gd name="connsiteY26" fmla="*/ 580571 h 2206171"/>
              <a:gd name="connsiteX27" fmla="*/ 1756228 w 8164877"/>
              <a:gd name="connsiteY27" fmla="*/ 696686 h 2206171"/>
              <a:gd name="connsiteX28" fmla="*/ 1785257 w 8164877"/>
              <a:gd name="connsiteY28" fmla="*/ 740229 h 2206171"/>
              <a:gd name="connsiteX29" fmla="*/ 1872343 w 8164877"/>
              <a:gd name="connsiteY29" fmla="*/ 783771 h 2206171"/>
              <a:gd name="connsiteX30" fmla="*/ 2032000 w 8164877"/>
              <a:gd name="connsiteY30" fmla="*/ 798286 h 2206171"/>
              <a:gd name="connsiteX31" fmla="*/ 2307771 w 8164877"/>
              <a:gd name="connsiteY31" fmla="*/ 783771 h 2206171"/>
              <a:gd name="connsiteX32" fmla="*/ 2481943 w 8164877"/>
              <a:gd name="connsiteY32" fmla="*/ 754743 h 2206171"/>
              <a:gd name="connsiteX33" fmla="*/ 2612571 w 8164877"/>
              <a:gd name="connsiteY33" fmla="*/ 682171 h 2206171"/>
              <a:gd name="connsiteX34" fmla="*/ 2670628 w 8164877"/>
              <a:gd name="connsiteY34" fmla="*/ 653143 h 2206171"/>
              <a:gd name="connsiteX35" fmla="*/ 2714171 w 8164877"/>
              <a:gd name="connsiteY35" fmla="*/ 624114 h 2206171"/>
              <a:gd name="connsiteX36" fmla="*/ 2801257 w 8164877"/>
              <a:gd name="connsiteY36" fmla="*/ 595086 h 2206171"/>
              <a:gd name="connsiteX37" fmla="*/ 2946400 w 8164877"/>
              <a:gd name="connsiteY37" fmla="*/ 609600 h 2206171"/>
              <a:gd name="connsiteX38" fmla="*/ 3077028 w 8164877"/>
              <a:gd name="connsiteY38" fmla="*/ 711200 h 2206171"/>
              <a:gd name="connsiteX39" fmla="*/ 3120571 w 8164877"/>
              <a:gd name="connsiteY39" fmla="*/ 740229 h 2206171"/>
              <a:gd name="connsiteX40" fmla="*/ 3149600 w 8164877"/>
              <a:gd name="connsiteY40" fmla="*/ 783771 h 2206171"/>
              <a:gd name="connsiteX41" fmla="*/ 3381828 w 8164877"/>
              <a:gd name="connsiteY41" fmla="*/ 798286 h 2206171"/>
              <a:gd name="connsiteX42" fmla="*/ 3483428 w 8164877"/>
              <a:gd name="connsiteY42" fmla="*/ 754743 h 2206171"/>
              <a:gd name="connsiteX43" fmla="*/ 3526971 w 8164877"/>
              <a:gd name="connsiteY43" fmla="*/ 740229 h 2206171"/>
              <a:gd name="connsiteX44" fmla="*/ 3585028 w 8164877"/>
              <a:gd name="connsiteY44" fmla="*/ 711200 h 2206171"/>
              <a:gd name="connsiteX45" fmla="*/ 3657600 w 8164877"/>
              <a:gd name="connsiteY45" fmla="*/ 696686 h 2206171"/>
              <a:gd name="connsiteX46" fmla="*/ 3715657 w 8164877"/>
              <a:gd name="connsiteY46" fmla="*/ 682171 h 2206171"/>
              <a:gd name="connsiteX47" fmla="*/ 3788228 w 8164877"/>
              <a:gd name="connsiteY47" fmla="*/ 667657 h 2206171"/>
              <a:gd name="connsiteX48" fmla="*/ 3904343 w 8164877"/>
              <a:gd name="connsiteY48" fmla="*/ 638629 h 2206171"/>
              <a:gd name="connsiteX49" fmla="*/ 4034971 w 8164877"/>
              <a:gd name="connsiteY49" fmla="*/ 609600 h 2206171"/>
              <a:gd name="connsiteX50" fmla="*/ 4151085 w 8164877"/>
              <a:gd name="connsiteY50" fmla="*/ 551543 h 2206171"/>
              <a:gd name="connsiteX51" fmla="*/ 4267200 w 8164877"/>
              <a:gd name="connsiteY51" fmla="*/ 508000 h 2206171"/>
              <a:gd name="connsiteX52" fmla="*/ 4325257 w 8164877"/>
              <a:gd name="connsiteY52" fmla="*/ 478971 h 2206171"/>
              <a:gd name="connsiteX53" fmla="*/ 4368800 w 8164877"/>
              <a:gd name="connsiteY53" fmla="*/ 449943 h 2206171"/>
              <a:gd name="connsiteX54" fmla="*/ 4484914 w 8164877"/>
              <a:gd name="connsiteY54" fmla="*/ 391886 h 2206171"/>
              <a:gd name="connsiteX55" fmla="*/ 4513943 w 8164877"/>
              <a:gd name="connsiteY55" fmla="*/ 348343 h 2206171"/>
              <a:gd name="connsiteX56" fmla="*/ 4557485 w 8164877"/>
              <a:gd name="connsiteY56" fmla="*/ 319314 h 2206171"/>
              <a:gd name="connsiteX57" fmla="*/ 4688114 w 8164877"/>
              <a:gd name="connsiteY57" fmla="*/ 275771 h 2206171"/>
              <a:gd name="connsiteX58" fmla="*/ 4876800 w 8164877"/>
              <a:gd name="connsiteY58" fmla="*/ 290286 h 2206171"/>
              <a:gd name="connsiteX59" fmla="*/ 4920343 w 8164877"/>
              <a:gd name="connsiteY59" fmla="*/ 304800 h 2206171"/>
              <a:gd name="connsiteX60" fmla="*/ 5500914 w 8164877"/>
              <a:gd name="connsiteY60" fmla="*/ 290286 h 2206171"/>
              <a:gd name="connsiteX61" fmla="*/ 5631543 w 8164877"/>
              <a:gd name="connsiteY61" fmla="*/ 261257 h 2206171"/>
              <a:gd name="connsiteX62" fmla="*/ 5791200 w 8164877"/>
              <a:gd name="connsiteY62" fmla="*/ 246743 h 2206171"/>
              <a:gd name="connsiteX63" fmla="*/ 5834743 w 8164877"/>
              <a:gd name="connsiteY63" fmla="*/ 232229 h 2206171"/>
              <a:gd name="connsiteX64" fmla="*/ 5892800 w 8164877"/>
              <a:gd name="connsiteY64" fmla="*/ 203200 h 2206171"/>
              <a:gd name="connsiteX65" fmla="*/ 5965371 w 8164877"/>
              <a:gd name="connsiteY65" fmla="*/ 188686 h 2206171"/>
              <a:gd name="connsiteX66" fmla="*/ 6154057 w 8164877"/>
              <a:gd name="connsiteY66" fmla="*/ 130629 h 2206171"/>
              <a:gd name="connsiteX67" fmla="*/ 6299200 w 8164877"/>
              <a:gd name="connsiteY67" fmla="*/ 87086 h 2206171"/>
              <a:gd name="connsiteX68" fmla="*/ 6342743 w 8164877"/>
              <a:gd name="connsiteY68" fmla="*/ 72571 h 2206171"/>
              <a:gd name="connsiteX69" fmla="*/ 6458857 w 8164877"/>
              <a:gd name="connsiteY69" fmla="*/ 43543 h 2206171"/>
              <a:gd name="connsiteX70" fmla="*/ 6545943 w 8164877"/>
              <a:gd name="connsiteY70" fmla="*/ 0 h 2206171"/>
              <a:gd name="connsiteX71" fmla="*/ 6604000 w 8164877"/>
              <a:gd name="connsiteY71" fmla="*/ 14514 h 2206171"/>
              <a:gd name="connsiteX72" fmla="*/ 6821714 w 8164877"/>
              <a:gd name="connsiteY72" fmla="*/ 159657 h 2206171"/>
              <a:gd name="connsiteX73" fmla="*/ 6865257 w 8164877"/>
              <a:gd name="connsiteY73" fmla="*/ 188686 h 2206171"/>
              <a:gd name="connsiteX74" fmla="*/ 6908800 w 8164877"/>
              <a:gd name="connsiteY74" fmla="*/ 217714 h 2206171"/>
              <a:gd name="connsiteX75" fmla="*/ 6995885 w 8164877"/>
              <a:gd name="connsiteY75" fmla="*/ 304800 h 2206171"/>
              <a:gd name="connsiteX76" fmla="*/ 7039428 w 8164877"/>
              <a:gd name="connsiteY76" fmla="*/ 348343 h 2206171"/>
              <a:gd name="connsiteX77" fmla="*/ 7082971 w 8164877"/>
              <a:gd name="connsiteY77" fmla="*/ 362857 h 2206171"/>
              <a:gd name="connsiteX78" fmla="*/ 7141028 w 8164877"/>
              <a:gd name="connsiteY78" fmla="*/ 449943 h 2206171"/>
              <a:gd name="connsiteX79" fmla="*/ 7228114 w 8164877"/>
              <a:gd name="connsiteY79" fmla="*/ 537029 h 2206171"/>
              <a:gd name="connsiteX80" fmla="*/ 7271657 w 8164877"/>
              <a:gd name="connsiteY80" fmla="*/ 595086 h 2206171"/>
              <a:gd name="connsiteX81" fmla="*/ 7315200 w 8164877"/>
              <a:gd name="connsiteY81" fmla="*/ 624114 h 2206171"/>
              <a:gd name="connsiteX82" fmla="*/ 7445828 w 8164877"/>
              <a:gd name="connsiteY82" fmla="*/ 725714 h 2206171"/>
              <a:gd name="connsiteX83" fmla="*/ 7605485 w 8164877"/>
              <a:gd name="connsiteY83" fmla="*/ 769257 h 2206171"/>
              <a:gd name="connsiteX84" fmla="*/ 7707085 w 8164877"/>
              <a:gd name="connsiteY84" fmla="*/ 798286 h 2206171"/>
              <a:gd name="connsiteX85" fmla="*/ 7794171 w 8164877"/>
              <a:gd name="connsiteY85" fmla="*/ 841829 h 2206171"/>
              <a:gd name="connsiteX86" fmla="*/ 7852228 w 8164877"/>
              <a:gd name="connsiteY86" fmla="*/ 928914 h 2206171"/>
              <a:gd name="connsiteX87" fmla="*/ 7881257 w 8164877"/>
              <a:gd name="connsiteY87" fmla="*/ 972457 h 2206171"/>
              <a:gd name="connsiteX88" fmla="*/ 7895771 w 8164877"/>
              <a:gd name="connsiteY88" fmla="*/ 1233714 h 2206171"/>
              <a:gd name="connsiteX89" fmla="*/ 7953828 w 8164877"/>
              <a:gd name="connsiteY89" fmla="*/ 1364343 h 2206171"/>
              <a:gd name="connsiteX90" fmla="*/ 7982857 w 8164877"/>
              <a:gd name="connsiteY90" fmla="*/ 1451429 h 2206171"/>
              <a:gd name="connsiteX91" fmla="*/ 8011885 w 8164877"/>
              <a:gd name="connsiteY91" fmla="*/ 1538514 h 2206171"/>
              <a:gd name="connsiteX92" fmla="*/ 8026400 w 8164877"/>
              <a:gd name="connsiteY92" fmla="*/ 1582057 h 2206171"/>
              <a:gd name="connsiteX93" fmla="*/ 8040914 w 8164877"/>
              <a:gd name="connsiteY93" fmla="*/ 1640114 h 2206171"/>
              <a:gd name="connsiteX94" fmla="*/ 8069943 w 8164877"/>
              <a:gd name="connsiteY94" fmla="*/ 1683657 h 2206171"/>
              <a:gd name="connsiteX95" fmla="*/ 8098971 w 8164877"/>
              <a:gd name="connsiteY95" fmla="*/ 1785257 h 2206171"/>
              <a:gd name="connsiteX96" fmla="*/ 8128000 w 8164877"/>
              <a:gd name="connsiteY96" fmla="*/ 1828800 h 2206171"/>
              <a:gd name="connsiteX97" fmla="*/ 8157028 w 8164877"/>
              <a:gd name="connsiteY97" fmla="*/ 2206171 h 220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164877" h="2206171">
                <a:moveTo>
                  <a:pt x="0" y="2133600"/>
                </a:moveTo>
                <a:cubicBezTo>
                  <a:pt x="4838" y="2051352"/>
                  <a:pt x="6703" y="1968876"/>
                  <a:pt x="14514" y="1886857"/>
                </a:cubicBezTo>
                <a:cubicBezTo>
                  <a:pt x="16405" y="1866999"/>
                  <a:pt x="25460" y="1848426"/>
                  <a:pt x="29028" y="1828800"/>
                </a:cubicBezTo>
                <a:cubicBezTo>
                  <a:pt x="35148" y="1795141"/>
                  <a:pt x="34542" y="1760205"/>
                  <a:pt x="43543" y="1727200"/>
                </a:cubicBezTo>
                <a:cubicBezTo>
                  <a:pt x="52133" y="1695703"/>
                  <a:pt x="118682" y="1594003"/>
                  <a:pt x="130628" y="1582057"/>
                </a:cubicBezTo>
                <a:cubicBezTo>
                  <a:pt x="145142" y="1567543"/>
                  <a:pt x="162240" y="1555217"/>
                  <a:pt x="174171" y="1538514"/>
                </a:cubicBezTo>
                <a:cubicBezTo>
                  <a:pt x="186747" y="1520908"/>
                  <a:pt x="192465" y="1499243"/>
                  <a:pt x="203200" y="1480457"/>
                </a:cubicBezTo>
                <a:cubicBezTo>
                  <a:pt x="211855" y="1465311"/>
                  <a:pt x="223573" y="1452060"/>
                  <a:pt x="232228" y="1436914"/>
                </a:cubicBezTo>
                <a:cubicBezTo>
                  <a:pt x="242963" y="1418128"/>
                  <a:pt x="250522" y="1397643"/>
                  <a:pt x="261257" y="1378857"/>
                </a:cubicBezTo>
                <a:cubicBezTo>
                  <a:pt x="269912" y="1363711"/>
                  <a:pt x="282484" y="1350916"/>
                  <a:pt x="290285" y="1335314"/>
                </a:cubicBezTo>
                <a:cubicBezTo>
                  <a:pt x="297127" y="1321630"/>
                  <a:pt x="296313" y="1304501"/>
                  <a:pt x="304800" y="1291771"/>
                </a:cubicBezTo>
                <a:cubicBezTo>
                  <a:pt x="368998" y="1195477"/>
                  <a:pt x="329887" y="1299656"/>
                  <a:pt x="377371" y="1204686"/>
                </a:cubicBezTo>
                <a:cubicBezTo>
                  <a:pt x="419380" y="1120666"/>
                  <a:pt x="352886" y="1200142"/>
                  <a:pt x="435428" y="1117600"/>
                </a:cubicBezTo>
                <a:cubicBezTo>
                  <a:pt x="468115" y="1019542"/>
                  <a:pt x="422783" y="1125831"/>
                  <a:pt x="493485" y="1045029"/>
                </a:cubicBezTo>
                <a:cubicBezTo>
                  <a:pt x="516459" y="1018773"/>
                  <a:pt x="532190" y="986972"/>
                  <a:pt x="551543" y="957943"/>
                </a:cubicBezTo>
                <a:lnTo>
                  <a:pt x="609600" y="870857"/>
                </a:lnTo>
                <a:cubicBezTo>
                  <a:pt x="619276" y="856343"/>
                  <a:pt x="626293" y="839649"/>
                  <a:pt x="638628" y="827314"/>
                </a:cubicBezTo>
                <a:cubicBezTo>
                  <a:pt x="653142" y="812800"/>
                  <a:pt x="669030" y="799540"/>
                  <a:pt x="682171" y="783771"/>
                </a:cubicBezTo>
                <a:cubicBezTo>
                  <a:pt x="732672" y="723171"/>
                  <a:pt x="683262" y="749542"/>
                  <a:pt x="754743" y="725714"/>
                </a:cubicBezTo>
                <a:cubicBezTo>
                  <a:pt x="764419" y="711200"/>
                  <a:pt x="771436" y="694506"/>
                  <a:pt x="783771" y="682171"/>
                </a:cubicBezTo>
                <a:cubicBezTo>
                  <a:pt x="796106" y="669836"/>
                  <a:pt x="811712" y="660944"/>
                  <a:pt x="827314" y="653143"/>
                </a:cubicBezTo>
                <a:cubicBezTo>
                  <a:pt x="890968" y="621316"/>
                  <a:pt x="904469" y="623197"/>
                  <a:pt x="972457" y="609600"/>
                </a:cubicBezTo>
                <a:cubicBezTo>
                  <a:pt x="996647" y="599924"/>
                  <a:pt x="1020633" y="589719"/>
                  <a:pt x="1045028" y="580571"/>
                </a:cubicBezTo>
                <a:cubicBezTo>
                  <a:pt x="1059353" y="575199"/>
                  <a:pt x="1074887" y="572899"/>
                  <a:pt x="1088571" y="566057"/>
                </a:cubicBezTo>
                <a:cubicBezTo>
                  <a:pt x="1104173" y="558256"/>
                  <a:pt x="1117600" y="546705"/>
                  <a:pt x="1132114" y="537029"/>
                </a:cubicBezTo>
                <a:cubicBezTo>
                  <a:pt x="1297725" y="543399"/>
                  <a:pt x="1432376" y="528638"/>
                  <a:pt x="1582057" y="566057"/>
                </a:cubicBezTo>
                <a:cubicBezTo>
                  <a:pt x="1596900" y="569768"/>
                  <a:pt x="1611086" y="575733"/>
                  <a:pt x="1625600" y="580571"/>
                </a:cubicBezTo>
                <a:cubicBezTo>
                  <a:pt x="1677954" y="615474"/>
                  <a:pt x="1716458" y="637032"/>
                  <a:pt x="1756228" y="696686"/>
                </a:cubicBezTo>
                <a:cubicBezTo>
                  <a:pt x="1765904" y="711200"/>
                  <a:pt x="1772922" y="727894"/>
                  <a:pt x="1785257" y="740229"/>
                </a:cubicBezTo>
                <a:cubicBezTo>
                  <a:pt x="1804421" y="759392"/>
                  <a:pt x="1844799" y="779836"/>
                  <a:pt x="1872343" y="783771"/>
                </a:cubicBezTo>
                <a:cubicBezTo>
                  <a:pt x="1925244" y="791328"/>
                  <a:pt x="1978781" y="793448"/>
                  <a:pt x="2032000" y="798286"/>
                </a:cubicBezTo>
                <a:cubicBezTo>
                  <a:pt x="2123924" y="793448"/>
                  <a:pt x="2216148" y="792638"/>
                  <a:pt x="2307771" y="783771"/>
                </a:cubicBezTo>
                <a:cubicBezTo>
                  <a:pt x="2366355" y="778102"/>
                  <a:pt x="2481943" y="754743"/>
                  <a:pt x="2481943" y="754743"/>
                </a:cubicBezTo>
                <a:cubicBezTo>
                  <a:pt x="2602360" y="714604"/>
                  <a:pt x="2412925" y="781992"/>
                  <a:pt x="2612571" y="682171"/>
                </a:cubicBezTo>
                <a:cubicBezTo>
                  <a:pt x="2631923" y="672495"/>
                  <a:pt x="2651842" y="663878"/>
                  <a:pt x="2670628" y="653143"/>
                </a:cubicBezTo>
                <a:cubicBezTo>
                  <a:pt x="2685774" y="644488"/>
                  <a:pt x="2698230" y="631199"/>
                  <a:pt x="2714171" y="624114"/>
                </a:cubicBezTo>
                <a:cubicBezTo>
                  <a:pt x="2742133" y="611687"/>
                  <a:pt x="2801257" y="595086"/>
                  <a:pt x="2801257" y="595086"/>
                </a:cubicBezTo>
                <a:cubicBezTo>
                  <a:pt x="2849638" y="599924"/>
                  <a:pt x="2899991" y="595097"/>
                  <a:pt x="2946400" y="609600"/>
                </a:cubicBezTo>
                <a:cubicBezTo>
                  <a:pt x="3016831" y="631610"/>
                  <a:pt x="3028663" y="670895"/>
                  <a:pt x="3077028" y="711200"/>
                </a:cubicBezTo>
                <a:cubicBezTo>
                  <a:pt x="3090429" y="722367"/>
                  <a:pt x="3106057" y="730553"/>
                  <a:pt x="3120571" y="740229"/>
                </a:cubicBezTo>
                <a:cubicBezTo>
                  <a:pt x="3130247" y="754743"/>
                  <a:pt x="3137265" y="771436"/>
                  <a:pt x="3149600" y="783771"/>
                </a:cubicBezTo>
                <a:cubicBezTo>
                  <a:pt x="3215907" y="850077"/>
                  <a:pt x="3283229" y="805870"/>
                  <a:pt x="3381828" y="798286"/>
                </a:cubicBezTo>
                <a:cubicBezTo>
                  <a:pt x="3483954" y="764243"/>
                  <a:pt x="3357867" y="808554"/>
                  <a:pt x="3483428" y="754743"/>
                </a:cubicBezTo>
                <a:cubicBezTo>
                  <a:pt x="3497490" y="748716"/>
                  <a:pt x="3512909" y="746256"/>
                  <a:pt x="3526971" y="740229"/>
                </a:cubicBezTo>
                <a:cubicBezTo>
                  <a:pt x="3546858" y="731706"/>
                  <a:pt x="3564502" y="718042"/>
                  <a:pt x="3585028" y="711200"/>
                </a:cubicBezTo>
                <a:cubicBezTo>
                  <a:pt x="3608432" y="703399"/>
                  <a:pt x="3633518" y="702038"/>
                  <a:pt x="3657600" y="696686"/>
                </a:cubicBezTo>
                <a:cubicBezTo>
                  <a:pt x="3677073" y="692359"/>
                  <a:pt x="3696184" y="686498"/>
                  <a:pt x="3715657" y="682171"/>
                </a:cubicBezTo>
                <a:cubicBezTo>
                  <a:pt x="3739739" y="676819"/>
                  <a:pt x="3764190" y="673204"/>
                  <a:pt x="3788228" y="667657"/>
                </a:cubicBezTo>
                <a:cubicBezTo>
                  <a:pt x="3827102" y="658686"/>
                  <a:pt x="3864990" y="645188"/>
                  <a:pt x="3904343" y="638629"/>
                </a:cubicBezTo>
                <a:cubicBezTo>
                  <a:pt x="4006519" y="621599"/>
                  <a:pt x="3963509" y="633420"/>
                  <a:pt x="4034971" y="609600"/>
                </a:cubicBezTo>
                <a:cubicBezTo>
                  <a:pt x="4135853" y="542345"/>
                  <a:pt x="4009057" y="622557"/>
                  <a:pt x="4151085" y="551543"/>
                </a:cubicBezTo>
                <a:cubicBezTo>
                  <a:pt x="4250749" y="501711"/>
                  <a:pt x="4127184" y="536003"/>
                  <a:pt x="4267200" y="508000"/>
                </a:cubicBezTo>
                <a:cubicBezTo>
                  <a:pt x="4286552" y="498324"/>
                  <a:pt x="4306471" y="489706"/>
                  <a:pt x="4325257" y="478971"/>
                </a:cubicBezTo>
                <a:cubicBezTo>
                  <a:pt x="4340403" y="470316"/>
                  <a:pt x="4353486" y="458296"/>
                  <a:pt x="4368800" y="449943"/>
                </a:cubicBezTo>
                <a:cubicBezTo>
                  <a:pt x="4406789" y="429222"/>
                  <a:pt x="4484914" y="391886"/>
                  <a:pt x="4484914" y="391886"/>
                </a:cubicBezTo>
                <a:cubicBezTo>
                  <a:pt x="4494590" y="377372"/>
                  <a:pt x="4501608" y="360678"/>
                  <a:pt x="4513943" y="348343"/>
                </a:cubicBezTo>
                <a:cubicBezTo>
                  <a:pt x="4526278" y="336008"/>
                  <a:pt x="4542339" y="327969"/>
                  <a:pt x="4557485" y="319314"/>
                </a:cubicBezTo>
                <a:cubicBezTo>
                  <a:pt x="4622196" y="282336"/>
                  <a:pt x="4611899" y="291015"/>
                  <a:pt x="4688114" y="275771"/>
                </a:cubicBezTo>
                <a:cubicBezTo>
                  <a:pt x="4751009" y="280609"/>
                  <a:pt x="4814206" y="282462"/>
                  <a:pt x="4876800" y="290286"/>
                </a:cubicBezTo>
                <a:cubicBezTo>
                  <a:pt x="4891981" y="292184"/>
                  <a:pt x="4905044" y="304800"/>
                  <a:pt x="4920343" y="304800"/>
                </a:cubicBezTo>
                <a:cubicBezTo>
                  <a:pt x="5113927" y="304800"/>
                  <a:pt x="5307390" y="295124"/>
                  <a:pt x="5500914" y="290286"/>
                </a:cubicBezTo>
                <a:cubicBezTo>
                  <a:pt x="5538212" y="280961"/>
                  <a:pt x="5594681" y="265865"/>
                  <a:pt x="5631543" y="261257"/>
                </a:cubicBezTo>
                <a:cubicBezTo>
                  <a:pt x="5684569" y="254629"/>
                  <a:pt x="5737981" y="251581"/>
                  <a:pt x="5791200" y="246743"/>
                </a:cubicBezTo>
                <a:cubicBezTo>
                  <a:pt x="5805714" y="241905"/>
                  <a:pt x="5820681" y="238256"/>
                  <a:pt x="5834743" y="232229"/>
                </a:cubicBezTo>
                <a:cubicBezTo>
                  <a:pt x="5854630" y="223706"/>
                  <a:pt x="5872274" y="210042"/>
                  <a:pt x="5892800" y="203200"/>
                </a:cubicBezTo>
                <a:cubicBezTo>
                  <a:pt x="5916203" y="195399"/>
                  <a:pt x="5941181" y="193524"/>
                  <a:pt x="5965371" y="188686"/>
                </a:cubicBezTo>
                <a:cubicBezTo>
                  <a:pt x="6056853" y="127698"/>
                  <a:pt x="5972332" y="176063"/>
                  <a:pt x="6154057" y="130629"/>
                </a:cubicBezTo>
                <a:cubicBezTo>
                  <a:pt x="6241793" y="108694"/>
                  <a:pt x="6193199" y="122420"/>
                  <a:pt x="6299200" y="87086"/>
                </a:cubicBezTo>
                <a:cubicBezTo>
                  <a:pt x="6313714" y="82248"/>
                  <a:pt x="6327741" y="75571"/>
                  <a:pt x="6342743" y="72571"/>
                </a:cubicBezTo>
                <a:cubicBezTo>
                  <a:pt x="6430316" y="55057"/>
                  <a:pt x="6391911" y="65858"/>
                  <a:pt x="6458857" y="43543"/>
                </a:cubicBezTo>
                <a:cubicBezTo>
                  <a:pt x="6480873" y="28865"/>
                  <a:pt x="6515896" y="0"/>
                  <a:pt x="6545943" y="0"/>
                </a:cubicBezTo>
                <a:cubicBezTo>
                  <a:pt x="6565891" y="0"/>
                  <a:pt x="6584648" y="9676"/>
                  <a:pt x="6604000" y="14514"/>
                </a:cubicBezTo>
                <a:lnTo>
                  <a:pt x="6821714" y="159657"/>
                </a:lnTo>
                <a:lnTo>
                  <a:pt x="6865257" y="188686"/>
                </a:lnTo>
                <a:cubicBezTo>
                  <a:pt x="6879771" y="198362"/>
                  <a:pt x="6896465" y="205379"/>
                  <a:pt x="6908800" y="217714"/>
                </a:cubicBezTo>
                <a:lnTo>
                  <a:pt x="6995885" y="304800"/>
                </a:lnTo>
                <a:cubicBezTo>
                  <a:pt x="7010399" y="319314"/>
                  <a:pt x="7019955" y="341852"/>
                  <a:pt x="7039428" y="348343"/>
                </a:cubicBezTo>
                <a:lnTo>
                  <a:pt x="7082971" y="362857"/>
                </a:lnTo>
                <a:cubicBezTo>
                  <a:pt x="7102323" y="391886"/>
                  <a:pt x="7116358" y="425273"/>
                  <a:pt x="7141028" y="449943"/>
                </a:cubicBezTo>
                <a:cubicBezTo>
                  <a:pt x="7170057" y="478972"/>
                  <a:pt x="7203482" y="504187"/>
                  <a:pt x="7228114" y="537029"/>
                </a:cubicBezTo>
                <a:cubicBezTo>
                  <a:pt x="7242628" y="556381"/>
                  <a:pt x="7254552" y="577981"/>
                  <a:pt x="7271657" y="595086"/>
                </a:cubicBezTo>
                <a:cubicBezTo>
                  <a:pt x="7283992" y="607421"/>
                  <a:pt x="7301799" y="612947"/>
                  <a:pt x="7315200" y="624114"/>
                </a:cubicBezTo>
                <a:cubicBezTo>
                  <a:pt x="7365295" y="665859"/>
                  <a:pt x="7372458" y="701256"/>
                  <a:pt x="7445828" y="725714"/>
                </a:cubicBezTo>
                <a:cubicBezTo>
                  <a:pt x="7527218" y="752845"/>
                  <a:pt x="7474531" y="736519"/>
                  <a:pt x="7605485" y="769257"/>
                </a:cubicBezTo>
                <a:cubicBezTo>
                  <a:pt x="7624095" y="773910"/>
                  <a:pt x="7686256" y="787871"/>
                  <a:pt x="7707085" y="798286"/>
                </a:cubicBezTo>
                <a:cubicBezTo>
                  <a:pt x="7819627" y="854558"/>
                  <a:pt x="7684727" y="805346"/>
                  <a:pt x="7794171" y="841829"/>
                </a:cubicBezTo>
                <a:lnTo>
                  <a:pt x="7852228" y="928914"/>
                </a:lnTo>
                <a:lnTo>
                  <a:pt x="7881257" y="972457"/>
                </a:lnTo>
                <a:cubicBezTo>
                  <a:pt x="7886095" y="1059543"/>
                  <a:pt x="7884953" y="1147168"/>
                  <a:pt x="7895771" y="1233714"/>
                </a:cubicBezTo>
                <a:cubicBezTo>
                  <a:pt x="7910801" y="1353957"/>
                  <a:pt x="7918952" y="1285872"/>
                  <a:pt x="7953828" y="1364343"/>
                </a:cubicBezTo>
                <a:cubicBezTo>
                  <a:pt x="7966255" y="1392305"/>
                  <a:pt x="7973181" y="1422400"/>
                  <a:pt x="7982857" y="1451429"/>
                </a:cubicBezTo>
                <a:lnTo>
                  <a:pt x="8011885" y="1538514"/>
                </a:lnTo>
                <a:cubicBezTo>
                  <a:pt x="8016723" y="1553028"/>
                  <a:pt x="8022689" y="1567214"/>
                  <a:pt x="8026400" y="1582057"/>
                </a:cubicBezTo>
                <a:cubicBezTo>
                  <a:pt x="8031238" y="1601409"/>
                  <a:pt x="8033056" y="1621779"/>
                  <a:pt x="8040914" y="1640114"/>
                </a:cubicBezTo>
                <a:cubicBezTo>
                  <a:pt x="8047786" y="1656148"/>
                  <a:pt x="8060267" y="1669143"/>
                  <a:pt x="8069943" y="1683657"/>
                </a:cubicBezTo>
                <a:cubicBezTo>
                  <a:pt x="8074593" y="1702257"/>
                  <a:pt x="8088560" y="1764436"/>
                  <a:pt x="8098971" y="1785257"/>
                </a:cubicBezTo>
                <a:cubicBezTo>
                  <a:pt x="8106772" y="1800859"/>
                  <a:pt x="8118324" y="1814286"/>
                  <a:pt x="8128000" y="1828800"/>
                </a:cubicBezTo>
                <a:cubicBezTo>
                  <a:pt x="8187626" y="2007682"/>
                  <a:pt x="8157028" y="1885287"/>
                  <a:pt x="8157028" y="2206171"/>
                </a:cubicBezTo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078817" y="343067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任意多边形 134"/>
          <p:cNvSpPr/>
          <p:nvPr/>
        </p:nvSpPr>
        <p:spPr>
          <a:xfrm>
            <a:off x="4932040" y="3140968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5" name="图片 19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6"/>
          <a:stretch>
            <a:fillRect/>
          </a:stretch>
        </p:blipFill>
        <p:spPr>
          <a:xfrm>
            <a:off x="35497" y="4016504"/>
            <a:ext cx="3212232" cy="2843038"/>
          </a:xfrm>
          <a:prstGeom prst="rect">
            <a:avLst/>
          </a:prstGeom>
          <a:effectLst>
            <a:softEdge rad="635000"/>
          </a:effectLst>
        </p:spPr>
      </p:pic>
      <p:grpSp>
        <p:nvGrpSpPr>
          <p:cNvPr id="138" name="组合 137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39" name="矩形 138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30" name="任意多边形 12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" name="直接连接符 136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TextBox 196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3167841" y="1418405"/>
            <a:ext cx="1908215" cy="3810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出门如见大宾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  <a:cs typeface="经典行书简" pitchFamily="49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使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民如承大祭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。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  <a:cs typeface="经典行书简" pitchFamily="49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己所不欲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，勿施于人。在邦无怨，在家无怨</a:t>
            </a:r>
            <a:endParaRPr lang="zh-CN" altLang="en-US" sz="2800" dirty="0">
              <a:latin typeface="华文行楷" pitchFamily="2" charset="-122"/>
              <a:ea typeface="华文行楷" pitchFamily="2" charset="-122"/>
              <a:cs typeface="经典行书简" pitchFamily="49" charset="-122"/>
            </a:endParaRPr>
          </a:p>
        </p:txBody>
      </p:sp>
      <p:sp>
        <p:nvSpPr>
          <p:cNvPr id="201" name="任意多边形 200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TextBox 201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仁</a:t>
            </a:r>
            <a:endParaRPr lang="zh-CN" altLang="en-US" sz="140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4607496" y="1517169"/>
            <a:ext cx="0" cy="22590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4139952" y="1530020"/>
            <a:ext cx="0" cy="22590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707904" y="1556792"/>
            <a:ext cx="0" cy="33843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3261454" y="1556792"/>
            <a:ext cx="21770" cy="33843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孝</a:t>
            </a:r>
            <a:endParaRPr lang="zh-CN" altLang="en-US" sz="140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3131840" y="1628800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今之孝者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是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谓能养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至于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犬马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皆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能有养，不敬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何以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别乎？</a:t>
            </a:r>
            <a:endParaRPr lang="zh-CN" altLang="en-US" sz="2800" dirty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76" y="4524457"/>
            <a:ext cx="3013684" cy="2391207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5004048" y="1653517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572000" y="1700808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139952" y="1700808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3689648" y="1700808"/>
            <a:ext cx="18256" cy="2571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251605" y="1723460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悌</a:t>
            </a:r>
            <a:endParaRPr lang="zh-CN" altLang="en-US" sz="140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2667706" y="1700808"/>
            <a:ext cx="2769989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弟子入则孝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出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则悌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谨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而信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泛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爱众而亲仁。行有余力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则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以学文</a:t>
            </a:r>
            <a:endParaRPr lang="zh-CN" altLang="en-US" sz="2800" dirty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9" y="4221088"/>
            <a:ext cx="3152903" cy="2701805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4932040" y="1653517"/>
            <a:ext cx="0" cy="20962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4499992" y="1758624"/>
            <a:ext cx="1016" cy="10943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4067944" y="1772816"/>
            <a:ext cx="1016" cy="10943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635896" y="1772816"/>
            <a:ext cx="0" cy="241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204864" y="1772816"/>
            <a:ext cx="0" cy="14371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2743672" y="1785174"/>
            <a:ext cx="0" cy="14247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忠</a:t>
            </a:r>
            <a:endParaRPr lang="zh-CN" altLang="en-US" sz="140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2946304" y="1675173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君子不重则不威，学则不固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主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忠信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无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友不如己者，过则勿惮改</a:t>
            </a:r>
            <a:endParaRPr lang="zh-CN" altLang="en-US" sz="2800" dirty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72" y="4581128"/>
            <a:ext cx="3293096" cy="2308655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4788024" y="1758624"/>
            <a:ext cx="0" cy="276583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356992" y="1758624"/>
            <a:ext cx="0" cy="16384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924944" y="1758624"/>
            <a:ext cx="0" cy="12383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491880" y="1758624"/>
            <a:ext cx="0" cy="24249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2987824" y="1830632"/>
            <a:ext cx="0" cy="17423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信</a:t>
            </a:r>
            <a:endParaRPr lang="zh-CN" altLang="en-US" sz="140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3131840" y="1628800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人而无信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不知其可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也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大车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无輗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小车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无軏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其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何以行之哉？</a:t>
            </a:r>
            <a:endParaRPr lang="zh-CN" altLang="en-US" sz="2800" dirty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04" y="4079816"/>
            <a:ext cx="3032552" cy="2824139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5004048" y="1758624"/>
            <a:ext cx="0" cy="14513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572000" y="1758624"/>
            <a:ext cx="0" cy="17070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140968" y="1758624"/>
            <a:ext cx="0" cy="14513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707904" y="1758624"/>
            <a:ext cx="0" cy="13900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276872" y="1758624"/>
            <a:ext cx="0" cy="25133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WPS 演示</Application>
  <PresentationFormat>全屏显示(4:3)</PresentationFormat>
  <Paragraphs>102</Paragraphs>
  <Slides>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115</cp:revision>
  <dcterms:created xsi:type="dcterms:W3CDTF">2013-03-31T06:46:00Z</dcterms:created>
  <dcterms:modified xsi:type="dcterms:W3CDTF">2016-04-21T13:50:21Z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