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71" r:id="rId9"/>
    <p:sldId id="269" r:id="rId10"/>
    <p:sldId id="270" r:id="rId11"/>
    <p:sldId id="272" r:id="rId12"/>
    <p:sldId id="274" r:id="rId13"/>
    <p:sldId id="275" r:id="rId14"/>
    <p:sldId id="276" r:id="rId15"/>
    <p:sldId id="273" r:id="rId16"/>
    <p:sldId id="277" r:id="rId17"/>
    <p:sldId id="278" r:id="rId18"/>
    <p:sldId id="279" r:id="rId19"/>
    <p:sldId id="26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4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39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9778E-B533-491B-A037-63CEC32982E9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D65D2-3D3F-4108-9C1E-21CB58C64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4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5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30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68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9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9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9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3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73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120A-4108-4952-BDD3-96E655023CCA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7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0" y="3281082"/>
            <a:ext cx="4059790" cy="357691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01042" y="1997839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zh-CN" altLang="en-US" sz="36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34374" y="0"/>
            <a:ext cx="72000" cy="1932482"/>
            <a:chOff x="6060000" y="0"/>
            <a:chExt cx="72000" cy="193248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434971" y="4925518"/>
            <a:ext cx="72000" cy="1932482"/>
            <a:chOff x="6060000" y="0"/>
            <a:chExt cx="72000" cy="193248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727955" y="3107921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商务通用模板</a:t>
            </a:r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398" y="2677616"/>
            <a:ext cx="938786" cy="859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56" y="0"/>
            <a:ext cx="785290" cy="2418693"/>
          </a:xfrm>
          <a:prstGeom prst="rect">
            <a:avLst/>
          </a:prstGeom>
        </p:spPr>
      </p:pic>
      <p:sp>
        <p:nvSpPr>
          <p:cNvPr id="15" name="泪滴形 14"/>
          <p:cNvSpPr/>
          <p:nvPr/>
        </p:nvSpPr>
        <p:spPr>
          <a:xfrm rot="18871186">
            <a:off x="10578078" y="2336074"/>
            <a:ext cx="359992" cy="359992"/>
          </a:xfrm>
          <a:prstGeom prst="teardrop">
            <a:avLst>
              <a:gd name="adj" fmla="val 122223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54774" y="0"/>
            <a:ext cx="2006600" cy="29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10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1.66667E-6 0.38125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44104" y="36031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隶书繁体" panose="03000509000000000000" pitchFamily="65" charset="-122"/>
                <a:ea typeface="方正隶书繁体" panose="03000509000000000000" pitchFamily="65" charset="-122"/>
              </a:rPr>
              <a:t>输入标题</a:t>
            </a:r>
            <a:endParaRPr lang="zh-CN" altLang="en-US" sz="2800" dirty="0">
              <a:solidFill>
                <a:srgbClr val="784635"/>
              </a:solidFill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359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8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58645" y="2212258"/>
            <a:ext cx="8155858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79" y="271636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77374" y="2336796"/>
            <a:ext cx="2523768" cy="26924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请在这里输入标题</a:t>
            </a:r>
            <a:endParaRPr lang="en-US" altLang="zh-CN" sz="20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水墨主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题请在此输入文字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52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8798"/>
            <a:ext cx="12192000" cy="35992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4070074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7943505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41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请插入标题四</a:t>
            </a:r>
            <a:endParaRPr lang="zh-CN" altLang="en-US" sz="2800" dirty="0">
              <a:solidFill>
                <a:srgbClr val="784635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8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95" y="3149179"/>
            <a:ext cx="5102005" cy="37088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2577" y="2417722"/>
            <a:ext cx="4555093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输入标题</a:t>
            </a:r>
            <a:endParaRPr lang="en-US" altLang="zh-CN" sz="24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146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入文字水墨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水墨主题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377381"/>
            <a:ext cx="4918579" cy="103239"/>
            <a:chOff x="0" y="3377381"/>
            <a:chExt cx="4918579" cy="103239"/>
          </a:xfrm>
        </p:grpSpPr>
        <p:cxnSp>
          <p:nvCxnSpPr>
            <p:cNvPr id="3" name="直接连接符 2"/>
            <p:cNvCxnSpPr>
              <a:endCxn id="8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977745" y="30750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谢谢观看</a:t>
            </a:r>
            <a:endParaRPr lang="zh-CN" altLang="en-US" sz="40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7273421" y="3377381"/>
            <a:ext cx="4918579" cy="103239"/>
            <a:chOff x="0" y="3377381"/>
            <a:chExt cx="4918579" cy="103239"/>
          </a:xfrm>
        </p:grpSpPr>
        <p:cxnSp>
          <p:nvCxnSpPr>
            <p:cNvPr id="13" name="直接连接符 12"/>
            <p:cNvCxnSpPr>
              <a:endCxn id="14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13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80139" y="1454431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目录</a:t>
            </a:r>
            <a:endParaRPr lang="zh-CN" altLang="en-US" sz="4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17922" y="2462960"/>
            <a:ext cx="132465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67974" y="1555191"/>
            <a:ext cx="2360" cy="114981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29" y="1750891"/>
            <a:ext cx="1219202" cy="7315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75618" y="2115152"/>
            <a:ext cx="2894212" cy="584775"/>
            <a:chOff x="3343357" y="3004515"/>
            <a:chExt cx="2894212" cy="584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一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5618" y="2887974"/>
            <a:ext cx="2894212" cy="584775"/>
            <a:chOff x="3343357" y="3004515"/>
            <a:chExt cx="2894212" cy="5847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二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75618" y="3685033"/>
            <a:ext cx="2894212" cy="584775"/>
            <a:chOff x="3343357" y="3004515"/>
            <a:chExt cx="2894212" cy="5847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三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75618" y="4457855"/>
            <a:ext cx="2894212" cy="584775"/>
            <a:chOff x="3343357" y="3004515"/>
            <a:chExt cx="2894212" cy="5847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四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47" y="16855"/>
            <a:ext cx="3763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5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43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1" name="文本框 10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71" y="2186899"/>
            <a:ext cx="1950124" cy="292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20" y="2186898"/>
            <a:ext cx="1950675" cy="29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0502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121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0" name="文本框 9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38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97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1471" y="1719625"/>
            <a:ext cx="4349424" cy="3400435"/>
            <a:chOff x="891471" y="1719625"/>
            <a:chExt cx="4349424" cy="340043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75" cy="3801682"/>
            <a:chOff x="8817352" y="1709678"/>
            <a:chExt cx="1632075" cy="3801682"/>
          </a:xfrm>
        </p:grpSpPr>
        <p:sp>
          <p:nvSpPr>
            <p:cNvPr id="8" name="文本框 7"/>
            <p:cNvSpPr txBox="1"/>
            <p:nvPr/>
          </p:nvSpPr>
          <p:spPr>
            <a:xfrm>
              <a:off x="9956984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75" cy="3801682"/>
            <a:chOff x="6809751" y="1709678"/>
            <a:chExt cx="1632075" cy="380168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383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23" name="文本框 22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72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  水墨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在此输入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777" y="1814052"/>
            <a:ext cx="8912578" cy="396731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水墨主题请在此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输入文字  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226" y="4026859"/>
            <a:ext cx="2833768" cy="181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0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</TotalTime>
  <Words>897</Words>
  <Application>Microsoft Office PowerPoint</Application>
  <PresentationFormat>宽屏</PresentationFormat>
  <Paragraphs>187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方正隶二繁体</vt:lpstr>
      <vt:lpstr>方正隶书繁体</vt:lpstr>
      <vt:lpstr>方正祥隶繁体</vt:lpstr>
      <vt:lpstr>方正新舒体繁体</vt:lpstr>
      <vt:lpstr>华文隶书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dcterms:created xsi:type="dcterms:W3CDTF">2017-03-21T08:36:50Z</dcterms:created>
  <dcterms:modified xsi:type="dcterms:W3CDTF">2017-03-31T07:05:46Z</dcterms:modified>
  <cp:category>店铺： BOSSPPT顶尖职业文案</cp:category>
  <cp:contentStatus>BOSSPPT</cp:contentStatus>
</cp:coreProperties>
</file>