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9" r:id="rId4"/>
    <p:sldId id="258" r:id="rId5"/>
    <p:sldId id="260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CC3300"/>
    <a:srgbClr val="C3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2256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EE278-CE54-4F8A-BC00-3A1D9A342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5B2D0-EDD4-411A-A44C-0A67FE09AD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hdphoto4.wdp"/><Relationship Id="rId7" Type="http://schemas.openxmlformats.org/officeDocument/2006/relationships/image" Target="../media/image9.png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8886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汉仪雪君体简" charset="0"/>
                <a:ea typeface="汉仪雪君体简" charset="0"/>
              </a:rPr>
              <a:t>烟雨江南</a:t>
            </a:r>
            <a:endParaRPr lang="zh-CN" altLang="en-US" sz="8000" dirty="0" smtClean="0">
              <a:latin typeface="汉仪雪君体简" charset="0"/>
              <a:ea typeface="汉仪雪君体简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7667" flipH="1">
            <a:off x="8025257" y="2355718"/>
            <a:ext cx="720396" cy="611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7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4" r="60070"/>
          <a:stretch>
            <a:fillRect/>
          </a:stretch>
        </p:blipFill>
        <p:spPr>
          <a:xfrm>
            <a:off x="7843233" y="0"/>
            <a:ext cx="4868215" cy="2420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6"/>
          <a:stretch>
            <a:fillRect/>
          </a:stretch>
        </p:blipFill>
        <p:spPr>
          <a:xfrm flipH="1">
            <a:off x="3769153" y="0"/>
            <a:ext cx="5572259" cy="40568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8169" y="-252140"/>
            <a:ext cx="2590443" cy="2924694"/>
            <a:chOff x="-38169" y="-252140"/>
            <a:chExt cx="2590443" cy="29246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169" y="-252140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19416" y="630252"/>
              <a:ext cx="1365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壹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7334" y="2612622"/>
            <a:ext cx="5610429" cy="2857880"/>
            <a:chOff x="3487334" y="2612622"/>
            <a:chExt cx="5610429" cy="2857880"/>
          </a:xfrm>
        </p:grpSpPr>
        <p:sp>
          <p:nvSpPr>
            <p:cNvPr id="22" name="矩形 21"/>
            <p:cNvSpPr/>
            <p:nvPr/>
          </p:nvSpPr>
          <p:spPr>
            <a:xfrm>
              <a:off x="3487334" y="2612622"/>
              <a:ext cx="5610429" cy="2857880"/>
            </a:xfrm>
            <a:prstGeom prst="rect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88421" y="2699706"/>
              <a:ext cx="4814667" cy="262332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43812" y="2359944"/>
            <a:ext cx="523882" cy="3302847"/>
            <a:chOff x="2777744" y="2506338"/>
            <a:chExt cx="523882" cy="3302847"/>
          </a:xfrm>
        </p:grpSpPr>
        <p:sp>
          <p:nvSpPr>
            <p:cNvPr id="9" name="矩形 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80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lumMod val="50000"/>
                    <a:alpha val="8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901" y="2359944"/>
            <a:ext cx="523882" cy="3302847"/>
            <a:chOff x="2777744" y="2506338"/>
            <a:chExt cx="523882" cy="3302847"/>
          </a:xfrm>
        </p:grpSpPr>
        <p:sp>
          <p:nvSpPr>
            <p:cNvPr id="19" name="矩形 1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75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alpha val="80000"/>
                    <a:lumMod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21836 0.003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18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0.23881 0.00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3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785193"/>
            <a:ext cx="12178748" cy="107280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73259" y="634862"/>
              <a:ext cx="13909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貳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98194" y="32102"/>
            <a:ext cx="1187616" cy="1205520"/>
            <a:chOff x="3398194" y="32102"/>
            <a:chExt cx="1187616" cy="1205520"/>
          </a:xfrm>
        </p:grpSpPr>
        <p:sp>
          <p:nvSpPr>
            <p:cNvPr id="2" name="文本框 1"/>
            <p:cNvSpPr txBox="1"/>
            <p:nvPr/>
          </p:nvSpPr>
          <p:spPr>
            <a:xfrm>
              <a:off x="3737155" y="311015"/>
              <a:ext cx="380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>
              <a:fillRect/>
            </a:stretch>
          </p:blipFill>
          <p:spPr>
            <a:xfrm rot="704150">
              <a:off x="3398194" y="32102"/>
              <a:ext cx="1187616" cy="120552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398194" y="1452344"/>
            <a:ext cx="1187616" cy="1205520"/>
            <a:chOff x="3411446" y="1417508"/>
            <a:chExt cx="1187616" cy="1205520"/>
          </a:xfrm>
        </p:grpSpPr>
        <p:sp>
          <p:nvSpPr>
            <p:cNvPr id="15" name="文本框 14"/>
            <p:cNvSpPr txBox="1"/>
            <p:nvPr/>
          </p:nvSpPr>
          <p:spPr>
            <a:xfrm>
              <a:off x="3737155" y="1670384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>
              <a:fillRect/>
            </a:stretch>
          </p:blipFill>
          <p:spPr>
            <a:xfrm rot="704150">
              <a:off x="3411446" y="1417508"/>
              <a:ext cx="1187616" cy="120552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3398194" y="2872585"/>
            <a:ext cx="1187616" cy="1205520"/>
            <a:chOff x="3463787" y="2872585"/>
            <a:chExt cx="1187616" cy="1205520"/>
          </a:xfrm>
        </p:grpSpPr>
        <p:sp>
          <p:nvSpPr>
            <p:cNvPr id="19" name="文本框 18"/>
            <p:cNvSpPr txBox="1"/>
            <p:nvPr/>
          </p:nvSpPr>
          <p:spPr>
            <a:xfrm>
              <a:off x="3785507" y="3113659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3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>
              <a:fillRect/>
            </a:stretch>
          </p:blipFill>
          <p:spPr>
            <a:xfrm rot="704150">
              <a:off x="3463787" y="2872585"/>
              <a:ext cx="1187616" cy="120552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038167" y="2581378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等腰三角形 2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38167" y="412212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38167" y="1236394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等腰三角形 3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1"/>
          <a:stretch>
            <a:fillRect/>
          </a:stretch>
        </p:blipFill>
        <p:spPr>
          <a:xfrm>
            <a:off x="1" y="0"/>
            <a:ext cx="12191999" cy="6838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6" l="66625" r="100000">
                        <a14:foregroundMark x1="79625" y1="75397" x2="79625" y2="75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674"/>
          <a:stretch>
            <a:fillRect/>
          </a:stretch>
        </p:blipFill>
        <p:spPr>
          <a:xfrm>
            <a:off x="9212137" y="5215944"/>
            <a:ext cx="2966611" cy="1642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9599" flipH="1">
            <a:off x="9413387" y="5437999"/>
            <a:ext cx="582356" cy="4941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47501" y="656823"/>
              <a:ext cx="14424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叁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8122" y="1441653"/>
            <a:ext cx="1210169" cy="1337377"/>
            <a:chOff x="3698397" y="2226483"/>
            <a:chExt cx="1210169" cy="13373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8397" y="2226483"/>
              <a:ext cx="1210169" cy="133737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55001" y="2550206"/>
              <a:ext cx="576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2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474" y="1410624"/>
            <a:ext cx="1210169" cy="1337377"/>
            <a:chOff x="3672664" y="457196"/>
            <a:chExt cx="1210169" cy="1337377"/>
          </a:xfrm>
        </p:grpSpPr>
        <p:sp>
          <p:nvSpPr>
            <p:cNvPr id="11" name="文本框 10"/>
            <p:cNvSpPr txBox="1"/>
            <p:nvPr/>
          </p:nvSpPr>
          <p:spPr>
            <a:xfrm>
              <a:off x="4033322" y="786595"/>
              <a:ext cx="6758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1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64" y="457196"/>
              <a:ext cx="1210169" cy="1337377"/>
            </a:xfrm>
            <a:prstGeom prst="rect">
              <a:avLst/>
            </a:prstGeom>
          </p:spPr>
        </p:pic>
      </p:grpSp>
      <p:sp>
        <p:nvSpPr>
          <p:cNvPr id="24" name="等腰三角形 23"/>
          <p:cNvSpPr/>
          <p:nvPr/>
        </p:nvSpPr>
        <p:spPr>
          <a:xfrm rot="10800000" flipH="1">
            <a:off x="7192523" y="-1931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H="1">
            <a:off x="11042286" y="19646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 flipH="1">
            <a:off x="3322140" y="-570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18452" y="119270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348336" y="112646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1474" flipH="1">
            <a:off x="3893575" y="2038122"/>
            <a:ext cx="1156556" cy="9813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53692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prstClr val="black"/>
                </a:solidFill>
                <a:latin typeface="汉仪雪君体简" charset="0"/>
                <a:ea typeface="汉仪雪君体简" charset="0"/>
              </a:rPr>
              <a:t>谢谢观赏</a:t>
            </a:r>
            <a:endParaRPr lang="zh-CN" altLang="en-US" sz="8000" dirty="0" smtClean="0">
              <a:solidFill>
                <a:prstClr val="black"/>
              </a:solidFill>
              <a:latin typeface="汉仪雪君体简" charset="0"/>
              <a:ea typeface="汉仪雪君体简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行楷_GBK"/>
        <a:ea typeface="方正行楷_GBK"/>
        <a:cs typeface=""/>
      </a:majorFont>
      <a:minorFont>
        <a:latin typeface="方正粗倩_GBK"/>
        <a:ea typeface="方正粗倩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24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晨</dc:creator>
  <cp:lastModifiedBy>Administrator</cp:lastModifiedBy>
  <cp:revision>26</cp:revision>
  <dcterms:created xsi:type="dcterms:W3CDTF">2013-02-25T08:15:00Z</dcterms:created>
  <dcterms:modified xsi:type="dcterms:W3CDTF">2016-04-18T09:25:13Z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