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5" r:id="rId4"/>
    <p:sldId id="259" r:id="rId5"/>
    <p:sldId id="260" r:id="rId6"/>
    <p:sldId id="261" r:id="rId7"/>
    <p:sldId id="279" r:id="rId8"/>
    <p:sldId id="263" r:id="rId9"/>
    <p:sldId id="282" r:id="rId10"/>
    <p:sldId id="264" r:id="rId11"/>
    <p:sldId id="267" r:id="rId12"/>
    <p:sldId id="266" r:id="rId13"/>
    <p:sldId id="268" r:id="rId14"/>
    <p:sldId id="280" r:id="rId15"/>
    <p:sldId id="270" r:id="rId16"/>
    <p:sldId id="271" r:id="rId17"/>
    <p:sldId id="283" r:id="rId18"/>
    <p:sldId id="273" r:id="rId19"/>
    <p:sldId id="274" r:id="rId20"/>
    <p:sldId id="275" r:id="rId21"/>
    <p:sldId id="281" r:id="rId22"/>
    <p:sldId id="284" r:id="rId23"/>
    <p:sldId id="278" r:id="rId24"/>
    <p:sldId id="269" r:id="rId25"/>
    <p:sldId id="262" r:id="rId26"/>
    <p:sldId id="276" r:id="rId27"/>
    <p:sldId id="287" r:id="rId28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libri Light" panose="020B0604020202020204" charset="0"/>
      <p:regular r:id="rId36"/>
      <p:italic r:id="rId37"/>
    </p:embeddedFont>
    <p:embeddedFont>
      <p:font typeface="Segoe UI" panose="020B0502040204020203" pitchFamily="34" charset="0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C854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562880"/>
        <c:axId val="23585152"/>
      </c:radarChart>
      <c:catAx>
        <c:axId val="2356288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585152"/>
        <c:crosses val="autoZero"/>
        <c:auto val="1"/>
        <c:lblAlgn val="ctr"/>
        <c:lblOffset val="100"/>
        <c:noMultiLvlLbl val="0"/>
      </c:catAx>
      <c:valAx>
        <c:axId val="23585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56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6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03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5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9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93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81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8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43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50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67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12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66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22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1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85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74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632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49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65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0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09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08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62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2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30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0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3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5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7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91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8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10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0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15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0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0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6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0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0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9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3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734550" y="596901"/>
            <a:ext cx="2692880" cy="23596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sp>
        <p:nvSpPr>
          <p:cNvPr id="32" name="矩形 31"/>
          <p:cNvSpPr/>
          <p:nvPr userDrawn="1"/>
        </p:nvSpPr>
        <p:spPr>
          <a:xfrm>
            <a:off x="0" y="-28039"/>
            <a:ext cx="12192000" cy="68860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4249949" y="67906"/>
            <a:ext cx="3692102" cy="129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30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7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14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  <a:t>2015/11/10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7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594189" y="791124"/>
            <a:ext cx="2692880" cy="2359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2169259" y="437234"/>
            <a:ext cx="8771370" cy="306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ntr" presetSubtype="3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3473" y="21104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19664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0465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33345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19486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0287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33168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1104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24507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1905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34785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5" name="矩形 14"/>
          <p:cNvSpPr/>
          <p:nvPr/>
        </p:nvSpPr>
        <p:spPr>
          <a:xfrm>
            <a:off x="2711624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791744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6456040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9048328" y="31905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47928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7962499" y="21429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511" y="3444884"/>
            <a:ext cx="2460476" cy="32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664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 Bar"/>
          <p:cNvSpPr/>
          <p:nvPr/>
        </p:nvSpPr>
        <p:spPr bwMode="auto">
          <a:xfrm>
            <a:off x="4610932" y="2191989"/>
            <a:ext cx="5373500" cy="1124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737734" y="2289616"/>
            <a:ext cx="2069466" cy="10339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SzPct val="90000"/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41477" indent="-2963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1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43776" indent="-302299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03221" indent="-2594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455535" indent="-252308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1885094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831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576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319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sz="200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Circle Arrow"/>
          <p:cNvSpPr>
            <a:spLocks noEditPoints="1"/>
          </p:cNvSpPr>
          <p:nvPr/>
        </p:nvSpPr>
        <p:spPr bwMode="auto">
          <a:xfrm rot="5400000">
            <a:off x="9065834" y="2460843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>
              <a:defRPr/>
            </a:pPr>
            <a:endParaRPr lang="en-US" sz="1400" kern="0" dirty="0">
              <a:solidFill>
                <a:srgbClr val="FFFFFF"/>
              </a:solidFill>
              <a:latin typeface="Segoe UI"/>
              <a:ea typeface="宋体" panose="02010600030101010101" pitchFamily="2" charset="-122"/>
            </a:endParaRPr>
          </a:p>
        </p:txBody>
      </p:sp>
      <p:sp>
        <p:nvSpPr>
          <p:cNvPr id="22" name="TechEd Tile"/>
          <p:cNvSpPr/>
          <p:nvPr/>
        </p:nvSpPr>
        <p:spPr bwMode="auto">
          <a:xfrm>
            <a:off x="2369383" y="2191989"/>
            <a:ext cx="2119674" cy="112471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16"/>
          <p:cNvSpPr/>
          <p:nvPr/>
        </p:nvSpPr>
        <p:spPr bwMode="auto">
          <a:xfrm>
            <a:off x="2366039" y="3447049"/>
            <a:ext cx="2120991" cy="2120439"/>
          </a:xfrm>
          <a:prstGeom prst="rect">
            <a:avLst/>
          </a:prstGeom>
          <a:solidFill>
            <a:srgbClr val="5C8546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932" y="3447049"/>
            <a:ext cx="5373499" cy="21332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3492" y="2276926"/>
            <a:ext cx="1239538" cy="972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6816" y="25783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5155786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124745"/>
            <a:ext cx="5457589" cy="502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19536" y="3068960"/>
            <a:ext cx="1345818" cy="600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95600" y="5157192"/>
            <a:ext cx="1345818" cy="60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68208" y="4941168"/>
            <a:ext cx="1345818" cy="60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28248" y="2636912"/>
            <a:ext cx="1345818" cy="600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536" y="2681462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6952" y="2636912"/>
            <a:ext cx="2724150" cy="2162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272996" y="4799087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389" y="4595960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06717" y="2227126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74995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9536" y="2094385"/>
            <a:ext cx="8629332" cy="3382901"/>
            <a:chOff x="996223" y="1447620"/>
            <a:chExt cx="9915112" cy="3886957"/>
          </a:xfrm>
          <a:solidFill>
            <a:srgbClr val="5C8546"/>
          </a:solidFill>
        </p:grpSpPr>
        <p:sp>
          <p:nvSpPr>
            <p:cNvPr id="15" name="Freeform 109"/>
            <p:cNvSpPr>
              <a:spLocks noEditPoints="1"/>
            </p:cNvSpPr>
            <p:nvPr/>
          </p:nvSpPr>
          <p:spPr bwMode="auto">
            <a:xfrm>
              <a:off x="1750392" y="1447620"/>
              <a:ext cx="7860773" cy="3886957"/>
            </a:xfrm>
            <a:custGeom>
              <a:avLst/>
              <a:gdLst>
                <a:gd name="T0" fmla="*/ 231 w 1530"/>
                <a:gd name="T1" fmla="*/ 98 h 755"/>
                <a:gd name="T2" fmla="*/ 253 w 1530"/>
                <a:gd name="T3" fmla="*/ 68 h 755"/>
                <a:gd name="T4" fmla="*/ 305 w 1530"/>
                <a:gd name="T5" fmla="*/ 58 h 755"/>
                <a:gd name="T6" fmla="*/ 316 w 1530"/>
                <a:gd name="T7" fmla="*/ 27 h 755"/>
                <a:gd name="T8" fmla="*/ 420 w 1530"/>
                <a:gd name="T9" fmla="*/ 5 h 755"/>
                <a:gd name="T10" fmla="*/ 371 w 1530"/>
                <a:gd name="T11" fmla="*/ 123 h 755"/>
                <a:gd name="T12" fmla="*/ 377 w 1530"/>
                <a:gd name="T13" fmla="*/ 94 h 755"/>
                <a:gd name="T14" fmla="*/ 626 w 1530"/>
                <a:gd name="T15" fmla="*/ 68 h 755"/>
                <a:gd name="T16" fmla="*/ 466 w 1530"/>
                <a:gd name="T17" fmla="*/ 19 h 755"/>
                <a:gd name="T18" fmla="*/ 546 w 1530"/>
                <a:gd name="T19" fmla="*/ 164 h 755"/>
                <a:gd name="T20" fmla="*/ 648 w 1530"/>
                <a:gd name="T21" fmla="*/ 152 h 755"/>
                <a:gd name="T22" fmla="*/ 700 w 1530"/>
                <a:gd name="T23" fmla="*/ 235 h 755"/>
                <a:gd name="T24" fmla="*/ 813 w 1530"/>
                <a:gd name="T25" fmla="*/ 202 h 755"/>
                <a:gd name="T26" fmla="*/ 1308 w 1530"/>
                <a:gd name="T27" fmla="*/ 108 h 755"/>
                <a:gd name="T28" fmla="*/ 1197 w 1530"/>
                <a:gd name="T29" fmla="*/ 76 h 755"/>
                <a:gd name="T30" fmla="*/ 1068 w 1530"/>
                <a:gd name="T31" fmla="*/ 106 h 755"/>
                <a:gd name="T32" fmla="*/ 1024 w 1530"/>
                <a:gd name="T33" fmla="*/ 102 h 755"/>
                <a:gd name="T34" fmla="*/ 891 w 1530"/>
                <a:gd name="T35" fmla="*/ 153 h 755"/>
                <a:gd name="T36" fmla="*/ 816 w 1530"/>
                <a:gd name="T37" fmla="*/ 121 h 755"/>
                <a:gd name="T38" fmla="*/ 749 w 1530"/>
                <a:gd name="T39" fmla="*/ 174 h 755"/>
                <a:gd name="T40" fmla="*/ 824 w 1530"/>
                <a:gd name="T41" fmla="*/ 160 h 755"/>
                <a:gd name="T42" fmla="*/ 754 w 1530"/>
                <a:gd name="T43" fmla="*/ 215 h 755"/>
                <a:gd name="T44" fmla="*/ 764 w 1530"/>
                <a:gd name="T45" fmla="*/ 289 h 755"/>
                <a:gd name="T46" fmla="*/ 854 w 1530"/>
                <a:gd name="T47" fmla="*/ 273 h 755"/>
                <a:gd name="T48" fmla="*/ 788 w 1530"/>
                <a:gd name="T49" fmla="*/ 349 h 755"/>
                <a:gd name="T50" fmla="*/ 762 w 1530"/>
                <a:gd name="T51" fmla="*/ 499 h 755"/>
                <a:gd name="T52" fmla="*/ 912 w 1530"/>
                <a:gd name="T53" fmla="*/ 441 h 755"/>
                <a:gd name="T54" fmla="*/ 929 w 1530"/>
                <a:gd name="T55" fmla="*/ 354 h 755"/>
                <a:gd name="T56" fmla="*/ 1149 w 1530"/>
                <a:gd name="T57" fmla="*/ 464 h 755"/>
                <a:gd name="T58" fmla="*/ 1227 w 1530"/>
                <a:gd name="T59" fmla="*/ 341 h 755"/>
                <a:gd name="T60" fmla="*/ 1300 w 1530"/>
                <a:gd name="T61" fmla="*/ 219 h 755"/>
                <a:gd name="T62" fmla="*/ 1408 w 1530"/>
                <a:gd name="T63" fmla="*/ 211 h 755"/>
                <a:gd name="T64" fmla="*/ 854 w 1530"/>
                <a:gd name="T65" fmla="*/ 487 h 755"/>
                <a:gd name="T66" fmla="*/ 1180 w 1530"/>
                <a:gd name="T67" fmla="*/ 221 h 755"/>
                <a:gd name="T68" fmla="*/ 766 w 1530"/>
                <a:gd name="T69" fmla="*/ 45 h 755"/>
                <a:gd name="T70" fmla="*/ 958 w 1530"/>
                <a:gd name="T71" fmla="*/ 84 h 755"/>
                <a:gd name="T72" fmla="*/ 1117 w 1530"/>
                <a:gd name="T73" fmla="*/ 27 h 755"/>
                <a:gd name="T74" fmla="*/ 1477 w 1530"/>
                <a:gd name="T75" fmla="*/ 118 h 755"/>
                <a:gd name="T76" fmla="*/ 1307 w 1530"/>
                <a:gd name="T77" fmla="*/ 315 h 755"/>
                <a:gd name="T78" fmla="*/ 1217 w 1530"/>
                <a:gd name="T79" fmla="*/ 445 h 755"/>
                <a:gd name="T80" fmla="*/ 1206 w 1530"/>
                <a:gd name="T81" fmla="*/ 504 h 755"/>
                <a:gd name="T82" fmla="*/ 1239 w 1530"/>
                <a:gd name="T83" fmla="*/ 533 h 755"/>
                <a:gd name="T84" fmla="*/ 1343 w 1530"/>
                <a:gd name="T85" fmla="*/ 533 h 755"/>
                <a:gd name="T86" fmla="*/ 490 w 1530"/>
                <a:gd name="T87" fmla="*/ 264 h 755"/>
                <a:gd name="T88" fmla="*/ 1332 w 1530"/>
                <a:gd name="T89" fmla="*/ 559 h 755"/>
                <a:gd name="T90" fmla="*/ 1195 w 1530"/>
                <a:gd name="T91" fmla="*/ 601 h 755"/>
                <a:gd name="T92" fmla="*/ 1336 w 1530"/>
                <a:gd name="T93" fmla="*/ 689 h 755"/>
                <a:gd name="T94" fmla="*/ 529 w 1530"/>
                <a:gd name="T95" fmla="*/ 497 h 755"/>
                <a:gd name="T96" fmla="*/ 314 w 1530"/>
                <a:gd name="T97" fmla="*/ 409 h 755"/>
                <a:gd name="T98" fmla="*/ 410 w 1530"/>
                <a:gd name="T99" fmla="*/ 299 h 755"/>
                <a:gd name="T100" fmla="*/ 454 w 1530"/>
                <a:gd name="T101" fmla="*/ 211 h 755"/>
                <a:gd name="T102" fmla="*/ 329 w 1530"/>
                <a:gd name="T103" fmla="*/ 211 h 755"/>
                <a:gd name="T104" fmla="*/ 324 w 1530"/>
                <a:gd name="T105" fmla="*/ 127 h 755"/>
                <a:gd name="T106" fmla="*/ 263 w 1530"/>
                <a:gd name="T107" fmla="*/ 135 h 755"/>
                <a:gd name="T108" fmla="*/ 34 w 1530"/>
                <a:gd name="T109" fmla="*/ 121 h 755"/>
                <a:gd name="T110" fmla="*/ 62 w 1530"/>
                <a:gd name="T111" fmla="*/ 197 h 755"/>
                <a:gd name="T112" fmla="*/ 149 w 1530"/>
                <a:gd name="T113" fmla="*/ 227 h 755"/>
                <a:gd name="T114" fmla="*/ 228 w 1530"/>
                <a:gd name="T115" fmla="*/ 366 h 755"/>
                <a:gd name="T116" fmla="*/ 381 w 1530"/>
                <a:gd name="T117" fmla="*/ 479 h 755"/>
                <a:gd name="T118" fmla="*/ 397 w 1530"/>
                <a:gd name="T119" fmla="*/ 704 h 755"/>
                <a:gd name="T120" fmla="*/ 411 w 1530"/>
                <a:gd name="T121" fmla="*/ 749 h 755"/>
                <a:gd name="T122" fmla="*/ 510 w 1530"/>
                <a:gd name="T123" fmla="*/ 608 h 755"/>
                <a:gd name="T124" fmla="*/ 341 w 1530"/>
                <a:gd name="T125" fmla="*/ 27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矩形标注 15"/>
            <p:cNvSpPr/>
            <p:nvPr/>
          </p:nvSpPr>
          <p:spPr>
            <a:xfrm>
              <a:off x="9066880" y="2793972"/>
              <a:ext cx="1088571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9182100" y="4231707"/>
              <a:ext cx="1729235" cy="597126"/>
            </a:xfrm>
            <a:prstGeom prst="wedgeRectCallout">
              <a:avLst>
                <a:gd name="adj1" fmla="val -66466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546419" y="3933144"/>
              <a:ext cx="1146180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矩形标注 21"/>
            <p:cNvSpPr/>
            <p:nvPr/>
          </p:nvSpPr>
          <p:spPr>
            <a:xfrm flipH="1">
              <a:off x="2167167" y="4444556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标注 23"/>
            <p:cNvSpPr/>
            <p:nvPr/>
          </p:nvSpPr>
          <p:spPr>
            <a:xfrm flipH="1">
              <a:off x="996223" y="2825194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04934" y="347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38" y="48832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49" y="46272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7355" y="436354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5896" y="33847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1343" y="3998049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1343" y="432735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8339" y="539109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78339" y="5720403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222" y="4898626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6222" y="5227934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38374" y="513103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38374" y="546034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8490" y="2625170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8490" y="2954478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2403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7" y="2185342"/>
            <a:ext cx="5647524" cy="3135862"/>
          </a:xfrm>
          <a:prstGeom prst="hexagon">
            <a:avLst/>
          </a:prstGeom>
        </p:spPr>
      </p:pic>
      <p:sp>
        <p:nvSpPr>
          <p:cNvPr id="3" name="燕尾形 2"/>
          <p:cNvSpPr/>
          <p:nvPr/>
        </p:nvSpPr>
        <p:spPr>
          <a:xfrm rot="1067675" flipH="1">
            <a:off x="5386228" y="4306708"/>
            <a:ext cx="1368152" cy="1224136"/>
          </a:xfrm>
          <a:prstGeom prst="chevron">
            <a:avLst/>
          </a:prstGeom>
          <a:solidFill>
            <a:srgbClr val="5C85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067675" flipH="1">
            <a:off x="6606383" y="4578228"/>
            <a:ext cx="694465" cy="621363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2110710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b="1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形容成“芝麻开花节节高”，指像芝麻开花一样，一年比一年好（进入成熟期的芝麻，每开花一次，就拔高一节，接着再开花，再继续拔高。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72685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1" y="2381853"/>
            <a:ext cx="67466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2381853"/>
            <a:ext cx="674665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4038037"/>
            <a:ext cx="674665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1" y="4110045"/>
            <a:ext cx="67466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9" y="5694221"/>
            <a:ext cx="67466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5694221"/>
            <a:ext cx="674665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15893" y="2040843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203">
            <a:off x="3853266" y="2456710"/>
            <a:ext cx="727218" cy="1601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786">
            <a:off x="3964843" y="4332262"/>
            <a:ext cx="727218" cy="1601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214" flipH="1">
            <a:off x="7493235" y="4332263"/>
            <a:ext cx="727218" cy="1601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812" flipH="1">
            <a:off x="7472620" y="2452991"/>
            <a:ext cx="727218" cy="1601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02772" flipH="1">
            <a:off x="5525215" y="1307609"/>
            <a:ext cx="892044" cy="1964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7228" flipH="1" flipV="1">
            <a:off x="5525214" y="5124032"/>
            <a:ext cx="892044" cy="1964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2433" y="2737680"/>
            <a:ext cx="2623460" cy="259494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22449" y="3833046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7664038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3492864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5" name="矩形 24"/>
          <p:cNvSpPr/>
          <p:nvPr/>
        </p:nvSpPr>
        <p:spPr>
          <a:xfrm>
            <a:off x="2247833" y="4028628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2916925" y="1993542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</p:spTree>
    <p:extLst>
      <p:ext uri="{BB962C8B-B14F-4D97-AF65-F5344CB8AC3E}">
        <p14:creationId xmlns:p14="http://schemas.microsoft.com/office/powerpoint/2010/main" val="2327814708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855640" y="3573017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215680" y="5805265"/>
            <a:ext cx="648072" cy="602433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67809" y="5733256"/>
            <a:ext cx="1007021" cy="936104"/>
          </a:xfrm>
          <a:prstGeom prst="rect">
            <a:avLst/>
          </a:prstGeom>
        </p:spPr>
      </p:pic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528048" y="17728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096000" y="2420889"/>
            <a:ext cx="648072" cy="602433"/>
          </a:xfrm>
          <a:prstGeom prst="rect">
            <a:avLst/>
          </a:prstGeom>
        </p:spPr>
      </p:pic>
      <p:pic>
        <p:nvPicPr>
          <p:cNvPr id="7" name="图片 6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7824192" y="1412776"/>
            <a:ext cx="433140" cy="4026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5681" y="2132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3215680" y="240904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113" y="43651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7104112" y="4641290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113" y="4214669"/>
            <a:ext cx="1050715" cy="8339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420889"/>
            <a:ext cx="1050715" cy="8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703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62352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518" y="1514374"/>
            <a:ext cx="2919604" cy="1872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72" y="1586382"/>
            <a:ext cx="2919604" cy="18722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124" y="1586382"/>
            <a:ext cx="2919604" cy="18722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9165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6516" y="415847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23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77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021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9" name="矩形 28"/>
          <p:cNvSpPr/>
          <p:nvPr/>
        </p:nvSpPr>
        <p:spPr>
          <a:xfrm>
            <a:off x="1446516" y="449285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6516" y="480422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6516" y="511200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6516" y="541978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792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7649" y="414661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7649" y="448099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7649" y="479236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7649" y="510014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47649" y="5407919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661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42447" y="417829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42447" y="451267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2447" y="482404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42447" y="513182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447" y="543960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44324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135560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647728" y="2791579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5159896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744072" y="2719571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256240" y="3583667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3592" y="41597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7928" y="408772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04112" y="3295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5" name="六边形 14"/>
          <p:cNvSpPr/>
          <p:nvPr/>
        </p:nvSpPr>
        <p:spPr>
          <a:xfrm>
            <a:off x="3647728" y="4447763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5760" y="50238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7" name="六边形 16"/>
          <p:cNvSpPr/>
          <p:nvPr/>
        </p:nvSpPr>
        <p:spPr>
          <a:xfrm>
            <a:off x="5159896" y="1949830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7928" y="25258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9" name="六边形 18"/>
          <p:cNvSpPr/>
          <p:nvPr/>
        </p:nvSpPr>
        <p:spPr>
          <a:xfrm>
            <a:off x="6744072" y="4375755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2104" y="49518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3998753" y="3196555"/>
            <a:ext cx="1161143" cy="70678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8516396" y="3928009"/>
            <a:ext cx="1161143" cy="70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4913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0" y="1207261"/>
            <a:ext cx="7848338" cy="50942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0365" y="3304434"/>
            <a:ext cx="56759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农以茶解毒的故事。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米。茶树喜欢湿润的气候，在中国长江流域以南地区广泛栽培。茶树叶子制成茶叶，泡水后使用。茶树种植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年就可以采叶子。一般清明前后采摘长出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个叶的嫩芽，制作茶叶质量非常好，属于珍品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0560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6635" flipH="1">
            <a:off x="4857272" y="344700"/>
            <a:ext cx="3023527" cy="7968865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4056945" y="6194331"/>
            <a:ext cx="542242" cy="504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833" y="5618267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6451588" y="5012509"/>
            <a:ext cx="542242" cy="504056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7747733" y="3428332"/>
            <a:ext cx="542242" cy="504056"/>
          </a:xfrm>
          <a:prstGeom prst="rect">
            <a:avLst/>
          </a:prstGeom>
        </p:spPr>
      </p:pic>
      <p:pic>
        <p:nvPicPr>
          <p:cNvPr id="10" name="图片 9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8179780" y="1628131"/>
            <a:ext cx="542242" cy="5040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69313" y="501317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4" name="矩形 13"/>
          <p:cNvSpPr/>
          <p:nvPr/>
        </p:nvSpPr>
        <p:spPr>
          <a:xfrm>
            <a:off x="6361201" y="300681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721241" y="351087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36865" y="619433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081281" y="5546259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809473" y="187385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881481" y="1350631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0089" y="2246509"/>
            <a:ext cx="3434117" cy="288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7716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14" y="1818049"/>
            <a:ext cx="8284976" cy="4753998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51" y="2326049"/>
            <a:ext cx="3965170" cy="3923900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8835255" y="2974122"/>
            <a:ext cx="28803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芝麻开花节节高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指像芝麻开花一样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一年比一年好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每开花一次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就拔高一节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接着再开花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667656" y="1117599"/>
            <a:ext cx="1872343" cy="1614089"/>
          </a:xfrm>
          <a:prstGeom prst="triangle">
            <a:avLst/>
          </a:prstGeom>
          <a:solidFill>
            <a:srgbClr val="5C85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343" y="21308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茶品文化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12311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056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847528" y="1916833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135560" y="2636912"/>
            <a:ext cx="929558" cy="864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1584" y="2852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5730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079776" y="4293096"/>
            <a:ext cx="929558" cy="8640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5800" y="45091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079776" y="1412777"/>
            <a:ext cx="2592288" cy="2409731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367808" y="2132856"/>
            <a:ext cx="929558" cy="864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83832" y="234888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75520" y="4077073"/>
            <a:ext cx="2592288" cy="2409731"/>
          </a:xfrm>
          <a:prstGeom prst="rect">
            <a:avLst/>
          </a:prstGeom>
        </p:spPr>
      </p:pic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063552" y="4797152"/>
            <a:ext cx="929558" cy="8640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79576" y="501317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0056" y="3140969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3789041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0056" y="443711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00056" y="515719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2564905"/>
            <a:ext cx="208823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把对美好生活的期望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93549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H="1">
            <a:off x="1930179" y="3902800"/>
            <a:ext cx="576065" cy="568181"/>
          </a:xfrm>
          <a:prstGeom prst="ellipse">
            <a:avLst/>
          </a:pr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227856" y="2059821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2481650" y="220993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7658739" flipH="1">
            <a:off x="4761278" y="451172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6368" y="2340759"/>
            <a:ext cx="489654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指像芝麻开花一样，一年比一年好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开花就意味着结籽。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84726">
            <a:off x="2351834" y="2858896"/>
            <a:ext cx="2324096" cy="1437788"/>
          </a:xfrm>
          <a:prstGeom prst="flowChartConnector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5483772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7" y="2235332"/>
            <a:ext cx="6171591" cy="36429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2235332"/>
            <a:ext cx="887388" cy="587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3236816"/>
            <a:ext cx="887388" cy="587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4242021"/>
            <a:ext cx="887388" cy="587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5290535"/>
            <a:ext cx="887388" cy="587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097686" y="2375318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97686" y="3361414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97686" y="4439675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97686" y="5400201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0322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332370"/>
            <a:ext cx="7020272" cy="3351010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2456232" y="1992387"/>
            <a:ext cx="995085" cy="9250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24354" y="234888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9696" y="234888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3371705" y="5393124"/>
            <a:ext cx="995085" cy="9250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39827" y="5749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7177" y="574961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6828088" y="3880957"/>
            <a:ext cx="995085" cy="92500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96210" y="423745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3560" y="423745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06805543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5"/>
          <p:cNvSpPr>
            <a:spLocks/>
          </p:cNvSpPr>
          <p:nvPr/>
        </p:nvSpPr>
        <p:spPr bwMode="auto">
          <a:xfrm>
            <a:off x="4579938" y="796926"/>
            <a:ext cx="4756150" cy="5167313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238750" y="5778501"/>
            <a:ext cx="533400" cy="441325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51"/>
          <p:cNvSpPr>
            <a:spLocks/>
          </p:cNvSpPr>
          <p:nvPr/>
        </p:nvSpPr>
        <p:spPr bwMode="auto">
          <a:xfrm>
            <a:off x="4613275" y="3921125"/>
            <a:ext cx="7938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082"/>
          <p:cNvSpPr>
            <a:spLocks noEditPoints="1"/>
          </p:cNvSpPr>
          <p:nvPr/>
        </p:nvSpPr>
        <p:spPr bwMode="auto">
          <a:xfrm>
            <a:off x="4078288" y="2847975"/>
            <a:ext cx="692150" cy="585788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120"/>
          <p:cNvSpPr>
            <a:spLocks/>
          </p:cNvSpPr>
          <p:nvPr/>
        </p:nvSpPr>
        <p:spPr bwMode="auto">
          <a:xfrm>
            <a:off x="4587875" y="4435475"/>
            <a:ext cx="25400" cy="19050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29"/>
          <p:cNvSpPr>
            <a:spLocks/>
          </p:cNvSpPr>
          <p:nvPr/>
        </p:nvSpPr>
        <p:spPr bwMode="auto">
          <a:xfrm>
            <a:off x="3086100" y="4298950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61"/>
          <p:cNvSpPr>
            <a:spLocks/>
          </p:cNvSpPr>
          <p:nvPr/>
        </p:nvSpPr>
        <p:spPr bwMode="auto">
          <a:xfrm>
            <a:off x="5291138" y="3101976"/>
            <a:ext cx="762000" cy="7461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73"/>
          <p:cNvSpPr>
            <a:spLocks/>
          </p:cNvSpPr>
          <p:nvPr/>
        </p:nvSpPr>
        <p:spPr bwMode="auto">
          <a:xfrm>
            <a:off x="5959476" y="3597276"/>
            <a:ext cx="1241425" cy="12160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186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848788"/>
            <a:ext cx="2091506" cy="1944216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015880" y="1832564"/>
            <a:ext cx="2091506" cy="1944216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168008" y="3848788"/>
            <a:ext cx="2091506" cy="1944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46" y="29557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3046" y="33286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128" y="4459996"/>
            <a:ext cx="887388" cy="5877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84" y="2422531"/>
            <a:ext cx="887388" cy="587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3692" y="4430646"/>
            <a:ext cx="887388" cy="5877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93046" y="36579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3046" y="40172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3046" y="43620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44272" y="4774916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44272" y="514776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4272" y="547707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44272" y="5836384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44272" y="6181179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3700" y="18325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3700" y="22054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3700" y="25347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63700" y="28940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63700" y="32388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9148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79576" y="2165262"/>
            <a:ext cx="2016224" cy="936104"/>
          </a:xfrm>
          <a:prstGeom prst="round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79576" y="2885342"/>
            <a:ext cx="2016224" cy="0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5760" y="2165262"/>
            <a:ext cx="0" cy="936104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3747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279576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4090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65062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576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65062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79576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1588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32" name="圆角矩形 31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01588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039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00136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1588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0136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1588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9620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43" name="圆角矩形 42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圆角矩形 46"/>
          <p:cNvSpPr/>
          <p:nvPr/>
        </p:nvSpPr>
        <p:spPr>
          <a:xfrm>
            <a:off x="789620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1071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88168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9620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8168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620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4098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81912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26024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462442619"/>
              </p:ext>
            </p:extLst>
          </p:nvPr>
        </p:nvGraphicFramePr>
        <p:xfrm>
          <a:off x="5159896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6" y="2276307"/>
            <a:ext cx="6046914" cy="30794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781241" y="3255916"/>
            <a:ext cx="36325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1762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544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8168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56" y="3889514"/>
            <a:ext cx="2664296" cy="16561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5561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2135560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3873" y="41055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4943872" y="4381724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5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7752184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4818742" y="2161322"/>
            <a:ext cx="2627087" cy="16561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2006058" y="3889514"/>
            <a:ext cx="2627087" cy="16561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7630863" y="3905054"/>
            <a:ext cx="262708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076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919537" y="1844824"/>
            <a:ext cx="1626727" cy="1512168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4223793" y="1844824"/>
            <a:ext cx="1626727" cy="1512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4095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0" name="矩形 9"/>
          <p:cNvSpPr/>
          <p:nvPr/>
        </p:nvSpPr>
        <p:spPr>
          <a:xfrm>
            <a:off x="2322128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095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2" name="矩形 11"/>
          <p:cNvSpPr/>
          <p:nvPr/>
        </p:nvSpPr>
        <p:spPr>
          <a:xfrm>
            <a:off x="2034095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2034095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6" name="矩形 15"/>
          <p:cNvSpPr/>
          <p:nvPr/>
        </p:nvSpPr>
        <p:spPr>
          <a:xfrm>
            <a:off x="4626384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835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8" name="矩形 17"/>
          <p:cNvSpPr/>
          <p:nvPr/>
        </p:nvSpPr>
        <p:spPr>
          <a:xfrm>
            <a:off x="433835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433835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433835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1" name="图片 2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384033" y="1844824"/>
            <a:ext cx="1626727" cy="1512168"/>
          </a:xfrm>
          <a:prstGeom prst="rect">
            <a:avLst/>
          </a:prstGeom>
        </p:spPr>
      </p:pic>
      <p:pic>
        <p:nvPicPr>
          <p:cNvPr id="22" name="图片 21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8688289" y="1844824"/>
            <a:ext cx="1626727" cy="15121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859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6786624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859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649859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649859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8" name="矩形 27"/>
          <p:cNvSpPr/>
          <p:nvPr/>
        </p:nvSpPr>
        <p:spPr>
          <a:xfrm>
            <a:off x="9090880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2847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802847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8802847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2" name="矩形 31"/>
          <p:cNvSpPr/>
          <p:nvPr/>
        </p:nvSpPr>
        <p:spPr>
          <a:xfrm>
            <a:off x="8802847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26772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92709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1015</Words>
  <Application>Microsoft Office PowerPoint</Application>
  <PresentationFormat>自定义</PresentationFormat>
  <Paragraphs>241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微软雅黑</vt:lpstr>
      <vt:lpstr>Calibri</vt:lpstr>
      <vt:lpstr>Calibri Light</vt:lpstr>
      <vt:lpstr>叶根友刀锋黑草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+</dc:creator>
  <cp:lastModifiedBy>Administrator</cp:lastModifiedBy>
  <cp:revision>48</cp:revision>
  <dcterms:created xsi:type="dcterms:W3CDTF">2015-05-14T01:17:16Z</dcterms:created>
  <dcterms:modified xsi:type="dcterms:W3CDTF">2015-11-10T15:38:47Z</dcterms:modified>
</cp:coreProperties>
</file>