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5" r:id="rId7"/>
    <p:sldId id="263" r:id="rId8"/>
    <p:sldId id="266" r:id="rId9"/>
    <p:sldId id="267" r:id="rId1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92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5" d="100"/>
          <a:sy n="145" d="100"/>
        </p:scale>
        <p:origin x="624" y="120"/>
      </p:cViewPr>
      <p:guideLst>
        <p:guide orient="horz" pos="1620"/>
        <p:guide pos="29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0"/>
    <c:plotArea>
      <c:layout/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marker>
            <c:spPr>
              <a:ln>
                <a:solidFill>
                  <a:schemeClr val="accent1"/>
                </a:solidFill>
              </a:ln>
            </c:spPr>
          </c:marker>
          <c:cat>
            <c:numRef>
              <c:f>Sheet1!$A$2:$A$6</c:f>
              <c:numCache>
                <c:formatCode>m/d/yyyy</c:formatCode>
                <c:ptCount val="5"/>
                <c:pt idx="0">
                  <c:v>42009</c:v>
                </c:pt>
                <c:pt idx="1">
                  <c:v>42010</c:v>
                </c:pt>
                <c:pt idx="2">
                  <c:v>42011</c:v>
                </c:pt>
                <c:pt idx="3">
                  <c:v>42012</c:v>
                </c:pt>
                <c:pt idx="4">
                  <c:v>42013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>
              <a:solidFill>
                <a:srgbClr val="FFC000"/>
              </a:solidFill>
            </a:ln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42009</c:v>
                </c:pt>
                <c:pt idx="1">
                  <c:v>42010</c:v>
                </c:pt>
                <c:pt idx="2">
                  <c:v>42011</c:v>
                </c:pt>
                <c:pt idx="3">
                  <c:v>42012</c:v>
                </c:pt>
                <c:pt idx="4">
                  <c:v>42013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4823872"/>
        <c:axId val="74824432"/>
      </c:radarChart>
      <c:catAx>
        <c:axId val="74823872"/>
        <c:scaling>
          <c:orientation val="minMax"/>
        </c:scaling>
        <c:delete val="0"/>
        <c:axPos val="b"/>
        <c:majorGridlines/>
        <c:numFmt formatCode="[$-F400]h:mm:ss\ AM/PM" sourceLinked="0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zh-CN"/>
          </a:p>
        </c:txPr>
        <c:crossAx val="74824432"/>
        <c:crosses val="autoZero"/>
        <c:auto val="1"/>
        <c:lblAlgn val="ctr"/>
        <c:lblOffset val="100"/>
        <c:noMultiLvlLbl val="0"/>
      </c:catAx>
      <c:valAx>
        <c:axId val="74824432"/>
        <c:scaling>
          <c:orientation val="minMax"/>
        </c:scaling>
        <c:delete val="0"/>
        <c:axPos val="l"/>
        <c:majorGridlines>
          <c:spPr>
            <a:ln>
              <a:solidFill>
                <a:schemeClr val="bg1"/>
              </a:solidFill>
            </a:ln>
          </c:spPr>
        </c:majorGridlines>
        <c:numFmt formatCode="General" sourceLinked="1"/>
        <c:majorTickMark val="cross"/>
        <c:minorTickMark val="none"/>
        <c:tickLblPos val="nextTo"/>
        <c:txPr>
          <a:bodyPr/>
          <a:lstStyle/>
          <a:p>
            <a:pPr>
              <a:defRPr>
                <a:solidFill>
                  <a:srgbClr val="FFC000"/>
                </a:solidFill>
              </a:defRPr>
            </a:pPr>
            <a:endParaRPr lang="zh-CN"/>
          </a:p>
        </c:txPr>
        <c:crossAx val="74823872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8231F91-D8B9-4F7B-B0BF-619E49D2EE2F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</dgm:pt>
    <dgm:pt modelId="{2AD26908-AD81-4DCB-8D8E-200E014B81A5}">
      <dgm:prSet phldrT="[文本]"/>
      <dgm:spPr>
        <a:solidFill>
          <a:schemeClr val="tx1">
            <a:lumMod val="50000"/>
            <a:lumOff val="50000"/>
            <a:alpha val="45000"/>
          </a:schemeClr>
        </a:solidFill>
      </dgm:spPr>
      <dgm:t>
        <a:bodyPr/>
        <a:lstStyle/>
        <a:p>
          <a:r>
            <a:rPr lang="zh-CN" altLang="en-US" dirty="0" smtClean="0">
              <a:latin typeface="黑体" panose="02010609060101010101" pitchFamily="49" charset="-122"/>
              <a:ea typeface="黑体" panose="02010609060101010101" pitchFamily="49" charset="-122"/>
            </a:rPr>
            <a:t>文本</a:t>
          </a:r>
          <a:endParaRPr lang="zh-CN" altLang="en-US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A8DCE726-404D-4EE2-AF4E-FAF8A96B9103}" type="parTrans" cxnId="{517B6300-E047-4150-9644-8A1082CF31BF}">
      <dgm:prSet/>
      <dgm:spPr/>
      <dgm:t>
        <a:bodyPr/>
        <a:lstStyle/>
        <a:p>
          <a:endParaRPr lang="zh-CN" altLang="en-US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7DE21581-5889-405B-9EFE-3134C67B0177}" type="sibTrans" cxnId="{517B6300-E047-4150-9644-8A1082CF31BF}">
      <dgm:prSet/>
      <dgm:spPr/>
      <dgm:t>
        <a:bodyPr/>
        <a:lstStyle/>
        <a:p>
          <a:endParaRPr lang="zh-CN" altLang="en-US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6BC83C08-AB50-401C-A0E8-D12852386751}">
      <dgm:prSet phldrT="[文本]"/>
      <dgm:spPr>
        <a:solidFill>
          <a:schemeClr val="bg1">
            <a:lumMod val="50000"/>
            <a:alpha val="62000"/>
          </a:schemeClr>
        </a:solidFill>
      </dgm:spPr>
      <dgm:t>
        <a:bodyPr/>
        <a:lstStyle/>
        <a:p>
          <a:r>
            <a:rPr lang="zh-CN" altLang="en-US" dirty="0" smtClean="0">
              <a:latin typeface="黑体" panose="02010609060101010101" pitchFamily="49" charset="-122"/>
              <a:ea typeface="黑体" panose="02010609060101010101" pitchFamily="49" charset="-122"/>
            </a:rPr>
            <a:t>文本</a:t>
          </a:r>
          <a:endParaRPr lang="zh-CN" altLang="en-US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3809E840-110A-4107-B39C-14BFF9EE8CE1}" type="parTrans" cxnId="{C99435A1-BFCE-4A36-A4E4-0D9C7F1E724B}">
      <dgm:prSet/>
      <dgm:spPr/>
      <dgm:t>
        <a:bodyPr/>
        <a:lstStyle/>
        <a:p>
          <a:endParaRPr lang="zh-CN" altLang="en-US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4A1702AC-9E31-4D6E-AD46-8E2F5C41BC94}" type="sibTrans" cxnId="{C99435A1-BFCE-4A36-A4E4-0D9C7F1E724B}">
      <dgm:prSet/>
      <dgm:spPr/>
      <dgm:t>
        <a:bodyPr/>
        <a:lstStyle/>
        <a:p>
          <a:endParaRPr lang="zh-CN" altLang="en-US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E9E351DE-7331-4257-9418-DFA95066F426}">
      <dgm:prSet phldrT="[文本]"/>
      <dgm:spPr>
        <a:solidFill>
          <a:schemeClr val="bg1">
            <a:lumMod val="65000"/>
            <a:alpha val="53000"/>
          </a:schemeClr>
        </a:solidFill>
      </dgm:spPr>
      <dgm:t>
        <a:bodyPr/>
        <a:lstStyle/>
        <a:p>
          <a:r>
            <a:rPr lang="zh-CN" altLang="en-US" dirty="0" smtClean="0">
              <a:latin typeface="黑体" panose="02010609060101010101" pitchFamily="49" charset="-122"/>
              <a:ea typeface="黑体" panose="02010609060101010101" pitchFamily="49" charset="-122"/>
            </a:rPr>
            <a:t>饼图</a:t>
          </a:r>
          <a:endParaRPr lang="zh-CN" altLang="en-US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E949CA10-02B9-4E2D-BFB4-1C092220C97B}" type="parTrans" cxnId="{CA4FB14E-49FC-4237-97AF-EDB22A88A89F}">
      <dgm:prSet/>
      <dgm:spPr/>
      <dgm:t>
        <a:bodyPr/>
        <a:lstStyle/>
        <a:p>
          <a:endParaRPr lang="zh-CN" altLang="en-US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1E19B378-5E9C-41AC-90D5-CB19760FBA15}" type="sibTrans" cxnId="{CA4FB14E-49FC-4237-97AF-EDB22A88A89F}">
      <dgm:prSet/>
      <dgm:spPr/>
      <dgm:t>
        <a:bodyPr/>
        <a:lstStyle/>
        <a:p>
          <a:endParaRPr lang="zh-CN" altLang="en-US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3A445618-5093-4E94-8269-B40258EC1EC2}" type="pres">
      <dgm:prSet presAssocID="{78231F91-D8B9-4F7B-B0BF-619E49D2EE2F}" presName="compositeShape" presStyleCnt="0">
        <dgm:presLayoutVars>
          <dgm:chMax val="7"/>
          <dgm:dir/>
          <dgm:resizeHandles val="exact"/>
        </dgm:presLayoutVars>
      </dgm:prSet>
      <dgm:spPr/>
    </dgm:pt>
    <dgm:pt modelId="{BCCB96FA-DC5F-401D-9D69-C5B828CF0380}" type="pres">
      <dgm:prSet presAssocID="{78231F91-D8B9-4F7B-B0BF-619E49D2EE2F}" presName="wedge1" presStyleLbl="node1" presStyleIdx="0" presStyleCnt="3" custLinFactNeighborX="-1077" custLinFactNeighborY="-188"/>
      <dgm:spPr/>
      <dgm:t>
        <a:bodyPr/>
        <a:lstStyle/>
        <a:p>
          <a:endParaRPr lang="zh-CN" altLang="en-US"/>
        </a:p>
      </dgm:t>
    </dgm:pt>
    <dgm:pt modelId="{44BA1A6B-ADC3-4C03-A052-BCF995EC1EF2}" type="pres">
      <dgm:prSet presAssocID="{78231F91-D8B9-4F7B-B0BF-619E49D2EE2F}" presName="dummy1a" presStyleCnt="0"/>
      <dgm:spPr/>
    </dgm:pt>
    <dgm:pt modelId="{2E0FDDAD-6464-4BBD-BD36-38F4B5C8A914}" type="pres">
      <dgm:prSet presAssocID="{78231F91-D8B9-4F7B-B0BF-619E49D2EE2F}" presName="dummy1b" presStyleCnt="0"/>
      <dgm:spPr/>
    </dgm:pt>
    <dgm:pt modelId="{D9AC7227-6ABC-4D23-A557-E85E7CA2113A}" type="pres">
      <dgm:prSet presAssocID="{78231F91-D8B9-4F7B-B0BF-619E49D2EE2F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134619D-A48C-4D74-B432-4705ED54DC3D}" type="pres">
      <dgm:prSet presAssocID="{78231F91-D8B9-4F7B-B0BF-619E49D2EE2F}" presName="wedge2" presStyleLbl="node1" presStyleIdx="1" presStyleCnt="3"/>
      <dgm:spPr/>
      <dgm:t>
        <a:bodyPr/>
        <a:lstStyle/>
        <a:p>
          <a:endParaRPr lang="zh-CN" altLang="en-US"/>
        </a:p>
      </dgm:t>
    </dgm:pt>
    <dgm:pt modelId="{B579CF77-6577-487A-9D75-10A1C1FBB9A4}" type="pres">
      <dgm:prSet presAssocID="{78231F91-D8B9-4F7B-B0BF-619E49D2EE2F}" presName="dummy2a" presStyleCnt="0"/>
      <dgm:spPr/>
    </dgm:pt>
    <dgm:pt modelId="{BF2704F7-FDF5-43A3-B06C-183759E8AAA5}" type="pres">
      <dgm:prSet presAssocID="{78231F91-D8B9-4F7B-B0BF-619E49D2EE2F}" presName="dummy2b" presStyleCnt="0"/>
      <dgm:spPr/>
    </dgm:pt>
    <dgm:pt modelId="{999D584B-A56A-45D6-9A53-4798C5564667}" type="pres">
      <dgm:prSet presAssocID="{78231F91-D8B9-4F7B-B0BF-619E49D2EE2F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E7D7050-3E37-4F7A-AD4B-AB248183F9FD}" type="pres">
      <dgm:prSet presAssocID="{78231F91-D8B9-4F7B-B0BF-619E49D2EE2F}" presName="wedge3" presStyleLbl="node1" presStyleIdx="2" presStyleCnt="3"/>
      <dgm:spPr/>
      <dgm:t>
        <a:bodyPr/>
        <a:lstStyle/>
        <a:p>
          <a:endParaRPr lang="zh-CN" altLang="en-US"/>
        </a:p>
      </dgm:t>
    </dgm:pt>
    <dgm:pt modelId="{50293072-D6C4-4B72-9A8B-5014DF871F8D}" type="pres">
      <dgm:prSet presAssocID="{78231F91-D8B9-4F7B-B0BF-619E49D2EE2F}" presName="dummy3a" presStyleCnt="0"/>
      <dgm:spPr/>
    </dgm:pt>
    <dgm:pt modelId="{9EDDCBCB-BBEA-42F0-ACBB-5802299A05FC}" type="pres">
      <dgm:prSet presAssocID="{78231F91-D8B9-4F7B-B0BF-619E49D2EE2F}" presName="dummy3b" presStyleCnt="0"/>
      <dgm:spPr/>
    </dgm:pt>
    <dgm:pt modelId="{3E2DFA93-EFA6-4869-90CA-21E668A66AD2}" type="pres">
      <dgm:prSet presAssocID="{78231F91-D8B9-4F7B-B0BF-619E49D2EE2F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278537A-B556-4461-A745-FD345BB2E2F9}" type="pres">
      <dgm:prSet presAssocID="{7DE21581-5889-405B-9EFE-3134C67B0177}" presName="arrowWedge1" presStyleLbl="fgSibTrans2D1" presStyleIdx="0" presStyleCnt="3" custLinFactNeighborX="-478" custLinFactNeighborY="463"/>
      <dgm:spPr>
        <a:solidFill>
          <a:schemeClr val="tx1">
            <a:alpha val="73000"/>
          </a:schemeClr>
        </a:solidFill>
      </dgm:spPr>
    </dgm:pt>
    <dgm:pt modelId="{5BC7000D-C3FC-4624-A50C-B6387F2B7EC5}" type="pres">
      <dgm:prSet presAssocID="{4A1702AC-9E31-4D6E-AD46-8E2F5C41BC94}" presName="arrowWedge2" presStyleLbl="fgSibTrans2D1" presStyleIdx="1" presStyleCnt="3"/>
      <dgm:spPr>
        <a:solidFill>
          <a:schemeClr val="tx1">
            <a:lumMod val="75000"/>
            <a:lumOff val="25000"/>
            <a:alpha val="75000"/>
          </a:schemeClr>
        </a:solidFill>
      </dgm:spPr>
    </dgm:pt>
    <dgm:pt modelId="{E4090C50-3B85-44E6-83C2-8FB68AFF4B34}" type="pres">
      <dgm:prSet presAssocID="{1E19B378-5E9C-41AC-90D5-CB19760FBA15}" presName="arrowWedge3" presStyleLbl="fgSibTrans2D1" presStyleIdx="2" presStyleCnt="3"/>
      <dgm:spPr>
        <a:solidFill>
          <a:schemeClr val="tx1">
            <a:lumMod val="75000"/>
            <a:lumOff val="25000"/>
            <a:alpha val="90000"/>
          </a:schemeClr>
        </a:solidFill>
      </dgm:spPr>
    </dgm:pt>
  </dgm:ptLst>
  <dgm:cxnLst>
    <dgm:cxn modelId="{CA4FB14E-49FC-4237-97AF-EDB22A88A89F}" srcId="{78231F91-D8B9-4F7B-B0BF-619E49D2EE2F}" destId="{E9E351DE-7331-4257-9418-DFA95066F426}" srcOrd="2" destOrd="0" parTransId="{E949CA10-02B9-4E2D-BFB4-1C092220C97B}" sibTransId="{1E19B378-5E9C-41AC-90D5-CB19760FBA15}"/>
    <dgm:cxn modelId="{F5CF03A5-32DC-4C06-A9FE-2B0E70B61489}" type="presOf" srcId="{E9E351DE-7331-4257-9418-DFA95066F426}" destId="{3E2DFA93-EFA6-4869-90CA-21E668A66AD2}" srcOrd="1" destOrd="0" presId="urn:microsoft.com/office/officeart/2005/8/layout/cycle8"/>
    <dgm:cxn modelId="{28B6B8F2-9483-41CB-8A7D-8492A9B58CDC}" type="presOf" srcId="{2AD26908-AD81-4DCB-8D8E-200E014B81A5}" destId="{BCCB96FA-DC5F-401D-9D69-C5B828CF0380}" srcOrd="0" destOrd="0" presId="urn:microsoft.com/office/officeart/2005/8/layout/cycle8"/>
    <dgm:cxn modelId="{C5C7F22B-E363-4D60-A481-F7542ABD3A3D}" type="presOf" srcId="{E9E351DE-7331-4257-9418-DFA95066F426}" destId="{4E7D7050-3E37-4F7A-AD4B-AB248183F9FD}" srcOrd="0" destOrd="0" presId="urn:microsoft.com/office/officeart/2005/8/layout/cycle8"/>
    <dgm:cxn modelId="{F2B2E448-5E3D-4A85-B222-35CBD4AF932D}" type="presOf" srcId="{2AD26908-AD81-4DCB-8D8E-200E014B81A5}" destId="{D9AC7227-6ABC-4D23-A557-E85E7CA2113A}" srcOrd="1" destOrd="0" presId="urn:microsoft.com/office/officeart/2005/8/layout/cycle8"/>
    <dgm:cxn modelId="{C99435A1-BFCE-4A36-A4E4-0D9C7F1E724B}" srcId="{78231F91-D8B9-4F7B-B0BF-619E49D2EE2F}" destId="{6BC83C08-AB50-401C-A0E8-D12852386751}" srcOrd="1" destOrd="0" parTransId="{3809E840-110A-4107-B39C-14BFF9EE8CE1}" sibTransId="{4A1702AC-9E31-4D6E-AD46-8E2F5C41BC94}"/>
    <dgm:cxn modelId="{0BEC6390-F736-4226-8546-BB9C489C67BA}" type="presOf" srcId="{78231F91-D8B9-4F7B-B0BF-619E49D2EE2F}" destId="{3A445618-5093-4E94-8269-B40258EC1EC2}" srcOrd="0" destOrd="0" presId="urn:microsoft.com/office/officeart/2005/8/layout/cycle8"/>
    <dgm:cxn modelId="{36F8CEE4-041A-4B13-9793-30CEE4013411}" type="presOf" srcId="{6BC83C08-AB50-401C-A0E8-D12852386751}" destId="{6134619D-A48C-4D74-B432-4705ED54DC3D}" srcOrd="0" destOrd="0" presId="urn:microsoft.com/office/officeart/2005/8/layout/cycle8"/>
    <dgm:cxn modelId="{517B6300-E047-4150-9644-8A1082CF31BF}" srcId="{78231F91-D8B9-4F7B-B0BF-619E49D2EE2F}" destId="{2AD26908-AD81-4DCB-8D8E-200E014B81A5}" srcOrd="0" destOrd="0" parTransId="{A8DCE726-404D-4EE2-AF4E-FAF8A96B9103}" sibTransId="{7DE21581-5889-405B-9EFE-3134C67B0177}"/>
    <dgm:cxn modelId="{E7614A0A-6D64-4E40-9A4E-2CEFFB583DF1}" type="presOf" srcId="{6BC83C08-AB50-401C-A0E8-D12852386751}" destId="{999D584B-A56A-45D6-9A53-4798C5564667}" srcOrd="1" destOrd="0" presId="urn:microsoft.com/office/officeart/2005/8/layout/cycle8"/>
    <dgm:cxn modelId="{1A200114-51CE-4021-9BB1-75E7ED3676E6}" type="presParOf" srcId="{3A445618-5093-4E94-8269-B40258EC1EC2}" destId="{BCCB96FA-DC5F-401D-9D69-C5B828CF0380}" srcOrd="0" destOrd="0" presId="urn:microsoft.com/office/officeart/2005/8/layout/cycle8"/>
    <dgm:cxn modelId="{EF84606E-B793-4405-A4C5-DFFFB753B16D}" type="presParOf" srcId="{3A445618-5093-4E94-8269-B40258EC1EC2}" destId="{44BA1A6B-ADC3-4C03-A052-BCF995EC1EF2}" srcOrd="1" destOrd="0" presId="urn:microsoft.com/office/officeart/2005/8/layout/cycle8"/>
    <dgm:cxn modelId="{94D72645-C562-4775-9A18-7AC314456A0B}" type="presParOf" srcId="{3A445618-5093-4E94-8269-B40258EC1EC2}" destId="{2E0FDDAD-6464-4BBD-BD36-38F4B5C8A914}" srcOrd="2" destOrd="0" presId="urn:microsoft.com/office/officeart/2005/8/layout/cycle8"/>
    <dgm:cxn modelId="{DF63A995-E4B5-464C-B3E4-BD86CD23693C}" type="presParOf" srcId="{3A445618-5093-4E94-8269-B40258EC1EC2}" destId="{D9AC7227-6ABC-4D23-A557-E85E7CA2113A}" srcOrd="3" destOrd="0" presId="urn:microsoft.com/office/officeart/2005/8/layout/cycle8"/>
    <dgm:cxn modelId="{6602857E-0CE9-4660-B061-846299BDFE2E}" type="presParOf" srcId="{3A445618-5093-4E94-8269-B40258EC1EC2}" destId="{6134619D-A48C-4D74-B432-4705ED54DC3D}" srcOrd="4" destOrd="0" presId="urn:microsoft.com/office/officeart/2005/8/layout/cycle8"/>
    <dgm:cxn modelId="{7BB110DB-1EED-43DB-A001-D0455915D48D}" type="presParOf" srcId="{3A445618-5093-4E94-8269-B40258EC1EC2}" destId="{B579CF77-6577-487A-9D75-10A1C1FBB9A4}" srcOrd="5" destOrd="0" presId="urn:microsoft.com/office/officeart/2005/8/layout/cycle8"/>
    <dgm:cxn modelId="{E8F1FC3D-ECE5-4A61-A953-8528F9058003}" type="presParOf" srcId="{3A445618-5093-4E94-8269-B40258EC1EC2}" destId="{BF2704F7-FDF5-43A3-B06C-183759E8AAA5}" srcOrd="6" destOrd="0" presId="urn:microsoft.com/office/officeart/2005/8/layout/cycle8"/>
    <dgm:cxn modelId="{381EBBF6-F954-4827-A0E5-2D43E93D7ACC}" type="presParOf" srcId="{3A445618-5093-4E94-8269-B40258EC1EC2}" destId="{999D584B-A56A-45D6-9A53-4798C5564667}" srcOrd="7" destOrd="0" presId="urn:microsoft.com/office/officeart/2005/8/layout/cycle8"/>
    <dgm:cxn modelId="{E2305745-282C-4646-AFF8-B3590D9ED087}" type="presParOf" srcId="{3A445618-5093-4E94-8269-B40258EC1EC2}" destId="{4E7D7050-3E37-4F7A-AD4B-AB248183F9FD}" srcOrd="8" destOrd="0" presId="urn:microsoft.com/office/officeart/2005/8/layout/cycle8"/>
    <dgm:cxn modelId="{7FA4AF92-D0BF-4740-A86B-4174D07FEF79}" type="presParOf" srcId="{3A445618-5093-4E94-8269-B40258EC1EC2}" destId="{50293072-D6C4-4B72-9A8B-5014DF871F8D}" srcOrd="9" destOrd="0" presId="urn:microsoft.com/office/officeart/2005/8/layout/cycle8"/>
    <dgm:cxn modelId="{85371357-8514-40A9-9975-40E267E53A7A}" type="presParOf" srcId="{3A445618-5093-4E94-8269-B40258EC1EC2}" destId="{9EDDCBCB-BBEA-42F0-ACBB-5802299A05FC}" srcOrd="10" destOrd="0" presId="urn:microsoft.com/office/officeart/2005/8/layout/cycle8"/>
    <dgm:cxn modelId="{3A769381-1891-4A9C-95F7-47DF8F57612D}" type="presParOf" srcId="{3A445618-5093-4E94-8269-B40258EC1EC2}" destId="{3E2DFA93-EFA6-4869-90CA-21E668A66AD2}" srcOrd="11" destOrd="0" presId="urn:microsoft.com/office/officeart/2005/8/layout/cycle8"/>
    <dgm:cxn modelId="{5E6E12B5-BB49-4D47-8B8B-CA9703658871}" type="presParOf" srcId="{3A445618-5093-4E94-8269-B40258EC1EC2}" destId="{E278537A-B556-4461-A745-FD345BB2E2F9}" srcOrd="12" destOrd="0" presId="urn:microsoft.com/office/officeart/2005/8/layout/cycle8"/>
    <dgm:cxn modelId="{8CF05DA2-5F9A-4B9D-BB83-CECE940E5AE2}" type="presParOf" srcId="{3A445618-5093-4E94-8269-B40258EC1EC2}" destId="{5BC7000D-C3FC-4624-A50C-B6387F2B7EC5}" srcOrd="13" destOrd="0" presId="urn:microsoft.com/office/officeart/2005/8/layout/cycle8"/>
    <dgm:cxn modelId="{69C57C95-6D38-4310-8727-6999F096D84A}" type="presParOf" srcId="{3A445618-5093-4E94-8269-B40258EC1EC2}" destId="{E4090C50-3B85-44E6-83C2-8FB68AFF4B34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CB96FA-DC5F-401D-9D69-C5B828CF0380}">
      <dsp:nvSpPr>
        <dsp:cNvPr id="0" name=""/>
        <dsp:cNvSpPr/>
      </dsp:nvSpPr>
      <dsp:spPr>
        <a:xfrm>
          <a:off x="952657" y="178618"/>
          <a:ext cx="2365780" cy="2365780"/>
        </a:xfrm>
        <a:prstGeom prst="pie">
          <a:avLst>
            <a:gd name="adj1" fmla="val 16200000"/>
            <a:gd name="adj2" fmla="val 1800000"/>
          </a:avLst>
        </a:prstGeom>
        <a:solidFill>
          <a:schemeClr val="tx1">
            <a:lumMod val="50000"/>
            <a:lumOff val="50000"/>
            <a:alpha val="4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文本</a:t>
          </a:r>
          <a:endParaRPr lang="zh-CN" altLang="en-US" sz="3000" kern="1200" dirty="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2199480" y="679938"/>
        <a:ext cx="844921" cy="704101"/>
      </dsp:txXfrm>
    </dsp:sp>
    <dsp:sp modelId="{6134619D-A48C-4D74-B432-4705ED54DC3D}">
      <dsp:nvSpPr>
        <dsp:cNvPr id="0" name=""/>
        <dsp:cNvSpPr/>
      </dsp:nvSpPr>
      <dsp:spPr>
        <a:xfrm>
          <a:off x="929413" y="267558"/>
          <a:ext cx="2365780" cy="2365780"/>
        </a:xfrm>
        <a:prstGeom prst="pie">
          <a:avLst>
            <a:gd name="adj1" fmla="val 1800000"/>
            <a:gd name="adj2" fmla="val 9000000"/>
          </a:avLst>
        </a:prstGeom>
        <a:solidFill>
          <a:schemeClr val="bg1">
            <a:lumMod val="50000"/>
            <a:alpha val="62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文本</a:t>
          </a:r>
          <a:endParaRPr lang="zh-CN" altLang="en-US" sz="3000" kern="1200" dirty="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1492694" y="1802499"/>
        <a:ext cx="1267382" cy="619609"/>
      </dsp:txXfrm>
    </dsp:sp>
    <dsp:sp modelId="{4E7D7050-3E37-4F7A-AD4B-AB248183F9FD}">
      <dsp:nvSpPr>
        <dsp:cNvPr id="0" name=""/>
        <dsp:cNvSpPr/>
      </dsp:nvSpPr>
      <dsp:spPr>
        <a:xfrm>
          <a:off x="880689" y="183066"/>
          <a:ext cx="2365780" cy="2365780"/>
        </a:xfrm>
        <a:prstGeom prst="pie">
          <a:avLst>
            <a:gd name="adj1" fmla="val 9000000"/>
            <a:gd name="adj2" fmla="val 16200000"/>
          </a:avLst>
        </a:prstGeom>
        <a:solidFill>
          <a:schemeClr val="bg1">
            <a:lumMod val="65000"/>
            <a:alpha val="53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饼图</a:t>
          </a:r>
          <a:endParaRPr lang="zh-CN" altLang="en-US" sz="3000" kern="1200" dirty="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1154725" y="684386"/>
        <a:ext cx="844921" cy="704101"/>
      </dsp:txXfrm>
    </dsp:sp>
    <dsp:sp modelId="{E278537A-B556-4461-A745-FD345BB2E2F9}">
      <dsp:nvSpPr>
        <dsp:cNvPr id="0" name=""/>
        <dsp:cNvSpPr/>
      </dsp:nvSpPr>
      <dsp:spPr>
        <a:xfrm>
          <a:off x="793691" y="44475"/>
          <a:ext cx="2658686" cy="2658686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tx1">
            <a:alpha val="73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C7000D-C3FC-4624-A50C-B6387F2B7EC5}">
      <dsp:nvSpPr>
        <dsp:cNvPr id="0" name=""/>
        <dsp:cNvSpPr/>
      </dsp:nvSpPr>
      <dsp:spPr>
        <a:xfrm>
          <a:off x="782960" y="120955"/>
          <a:ext cx="2658686" cy="2658686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tx1">
            <a:lumMod val="75000"/>
            <a:lumOff val="25000"/>
            <a:alpha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090C50-3B85-44E6-83C2-8FB68AFF4B34}">
      <dsp:nvSpPr>
        <dsp:cNvPr id="0" name=""/>
        <dsp:cNvSpPr/>
      </dsp:nvSpPr>
      <dsp:spPr>
        <a:xfrm>
          <a:off x="734041" y="36613"/>
          <a:ext cx="2658686" cy="2658686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tx1">
            <a:lumMod val="75000"/>
            <a:lumOff val="25000"/>
            <a:alpha val="9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56CB63-5E50-4735-8D45-7D40A4928AB2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C97A55-FF17-45A0-8C70-7AA3323505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3671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C97A55-FF17-45A0-8C70-7AA33235052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5744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tiff"/><Relationship Id="rId4" Type="http://schemas.openxmlformats.org/officeDocument/2006/relationships/image" Target="../media/image7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3" Type="http://schemas.openxmlformats.org/officeDocument/2006/relationships/image" Target="../media/image11.tiff"/><Relationship Id="rId7" Type="http://schemas.openxmlformats.org/officeDocument/2006/relationships/diagramData" Target="../diagrams/data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tiff"/><Relationship Id="rId11" Type="http://schemas.microsoft.com/office/2007/relationships/diagramDrawing" Target="../diagrams/drawing1.xml"/><Relationship Id="rId5" Type="http://schemas.openxmlformats.org/officeDocument/2006/relationships/image" Target="../media/image13.tiff"/><Relationship Id="rId10" Type="http://schemas.openxmlformats.org/officeDocument/2006/relationships/diagramColors" Target="../diagrams/colors1.xml"/><Relationship Id="rId4" Type="http://schemas.openxmlformats.org/officeDocument/2006/relationships/image" Target="../media/image12.tiff"/><Relationship Id="rId9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tiff"/><Relationship Id="rId4" Type="http://schemas.openxmlformats.org/officeDocument/2006/relationships/image" Target="../media/image17.tif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tiff"/><Relationship Id="rId3" Type="http://schemas.openxmlformats.org/officeDocument/2006/relationships/image" Target="../media/image20.tiff"/><Relationship Id="rId7" Type="http://schemas.openxmlformats.org/officeDocument/2006/relationships/chart" Target="../charts/chart1.xml"/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tiff"/><Relationship Id="rId5" Type="http://schemas.openxmlformats.org/officeDocument/2006/relationships/image" Target="../media/image22.tiff"/><Relationship Id="rId4" Type="http://schemas.openxmlformats.org/officeDocument/2006/relationships/image" Target="../media/image2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istrator\桌面\111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63495" y="-236563"/>
            <a:ext cx="11550925" cy="6810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:\Documents and Settings\Administrator\桌面\2353464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864201"/>
            <a:ext cx="12012264" cy="5111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Documents and Settings\Administrator\桌面\2353646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0210" y="1203598"/>
            <a:ext cx="804959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Documents and Settings\Administrator\桌面\423535.t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8140" y="2867124"/>
            <a:ext cx="930176" cy="665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99592" y="1563638"/>
            <a:ext cx="35283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200" dirty="0" smtClean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这里可以添加长或者短的标题</a:t>
            </a:r>
            <a:endParaRPr lang="zh-CN" altLang="en-US" sz="3200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23440" y="4731990"/>
            <a:ext cx="9167440" cy="5040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-23440" y="-110018"/>
            <a:ext cx="9167440" cy="5040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095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2.77778E-6 3.95062E-6 L 2.77778E-6 -0.0206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4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6.17284E-7 L 0.21111 6.17284E-7 " pathEditMode="relative" rAng="0" ptsTypes="AA">
                                      <p:cBhvr>
                                        <p:cTn id="8" dur="83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Administrator\桌面\346456756756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460698"/>
            <a:ext cx="10244784" cy="7001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Documents and Settings\Administrator\桌面\53646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574" y="-21754"/>
            <a:ext cx="7981950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Documents and Settings\Administrator\桌面\25464556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693469"/>
            <a:ext cx="3600400" cy="3318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-23440" y="4731990"/>
            <a:ext cx="9167440" cy="5040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23440" y="-110018"/>
            <a:ext cx="9167440" cy="5040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215542" y="1482919"/>
            <a:ext cx="27803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这里添加主题</a:t>
            </a:r>
            <a:endParaRPr lang="zh-CN" altLang="en-US" sz="3200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3528" y="2067694"/>
            <a:ext cx="3671838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000" dirty="0">
                <a:ea typeface="创艺简粗黑" pitchFamily="2" charset="-122"/>
              </a:rPr>
              <a:t>这里添加文字介绍，这里添加文字介绍</a:t>
            </a:r>
            <a:r>
              <a:rPr lang="zh-CN" altLang="en-US" sz="1000" dirty="0" smtClean="0">
                <a:ea typeface="创艺简粗黑" pitchFamily="2" charset="-122"/>
              </a:rPr>
              <a:t>，这里</a:t>
            </a:r>
            <a:r>
              <a:rPr lang="zh-CN" altLang="en-US" sz="1000" dirty="0">
                <a:ea typeface="创艺简粗黑" pitchFamily="2" charset="-122"/>
              </a:rPr>
              <a:t>添加文字介绍，这里添加文字介绍</a:t>
            </a:r>
            <a:r>
              <a:rPr lang="zh-CN" altLang="en-US" sz="1000" dirty="0" smtClean="0">
                <a:ea typeface="创艺简粗黑" pitchFamily="2" charset="-122"/>
              </a:rPr>
              <a:t>，</a:t>
            </a:r>
            <a:r>
              <a:rPr lang="zh-CN" altLang="en-US" sz="1000" dirty="0">
                <a:ea typeface="创艺简粗黑" pitchFamily="2" charset="-122"/>
              </a:rPr>
              <a:t>这里添加文字介绍，这里添加文字介绍，</a:t>
            </a:r>
            <a:endParaRPr lang="en-US" altLang="zh-CN" sz="1000" dirty="0">
              <a:ea typeface="创艺简粗黑" pitchFamily="2" charset="-122"/>
            </a:endParaRPr>
          </a:p>
          <a:p>
            <a:r>
              <a:rPr lang="zh-CN" altLang="en-US" sz="1000" dirty="0">
                <a:ea typeface="创艺简粗黑" pitchFamily="2" charset="-122"/>
              </a:rPr>
              <a:t>这里添加文字介绍，这里添加文字介绍</a:t>
            </a:r>
            <a:r>
              <a:rPr lang="zh-CN" altLang="en-US" sz="1000" dirty="0" smtClean="0">
                <a:ea typeface="创艺简粗黑" pitchFamily="2" charset="-122"/>
              </a:rPr>
              <a:t>，</a:t>
            </a:r>
            <a:r>
              <a:rPr lang="zh-CN" altLang="en-US" sz="1000" dirty="0">
                <a:ea typeface="创艺简粗黑" pitchFamily="2" charset="-122"/>
              </a:rPr>
              <a:t>这里添加文字介绍，这里添加文字介绍</a:t>
            </a:r>
            <a:r>
              <a:rPr lang="zh-CN" altLang="en-US" sz="1000" dirty="0" smtClean="0">
                <a:ea typeface="创艺简粗黑" pitchFamily="2" charset="-122"/>
              </a:rPr>
              <a:t>，</a:t>
            </a:r>
            <a:r>
              <a:rPr lang="zh-CN" altLang="en-US" sz="1000" dirty="0">
                <a:ea typeface="创艺简粗黑" pitchFamily="2" charset="-122"/>
              </a:rPr>
              <a:t>这里添加文字介绍，这里添加文字介绍，</a:t>
            </a:r>
            <a:endParaRPr lang="en-US" altLang="zh-CN" sz="1000" dirty="0">
              <a:ea typeface="创艺简粗黑" pitchFamily="2" charset="-122"/>
            </a:endParaRPr>
          </a:p>
          <a:p>
            <a:r>
              <a:rPr lang="zh-CN" altLang="en-US" sz="1000" dirty="0">
                <a:ea typeface="创艺简粗黑" pitchFamily="2" charset="-122"/>
              </a:rPr>
              <a:t>这里添加文字介绍，这里添加文字介绍</a:t>
            </a:r>
            <a:r>
              <a:rPr lang="zh-CN" altLang="en-US" sz="1000" dirty="0" smtClean="0">
                <a:ea typeface="创艺简粗黑" pitchFamily="2" charset="-122"/>
              </a:rPr>
              <a:t>，</a:t>
            </a:r>
            <a:r>
              <a:rPr lang="zh-CN" altLang="en-US" sz="1000" dirty="0">
                <a:ea typeface="创艺简粗黑" pitchFamily="2" charset="-122"/>
              </a:rPr>
              <a:t>这里添加文字介绍，这里添加文字</a:t>
            </a:r>
            <a:r>
              <a:rPr lang="zh-CN" altLang="en-US" sz="1000" dirty="0" smtClean="0">
                <a:ea typeface="创艺简粗黑" pitchFamily="2" charset="-122"/>
              </a:rPr>
              <a:t>介绍。</a:t>
            </a:r>
            <a:endParaRPr lang="en-US" altLang="zh-CN" sz="1000" dirty="0">
              <a:ea typeface="创艺简粗黑" pitchFamily="2" charset="-122"/>
            </a:endParaRPr>
          </a:p>
        </p:txBody>
      </p:sp>
      <p:pic>
        <p:nvPicPr>
          <p:cNvPr id="1032" name="Picture 8" descr="C:\Documents and Settings\Administrator\桌面\21242354.t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067694"/>
            <a:ext cx="1008112" cy="663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6937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2.77778E-6 3.95062E-6 L 2.77778E-6 -0.0206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C:\Documents and Settings\Administrator\桌面\121213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8150" y="-731565"/>
            <a:ext cx="9582150" cy="6543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112086" y="1266895"/>
            <a:ext cx="27803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这里添加主题</a:t>
            </a:r>
          </a:p>
        </p:txBody>
      </p:sp>
      <p:sp>
        <p:nvSpPr>
          <p:cNvPr id="7" name="矩形 6"/>
          <p:cNvSpPr/>
          <p:nvPr/>
        </p:nvSpPr>
        <p:spPr>
          <a:xfrm>
            <a:off x="-23440" y="4731990"/>
            <a:ext cx="9167440" cy="5040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-23440" y="-110018"/>
            <a:ext cx="9167440" cy="5040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5220072" y="1779662"/>
            <a:ext cx="3671838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000" dirty="0">
                <a:ea typeface="创艺简粗黑" pitchFamily="2" charset="-122"/>
              </a:rPr>
              <a:t>这里添加文字介绍，这里添加文字介绍</a:t>
            </a:r>
            <a:r>
              <a:rPr lang="zh-CN" altLang="en-US" sz="1000" dirty="0" smtClean="0">
                <a:ea typeface="创艺简粗黑" pitchFamily="2" charset="-122"/>
              </a:rPr>
              <a:t>，这里</a:t>
            </a:r>
            <a:r>
              <a:rPr lang="zh-CN" altLang="en-US" sz="1000" dirty="0">
                <a:ea typeface="创艺简粗黑" pitchFamily="2" charset="-122"/>
              </a:rPr>
              <a:t>添加文字介绍，这里添加文字介绍</a:t>
            </a:r>
            <a:r>
              <a:rPr lang="zh-CN" altLang="en-US" sz="1000" dirty="0" smtClean="0">
                <a:ea typeface="创艺简粗黑" pitchFamily="2" charset="-122"/>
              </a:rPr>
              <a:t>，</a:t>
            </a:r>
            <a:r>
              <a:rPr lang="zh-CN" altLang="en-US" sz="1000" dirty="0">
                <a:ea typeface="创艺简粗黑" pitchFamily="2" charset="-122"/>
              </a:rPr>
              <a:t>这里添加文字介绍，这里添加文字介绍，</a:t>
            </a:r>
            <a:endParaRPr lang="en-US" altLang="zh-CN" sz="1000" dirty="0">
              <a:ea typeface="创艺简粗黑" pitchFamily="2" charset="-122"/>
            </a:endParaRPr>
          </a:p>
          <a:p>
            <a:r>
              <a:rPr lang="zh-CN" altLang="en-US" sz="1000" dirty="0">
                <a:ea typeface="创艺简粗黑" pitchFamily="2" charset="-122"/>
              </a:rPr>
              <a:t>这里添加文字介绍，这里添加文字介绍</a:t>
            </a:r>
            <a:r>
              <a:rPr lang="zh-CN" altLang="en-US" sz="1000" dirty="0" smtClean="0">
                <a:ea typeface="创艺简粗黑" pitchFamily="2" charset="-122"/>
              </a:rPr>
              <a:t>，</a:t>
            </a:r>
            <a:r>
              <a:rPr lang="zh-CN" altLang="en-US" sz="1000" dirty="0">
                <a:ea typeface="创艺简粗黑" pitchFamily="2" charset="-122"/>
              </a:rPr>
              <a:t>这里添加文字介绍，这里添加文字介绍</a:t>
            </a:r>
            <a:r>
              <a:rPr lang="zh-CN" altLang="en-US" sz="1000" dirty="0" smtClean="0">
                <a:ea typeface="创艺简粗黑" pitchFamily="2" charset="-122"/>
              </a:rPr>
              <a:t>，</a:t>
            </a:r>
            <a:r>
              <a:rPr lang="zh-CN" altLang="en-US" sz="1000" dirty="0">
                <a:ea typeface="创艺简粗黑" pitchFamily="2" charset="-122"/>
              </a:rPr>
              <a:t>这里添加文字介绍，这里添加文字介绍，</a:t>
            </a:r>
            <a:endParaRPr lang="en-US" altLang="zh-CN" sz="1000" dirty="0">
              <a:ea typeface="创艺简粗黑" pitchFamily="2" charset="-122"/>
            </a:endParaRPr>
          </a:p>
          <a:p>
            <a:r>
              <a:rPr lang="zh-CN" altLang="en-US" sz="1000" dirty="0">
                <a:ea typeface="创艺简粗黑" pitchFamily="2" charset="-122"/>
              </a:rPr>
              <a:t>这里添加文字介绍，这里添加文字介绍</a:t>
            </a:r>
            <a:r>
              <a:rPr lang="zh-CN" altLang="en-US" sz="1000" dirty="0" smtClean="0">
                <a:ea typeface="创艺简粗黑" pitchFamily="2" charset="-122"/>
              </a:rPr>
              <a:t>，</a:t>
            </a:r>
            <a:r>
              <a:rPr lang="zh-CN" altLang="en-US" sz="1000" dirty="0">
                <a:ea typeface="创艺简粗黑" pitchFamily="2" charset="-122"/>
              </a:rPr>
              <a:t>这里添加文字介绍，这里添加文字</a:t>
            </a:r>
            <a:r>
              <a:rPr lang="zh-CN" altLang="en-US" sz="1000" dirty="0" smtClean="0">
                <a:ea typeface="创艺简粗黑" pitchFamily="2" charset="-122"/>
              </a:rPr>
              <a:t>介绍。</a:t>
            </a:r>
            <a:endParaRPr lang="en-US" altLang="zh-CN" sz="1000" dirty="0">
              <a:ea typeface="创艺简粗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6937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2.77778E-6 3.95062E-6 L 2.77778E-6 -0.0206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istrator\桌面\45364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831276"/>
            <a:ext cx="9203952" cy="6283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-23440" y="4948014"/>
            <a:ext cx="9167440" cy="5040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23440" y="-236562"/>
            <a:ext cx="9167440" cy="5040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043608" y="1842959"/>
            <a:ext cx="27803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这里添加主题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51594" y="2492191"/>
            <a:ext cx="3671838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000" dirty="0">
                <a:ea typeface="创艺简粗黑" pitchFamily="2" charset="-122"/>
              </a:rPr>
              <a:t>这里添加文字介绍，这里添加文字介绍</a:t>
            </a:r>
            <a:r>
              <a:rPr lang="zh-CN" altLang="en-US" sz="1000" dirty="0" smtClean="0">
                <a:ea typeface="创艺简粗黑" pitchFamily="2" charset="-122"/>
              </a:rPr>
              <a:t>，这里</a:t>
            </a:r>
            <a:r>
              <a:rPr lang="zh-CN" altLang="en-US" sz="1000" dirty="0">
                <a:ea typeface="创艺简粗黑" pitchFamily="2" charset="-122"/>
              </a:rPr>
              <a:t>添加文字介绍，这里添加文字介绍</a:t>
            </a:r>
            <a:r>
              <a:rPr lang="zh-CN" altLang="en-US" sz="1000" dirty="0" smtClean="0">
                <a:ea typeface="创艺简粗黑" pitchFamily="2" charset="-122"/>
              </a:rPr>
              <a:t>，</a:t>
            </a:r>
            <a:r>
              <a:rPr lang="zh-CN" altLang="en-US" sz="1000" dirty="0">
                <a:ea typeface="创艺简粗黑" pitchFamily="2" charset="-122"/>
              </a:rPr>
              <a:t>这里添加文字介绍，这里添加文字介绍，</a:t>
            </a:r>
            <a:endParaRPr lang="en-US" altLang="zh-CN" sz="1000" dirty="0">
              <a:ea typeface="创艺简粗黑" pitchFamily="2" charset="-122"/>
            </a:endParaRPr>
          </a:p>
          <a:p>
            <a:r>
              <a:rPr lang="zh-CN" altLang="en-US" sz="1000" dirty="0">
                <a:ea typeface="创艺简粗黑" pitchFamily="2" charset="-122"/>
              </a:rPr>
              <a:t>这里添加文字介绍，这里添加文字介绍</a:t>
            </a:r>
            <a:r>
              <a:rPr lang="zh-CN" altLang="en-US" sz="1000" dirty="0" smtClean="0">
                <a:ea typeface="创艺简粗黑" pitchFamily="2" charset="-122"/>
              </a:rPr>
              <a:t>，</a:t>
            </a:r>
            <a:r>
              <a:rPr lang="zh-CN" altLang="en-US" sz="1000" dirty="0">
                <a:ea typeface="创艺简粗黑" pitchFamily="2" charset="-122"/>
              </a:rPr>
              <a:t>这里添加文字介绍，这里添加文字介绍</a:t>
            </a:r>
            <a:r>
              <a:rPr lang="zh-CN" altLang="en-US" sz="1000" dirty="0" smtClean="0">
                <a:ea typeface="创艺简粗黑" pitchFamily="2" charset="-122"/>
              </a:rPr>
              <a:t>，</a:t>
            </a:r>
            <a:r>
              <a:rPr lang="zh-CN" altLang="en-US" sz="1000" dirty="0">
                <a:ea typeface="创艺简粗黑" pitchFamily="2" charset="-122"/>
              </a:rPr>
              <a:t>这里添加文字介绍，这里添加文字介绍，</a:t>
            </a:r>
            <a:endParaRPr lang="en-US" altLang="zh-CN" sz="1000" dirty="0">
              <a:ea typeface="创艺简粗黑" pitchFamily="2" charset="-122"/>
            </a:endParaRPr>
          </a:p>
          <a:p>
            <a:r>
              <a:rPr lang="zh-CN" altLang="en-US" sz="1000" dirty="0">
                <a:ea typeface="创艺简粗黑" pitchFamily="2" charset="-122"/>
              </a:rPr>
              <a:t>这里添加文字介绍，这里添加文字介绍</a:t>
            </a:r>
            <a:r>
              <a:rPr lang="zh-CN" altLang="en-US" sz="1000" dirty="0" smtClean="0">
                <a:ea typeface="创艺简粗黑" pitchFamily="2" charset="-122"/>
              </a:rPr>
              <a:t>，</a:t>
            </a:r>
            <a:r>
              <a:rPr lang="zh-CN" altLang="en-US" sz="1000" dirty="0">
                <a:ea typeface="创艺简粗黑" pitchFamily="2" charset="-122"/>
              </a:rPr>
              <a:t>这里添加文字介绍，这里添加文字</a:t>
            </a:r>
            <a:r>
              <a:rPr lang="zh-CN" altLang="en-US" sz="1000" dirty="0" smtClean="0">
                <a:ea typeface="创艺简粗黑" pitchFamily="2" charset="-122"/>
              </a:rPr>
              <a:t>介绍。</a:t>
            </a:r>
            <a:endParaRPr lang="en-US" altLang="zh-CN" sz="1000" dirty="0">
              <a:ea typeface="创艺简粗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6937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07407E-6 L 4.44444E-6 0.16297 " pathEditMode="relative" rAng="0" ptsTypes="AA">
                                      <p:cBhvr>
                                        <p:cTn id="6" dur="61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Documents and Settings\Administrator\桌面\234353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360864"/>
            <a:ext cx="9252520" cy="6316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Documents and Settings\Administrator\桌面\4354645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600" y="-1820738"/>
            <a:ext cx="6120680" cy="9175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C:\Documents and Settings\Administrator\桌面\42534.t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23478"/>
            <a:ext cx="2737119" cy="5184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Documents and Settings\Administrator\桌面\1231.t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-638102"/>
            <a:ext cx="3097159" cy="1553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-23440" y="-236562"/>
            <a:ext cx="9167440" cy="5040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Picture 4" descr="C:\Documents and Settings\Administrator\桌面\1231.t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257" y="4299942"/>
            <a:ext cx="3097159" cy="1553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-23440" y="4948014"/>
            <a:ext cx="9167440" cy="5040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2838836202"/>
              </p:ext>
            </p:extLst>
          </p:nvPr>
        </p:nvGraphicFramePr>
        <p:xfrm>
          <a:off x="4667873" y="1203598"/>
          <a:ext cx="4224607" cy="28164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8" name="矩形 17"/>
          <p:cNvSpPr/>
          <p:nvPr/>
        </p:nvSpPr>
        <p:spPr>
          <a:xfrm>
            <a:off x="59718" y="-236562"/>
            <a:ext cx="9167440" cy="5040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9718" y="4948014"/>
            <a:ext cx="9167440" cy="5040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439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2.77778E-6 3.95062E-6 L 2.77778E-6 -0.0206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Documents and Settings\Administrator\桌面\1131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6" y="-92546"/>
            <a:ext cx="6148040" cy="5701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Documents and Settings\Administrator\桌面\6465475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8105" y="627534"/>
            <a:ext cx="2952328" cy="5149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Documents and Settings\Administrator\桌面\65475687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5879" y="267494"/>
            <a:ext cx="1248121" cy="1321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C:\Documents and Settings\Administrator\桌面\6465475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435846"/>
            <a:ext cx="2952328" cy="5149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-23440" y="4948014"/>
            <a:ext cx="9167440" cy="5040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23440" y="-236562"/>
            <a:ext cx="9167440" cy="5040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27" name="Picture 7" descr="C:\Documents and Settings\Administrator\桌面\4757868.t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435846"/>
            <a:ext cx="1587912" cy="1556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6045065" y="1707654"/>
            <a:ext cx="27803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这里添加主题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220642" y="2292429"/>
            <a:ext cx="3671838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000" dirty="0">
                <a:ea typeface="创艺简粗黑" pitchFamily="2" charset="-122"/>
              </a:rPr>
              <a:t>这里添加文字介绍，这里添加文字介绍</a:t>
            </a:r>
            <a:r>
              <a:rPr lang="zh-CN" altLang="en-US" sz="1000" dirty="0" smtClean="0">
                <a:ea typeface="创艺简粗黑" pitchFamily="2" charset="-122"/>
              </a:rPr>
              <a:t>，这里</a:t>
            </a:r>
            <a:r>
              <a:rPr lang="zh-CN" altLang="en-US" sz="1000" dirty="0">
                <a:ea typeface="创艺简粗黑" pitchFamily="2" charset="-122"/>
              </a:rPr>
              <a:t>添加文字介绍，这里添加文字介绍</a:t>
            </a:r>
            <a:r>
              <a:rPr lang="zh-CN" altLang="en-US" sz="1000" dirty="0" smtClean="0">
                <a:ea typeface="创艺简粗黑" pitchFamily="2" charset="-122"/>
              </a:rPr>
              <a:t>，</a:t>
            </a:r>
            <a:r>
              <a:rPr lang="zh-CN" altLang="en-US" sz="1000" dirty="0">
                <a:ea typeface="创艺简粗黑" pitchFamily="2" charset="-122"/>
              </a:rPr>
              <a:t>这里添加文字介绍，这里添加文字介绍，</a:t>
            </a:r>
            <a:endParaRPr lang="en-US" altLang="zh-CN" sz="1000" dirty="0">
              <a:ea typeface="创艺简粗黑" pitchFamily="2" charset="-122"/>
            </a:endParaRPr>
          </a:p>
          <a:p>
            <a:r>
              <a:rPr lang="zh-CN" altLang="en-US" sz="1000" dirty="0">
                <a:ea typeface="创艺简粗黑" pitchFamily="2" charset="-122"/>
              </a:rPr>
              <a:t>这里添加文字介绍，这里添加文字介绍</a:t>
            </a:r>
            <a:r>
              <a:rPr lang="zh-CN" altLang="en-US" sz="1000" dirty="0" smtClean="0">
                <a:ea typeface="创艺简粗黑" pitchFamily="2" charset="-122"/>
              </a:rPr>
              <a:t>，</a:t>
            </a:r>
            <a:r>
              <a:rPr lang="zh-CN" altLang="en-US" sz="1000" dirty="0">
                <a:ea typeface="创艺简粗黑" pitchFamily="2" charset="-122"/>
              </a:rPr>
              <a:t>这里添加文字介绍，这里添加文字介绍</a:t>
            </a:r>
            <a:r>
              <a:rPr lang="zh-CN" altLang="en-US" sz="1000" dirty="0" smtClean="0">
                <a:ea typeface="创艺简粗黑" pitchFamily="2" charset="-122"/>
              </a:rPr>
              <a:t>，</a:t>
            </a:r>
            <a:r>
              <a:rPr lang="zh-CN" altLang="en-US" sz="1000" dirty="0">
                <a:ea typeface="创艺简粗黑" pitchFamily="2" charset="-122"/>
              </a:rPr>
              <a:t>这里添加文字介绍，这里添加文字介绍，</a:t>
            </a:r>
            <a:endParaRPr lang="en-US" altLang="zh-CN" sz="1000" dirty="0">
              <a:ea typeface="创艺简粗黑" pitchFamily="2" charset="-122"/>
            </a:endParaRPr>
          </a:p>
          <a:p>
            <a:r>
              <a:rPr lang="zh-CN" altLang="en-US" sz="1000" dirty="0">
                <a:ea typeface="创艺简粗黑" pitchFamily="2" charset="-122"/>
              </a:rPr>
              <a:t>这里添加文字介绍，这里添加文字介绍</a:t>
            </a:r>
            <a:r>
              <a:rPr lang="zh-CN" altLang="en-US" sz="1000" dirty="0" smtClean="0">
                <a:ea typeface="创艺简粗黑" pitchFamily="2" charset="-122"/>
              </a:rPr>
              <a:t>，</a:t>
            </a:r>
            <a:r>
              <a:rPr lang="zh-CN" altLang="en-US" sz="1000" dirty="0">
                <a:ea typeface="创艺简粗黑" pitchFamily="2" charset="-122"/>
              </a:rPr>
              <a:t>这里添加文字介绍，这里添加文字</a:t>
            </a:r>
            <a:r>
              <a:rPr lang="zh-CN" altLang="en-US" sz="1000" dirty="0" smtClean="0">
                <a:ea typeface="创艺简粗黑" pitchFamily="2" charset="-122"/>
              </a:rPr>
              <a:t>介绍。</a:t>
            </a:r>
            <a:endParaRPr lang="en-US" altLang="zh-CN" sz="1000" dirty="0">
              <a:ea typeface="创艺简粗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3107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Administrator\桌面\42353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6562"/>
            <a:ext cx="9144000" cy="6241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Documents and Settings\Administrator\桌面\43547567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5753" y="195486"/>
            <a:ext cx="3304759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Documents and Settings\Administrator\桌面\21321321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3291830"/>
            <a:ext cx="2016224" cy="1769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Documents and Settings\Administrator\桌面\46757.t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253" y="4111111"/>
            <a:ext cx="623813" cy="908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C:\Documents and Settings\Administrator\桌面\5464.t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630083"/>
            <a:ext cx="2623691" cy="1149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59718" y="-236562"/>
            <a:ext cx="9167440" cy="5040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718" y="4948014"/>
            <a:ext cx="9167440" cy="5040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2228480452"/>
              </p:ext>
            </p:extLst>
          </p:nvPr>
        </p:nvGraphicFramePr>
        <p:xfrm>
          <a:off x="1101824" y="852182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pic>
        <p:nvPicPr>
          <p:cNvPr id="15" name="Picture 11" descr="C:\Documents and Settings\Administrator\桌面\23536546.t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3988" y="4111111"/>
            <a:ext cx="3312368" cy="30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3453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0" name="Picture 8" descr="C:\Documents and Settings\Administrator\桌面\454364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2123"/>
            <a:ext cx="9144000" cy="6401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Documents and Settings\Administrator\桌面\23243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267494"/>
            <a:ext cx="9180512" cy="198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/>
          <p:cNvSpPr/>
          <p:nvPr/>
        </p:nvSpPr>
        <p:spPr>
          <a:xfrm>
            <a:off x="-36512" y="-236562"/>
            <a:ext cx="9167440" cy="5040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220" name="Picture 4" descr="C:\Documents and Settings\Administrator\桌面\3464575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76" y="4613849"/>
            <a:ext cx="9105652" cy="694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矩形 18"/>
          <p:cNvSpPr/>
          <p:nvPr/>
        </p:nvSpPr>
        <p:spPr>
          <a:xfrm>
            <a:off x="-36512" y="4948014"/>
            <a:ext cx="9167440" cy="5040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3300345" y="690831"/>
            <a:ext cx="27803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这里添加主题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844378" y="1258183"/>
            <a:ext cx="3671838" cy="116955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000" dirty="0">
                <a:ea typeface="创艺简粗黑" pitchFamily="2" charset="-122"/>
              </a:rPr>
              <a:t>这里添加文字介绍</a:t>
            </a:r>
            <a:r>
              <a:rPr lang="zh-CN" altLang="en-US" sz="1000" dirty="0" smtClean="0">
                <a:ea typeface="创艺简粗黑" pitchFamily="2" charset="-122"/>
              </a:rPr>
              <a:t>，</a:t>
            </a:r>
            <a:endParaRPr lang="en-US" altLang="zh-CN" sz="1000" dirty="0" smtClean="0">
              <a:ea typeface="创艺简粗黑" pitchFamily="2" charset="-122"/>
            </a:endParaRPr>
          </a:p>
          <a:p>
            <a:pPr algn="ctr"/>
            <a:r>
              <a:rPr lang="zh-CN" altLang="en-US" sz="1000" dirty="0" smtClean="0">
                <a:ea typeface="创艺简粗黑" pitchFamily="2" charset="-122"/>
              </a:rPr>
              <a:t>这里</a:t>
            </a:r>
            <a:r>
              <a:rPr lang="zh-CN" altLang="en-US" sz="1000" dirty="0">
                <a:ea typeface="创艺简粗黑" pitchFamily="2" charset="-122"/>
              </a:rPr>
              <a:t>添加文字介绍</a:t>
            </a:r>
            <a:r>
              <a:rPr lang="zh-CN" altLang="en-US" sz="1000" dirty="0" smtClean="0">
                <a:ea typeface="创艺简粗黑" pitchFamily="2" charset="-122"/>
              </a:rPr>
              <a:t>，这里</a:t>
            </a:r>
            <a:r>
              <a:rPr lang="zh-CN" altLang="en-US" sz="1000" dirty="0">
                <a:ea typeface="创艺简粗黑" pitchFamily="2" charset="-122"/>
              </a:rPr>
              <a:t>添加文字介绍，这里添加文字介绍</a:t>
            </a:r>
            <a:r>
              <a:rPr lang="zh-CN" altLang="en-US" sz="1000" dirty="0" smtClean="0">
                <a:ea typeface="创艺简粗黑" pitchFamily="2" charset="-122"/>
              </a:rPr>
              <a:t>，</a:t>
            </a:r>
            <a:r>
              <a:rPr lang="zh-CN" altLang="en-US" sz="1000" dirty="0">
                <a:ea typeface="创艺简粗黑" pitchFamily="2" charset="-122"/>
              </a:rPr>
              <a:t>这里添加文字介绍，这里添加文字介绍，</a:t>
            </a:r>
            <a:endParaRPr lang="en-US" altLang="zh-CN" sz="1000" dirty="0">
              <a:ea typeface="创艺简粗黑" pitchFamily="2" charset="-122"/>
            </a:endParaRPr>
          </a:p>
          <a:p>
            <a:pPr algn="ctr"/>
            <a:r>
              <a:rPr lang="zh-CN" altLang="en-US" sz="1000" dirty="0">
                <a:ea typeface="创艺简粗黑" pitchFamily="2" charset="-122"/>
              </a:rPr>
              <a:t>这里添加文字介绍，这里添加文字介绍</a:t>
            </a:r>
            <a:r>
              <a:rPr lang="zh-CN" altLang="en-US" sz="1000" dirty="0" smtClean="0">
                <a:ea typeface="创艺简粗黑" pitchFamily="2" charset="-122"/>
              </a:rPr>
              <a:t>，</a:t>
            </a:r>
            <a:r>
              <a:rPr lang="zh-CN" altLang="en-US" sz="1000" dirty="0">
                <a:ea typeface="创艺简粗黑" pitchFamily="2" charset="-122"/>
              </a:rPr>
              <a:t>这里添加文字介绍，这里添加文字介绍</a:t>
            </a:r>
            <a:r>
              <a:rPr lang="zh-CN" altLang="en-US" sz="1000" dirty="0" smtClean="0">
                <a:ea typeface="创艺简粗黑" pitchFamily="2" charset="-122"/>
              </a:rPr>
              <a:t>，</a:t>
            </a:r>
            <a:r>
              <a:rPr lang="zh-CN" altLang="en-US" sz="1000" dirty="0">
                <a:ea typeface="创艺简粗黑" pitchFamily="2" charset="-122"/>
              </a:rPr>
              <a:t>这里添加文字介绍，这里添加文字介绍，</a:t>
            </a:r>
            <a:endParaRPr lang="en-US" altLang="zh-CN" sz="1000" dirty="0">
              <a:ea typeface="创艺简粗黑" pitchFamily="2" charset="-122"/>
            </a:endParaRPr>
          </a:p>
          <a:p>
            <a:pPr algn="ctr"/>
            <a:r>
              <a:rPr lang="zh-CN" altLang="en-US" sz="1000" dirty="0">
                <a:ea typeface="创艺简粗黑" pitchFamily="2" charset="-122"/>
              </a:rPr>
              <a:t>这里添加文字介绍，这里添加文字介绍</a:t>
            </a:r>
            <a:r>
              <a:rPr lang="zh-CN" altLang="en-US" sz="1000" dirty="0" smtClean="0">
                <a:ea typeface="创艺简粗黑" pitchFamily="2" charset="-122"/>
              </a:rPr>
              <a:t>，</a:t>
            </a:r>
            <a:r>
              <a:rPr lang="zh-CN" altLang="en-US" sz="1000" dirty="0">
                <a:ea typeface="创艺简粗黑" pitchFamily="2" charset="-122"/>
              </a:rPr>
              <a:t>这里添加文字介绍，这里添加文字</a:t>
            </a:r>
            <a:r>
              <a:rPr lang="zh-CN" altLang="en-US" sz="1000" dirty="0" smtClean="0">
                <a:ea typeface="创艺简粗黑" pitchFamily="2" charset="-122"/>
              </a:rPr>
              <a:t>介绍。</a:t>
            </a:r>
            <a:endParaRPr lang="en-US" altLang="zh-CN" sz="1000" dirty="0">
              <a:ea typeface="创艺简粗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164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0" name="Picture 8" descr="C:\Documents and Settings\Administrator\桌面\454364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2123"/>
            <a:ext cx="9144000" cy="6401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Documents and Settings\Administrator\桌面\23243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267494"/>
            <a:ext cx="9180512" cy="198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/>
          <p:cNvSpPr/>
          <p:nvPr/>
        </p:nvSpPr>
        <p:spPr>
          <a:xfrm>
            <a:off x="-36512" y="-236562"/>
            <a:ext cx="9167440" cy="5040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220" name="Picture 4" descr="C:\Documents and Settings\Administrator\桌面\3464575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76" y="4613849"/>
            <a:ext cx="9105652" cy="694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矩形 18"/>
          <p:cNvSpPr/>
          <p:nvPr/>
        </p:nvSpPr>
        <p:spPr>
          <a:xfrm>
            <a:off x="-36512" y="4948014"/>
            <a:ext cx="9167440" cy="5040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2586367" y="987574"/>
            <a:ext cx="42178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latin typeface="Gungsuh" panose="02030600000101010101" pitchFamily="18" charset="-127"/>
                <a:ea typeface="Gungsuh" panose="02030600000101010101" pitchFamily="18" charset="-127"/>
              </a:rPr>
              <a:t>THANKS</a:t>
            </a:r>
            <a:endParaRPr lang="zh-CN" altLang="en-US" sz="7200" dirty="0">
              <a:latin typeface="Gungsuh" panose="02030600000101010101" pitchFamily="18" charset="-127"/>
              <a:ea typeface="Gungsuh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04556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</TotalTime>
  <Words>429</Words>
  <Application>Microsoft Office PowerPoint</Application>
  <PresentationFormat>全屏显示(16:9)</PresentationFormat>
  <Paragraphs>27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Gungsuh</vt:lpstr>
      <vt:lpstr>创艺简粗黑</vt:lpstr>
      <vt:lpstr>黑体</vt:lpstr>
      <vt:lpstr>宋体</vt:lpstr>
      <vt:lpstr>叶根友毛笔行书2.0版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User</cp:lastModifiedBy>
  <cp:revision>155</cp:revision>
  <dcterms:modified xsi:type="dcterms:W3CDTF">2016-07-25T07:16:02Z</dcterms:modified>
</cp:coreProperties>
</file>