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8AA6"/>
    <a:srgbClr val="DE955B"/>
    <a:srgbClr val="65AD91"/>
    <a:srgbClr val="E76861"/>
    <a:srgbClr val="428FAA"/>
    <a:srgbClr val="7EC481"/>
    <a:srgbClr val="91D37D"/>
    <a:srgbClr val="86B5BC"/>
    <a:srgbClr val="535354"/>
    <a:srgbClr val="A6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1" autoAdjust="0"/>
    <p:restoredTop sz="94660"/>
  </p:normalViewPr>
  <p:slideViewPr>
    <p:cSldViewPr snapToGrid="0">
      <p:cViewPr>
        <p:scale>
          <a:sx n="50" d="100"/>
          <a:sy n="50" d="100"/>
        </p:scale>
        <p:origin x="-2742" y="-1140"/>
      </p:cViewPr>
      <p:guideLst>
        <p:guide orient="horz" pos="2160"/>
        <p:guide pos="39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92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F9D63-8BA9-4E0A-BDE8-B61DDB8905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57515-D9ED-4043-B49F-87C7B14FD6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altLang="zh-CN" sz="1200" b="1" dirty="0" smtClean="0">
                <a:solidFill>
                  <a:schemeClr val="bg1"/>
                </a:solidFill>
              </a:rPr>
              <a:t>MOMODA</a:t>
            </a:r>
            <a:r>
              <a:rPr lang="zh-CN" altLang="en-US" sz="1200" b="1" dirty="0" smtClean="0">
                <a:solidFill>
                  <a:schemeClr val="bg1"/>
                </a:solidFill>
              </a:rPr>
              <a:t>原创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PPT</a:t>
            </a:r>
            <a:endParaRPr lang="en-US" altLang="zh-CN" sz="1200" b="1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1200" b="1" dirty="0" smtClean="0">
                <a:solidFill>
                  <a:schemeClr val="bg1"/>
                </a:solidFill>
              </a:rPr>
              <a:t>版权所有，盗版必究</a:t>
            </a:r>
            <a:endParaRPr lang="zh-CN" altLang="en-US" sz="1200" b="1" dirty="0" smtClean="0">
              <a:solidFill>
                <a:schemeClr val="bg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57515-D9ED-4043-B49F-87C7B14FD6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  <p:sp>
        <p:nvSpPr>
          <p:cNvPr id="6" name="图片占位符 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7417907" cy="6858000"/>
          </a:xfrm>
          <a:custGeom>
            <a:avLst/>
            <a:gdLst>
              <a:gd name="connsiteX0" fmla="*/ 0 w 7417907"/>
              <a:gd name="connsiteY0" fmla="*/ 0 h 6858000"/>
              <a:gd name="connsiteX1" fmla="*/ 7417907 w 7417907"/>
              <a:gd name="connsiteY1" fmla="*/ 0 h 6858000"/>
              <a:gd name="connsiteX2" fmla="*/ 3909499 w 7417907"/>
              <a:gd name="connsiteY2" fmla="*/ 6858000 h 6858000"/>
              <a:gd name="connsiteX3" fmla="*/ 0 w 741790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7907" h="6858000">
                <a:moveTo>
                  <a:pt x="0" y="0"/>
                </a:moveTo>
                <a:lnTo>
                  <a:pt x="7417907" y="0"/>
                </a:lnTo>
                <a:lnTo>
                  <a:pt x="390949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73D46-4292-42F7-BA67-62797649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C97E8-6A7F-4291-9AE6-14749C7EA9C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ukie\Desktop\20614752_173006271000_2_副本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12192000" cy="7102021"/>
          </a:xfrm>
          <a:prstGeom prst="rect">
            <a:avLst/>
          </a:prstGeom>
          <a:noFill/>
        </p:spPr>
      </p:pic>
      <p:sp>
        <p:nvSpPr>
          <p:cNvPr id="172" name="梯形 171"/>
          <p:cNvSpPr/>
          <p:nvPr/>
        </p:nvSpPr>
        <p:spPr>
          <a:xfrm rot="10800000">
            <a:off x="2266950" y="-3562350"/>
            <a:ext cx="7791450" cy="7124700"/>
          </a:xfrm>
          <a:prstGeom prst="trapezoid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24" name="文本框 1023"/>
          <p:cNvSpPr txBox="1"/>
          <p:nvPr/>
        </p:nvSpPr>
        <p:spPr>
          <a:xfrm>
            <a:off x="2857500" y="4078754"/>
            <a:ext cx="6477000" cy="160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</a:rPr>
              <a:t>年度工作总结</a:t>
            </a:r>
            <a:endParaRPr lang="zh-CN" altLang="en-US" sz="48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4800" b="1" dirty="0" smtClean="0">
                <a:solidFill>
                  <a:schemeClr val="bg1"/>
                </a:solidFill>
              </a:rPr>
              <a:t>POWERPOINT</a:t>
            </a:r>
            <a:endParaRPr lang="zh-CN" altLang="en-US" sz="4800" b="1" dirty="0">
              <a:solidFill>
                <a:schemeClr val="bg1"/>
              </a:solidFill>
            </a:endParaRPr>
          </a:p>
        </p:txBody>
      </p:sp>
      <p:grpSp>
        <p:nvGrpSpPr>
          <p:cNvPr id="125" name="组合 124"/>
          <p:cNvGrpSpPr/>
          <p:nvPr/>
        </p:nvGrpSpPr>
        <p:grpSpPr>
          <a:xfrm rot="5400000">
            <a:off x="3297659" y="-1581150"/>
            <a:ext cx="5825282" cy="3733800"/>
            <a:chOff x="0" y="0"/>
            <a:chExt cx="10721352" cy="6872009"/>
          </a:xfrm>
        </p:grpSpPr>
        <p:sp>
          <p:nvSpPr>
            <p:cNvPr id="126" name="Freeform 40"/>
            <p:cNvSpPr/>
            <p:nvPr/>
          </p:nvSpPr>
          <p:spPr bwMode="auto">
            <a:xfrm flipH="1">
              <a:off x="4544775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1"/>
            <p:cNvSpPr/>
            <p:nvPr/>
          </p:nvSpPr>
          <p:spPr bwMode="auto">
            <a:xfrm flipH="1">
              <a:off x="3659326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2"/>
            <p:cNvSpPr/>
            <p:nvPr/>
          </p:nvSpPr>
          <p:spPr bwMode="auto">
            <a:xfrm flipH="1">
              <a:off x="2777798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3"/>
            <p:cNvSpPr/>
            <p:nvPr/>
          </p:nvSpPr>
          <p:spPr bwMode="auto">
            <a:xfrm flipH="1">
              <a:off x="542630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4"/>
            <p:cNvSpPr/>
            <p:nvPr/>
          </p:nvSpPr>
          <p:spPr bwMode="auto">
            <a:xfrm flipH="1">
              <a:off x="4544775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5"/>
            <p:cNvSpPr/>
            <p:nvPr/>
          </p:nvSpPr>
          <p:spPr bwMode="auto">
            <a:xfrm flipH="1">
              <a:off x="3659326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6"/>
            <p:cNvSpPr/>
            <p:nvPr/>
          </p:nvSpPr>
          <p:spPr bwMode="auto">
            <a:xfrm flipH="1">
              <a:off x="2777798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7"/>
            <p:cNvSpPr/>
            <p:nvPr/>
          </p:nvSpPr>
          <p:spPr bwMode="auto">
            <a:xfrm flipH="1">
              <a:off x="1010820" y="0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48"/>
            <p:cNvSpPr/>
            <p:nvPr/>
          </p:nvSpPr>
          <p:spPr bwMode="auto">
            <a:xfrm flipH="1">
              <a:off x="129293" y="0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49"/>
            <p:cNvSpPr/>
            <p:nvPr/>
          </p:nvSpPr>
          <p:spPr bwMode="auto">
            <a:xfrm flipH="1">
              <a:off x="3" y="0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0"/>
            <p:cNvSpPr/>
            <p:nvPr/>
          </p:nvSpPr>
          <p:spPr bwMode="auto">
            <a:xfrm flipH="1">
              <a:off x="0" y="0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1"/>
            <p:cNvSpPr/>
            <p:nvPr/>
          </p:nvSpPr>
          <p:spPr bwMode="auto">
            <a:xfrm flipH="1">
              <a:off x="1896270" y="1716043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2"/>
            <p:cNvSpPr/>
            <p:nvPr/>
          </p:nvSpPr>
          <p:spPr bwMode="auto">
            <a:xfrm flipH="1">
              <a:off x="1010820" y="1716043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3"/>
            <p:cNvSpPr/>
            <p:nvPr/>
          </p:nvSpPr>
          <p:spPr bwMode="auto">
            <a:xfrm flipH="1">
              <a:off x="12929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4"/>
            <p:cNvSpPr/>
            <p:nvPr/>
          </p:nvSpPr>
          <p:spPr bwMode="auto">
            <a:xfrm flipH="1">
              <a:off x="3" y="1716043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5"/>
            <p:cNvSpPr/>
            <p:nvPr/>
          </p:nvSpPr>
          <p:spPr bwMode="auto">
            <a:xfrm flipH="1">
              <a:off x="542630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6"/>
            <p:cNvSpPr/>
            <p:nvPr/>
          </p:nvSpPr>
          <p:spPr bwMode="auto">
            <a:xfrm flipH="1">
              <a:off x="4544775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7"/>
            <p:cNvSpPr/>
            <p:nvPr/>
          </p:nvSpPr>
          <p:spPr bwMode="auto">
            <a:xfrm flipH="1">
              <a:off x="3659326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8"/>
            <p:cNvSpPr/>
            <p:nvPr/>
          </p:nvSpPr>
          <p:spPr bwMode="auto">
            <a:xfrm flipH="1">
              <a:off x="4544775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9"/>
            <p:cNvSpPr/>
            <p:nvPr/>
          </p:nvSpPr>
          <p:spPr bwMode="auto">
            <a:xfrm flipH="1">
              <a:off x="2777798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0"/>
            <p:cNvSpPr/>
            <p:nvPr/>
          </p:nvSpPr>
          <p:spPr bwMode="auto">
            <a:xfrm flipH="1">
              <a:off x="1896270" y="3436006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1"/>
            <p:cNvSpPr/>
            <p:nvPr/>
          </p:nvSpPr>
          <p:spPr bwMode="auto">
            <a:xfrm flipH="1">
              <a:off x="1010820" y="3436006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2"/>
            <p:cNvSpPr/>
            <p:nvPr/>
          </p:nvSpPr>
          <p:spPr bwMode="auto">
            <a:xfrm flipH="1">
              <a:off x="12929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3"/>
            <p:cNvSpPr/>
            <p:nvPr/>
          </p:nvSpPr>
          <p:spPr bwMode="auto">
            <a:xfrm flipH="1">
              <a:off x="3659326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4"/>
            <p:cNvSpPr/>
            <p:nvPr/>
          </p:nvSpPr>
          <p:spPr bwMode="auto">
            <a:xfrm flipH="1">
              <a:off x="2777798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65"/>
            <p:cNvSpPr/>
            <p:nvPr/>
          </p:nvSpPr>
          <p:spPr bwMode="auto">
            <a:xfrm flipH="1">
              <a:off x="1010820" y="5155966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6"/>
            <p:cNvSpPr/>
            <p:nvPr/>
          </p:nvSpPr>
          <p:spPr bwMode="auto">
            <a:xfrm flipH="1">
              <a:off x="0" y="3185260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67"/>
            <p:cNvSpPr/>
            <p:nvPr/>
          </p:nvSpPr>
          <p:spPr bwMode="auto">
            <a:xfrm flipH="1">
              <a:off x="3" y="3436006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68"/>
            <p:cNvSpPr/>
            <p:nvPr/>
          </p:nvSpPr>
          <p:spPr bwMode="auto">
            <a:xfrm flipH="1">
              <a:off x="0" y="3436006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69"/>
            <p:cNvSpPr/>
            <p:nvPr/>
          </p:nvSpPr>
          <p:spPr bwMode="auto">
            <a:xfrm flipH="1">
              <a:off x="129293" y="5155966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0"/>
            <p:cNvSpPr/>
            <p:nvPr/>
          </p:nvSpPr>
          <p:spPr bwMode="auto">
            <a:xfrm flipH="1">
              <a:off x="3" y="5155966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1"/>
            <p:cNvSpPr/>
            <p:nvPr/>
          </p:nvSpPr>
          <p:spPr bwMode="auto">
            <a:xfrm flipH="1">
              <a:off x="0" y="6621263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40"/>
            <p:cNvSpPr/>
            <p:nvPr/>
          </p:nvSpPr>
          <p:spPr bwMode="auto">
            <a:xfrm flipH="1">
              <a:off x="8072847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41"/>
            <p:cNvSpPr/>
            <p:nvPr/>
          </p:nvSpPr>
          <p:spPr bwMode="auto">
            <a:xfrm flipH="1">
              <a:off x="7187398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42"/>
            <p:cNvSpPr/>
            <p:nvPr/>
          </p:nvSpPr>
          <p:spPr bwMode="auto">
            <a:xfrm flipH="1">
              <a:off x="6305870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43"/>
            <p:cNvSpPr/>
            <p:nvPr/>
          </p:nvSpPr>
          <p:spPr bwMode="auto">
            <a:xfrm flipH="1">
              <a:off x="8954375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44"/>
            <p:cNvSpPr/>
            <p:nvPr/>
          </p:nvSpPr>
          <p:spPr bwMode="auto">
            <a:xfrm flipH="1">
              <a:off x="8072847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45"/>
            <p:cNvSpPr/>
            <p:nvPr/>
          </p:nvSpPr>
          <p:spPr bwMode="auto">
            <a:xfrm flipH="1">
              <a:off x="7187398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46"/>
            <p:cNvSpPr/>
            <p:nvPr/>
          </p:nvSpPr>
          <p:spPr bwMode="auto">
            <a:xfrm flipH="1">
              <a:off x="6305870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5"/>
            <p:cNvSpPr/>
            <p:nvPr/>
          </p:nvSpPr>
          <p:spPr bwMode="auto">
            <a:xfrm flipH="1">
              <a:off x="8954375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6"/>
            <p:cNvSpPr/>
            <p:nvPr/>
          </p:nvSpPr>
          <p:spPr bwMode="auto">
            <a:xfrm flipH="1">
              <a:off x="8072847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7"/>
            <p:cNvSpPr/>
            <p:nvPr/>
          </p:nvSpPr>
          <p:spPr bwMode="auto">
            <a:xfrm flipH="1">
              <a:off x="7187398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58"/>
            <p:cNvSpPr/>
            <p:nvPr/>
          </p:nvSpPr>
          <p:spPr bwMode="auto">
            <a:xfrm flipH="1">
              <a:off x="8072847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59"/>
            <p:cNvSpPr/>
            <p:nvPr/>
          </p:nvSpPr>
          <p:spPr bwMode="auto">
            <a:xfrm flipH="1">
              <a:off x="6305870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3"/>
            <p:cNvSpPr/>
            <p:nvPr/>
          </p:nvSpPr>
          <p:spPr bwMode="auto">
            <a:xfrm flipH="1">
              <a:off x="7187398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4"/>
            <p:cNvSpPr/>
            <p:nvPr/>
          </p:nvSpPr>
          <p:spPr bwMode="auto">
            <a:xfrm flipH="1">
              <a:off x="6305870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686985" y="1500718"/>
            <a:ext cx="8434916" cy="484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341"/>
          <p:cNvSpPr/>
          <p:nvPr/>
        </p:nvSpPr>
        <p:spPr bwMode="auto">
          <a:xfrm>
            <a:off x="6231468" y="1773767"/>
            <a:ext cx="1763184" cy="1780117"/>
          </a:xfrm>
          <a:custGeom>
            <a:avLst/>
            <a:gdLst>
              <a:gd name="T0" fmla="*/ 4 w 424"/>
              <a:gd name="T1" fmla="*/ 221 h 428"/>
              <a:gd name="T2" fmla="*/ 203 w 424"/>
              <a:gd name="T3" fmla="*/ 5 h 428"/>
              <a:gd name="T4" fmla="*/ 419 w 424"/>
              <a:gd name="T5" fmla="*/ 204 h 428"/>
              <a:gd name="T6" fmla="*/ 220 w 424"/>
              <a:gd name="T7" fmla="*/ 419 h 428"/>
              <a:gd name="T8" fmla="*/ 13 w 424"/>
              <a:gd name="T9" fmla="*/ 428 h 428"/>
              <a:gd name="T10" fmla="*/ 4 w 424"/>
              <a:gd name="T11" fmla="*/ 22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4" h="428">
                <a:moveTo>
                  <a:pt x="4" y="221"/>
                </a:moveTo>
                <a:cubicBezTo>
                  <a:pt x="0" y="106"/>
                  <a:pt x="89" y="10"/>
                  <a:pt x="203" y="5"/>
                </a:cubicBezTo>
                <a:cubicBezTo>
                  <a:pt x="318" y="0"/>
                  <a:pt x="415" y="89"/>
                  <a:pt x="419" y="204"/>
                </a:cubicBezTo>
                <a:cubicBezTo>
                  <a:pt x="424" y="318"/>
                  <a:pt x="335" y="415"/>
                  <a:pt x="220" y="419"/>
                </a:cubicBezTo>
                <a:cubicBezTo>
                  <a:pt x="163" y="422"/>
                  <a:pt x="13" y="428"/>
                  <a:pt x="13" y="428"/>
                </a:cubicBezTo>
                <a:cubicBezTo>
                  <a:pt x="13" y="428"/>
                  <a:pt x="7" y="278"/>
                  <a:pt x="4" y="22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342"/>
          <p:cNvSpPr/>
          <p:nvPr/>
        </p:nvSpPr>
        <p:spPr bwMode="auto">
          <a:xfrm>
            <a:off x="3363385" y="2518834"/>
            <a:ext cx="1885951" cy="1737784"/>
          </a:xfrm>
          <a:custGeom>
            <a:avLst/>
            <a:gdLst>
              <a:gd name="T0" fmla="*/ 289 w 454"/>
              <a:gd name="T1" fmla="*/ 374 h 418"/>
              <a:gd name="T2" fmla="*/ 44 w 454"/>
              <a:gd name="T3" fmla="*/ 288 h 418"/>
              <a:gd name="T4" fmla="*/ 130 w 454"/>
              <a:gd name="T5" fmla="*/ 43 h 418"/>
              <a:gd name="T6" fmla="*/ 374 w 454"/>
              <a:gd name="T7" fmla="*/ 130 h 418"/>
              <a:gd name="T8" fmla="*/ 454 w 454"/>
              <a:gd name="T9" fmla="*/ 295 h 418"/>
              <a:gd name="T10" fmla="*/ 289 w 454"/>
              <a:gd name="T11" fmla="*/ 37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" h="418">
                <a:moveTo>
                  <a:pt x="289" y="374"/>
                </a:moveTo>
                <a:cubicBezTo>
                  <a:pt x="197" y="418"/>
                  <a:pt x="88" y="380"/>
                  <a:pt x="44" y="288"/>
                </a:cubicBezTo>
                <a:cubicBezTo>
                  <a:pt x="0" y="197"/>
                  <a:pt x="39" y="87"/>
                  <a:pt x="130" y="43"/>
                </a:cubicBezTo>
                <a:cubicBezTo>
                  <a:pt x="221" y="0"/>
                  <a:pt x="331" y="38"/>
                  <a:pt x="374" y="130"/>
                </a:cubicBezTo>
                <a:cubicBezTo>
                  <a:pt x="397" y="176"/>
                  <a:pt x="454" y="295"/>
                  <a:pt x="454" y="295"/>
                </a:cubicBezTo>
                <a:cubicBezTo>
                  <a:pt x="454" y="295"/>
                  <a:pt x="334" y="353"/>
                  <a:pt x="289" y="3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343"/>
          <p:cNvSpPr/>
          <p:nvPr/>
        </p:nvSpPr>
        <p:spPr bwMode="auto">
          <a:xfrm>
            <a:off x="4049185" y="4131734"/>
            <a:ext cx="1308100" cy="1265767"/>
          </a:xfrm>
          <a:custGeom>
            <a:avLst/>
            <a:gdLst>
              <a:gd name="T0" fmla="*/ 293 w 315"/>
              <a:gd name="T1" fmla="*/ 173 h 304"/>
              <a:gd name="T2" fmla="*/ 131 w 315"/>
              <a:gd name="T3" fmla="*/ 292 h 304"/>
              <a:gd name="T4" fmla="*/ 12 w 315"/>
              <a:gd name="T5" fmla="*/ 130 h 304"/>
              <a:gd name="T6" fmla="*/ 174 w 315"/>
              <a:gd name="T7" fmla="*/ 12 h 304"/>
              <a:gd name="T8" fmla="*/ 315 w 315"/>
              <a:gd name="T9" fmla="*/ 33 h 304"/>
              <a:gd name="T10" fmla="*/ 293 w 315"/>
              <a:gd name="T11" fmla="*/ 173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5" h="304">
                <a:moveTo>
                  <a:pt x="293" y="173"/>
                </a:moveTo>
                <a:cubicBezTo>
                  <a:pt x="281" y="251"/>
                  <a:pt x="209" y="304"/>
                  <a:pt x="131" y="292"/>
                </a:cubicBezTo>
                <a:cubicBezTo>
                  <a:pt x="54" y="280"/>
                  <a:pt x="0" y="208"/>
                  <a:pt x="12" y="130"/>
                </a:cubicBezTo>
                <a:cubicBezTo>
                  <a:pt x="24" y="53"/>
                  <a:pt x="97" y="0"/>
                  <a:pt x="174" y="12"/>
                </a:cubicBezTo>
                <a:cubicBezTo>
                  <a:pt x="213" y="18"/>
                  <a:pt x="315" y="33"/>
                  <a:pt x="315" y="33"/>
                </a:cubicBezTo>
                <a:cubicBezTo>
                  <a:pt x="315" y="33"/>
                  <a:pt x="299" y="135"/>
                  <a:pt x="293" y="17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Oval 344"/>
          <p:cNvSpPr>
            <a:spLocks noChangeArrowheads="1"/>
          </p:cNvSpPr>
          <p:nvPr/>
        </p:nvSpPr>
        <p:spPr bwMode="auto">
          <a:xfrm>
            <a:off x="3972985" y="2173818"/>
            <a:ext cx="3672417" cy="366818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Oval 345"/>
          <p:cNvSpPr>
            <a:spLocks noChangeArrowheads="1"/>
          </p:cNvSpPr>
          <p:nvPr/>
        </p:nvSpPr>
        <p:spPr bwMode="auto">
          <a:xfrm>
            <a:off x="4610101" y="2806701"/>
            <a:ext cx="2398184" cy="2402417"/>
          </a:xfrm>
          <a:prstGeom prst="ellipse">
            <a:avLst/>
          </a:prstGeom>
          <a:solidFill>
            <a:srgbClr val="E3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346"/>
          <p:cNvSpPr/>
          <p:nvPr/>
        </p:nvSpPr>
        <p:spPr bwMode="auto">
          <a:xfrm>
            <a:off x="4144434" y="4203701"/>
            <a:ext cx="1151467" cy="1100667"/>
          </a:xfrm>
          <a:custGeom>
            <a:avLst/>
            <a:gdLst>
              <a:gd name="T0" fmla="*/ 249 w 277"/>
              <a:gd name="T1" fmla="*/ 161 h 265"/>
              <a:gd name="T2" fmla="*/ 103 w 277"/>
              <a:gd name="T3" fmla="*/ 249 h 265"/>
              <a:gd name="T4" fmla="*/ 15 w 277"/>
              <a:gd name="T5" fmla="*/ 104 h 265"/>
              <a:gd name="T6" fmla="*/ 161 w 277"/>
              <a:gd name="T7" fmla="*/ 16 h 265"/>
              <a:gd name="T8" fmla="*/ 277 w 277"/>
              <a:gd name="T9" fmla="*/ 45 h 265"/>
              <a:gd name="T10" fmla="*/ 249 w 277"/>
              <a:gd name="T11" fmla="*/ 161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7" h="265">
                <a:moveTo>
                  <a:pt x="249" y="161"/>
                </a:moveTo>
                <a:cubicBezTo>
                  <a:pt x="233" y="226"/>
                  <a:pt x="168" y="265"/>
                  <a:pt x="103" y="249"/>
                </a:cubicBezTo>
                <a:cubicBezTo>
                  <a:pt x="39" y="233"/>
                  <a:pt x="0" y="168"/>
                  <a:pt x="15" y="104"/>
                </a:cubicBezTo>
                <a:cubicBezTo>
                  <a:pt x="31" y="39"/>
                  <a:pt x="96" y="0"/>
                  <a:pt x="161" y="16"/>
                </a:cubicBezTo>
                <a:cubicBezTo>
                  <a:pt x="193" y="24"/>
                  <a:pt x="277" y="45"/>
                  <a:pt x="277" y="45"/>
                </a:cubicBezTo>
                <a:cubicBezTo>
                  <a:pt x="277" y="45"/>
                  <a:pt x="257" y="129"/>
                  <a:pt x="249" y="16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347"/>
          <p:cNvSpPr/>
          <p:nvPr/>
        </p:nvSpPr>
        <p:spPr bwMode="auto">
          <a:xfrm>
            <a:off x="3498852" y="2618318"/>
            <a:ext cx="1718733" cy="1585384"/>
          </a:xfrm>
          <a:custGeom>
            <a:avLst/>
            <a:gdLst>
              <a:gd name="T0" fmla="*/ 264 w 413"/>
              <a:gd name="T1" fmla="*/ 340 h 381"/>
              <a:gd name="T2" fmla="*/ 41 w 413"/>
              <a:gd name="T3" fmla="*/ 264 h 381"/>
              <a:gd name="T4" fmla="*/ 117 w 413"/>
              <a:gd name="T5" fmla="*/ 41 h 381"/>
              <a:gd name="T6" fmla="*/ 340 w 413"/>
              <a:gd name="T7" fmla="*/ 117 h 381"/>
              <a:gd name="T8" fmla="*/ 413 w 413"/>
              <a:gd name="T9" fmla="*/ 267 h 381"/>
              <a:gd name="T10" fmla="*/ 264 w 413"/>
              <a:gd name="T11" fmla="*/ 340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3" h="381">
                <a:moveTo>
                  <a:pt x="264" y="340"/>
                </a:moveTo>
                <a:cubicBezTo>
                  <a:pt x="181" y="381"/>
                  <a:pt x="81" y="347"/>
                  <a:pt x="41" y="264"/>
                </a:cubicBezTo>
                <a:cubicBezTo>
                  <a:pt x="0" y="181"/>
                  <a:pt x="34" y="81"/>
                  <a:pt x="117" y="41"/>
                </a:cubicBezTo>
                <a:cubicBezTo>
                  <a:pt x="200" y="0"/>
                  <a:pt x="299" y="34"/>
                  <a:pt x="340" y="117"/>
                </a:cubicBezTo>
                <a:cubicBezTo>
                  <a:pt x="360" y="159"/>
                  <a:pt x="413" y="267"/>
                  <a:pt x="413" y="267"/>
                </a:cubicBezTo>
                <a:cubicBezTo>
                  <a:pt x="413" y="267"/>
                  <a:pt x="305" y="320"/>
                  <a:pt x="264" y="3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348"/>
          <p:cNvSpPr/>
          <p:nvPr/>
        </p:nvSpPr>
        <p:spPr bwMode="auto">
          <a:xfrm>
            <a:off x="6231468" y="1890185"/>
            <a:ext cx="1642533" cy="1659467"/>
          </a:xfrm>
          <a:custGeom>
            <a:avLst/>
            <a:gdLst>
              <a:gd name="T0" fmla="*/ 5 w 395"/>
              <a:gd name="T1" fmla="*/ 206 h 399"/>
              <a:gd name="T2" fmla="*/ 190 w 395"/>
              <a:gd name="T3" fmla="*/ 5 h 399"/>
              <a:gd name="T4" fmla="*/ 391 w 395"/>
              <a:gd name="T5" fmla="*/ 190 h 399"/>
              <a:gd name="T6" fmla="*/ 206 w 395"/>
              <a:gd name="T7" fmla="*/ 391 h 399"/>
              <a:gd name="T8" fmla="*/ 13 w 395"/>
              <a:gd name="T9" fmla="*/ 399 h 399"/>
              <a:gd name="T10" fmla="*/ 5 w 395"/>
              <a:gd name="T11" fmla="*/ 206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5" h="399">
                <a:moveTo>
                  <a:pt x="5" y="206"/>
                </a:moveTo>
                <a:cubicBezTo>
                  <a:pt x="0" y="99"/>
                  <a:pt x="83" y="9"/>
                  <a:pt x="190" y="5"/>
                </a:cubicBezTo>
                <a:cubicBezTo>
                  <a:pt x="297" y="0"/>
                  <a:pt x="387" y="83"/>
                  <a:pt x="391" y="190"/>
                </a:cubicBezTo>
                <a:cubicBezTo>
                  <a:pt x="395" y="297"/>
                  <a:pt x="313" y="386"/>
                  <a:pt x="206" y="391"/>
                </a:cubicBezTo>
                <a:cubicBezTo>
                  <a:pt x="152" y="393"/>
                  <a:pt x="13" y="399"/>
                  <a:pt x="13" y="399"/>
                </a:cubicBezTo>
                <a:cubicBezTo>
                  <a:pt x="13" y="399"/>
                  <a:pt x="7" y="259"/>
                  <a:pt x="5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349"/>
          <p:cNvSpPr/>
          <p:nvPr/>
        </p:nvSpPr>
        <p:spPr bwMode="auto">
          <a:xfrm>
            <a:off x="6284385" y="4419601"/>
            <a:ext cx="774700" cy="759884"/>
          </a:xfrm>
          <a:custGeom>
            <a:avLst/>
            <a:gdLst>
              <a:gd name="T0" fmla="*/ 90 w 186"/>
              <a:gd name="T1" fmla="*/ 2 h 183"/>
              <a:gd name="T2" fmla="*/ 184 w 186"/>
              <a:gd name="T3" fmla="*/ 88 h 183"/>
              <a:gd name="T4" fmla="*/ 97 w 186"/>
              <a:gd name="T5" fmla="*/ 181 h 183"/>
              <a:gd name="T6" fmla="*/ 4 w 186"/>
              <a:gd name="T7" fmla="*/ 95 h 183"/>
              <a:gd name="T8" fmla="*/ 0 w 186"/>
              <a:gd name="T9" fmla="*/ 5 h 183"/>
              <a:gd name="T10" fmla="*/ 90 w 186"/>
              <a:gd name="T11" fmla="*/ 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6" h="183">
                <a:moveTo>
                  <a:pt x="90" y="2"/>
                </a:moveTo>
                <a:cubicBezTo>
                  <a:pt x="140" y="0"/>
                  <a:pt x="182" y="38"/>
                  <a:pt x="184" y="88"/>
                </a:cubicBezTo>
                <a:cubicBezTo>
                  <a:pt x="186" y="137"/>
                  <a:pt x="147" y="179"/>
                  <a:pt x="97" y="181"/>
                </a:cubicBezTo>
                <a:cubicBezTo>
                  <a:pt x="48" y="183"/>
                  <a:pt x="6" y="145"/>
                  <a:pt x="4" y="95"/>
                </a:cubicBezTo>
                <a:cubicBezTo>
                  <a:pt x="3" y="70"/>
                  <a:pt x="0" y="5"/>
                  <a:pt x="0" y="5"/>
                </a:cubicBezTo>
                <a:cubicBezTo>
                  <a:pt x="0" y="5"/>
                  <a:pt x="65" y="3"/>
                  <a:pt x="90" y="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350"/>
          <p:cNvSpPr/>
          <p:nvPr/>
        </p:nvSpPr>
        <p:spPr bwMode="auto">
          <a:xfrm>
            <a:off x="5581652" y="4976285"/>
            <a:ext cx="482600" cy="543984"/>
          </a:xfrm>
          <a:custGeom>
            <a:avLst/>
            <a:gdLst>
              <a:gd name="T0" fmla="*/ 93 w 116"/>
              <a:gd name="T1" fmla="*/ 35 h 131"/>
              <a:gd name="T2" fmla="*/ 96 w 116"/>
              <a:gd name="T3" fmla="*/ 109 h 131"/>
              <a:gd name="T4" fmla="*/ 23 w 116"/>
              <a:gd name="T5" fmla="*/ 112 h 131"/>
              <a:gd name="T6" fmla="*/ 20 w 116"/>
              <a:gd name="T7" fmla="*/ 38 h 131"/>
              <a:gd name="T8" fmla="*/ 55 w 116"/>
              <a:gd name="T9" fmla="*/ 0 h 131"/>
              <a:gd name="T10" fmla="*/ 93 w 116"/>
              <a:gd name="T11" fmla="*/ 3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31">
                <a:moveTo>
                  <a:pt x="93" y="35"/>
                </a:moveTo>
                <a:cubicBezTo>
                  <a:pt x="115" y="54"/>
                  <a:pt x="116" y="87"/>
                  <a:pt x="96" y="109"/>
                </a:cubicBezTo>
                <a:cubicBezTo>
                  <a:pt x="77" y="130"/>
                  <a:pt x="44" y="131"/>
                  <a:pt x="23" y="112"/>
                </a:cubicBezTo>
                <a:cubicBezTo>
                  <a:pt x="2" y="92"/>
                  <a:pt x="0" y="59"/>
                  <a:pt x="20" y="38"/>
                </a:cubicBezTo>
                <a:cubicBezTo>
                  <a:pt x="30" y="27"/>
                  <a:pt x="55" y="0"/>
                  <a:pt x="55" y="0"/>
                </a:cubicBezTo>
                <a:cubicBezTo>
                  <a:pt x="55" y="0"/>
                  <a:pt x="83" y="25"/>
                  <a:pt x="93" y="3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351"/>
          <p:cNvSpPr/>
          <p:nvPr/>
        </p:nvSpPr>
        <p:spPr bwMode="auto">
          <a:xfrm>
            <a:off x="5558368" y="2493434"/>
            <a:ext cx="482600" cy="546100"/>
          </a:xfrm>
          <a:custGeom>
            <a:avLst/>
            <a:gdLst>
              <a:gd name="T0" fmla="*/ 23 w 116"/>
              <a:gd name="T1" fmla="*/ 96 h 131"/>
              <a:gd name="T2" fmla="*/ 20 w 116"/>
              <a:gd name="T3" fmla="*/ 22 h 131"/>
              <a:gd name="T4" fmla="*/ 94 w 116"/>
              <a:gd name="T5" fmla="*/ 19 h 131"/>
              <a:gd name="T6" fmla="*/ 97 w 116"/>
              <a:gd name="T7" fmla="*/ 93 h 131"/>
              <a:gd name="T8" fmla="*/ 61 w 116"/>
              <a:gd name="T9" fmla="*/ 131 h 131"/>
              <a:gd name="T10" fmla="*/ 23 w 116"/>
              <a:gd name="T11" fmla="*/ 96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131">
                <a:moveTo>
                  <a:pt x="23" y="96"/>
                </a:moveTo>
                <a:cubicBezTo>
                  <a:pt x="2" y="76"/>
                  <a:pt x="0" y="43"/>
                  <a:pt x="20" y="22"/>
                </a:cubicBezTo>
                <a:cubicBezTo>
                  <a:pt x="39" y="1"/>
                  <a:pt x="72" y="0"/>
                  <a:pt x="94" y="19"/>
                </a:cubicBezTo>
                <a:cubicBezTo>
                  <a:pt x="115" y="39"/>
                  <a:pt x="116" y="72"/>
                  <a:pt x="97" y="93"/>
                </a:cubicBezTo>
                <a:cubicBezTo>
                  <a:pt x="87" y="103"/>
                  <a:pt x="61" y="131"/>
                  <a:pt x="61" y="131"/>
                </a:cubicBezTo>
                <a:cubicBezTo>
                  <a:pt x="61" y="131"/>
                  <a:pt x="33" y="106"/>
                  <a:pt x="23" y="96"/>
                </a:cubicBezTo>
                <a:close/>
              </a:path>
            </a:pathLst>
          </a:custGeom>
          <a:solidFill>
            <a:srgbClr val="C04E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Oval 352"/>
          <p:cNvSpPr>
            <a:spLocks noChangeArrowheads="1"/>
          </p:cNvSpPr>
          <p:nvPr/>
        </p:nvSpPr>
        <p:spPr bwMode="auto">
          <a:xfrm>
            <a:off x="4838701" y="3035301"/>
            <a:ext cx="1940984" cy="19409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353"/>
          <p:cNvSpPr/>
          <p:nvPr/>
        </p:nvSpPr>
        <p:spPr bwMode="auto">
          <a:xfrm>
            <a:off x="4999568" y="4406901"/>
            <a:ext cx="192617" cy="173567"/>
          </a:xfrm>
          <a:custGeom>
            <a:avLst/>
            <a:gdLst>
              <a:gd name="T0" fmla="*/ 0 w 91"/>
              <a:gd name="T1" fmla="*/ 10 h 82"/>
              <a:gd name="T2" fmla="*/ 91 w 91"/>
              <a:gd name="T3" fmla="*/ 0 h 82"/>
              <a:gd name="T4" fmla="*/ 54 w 91"/>
              <a:gd name="T5" fmla="*/ 82 h 82"/>
              <a:gd name="T6" fmla="*/ 50 w 91"/>
              <a:gd name="T7" fmla="*/ 29 h 82"/>
              <a:gd name="T8" fmla="*/ 0 w 91"/>
              <a:gd name="T9" fmla="*/ 1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82">
                <a:moveTo>
                  <a:pt x="0" y="10"/>
                </a:moveTo>
                <a:lnTo>
                  <a:pt x="91" y="0"/>
                </a:lnTo>
                <a:lnTo>
                  <a:pt x="54" y="82"/>
                </a:lnTo>
                <a:lnTo>
                  <a:pt x="50" y="29"/>
                </a:lnTo>
                <a:lnTo>
                  <a:pt x="0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354"/>
          <p:cNvSpPr/>
          <p:nvPr/>
        </p:nvSpPr>
        <p:spPr bwMode="auto">
          <a:xfrm>
            <a:off x="4963585" y="3570818"/>
            <a:ext cx="186267" cy="171451"/>
          </a:xfrm>
          <a:custGeom>
            <a:avLst/>
            <a:gdLst>
              <a:gd name="T0" fmla="*/ 35 w 88"/>
              <a:gd name="T1" fmla="*/ 0 h 81"/>
              <a:gd name="T2" fmla="*/ 88 w 88"/>
              <a:gd name="T3" fmla="*/ 71 h 81"/>
              <a:gd name="T4" fmla="*/ 0 w 88"/>
              <a:gd name="T5" fmla="*/ 81 h 81"/>
              <a:gd name="T6" fmla="*/ 43 w 88"/>
              <a:gd name="T7" fmla="*/ 51 h 81"/>
              <a:gd name="T8" fmla="*/ 35 w 88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1">
                <a:moveTo>
                  <a:pt x="35" y="0"/>
                </a:moveTo>
                <a:lnTo>
                  <a:pt x="88" y="71"/>
                </a:lnTo>
                <a:lnTo>
                  <a:pt x="0" y="81"/>
                </a:lnTo>
                <a:lnTo>
                  <a:pt x="43" y="51"/>
                </a:lnTo>
                <a:lnTo>
                  <a:pt x="3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355"/>
          <p:cNvSpPr/>
          <p:nvPr/>
        </p:nvSpPr>
        <p:spPr bwMode="auto">
          <a:xfrm>
            <a:off x="5723468" y="3100918"/>
            <a:ext cx="192617" cy="162984"/>
          </a:xfrm>
          <a:custGeom>
            <a:avLst/>
            <a:gdLst>
              <a:gd name="T0" fmla="*/ 91 w 91"/>
              <a:gd name="T1" fmla="*/ 0 h 77"/>
              <a:gd name="T2" fmla="*/ 45 w 91"/>
              <a:gd name="T3" fmla="*/ 77 h 77"/>
              <a:gd name="T4" fmla="*/ 0 w 91"/>
              <a:gd name="T5" fmla="*/ 0 h 77"/>
              <a:gd name="T6" fmla="*/ 45 w 91"/>
              <a:gd name="T7" fmla="*/ 28 h 77"/>
              <a:gd name="T8" fmla="*/ 91 w 91"/>
              <a:gd name="T9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7">
                <a:moveTo>
                  <a:pt x="91" y="0"/>
                </a:moveTo>
                <a:lnTo>
                  <a:pt x="45" y="77"/>
                </a:lnTo>
                <a:lnTo>
                  <a:pt x="0" y="0"/>
                </a:lnTo>
                <a:lnTo>
                  <a:pt x="45" y="28"/>
                </a:lnTo>
                <a:lnTo>
                  <a:pt x="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356"/>
          <p:cNvSpPr/>
          <p:nvPr/>
        </p:nvSpPr>
        <p:spPr bwMode="auto">
          <a:xfrm>
            <a:off x="6322485" y="3316818"/>
            <a:ext cx="179917" cy="188384"/>
          </a:xfrm>
          <a:custGeom>
            <a:avLst/>
            <a:gdLst>
              <a:gd name="T0" fmla="*/ 85 w 85"/>
              <a:gd name="T1" fmla="*/ 59 h 89"/>
              <a:gd name="T2" fmla="*/ 0 w 85"/>
              <a:gd name="T3" fmla="*/ 89 h 89"/>
              <a:gd name="T4" fmla="*/ 18 w 85"/>
              <a:gd name="T5" fmla="*/ 0 h 89"/>
              <a:gd name="T6" fmla="*/ 33 w 85"/>
              <a:gd name="T7" fmla="*/ 49 h 89"/>
              <a:gd name="T8" fmla="*/ 85 w 85"/>
              <a:gd name="T9" fmla="*/ 5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9">
                <a:moveTo>
                  <a:pt x="85" y="59"/>
                </a:moveTo>
                <a:lnTo>
                  <a:pt x="0" y="89"/>
                </a:lnTo>
                <a:lnTo>
                  <a:pt x="18" y="0"/>
                </a:lnTo>
                <a:lnTo>
                  <a:pt x="33" y="49"/>
                </a:lnTo>
                <a:lnTo>
                  <a:pt x="85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357"/>
          <p:cNvSpPr/>
          <p:nvPr/>
        </p:nvSpPr>
        <p:spPr bwMode="auto">
          <a:xfrm>
            <a:off x="6360585" y="4506385"/>
            <a:ext cx="182033" cy="179917"/>
          </a:xfrm>
          <a:custGeom>
            <a:avLst/>
            <a:gdLst>
              <a:gd name="T0" fmla="*/ 23 w 86"/>
              <a:gd name="T1" fmla="*/ 85 h 85"/>
              <a:gd name="T2" fmla="*/ 0 w 86"/>
              <a:gd name="T3" fmla="*/ 0 h 85"/>
              <a:gd name="T4" fmla="*/ 86 w 86"/>
              <a:gd name="T5" fmla="*/ 22 h 85"/>
              <a:gd name="T6" fmla="*/ 35 w 86"/>
              <a:gd name="T7" fmla="*/ 35 h 85"/>
              <a:gd name="T8" fmla="*/ 23 w 86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5">
                <a:moveTo>
                  <a:pt x="23" y="85"/>
                </a:moveTo>
                <a:lnTo>
                  <a:pt x="0" y="0"/>
                </a:lnTo>
                <a:lnTo>
                  <a:pt x="86" y="22"/>
                </a:lnTo>
                <a:lnTo>
                  <a:pt x="35" y="35"/>
                </a:lnTo>
                <a:lnTo>
                  <a:pt x="23" y="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Freeform 358"/>
          <p:cNvSpPr/>
          <p:nvPr/>
        </p:nvSpPr>
        <p:spPr bwMode="auto">
          <a:xfrm>
            <a:off x="5723468" y="4739218"/>
            <a:ext cx="188384" cy="167217"/>
          </a:xfrm>
          <a:custGeom>
            <a:avLst/>
            <a:gdLst>
              <a:gd name="T0" fmla="*/ 0 w 89"/>
              <a:gd name="T1" fmla="*/ 79 h 79"/>
              <a:gd name="T2" fmla="*/ 41 w 89"/>
              <a:gd name="T3" fmla="*/ 0 h 79"/>
              <a:gd name="T4" fmla="*/ 89 w 89"/>
              <a:gd name="T5" fmla="*/ 77 h 79"/>
              <a:gd name="T6" fmla="*/ 43 w 89"/>
              <a:gd name="T7" fmla="*/ 51 h 79"/>
              <a:gd name="T8" fmla="*/ 0 w 89"/>
              <a:gd name="T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79">
                <a:moveTo>
                  <a:pt x="0" y="79"/>
                </a:moveTo>
                <a:lnTo>
                  <a:pt x="41" y="0"/>
                </a:lnTo>
                <a:lnTo>
                  <a:pt x="89" y="77"/>
                </a:lnTo>
                <a:lnTo>
                  <a:pt x="43" y="51"/>
                </a:lnTo>
                <a:lnTo>
                  <a:pt x="0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402"/>
          <p:cNvSpPr/>
          <p:nvPr/>
        </p:nvSpPr>
        <p:spPr bwMode="auto">
          <a:xfrm>
            <a:off x="5715001" y="2694518"/>
            <a:ext cx="71967" cy="86784"/>
          </a:xfrm>
          <a:custGeom>
            <a:avLst/>
            <a:gdLst>
              <a:gd name="T0" fmla="*/ 17 w 17"/>
              <a:gd name="T1" fmla="*/ 13 h 21"/>
              <a:gd name="T2" fmla="*/ 16 w 17"/>
              <a:gd name="T3" fmla="*/ 17 h 21"/>
              <a:gd name="T4" fmla="*/ 14 w 17"/>
              <a:gd name="T5" fmla="*/ 19 h 21"/>
              <a:gd name="T6" fmla="*/ 12 w 17"/>
              <a:gd name="T7" fmla="*/ 20 h 21"/>
              <a:gd name="T8" fmla="*/ 8 w 17"/>
              <a:gd name="T9" fmla="*/ 21 h 21"/>
              <a:gd name="T10" fmla="*/ 4 w 17"/>
              <a:gd name="T11" fmla="*/ 21 h 21"/>
              <a:gd name="T12" fmla="*/ 0 w 17"/>
              <a:gd name="T13" fmla="*/ 19 h 21"/>
              <a:gd name="T14" fmla="*/ 0 w 17"/>
              <a:gd name="T15" fmla="*/ 18 h 21"/>
              <a:gd name="T16" fmla="*/ 0 w 17"/>
              <a:gd name="T17" fmla="*/ 17 h 21"/>
              <a:gd name="T18" fmla="*/ 1 w 17"/>
              <a:gd name="T19" fmla="*/ 17 h 21"/>
              <a:gd name="T20" fmla="*/ 1 w 17"/>
              <a:gd name="T21" fmla="*/ 16 h 21"/>
              <a:gd name="T22" fmla="*/ 2 w 17"/>
              <a:gd name="T23" fmla="*/ 15 h 21"/>
              <a:gd name="T24" fmla="*/ 2 w 17"/>
              <a:gd name="T25" fmla="*/ 15 h 21"/>
              <a:gd name="T26" fmla="*/ 3 w 17"/>
              <a:gd name="T27" fmla="*/ 15 h 21"/>
              <a:gd name="T28" fmla="*/ 5 w 17"/>
              <a:gd name="T29" fmla="*/ 17 h 21"/>
              <a:gd name="T30" fmla="*/ 8 w 17"/>
              <a:gd name="T31" fmla="*/ 17 h 21"/>
              <a:gd name="T32" fmla="*/ 11 w 17"/>
              <a:gd name="T33" fmla="*/ 16 h 21"/>
              <a:gd name="T34" fmla="*/ 12 w 17"/>
              <a:gd name="T35" fmla="*/ 14 h 21"/>
              <a:gd name="T36" fmla="*/ 11 w 17"/>
              <a:gd name="T37" fmla="*/ 11 h 21"/>
              <a:gd name="T38" fmla="*/ 9 w 17"/>
              <a:gd name="T39" fmla="*/ 11 h 21"/>
              <a:gd name="T40" fmla="*/ 8 w 17"/>
              <a:gd name="T41" fmla="*/ 11 h 21"/>
              <a:gd name="T42" fmla="*/ 7 w 17"/>
              <a:gd name="T43" fmla="*/ 11 h 21"/>
              <a:gd name="T44" fmla="*/ 6 w 17"/>
              <a:gd name="T45" fmla="*/ 11 h 21"/>
              <a:gd name="T46" fmla="*/ 5 w 17"/>
              <a:gd name="T47" fmla="*/ 12 h 21"/>
              <a:gd name="T48" fmla="*/ 4 w 17"/>
              <a:gd name="T49" fmla="*/ 12 h 21"/>
              <a:gd name="T50" fmla="*/ 3 w 17"/>
              <a:gd name="T51" fmla="*/ 12 h 21"/>
              <a:gd name="T52" fmla="*/ 2 w 17"/>
              <a:gd name="T53" fmla="*/ 12 h 21"/>
              <a:gd name="T54" fmla="*/ 1 w 17"/>
              <a:gd name="T55" fmla="*/ 11 h 21"/>
              <a:gd name="T56" fmla="*/ 1 w 17"/>
              <a:gd name="T57" fmla="*/ 10 h 21"/>
              <a:gd name="T58" fmla="*/ 1 w 17"/>
              <a:gd name="T59" fmla="*/ 2 h 21"/>
              <a:gd name="T60" fmla="*/ 2 w 17"/>
              <a:gd name="T61" fmla="*/ 0 h 21"/>
              <a:gd name="T62" fmla="*/ 4 w 17"/>
              <a:gd name="T63" fmla="*/ 0 h 21"/>
              <a:gd name="T64" fmla="*/ 15 w 17"/>
              <a:gd name="T65" fmla="*/ 0 h 21"/>
              <a:gd name="T66" fmla="*/ 15 w 17"/>
              <a:gd name="T67" fmla="*/ 0 h 21"/>
              <a:gd name="T68" fmla="*/ 15 w 17"/>
              <a:gd name="T69" fmla="*/ 0 h 21"/>
              <a:gd name="T70" fmla="*/ 15 w 17"/>
              <a:gd name="T71" fmla="*/ 3 h 21"/>
              <a:gd name="T72" fmla="*/ 15 w 17"/>
              <a:gd name="T73" fmla="*/ 3 h 21"/>
              <a:gd name="T74" fmla="*/ 15 w 17"/>
              <a:gd name="T75" fmla="*/ 3 h 21"/>
              <a:gd name="T76" fmla="*/ 6 w 17"/>
              <a:gd name="T77" fmla="*/ 3 h 21"/>
              <a:gd name="T78" fmla="*/ 5 w 17"/>
              <a:gd name="T79" fmla="*/ 7 h 21"/>
              <a:gd name="T80" fmla="*/ 7 w 17"/>
              <a:gd name="T81" fmla="*/ 7 h 21"/>
              <a:gd name="T82" fmla="*/ 9 w 17"/>
              <a:gd name="T83" fmla="*/ 7 h 21"/>
              <a:gd name="T84" fmla="*/ 12 w 17"/>
              <a:gd name="T85" fmla="*/ 7 h 21"/>
              <a:gd name="T86" fmla="*/ 15 w 17"/>
              <a:gd name="T87" fmla="*/ 9 h 21"/>
              <a:gd name="T88" fmla="*/ 16 w 17"/>
              <a:gd name="T89" fmla="*/ 11 h 21"/>
              <a:gd name="T90" fmla="*/ 17 w 17"/>
              <a:gd name="T91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" h="21">
                <a:moveTo>
                  <a:pt x="17" y="13"/>
                </a:moveTo>
                <a:cubicBezTo>
                  <a:pt x="17" y="15"/>
                  <a:pt x="17" y="16"/>
                  <a:pt x="16" y="17"/>
                </a:cubicBezTo>
                <a:cubicBezTo>
                  <a:pt x="16" y="18"/>
                  <a:pt x="15" y="18"/>
                  <a:pt x="14" y="19"/>
                </a:cubicBezTo>
                <a:cubicBezTo>
                  <a:pt x="14" y="20"/>
                  <a:pt x="13" y="20"/>
                  <a:pt x="12" y="20"/>
                </a:cubicBezTo>
                <a:cubicBezTo>
                  <a:pt x="10" y="21"/>
                  <a:pt x="9" y="21"/>
                  <a:pt x="8" y="21"/>
                </a:cubicBezTo>
                <a:cubicBezTo>
                  <a:pt x="7" y="21"/>
                  <a:pt x="5" y="21"/>
                  <a:pt x="4" y="21"/>
                </a:cubicBezTo>
                <a:cubicBezTo>
                  <a:pt x="3" y="20"/>
                  <a:pt x="1" y="20"/>
                  <a:pt x="0" y="1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2" y="16"/>
                  <a:pt x="2" y="15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3" y="15"/>
                </a:cubicBezTo>
                <a:cubicBezTo>
                  <a:pt x="4" y="16"/>
                  <a:pt x="4" y="16"/>
                  <a:pt x="5" y="17"/>
                </a:cubicBezTo>
                <a:cubicBezTo>
                  <a:pt x="6" y="17"/>
                  <a:pt x="7" y="17"/>
                  <a:pt x="8" y="17"/>
                </a:cubicBezTo>
                <a:cubicBezTo>
                  <a:pt x="9" y="17"/>
                  <a:pt x="10" y="17"/>
                  <a:pt x="11" y="16"/>
                </a:cubicBezTo>
                <a:cubicBezTo>
                  <a:pt x="12" y="15"/>
                  <a:pt x="12" y="15"/>
                  <a:pt x="12" y="14"/>
                </a:cubicBezTo>
                <a:cubicBezTo>
                  <a:pt x="12" y="13"/>
                  <a:pt x="12" y="12"/>
                  <a:pt x="11" y="11"/>
                </a:cubicBezTo>
                <a:cubicBezTo>
                  <a:pt x="11" y="11"/>
                  <a:pt x="10" y="11"/>
                  <a:pt x="9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0"/>
                  <a:pt x="1" y="10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8" y="7"/>
                  <a:pt x="9" y="7"/>
                  <a:pt x="9" y="7"/>
                </a:cubicBezTo>
                <a:cubicBezTo>
                  <a:pt x="10" y="7"/>
                  <a:pt x="11" y="7"/>
                  <a:pt x="12" y="7"/>
                </a:cubicBezTo>
                <a:cubicBezTo>
                  <a:pt x="13" y="8"/>
                  <a:pt x="14" y="8"/>
                  <a:pt x="15" y="9"/>
                </a:cubicBezTo>
                <a:cubicBezTo>
                  <a:pt x="15" y="9"/>
                  <a:pt x="16" y="10"/>
                  <a:pt x="16" y="11"/>
                </a:cubicBezTo>
                <a:cubicBezTo>
                  <a:pt x="17" y="12"/>
                  <a:pt x="17" y="12"/>
                  <a:pt x="17" y="13"/>
                </a:cubicBezTo>
                <a:close/>
              </a:path>
            </a:pathLst>
          </a:custGeom>
          <a:solidFill>
            <a:srgbClr val="E3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Freeform 403"/>
          <p:cNvSpPr>
            <a:spLocks noEditPoints="1"/>
          </p:cNvSpPr>
          <p:nvPr/>
        </p:nvSpPr>
        <p:spPr bwMode="auto">
          <a:xfrm>
            <a:off x="5799668" y="2690285"/>
            <a:ext cx="116417" cy="95251"/>
          </a:xfrm>
          <a:custGeom>
            <a:avLst/>
            <a:gdLst>
              <a:gd name="T0" fmla="*/ 12 w 28"/>
              <a:gd name="T1" fmla="*/ 7 h 23"/>
              <a:gd name="T2" fmla="*/ 11 w 28"/>
              <a:gd name="T3" fmla="*/ 10 h 23"/>
              <a:gd name="T4" fmla="*/ 10 w 28"/>
              <a:gd name="T5" fmla="*/ 12 h 23"/>
              <a:gd name="T6" fmla="*/ 8 w 28"/>
              <a:gd name="T7" fmla="*/ 13 h 23"/>
              <a:gd name="T8" fmla="*/ 6 w 28"/>
              <a:gd name="T9" fmla="*/ 13 h 23"/>
              <a:gd name="T10" fmla="*/ 1 w 28"/>
              <a:gd name="T11" fmla="*/ 12 h 23"/>
              <a:gd name="T12" fmla="*/ 0 w 28"/>
              <a:gd name="T13" fmla="*/ 7 h 23"/>
              <a:gd name="T14" fmla="*/ 0 w 28"/>
              <a:gd name="T15" fmla="*/ 4 h 23"/>
              <a:gd name="T16" fmla="*/ 1 w 28"/>
              <a:gd name="T17" fmla="*/ 2 h 23"/>
              <a:gd name="T18" fmla="*/ 3 w 28"/>
              <a:gd name="T19" fmla="*/ 1 h 23"/>
              <a:gd name="T20" fmla="*/ 6 w 28"/>
              <a:gd name="T21" fmla="*/ 0 h 23"/>
              <a:gd name="T22" fmla="*/ 10 w 28"/>
              <a:gd name="T23" fmla="*/ 2 h 23"/>
              <a:gd name="T24" fmla="*/ 12 w 28"/>
              <a:gd name="T25" fmla="*/ 7 h 23"/>
              <a:gd name="T26" fmla="*/ 8 w 28"/>
              <a:gd name="T27" fmla="*/ 7 h 23"/>
              <a:gd name="T28" fmla="*/ 8 w 28"/>
              <a:gd name="T29" fmla="*/ 4 h 23"/>
              <a:gd name="T30" fmla="*/ 6 w 28"/>
              <a:gd name="T31" fmla="*/ 3 h 23"/>
              <a:gd name="T32" fmla="*/ 4 w 28"/>
              <a:gd name="T33" fmla="*/ 4 h 23"/>
              <a:gd name="T34" fmla="*/ 3 w 28"/>
              <a:gd name="T35" fmla="*/ 7 h 23"/>
              <a:gd name="T36" fmla="*/ 4 w 28"/>
              <a:gd name="T37" fmla="*/ 8 h 23"/>
              <a:gd name="T38" fmla="*/ 4 w 28"/>
              <a:gd name="T39" fmla="*/ 10 h 23"/>
              <a:gd name="T40" fmla="*/ 5 w 28"/>
              <a:gd name="T41" fmla="*/ 10 h 23"/>
              <a:gd name="T42" fmla="*/ 6 w 28"/>
              <a:gd name="T43" fmla="*/ 11 h 23"/>
              <a:gd name="T44" fmla="*/ 8 w 28"/>
              <a:gd name="T45" fmla="*/ 10 h 23"/>
              <a:gd name="T46" fmla="*/ 8 w 28"/>
              <a:gd name="T47" fmla="*/ 7 h 23"/>
              <a:gd name="T48" fmla="*/ 9 w 28"/>
              <a:gd name="T49" fmla="*/ 22 h 23"/>
              <a:gd name="T50" fmla="*/ 9 w 28"/>
              <a:gd name="T51" fmla="*/ 22 h 23"/>
              <a:gd name="T52" fmla="*/ 8 w 28"/>
              <a:gd name="T53" fmla="*/ 23 h 23"/>
              <a:gd name="T54" fmla="*/ 6 w 28"/>
              <a:gd name="T55" fmla="*/ 23 h 23"/>
              <a:gd name="T56" fmla="*/ 6 w 28"/>
              <a:gd name="T57" fmla="*/ 22 h 23"/>
              <a:gd name="T58" fmla="*/ 6 w 28"/>
              <a:gd name="T59" fmla="*/ 22 h 23"/>
              <a:gd name="T60" fmla="*/ 19 w 28"/>
              <a:gd name="T61" fmla="*/ 0 h 23"/>
              <a:gd name="T62" fmla="*/ 19 w 28"/>
              <a:gd name="T63" fmla="*/ 0 h 23"/>
              <a:gd name="T64" fmla="*/ 20 w 28"/>
              <a:gd name="T65" fmla="*/ 0 h 23"/>
              <a:gd name="T66" fmla="*/ 22 w 28"/>
              <a:gd name="T67" fmla="*/ 0 h 23"/>
              <a:gd name="T68" fmla="*/ 22 w 28"/>
              <a:gd name="T69" fmla="*/ 0 h 23"/>
              <a:gd name="T70" fmla="*/ 22 w 28"/>
              <a:gd name="T71" fmla="*/ 0 h 23"/>
              <a:gd name="T72" fmla="*/ 9 w 28"/>
              <a:gd name="T73" fmla="*/ 22 h 23"/>
              <a:gd name="T74" fmla="*/ 28 w 28"/>
              <a:gd name="T75" fmla="*/ 15 h 23"/>
              <a:gd name="T76" fmla="*/ 28 w 28"/>
              <a:gd name="T77" fmla="*/ 18 h 23"/>
              <a:gd name="T78" fmla="*/ 26 w 28"/>
              <a:gd name="T79" fmla="*/ 20 h 23"/>
              <a:gd name="T80" fmla="*/ 25 w 28"/>
              <a:gd name="T81" fmla="*/ 21 h 23"/>
              <a:gd name="T82" fmla="*/ 22 w 28"/>
              <a:gd name="T83" fmla="*/ 22 h 23"/>
              <a:gd name="T84" fmla="*/ 17 w 28"/>
              <a:gd name="T85" fmla="*/ 20 h 23"/>
              <a:gd name="T86" fmla="*/ 16 w 28"/>
              <a:gd name="T87" fmla="*/ 15 h 23"/>
              <a:gd name="T88" fmla="*/ 16 w 28"/>
              <a:gd name="T89" fmla="*/ 13 h 23"/>
              <a:gd name="T90" fmla="*/ 17 w 28"/>
              <a:gd name="T91" fmla="*/ 11 h 23"/>
              <a:gd name="T92" fmla="*/ 19 w 28"/>
              <a:gd name="T93" fmla="*/ 9 h 23"/>
              <a:gd name="T94" fmla="*/ 22 w 28"/>
              <a:gd name="T95" fmla="*/ 9 h 23"/>
              <a:gd name="T96" fmla="*/ 26 w 28"/>
              <a:gd name="T97" fmla="*/ 10 h 23"/>
              <a:gd name="T98" fmla="*/ 28 w 28"/>
              <a:gd name="T99" fmla="*/ 15 h 23"/>
              <a:gd name="T100" fmla="*/ 24 w 28"/>
              <a:gd name="T101" fmla="*/ 15 h 23"/>
              <a:gd name="T102" fmla="*/ 24 w 28"/>
              <a:gd name="T103" fmla="*/ 13 h 23"/>
              <a:gd name="T104" fmla="*/ 22 w 28"/>
              <a:gd name="T105" fmla="*/ 12 h 23"/>
              <a:gd name="T106" fmla="*/ 20 w 28"/>
              <a:gd name="T107" fmla="*/ 13 h 23"/>
              <a:gd name="T108" fmla="*/ 20 w 28"/>
              <a:gd name="T109" fmla="*/ 15 h 23"/>
              <a:gd name="T110" fmla="*/ 20 w 28"/>
              <a:gd name="T111" fmla="*/ 17 h 23"/>
              <a:gd name="T112" fmla="*/ 20 w 28"/>
              <a:gd name="T113" fmla="*/ 18 h 23"/>
              <a:gd name="T114" fmla="*/ 21 w 28"/>
              <a:gd name="T115" fmla="*/ 19 h 23"/>
              <a:gd name="T116" fmla="*/ 22 w 28"/>
              <a:gd name="T117" fmla="*/ 19 h 23"/>
              <a:gd name="T118" fmla="*/ 24 w 28"/>
              <a:gd name="T119" fmla="*/ 18 h 23"/>
              <a:gd name="T120" fmla="*/ 24 w 28"/>
              <a:gd name="T121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8" h="23">
                <a:moveTo>
                  <a:pt x="12" y="7"/>
                </a:moveTo>
                <a:cubicBezTo>
                  <a:pt x="12" y="8"/>
                  <a:pt x="12" y="9"/>
                  <a:pt x="11" y="10"/>
                </a:cubicBezTo>
                <a:cubicBezTo>
                  <a:pt x="11" y="10"/>
                  <a:pt x="11" y="11"/>
                  <a:pt x="10" y="12"/>
                </a:cubicBezTo>
                <a:cubicBezTo>
                  <a:pt x="10" y="12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4" y="13"/>
                  <a:pt x="2" y="13"/>
                  <a:pt x="1" y="12"/>
                </a:cubicBezTo>
                <a:cubicBezTo>
                  <a:pt x="0" y="11"/>
                  <a:pt x="0" y="9"/>
                  <a:pt x="0" y="7"/>
                </a:cubicBezTo>
                <a:cubicBezTo>
                  <a:pt x="0" y="6"/>
                  <a:pt x="0" y="5"/>
                  <a:pt x="0" y="4"/>
                </a:cubicBezTo>
                <a:cubicBezTo>
                  <a:pt x="0" y="3"/>
                  <a:pt x="1" y="3"/>
                  <a:pt x="1" y="2"/>
                </a:cubicBezTo>
                <a:cubicBezTo>
                  <a:pt x="2" y="2"/>
                  <a:pt x="2" y="1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8" y="0"/>
                  <a:pt x="9" y="1"/>
                  <a:pt x="10" y="2"/>
                </a:cubicBezTo>
                <a:cubicBezTo>
                  <a:pt x="11" y="3"/>
                  <a:pt x="12" y="5"/>
                  <a:pt x="12" y="7"/>
                </a:cubicBezTo>
                <a:close/>
                <a:moveTo>
                  <a:pt x="8" y="7"/>
                </a:moveTo>
                <a:cubicBezTo>
                  <a:pt x="8" y="6"/>
                  <a:pt x="8" y="5"/>
                  <a:pt x="8" y="4"/>
                </a:cubicBezTo>
                <a:cubicBezTo>
                  <a:pt x="7" y="4"/>
                  <a:pt x="7" y="3"/>
                  <a:pt x="6" y="3"/>
                </a:cubicBezTo>
                <a:cubicBezTo>
                  <a:pt x="5" y="3"/>
                  <a:pt x="4" y="4"/>
                  <a:pt x="4" y="4"/>
                </a:cubicBezTo>
                <a:cubicBezTo>
                  <a:pt x="4" y="5"/>
                  <a:pt x="3" y="6"/>
                  <a:pt x="3" y="7"/>
                </a:cubicBezTo>
                <a:cubicBezTo>
                  <a:pt x="3" y="7"/>
                  <a:pt x="4" y="8"/>
                  <a:pt x="4" y="8"/>
                </a:cubicBezTo>
                <a:cubicBezTo>
                  <a:pt x="4" y="9"/>
                  <a:pt x="4" y="9"/>
                  <a:pt x="4" y="10"/>
                </a:cubicBezTo>
                <a:cubicBezTo>
                  <a:pt x="4" y="10"/>
                  <a:pt x="4" y="10"/>
                  <a:pt x="5" y="10"/>
                </a:cubicBezTo>
                <a:cubicBezTo>
                  <a:pt x="5" y="11"/>
                  <a:pt x="5" y="11"/>
                  <a:pt x="6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9"/>
                  <a:pt x="8" y="8"/>
                  <a:pt x="8" y="7"/>
                </a:cubicBezTo>
                <a:close/>
                <a:moveTo>
                  <a:pt x="9" y="22"/>
                </a:moveTo>
                <a:cubicBezTo>
                  <a:pt x="9" y="22"/>
                  <a:pt x="9" y="22"/>
                  <a:pt x="9" y="22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lnTo>
                  <a:pt x="9" y="22"/>
                </a:lnTo>
                <a:close/>
                <a:moveTo>
                  <a:pt x="28" y="15"/>
                </a:moveTo>
                <a:cubicBezTo>
                  <a:pt x="28" y="16"/>
                  <a:pt x="28" y="17"/>
                  <a:pt x="28" y="18"/>
                </a:cubicBezTo>
                <a:cubicBezTo>
                  <a:pt x="27" y="19"/>
                  <a:pt x="27" y="19"/>
                  <a:pt x="26" y="20"/>
                </a:cubicBezTo>
                <a:cubicBezTo>
                  <a:pt x="26" y="21"/>
                  <a:pt x="25" y="21"/>
                  <a:pt x="25" y="21"/>
                </a:cubicBezTo>
                <a:cubicBezTo>
                  <a:pt x="24" y="22"/>
                  <a:pt x="23" y="22"/>
                  <a:pt x="22" y="22"/>
                </a:cubicBezTo>
                <a:cubicBezTo>
                  <a:pt x="20" y="22"/>
                  <a:pt x="18" y="21"/>
                  <a:pt x="17" y="20"/>
                </a:cubicBezTo>
                <a:cubicBezTo>
                  <a:pt x="16" y="19"/>
                  <a:pt x="16" y="17"/>
                  <a:pt x="16" y="15"/>
                </a:cubicBezTo>
                <a:cubicBezTo>
                  <a:pt x="16" y="14"/>
                  <a:pt x="16" y="13"/>
                  <a:pt x="16" y="13"/>
                </a:cubicBezTo>
                <a:cubicBezTo>
                  <a:pt x="17" y="12"/>
                  <a:pt x="17" y="11"/>
                  <a:pt x="17" y="11"/>
                </a:cubicBezTo>
                <a:cubicBezTo>
                  <a:pt x="18" y="10"/>
                  <a:pt x="19" y="9"/>
                  <a:pt x="19" y="9"/>
                </a:cubicBezTo>
                <a:cubicBezTo>
                  <a:pt x="20" y="9"/>
                  <a:pt x="21" y="9"/>
                  <a:pt x="22" y="9"/>
                </a:cubicBezTo>
                <a:cubicBezTo>
                  <a:pt x="24" y="9"/>
                  <a:pt x="25" y="9"/>
                  <a:pt x="26" y="10"/>
                </a:cubicBezTo>
                <a:cubicBezTo>
                  <a:pt x="27" y="12"/>
                  <a:pt x="28" y="13"/>
                  <a:pt x="28" y="15"/>
                </a:cubicBezTo>
                <a:close/>
                <a:moveTo>
                  <a:pt x="24" y="15"/>
                </a:moveTo>
                <a:cubicBezTo>
                  <a:pt x="24" y="14"/>
                  <a:pt x="24" y="13"/>
                  <a:pt x="24" y="13"/>
                </a:cubicBezTo>
                <a:cubicBezTo>
                  <a:pt x="23" y="12"/>
                  <a:pt x="23" y="12"/>
                  <a:pt x="22" y="12"/>
                </a:cubicBezTo>
                <a:cubicBezTo>
                  <a:pt x="21" y="12"/>
                  <a:pt x="20" y="12"/>
                  <a:pt x="20" y="13"/>
                </a:cubicBezTo>
                <a:cubicBezTo>
                  <a:pt x="20" y="13"/>
                  <a:pt x="20" y="14"/>
                  <a:pt x="20" y="15"/>
                </a:cubicBezTo>
                <a:cubicBezTo>
                  <a:pt x="20" y="16"/>
                  <a:pt x="20" y="16"/>
                  <a:pt x="20" y="17"/>
                </a:cubicBezTo>
                <a:cubicBezTo>
                  <a:pt x="20" y="17"/>
                  <a:pt x="20" y="18"/>
                  <a:pt x="20" y="18"/>
                </a:cubicBezTo>
                <a:cubicBezTo>
                  <a:pt x="20" y="18"/>
                  <a:pt x="21" y="18"/>
                  <a:pt x="21" y="19"/>
                </a:cubicBezTo>
                <a:cubicBezTo>
                  <a:pt x="21" y="19"/>
                  <a:pt x="22" y="19"/>
                  <a:pt x="22" y="19"/>
                </a:cubicBezTo>
                <a:cubicBezTo>
                  <a:pt x="23" y="19"/>
                  <a:pt x="23" y="19"/>
                  <a:pt x="24" y="18"/>
                </a:cubicBezTo>
                <a:cubicBezTo>
                  <a:pt x="24" y="17"/>
                  <a:pt x="24" y="16"/>
                  <a:pt x="24" y="15"/>
                </a:cubicBezTo>
                <a:close/>
              </a:path>
            </a:pathLst>
          </a:custGeom>
          <a:solidFill>
            <a:srgbClr val="E3D7C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Oval 404"/>
          <p:cNvSpPr>
            <a:spLocks noChangeArrowheads="1"/>
          </p:cNvSpPr>
          <p:nvPr/>
        </p:nvSpPr>
        <p:spPr bwMode="auto">
          <a:xfrm>
            <a:off x="5192185" y="3388785"/>
            <a:ext cx="1238251" cy="1238251"/>
          </a:xfrm>
          <a:prstGeom prst="ellipse">
            <a:avLst/>
          </a:prstGeom>
          <a:noFill/>
          <a:ln w="7" cap="flat">
            <a:solidFill>
              <a:schemeClr val="bg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405"/>
          <p:cNvSpPr/>
          <p:nvPr/>
        </p:nvSpPr>
        <p:spPr bwMode="auto">
          <a:xfrm>
            <a:off x="8098368" y="1695451"/>
            <a:ext cx="681567" cy="869951"/>
          </a:xfrm>
          <a:custGeom>
            <a:avLst/>
            <a:gdLst>
              <a:gd name="T0" fmla="*/ 322 w 322"/>
              <a:gd name="T1" fmla="*/ 411 h 411"/>
              <a:gd name="T2" fmla="*/ 0 w 322"/>
              <a:gd name="T3" fmla="*/ 411 h 411"/>
              <a:gd name="T4" fmla="*/ 0 w 322"/>
              <a:gd name="T5" fmla="*/ 403 h 411"/>
              <a:gd name="T6" fmla="*/ 314 w 322"/>
              <a:gd name="T7" fmla="*/ 403 h 411"/>
              <a:gd name="T8" fmla="*/ 314 w 322"/>
              <a:gd name="T9" fmla="*/ 0 h 411"/>
              <a:gd name="T10" fmla="*/ 322 w 322"/>
              <a:gd name="T11" fmla="*/ 0 h 411"/>
              <a:gd name="T12" fmla="*/ 322 w 32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2" h="411">
                <a:moveTo>
                  <a:pt x="322" y="411"/>
                </a:moveTo>
                <a:lnTo>
                  <a:pt x="0" y="411"/>
                </a:lnTo>
                <a:lnTo>
                  <a:pt x="0" y="403"/>
                </a:lnTo>
                <a:lnTo>
                  <a:pt x="314" y="403"/>
                </a:lnTo>
                <a:lnTo>
                  <a:pt x="314" y="0"/>
                </a:lnTo>
                <a:lnTo>
                  <a:pt x="322" y="0"/>
                </a:lnTo>
                <a:lnTo>
                  <a:pt x="322" y="4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Freeform 406"/>
          <p:cNvSpPr/>
          <p:nvPr/>
        </p:nvSpPr>
        <p:spPr bwMode="auto">
          <a:xfrm>
            <a:off x="7196668" y="4070352"/>
            <a:ext cx="1195917" cy="793751"/>
          </a:xfrm>
          <a:custGeom>
            <a:avLst/>
            <a:gdLst>
              <a:gd name="T0" fmla="*/ 565 w 565"/>
              <a:gd name="T1" fmla="*/ 375 h 375"/>
              <a:gd name="T2" fmla="*/ 0 w 565"/>
              <a:gd name="T3" fmla="*/ 375 h 375"/>
              <a:gd name="T4" fmla="*/ 0 w 565"/>
              <a:gd name="T5" fmla="*/ 367 h 375"/>
              <a:gd name="T6" fmla="*/ 557 w 565"/>
              <a:gd name="T7" fmla="*/ 367 h 375"/>
              <a:gd name="T8" fmla="*/ 557 w 565"/>
              <a:gd name="T9" fmla="*/ 0 h 375"/>
              <a:gd name="T10" fmla="*/ 565 w 565"/>
              <a:gd name="T11" fmla="*/ 0 h 375"/>
              <a:gd name="T12" fmla="*/ 565 w 565"/>
              <a:gd name="T13" fmla="*/ 37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5" h="375">
                <a:moveTo>
                  <a:pt x="565" y="375"/>
                </a:moveTo>
                <a:lnTo>
                  <a:pt x="0" y="375"/>
                </a:lnTo>
                <a:lnTo>
                  <a:pt x="0" y="367"/>
                </a:lnTo>
                <a:lnTo>
                  <a:pt x="557" y="367"/>
                </a:lnTo>
                <a:lnTo>
                  <a:pt x="557" y="0"/>
                </a:lnTo>
                <a:lnTo>
                  <a:pt x="565" y="0"/>
                </a:lnTo>
                <a:lnTo>
                  <a:pt x="565" y="3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407"/>
          <p:cNvSpPr/>
          <p:nvPr/>
        </p:nvSpPr>
        <p:spPr bwMode="auto">
          <a:xfrm>
            <a:off x="5183718" y="1866901"/>
            <a:ext cx="643467" cy="465667"/>
          </a:xfrm>
          <a:custGeom>
            <a:avLst/>
            <a:gdLst>
              <a:gd name="T0" fmla="*/ 304 w 304"/>
              <a:gd name="T1" fmla="*/ 220 h 220"/>
              <a:gd name="T2" fmla="*/ 296 w 304"/>
              <a:gd name="T3" fmla="*/ 220 h 220"/>
              <a:gd name="T4" fmla="*/ 296 w 304"/>
              <a:gd name="T5" fmla="*/ 8 h 220"/>
              <a:gd name="T6" fmla="*/ 0 w 304"/>
              <a:gd name="T7" fmla="*/ 8 h 220"/>
              <a:gd name="T8" fmla="*/ 0 w 304"/>
              <a:gd name="T9" fmla="*/ 0 h 220"/>
              <a:gd name="T10" fmla="*/ 304 w 304"/>
              <a:gd name="T11" fmla="*/ 0 h 220"/>
              <a:gd name="T12" fmla="*/ 304 w 304"/>
              <a:gd name="T13" fmla="*/ 22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4" h="220">
                <a:moveTo>
                  <a:pt x="304" y="220"/>
                </a:moveTo>
                <a:lnTo>
                  <a:pt x="296" y="220"/>
                </a:lnTo>
                <a:lnTo>
                  <a:pt x="296" y="8"/>
                </a:lnTo>
                <a:lnTo>
                  <a:pt x="0" y="8"/>
                </a:lnTo>
                <a:lnTo>
                  <a:pt x="0" y="0"/>
                </a:lnTo>
                <a:lnTo>
                  <a:pt x="304" y="0"/>
                </a:lnTo>
                <a:lnTo>
                  <a:pt x="304" y="22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408"/>
          <p:cNvSpPr>
            <a:spLocks noChangeArrowheads="1"/>
          </p:cNvSpPr>
          <p:nvPr/>
        </p:nvSpPr>
        <p:spPr bwMode="auto">
          <a:xfrm>
            <a:off x="2688168" y="3337985"/>
            <a:ext cx="702733" cy="1693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409"/>
          <p:cNvSpPr/>
          <p:nvPr/>
        </p:nvSpPr>
        <p:spPr bwMode="auto">
          <a:xfrm>
            <a:off x="3390901" y="4381501"/>
            <a:ext cx="586317" cy="529167"/>
          </a:xfrm>
          <a:custGeom>
            <a:avLst/>
            <a:gdLst>
              <a:gd name="T0" fmla="*/ 277 w 277"/>
              <a:gd name="T1" fmla="*/ 250 h 250"/>
              <a:gd name="T2" fmla="*/ 0 w 277"/>
              <a:gd name="T3" fmla="*/ 250 h 250"/>
              <a:gd name="T4" fmla="*/ 0 w 277"/>
              <a:gd name="T5" fmla="*/ 0 h 250"/>
              <a:gd name="T6" fmla="*/ 8 w 277"/>
              <a:gd name="T7" fmla="*/ 0 h 250"/>
              <a:gd name="T8" fmla="*/ 8 w 277"/>
              <a:gd name="T9" fmla="*/ 242 h 250"/>
              <a:gd name="T10" fmla="*/ 277 w 277"/>
              <a:gd name="T11" fmla="*/ 242 h 250"/>
              <a:gd name="T12" fmla="*/ 277 w 277"/>
              <a:gd name="T13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7" h="250">
                <a:moveTo>
                  <a:pt x="277" y="250"/>
                </a:moveTo>
                <a:lnTo>
                  <a:pt x="0" y="250"/>
                </a:lnTo>
                <a:lnTo>
                  <a:pt x="0" y="0"/>
                </a:lnTo>
                <a:lnTo>
                  <a:pt x="8" y="0"/>
                </a:lnTo>
                <a:lnTo>
                  <a:pt x="8" y="242"/>
                </a:lnTo>
                <a:lnTo>
                  <a:pt x="277" y="242"/>
                </a:lnTo>
                <a:lnTo>
                  <a:pt x="277" y="25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410"/>
          <p:cNvSpPr/>
          <p:nvPr/>
        </p:nvSpPr>
        <p:spPr bwMode="auto">
          <a:xfrm>
            <a:off x="5221818" y="5604934"/>
            <a:ext cx="605367" cy="582084"/>
          </a:xfrm>
          <a:custGeom>
            <a:avLst/>
            <a:gdLst>
              <a:gd name="T0" fmla="*/ 286 w 286"/>
              <a:gd name="T1" fmla="*/ 275 h 275"/>
              <a:gd name="T2" fmla="*/ 0 w 286"/>
              <a:gd name="T3" fmla="*/ 275 h 275"/>
              <a:gd name="T4" fmla="*/ 0 w 286"/>
              <a:gd name="T5" fmla="*/ 267 h 275"/>
              <a:gd name="T6" fmla="*/ 278 w 286"/>
              <a:gd name="T7" fmla="*/ 267 h 275"/>
              <a:gd name="T8" fmla="*/ 278 w 286"/>
              <a:gd name="T9" fmla="*/ 0 h 275"/>
              <a:gd name="T10" fmla="*/ 286 w 286"/>
              <a:gd name="T11" fmla="*/ 0 h 275"/>
              <a:gd name="T12" fmla="*/ 286 w 286"/>
              <a:gd name="T13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275">
                <a:moveTo>
                  <a:pt x="286" y="275"/>
                </a:moveTo>
                <a:lnTo>
                  <a:pt x="0" y="275"/>
                </a:lnTo>
                <a:lnTo>
                  <a:pt x="0" y="267"/>
                </a:lnTo>
                <a:lnTo>
                  <a:pt x="278" y="267"/>
                </a:lnTo>
                <a:lnTo>
                  <a:pt x="278" y="0"/>
                </a:lnTo>
                <a:lnTo>
                  <a:pt x="286" y="0"/>
                </a:lnTo>
                <a:lnTo>
                  <a:pt x="286" y="2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Oval 411"/>
          <p:cNvSpPr>
            <a:spLocks noChangeArrowheads="1"/>
          </p:cNvSpPr>
          <p:nvPr/>
        </p:nvSpPr>
        <p:spPr bwMode="auto">
          <a:xfrm>
            <a:off x="5145618" y="1837267"/>
            <a:ext cx="71967" cy="6985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Oval 412"/>
          <p:cNvSpPr>
            <a:spLocks noChangeArrowheads="1"/>
          </p:cNvSpPr>
          <p:nvPr/>
        </p:nvSpPr>
        <p:spPr bwMode="auto">
          <a:xfrm>
            <a:off x="8737601" y="1665818"/>
            <a:ext cx="67733" cy="6773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Oval 413"/>
          <p:cNvSpPr>
            <a:spLocks noChangeArrowheads="1"/>
          </p:cNvSpPr>
          <p:nvPr/>
        </p:nvSpPr>
        <p:spPr bwMode="auto">
          <a:xfrm>
            <a:off x="8352368" y="4040718"/>
            <a:ext cx="65617" cy="6773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Oval 414"/>
          <p:cNvSpPr>
            <a:spLocks noChangeArrowheads="1"/>
          </p:cNvSpPr>
          <p:nvPr/>
        </p:nvSpPr>
        <p:spPr bwMode="auto">
          <a:xfrm>
            <a:off x="2660652" y="3312585"/>
            <a:ext cx="69851" cy="6773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Oval 415"/>
          <p:cNvSpPr>
            <a:spLocks noChangeArrowheads="1"/>
          </p:cNvSpPr>
          <p:nvPr/>
        </p:nvSpPr>
        <p:spPr bwMode="auto">
          <a:xfrm>
            <a:off x="3367618" y="4351868"/>
            <a:ext cx="69851" cy="7196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Oval 416"/>
          <p:cNvSpPr>
            <a:spLocks noChangeArrowheads="1"/>
          </p:cNvSpPr>
          <p:nvPr/>
        </p:nvSpPr>
        <p:spPr bwMode="auto">
          <a:xfrm>
            <a:off x="5179485" y="6144685"/>
            <a:ext cx="65617" cy="6773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127083"/>
          <p:cNvSpPr txBox="1"/>
          <p:nvPr/>
        </p:nvSpPr>
        <p:spPr>
          <a:xfrm>
            <a:off x="6659256" y="2304667"/>
            <a:ext cx="1074333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265" b="1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en-US" altLang="zh-CN" sz="1865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dirty="0">
              <a:solidFill>
                <a:srgbClr val="E3D7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TextBox 556"/>
          <p:cNvSpPr txBox="1"/>
          <p:nvPr/>
        </p:nvSpPr>
        <p:spPr>
          <a:xfrm>
            <a:off x="3943510" y="3118247"/>
            <a:ext cx="857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en-US" altLang="zh-CN" sz="1465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65" dirty="0">
              <a:solidFill>
                <a:srgbClr val="E3D7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57"/>
          <p:cNvSpPr txBox="1"/>
          <p:nvPr/>
        </p:nvSpPr>
        <p:spPr>
          <a:xfrm>
            <a:off x="4353370" y="4489497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en-US" altLang="zh-CN" sz="1335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65" dirty="0">
              <a:solidFill>
                <a:srgbClr val="E3D7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558"/>
          <p:cNvSpPr txBox="1"/>
          <p:nvPr/>
        </p:nvSpPr>
        <p:spPr>
          <a:xfrm>
            <a:off x="6369594" y="4585508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en-US" altLang="zh-CN" sz="1335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65" dirty="0">
              <a:solidFill>
                <a:srgbClr val="E3D7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559"/>
          <p:cNvSpPr txBox="1"/>
          <p:nvPr/>
        </p:nvSpPr>
        <p:spPr>
          <a:xfrm>
            <a:off x="5618948" y="5051624"/>
            <a:ext cx="45397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1065" dirty="0">
                <a:solidFill>
                  <a:srgbClr val="E3D7C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335" dirty="0">
              <a:solidFill>
                <a:srgbClr val="E3D7C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127084"/>
          <p:cNvSpPr txBox="1"/>
          <p:nvPr/>
        </p:nvSpPr>
        <p:spPr>
          <a:xfrm>
            <a:off x="1487489" y="3157736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561"/>
          <p:cNvSpPr txBox="1"/>
          <p:nvPr/>
        </p:nvSpPr>
        <p:spPr>
          <a:xfrm>
            <a:off x="2262229" y="4429219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562"/>
          <p:cNvSpPr txBox="1"/>
          <p:nvPr/>
        </p:nvSpPr>
        <p:spPr>
          <a:xfrm>
            <a:off x="4019062" y="1708044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563"/>
          <p:cNvSpPr txBox="1"/>
          <p:nvPr/>
        </p:nvSpPr>
        <p:spPr>
          <a:xfrm>
            <a:off x="8864125" y="1535536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564"/>
          <p:cNvSpPr txBox="1"/>
          <p:nvPr/>
        </p:nvSpPr>
        <p:spPr>
          <a:xfrm>
            <a:off x="8468062" y="3945362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565"/>
          <p:cNvSpPr txBox="1"/>
          <p:nvPr/>
        </p:nvSpPr>
        <p:spPr>
          <a:xfrm>
            <a:off x="4064570" y="6019590"/>
            <a:ext cx="1042273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335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说明性文字</a:t>
            </a:r>
            <a:endParaRPr lang="zh-CN" altLang="en-US" sz="133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566"/>
          <p:cNvSpPr txBox="1"/>
          <p:nvPr/>
        </p:nvSpPr>
        <p:spPr>
          <a:xfrm>
            <a:off x="5373623" y="3541779"/>
            <a:ext cx="914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5"/>
          <p:cNvSpPr>
            <a:spLocks noChangeAspect="1" noChangeArrowheads="1" noTextEdit="1"/>
          </p:cNvSpPr>
          <p:nvPr/>
        </p:nvSpPr>
        <p:spPr bwMode="auto">
          <a:xfrm>
            <a:off x="1501343" y="1894391"/>
            <a:ext cx="3778249" cy="44026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Freeform 38"/>
          <p:cNvSpPr/>
          <p:nvPr/>
        </p:nvSpPr>
        <p:spPr bwMode="auto">
          <a:xfrm>
            <a:off x="1501343" y="5499074"/>
            <a:ext cx="2779183" cy="789517"/>
          </a:xfrm>
          <a:custGeom>
            <a:avLst/>
            <a:gdLst/>
            <a:ahLst/>
            <a:cxnLst>
              <a:cxn ang="0">
                <a:pos x="0" y="373"/>
              </a:cxn>
              <a:cxn ang="0">
                <a:pos x="328" y="0"/>
              </a:cxn>
              <a:cxn ang="0">
                <a:pos x="1313" y="0"/>
              </a:cxn>
              <a:cxn ang="0">
                <a:pos x="985" y="373"/>
              </a:cxn>
              <a:cxn ang="0">
                <a:pos x="0" y="373"/>
              </a:cxn>
            </a:cxnLst>
            <a:rect l="0" t="0" r="r" b="b"/>
            <a:pathLst>
              <a:path w="1313" h="373">
                <a:moveTo>
                  <a:pt x="0" y="373"/>
                </a:moveTo>
                <a:lnTo>
                  <a:pt x="328" y="0"/>
                </a:lnTo>
                <a:lnTo>
                  <a:pt x="1313" y="0"/>
                </a:lnTo>
                <a:lnTo>
                  <a:pt x="985" y="373"/>
                </a:lnTo>
                <a:lnTo>
                  <a:pt x="0" y="37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Freeform 39"/>
          <p:cNvSpPr/>
          <p:nvPr/>
        </p:nvSpPr>
        <p:spPr bwMode="auto">
          <a:xfrm>
            <a:off x="1501343" y="5107490"/>
            <a:ext cx="2779183" cy="789517"/>
          </a:xfrm>
          <a:custGeom>
            <a:avLst/>
            <a:gdLst/>
            <a:ahLst/>
            <a:cxnLst>
              <a:cxn ang="0">
                <a:pos x="0" y="373"/>
              </a:cxn>
              <a:cxn ang="0">
                <a:pos x="328" y="0"/>
              </a:cxn>
              <a:cxn ang="0">
                <a:pos x="1313" y="0"/>
              </a:cxn>
              <a:cxn ang="0">
                <a:pos x="985" y="373"/>
              </a:cxn>
              <a:cxn ang="0">
                <a:pos x="0" y="373"/>
              </a:cxn>
            </a:cxnLst>
            <a:rect l="0" t="0" r="r" b="b"/>
            <a:pathLst>
              <a:path w="1313" h="373">
                <a:moveTo>
                  <a:pt x="0" y="373"/>
                </a:moveTo>
                <a:lnTo>
                  <a:pt x="328" y="0"/>
                </a:lnTo>
                <a:lnTo>
                  <a:pt x="1313" y="0"/>
                </a:lnTo>
                <a:lnTo>
                  <a:pt x="985" y="373"/>
                </a:lnTo>
                <a:lnTo>
                  <a:pt x="0" y="3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Freeform 40"/>
          <p:cNvSpPr/>
          <p:nvPr/>
        </p:nvSpPr>
        <p:spPr bwMode="auto">
          <a:xfrm>
            <a:off x="1501343" y="4715909"/>
            <a:ext cx="2779183" cy="783167"/>
          </a:xfrm>
          <a:custGeom>
            <a:avLst/>
            <a:gdLst/>
            <a:ahLst/>
            <a:cxnLst>
              <a:cxn ang="0">
                <a:pos x="0" y="370"/>
              </a:cxn>
              <a:cxn ang="0">
                <a:pos x="328" y="0"/>
              </a:cxn>
              <a:cxn ang="0">
                <a:pos x="1313" y="0"/>
              </a:cxn>
              <a:cxn ang="0">
                <a:pos x="985" y="370"/>
              </a:cxn>
              <a:cxn ang="0">
                <a:pos x="0" y="370"/>
              </a:cxn>
            </a:cxnLst>
            <a:rect l="0" t="0" r="r" b="b"/>
            <a:pathLst>
              <a:path w="1313" h="370">
                <a:moveTo>
                  <a:pt x="0" y="370"/>
                </a:moveTo>
                <a:lnTo>
                  <a:pt x="328" y="0"/>
                </a:lnTo>
                <a:lnTo>
                  <a:pt x="1313" y="0"/>
                </a:lnTo>
                <a:lnTo>
                  <a:pt x="985" y="370"/>
                </a:lnTo>
                <a:lnTo>
                  <a:pt x="0" y="37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Freeform 41"/>
          <p:cNvSpPr/>
          <p:nvPr/>
        </p:nvSpPr>
        <p:spPr bwMode="auto">
          <a:xfrm>
            <a:off x="1501343" y="4326442"/>
            <a:ext cx="2779183" cy="781051"/>
          </a:xfrm>
          <a:custGeom>
            <a:avLst/>
            <a:gdLst/>
            <a:ahLst/>
            <a:cxnLst>
              <a:cxn ang="0">
                <a:pos x="0" y="369"/>
              </a:cxn>
              <a:cxn ang="0">
                <a:pos x="328" y="0"/>
              </a:cxn>
              <a:cxn ang="0">
                <a:pos x="1313" y="0"/>
              </a:cxn>
              <a:cxn ang="0">
                <a:pos x="985" y="369"/>
              </a:cxn>
              <a:cxn ang="0">
                <a:pos x="0" y="369"/>
              </a:cxn>
            </a:cxnLst>
            <a:rect l="0" t="0" r="r" b="b"/>
            <a:pathLst>
              <a:path w="1313" h="369">
                <a:moveTo>
                  <a:pt x="0" y="369"/>
                </a:moveTo>
                <a:lnTo>
                  <a:pt x="328" y="0"/>
                </a:lnTo>
                <a:lnTo>
                  <a:pt x="1313" y="0"/>
                </a:lnTo>
                <a:lnTo>
                  <a:pt x="985" y="369"/>
                </a:lnTo>
                <a:lnTo>
                  <a:pt x="0" y="369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Freeform 42"/>
          <p:cNvSpPr/>
          <p:nvPr/>
        </p:nvSpPr>
        <p:spPr bwMode="auto">
          <a:xfrm>
            <a:off x="1501343" y="3926390"/>
            <a:ext cx="2779183" cy="789517"/>
          </a:xfrm>
          <a:custGeom>
            <a:avLst/>
            <a:gdLst/>
            <a:ahLst/>
            <a:cxnLst>
              <a:cxn ang="0">
                <a:pos x="0" y="373"/>
              </a:cxn>
              <a:cxn ang="0">
                <a:pos x="328" y="0"/>
              </a:cxn>
              <a:cxn ang="0">
                <a:pos x="1313" y="0"/>
              </a:cxn>
              <a:cxn ang="0">
                <a:pos x="985" y="373"/>
              </a:cxn>
              <a:cxn ang="0">
                <a:pos x="0" y="373"/>
              </a:cxn>
            </a:cxnLst>
            <a:rect l="0" t="0" r="r" b="b"/>
            <a:pathLst>
              <a:path w="1313" h="373">
                <a:moveTo>
                  <a:pt x="0" y="373"/>
                </a:moveTo>
                <a:lnTo>
                  <a:pt x="328" y="0"/>
                </a:lnTo>
                <a:lnTo>
                  <a:pt x="1313" y="0"/>
                </a:lnTo>
                <a:lnTo>
                  <a:pt x="985" y="373"/>
                </a:lnTo>
                <a:lnTo>
                  <a:pt x="0" y="37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Freeform 43"/>
          <p:cNvSpPr/>
          <p:nvPr/>
        </p:nvSpPr>
        <p:spPr bwMode="auto">
          <a:xfrm>
            <a:off x="1501343" y="3534810"/>
            <a:ext cx="2779183" cy="791633"/>
          </a:xfrm>
          <a:custGeom>
            <a:avLst/>
            <a:gdLst/>
            <a:ahLst/>
            <a:cxnLst>
              <a:cxn ang="0">
                <a:pos x="0" y="374"/>
              </a:cxn>
              <a:cxn ang="0">
                <a:pos x="328" y="0"/>
              </a:cxn>
              <a:cxn ang="0">
                <a:pos x="1313" y="0"/>
              </a:cxn>
              <a:cxn ang="0">
                <a:pos x="985" y="374"/>
              </a:cxn>
              <a:cxn ang="0">
                <a:pos x="0" y="374"/>
              </a:cxn>
            </a:cxnLst>
            <a:rect l="0" t="0" r="r" b="b"/>
            <a:pathLst>
              <a:path w="1313" h="374">
                <a:moveTo>
                  <a:pt x="0" y="374"/>
                </a:moveTo>
                <a:lnTo>
                  <a:pt x="328" y="0"/>
                </a:lnTo>
                <a:lnTo>
                  <a:pt x="1313" y="0"/>
                </a:lnTo>
                <a:lnTo>
                  <a:pt x="985" y="374"/>
                </a:lnTo>
                <a:lnTo>
                  <a:pt x="0" y="37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Freeform 44"/>
          <p:cNvSpPr/>
          <p:nvPr/>
        </p:nvSpPr>
        <p:spPr bwMode="auto">
          <a:xfrm>
            <a:off x="1501343" y="3145342"/>
            <a:ext cx="2779183" cy="781051"/>
          </a:xfrm>
          <a:custGeom>
            <a:avLst/>
            <a:gdLst/>
            <a:ahLst/>
            <a:cxnLst>
              <a:cxn ang="0">
                <a:pos x="0" y="369"/>
              </a:cxn>
              <a:cxn ang="0">
                <a:pos x="328" y="0"/>
              </a:cxn>
              <a:cxn ang="0">
                <a:pos x="1313" y="0"/>
              </a:cxn>
              <a:cxn ang="0">
                <a:pos x="985" y="369"/>
              </a:cxn>
              <a:cxn ang="0">
                <a:pos x="0" y="369"/>
              </a:cxn>
            </a:cxnLst>
            <a:rect l="0" t="0" r="r" b="b"/>
            <a:pathLst>
              <a:path w="1313" h="369">
                <a:moveTo>
                  <a:pt x="0" y="369"/>
                </a:moveTo>
                <a:lnTo>
                  <a:pt x="328" y="0"/>
                </a:lnTo>
                <a:lnTo>
                  <a:pt x="1313" y="0"/>
                </a:lnTo>
                <a:lnTo>
                  <a:pt x="985" y="369"/>
                </a:lnTo>
                <a:lnTo>
                  <a:pt x="0" y="36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Freeform 45"/>
          <p:cNvSpPr/>
          <p:nvPr/>
        </p:nvSpPr>
        <p:spPr bwMode="auto">
          <a:xfrm>
            <a:off x="1501343" y="2753758"/>
            <a:ext cx="2779183" cy="781051"/>
          </a:xfrm>
          <a:custGeom>
            <a:avLst/>
            <a:gdLst/>
            <a:ahLst/>
            <a:cxnLst>
              <a:cxn ang="0">
                <a:pos x="0" y="369"/>
              </a:cxn>
              <a:cxn ang="0">
                <a:pos x="328" y="0"/>
              </a:cxn>
              <a:cxn ang="0">
                <a:pos x="1313" y="0"/>
              </a:cxn>
              <a:cxn ang="0">
                <a:pos x="985" y="369"/>
              </a:cxn>
              <a:cxn ang="0">
                <a:pos x="0" y="369"/>
              </a:cxn>
            </a:cxnLst>
            <a:rect l="0" t="0" r="r" b="b"/>
            <a:pathLst>
              <a:path w="1313" h="369">
                <a:moveTo>
                  <a:pt x="0" y="369"/>
                </a:moveTo>
                <a:lnTo>
                  <a:pt x="328" y="0"/>
                </a:lnTo>
                <a:lnTo>
                  <a:pt x="1313" y="0"/>
                </a:lnTo>
                <a:lnTo>
                  <a:pt x="985" y="369"/>
                </a:lnTo>
                <a:lnTo>
                  <a:pt x="0" y="36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Freeform 46"/>
          <p:cNvSpPr/>
          <p:nvPr/>
        </p:nvSpPr>
        <p:spPr bwMode="auto">
          <a:xfrm>
            <a:off x="1501343" y="2364291"/>
            <a:ext cx="2779183" cy="781051"/>
          </a:xfrm>
          <a:custGeom>
            <a:avLst/>
            <a:gdLst/>
            <a:ahLst/>
            <a:cxnLst>
              <a:cxn ang="0">
                <a:pos x="0" y="369"/>
              </a:cxn>
              <a:cxn ang="0">
                <a:pos x="328" y="0"/>
              </a:cxn>
              <a:cxn ang="0">
                <a:pos x="1313" y="0"/>
              </a:cxn>
              <a:cxn ang="0">
                <a:pos x="985" y="369"/>
              </a:cxn>
              <a:cxn ang="0">
                <a:pos x="0" y="369"/>
              </a:cxn>
            </a:cxnLst>
            <a:rect l="0" t="0" r="r" b="b"/>
            <a:pathLst>
              <a:path w="1313" h="369">
                <a:moveTo>
                  <a:pt x="0" y="369"/>
                </a:moveTo>
                <a:lnTo>
                  <a:pt x="328" y="0"/>
                </a:lnTo>
                <a:lnTo>
                  <a:pt x="1313" y="0"/>
                </a:lnTo>
                <a:lnTo>
                  <a:pt x="985" y="369"/>
                </a:lnTo>
                <a:lnTo>
                  <a:pt x="0" y="36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Freeform 47"/>
          <p:cNvSpPr/>
          <p:nvPr/>
        </p:nvSpPr>
        <p:spPr bwMode="auto">
          <a:xfrm>
            <a:off x="1501343" y="1964242"/>
            <a:ext cx="2779183" cy="789517"/>
          </a:xfrm>
          <a:custGeom>
            <a:avLst/>
            <a:gdLst/>
            <a:ahLst/>
            <a:cxnLst>
              <a:cxn ang="0">
                <a:pos x="0" y="373"/>
              </a:cxn>
              <a:cxn ang="0">
                <a:pos x="328" y="0"/>
              </a:cxn>
              <a:cxn ang="0">
                <a:pos x="1313" y="0"/>
              </a:cxn>
              <a:cxn ang="0">
                <a:pos x="985" y="373"/>
              </a:cxn>
              <a:cxn ang="0">
                <a:pos x="0" y="373"/>
              </a:cxn>
            </a:cxnLst>
            <a:rect l="0" t="0" r="r" b="b"/>
            <a:pathLst>
              <a:path w="1313" h="373">
                <a:moveTo>
                  <a:pt x="0" y="373"/>
                </a:moveTo>
                <a:lnTo>
                  <a:pt x="328" y="0"/>
                </a:lnTo>
                <a:lnTo>
                  <a:pt x="1313" y="0"/>
                </a:lnTo>
                <a:lnTo>
                  <a:pt x="985" y="373"/>
                </a:lnTo>
                <a:lnTo>
                  <a:pt x="0" y="37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4598022" y="1989629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4598022" y="2381214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598022" y="2772802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598022" y="3164389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598022" y="3947562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598022" y="3555974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598022" y="5513902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4598022" y="5122322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4598022" y="4730734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598022" y="4339149"/>
            <a:ext cx="857256" cy="2117"/>
          </a:xfrm>
          <a:prstGeom prst="line">
            <a:avLst/>
          </a:prstGeom>
          <a:ln w="317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59"/>
          <p:cNvSpPr txBox="1"/>
          <p:nvPr/>
        </p:nvSpPr>
        <p:spPr>
          <a:xfrm>
            <a:off x="5597094" y="1782194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100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45" name="TextBox 60"/>
          <p:cNvSpPr txBox="1"/>
          <p:nvPr/>
        </p:nvSpPr>
        <p:spPr>
          <a:xfrm>
            <a:off x="5597094" y="2177338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90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46" name="TextBox 61"/>
          <p:cNvSpPr txBox="1"/>
          <p:nvPr/>
        </p:nvSpPr>
        <p:spPr>
          <a:xfrm>
            <a:off x="5597094" y="2572482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80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47" name="TextBox 62"/>
          <p:cNvSpPr txBox="1"/>
          <p:nvPr/>
        </p:nvSpPr>
        <p:spPr>
          <a:xfrm>
            <a:off x="5597094" y="2967626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70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48" name="TextBox 63"/>
          <p:cNvSpPr txBox="1"/>
          <p:nvPr/>
        </p:nvSpPr>
        <p:spPr>
          <a:xfrm>
            <a:off x="5597094" y="3362770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60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49" name="TextBox 64"/>
          <p:cNvSpPr txBox="1"/>
          <p:nvPr/>
        </p:nvSpPr>
        <p:spPr>
          <a:xfrm>
            <a:off x="5597094" y="3757914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50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50" name="TextBox 65"/>
          <p:cNvSpPr txBox="1"/>
          <p:nvPr/>
        </p:nvSpPr>
        <p:spPr>
          <a:xfrm>
            <a:off x="5597094" y="4153058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40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51" name="TextBox 66"/>
          <p:cNvSpPr txBox="1"/>
          <p:nvPr/>
        </p:nvSpPr>
        <p:spPr>
          <a:xfrm>
            <a:off x="5597094" y="4548202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30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52" name="TextBox 67"/>
          <p:cNvSpPr txBox="1"/>
          <p:nvPr/>
        </p:nvSpPr>
        <p:spPr>
          <a:xfrm>
            <a:off x="5597094" y="4943346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20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53" name="TextBox 68"/>
          <p:cNvSpPr txBox="1"/>
          <p:nvPr/>
        </p:nvSpPr>
        <p:spPr>
          <a:xfrm>
            <a:off x="5597094" y="5338486"/>
            <a:ext cx="85725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rgbClr val="7D7D7D"/>
                </a:solidFill>
              </a:rPr>
              <a:t>10</a:t>
            </a:r>
            <a:endParaRPr lang="zh-CN" altLang="en-US" sz="1865" dirty="0">
              <a:solidFill>
                <a:srgbClr val="7D7D7D"/>
              </a:solidFill>
            </a:endParaRPr>
          </a:p>
        </p:txBody>
      </p:sp>
      <p:sp>
        <p:nvSpPr>
          <p:cNvPr id="54" name="TextBox 634"/>
          <p:cNvSpPr txBox="1"/>
          <p:nvPr/>
        </p:nvSpPr>
        <p:spPr>
          <a:xfrm>
            <a:off x="7147904" y="2652160"/>
            <a:ext cx="437353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635"/>
          <p:cNvSpPr txBox="1"/>
          <p:nvPr/>
        </p:nvSpPr>
        <p:spPr>
          <a:xfrm>
            <a:off x="7133792" y="1973788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68"/>
          <p:cNvSpPr txBox="1">
            <a:spLocks noChangeArrowheads="1"/>
          </p:cNvSpPr>
          <p:nvPr/>
        </p:nvSpPr>
        <p:spPr bwMode="auto">
          <a:xfrm>
            <a:off x="2063751" y="2722034"/>
            <a:ext cx="1011767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42%</a:t>
            </a:r>
            <a:endParaRPr lang="zh-CN" altLang="en-US" sz="14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39"/>
          <p:cNvSpPr/>
          <p:nvPr/>
        </p:nvSpPr>
        <p:spPr bwMode="auto">
          <a:xfrm>
            <a:off x="1750484" y="2146301"/>
            <a:ext cx="1557867" cy="1589617"/>
          </a:xfrm>
          <a:custGeom>
            <a:avLst/>
            <a:gdLst>
              <a:gd name="T0" fmla="*/ 2147483647 w 243"/>
              <a:gd name="T1" fmla="*/ 2147483647 h 248"/>
              <a:gd name="T2" fmla="*/ 2147483647 w 243"/>
              <a:gd name="T3" fmla="*/ 2147483647 h 248"/>
              <a:gd name="T4" fmla="*/ 2147483647 w 243"/>
              <a:gd name="T5" fmla="*/ 2147483647 h 248"/>
              <a:gd name="T6" fmla="*/ 2147483647 w 243"/>
              <a:gd name="T7" fmla="*/ 2147483647 h 248"/>
              <a:gd name="T8" fmla="*/ 2147483647 w 243"/>
              <a:gd name="T9" fmla="*/ 2147483647 h 248"/>
              <a:gd name="T10" fmla="*/ 2147483647 w 243"/>
              <a:gd name="T11" fmla="*/ 2147483647 h 248"/>
              <a:gd name="T12" fmla="*/ 2147483647 w 243"/>
              <a:gd name="T13" fmla="*/ 2147483647 h 248"/>
              <a:gd name="T14" fmla="*/ 2147483647 w 243"/>
              <a:gd name="T15" fmla="*/ 0 h 248"/>
              <a:gd name="T16" fmla="*/ 0 w 243"/>
              <a:gd name="T17" fmla="*/ 2147483647 h 248"/>
              <a:gd name="T18" fmla="*/ 2147483647 w 243"/>
              <a:gd name="T19" fmla="*/ 2147483647 h 248"/>
              <a:gd name="T20" fmla="*/ 2147483647 w 243"/>
              <a:gd name="T21" fmla="*/ 2147483647 h 24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43" h="248">
                <a:moveTo>
                  <a:pt x="119" y="22"/>
                </a:moveTo>
                <a:cubicBezTo>
                  <a:pt x="175" y="22"/>
                  <a:pt x="221" y="67"/>
                  <a:pt x="221" y="124"/>
                </a:cubicBezTo>
                <a:cubicBezTo>
                  <a:pt x="221" y="181"/>
                  <a:pt x="175" y="227"/>
                  <a:pt x="119" y="227"/>
                </a:cubicBezTo>
                <a:cubicBezTo>
                  <a:pt x="119" y="227"/>
                  <a:pt x="118" y="227"/>
                  <a:pt x="118" y="227"/>
                </a:cubicBezTo>
                <a:cubicBezTo>
                  <a:pt x="118" y="248"/>
                  <a:pt x="118" y="248"/>
                  <a:pt x="118" y="248"/>
                </a:cubicBezTo>
                <a:cubicBezTo>
                  <a:pt x="118" y="248"/>
                  <a:pt x="119" y="248"/>
                  <a:pt x="119" y="248"/>
                </a:cubicBezTo>
                <a:cubicBezTo>
                  <a:pt x="187" y="248"/>
                  <a:pt x="243" y="193"/>
                  <a:pt x="243" y="124"/>
                </a:cubicBezTo>
                <a:cubicBezTo>
                  <a:pt x="243" y="55"/>
                  <a:pt x="187" y="0"/>
                  <a:pt x="119" y="0"/>
                </a:cubicBezTo>
                <a:cubicBezTo>
                  <a:pt x="63" y="0"/>
                  <a:pt x="17" y="36"/>
                  <a:pt x="0" y="85"/>
                </a:cubicBezTo>
                <a:cubicBezTo>
                  <a:pt x="21" y="92"/>
                  <a:pt x="21" y="92"/>
                  <a:pt x="21" y="92"/>
                </a:cubicBezTo>
                <a:cubicBezTo>
                  <a:pt x="35" y="51"/>
                  <a:pt x="73" y="22"/>
                  <a:pt x="119" y="2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Freeform 40"/>
          <p:cNvSpPr/>
          <p:nvPr/>
        </p:nvSpPr>
        <p:spPr bwMode="auto">
          <a:xfrm>
            <a:off x="1706034" y="1875367"/>
            <a:ext cx="1871133" cy="2129367"/>
          </a:xfrm>
          <a:custGeom>
            <a:avLst/>
            <a:gdLst>
              <a:gd name="T0" fmla="*/ 2147483647 w 292"/>
              <a:gd name="T1" fmla="*/ 2147483647 h 332"/>
              <a:gd name="T2" fmla="*/ 2147483647 w 292"/>
              <a:gd name="T3" fmla="*/ 2147483647 h 332"/>
              <a:gd name="T4" fmla="*/ 2147483647 w 292"/>
              <a:gd name="T5" fmla="*/ 2147483647 h 332"/>
              <a:gd name="T6" fmla="*/ 2147483647 w 292"/>
              <a:gd name="T7" fmla="*/ 2147483647 h 332"/>
              <a:gd name="T8" fmla="*/ 2147483647 w 292"/>
              <a:gd name="T9" fmla="*/ 2147483647 h 332"/>
              <a:gd name="T10" fmla="*/ 2147483647 w 292"/>
              <a:gd name="T11" fmla="*/ 2147483647 h 332"/>
              <a:gd name="T12" fmla="*/ 2147483647 w 292"/>
              <a:gd name="T13" fmla="*/ 2147483647 h 332"/>
              <a:gd name="T14" fmla="*/ 2147483647 w 292"/>
              <a:gd name="T15" fmla="*/ 0 h 332"/>
              <a:gd name="T16" fmla="*/ 0 w 292"/>
              <a:gd name="T17" fmla="*/ 2147483647 h 332"/>
              <a:gd name="T18" fmla="*/ 2147483647 w 292"/>
              <a:gd name="T19" fmla="*/ 2147483647 h 332"/>
              <a:gd name="T20" fmla="*/ 2147483647 w 292"/>
              <a:gd name="T21" fmla="*/ 2147483647 h 3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2" h="332">
                <a:moveTo>
                  <a:pt x="126" y="21"/>
                </a:moveTo>
                <a:cubicBezTo>
                  <a:pt x="206" y="21"/>
                  <a:pt x="271" y="86"/>
                  <a:pt x="271" y="166"/>
                </a:cubicBezTo>
                <a:cubicBezTo>
                  <a:pt x="271" y="246"/>
                  <a:pt x="206" y="311"/>
                  <a:pt x="126" y="311"/>
                </a:cubicBezTo>
                <a:cubicBezTo>
                  <a:pt x="126" y="311"/>
                  <a:pt x="125" y="311"/>
                  <a:pt x="125" y="311"/>
                </a:cubicBezTo>
                <a:cubicBezTo>
                  <a:pt x="125" y="332"/>
                  <a:pt x="125" y="332"/>
                  <a:pt x="125" y="332"/>
                </a:cubicBezTo>
                <a:cubicBezTo>
                  <a:pt x="125" y="332"/>
                  <a:pt x="126" y="332"/>
                  <a:pt x="126" y="332"/>
                </a:cubicBezTo>
                <a:cubicBezTo>
                  <a:pt x="217" y="332"/>
                  <a:pt x="292" y="258"/>
                  <a:pt x="292" y="166"/>
                </a:cubicBezTo>
                <a:cubicBezTo>
                  <a:pt x="292" y="74"/>
                  <a:pt x="217" y="0"/>
                  <a:pt x="126" y="0"/>
                </a:cubicBezTo>
                <a:cubicBezTo>
                  <a:pt x="76" y="0"/>
                  <a:pt x="31" y="22"/>
                  <a:pt x="0" y="57"/>
                </a:cubicBezTo>
                <a:cubicBezTo>
                  <a:pt x="16" y="71"/>
                  <a:pt x="16" y="71"/>
                  <a:pt x="16" y="71"/>
                </a:cubicBezTo>
                <a:cubicBezTo>
                  <a:pt x="43" y="40"/>
                  <a:pt x="82" y="21"/>
                  <a:pt x="126" y="2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Freeform 41"/>
          <p:cNvSpPr/>
          <p:nvPr/>
        </p:nvSpPr>
        <p:spPr bwMode="auto">
          <a:xfrm>
            <a:off x="2362200" y="2286001"/>
            <a:ext cx="806451" cy="1316567"/>
          </a:xfrm>
          <a:custGeom>
            <a:avLst/>
            <a:gdLst>
              <a:gd name="T0" fmla="*/ 2147483647 w 126"/>
              <a:gd name="T1" fmla="*/ 2147483647 h 205"/>
              <a:gd name="T2" fmla="*/ 2147483647 w 126"/>
              <a:gd name="T3" fmla="*/ 2147483647 h 205"/>
              <a:gd name="T4" fmla="*/ 2147483647 w 126"/>
              <a:gd name="T5" fmla="*/ 2147483647 h 205"/>
              <a:gd name="T6" fmla="*/ 2147483647 w 126"/>
              <a:gd name="T7" fmla="*/ 2147483647 h 205"/>
              <a:gd name="T8" fmla="*/ 2147483647 w 126"/>
              <a:gd name="T9" fmla="*/ 2147483647 h 205"/>
              <a:gd name="T10" fmla="*/ 2147483647 w 126"/>
              <a:gd name="T11" fmla="*/ 2147483647 h 205"/>
              <a:gd name="T12" fmla="*/ 2147483647 w 126"/>
              <a:gd name="T13" fmla="*/ 2147483647 h 205"/>
              <a:gd name="T14" fmla="*/ 2147483647 w 126"/>
              <a:gd name="T15" fmla="*/ 0 h 205"/>
              <a:gd name="T16" fmla="*/ 0 w 126"/>
              <a:gd name="T17" fmla="*/ 2147483647 h 205"/>
              <a:gd name="T18" fmla="*/ 2147483647 w 126"/>
              <a:gd name="T19" fmla="*/ 2147483647 h 205"/>
              <a:gd name="T20" fmla="*/ 2147483647 w 126"/>
              <a:gd name="T21" fmla="*/ 2147483647 h 20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6" h="205">
                <a:moveTo>
                  <a:pt x="24" y="21"/>
                </a:moveTo>
                <a:cubicBezTo>
                  <a:pt x="68" y="21"/>
                  <a:pt x="105" y="57"/>
                  <a:pt x="105" y="102"/>
                </a:cubicBezTo>
                <a:cubicBezTo>
                  <a:pt x="105" y="147"/>
                  <a:pt x="68" y="183"/>
                  <a:pt x="24" y="183"/>
                </a:cubicBezTo>
                <a:cubicBezTo>
                  <a:pt x="24" y="183"/>
                  <a:pt x="24" y="183"/>
                  <a:pt x="23" y="183"/>
                </a:cubicBezTo>
                <a:cubicBezTo>
                  <a:pt x="23" y="205"/>
                  <a:pt x="23" y="205"/>
                  <a:pt x="23" y="205"/>
                </a:cubicBezTo>
                <a:cubicBezTo>
                  <a:pt x="23" y="205"/>
                  <a:pt x="24" y="205"/>
                  <a:pt x="24" y="205"/>
                </a:cubicBezTo>
                <a:cubicBezTo>
                  <a:pt x="80" y="205"/>
                  <a:pt x="126" y="159"/>
                  <a:pt x="126" y="102"/>
                </a:cubicBezTo>
                <a:cubicBezTo>
                  <a:pt x="126" y="45"/>
                  <a:pt x="80" y="0"/>
                  <a:pt x="24" y="0"/>
                </a:cubicBezTo>
                <a:cubicBezTo>
                  <a:pt x="16" y="0"/>
                  <a:pt x="8" y="0"/>
                  <a:pt x="0" y="2"/>
                </a:cubicBezTo>
                <a:cubicBezTo>
                  <a:pt x="5" y="23"/>
                  <a:pt x="5" y="23"/>
                  <a:pt x="5" y="23"/>
                </a:cubicBezTo>
                <a:cubicBezTo>
                  <a:pt x="11" y="22"/>
                  <a:pt x="17" y="21"/>
                  <a:pt x="24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Freeform 42"/>
          <p:cNvSpPr/>
          <p:nvPr/>
        </p:nvSpPr>
        <p:spPr bwMode="auto">
          <a:xfrm>
            <a:off x="1583267" y="2010834"/>
            <a:ext cx="1860551" cy="1860551"/>
          </a:xfrm>
          <a:custGeom>
            <a:avLst/>
            <a:gdLst>
              <a:gd name="T0" fmla="*/ 2147483647 w 290"/>
              <a:gd name="T1" fmla="*/ 2147483647 h 290"/>
              <a:gd name="T2" fmla="*/ 2147483647 w 290"/>
              <a:gd name="T3" fmla="*/ 2147483647 h 290"/>
              <a:gd name="T4" fmla="*/ 2147483647 w 290"/>
              <a:gd name="T5" fmla="*/ 2147483647 h 290"/>
              <a:gd name="T6" fmla="*/ 2147483647 w 290"/>
              <a:gd name="T7" fmla="*/ 2147483647 h 290"/>
              <a:gd name="T8" fmla="*/ 2147483647 w 290"/>
              <a:gd name="T9" fmla="*/ 2147483647 h 290"/>
              <a:gd name="T10" fmla="*/ 2147483647 w 290"/>
              <a:gd name="T11" fmla="*/ 2147483647 h 290"/>
              <a:gd name="T12" fmla="*/ 2147483647 w 290"/>
              <a:gd name="T13" fmla="*/ 2147483647 h 290"/>
              <a:gd name="T14" fmla="*/ 2147483647 w 290"/>
              <a:gd name="T15" fmla="*/ 2147483647 h 290"/>
              <a:gd name="T16" fmla="*/ 2147483647 w 290"/>
              <a:gd name="T17" fmla="*/ 0 h 290"/>
              <a:gd name="T18" fmla="*/ 0 w 290"/>
              <a:gd name="T19" fmla="*/ 2147483647 h 290"/>
              <a:gd name="T20" fmla="*/ 2147483647 w 290"/>
              <a:gd name="T21" fmla="*/ 2147483647 h 290"/>
              <a:gd name="T22" fmla="*/ 2147483647 w 290"/>
              <a:gd name="T23" fmla="*/ 2147483647 h 290"/>
              <a:gd name="T24" fmla="*/ 2147483647 w 290"/>
              <a:gd name="T25" fmla="*/ 2147483647 h 29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0" h="290">
                <a:moveTo>
                  <a:pt x="20" y="145"/>
                </a:moveTo>
                <a:cubicBezTo>
                  <a:pt x="20" y="76"/>
                  <a:pt x="76" y="21"/>
                  <a:pt x="145" y="21"/>
                </a:cubicBezTo>
                <a:cubicBezTo>
                  <a:pt x="213" y="21"/>
                  <a:pt x="269" y="76"/>
                  <a:pt x="269" y="145"/>
                </a:cubicBezTo>
                <a:cubicBezTo>
                  <a:pt x="269" y="214"/>
                  <a:pt x="213" y="269"/>
                  <a:pt x="145" y="269"/>
                </a:cubicBezTo>
                <a:cubicBezTo>
                  <a:pt x="145" y="269"/>
                  <a:pt x="144" y="269"/>
                  <a:pt x="144" y="269"/>
                </a:cubicBezTo>
                <a:cubicBezTo>
                  <a:pt x="144" y="290"/>
                  <a:pt x="144" y="290"/>
                  <a:pt x="144" y="290"/>
                </a:cubicBezTo>
                <a:cubicBezTo>
                  <a:pt x="144" y="290"/>
                  <a:pt x="145" y="290"/>
                  <a:pt x="145" y="290"/>
                </a:cubicBezTo>
                <a:cubicBezTo>
                  <a:pt x="225" y="290"/>
                  <a:pt x="290" y="225"/>
                  <a:pt x="290" y="145"/>
                </a:cubicBezTo>
                <a:cubicBezTo>
                  <a:pt x="290" y="65"/>
                  <a:pt x="225" y="0"/>
                  <a:pt x="145" y="0"/>
                </a:cubicBezTo>
                <a:cubicBezTo>
                  <a:pt x="64" y="0"/>
                  <a:pt x="0" y="65"/>
                  <a:pt x="0" y="145"/>
                </a:cubicBezTo>
                <a:cubicBezTo>
                  <a:pt x="0" y="151"/>
                  <a:pt x="0" y="157"/>
                  <a:pt x="1" y="163"/>
                </a:cubicBezTo>
                <a:cubicBezTo>
                  <a:pt x="21" y="160"/>
                  <a:pt x="21" y="160"/>
                  <a:pt x="21" y="160"/>
                </a:cubicBezTo>
                <a:cubicBezTo>
                  <a:pt x="21" y="155"/>
                  <a:pt x="20" y="150"/>
                  <a:pt x="20" y="1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Freeform 53"/>
          <p:cNvSpPr/>
          <p:nvPr/>
        </p:nvSpPr>
        <p:spPr bwMode="auto">
          <a:xfrm>
            <a:off x="6498167" y="2146300"/>
            <a:ext cx="1598084" cy="1551517"/>
          </a:xfrm>
          <a:custGeom>
            <a:avLst/>
            <a:gdLst>
              <a:gd name="T0" fmla="*/ 2147483647 w 249"/>
              <a:gd name="T1" fmla="*/ 2147483647 h 242"/>
              <a:gd name="T2" fmla="*/ 2147483647 w 249"/>
              <a:gd name="T3" fmla="*/ 2147483647 h 242"/>
              <a:gd name="T4" fmla="*/ 2147483647 w 249"/>
              <a:gd name="T5" fmla="*/ 2147483647 h 242"/>
              <a:gd name="T6" fmla="*/ 2147483647 w 249"/>
              <a:gd name="T7" fmla="*/ 2147483647 h 242"/>
              <a:gd name="T8" fmla="*/ 2147483647 w 249"/>
              <a:gd name="T9" fmla="*/ 2147483647 h 242"/>
              <a:gd name="T10" fmla="*/ 2147483647 w 249"/>
              <a:gd name="T11" fmla="*/ 2147483647 h 242"/>
              <a:gd name="T12" fmla="*/ 2147483647 w 249"/>
              <a:gd name="T13" fmla="*/ 0 h 242"/>
              <a:gd name="T14" fmla="*/ 0 w 249"/>
              <a:gd name="T15" fmla="*/ 2147483647 h 242"/>
              <a:gd name="T16" fmla="*/ 2147483647 w 249"/>
              <a:gd name="T17" fmla="*/ 2147483647 h 242"/>
              <a:gd name="T18" fmla="*/ 2147483647 w 249"/>
              <a:gd name="T19" fmla="*/ 2147483647 h 242"/>
              <a:gd name="T20" fmla="*/ 2147483647 w 249"/>
              <a:gd name="T21" fmla="*/ 2147483647 h 2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49" h="242">
                <a:moveTo>
                  <a:pt x="22" y="124"/>
                </a:moveTo>
                <a:cubicBezTo>
                  <a:pt x="22" y="67"/>
                  <a:pt x="68" y="22"/>
                  <a:pt x="124" y="22"/>
                </a:cubicBezTo>
                <a:cubicBezTo>
                  <a:pt x="181" y="22"/>
                  <a:pt x="227" y="67"/>
                  <a:pt x="227" y="124"/>
                </a:cubicBezTo>
                <a:cubicBezTo>
                  <a:pt x="227" y="124"/>
                  <a:pt x="227" y="124"/>
                  <a:pt x="227" y="124"/>
                </a:cubicBezTo>
                <a:cubicBezTo>
                  <a:pt x="249" y="124"/>
                  <a:pt x="249" y="124"/>
                  <a:pt x="249" y="124"/>
                </a:cubicBezTo>
                <a:cubicBezTo>
                  <a:pt x="249" y="124"/>
                  <a:pt x="249" y="124"/>
                  <a:pt x="249" y="124"/>
                </a:cubicBezTo>
                <a:cubicBezTo>
                  <a:pt x="249" y="55"/>
                  <a:pt x="193" y="0"/>
                  <a:pt x="124" y="0"/>
                </a:cubicBezTo>
                <a:cubicBezTo>
                  <a:pt x="56" y="0"/>
                  <a:pt x="0" y="55"/>
                  <a:pt x="0" y="124"/>
                </a:cubicBezTo>
                <a:cubicBezTo>
                  <a:pt x="0" y="179"/>
                  <a:pt x="36" y="226"/>
                  <a:pt x="86" y="242"/>
                </a:cubicBezTo>
                <a:cubicBezTo>
                  <a:pt x="92" y="222"/>
                  <a:pt x="92" y="222"/>
                  <a:pt x="92" y="222"/>
                </a:cubicBezTo>
                <a:cubicBezTo>
                  <a:pt x="51" y="208"/>
                  <a:pt x="22" y="170"/>
                  <a:pt x="22" y="1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Freeform 54"/>
          <p:cNvSpPr/>
          <p:nvPr/>
        </p:nvSpPr>
        <p:spPr bwMode="auto">
          <a:xfrm>
            <a:off x="6364818" y="2010833"/>
            <a:ext cx="1860549" cy="1636184"/>
          </a:xfrm>
          <a:custGeom>
            <a:avLst/>
            <a:gdLst>
              <a:gd name="T0" fmla="*/ 2147483647 w 290"/>
              <a:gd name="T1" fmla="*/ 2147483647 h 255"/>
              <a:gd name="T2" fmla="*/ 2147483647 w 290"/>
              <a:gd name="T3" fmla="*/ 2147483647 h 255"/>
              <a:gd name="T4" fmla="*/ 2147483647 w 290"/>
              <a:gd name="T5" fmla="*/ 2147483647 h 255"/>
              <a:gd name="T6" fmla="*/ 2147483647 w 290"/>
              <a:gd name="T7" fmla="*/ 2147483647 h 255"/>
              <a:gd name="T8" fmla="*/ 2147483647 w 290"/>
              <a:gd name="T9" fmla="*/ 2147483647 h 255"/>
              <a:gd name="T10" fmla="*/ 2147483647 w 290"/>
              <a:gd name="T11" fmla="*/ 2147483647 h 255"/>
              <a:gd name="T12" fmla="*/ 2147483647 w 290"/>
              <a:gd name="T13" fmla="*/ 0 h 255"/>
              <a:gd name="T14" fmla="*/ 0 w 290"/>
              <a:gd name="T15" fmla="*/ 2147483647 h 255"/>
              <a:gd name="T16" fmla="*/ 2147483647 w 290"/>
              <a:gd name="T17" fmla="*/ 2147483647 h 255"/>
              <a:gd name="T18" fmla="*/ 2147483647 w 290"/>
              <a:gd name="T19" fmla="*/ 2147483647 h 255"/>
              <a:gd name="T20" fmla="*/ 2147483647 w 290"/>
              <a:gd name="T21" fmla="*/ 2147483647 h 2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" h="255">
                <a:moveTo>
                  <a:pt x="21" y="145"/>
                </a:moveTo>
                <a:cubicBezTo>
                  <a:pt x="21" y="76"/>
                  <a:pt x="77" y="21"/>
                  <a:pt x="145" y="21"/>
                </a:cubicBezTo>
                <a:cubicBezTo>
                  <a:pt x="214" y="21"/>
                  <a:pt x="270" y="76"/>
                  <a:pt x="270" y="145"/>
                </a:cubicBezTo>
                <a:cubicBezTo>
                  <a:pt x="270" y="145"/>
                  <a:pt x="270" y="145"/>
                  <a:pt x="270" y="145"/>
                </a:cubicBezTo>
                <a:cubicBezTo>
                  <a:pt x="290" y="145"/>
                  <a:pt x="290" y="145"/>
                  <a:pt x="290" y="145"/>
                </a:cubicBezTo>
                <a:cubicBezTo>
                  <a:pt x="290" y="145"/>
                  <a:pt x="290" y="145"/>
                  <a:pt x="290" y="145"/>
                </a:cubicBezTo>
                <a:cubicBezTo>
                  <a:pt x="290" y="65"/>
                  <a:pt x="225" y="0"/>
                  <a:pt x="145" y="0"/>
                </a:cubicBezTo>
                <a:cubicBezTo>
                  <a:pt x="65" y="0"/>
                  <a:pt x="0" y="65"/>
                  <a:pt x="0" y="145"/>
                </a:cubicBezTo>
                <a:cubicBezTo>
                  <a:pt x="0" y="189"/>
                  <a:pt x="20" y="228"/>
                  <a:pt x="50" y="255"/>
                </a:cubicBezTo>
                <a:cubicBezTo>
                  <a:pt x="64" y="239"/>
                  <a:pt x="64" y="239"/>
                  <a:pt x="64" y="239"/>
                </a:cubicBezTo>
                <a:cubicBezTo>
                  <a:pt x="38" y="216"/>
                  <a:pt x="21" y="183"/>
                  <a:pt x="21" y="1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Freeform 55"/>
          <p:cNvSpPr/>
          <p:nvPr/>
        </p:nvSpPr>
        <p:spPr bwMode="auto">
          <a:xfrm>
            <a:off x="6229351" y="1875368"/>
            <a:ext cx="2129367" cy="1310217"/>
          </a:xfrm>
          <a:custGeom>
            <a:avLst/>
            <a:gdLst>
              <a:gd name="T0" fmla="*/ 2147483647 w 332"/>
              <a:gd name="T1" fmla="*/ 2147483647 h 204"/>
              <a:gd name="T2" fmla="*/ 2147483647 w 332"/>
              <a:gd name="T3" fmla="*/ 2147483647 h 204"/>
              <a:gd name="T4" fmla="*/ 2147483647 w 332"/>
              <a:gd name="T5" fmla="*/ 2147483647 h 204"/>
              <a:gd name="T6" fmla="*/ 2147483647 w 332"/>
              <a:gd name="T7" fmla="*/ 2147483647 h 204"/>
              <a:gd name="T8" fmla="*/ 2147483647 w 332"/>
              <a:gd name="T9" fmla="*/ 2147483647 h 204"/>
              <a:gd name="T10" fmla="*/ 2147483647 w 332"/>
              <a:gd name="T11" fmla="*/ 2147483647 h 204"/>
              <a:gd name="T12" fmla="*/ 2147483647 w 332"/>
              <a:gd name="T13" fmla="*/ 0 h 204"/>
              <a:gd name="T14" fmla="*/ 0 w 332"/>
              <a:gd name="T15" fmla="*/ 2147483647 h 204"/>
              <a:gd name="T16" fmla="*/ 2147483647 w 332"/>
              <a:gd name="T17" fmla="*/ 2147483647 h 204"/>
              <a:gd name="T18" fmla="*/ 2147483647 w 332"/>
              <a:gd name="T19" fmla="*/ 2147483647 h 204"/>
              <a:gd name="T20" fmla="*/ 2147483647 w 332"/>
              <a:gd name="T21" fmla="*/ 2147483647 h 2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2" h="204">
                <a:moveTo>
                  <a:pt x="21" y="166"/>
                </a:moveTo>
                <a:cubicBezTo>
                  <a:pt x="21" y="86"/>
                  <a:pt x="86" y="21"/>
                  <a:pt x="166" y="21"/>
                </a:cubicBezTo>
                <a:cubicBezTo>
                  <a:pt x="246" y="21"/>
                  <a:pt x="311" y="86"/>
                  <a:pt x="311" y="166"/>
                </a:cubicBezTo>
                <a:cubicBezTo>
                  <a:pt x="311" y="166"/>
                  <a:pt x="311" y="166"/>
                  <a:pt x="311" y="166"/>
                </a:cubicBezTo>
                <a:cubicBezTo>
                  <a:pt x="332" y="166"/>
                  <a:pt x="332" y="166"/>
                  <a:pt x="332" y="166"/>
                </a:cubicBezTo>
                <a:cubicBezTo>
                  <a:pt x="332" y="166"/>
                  <a:pt x="332" y="166"/>
                  <a:pt x="332" y="166"/>
                </a:cubicBezTo>
                <a:cubicBezTo>
                  <a:pt x="332" y="74"/>
                  <a:pt x="258" y="0"/>
                  <a:pt x="166" y="0"/>
                </a:cubicBezTo>
                <a:cubicBezTo>
                  <a:pt x="75" y="0"/>
                  <a:pt x="0" y="74"/>
                  <a:pt x="0" y="166"/>
                </a:cubicBezTo>
                <a:cubicBezTo>
                  <a:pt x="0" y="179"/>
                  <a:pt x="2" y="192"/>
                  <a:pt x="4" y="204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23" y="188"/>
                  <a:pt x="21" y="177"/>
                  <a:pt x="21" y="1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Freeform 56"/>
          <p:cNvSpPr/>
          <p:nvPr/>
        </p:nvSpPr>
        <p:spPr bwMode="auto">
          <a:xfrm>
            <a:off x="6639985" y="2286001"/>
            <a:ext cx="1316567" cy="1316567"/>
          </a:xfrm>
          <a:custGeom>
            <a:avLst/>
            <a:gdLst>
              <a:gd name="T0" fmla="*/ 2147483647 w 205"/>
              <a:gd name="T1" fmla="*/ 2147483647 h 205"/>
              <a:gd name="T2" fmla="*/ 2147483647 w 205"/>
              <a:gd name="T3" fmla="*/ 2147483647 h 205"/>
              <a:gd name="T4" fmla="*/ 2147483647 w 205"/>
              <a:gd name="T5" fmla="*/ 2147483647 h 205"/>
              <a:gd name="T6" fmla="*/ 2147483647 w 205"/>
              <a:gd name="T7" fmla="*/ 2147483647 h 205"/>
              <a:gd name="T8" fmla="*/ 2147483647 w 205"/>
              <a:gd name="T9" fmla="*/ 2147483647 h 205"/>
              <a:gd name="T10" fmla="*/ 2147483647 w 205"/>
              <a:gd name="T11" fmla="*/ 2147483647 h 205"/>
              <a:gd name="T12" fmla="*/ 2147483647 w 205"/>
              <a:gd name="T13" fmla="*/ 2147483647 h 205"/>
              <a:gd name="T14" fmla="*/ 2147483647 w 205"/>
              <a:gd name="T15" fmla="*/ 0 h 205"/>
              <a:gd name="T16" fmla="*/ 0 w 205"/>
              <a:gd name="T17" fmla="*/ 2147483647 h 205"/>
              <a:gd name="T18" fmla="*/ 2147483647 w 205"/>
              <a:gd name="T19" fmla="*/ 2147483647 h 205"/>
              <a:gd name="T20" fmla="*/ 2147483647 w 205"/>
              <a:gd name="T21" fmla="*/ 2147483647 h 205"/>
              <a:gd name="T22" fmla="*/ 2147483647 w 205"/>
              <a:gd name="T23" fmla="*/ 2147483647 h 205"/>
              <a:gd name="T24" fmla="*/ 2147483647 w 205"/>
              <a:gd name="T25" fmla="*/ 2147483647 h 20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05" h="205">
                <a:moveTo>
                  <a:pt x="102" y="183"/>
                </a:moveTo>
                <a:cubicBezTo>
                  <a:pt x="58" y="183"/>
                  <a:pt x="21" y="147"/>
                  <a:pt x="21" y="102"/>
                </a:cubicBezTo>
                <a:cubicBezTo>
                  <a:pt x="21" y="57"/>
                  <a:pt x="58" y="21"/>
                  <a:pt x="102" y="21"/>
                </a:cubicBezTo>
                <a:cubicBezTo>
                  <a:pt x="147" y="21"/>
                  <a:pt x="183" y="57"/>
                  <a:pt x="183" y="102"/>
                </a:cubicBezTo>
                <a:cubicBezTo>
                  <a:pt x="183" y="102"/>
                  <a:pt x="183" y="102"/>
                  <a:pt x="183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102"/>
                  <a:pt x="205" y="102"/>
                  <a:pt x="205" y="102"/>
                </a:cubicBezTo>
                <a:cubicBezTo>
                  <a:pt x="205" y="45"/>
                  <a:pt x="159" y="0"/>
                  <a:pt x="102" y="0"/>
                </a:cubicBezTo>
                <a:cubicBezTo>
                  <a:pt x="46" y="0"/>
                  <a:pt x="0" y="45"/>
                  <a:pt x="0" y="102"/>
                </a:cubicBezTo>
                <a:cubicBezTo>
                  <a:pt x="0" y="159"/>
                  <a:pt x="46" y="205"/>
                  <a:pt x="102" y="205"/>
                </a:cubicBezTo>
                <a:cubicBezTo>
                  <a:pt x="106" y="205"/>
                  <a:pt x="111" y="204"/>
                  <a:pt x="115" y="204"/>
                </a:cubicBezTo>
                <a:cubicBezTo>
                  <a:pt x="112" y="182"/>
                  <a:pt x="112" y="182"/>
                  <a:pt x="112" y="182"/>
                </a:cubicBezTo>
                <a:cubicBezTo>
                  <a:pt x="109" y="183"/>
                  <a:pt x="106" y="183"/>
                  <a:pt x="102" y="1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Freeform 60"/>
          <p:cNvSpPr/>
          <p:nvPr/>
        </p:nvSpPr>
        <p:spPr bwMode="auto">
          <a:xfrm>
            <a:off x="8858251" y="2137834"/>
            <a:ext cx="1557867" cy="1598084"/>
          </a:xfrm>
          <a:custGeom>
            <a:avLst/>
            <a:gdLst>
              <a:gd name="T0" fmla="*/ 2147483647 w 243"/>
              <a:gd name="T1" fmla="*/ 2147483647 h 249"/>
              <a:gd name="T2" fmla="*/ 2147483647 w 243"/>
              <a:gd name="T3" fmla="*/ 2147483647 h 249"/>
              <a:gd name="T4" fmla="*/ 2147483647 w 243"/>
              <a:gd name="T5" fmla="*/ 2147483647 h 249"/>
              <a:gd name="T6" fmla="*/ 2147483647 w 243"/>
              <a:gd name="T7" fmla="*/ 2147483647 h 249"/>
              <a:gd name="T8" fmla="*/ 2147483647 w 243"/>
              <a:gd name="T9" fmla="*/ 0 h 249"/>
              <a:gd name="T10" fmla="*/ 2147483647 w 243"/>
              <a:gd name="T11" fmla="*/ 0 h 249"/>
              <a:gd name="T12" fmla="*/ 2147483647 w 243"/>
              <a:gd name="T13" fmla="*/ 2147483647 h 249"/>
              <a:gd name="T14" fmla="*/ 2147483647 w 243"/>
              <a:gd name="T15" fmla="*/ 2147483647 h 249"/>
              <a:gd name="T16" fmla="*/ 2147483647 w 243"/>
              <a:gd name="T17" fmla="*/ 2147483647 h 249"/>
              <a:gd name="T18" fmla="*/ 2147483647 w 243"/>
              <a:gd name="T19" fmla="*/ 2147483647 h 249"/>
              <a:gd name="T20" fmla="*/ 2147483647 w 243"/>
              <a:gd name="T21" fmla="*/ 2147483647 h 24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43" h="249">
                <a:moveTo>
                  <a:pt x="125" y="227"/>
                </a:moveTo>
                <a:cubicBezTo>
                  <a:pt x="69" y="228"/>
                  <a:pt x="22" y="182"/>
                  <a:pt x="22" y="125"/>
                </a:cubicBezTo>
                <a:cubicBezTo>
                  <a:pt x="22" y="69"/>
                  <a:pt x="68" y="22"/>
                  <a:pt x="124" y="22"/>
                </a:cubicBezTo>
                <a:cubicBezTo>
                  <a:pt x="124" y="22"/>
                  <a:pt x="125" y="22"/>
                  <a:pt x="125" y="22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0"/>
                  <a:pt x="124" y="0"/>
                  <a:pt x="124" y="0"/>
                </a:cubicBezTo>
                <a:cubicBezTo>
                  <a:pt x="56" y="1"/>
                  <a:pt x="0" y="57"/>
                  <a:pt x="1" y="125"/>
                </a:cubicBezTo>
                <a:cubicBezTo>
                  <a:pt x="1" y="194"/>
                  <a:pt x="57" y="249"/>
                  <a:pt x="125" y="249"/>
                </a:cubicBezTo>
                <a:cubicBezTo>
                  <a:pt x="180" y="249"/>
                  <a:pt x="227" y="213"/>
                  <a:pt x="243" y="163"/>
                </a:cubicBezTo>
                <a:cubicBezTo>
                  <a:pt x="222" y="157"/>
                  <a:pt x="222" y="157"/>
                  <a:pt x="222" y="157"/>
                </a:cubicBezTo>
                <a:cubicBezTo>
                  <a:pt x="209" y="198"/>
                  <a:pt x="171" y="227"/>
                  <a:pt x="125" y="2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Freeform 61"/>
          <p:cNvSpPr/>
          <p:nvPr/>
        </p:nvSpPr>
        <p:spPr bwMode="auto">
          <a:xfrm>
            <a:off x="8997951" y="2279651"/>
            <a:ext cx="1322916" cy="1322916"/>
          </a:xfrm>
          <a:custGeom>
            <a:avLst/>
            <a:gdLst>
              <a:gd name="T0" fmla="*/ 2147483647 w 206"/>
              <a:gd name="T1" fmla="*/ 2147483647 h 206"/>
              <a:gd name="T2" fmla="*/ 2147483647 w 206"/>
              <a:gd name="T3" fmla="*/ 2147483647 h 206"/>
              <a:gd name="T4" fmla="*/ 2147483647 w 206"/>
              <a:gd name="T5" fmla="*/ 2147483647 h 206"/>
              <a:gd name="T6" fmla="*/ 2147483647 w 206"/>
              <a:gd name="T7" fmla="*/ 2147483647 h 206"/>
              <a:gd name="T8" fmla="*/ 2147483647 w 206"/>
              <a:gd name="T9" fmla="*/ 2147483647 h 206"/>
              <a:gd name="T10" fmla="*/ 2147483647 w 206"/>
              <a:gd name="T11" fmla="*/ 0 h 206"/>
              <a:gd name="T12" fmla="*/ 2147483647 w 206"/>
              <a:gd name="T13" fmla="*/ 0 h 206"/>
              <a:gd name="T14" fmla="*/ 0 w 206"/>
              <a:gd name="T15" fmla="*/ 2147483647 h 206"/>
              <a:gd name="T16" fmla="*/ 2147483647 w 206"/>
              <a:gd name="T17" fmla="*/ 2147483647 h 206"/>
              <a:gd name="T18" fmla="*/ 2147483647 w 206"/>
              <a:gd name="T19" fmla="*/ 2147483647 h 206"/>
              <a:gd name="T20" fmla="*/ 2147483647 w 206"/>
              <a:gd name="T21" fmla="*/ 2147483647 h 206"/>
              <a:gd name="T22" fmla="*/ 2147483647 w 206"/>
              <a:gd name="T23" fmla="*/ 2147483647 h 206"/>
              <a:gd name="T24" fmla="*/ 2147483647 w 206"/>
              <a:gd name="T25" fmla="*/ 2147483647 h 20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06" h="206">
                <a:moveTo>
                  <a:pt x="184" y="102"/>
                </a:moveTo>
                <a:cubicBezTo>
                  <a:pt x="184" y="147"/>
                  <a:pt x="148" y="183"/>
                  <a:pt x="103" y="184"/>
                </a:cubicBezTo>
                <a:cubicBezTo>
                  <a:pt x="59" y="184"/>
                  <a:pt x="22" y="148"/>
                  <a:pt x="22" y="103"/>
                </a:cubicBezTo>
                <a:cubicBezTo>
                  <a:pt x="22" y="58"/>
                  <a:pt x="58" y="22"/>
                  <a:pt x="102" y="22"/>
                </a:cubicBezTo>
                <a:cubicBezTo>
                  <a:pt x="103" y="22"/>
                  <a:pt x="103" y="22"/>
                  <a:pt x="103" y="22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2" y="0"/>
                  <a:pt x="102" y="0"/>
                </a:cubicBezTo>
                <a:cubicBezTo>
                  <a:pt x="46" y="0"/>
                  <a:pt x="0" y="47"/>
                  <a:pt x="0" y="103"/>
                </a:cubicBezTo>
                <a:cubicBezTo>
                  <a:pt x="0" y="160"/>
                  <a:pt x="47" y="206"/>
                  <a:pt x="103" y="205"/>
                </a:cubicBezTo>
                <a:cubicBezTo>
                  <a:pt x="160" y="205"/>
                  <a:pt x="206" y="159"/>
                  <a:pt x="205" y="102"/>
                </a:cubicBezTo>
                <a:cubicBezTo>
                  <a:pt x="205" y="94"/>
                  <a:pt x="204" y="86"/>
                  <a:pt x="203" y="79"/>
                </a:cubicBezTo>
                <a:cubicBezTo>
                  <a:pt x="182" y="84"/>
                  <a:pt x="182" y="84"/>
                  <a:pt x="182" y="84"/>
                </a:cubicBezTo>
                <a:cubicBezTo>
                  <a:pt x="183" y="90"/>
                  <a:pt x="184" y="96"/>
                  <a:pt x="184" y="10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4" name="Freeform 62"/>
          <p:cNvSpPr/>
          <p:nvPr/>
        </p:nvSpPr>
        <p:spPr bwMode="auto">
          <a:xfrm>
            <a:off x="8589434" y="1875367"/>
            <a:ext cx="1602317" cy="2129367"/>
          </a:xfrm>
          <a:custGeom>
            <a:avLst/>
            <a:gdLst>
              <a:gd name="T0" fmla="*/ 2147483647 w 250"/>
              <a:gd name="T1" fmla="*/ 2147483647 h 332"/>
              <a:gd name="T2" fmla="*/ 2147483647 w 250"/>
              <a:gd name="T3" fmla="*/ 2147483647 h 332"/>
              <a:gd name="T4" fmla="*/ 2147483647 w 250"/>
              <a:gd name="T5" fmla="*/ 2147483647 h 332"/>
              <a:gd name="T6" fmla="*/ 2147483647 w 250"/>
              <a:gd name="T7" fmla="*/ 2147483647 h 332"/>
              <a:gd name="T8" fmla="*/ 2147483647 w 250"/>
              <a:gd name="T9" fmla="*/ 0 h 332"/>
              <a:gd name="T10" fmla="*/ 2147483647 w 250"/>
              <a:gd name="T11" fmla="*/ 0 h 332"/>
              <a:gd name="T12" fmla="*/ 2147483647 w 250"/>
              <a:gd name="T13" fmla="*/ 2147483647 h 332"/>
              <a:gd name="T14" fmla="*/ 2147483647 w 250"/>
              <a:gd name="T15" fmla="*/ 2147483647 h 332"/>
              <a:gd name="T16" fmla="*/ 2147483647 w 250"/>
              <a:gd name="T17" fmla="*/ 2147483647 h 332"/>
              <a:gd name="T18" fmla="*/ 2147483647 w 250"/>
              <a:gd name="T19" fmla="*/ 2147483647 h 332"/>
              <a:gd name="T20" fmla="*/ 2147483647 w 250"/>
              <a:gd name="T21" fmla="*/ 2147483647 h 33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50" h="332">
                <a:moveTo>
                  <a:pt x="168" y="311"/>
                </a:moveTo>
                <a:cubicBezTo>
                  <a:pt x="87" y="311"/>
                  <a:pt x="22" y="247"/>
                  <a:pt x="22" y="166"/>
                </a:cubicBezTo>
                <a:cubicBezTo>
                  <a:pt x="21" y="86"/>
                  <a:pt x="86" y="21"/>
                  <a:pt x="166" y="21"/>
                </a:cubicBezTo>
                <a:cubicBezTo>
                  <a:pt x="166" y="21"/>
                  <a:pt x="166" y="21"/>
                  <a:pt x="167" y="21"/>
                </a:cubicBezTo>
                <a:cubicBezTo>
                  <a:pt x="167" y="0"/>
                  <a:pt x="167" y="0"/>
                  <a:pt x="167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74" y="0"/>
                  <a:pt x="0" y="75"/>
                  <a:pt x="1" y="167"/>
                </a:cubicBezTo>
                <a:cubicBezTo>
                  <a:pt x="1" y="258"/>
                  <a:pt x="76" y="332"/>
                  <a:pt x="168" y="332"/>
                </a:cubicBezTo>
                <a:cubicBezTo>
                  <a:pt x="197" y="332"/>
                  <a:pt x="225" y="324"/>
                  <a:pt x="250" y="310"/>
                </a:cubicBezTo>
                <a:cubicBezTo>
                  <a:pt x="239" y="292"/>
                  <a:pt x="239" y="292"/>
                  <a:pt x="239" y="292"/>
                </a:cubicBezTo>
                <a:cubicBezTo>
                  <a:pt x="218" y="304"/>
                  <a:pt x="194" y="311"/>
                  <a:pt x="168" y="3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5" name="Freeform 63"/>
          <p:cNvSpPr/>
          <p:nvPr/>
        </p:nvSpPr>
        <p:spPr bwMode="auto">
          <a:xfrm>
            <a:off x="8722785" y="2010834"/>
            <a:ext cx="1655233" cy="1860551"/>
          </a:xfrm>
          <a:custGeom>
            <a:avLst/>
            <a:gdLst>
              <a:gd name="T0" fmla="*/ 2147483647 w 258"/>
              <a:gd name="T1" fmla="*/ 2147483647 h 290"/>
              <a:gd name="T2" fmla="*/ 2147483647 w 258"/>
              <a:gd name="T3" fmla="*/ 2147483647 h 290"/>
              <a:gd name="T4" fmla="*/ 2147483647 w 258"/>
              <a:gd name="T5" fmla="*/ 2147483647 h 290"/>
              <a:gd name="T6" fmla="*/ 2147483647 w 258"/>
              <a:gd name="T7" fmla="*/ 2147483647 h 290"/>
              <a:gd name="T8" fmla="*/ 2147483647 w 258"/>
              <a:gd name="T9" fmla="*/ 0 h 290"/>
              <a:gd name="T10" fmla="*/ 2147483647 w 258"/>
              <a:gd name="T11" fmla="*/ 0 h 290"/>
              <a:gd name="T12" fmla="*/ 2147483647 w 258"/>
              <a:gd name="T13" fmla="*/ 2147483647 h 290"/>
              <a:gd name="T14" fmla="*/ 2147483647 w 258"/>
              <a:gd name="T15" fmla="*/ 2147483647 h 290"/>
              <a:gd name="T16" fmla="*/ 2147483647 w 258"/>
              <a:gd name="T17" fmla="*/ 2147483647 h 290"/>
              <a:gd name="T18" fmla="*/ 2147483647 w 258"/>
              <a:gd name="T19" fmla="*/ 2147483647 h 290"/>
              <a:gd name="T20" fmla="*/ 2147483647 w 258"/>
              <a:gd name="T21" fmla="*/ 2147483647 h 2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58" h="290">
                <a:moveTo>
                  <a:pt x="146" y="269"/>
                </a:moveTo>
                <a:cubicBezTo>
                  <a:pt x="78" y="269"/>
                  <a:pt x="22" y="214"/>
                  <a:pt x="22" y="145"/>
                </a:cubicBezTo>
                <a:cubicBezTo>
                  <a:pt x="21" y="77"/>
                  <a:pt x="77" y="21"/>
                  <a:pt x="145" y="20"/>
                </a:cubicBezTo>
                <a:cubicBezTo>
                  <a:pt x="145" y="20"/>
                  <a:pt x="146" y="20"/>
                  <a:pt x="146" y="2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65" y="0"/>
                  <a:pt x="0" y="65"/>
                  <a:pt x="1" y="145"/>
                </a:cubicBezTo>
                <a:cubicBezTo>
                  <a:pt x="1" y="226"/>
                  <a:pt x="66" y="290"/>
                  <a:pt x="147" y="290"/>
                </a:cubicBezTo>
                <a:cubicBezTo>
                  <a:pt x="191" y="290"/>
                  <a:pt x="231" y="269"/>
                  <a:pt x="258" y="237"/>
                </a:cubicBezTo>
                <a:cubicBezTo>
                  <a:pt x="242" y="224"/>
                  <a:pt x="242" y="224"/>
                  <a:pt x="242" y="224"/>
                </a:cubicBezTo>
                <a:cubicBezTo>
                  <a:pt x="219" y="251"/>
                  <a:pt x="185" y="269"/>
                  <a:pt x="146" y="2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6" name="Freeform 46"/>
          <p:cNvSpPr/>
          <p:nvPr/>
        </p:nvSpPr>
        <p:spPr bwMode="auto">
          <a:xfrm>
            <a:off x="4108451" y="2453218"/>
            <a:ext cx="1589616" cy="1282700"/>
          </a:xfrm>
          <a:custGeom>
            <a:avLst/>
            <a:gdLst>
              <a:gd name="T0" fmla="*/ 2147483647 w 248"/>
              <a:gd name="T1" fmla="*/ 2147483647 h 200"/>
              <a:gd name="T2" fmla="*/ 2147483647 w 248"/>
              <a:gd name="T3" fmla="*/ 2147483647 h 200"/>
              <a:gd name="T4" fmla="*/ 2147483647 w 248"/>
              <a:gd name="T5" fmla="*/ 2147483647 h 200"/>
              <a:gd name="T6" fmla="*/ 2147483647 w 248"/>
              <a:gd name="T7" fmla="*/ 2147483647 h 200"/>
              <a:gd name="T8" fmla="*/ 0 w 248"/>
              <a:gd name="T9" fmla="*/ 2147483647 h 200"/>
              <a:gd name="T10" fmla="*/ 0 w 248"/>
              <a:gd name="T11" fmla="*/ 2147483647 h 200"/>
              <a:gd name="T12" fmla="*/ 2147483647 w 248"/>
              <a:gd name="T13" fmla="*/ 2147483647 h 200"/>
              <a:gd name="T14" fmla="*/ 2147483647 w 248"/>
              <a:gd name="T15" fmla="*/ 2147483647 h 200"/>
              <a:gd name="T16" fmla="*/ 2147483647 w 248"/>
              <a:gd name="T17" fmla="*/ 0 h 200"/>
              <a:gd name="T18" fmla="*/ 2147483647 w 248"/>
              <a:gd name="T19" fmla="*/ 2147483647 h 200"/>
              <a:gd name="T20" fmla="*/ 2147483647 w 248"/>
              <a:gd name="T21" fmla="*/ 2147483647 h 2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48" h="200">
                <a:moveTo>
                  <a:pt x="227" y="76"/>
                </a:moveTo>
                <a:cubicBezTo>
                  <a:pt x="227" y="133"/>
                  <a:pt x="181" y="179"/>
                  <a:pt x="124" y="179"/>
                </a:cubicBezTo>
                <a:cubicBezTo>
                  <a:pt x="67" y="179"/>
                  <a:pt x="21" y="133"/>
                  <a:pt x="21" y="76"/>
                </a:cubicBezTo>
                <a:cubicBezTo>
                  <a:pt x="21" y="76"/>
                  <a:pt x="21" y="76"/>
                  <a:pt x="21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45"/>
                  <a:pt x="55" y="200"/>
                  <a:pt x="124" y="200"/>
                </a:cubicBezTo>
                <a:cubicBezTo>
                  <a:pt x="193" y="200"/>
                  <a:pt x="248" y="145"/>
                  <a:pt x="248" y="76"/>
                </a:cubicBezTo>
                <a:cubicBezTo>
                  <a:pt x="248" y="47"/>
                  <a:pt x="239" y="21"/>
                  <a:pt x="222" y="0"/>
                </a:cubicBezTo>
                <a:cubicBezTo>
                  <a:pt x="205" y="13"/>
                  <a:pt x="205" y="13"/>
                  <a:pt x="205" y="13"/>
                </a:cubicBezTo>
                <a:cubicBezTo>
                  <a:pt x="218" y="31"/>
                  <a:pt x="227" y="52"/>
                  <a:pt x="227" y="7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7" name="Freeform 47"/>
          <p:cNvSpPr/>
          <p:nvPr/>
        </p:nvSpPr>
        <p:spPr bwMode="auto">
          <a:xfrm>
            <a:off x="3972984" y="2171701"/>
            <a:ext cx="1860549" cy="1699684"/>
          </a:xfrm>
          <a:custGeom>
            <a:avLst/>
            <a:gdLst>
              <a:gd name="T0" fmla="*/ 2147483647 w 290"/>
              <a:gd name="T1" fmla="*/ 2147483647 h 265"/>
              <a:gd name="T2" fmla="*/ 2147483647 w 290"/>
              <a:gd name="T3" fmla="*/ 2147483647 h 265"/>
              <a:gd name="T4" fmla="*/ 2147483647 w 290"/>
              <a:gd name="T5" fmla="*/ 2147483647 h 265"/>
              <a:gd name="T6" fmla="*/ 2147483647 w 290"/>
              <a:gd name="T7" fmla="*/ 2147483647 h 265"/>
              <a:gd name="T8" fmla="*/ 0 w 290"/>
              <a:gd name="T9" fmla="*/ 2147483647 h 265"/>
              <a:gd name="T10" fmla="*/ 0 w 290"/>
              <a:gd name="T11" fmla="*/ 2147483647 h 265"/>
              <a:gd name="T12" fmla="*/ 2147483647 w 290"/>
              <a:gd name="T13" fmla="*/ 2147483647 h 265"/>
              <a:gd name="T14" fmla="*/ 2147483647 w 290"/>
              <a:gd name="T15" fmla="*/ 2147483647 h 265"/>
              <a:gd name="T16" fmla="*/ 2147483647 w 290"/>
              <a:gd name="T17" fmla="*/ 0 h 265"/>
              <a:gd name="T18" fmla="*/ 2147483647 w 290"/>
              <a:gd name="T19" fmla="*/ 2147483647 h 265"/>
              <a:gd name="T20" fmla="*/ 2147483647 w 290"/>
              <a:gd name="T21" fmla="*/ 2147483647 h 2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" h="265">
                <a:moveTo>
                  <a:pt x="269" y="120"/>
                </a:moveTo>
                <a:cubicBezTo>
                  <a:pt x="269" y="189"/>
                  <a:pt x="214" y="244"/>
                  <a:pt x="145" y="244"/>
                </a:cubicBezTo>
                <a:cubicBezTo>
                  <a:pt x="76" y="244"/>
                  <a:pt x="21" y="189"/>
                  <a:pt x="21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200"/>
                  <a:pt x="65" y="265"/>
                  <a:pt x="145" y="265"/>
                </a:cubicBezTo>
                <a:cubicBezTo>
                  <a:pt x="225" y="265"/>
                  <a:pt x="290" y="200"/>
                  <a:pt x="290" y="120"/>
                </a:cubicBezTo>
                <a:cubicBezTo>
                  <a:pt x="290" y="70"/>
                  <a:pt x="264" y="26"/>
                  <a:pt x="226" y="0"/>
                </a:cubicBezTo>
                <a:cubicBezTo>
                  <a:pt x="214" y="17"/>
                  <a:pt x="214" y="17"/>
                  <a:pt x="214" y="17"/>
                </a:cubicBezTo>
                <a:cubicBezTo>
                  <a:pt x="247" y="39"/>
                  <a:pt x="269" y="77"/>
                  <a:pt x="269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8" name="Freeform 48"/>
          <p:cNvSpPr/>
          <p:nvPr/>
        </p:nvSpPr>
        <p:spPr bwMode="auto">
          <a:xfrm>
            <a:off x="3839633" y="2567517"/>
            <a:ext cx="2127251" cy="1437216"/>
          </a:xfrm>
          <a:custGeom>
            <a:avLst/>
            <a:gdLst>
              <a:gd name="T0" fmla="*/ 2147483647 w 332"/>
              <a:gd name="T1" fmla="*/ 2147483647 h 224"/>
              <a:gd name="T2" fmla="*/ 2147483647 w 332"/>
              <a:gd name="T3" fmla="*/ 2147483647 h 224"/>
              <a:gd name="T4" fmla="*/ 2147483647 w 332"/>
              <a:gd name="T5" fmla="*/ 2147483647 h 224"/>
              <a:gd name="T6" fmla="*/ 2147483647 w 332"/>
              <a:gd name="T7" fmla="*/ 2147483647 h 224"/>
              <a:gd name="T8" fmla="*/ 0 w 332"/>
              <a:gd name="T9" fmla="*/ 2147483647 h 224"/>
              <a:gd name="T10" fmla="*/ 0 w 332"/>
              <a:gd name="T11" fmla="*/ 2147483647 h 224"/>
              <a:gd name="T12" fmla="*/ 2147483647 w 332"/>
              <a:gd name="T13" fmla="*/ 2147483647 h 224"/>
              <a:gd name="T14" fmla="*/ 2147483647 w 332"/>
              <a:gd name="T15" fmla="*/ 2147483647 h 224"/>
              <a:gd name="T16" fmla="*/ 2147483647 w 332"/>
              <a:gd name="T17" fmla="*/ 0 h 224"/>
              <a:gd name="T18" fmla="*/ 2147483647 w 332"/>
              <a:gd name="T19" fmla="*/ 2147483647 h 224"/>
              <a:gd name="T20" fmla="*/ 2147483647 w 332"/>
              <a:gd name="T21" fmla="*/ 2147483647 h 22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2" h="224">
                <a:moveTo>
                  <a:pt x="311" y="58"/>
                </a:moveTo>
                <a:cubicBezTo>
                  <a:pt x="311" y="138"/>
                  <a:pt x="246" y="203"/>
                  <a:pt x="166" y="203"/>
                </a:cubicBezTo>
                <a:cubicBezTo>
                  <a:pt x="86" y="203"/>
                  <a:pt x="21" y="138"/>
                  <a:pt x="21" y="58"/>
                </a:cubicBezTo>
                <a:cubicBezTo>
                  <a:pt x="21" y="58"/>
                  <a:pt x="21" y="58"/>
                  <a:pt x="21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150"/>
                  <a:pt x="74" y="224"/>
                  <a:pt x="166" y="224"/>
                </a:cubicBezTo>
                <a:cubicBezTo>
                  <a:pt x="258" y="224"/>
                  <a:pt x="332" y="150"/>
                  <a:pt x="332" y="58"/>
                </a:cubicBezTo>
                <a:cubicBezTo>
                  <a:pt x="332" y="38"/>
                  <a:pt x="328" y="18"/>
                  <a:pt x="322" y="0"/>
                </a:cubicBezTo>
                <a:cubicBezTo>
                  <a:pt x="302" y="7"/>
                  <a:pt x="302" y="7"/>
                  <a:pt x="302" y="7"/>
                </a:cubicBezTo>
                <a:cubicBezTo>
                  <a:pt x="308" y="23"/>
                  <a:pt x="311" y="40"/>
                  <a:pt x="311" y="5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9" name="Freeform 49"/>
          <p:cNvSpPr/>
          <p:nvPr/>
        </p:nvSpPr>
        <p:spPr bwMode="auto">
          <a:xfrm>
            <a:off x="4241800" y="2286001"/>
            <a:ext cx="1322917" cy="1316567"/>
          </a:xfrm>
          <a:custGeom>
            <a:avLst/>
            <a:gdLst>
              <a:gd name="T0" fmla="*/ 2147483647 w 206"/>
              <a:gd name="T1" fmla="*/ 2147483647 h 205"/>
              <a:gd name="T2" fmla="*/ 2147483647 w 206"/>
              <a:gd name="T3" fmla="*/ 2147483647 h 205"/>
              <a:gd name="T4" fmla="*/ 2147483647 w 206"/>
              <a:gd name="T5" fmla="*/ 2147483647 h 205"/>
              <a:gd name="T6" fmla="*/ 2147483647 w 206"/>
              <a:gd name="T7" fmla="*/ 2147483647 h 205"/>
              <a:gd name="T8" fmla="*/ 2147483647 w 206"/>
              <a:gd name="T9" fmla="*/ 2147483647 h 205"/>
              <a:gd name="T10" fmla="*/ 0 w 206"/>
              <a:gd name="T11" fmla="*/ 2147483647 h 205"/>
              <a:gd name="T12" fmla="*/ 0 w 206"/>
              <a:gd name="T13" fmla="*/ 2147483647 h 205"/>
              <a:gd name="T14" fmla="*/ 2147483647 w 206"/>
              <a:gd name="T15" fmla="*/ 2147483647 h 205"/>
              <a:gd name="T16" fmla="*/ 2147483647 w 206"/>
              <a:gd name="T17" fmla="*/ 2147483647 h 205"/>
              <a:gd name="T18" fmla="*/ 2147483647 w 206"/>
              <a:gd name="T19" fmla="*/ 0 h 205"/>
              <a:gd name="T20" fmla="*/ 2147483647 w 206"/>
              <a:gd name="T21" fmla="*/ 2147483647 h 205"/>
              <a:gd name="T22" fmla="*/ 2147483647 w 206"/>
              <a:gd name="T23" fmla="*/ 2147483647 h 205"/>
              <a:gd name="T24" fmla="*/ 2147483647 w 206"/>
              <a:gd name="T25" fmla="*/ 2147483647 h 20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06" h="205">
                <a:moveTo>
                  <a:pt x="103" y="21"/>
                </a:moveTo>
                <a:cubicBezTo>
                  <a:pt x="148" y="21"/>
                  <a:pt x="184" y="57"/>
                  <a:pt x="184" y="102"/>
                </a:cubicBezTo>
                <a:cubicBezTo>
                  <a:pt x="184" y="147"/>
                  <a:pt x="148" y="183"/>
                  <a:pt x="103" y="183"/>
                </a:cubicBezTo>
                <a:cubicBezTo>
                  <a:pt x="58" y="183"/>
                  <a:pt x="22" y="147"/>
                  <a:pt x="22" y="102"/>
                </a:cubicBezTo>
                <a:cubicBezTo>
                  <a:pt x="22" y="102"/>
                  <a:pt x="22" y="102"/>
                  <a:pt x="22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59"/>
                  <a:pt x="46" y="205"/>
                  <a:pt x="103" y="205"/>
                </a:cubicBezTo>
                <a:cubicBezTo>
                  <a:pt x="160" y="205"/>
                  <a:pt x="206" y="159"/>
                  <a:pt x="206" y="102"/>
                </a:cubicBezTo>
                <a:cubicBezTo>
                  <a:pt x="206" y="45"/>
                  <a:pt x="160" y="0"/>
                  <a:pt x="103" y="0"/>
                </a:cubicBezTo>
                <a:cubicBezTo>
                  <a:pt x="73" y="0"/>
                  <a:pt x="46" y="12"/>
                  <a:pt x="27" y="33"/>
                </a:cubicBezTo>
                <a:cubicBezTo>
                  <a:pt x="43" y="48"/>
                  <a:pt x="43" y="48"/>
                  <a:pt x="43" y="48"/>
                </a:cubicBezTo>
                <a:cubicBezTo>
                  <a:pt x="58" y="31"/>
                  <a:pt x="79" y="21"/>
                  <a:pt x="103" y="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0" name="TextBox 125"/>
          <p:cNvSpPr txBox="1">
            <a:spLocks noChangeArrowheads="1"/>
          </p:cNvSpPr>
          <p:nvPr/>
        </p:nvSpPr>
        <p:spPr bwMode="auto">
          <a:xfrm>
            <a:off x="4478867" y="2722034"/>
            <a:ext cx="1011767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endParaRPr lang="zh-CN" altLang="en-US" sz="14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126"/>
          <p:cNvSpPr txBox="1">
            <a:spLocks noChangeArrowheads="1"/>
          </p:cNvSpPr>
          <p:nvPr/>
        </p:nvSpPr>
        <p:spPr bwMode="auto">
          <a:xfrm>
            <a:off x="6866467" y="2722034"/>
            <a:ext cx="1011767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24%</a:t>
            </a:r>
            <a:endParaRPr lang="zh-CN" altLang="en-US" sz="14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127"/>
          <p:cNvSpPr txBox="1">
            <a:spLocks noChangeArrowheads="1"/>
          </p:cNvSpPr>
          <p:nvPr/>
        </p:nvSpPr>
        <p:spPr bwMode="auto">
          <a:xfrm>
            <a:off x="9239252" y="2722034"/>
            <a:ext cx="100964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13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62%</a:t>
            </a:r>
            <a:endParaRPr lang="zh-CN" altLang="en-US" sz="14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634"/>
          <p:cNvSpPr txBox="1"/>
          <p:nvPr/>
        </p:nvSpPr>
        <p:spPr>
          <a:xfrm>
            <a:off x="1360154" y="4755185"/>
            <a:ext cx="9471692" cy="1325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5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5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 rot="5400000">
            <a:off x="-1045741" y="1045741"/>
            <a:ext cx="5825282" cy="3733800"/>
            <a:chOff x="0" y="0"/>
            <a:chExt cx="10721352" cy="6872009"/>
          </a:xfrm>
        </p:grpSpPr>
        <p:sp>
          <p:nvSpPr>
            <p:cNvPr id="4" name="Freeform 40"/>
            <p:cNvSpPr/>
            <p:nvPr/>
          </p:nvSpPr>
          <p:spPr bwMode="auto">
            <a:xfrm flipH="1">
              <a:off x="4544775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41"/>
            <p:cNvSpPr/>
            <p:nvPr/>
          </p:nvSpPr>
          <p:spPr bwMode="auto">
            <a:xfrm flipH="1">
              <a:off x="3659326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42"/>
            <p:cNvSpPr/>
            <p:nvPr/>
          </p:nvSpPr>
          <p:spPr bwMode="auto">
            <a:xfrm flipH="1">
              <a:off x="2777798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43"/>
            <p:cNvSpPr/>
            <p:nvPr/>
          </p:nvSpPr>
          <p:spPr bwMode="auto">
            <a:xfrm flipH="1">
              <a:off x="542630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4"/>
            <p:cNvSpPr/>
            <p:nvPr/>
          </p:nvSpPr>
          <p:spPr bwMode="auto">
            <a:xfrm flipH="1">
              <a:off x="4544775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5"/>
            <p:cNvSpPr/>
            <p:nvPr/>
          </p:nvSpPr>
          <p:spPr bwMode="auto">
            <a:xfrm flipH="1">
              <a:off x="3659326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6"/>
            <p:cNvSpPr/>
            <p:nvPr/>
          </p:nvSpPr>
          <p:spPr bwMode="auto">
            <a:xfrm flipH="1">
              <a:off x="2777798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7"/>
            <p:cNvSpPr/>
            <p:nvPr/>
          </p:nvSpPr>
          <p:spPr bwMode="auto">
            <a:xfrm flipH="1">
              <a:off x="1010820" y="0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8"/>
            <p:cNvSpPr/>
            <p:nvPr/>
          </p:nvSpPr>
          <p:spPr bwMode="auto">
            <a:xfrm flipH="1">
              <a:off x="129293" y="0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9"/>
            <p:cNvSpPr/>
            <p:nvPr/>
          </p:nvSpPr>
          <p:spPr bwMode="auto">
            <a:xfrm flipH="1">
              <a:off x="3" y="0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0"/>
            <p:cNvSpPr/>
            <p:nvPr/>
          </p:nvSpPr>
          <p:spPr bwMode="auto">
            <a:xfrm flipH="1">
              <a:off x="0" y="0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1"/>
            <p:cNvSpPr/>
            <p:nvPr/>
          </p:nvSpPr>
          <p:spPr bwMode="auto">
            <a:xfrm flipH="1">
              <a:off x="1896270" y="1716043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2"/>
            <p:cNvSpPr/>
            <p:nvPr/>
          </p:nvSpPr>
          <p:spPr bwMode="auto">
            <a:xfrm flipH="1">
              <a:off x="1010820" y="1716043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3"/>
            <p:cNvSpPr/>
            <p:nvPr/>
          </p:nvSpPr>
          <p:spPr bwMode="auto">
            <a:xfrm flipH="1">
              <a:off x="12929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"/>
            <p:cNvSpPr/>
            <p:nvPr/>
          </p:nvSpPr>
          <p:spPr bwMode="auto">
            <a:xfrm flipH="1">
              <a:off x="3" y="1716043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5"/>
            <p:cNvSpPr/>
            <p:nvPr/>
          </p:nvSpPr>
          <p:spPr bwMode="auto">
            <a:xfrm flipH="1">
              <a:off x="542630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6"/>
            <p:cNvSpPr/>
            <p:nvPr/>
          </p:nvSpPr>
          <p:spPr bwMode="auto">
            <a:xfrm flipH="1">
              <a:off x="4544775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7"/>
            <p:cNvSpPr/>
            <p:nvPr/>
          </p:nvSpPr>
          <p:spPr bwMode="auto">
            <a:xfrm flipH="1">
              <a:off x="3659326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/>
            <p:nvPr/>
          </p:nvSpPr>
          <p:spPr bwMode="auto">
            <a:xfrm flipH="1">
              <a:off x="4544775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9"/>
            <p:cNvSpPr/>
            <p:nvPr/>
          </p:nvSpPr>
          <p:spPr bwMode="auto">
            <a:xfrm flipH="1">
              <a:off x="2777798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0"/>
            <p:cNvSpPr/>
            <p:nvPr/>
          </p:nvSpPr>
          <p:spPr bwMode="auto">
            <a:xfrm flipH="1">
              <a:off x="1896270" y="3436006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1"/>
            <p:cNvSpPr/>
            <p:nvPr/>
          </p:nvSpPr>
          <p:spPr bwMode="auto">
            <a:xfrm flipH="1">
              <a:off x="1010820" y="3436006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"/>
            <p:cNvSpPr/>
            <p:nvPr/>
          </p:nvSpPr>
          <p:spPr bwMode="auto">
            <a:xfrm flipH="1">
              <a:off x="12929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3"/>
            <p:cNvSpPr/>
            <p:nvPr/>
          </p:nvSpPr>
          <p:spPr bwMode="auto">
            <a:xfrm flipH="1">
              <a:off x="3659326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4"/>
            <p:cNvSpPr/>
            <p:nvPr/>
          </p:nvSpPr>
          <p:spPr bwMode="auto">
            <a:xfrm flipH="1">
              <a:off x="2777798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5"/>
            <p:cNvSpPr/>
            <p:nvPr/>
          </p:nvSpPr>
          <p:spPr bwMode="auto">
            <a:xfrm flipH="1">
              <a:off x="1010820" y="5155966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6"/>
            <p:cNvSpPr/>
            <p:nvPr/>
          </p:nvSpPr>
          <p:spPr bwMode="auto">
            <a:xfrm flipH="1">
              <a:off x="0" y="3185260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7"/>
            <p:cNvSpPr/>
            <p:nvPr/>
          </p:nvSpPr>
          <p:spPr bwMode="auto">
            <a:xfrm flipH="1">
              <a:off x="3" y="3436006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8"/>
            <p:cNvSpPr/>
            <p:nvPr/>
          </p:nvSpPr>
          <p:spPr bwMode="auto">
            <a:xfrm flipH="1">
              <a:off x="0" y="3436006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9"/>
            <p:cNvSpPr/>
            <p:nvPr/>
          </p:nvSpPr>
          <p:spPr bwMode="auto">
            <a:xfrm flipH="1">
              <a:off x="129293" y="5155966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0"/>
            <p:cNvSpPr/>
            <p:nvPr/>
          </p:nvSpPr>
          <p:spPr bwMode="auto">
            <a:xfrm flipH="1">
              <a:off x="3" y="5155966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1"/>
            <p:cNvSpPr/>
            <p:nvPr/>
          </p:nvSpPr>
          <p:spPr bwMode="auto">
            <a:xfrm flipH="1">
              <a:off x="0" y="6621263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 flipH="1">
              <a:off x="8072847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 flipH="1">
              <a:off x="7187398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 flipH="1">
              <a:off x="6305870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"/>
            <p:cNvSpPr/>
            <p:nvPr/>
          </p:nvSpPr>
          <p:spPr bwMode="auto">
            <a:xfrm flipH="1">
              <a:off x="8954375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4"/>
            <p:cNvSpPr/>
            <p:nvPr/>
          </p:nvSpPr>
          <p:spPr bwMode="auto">
            <a:xfrm flipH="1">
              <a:off x="8072847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5"/>
            <p:cNvSpPr/>
            <p:nvPr/>
          </p:nvSpPr>
          <p:spPr bwMode="auto">
            <a:xfrm flipH="1">
              <a:off x="7187398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6"/>
            <p:cNvSpPr/>
            <p:nvPr/>
          </p:nvSpPr>
          <p:spPr bwMode="auto">
            <a:xfrm flipH="1">
              <a:off x="6305870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5"/>
            <p:cNvSpPr/>
            <p:nvPr/>
          </p:nvSpPr>
          <p:spPr bwMode="auto">
            <a:xfrm flipH="1">
              <a:off x="8954375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6"/>
            <p:cNvSpPr/>
            <p:nvPr/>
          </p:nvSpPr>
          <p:spPr bwMode="auto">
            <a:xfrm flipH="1">
              <a:off x="8072847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7"/>
            <p:cNvSpPr/>
            <p:nvPr/>
          </p:nvSpPr>
          <p:spPr bwMode="auto">
            <a:xfrm flipH="1">
              <a:off x="7187398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8"/>
            <p:cNvSpPr/>
            <p:nvPr/>
          </p:nvSpPr>
          <p:spPr bwMode="auto">
            <a:xfrm flipH="1">
              <a:off x="8072847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9"/>
            <p:cNvSpPr/>
            <p:nvPr/>
          </p:nvSpPr>
          <p:spPr bwMode="auto">
            <a:xfrm flipH="1">
              <a:off x="6305870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3"/>
            <p:cNvSpPr/>
            <p:nvPr/>
          </p:nvSpPr>
          <p:spPr bwMode="auto">
            <a:xfrm flipH="1">
              <a:off x="7187398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4"/>
            <p:cNvSpPr/>
            <p:nvPr/>
          </p:nvSpPr>
          <p:spPr bwMode="auto">
            <a:xfrm flipH="1">
              <a:off x="6305870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07280" y="1988238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PART THREE</a:t>
            </a:r>
            <a:endParaRPr lang="zh-CN" altLang="en-US" sz="6000" b="1" dirty="0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907280" y="3022267"/>
            <a:ext cx="589788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 rot="10800000">
            <a:off x="10030007" y="5825282"/>
            <a:ext cx="2161991" cy="1032715"/>
            <a:chOff x="-1" y="0"/>
            <a:chExt cx="7417907" cy="3543300"/>
          </a:xfrm>
        </p:grpSpPr>
        <p:sp>
          <p:nvSpPr>
            <p:cNvPr id="58" name="Freeform 55"/>
            <p:cNvSpPr/>
            <p:nvPr/>
          </p:nvSpPr>
          <p:spPr bwMode="auto">
            <a:xfrm flipH="1">
              <a:off x="5595751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 flipH="1">
              <a:off x="4686695" y="0"/>
              <a:ext cx="1818114" cy="177367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 flipH="1">
              <a:off x="3773596" y="0"/>
              <a:ext cx="1822155" cy="177367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 flipH="1">
              <a:off x="4686695" y="1773670"/>
              <a:ext cx="1818114" cy="1769630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 flipH="1">
              <a:off x="2864540" y="0"/>
              <a:ext cx="1822155" cy="177367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 flipH="1">
              <a:off x="1955484" y="0"/>
              <a:ext cx="1818114" cy="177367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 flipH="1">
              <a:off x="1042384" y="0"/>
              <a:ext cx="1822155" cy="177367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 flipH="1">
              <a:off x="133329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 flipH="1">
              <a:off x="3773596" y="1773670"/>
              <a:ext cx="1822155" cy="1769630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 flipH="1">
              <a:off x="2864540" y="1773670"/>
              <a:ext cx="1822155" cy="1769630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 flipH="1">
              <a:off x="1042384" y="1773670"/>
              <a:ext cx="1822155" cy="1769630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/>
            <p:nvPr/>
          </p:nvSpPr>
          <p:spPr bwMode="auto">
            <a:xfrm flipH="1">
              <a:off x="2" y="0"/>
              <a:ext cx="1042385" cy="177367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 flipH="1">
              <a:off x="-1" y="0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 flipH="1">
              <a:off x="133329" y="1773670"/>
              <a:ext cx="1822155" cy="1769630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/>
            <p:nvPr/>
          </p:nvSpPr>
          <p:spPr bwMode="auto">
            <a:xfrm flipH="1">
              <a:off x="2" y="1773670"/>
              <a:ext cx="1042385" cy="1769630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 flipH="1">
              <a:off x="-1" y="3284724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4" name="文本框 54"/>
          <p:cNvSpPr txBox="1"/>
          <p:nvPr/>
        </p:nvSpPr>
        <p:spPr>
          <a:xfrm>
            <a:off x="3970655" y="3274192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876300" y="1709895"/>
            <a:ext cx="8327805" cy="4470163"/>
            <a:chOff x="2246988" y="1296985"/>
            <a:chExt cx="7698024" cy="4738969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2431018" y="2477557"/>
              <a:ext cx="201392" cy="180210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2750467" y="1449765"/>
              <a:ext cx="199656" cy="28298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 u="sng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3068180" y="2055676"/>
              <a:ext cx="201392" cy="22239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3387629" y="2696310"/>
              <a:ext cx="201392" cy="15833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2246988" y="4448070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2246988" y="4885576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2246988" y="5998438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Rectangle 90"/>
            <p:cNvSpPr>
              <a:spLocks noChangeArrowheads="1"/>
            </p:cNvSpPr>
            <p:nvPr/>
          </p:nvSpPr>
          <p:spPr bwMode="auto">
            <a:xfrm>
              <a:off x="4477922" y="1567822"/>
              <a:ext cx="201392" cy="27118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Rectangle 91"/>
            <p:cNvSpPr>
              <a:spLocks noChangeArrowheads="1"/>
            </p:cNvSpPr>
            <p:nvPr/>
          </p:nvSpPr>
          <p:spPr bwMode="auto">
            <a:xfrm>
              <a:off x="4795634" y="2814367"/>
              <a:ext cx="201392" cy="1465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 u="sng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Rectangle 92"/>
            <p:cNvSpPr>
              <a:spLocks noChangeArrowheads="1"/>
            </p:cNvSpPr>
            <p:nvPr/>
          </p:nvSpPr>
          <p:spPr bwMode="auto">
            <a:xfrm>
              <a:off x="5115083" y="3168538"/>
              <a:ext cx="217017" cy="111112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93"/>
            <p:cNvSpPr>
              <a:spLocks noChangeArrowheads="1"/>
            </p:cNvSpPr>
            <p:nvPr/>
          </p:nvSpPr>
          <p:spPr bwMode="auto">
            <a:xfrm>
              <a:off x="5432796" y="3724101"/>
              <a:ext cx="218753" cy="5555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94"/>
            <p:cNvSpPr>
              <a:spLocks noChangeArrowheads="1"/>
            </p:cNvSpPr>
            <p:nvPr/>
          </p:nvSpPr>
          <p:spPr bwMode="auto">
            <a:xfrm>
              <a:off x="4309516" y="4448070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95"/>
            <p:cNvSpPr>
              <a:spLocks noChangeArrowheads="1"/>
            </p:cNvSpPr>
            <p:nvPr/>
          </p:nvSpPr>
          <p:spPr bwMode="auto">
            <a:xfrm>
              <a:off x="4309516" y="4885576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309516" y="5998438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Rectangle 175"/>
            <p:cNvSpPr>
              <a:spLocks noChangeArrowheads="1"/>
            </p:cNvSpPr>
            <p:nvPr/>
          </p:nvSpPr>
          <p:spPr bwMode="auto">
            <a:xfrm>
              <a:off x="6540450" y="3201525"/>
              <a:ext cx="201392" cy="10781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Rectangle 176"/>
            <p:cNvSpPr>
              <a:spLocks noChangeArrowheads="1"/>
            </p:cNvSpPr>
            <p:nvPr/>
          </p:nvSpPr>
          <p:spPr bwMode="auto">
            <a:xfrm>
              <a:off x="6858162" y="3387291"/>
              <a:ext cx="201392" cy="8923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 u="sng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177"/>
            <p:cNvSpPr>
              <a:spLocks noChangeArrowheads="1"/>
            </p:cNvSpPr>
            <p:nvPr/>
          </p:nvSpPr>
          <p:spPr bwMode="auto">
            <a:xfrm>
              <a:off x="7177611" y="3741463"/>
              <a:ext cx="201392" cy="5382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Rectangle 178"/>
            <p:cNvSpPr>
              <a:spLocks noChangeArrowheads="1"/>
            </p:cNvSpPr>
            <p:nvPr/>
          </p:nvSpPr>
          <p:spPr bwMode="auto">
            <a:xfrm>
              <a:off x="7497060" y="1296985"/>
              <a:ext cx="199656" cy="29826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179"/>
            <p:cNvSpPr>
              <a:spLocks noChangeArrowheads="1"/>
            </p:cNvSpPr>
            <p:nvPr/>
          </p:nvSpPr>
          <p:spPr bwMode="auto">
            <a:xfrm>
              <a:off x="6356420" y="4448070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180"/>
            <p:cNvSpPr>
              <a:spLocks noChangeArrowheads="1"/>
            </p:cNvSpPr>
            <p:nvPr/>
          </p:nvSpPr>
          <p:spPr bwMode="auto">
            <a:xfrm>
              <a:off x="6356420" y="4885576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Rectangle 181"/>
            <p:cNvSpPr>
              <a:spLocks noChangeArrowheads="1"/>
            </p:cNvSpPr>
            <p:nvPr/>
          </p:nvSpPr>
          <p:spPr bwMode="auto">
            <a:xfrm>
              <a:off x="6356420" y="5998438"/>
              <a:ext cx="1508702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Rectangle 261"/>
            <p:cNvSpPr>
              <a:spLocks noChangeArrowheads="1"/>
            </p:cNvSpPr>
            <p:nvPr/>
          </p:nvSpPr>
          <p:spPr bwMode="auto">
            <a:xfrm>
              <a:off x="8585617" y="1753588"/>
              <a:ext cx="201392" cy="25260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262"/>
            <p:cNvSpPr>
              <a:spLocks noChangeArrowheads="1"/>
            </p:cNvSpPr>
            <p:nvPr/>
          </p:nvSpPr>
          <p:spPr bwMode="auto">
            <a:xfrm>
              <a:off x="8905066" y="1296985"/>
              <a:ext cx="201392" cy="29826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 u="sng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263"/>
            <p:cNvSpPr>
              <a:spLocks noChangeArrowheads="1"/>
            </p:cNvSpPr>
            <p:nvPr/>
          </p:nvSpPr>
          <p:spPr bwMode="auto">
            <a:xfrm>
              <a:off x="9222778" y="1567822"/>
              <a:ext cx="201392" cy="271184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Rectangle 264"/>
            <p:cNvSpPr>
              <a:spLocks noChangeArrowheads="1"/>
            </p:cNvSpPr>
            <p:nvPr/>
          </p:nvSpPr>
          <p:spPr bwMode="auto">
            <a:xfrm>
              <a:off x="9542227" y="2477557"/>
              <a:ext cx="201392" cy="18021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265"/>
            <p:cNvSpPr>
              <a:spLocks noChangeArrowheads="1"/>
            </p:cNvSpPr>
            <p:nvPr/>
          </p:nvSpPr>
          <p:spPr bwMode="auto">
            <a:xfrm>
              <a:off x="8418948" y="4448069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266"/>
            <p:cNvSpPr>
              <a:spLocks noChangeArrowheads="1"/>
            </p:cNvSpPr>
            <p:nvPr/>
          </p:nvSpPr>
          <p:spPr bwMode="auto">
            <a:xfrm>
              <a:off x="8418948" y="4885575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267"/>
            <p:cNvSpPr>
              <a:spLocks noChangeArrowheads="1"/>
            </p:cNvSpPr>
            <p:nvPr/>
          </p:nvSpPr>
          <p:spPr bwMode="auto">
            <a:xfrm>
              <a:off x="8418948" y="5998438"/>
              <a:ext cx="1493076" cy="17361"/>
            </a:xfrm>
            <a:prstGeom prst="rect">
              <a:avLst/>
            </a:prstGeom>
            <a:solidFill>
              <a:srgbClr val="5149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431018" y="4465430"/>
              <a:ext cx="1158002" cy="326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北京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469241" y="4465430"/>
              <a:ext cx="1158002" cy="326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天津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49130" y="4465430"/>
              <a:ext cx="1158002" cy="326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重庆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611660" y="4465430"/>
              <a:ext cx="1158002" cy="326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zh-CN" altLang="en-US" sz="14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246988" y="4959216"/>
              <a:ext cx="1508703" cy="1076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6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87</a:t>
              </a:r>
              <a:r>
                <a:rPr lang="en-US" altLang="zh-CN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4337594" y="4959216"/>
              <a:ext cx="1508703" cy="1076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6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54</a:t>
              </a:r>
              <a:r>
                <a:rPr lang="en-US" altLang="zh-CN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366405" y="4959216"/>
              <a:ext cx="1508703" cy="1076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6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24</a:t>
              </a:r>
              <a:r>
                <a:rPr lang="en-US" altLang="zh-CN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436309" y="4959216"/>
              <a:ext cx="1508703" cy="1076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6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78</a:t>
              </a:r>
              <a:r>
                <a:rPr lang="en-US" altLang="zh-CN" sz="3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矩形 59"/>
          <p:cNvSpPr>
            <a:spLocks noChangeAspect="1"/>
          </p:cNvSpPr>
          <p:nvPr/>
        </p:nvSpPr>
        <p:spPr>
          <a:xfrm>
            <a:off x="9646969" y="4918885"/>
            <a:ext cx="259137" cy="2302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646969" y="5226022"/>
            <a:ext cx="259137" cy="2302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350" u="sng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646969" y="5533161"/>
            <a:ext cx="259137" cy="2302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9646969" y="5840298"/>
            <a:ext cx="259137" cy="2302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35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872496" y="4865146"/>
            <a:ext cx="1955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此处插入说明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872496" y="5178590"/>
            <a:ext cx="1955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此处插入说明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872494" y="5496284"/>
            <a:ext cx="1955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此处插入说明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872494" y="5795196"/>
            <a:ext cx="1955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此处插入说明</a:t>
            </a:r>
            <a:endParaRPr lang="zh-CN" altLang="en-US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16"/>
          <p:cNvGrpSpPr/>
          <p:nvPr/>
        </p:nvGrpSpPr>
        <p:grpSpPr bwMode="auto">
          <a:xfrm>
            <a:off x="6766646" y="1411818"/>
            <a:ext cx="3899153" cy="4421628"/>
            <a:chOff x="5074731" y="1059582"/>
            <a:chExt cx="2924098" cy="3315920"/>
          </a:xfrm>
        </p:grpSpPr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 rot="-5400000">
              <a:off x="4048440" y="2805952"/>
              <a:ext cx="2595840" cy="5432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 rot="-5400000">
              <a:off x="4893879" y="3054382"/>
              <a:ext cx="2091783" cy="5504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auto">
            <a:xfrm rot="-5400000">
              <a:off x="4875221" y="2445913"/>
              <a:ext cx="3315920" cy="54325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 rot="-5400000">
              <a:off x="5826872" y="2804151"/>
              <a:ext cx="2595842" cy="5468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 rot="-5400000">
              <a:off x="6207859" y="2584531"/>
              <a:ext cx="3027888" cy="55405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9" name="Rectangle 9"/>
          <p:cNvSpPr>
            <a:spLocks noChangeArrowheads="1"/>
          </p:cNvSpPr>
          <p:nvPr/>
        </p:nvSpPr>
        <p:spPr bwMode="auto">
          <a:xfrm rot="16200000">
            <a:off x="5645191" y="5259786"/>
            <a:ext cx="1272208" cy="2419523"/>
          </a:xfrm>
          <a:custGeom>
            <a:avLst/>
            <a:gdLst>
              <a:gd name="T0" fmla="*/ 2 w 954069"/>
              <a:gd name="T1" fmla="*/ 0 h 1814477"/>
              <a:gd name="T2" fmla="*/ 954069 w 954069"/>
              <a:gd name="T3" fmla="*/ 1264019 h 1814477"/>
              <a:gd name="T4" fmla="*/ 954069 w 954069"/>
              <a:gd name="T5" fmla="*/ 1814477 h 1814477"/>
              <a:gd name="T6" fmla="*/ 0 w 954069"/>
              <a:gd name="T7" fmla="*/ 1155577 h 1814477"/>
              <a:gd name="T8" fmla="*/ 2 w 954069"/>
              <a:gd name="T9" fmla="*/ 0 h 18144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4069" h="1814477">
                <a:moveTo>
                  <a:pt x="2" y="0"/>
                </a:moveTo>
                <a:lnTo>
                  <a:pt x="954069" y="1264019"/>
                </a:lnTo>
                <a:lnTo>
                  <a:pt x="954069" y="1814477"/>
                </a:lnTo>
                <a:lnTo>
                  <a:pt x="0" y="1155577"/>
                </a:lnTo>
                <a:cubicBezTo>
                  <a:pt x="1" y="851066"/>
                  <a:pt x="1" y="304511"/>
                  <a:pt x="2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 rot="16200000">
            <a:off x="8080119" y="5779780"/>
            <a:ext cx="1272206" cy="1379534"/>
          </a:xfrm>
          <a:custGeom>
            <a:avLst/>
            <a:gdLst>
              <a:gd name="T0" fmla="*/ 0 w 954068"/>
              <a:gd name="T1" fmla="*/ 0 h 1034556"/>
              <a:gd name="T2" fmla="*/ 954068 w 954068"/>
              <a:gd name="T3" fmla="*/ 242046 h 1034556"/>
              <a:gd name="T4" fmla="*/ 954068 w 954068"/>
              <a:gd name="T5" fmla="*/ 792504 h 1034556"/>
              <a:gd name="T6" fmla="*/ 13447 w 954068"/>
              <a:gd name="T7" fmla="*/ 1034556 h 1034556"/>
              <a:gd name="T8" fmla="*/ 0 w 954068"/>
              <a:gd name="T9" fmla="*/ 0 h 10345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4068" h="1034556">
                <a:moveTo>
                  <a:pt x="0" y="0"/>
                </a:moveTo>
                <a:lnTo>
                  <a:pt x="954068" y="242046"/>
                </a:lnTo>
                <a:lnTo>
                  <a:pt x="954068" y="792504"/>
                </a:lnTo>
                <a:lnTo>
                  <a:pt x="13447" y="1034556"/>
                </a:lnTo>
                <a:cubicBezTo>
                  <a:pt x="13447" y="747977"/>
                  <a:pt x="0" y="286579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 rot="5400000" flipH="1">
            <a:off x="10500652" y="5259784"/>
            <a:ext cx="1272208" cy="2419523"/>
          </a:xfrm>
          <a:custGeom>
            <a:avLst/>
            <a:gdLst>
              <a:gd name="T0" fmla="*/ 2 w 954069"/>
              <a:gd name="T1" fmla="*/ 0 h 1814477"/>
              <a:gd name="T2" fmla="*/ 954069 w 954069"/>
              <a:gd name="T3" fmla="*/ 1264019 h 1814477"/>
              <a:gd name="T4" fmla="*/ 954069 w 954069"/>
              <a:gd name="T5" fmla="*/ 1814477 h 1814477"/>
              <a:gd name="T6" fmla="*/ 0 w 954069"/>
              <a:gd name="T7" fmla="*/ 1155577 h 1814477"/>
              <a:gd name="T8" fmla="*/ 2 w 954069"/>
              <a:gd name="T9" fmla="*/ 0 h 18144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54069" h="1814477">
                <a:moveTo>
                  <a:pt x="2" y="0"/>
                </a:moveTo>
                <a:lnTo>
                  <a:pt x="954069" y="1264019"/>
                </a:lnTo>
                <a:lnTo>
                  <a:pt x="954069" y="1814477"/>
                </a:lnTo>
                <a:lnTo>
                  <a:pt x="0" y="1155577"/>
                </a:lnTo>
                <a:cubicBezTo>
                  <a:pt x="1" y="851066"/>
                  <a:pt x="1" y="304511"/>
                  <a:pt x="2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 rot="16200000">
            <a:off x="6898517" y="5681163"/>
            <a:ext cx="1236344" cy="1540906"/>
          </a:xfrm>
          <a:custGeom>
            <a:avLst/>
            <a:gdLst>
              <a:gd name="T0" fmla="*/ 0 w 927174"/>
              <a:gd name="T1" fmla="*/ 0 h 1155574"/>
              <a:gd name="T2" fmla="*/ 927174 w 927174"/>
              <a:gd name="T3" fmla="*/ 605116 h 1155574"/>
              <a:gd name="T4" fmla="*/ 927174 w 927174"/>
              <a:gd name="T5" fmla="*/ 1155574 h 1155574"/>
              <a:gd name="T6" fmla="*/ 1 w 927174"/>
              <a:gd name="T7" fmla="*/ 900081 h 1155574"/>
              <a:gd name="T8" fmla="*/ 0 w 927174"/>
              <a:gd name="T9" fmla="*/ 0 h 1155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7174" h="1155574">
                <a:moveTo>
                  <a:pt x="0" y="0"/>
                </a:moveTo>
                <a:lnTo>
                  <a:pt x="927174" y="605116"/>
                </a:lnTo>
                <a:lnTo>
                  <a:pt x="927174" y="1155574"/>
                </a:lnTo>
                <a:lnTo>
                  <a:pt x="1" y="900081"/>
                </a:lnTo>
                <a:cubicBezTo>
                  <a:pt x="1" y="568678"/>
                  <a:pt x="0" y="331403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 rot="5400000" flipH="1">
            <a:off x="9287985" y="5681161"/>
            <a:ext cx="1236344" cy="1540906"/>
          </a:xfrm>
          <a:custGeom>
            <a:avLst/>
            <a:gdLst>
              <a:gd name="T0" fmla="*/ 0 w 927174"/>
              <a:gd name="T1" fmla="*/ 0 h 1155574"/>
              <a:gd name="T2" fmla="*/ 927174 w 927174"/>
              <a:gd name="T3" fmla="*/ 605116 h 1155574"/>
              <a:gd name="T4" fmla="*/ 927174 w 927174"/>
              <a:gd name="T5" fmla="*/ 1155574 h 1155574"/>
              <a:gd name="T6" fmla="*/ 1 w 927174"/>
              <a:gd name="T7" fmla="*/ 900081 h 1155574"/>
              <a:gd name="T8" fmla="*/ 0 w 927174"/>
              <a:gd name="T9" fmla="*/ 0 h 11555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7174" h="1155574">
                <a:moveTo>
                  <a:pt x="0" y="0"/>
                </a:moveTo>
                <a:lnTo>
                  <a:pt x="927174" y="605116"/>
                </a:lnTo>
                <a:lnTo>
                  <a:pt x="927174" y="1155574"/>
                </a:lnTo>
                <a:lnTo>
                  <a:pt x="1" y="900081"/>
                </a:lnTo>
                <a:cubicBezTo>
                  <a:pt x="1" y="568678"/>
                  <a:pt x="0" y="331403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4" name="组合 18"/>
          <p:cNvGrpSpPr/>
          <p:nvPr/>
        </p:nvGrpSpPr>
        <p:grpSpPr bwMode="auto">
          <a:xfrm>
            <a:off x="6722534" y="1744134"/>
            <a:ext cx="793751" cy="408517"/>
            <a:chOff x="1852960" y="1059581"/>
            <a:chExt cx="1182688" cy="688975"/>
          </a:xfrm>
          <a:solidFill>
            <a:schemeClr val="bg1">
              <a:lumMod val="65000"/>
            </a:schemeClr>
          </a:solidFill>
        </p:grpSpPr>
        <p:sp>
          <p:nvSpPr>
            <p:cNvPr id="35" name="Freeform 16"/>
            <p:cNvSpPr/>
            <p:nvPr/>
          </p:nvSpPr>
          <p:spPr bwMode="auto">
            <a:xfrm>
              <a:off x="2411760" y="1059581"/>
              <a:ext cx="623888" cy="384175"/>
            </a:xfrm>
            <a:custGeom>
              <a:avLst/>
              <a:gdLst>
                <a:gd name="T0" fmla="*/ 2147483647 w 86"/>
                <a:gd name="T1" fmla="*/ 2147483647 h 53"/>
                <a:gd name="T2" fmla="*/ 2147483647 w 86"/>
                <a:gd name="T3" fmla="*/ 2147483647 h 53"/>
                <a:gd name="T4" fmla="*/ 2147483647 w 86"/>
                <a:gd name="T5" fmla="*/ 0 h 53"/>
                <a:gd name="T6" fmla="*/ 2147483647 w 86"/>
                <a:gd name="T7" fmla="*/ 2147483647 h 53"/>
                <a:gd name="T8" fmla="*/ 2147483647 w 86"/>
                <a:gd name="T9" fmla="*/ 2147483647 h 53"/>
                <a:gd name="T10" fmla="*/ 2147483647 w 86"/>
                <a:gd name="T11" fmla="*/ 2147483647 h 53"/>
                <a:gd name="T12" fmla="*/ 0 w 86"/>
                <a:gd name="T13" fmla="*/ 2147483647 h 53"/>
                <a:gd name="T14" fmla="*/ 2147483647 w 86"/>
                <a:gd name="T15" fmla="*/ 2147483647 h 53"/>
                <a:gd name="T16" fmla="*/ 2147483647 w 86"/>
                <a:gd name="T17" fmla="*/ 2147483647 h 53"/>
                <a:gd name="T18" fmla="*/ 2147483647 w 86"/>
                <a:gd name="T19" fmla="*/ 2147483647 h 53"/>
                <a:gd name="T20" fmla="*/ 2147483647 w 86"/>
                <a:gd name="T21" fmla="*/ 2147483647 h 53"/>
                <a:gd name="T22" fmla="*/ 2147483647 w 86"/>
                <a:gd name="T23" fmla="*/ 2147483647 h 53"/>
                <a:gd name="T24" fmla="*/ 2147483647 w 86"/>
                <a:gd name="T25" fmla="*/ 2147483647 h 53"/>
                <a:gd name="T26" fmla="*/ 2147483647 w 86"/>
                <a:gd name="T27" fmla="*/ 214748364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6" h="53">
                  <a:moveTo>
                    <a:pt x="67" y="21"/>
                  </a:moveTo>
                  <a:cubicBezTo>
                    <a:pt x="67" y="20"/>
                    <a:pt x="67" y="18"/>
                    <a:pt x="67" y="17"/>
                  </a:cubicBezTo>
                  <a:cubicBezTo>
                    <a:pt x="67" y="7"/>
                    <a:pt x="58" y="0"/>
                    <a:pt x="46" y="0"/>
                  </a:cubicBezTo>
                  <a:cubicBezTo>
                    <a:pt x="36" y="0"/>
                    <a:pt x="28" y="6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19" y="13"/>
                    <a:pt x="12" y="16"/>
                    <a:pt x="8" y="19"/>
                  </a:cubicBezTo>
                  <a:cubicBezTo>
                    <a:pt x="3" y="23"/>
                    <a:pt x="0" y="28"/>
                    <a:pt x="0" y="33"/>
                  </a:cubicBezTo>
                  <a:cubicBezTo>
                    <a:pt x="0" y="42"/>
                    <a:pt x="8" y="50"/>
                    <a:pt x="18" y="52"/>
                  </a:cubicBezTo>
                  <a:cubicBezTo>
                    <a:pt x="19" y="53"/>
                    <a:pt x="21" y="53"/>
                    <a:pt x="2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9" y="51"/>
                    <a:pt x="86" y="45"/>
                    <a:pt x="86" y="37"/>
                  </a:cubicBezTo>
                  <a:cubicBezTo>
                    <a:pt x="86" y="29"/>
                    <a:pt x="77" y="22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1852960" y="1181818"/>
              <a:ext cx="914400" cy="566738"/>
            </a:xfrm>
            <a:custGeom>
              <a:avLst/>
              <a:gdLst>
                <a:gd name="T0" fmla="*/ 2147483647 w 126"/>
                <a:gd name="T1" fmla="*/ 2147483647 h 78"/>
                <a:gd name="T2" fmla="*/ 2147483647 w 126"/>
                <a:gd name="T3" fmla="*/ 2147483647 h 78"/>
                <a:gd name="T4" fmla="*/ 2147483647 w 126"/>
                <a:gd name="T5" fmla="*/ 2147483647 h 78"/>
                <a:gd name="T6" fmla="*/ 2147483647 w 126"/>
                <a:gd name="T7" fmla="*/ 2147483647 h 78"/>
                <a:gd name="T8" fmla="*/ 2147483647 w 126"/>
                <a:gd name="T9" fmla="*/ 2147483647 h 78"/>
                <a:gd name="T10" fmla="*/ 2147483647 w 126"/>
                <a:gd name="T11" fmla="*/ 0 h 78"/>
                <a:gd name="T12" fmla="*/ 2147483647 w 126"/>
                <a:gd name="T13" fmla="*/ 2147483647 h 78"/>
                <a:gd name="T14" fmla="*/ 2147483647 w 126"/>
                <a:gd name="T15" fmla="*/ 2147483647 h 78"/>
                <a:gd name="T16" fmla="*/ 0 w 126"/>
                <a:gd name="T17" fmla="*/ 2147483647 h 78"/>
                <a:gd name="T18" fmla="*/ 2147483647 w 126"/>
                <a:gd name="T19" fmla="*/ 2147483647 h 78"/>
                <a:gd name="T20" fmla="*/ 2147483647 w 126"/>
                <a:gd name="T21" fmla="*/ 2147483647 h 78"/>
                <a:gd name="T22" fmla="*/ 2147483647 w 126"/>
                <a:gd name="T23" fmla="*/ 2147483647 h 78"/>
                <a:gd name="T24" fmla="*/ 2147483647 w 126"/>
                <a:gd name="T25" fmla="*/ 2147483647 h 78"/>
                <a:gd name="T26" fmla="*/ 2147483647 w 126"/>
                <a:gd name="T27" fmla="*/ 2147483647 h 78"/>
                <a:gd name="T28" fmla="*/ 2147483647 w 126"/>
                <a:gd name="T29" fmla="*/ 2147483647 h 78"/>
                <a:gd name="T30" fmla="*/ 2147483647 w 126"/>
                <a:gd name="T31" fmla="*/ 2147483647 h 78"/>
                <a:gd name="T32" fmla="*/ 2147483647 w 126"/>
                <a:gd name="T33" fmla="*/ 2147483647 h 78"/>
                <a:gd name="T34" fmla="*/ 2147483647 w 126"/>
                <a:gd name="T35" fmla="*/ 2147483647 h 78"/>
                <a:gd name="T36" fmla="*/ 2147483647 w 126"/>
                <a:gd name="T37" fmla="*/ 2147483647 h 78"/>
                <a:gd name="T38" fmla="*/ 2147483647 w 126"/>
                <a:gd name="T39" fmla="*/ 2147483647 h 78"/>
                <a:gd name="T40" fmla="*/ 2147483647 w 126"/>
                <a:gd name="T41" fmla="*/ 2147483647 h 78"/>
                <a:gd name="T42" fmla="*/ 2147483647 w 126"/>
                <a:gd name="T43" fmla="*/ 2147483647 h 78"/>
                <a:gd name="T44" fmla="*/ 2147483647 w 126"/>
                <a:gd name="T45" fmla="*/ 2147483647 h 78"/>
                <a:gd name="T46" fmla="*/ 2147483647 w 126"/>
                <a:gd name="T47" fmla="*/ 2147483647 h 78"/>
                <a:gd name="T48" fmla="*/ 2147483647 w 126"/>
                <a:gd name="T49" fmla="*/ 2147483647 h 78"/>
                <a:gd name="T50" fmla="*/ 2147483647 w 126"/>
                <a:gd name="T51" fmla="*/ 2147483647 h 78"/>
                <a:gd name="T52" fmla="*/ 2147483647 w 126"/>
                <a:gd name="T53" fmla="*/ 2147483647 h 78"/>
                <a:gd name="T54" fmla="*/ 2147483647 w 126"/>
                <a:gd name="T55" fmla="*/ 2147483647 h 78"/>
                <a:gd name="T56" fmla="*/ 2147483647 w 126"/>
                <a:gd name="T57" fmla="*/ 2147483647 h 78"/>
                <a:gd name="T58" fmla="*/ 2147483647 w 126"/>
                <a:gd name="T59" fmla="*/ 2147483647 h 7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6" h="78">
                  <a:moveTo>
                    <a:pt x="118" y="39"/>
                  </a:moveTo>
                  <a:cubicBezTo>
                    <a:pt x="96" y="39"/>
                    <a:pt x="96" y="39"/>
                    <a:pt x="96" y="39"/>
                  </a:cubicBezTo>
                  <a:cubicBezTo>
                    <a:pt x="95" y="39"/>
                    <a:pt x="94" y="38"/>
                    <a:pt x="92" y="38"/>
                  </a:cubicBezTo>
                  <a:cubicBezTo>
                    <a:pt x="81" y="35"/>
                    <a:pt x="73" y="27"/>
                    <a:pt x="73" y="17"/>
                  </a:cubicBezTo>
                  <a:cubicBezTo>
                    <a:pt x="73" y="11"/>
                    <a:pt x="76" y="6"/>
                    <a:pt x="81" y="2"/>
                  </a:cubicBezTo>
                  <a:cubicBezTo>
                    <a:pt x="77" y="1"/>
                    <a:pt x="73" y="0"/>
                    <a:pt x="68" y="0"/>
                  </a:cubicBezTo>
                  <a:cubicBezTo>
                    <a:pt x="53" y="0"/>
                    <a:pt x="40" y="8"/>
                    <a:pt x="38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17" y="20"/>
                    <a:pt x="0" y="33"/>
                    <a:pt x="0" y="49"/>
                  </a:cubicBezTo>
                  <a:cubicBezTo>
                    <a:pt x="0" y="62"/>
                    <a:pt x="11" y="73"/>
                    <a:pt x="26" y="76"/>
                  </a:cubicBezTo>
                  <a:cubicBezTo>
                    <a:pt x="28" y="77"/>
                    <a:pt x="30" y="78"/>
                    <a:pt x="32" y="78"/>
                  </a:cubicBezTo>
                  <a:cubicBezTo>
                    <a:pt x="99" y="78"/>
                    <a:pt x="99" y="78"/>
                    <a:pt x="99" y="78"/>
                  </a:cubicBezTo>
                  <a:cubicBezTo>
                    <a:pt x="100" y="78"/>
                    <a:pt x="101" y="78"/>
                    <a:pt x="102" y="77"/>
                  </a:cubicBezTo>
                  <a:cubicBezTo>
                    <a:pt x="115" y="75"/>
                    <a:pt x="126" y="66"/>
                    <a:pt x="126" y="54"/>
                  </a:cubicBezTo>
                  <a:cubicBezTo>
                    <a:pt x="126" y="48"/>
                    <a:pt x="123" y="43"/>
                    <a:pt x="118" y="39"/>
                  </a:cubicBezTo>
                  <a:close/>
                  <a:moveTo>
                    <a:pt x="36" y="58"/>
                  </a:moveTo>
                  <a:cubicBezTo>
                    <a:pt x="33" y="58"/>
                    <a:pt x="31" y="55"/>
                    <a:pt x="31" y="52"/>
                  </a:cubicBezTo>
                  <a:cubicBezTo>
                    <a:pt x="31" y="49"/>
                    <a:pt x="33" y="47"/>
                    <a:pt x="36" y="47"/>
                  </a:cubicBezTo>
                  <a:cubicBezTo>
                    <a:pt x="39" y="47"/>
                    <a:pt x="41" y="49"/>
                    <a:pt x="41" y="52"/>
                  </a:cubicBezTo>
                  <a:cubicBezTo>
                    <a:pt x="41" y="55"/>
                    <a:pt x="39" y="58"/>
                    <a:pt x="36" y="58"/>
                  </a:cubicBezTo>
                  <a:close/>
                  <a:moveTo>
                    <a:pt x="58" y="58"/>
                  </a:moveTo>
                  <a:cubicBezTo>
                    <a:pt x="56" y="58"/>
                    <a:pt x="53" y="56"/>
                    <a:pt x="53" y="53"/>
                  </a:cubicBezTo>
                  <a:cubicBezTo>
                    <a:pt x="53" y="50"/>
                    <a:pt x="56" y="47"/>
                    <a:pt x="58" y="47"/>
                  </a:cubicBezTo>
                  <a:cubicBezTo>
                    <a:pt x="61" y="47"/>
                    <a:pt x="64" y="50"/>
                    <a:pt x="64" y="53"/>
                  </a:cubicBezTo>
                  <a:cubicBezTo>
                    <a:pt x="64" y="56"/>
                    <a:pt x="61" y="58"/>
                    <a:pt x="58" y="58"/>
                  </a:cubicBezTo>
                  <a:close/>
                  <a:moveTo>
                    <a:pt x="81" y="58"/>
                  </a:moveTo>
                  <a:cubicBezTo>
                    <a:pt x="78" y="58"/>
                    <a:pt x="76" y="56"/>
                    <a:pt x="76" y="53"/>
                  </a:cubicBezTo>
                  <a:cubicBezTo>
                    <a:pt x="76" y="50"/>
                    <a:pt x="78" y="48"/>
                    <a:pt x="81" y="48"/>
                  </a:cubicBezTo>
                  <a:cubicBezTo>
                    <a:pt x="84" y="48"/>
                    <a:pt x="86" y="50"/>
                    <a:pt x="86" y="53"/>
                  </a:cubicBezTo>
                  <a:cubicBezTo>
                    <a:pt x="86" y="56"/>
                    <a:pt x="84" y="58"/>
                    <a:pt x="81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7" name="Freeform 16"/>
          <p:cNvSpPr/>
          <p:nvPr/>
        </p:nvSpPr>
        <p:spPr bwMode="auto">
          <a:xfrm>
            <a:off x="7658100" y="2698751"/>
            <a:ext cx="527051" cy="160867"/>
          </a:xfrm>
          <a:custGeom>
            <a:avLst/>
            <a:gdLst>
              <a:gd name="T0" fmla="*/ 2147483647 w 86"/>
              <a:gd name="T1" fmla="*/ 2147483647 h 53"/>
              <a:gd name="T2" fmla="*/ 2147483647 w 86"/>
              <a:gd name="T3" fmla="*/ 2147483647 h 53"/>
              <a:gd name="T4" fmla="*/ 2147483647 w 86"/>
              <a:gd name="T5" fmla="*/ 0 h 53"/>
              <a:gd name="T6" fmla="*/ 2147483647 w 86"/>
              <a:gd name="T7" fmla="*/ 2147483647 h 53"/>
              <a:gd name="T8" fmla="*/ 2147483647 w 86"/>
              <a:gd name="T9" fmla="*/ 2147483647 h 53"/>
              <a:gd name="T10" fmla="*/ 2147483647 w 86"/>
              <a:gd name="T11" fmla="*/ 2147483647 h 53"/>
              <a:gd name="T12" fmla="*/ 0 w 86"/>
              <a:gd name="T13" fmla="*/ 2147483647 h 53"/>
              <a:gd name="T14" fmla="*/ 2147483647 w 86"/>
              <a:gd name="T15" fmla="*/ 2147483647 h 53"/>
              <a:gd name="T16" fmla="*/ 2147483647 w 86"/>
              <a:gd name="T17" fmla="*/ 2147483647 h 53"/>
              <a:gd name="T18" fmla="*/ 2147483647 w 86"/>
              <a:gd name="T19" fmla="*/ 2147483647 h 53"/>
              <a:gd name="T20" fmla="*/ 2147483647 w 86"/>
              <a:gd name="T21" fmla="*/ 2147483647 h 53"/>
              <a:gd name="T22" fmla="*/ 2147483647 w 86"/>
              <a:gd name="T23" fmla="*/ 2147483647 h 53"/>
              <a:gd name="T24" fmla="*/ 2147483647 w 86"/>
              <a:gd name="T25" fmla="*/ 2147483647 h 53"/>
              <a:gd name="T26" fmla="*/ 2147483647 w 86"/>
              <a:gd name="T27" fmla="*/ 2147483647 h 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8" name="Freeform 16"/>
          <p:cNvSpPr/>
          <p:nvPr/>
        </p:nvSpPr>
        <p:spPr bwMode="auto">
          <a:xfrm>
            <a:off x="8451852" y="1043518"/>
            <a:ext cx="527049" cy="162983"/>
          </a:xfrm>
          <a:custGeom>
            <a:avLst/>
            <a:gdLst>
              <a:gd name="T0" fmla="*/ 2147483647 w 86"/>
              <a:gd name="T1" fmla="*/ 2147483647 h 53"/>
              <a:gd name="T2" fmla="*/ 2147483647 w 86"/>
              <a:gd name="T3" fmla="*/ 2147483647 h 53"/>
              <a:gd name="T4" fmla="*/ 2147483647 w 86"/>
              <a:gd name="T5" fmla="*/ 0 h 53"/>
              <a:gd name="T6" fmla="*/ 2147483647 w 86"/>
              <a:gd name="T7" fmla="*/ 2147483647 h 53"/>
              <a:gd name="T8" fmla="*/ 2147483647 w 86"/>
              <a:gd name="T9" fmla="*/ 2147483647 h 53"/>
              <a:gd name="T10" fmla="*/ 2147483647 w 86"/>
              <a:gd name="T11" fmla="*/ 2147483647 h 53"/>
              <a:gd name="T12" fmla="*/ 0 w 86"/>
              <a:gd name="T13" fmla="*/ 2147483647 h 53"/>
              <a:gd name="T14" fmla="*/ 2147483647 w 86"/>
              <a:gd name="T15" fmla="*/ 2147483647 h 53"/>
              <a:gd name="T16" fmla="*/ 2147483647 w 86"/>
              <a:gd name="T17" fmla="*/ 2147483647 h 53"/>
              <a:gd name="T18" fmla="*/ 2147483647 w 86"/>
              <a:gd name="T19" fmla="*/ 2147483647 h 53"/>
              <a:gd name="T20" fmla="*/ 2147483647 w 86"/>
              <a:gd name="T21" fmla="*/ 2147483647 h 53"/>
              <a:gd name="T22" fmla="*/ 2147483647 w 86"/>
              <a:gd name="T23" fmla="*/ 2147483647 h 53"/>
              <a:gd name="T24" fmla="*/ 2147483647 w 86"/>
              <a:gd name="T25" fmla="*/ 2147483647 h 53"/>
              <a:gd name="T26" fmla="*/ 2147483647 w 86"/>
              <a:gd name="T27" fmla="*/ 2147483647 h 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9" name="Freeform 16"/>
          <p:cNvSpPr/>
          <p:nvPr/>
        </p:nvSpPr>
        <p:spPr bwMode="auto">
          <a:xfrm>
            <a:off x="9235018" y="2017185"/>
            <a:ext cx="529167" cy="162983"/>
          </a:xfrm>
          <a:custGeom>
            <a:avLst/>
            <a:gdLst>
              <a:gd name="T0" fmla="*/ 2147483647 w 86"/>
              <a:gd name="T1" fmla="*/ 2147483647 h 53"/>
              <a:gd name="T2" fmla="*/ 2147483647 w 86"/>
              <a:gd name="T3" fmla="*/ 2147483647 h 53"/>
              <a:gd name="T4" fmla="*/ 2147483647 w 86"/>
              <a:gd name="T5" fmla="*/ 0 h 53"/>
              <a:gd name="T6" fmla="*/ 2147483647 w 86"/>
              <a:gd name="T7" fmla="*/ 2147483647 h 53"/>
              <a:gd name="T8" fmla="*/ 2147483647 w 86"/>
              <a:gd name="T9" fmla="*/ 2147483647 h 53"/>
              <a:gd name="T10" fmla="*/ 2147483647 w 86"/>
              <a:gd name="T11" fmla="*/ 2147483647 h 53"/>
              <a:gd name="T12" fmla="*/ 0 w 86"/>
              <a:gd name="T13" fmla="*/ 2147483647 h 53"/>
              <a:gd name="T14" fmla="*/ 2147483647 w 86"/>
              <a:gd name="T15" fmla="*/ 2147483647 h 53"/>
              <a:gd name="T16" fmla="*/ 2147483647 w 86"/>
              <a:gd name="T17" fmla="*/ 2147483647 h 53"/>
              <a:gd name="T18" fmla="*/ 2147483647 w 86"/>
              <a:gd name="T19" fmla="*/ 2147483647 h 53"/>
              <a:gd name="T20" fmla="*/ 2147483647 w 86"/>
              <a:gd name="T21" fmla="*/ 2147483647 h 53"/>
              <a:gd name="T22" fmla="*/ 2147483647 w 86"/>
              <a:gd name="T23" fmla="*/ 2147483647 h 53"/>
              <a:gd name="T24" fmla="*/ 2147483647 w 86"/>
              <a:gd name="T25" fmla="*/ 2147483647 h 53"/>
              <a:gd name="T26" fmla="*/ 2147483647 w 86"/>
              <a:gd name="T27" fmla="*/ 2147483647 h 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0" name="Freeform 16"/>
          <p:cNvSpPr/>
          <p:nvPr/>
        </p:nvSpPr>
        <p:spPr bwMode="auto">
          <a:xfrm>
            <a:off x="10033000" y="1422400"/>
            <a:ext cx="527051" cy="162984"/>
          </a:xfrm>
          <a:custGeom>
            <a:avLst/>
            <a:gdLst>
              <a:gd name="T0" fmla="*/ 2147483647 w 86"/>
              <a:gd name="T1" fmla="*/ 2147483647 h 53"/>
              <a:gd name="T2" fmla="*/ 2147483647 w 86"/>
              <a:gd name="T3" fmla="*/ 2147483647 h 53"/>
              <a:gd name="T4" fmla="*/ 2147483647 w 86"/>
              <a:gd name="T5" fmla="*/ 0 h 53"/>
              <a:gd name="T6" fmla="*/ 2147483647 w 86"/>
              <a:gd name="T7" fmla="*/ 2147483647 h 53"/>
              <a:gd name="T8" fmla="*/ 2147483647 w 86"/>
              <a:gd name="T9" fmla="*/ 2147483647 h 53"/>
              <a:gd name="T10" fmla="*/ 2147483647 w 86"/>
              <a:gd name="T11" fmla="*/ 2147483647 h 53"/>
              <a:gd name="T12" fmla="*/ 0 w 86"/>
              <a:gd name="T13" fmla="*/ 2147483647 h 53"/>
              <a:gd name="T14" fmla="*/ 2147483647 w 86"/>
              <a:gd name="T15" fmla="*/ 2147483647 h 53"/>
              <a:gd name="T16" fmla="*/ 2147483647 w 86"/>
              <a:gd name="T17" fmla="*/ 2147483647 h 53"/>
              <a:gd name="T18" fmla="*/ 2147483647 w 86"/>
              <a:gd name="T19" fmla="*/ 2147483647 h 53"/>
              <a:gd name="T20" fmla="*/ 2147483647 w 86"/>
              <a:gd name="T21" fmla="*/ 2147483647 h 53"/>
              <a:gd name="T22" fmla="*/ 2147483647 w 86"/>
              <a:gd name="T23" fmla="*/ 2147483647 h 53"/>
              <a:gd name="T24" fmla="*/ 2147483647 w 86"/>
              <a:gd name="T25" fmla="*/ 2147483647 h 53"/>
              <a:gd name="T26" fmla="*/ 2147483647 w 86"/>
              <a:gd name="T27" fmla="*/ 2147483647 h 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6" h="53">
                <a:moveTo>
                  <a:pt x="67" y="21"/>
                </a:moveTo>
                <a:cubicBezTo>
                  <a:pt x="67" y="20"/>
                  <a:pt x="67" y="18"/>
                  <a:pt x="67" y="17"/>
                </a:cubicBezTo>
                <a:cubicBezTo>
                  <a:pt x="67" y="7"/>
                  <a:pt x="58" y="0"/>
                  <a:pt x="46" y="0"/>
                </a:cubicBezTo>
                <a:cubicBezTo>
                  <a:pt x="36" y="0"/>
                  <a:pt x="28" y="6"/>
                  <a:pt x="26" y="13"/>
                </a:cubicBezTo>
                <a:cubicBezTo>
                  <a:pt x="26" y="13"/>
                  <a:pt x="26" y="13"/>
                  <a:pt x="25" y="13"/>
                </a:cubicBezTo>
                <a:cubicBezTo>
                  <a:pt x="19" y="13"/>
                  <a:pt x="12" y="16"/>
                  <a:pt x="8" y="19"/>
                </a:cubicBezTo>
                <a:cubicBezTo>
                  <a:pt x="3" y="23"/>
                  <a:pt x="0" y="28"/>
                  <a:pt x="0" y="33"/>
                </a:cubicBezTo>
                <a:cubicBezTo>
                  <a:pt x="0" y="42"/>
                  <a:pt x="8" y="50"/>
                  <a:pt x="18" y="52"/>
                </a:cubicBezTo>
                <a:cubicBezTo>
                  <a:pt x="19" y="53"/>
                  <a:pt x="21" y="53"/>
                  <a:pt x="22" y="53"/>
                </a:cubicBezTo>
                <a:cubicBezTo>
                  <a:pt x="42" y="53"/>
                  <a:pt x="42" y="53"/>
                  <a:pt x="42" y="53"/>
                </a:cubicBezTo>
                <a:cubicBezTo>
                  <a:pt x="67" y="53"/>
                  <a:pt x="67" y="53"/>
                  <a:pt x="67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9" y="51"/>
                  <a:pt x="86" y="45"/>
                  <a:pt x="86" y="37"/>
                </a:cubicBezTo>
                <a:cubicBezTo>
                  <a:pt x="86" y="29"/>
                  <a:pt x="77" y="22"/>
                  <a:pt x="67" y="2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6578600" y="2463801"/>
            <a:ext cx="1077384" cy="234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prstClr val="white"/>
                </a:solidFill>
              </a:rPr>
              <a:t>T1D</a:t>
            </a:r>
            <a:endParaRPr lang="en-US" altLang="zh-CN" sz="2135" b="1" dirty="0">
              <a:solidFill>
                <a:prstClr val="white"/>
              </a:solidFill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7382933" y="3132667"/>
            <a:ext cx="1077384" cy="234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prstClr val="white"/>
                </a:solidFill>
              </a:rPr>
              <a:t>T1D</a:t>
            </a:r>
            <a:endParaRPr lang="en-US" altLang="zh-CN" sz="2135" b="1" dirty="0">
              <a:solidFill>
                <a:prstClr val="white"/>
              </a:solidFill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9757833" y="1898651"/>
            <a:ext cx="1075267" cy="2349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prstClr val="white"/>
                </a:solidFill>
              </a:rPr>
              <a:t>T1D</a:t>
            </a:r>
            <a:endParaRPr lang="en-US" altLang="zh-CN" sz="2135" b="1" dirty="0">
              <a:solidFill>
                <a:prstClr val="white"/>
              </a:solidFill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8995833" y="2482851"/>
            <a:ext cx="1077384" cy="2349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prstClr val="white"/>
                </a:solidFill>
              </a:rPr>
              <a:t>T1D</a:t>
            </a:r>
            <a:endParaRPr lang="en-US" altLang="zh-CN" sz="2135" b="1" dirty="0">
              <a:solidFill>
                <a:prstClr val="white"/>
              </a:solidFill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8176685" y="1562101"/>
            <a:ext cx="1077383" cy="234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5" b="1" dirty="0">
                <a:solidFill>
                  <a:prstClr val="white"/>
                </a:solidFill>
              </a:rPr>
              <a:t>T1D</a:t>
            </a:r>
            <a:endParaRPr lang="en-US" altLang="zh-CN" sz="2135" b="1" dirty="0">
              <a:solidFill>
                <a:prstClr val="white"/>
              </a:solidFill>
            </a:endParaRPr>
          </a:p>
        </p:txBody>
      </p:sp>
      <p:sp>
        <p:nvSpPr>
          <p:cNvPr id="46" name="TextBox 634"/>
          <p:cNvSpPr txBox="1"/>
          <p:nvPr/>
        </p:nvSpPr>
        <p:spPr>
          <a:xfrm>
            <a:off x="1185258" y="2865982"/>
            <a:ext cx="437353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635"/>
          <p:cNvSpPr txBox="1"/>
          <p:nvPr/>
        </p:nvSpPr>
        <p:spPr>
          <a:xfrm>
            <a:off x="1171146" y="2187610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1"/>
          <p:cNvSpPr/>
          <p:nvPr/>
        </p:nvSpPr>
        <p:spPr bwMode="auto">
          <a:xfrm>
            <a:off x="4616097" y="2488791"/>
            <a:ext cx="690563" cy="149225"/>
          </a:xfrm>
          <a:custGeom>
            <a:avLst/>
            <a:gdLst>
              <a:gd name="T0" fmla="*/ 184 w 184"/>
              <a:gd name="T1" fmla="*/ 26 h 40"/>
              <a:gd name="T2" fmla="*/ 170 w 184"/>
              <a:gd name="T3" fmla="*/ 40 h 40"/>
              <a:gd name="T4" fmla="*/ 14 w 184"/>
              <a:gd name="T5" fmla="*/ 40 h 40"/>
              <a:gd name="T6" fmla="*/ 0 w 184"/>
              <a:gd name="T7" fmla="*/ 26 h 40"/>
              <a:gd name="T8" fmla="*/ 0 w 184"/>
              <a:gd name="T9" fmla="*/ 13 h 40"/>
              <a:gd name="T10" fmla="*/ 14 w 184"/>
              <a:gd name="T11" fmla="*/ 0 h 40"/>
              <a:gd name="T12" fmla="*/ 170 w 184"/>
              <a:gd name="T13" fmla="*/ 0 h 40"/>
              <a:gd name="T14" fmla="*/ 184 w 184"/>
              <a:gd name="T15" fmla="*/ 13 h 40"/>
              <a:gd name="T16" fmla="*/ 184 w 184"/>
              <a:gd name="T17" fmla="*/ 2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40">
                <a:moveTo>
                  <a:pt x="184" y="26"/>
                </a:moveTo>
                <a:cubicBezTo>
                  <a:pt x="184" y="34"/>
                  <a:pt x="177" y="40"/>
                  <a:pt x="170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6" y="40"/>
                  <a:pt x="0" y="34"/>
                  <a:pt x="0" y="2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7" y="0"/>
                  <a:pt x="184" y="6"/>
                  <a:pt x="184" y="13"/>
                </a:cubicBezTo>
                <a:lnTo>
                  <a:pt x="184" y="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546"/>
          <p:cNvSpPr/>
          <p:nvPr/>
        </p:nvSpPr>
        <p:spPr bwMode="auto">
          <a:xfrm>
            <a:off x="4616097" y="3483473"/>
            <a:ext cx="690563" cy="150813"/>
          </a:xfrm>
          <a:custGeom>
            <a:avLst/>
            <a:gdLst>
              <a:gd name="T0" fmla="*/ 184 w 184"/>
              <a:gd name="T1" fmla="*/ 27 h 40"/>
              <a:gd name="T2" fmla="*/ 170 w 184"/>
              <a:gd name="T3" fmla="*/ 40 h 40"/>
              <a:gd name="T4" fmla="*/ 14 w 184"/>
              <a:gd name="T5" fmla="*/ 40 h 40"/>
              <a:gd name="T6" fmla="*/ 0 w 184"/>
              <a:gd name="T7" fmla="*/ 27 h 40"/>
              <a:gd name="T8" fmla="*/ 0 w 184"/>
              <a:gd name="T9" fmla="*/ 14 h 40"/>
              <a:gd name="T10" fmla="*/ 14 w 184"/>
              <a:gd name="T11" fmla="*/ 0 h 40"/>
              <a:gd name="T12" fmla="*/ 170 w 184"/>
              <a:gd name="T13" fmla="*/ 0 h 40"/>
              <a:gd name="T14" fmla="*/ 184 w 184"/>
              <a:gd name="T15" fmla="*/ 14 h 40"/>
              <a:gd name="T16" fmla="*/ 184 w 184"/>
              <a:gd name="T17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40">
                <a:moveTo>
                  <a:pt x="184" y="27"/>
                </a:moveTo>
                <a:cubicBezTo>
                  <a:pt x="184" y="34"/>
                  <a:pt x="178" y="40"/>
                  <a:pt x="170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6" y="40"/>
                  <a:pt x="0" y="34"/>
                  <a:pt x="0" y="2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8" y="0"/>
                  <a:pt x="184" y="6"/>
                  <a:pt x="184" y="14"/>
                </a:cubicBezTo>
                <a:lnTo>
                  <a:pt x="184" y="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547"/>
          <p:cNvSpPr/>
          <p:nvPr/>
        </p:nvSpPr>
        <p:spPr bwMode="auto">
          <a:xfrm>
            <a:off x="4616097" y="4479743"/>
            <a:ext cx="690563" cy="150813"/>
          </a:xfrm>
          <a:custGeom>
            <a:avLst/>
            <a:gdLst>
              <a:gd name="T0" fmla="*/ 184 w 184"/>
              <a:gd name="T1" fmla="*/ 27 h 40"/>
              <a:gd name="T2" fmla="*/ 170 w 184"/>
              <a:gd name="T3" fmla="*/ 40 h 40"/>
              <a:gd name="T4" fmla="*/ 14 w 184"/>
              <a:gd name="T5" fmla="*/ 40 h 40"/>
              <a:gd name="T6" fmla="*/ 0 w 184"/>
              <a:gd name="T7" fmla="*/ 27 h 40"/>
              <a:gd name="T8" fmla="*/ 0 w 184"/>
              <a:gd name="T9" fmla="*/ 14 h 40"/>
              <a:gd name="T10" fmla="*/ 14 w 184"/>
              <a:gd name="T11" fmla="*/ 0 h 40"/>
              <a:gd name="T12" fmla="*/ 170 w 184"/>
              <a:gd name="T13" fmla="*/ 0 h 40"/>
              <a:gd name="T14" fmla="*/ 184 w 184"/>
              <a:gd name="T15" fmla="*/ 14 h 40"/>
              <a:gd name="T16" fmla="*/ 184 w 184"/>
              <a:gd name="T17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4" h="40">
                <a:moveTo>
                  <a:pt x="184" y="27"/>
                </a:moveTo>
                <a:cubicBezTo>
                  <a:pt x="184" y="34"/>
                  <a:pt x="178" y="40"/>
                  <a:pt x="170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6" y="40"/>
                  <a:pt x="0" y="34"/>
                  <a:pt x="0" y="2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8" y="0"/>
                  <a:pt x="184" y="6"/>
                  <a:pt x="184" y="14"/>
                </a:cubicBezTo>
                <a:lnTo>
                  <a:pt x="184" y="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548"/>
          <p:cNvSpPr/>
          <p:nvPr/>
        </p:nvSpPr>
        <p:spPr bwMode="auto">
          <a:xfrm>
            <a:off x="4616097" y="5476012"/>
            <a:ext cx="687388" cy="150813"/>
          </a:xfrm>
          <a:custGeom>
            <a:avLst/>
            <a:gdLst>
              <a:gd name="T0" fmla="*/ 183 w 183"/>
              <a:gd name="T1" fmla="*/ 27 h 40"/>
              <a:gd name="T2" fmla="*/ 170 w 183"/>
              <a:gd name="T3" fmla="*/ 40 h 40"/>
              <a:gd name="T4" fmla="*/ 13 w 183"/>
              <a:gd name="T5" fmla="*/ 40 h 40"/>
              <a:gd name="T6" fmla="*/ 0 w 183"/>
              <a:gd name="T7" fmla="*/ 27 h 40"/>
              <a:gd name="T8" fmla="*/ 0 w 183"/>
              <a:gd name="T9" fmla="*/ 14 h 40"/>
              <a:gd name="T10" fmla="*/ 13 w 183"/>
              <a:gd name="T11" fmla="*/ 0 h 40"/>
              <a:gd name="T12" fmla="*/ 170 w 183"/>
              <a:gd name="T13" fmla="*/ 0 h 40"/>
              <a:gd name="T14" fmla="*/ 183 w 183"/>
              <a:gd name="T15" fmla="*/ 14 h 40"/>
              <a:gd name="T16" fmla="*/ 183 w 183"/>
              <a:gd name="T17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" h="40">
                <a:moveTo>
                  <a:pt x="183" y="27"/>
                </a:moveTo>
                <a:cubicBezTo>
                  <a:pt x="183" y="34"/>
                  <a:pt x="177" y="40"/>
                  <a:pt x="170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40"/>
                  <a:pt x="0" y="34"/>
                  <a:pt x="0" y="2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3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7" y="0"/>
                  <a:pt x="183" y="6"/>
                  <a:pt x="183" y="14"/>
                </a:cubicBezTo>
                <a:lnTo>
                  <a:pt x="183" y="2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542"/>
          <p:cNvSpPr txBox="1"/>
          <p:nvPr/>
        </p:nvSpPr>
        <p:spPr>
          <a:xfrm>
            <a:off x="4530271" y="209619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555"/>
          <p:cNvSpPr txBox="1"/>
          <p:nvPr/>
        </p:nvSpPr>
        <p:spPr>
          <a:xfrm>
            <a:off x="4558062" y="309621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556"/>
          <p:cNvSpPr txBox="1"/>
          <p:nvPr/>
        </p:nvSpPr>
        <p:spPr>
          <a:xfrm>
            <a:off x="4558062" y="409623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57"/>
          <p:cNvSpPr txBox="1"/>
          <p:nvPr/>
        </p:nvSpPr>
        <p:spPr>
          <a:xfrm>
            <a:off x="4530271" y="509625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4453709" y="2219311"/>
            <a:ext cx="0" cy="352845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1005814" y="2447290"/>
            <a:ext cx="2835275" cy="2835275"/>
            <a:chOff x="1704676" y="1974850"/>
            <a:chExt cx="2835275" cy="2835275"/>
          </a:xfrm>
        </p:grpSpPr>
        <p:grpSp>
          <p:nvGrpSpPr>
            <p:cNvPr id="33" name="组合 32"/>
            <p:cNvGrpSpPr/>
            <p:nvPr/>
          </p:nvGrpSpPr>
          <p:grpSpPr>
            <a:xfrm>
              <a:off x="1704676" y="1974850"/>
              <a:ext cx="2835275" cy="2835275"/>
              <a:chOff x="4618038" y="1390651"/>
              <a:chExt cx="2835275" cy="2835275"/>
            </a:xfrm>
            <a:scene3d>
              <a:camera prst="isometricTopUp"/>
              <a:lightRig rig="threePt" dir="t"/>
            </a:scene3d>
          </p:grpSpPr>
          <p:sp>
            <p:nvSpPr>
              <p:cNvPr id="41" name="Freeform 7"/>
              <p:cNvSpPr/>
              <p:nvPr/>
            </p:nvSpPr>
            <p:spPr bwMode="auto">
              <a:xfrm>
                <a:off x="4618038" y="1390651"/>
                <a:ext cx="1728788" cy="2343150"/>
              </a:xfrm>
              <a:custGeom>
                <a:avLst/>
                <a:gdLst>
                  <a:gd name="T0" fmla="*/ 189 w 461"/>
                  <a:gd name="T1" fmla="*/ 378 h 625"/>
                  <a:gd name="T2" fmla="*/ 381 w 461"/>
                  <a:gd name="T3" fmla="*/ 186 h 625"/>
                  <a:gd name="T4" fmla="*/ 420 w 461"/>
                  <a:gd name="T5" fmla="*/ 189 h 625"/>
                  <a:gd name="T6" fmla="*/ 461 w 461"/>
                  <a:gd name="T7" fmla="*/ 9 h 625"/>
                  <a:gd name="T8" fmla="*/ 378 w 461"/>
                  <a:gd name="T9" fmla="*/ 0 h 625"/>
                  <a:gd name="T10" fmla="*/ 0 w 461"/>
                  <a:gd name="T11" fmla="*/ 378 h 625"/>
                  <a:gd name="T12" fmla="*/ 92 w 461"/>
                  <a:gd name="T13" fmla="*/ 625 h 625"/>
                  <a:gd name="T14" fmla="*/ 235 w 461"/>
                  <a:gd name="T15" fmla="*/ 502 h 625"/>
                  <a:gd name="T16" fmla="*/ 189 w 461"/>
                  <a:gd name="T17" fmla="*/ 378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1" h="625">
                    <a:moveTo>
                      <a:pt x="189" y="378"/>
                    </a:moveTo>
                    <a:cubicBezTo>
                      <a:pt x="189" y="272"/>
                      <a:pt x="275" y="186"/>
                      <a:pt x="381" y="186"/>
                    </a:cubicBezTo>
                    <a:cubicBezTo>
                      <a:pt x="395" y="186"/>
                      <a:pt x="408" y="187"/>
                      <a:pt x="420" y="189"/>
                    </a:cubicBezTo>
                    <a:cubicBezTo>
                      <a:pt x="461" y="9"/>
                      <a:pt x="461" y="9"/>
                      <a:pt x="461" y="9"/>
                    </a:cubicBezTo>
                    <a:cubicBezTo>
                      <a:pt x="434" y="3"/>
                      <a:pt x="406" y="0"/>
                      <a:pt x="378" y="0"/>
                    </a:cubicBezTo>
                    <a:cubicBezTo>
                      <a:pt x="169" y="0"/>
                      <a:pt x="0" y="169"/>
                      <a:pt x="0" y="378"/>
                    </a:cubicBezTo>
                    <a:cubicBezTo>
                      <a:pt x="0" y="472"/>
                      <a:pt x="35" y="559"/>
                      <a:pt x="92" y="625"/>
                    </a:cubicBezTo>
                    <a:cubicBezTo>
                      <a:pt x="235" y="502"/>
                      <a:pt x="235" y="502"/>
                      <a:pt x="235" y="502"/>
                    </a:cubicBezTo>
                    <a:cubicBezTo>
                      <a:pt x="206" y="468"/>
                      <a:pt x="189" y="425"/>
                      <a:pt x="189" y="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sp3d extrusionH="127000">
                <a:bevelT w="114300" prst="hardEdg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8"/>
              <p:cNvSpPr/>
              <p:nvPr/>
            </p:nvSpPr>
            <p:spPr bwMode="auto">
              <a:xfrm>
                <a:off x="6192838" y="1423988"/>
                <a:ext cx="1062038" cy="1009650"/>
              </a:xfrm>
              <a:custGeom>
                <a:avLst/>
                <a:gdLst>
                  <a:gd name="T0" fmla="*/ 126 w 283"/>
                  <a:gd name="T1" fmla="*/ 269 h 269"/>
                  <a:gd name="T2" fmla="*/ 283 w 283"/>
                  <a:gd name="T3" fmla="*/ 176 h 269"/>
                  <a:gd name="T4" fmla="*/ 41 w 283"/>
                  <a:gd name="T5" fmla="*/ 0 h 269"/>
                  <a:gd name="T6" fmla="*/ 0 w 283"/>
                  <a:gd name="T7" fmla="*/ 180 h 269"/>
                  <a:gd name="T8" fmla="*/ 126 w 283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269">
                    <a:moveTo>
                      <a:pt x="126" y="269"/>
                    </a:moveTo>
                    <a:cubicBezTo>
                      <a:pt x="283" y="176"/>
                      <a:pt x="283" y="176"/>
                      <a:pt x="283" y="176"/>
                    </a:cubicBezTo>
                    <a:cubicBezTo>
                      <a:pt x="231" y="88"/>
                      <a:pt x="144" y="23"/>
                      <a:pt x="41" y="0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53" y="191"/>
                      <a:pt x="99" y="224"/>
                      <a:pt x="126" y="26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sp3d extrusionH="127000">
                <a:bevelT w="114300" prst="hardEdg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Freeform 9"/>
              <p:cNvSpPr/>
              <p:nvPr/>
            </p:nvSpPr>
            <p:spPr bwMode="auto">
              <a:xfrm>
                <a:off x="6602413" y="2084388"/>
                <a:ext cx="850900" cy="1619250"/>
              </a:xfrm>
              <a:custGeom>
                <a:avLst/>
                <a:gdLst>
                  <a:gd name="T0" fmla="*/ 174 w 227"/>
                  <a:gd name="T1" fmla="*/ 0 h 432"/>
                  <a:gd name="T2" fmla="*/ 17 w 227"/>
                  <a:gd name="T3" fmla="*/ 93 h 432"/>
                  <a:gd name="T4" fmla="*/ 44 w 227"/>
                  <a:gd name="T5" fmla="*/ 193 h 432"/>
                  <a:gd name="T6" fmla="*/ 0 w 227"/>
                  <a:gd name="T7" fmla="*/ 316 h 432"/>
                  <a:gd name="T8" fmla="*/ 141 w 227"/>
                  <a:gd name="T9" fmla="*/ 432 h 432"/>
                  <a:gd name="T10" fmla="*/ 227 w 227"/>
                  <a:gd name="T11" fmla="*/ 193 h 432"/>
                  <a:gd name="T12" fmla="*/ 174 w 227"/>
                  <a:gd name="T1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32">
                    <a:moveTo>
                      <a:pt x="174" y="0"/>
                    </a:moveTo>
                    <a:cubicBezTo>
                      <a:pt x="17" y="93"/>
                      <a:pt x="17" y="93"/>
                      <a:pt x="17" y="93"/>
                    </a:cubicBezTo>
                    <a:cubicBezTo>
                      <a:pt x="34" y="122"/>
                      <a:pt x="44" y="156"/>
                      <a:pt x="44" y="193"/>
                    </a:cubicBezTo>
                    <a:cubicBezTo>
                      <a:pt x="44" y="240"/>
                      <a:pt x="28" y="283"/>
                      <a:pt x="0" y="316"/>
                    </a:cubicBezTo>
                    <a:cubicBezTo>
                      <a:pt x="141" y="432"/>
                      <a:pt x="141" y="432"/>
                      <a:pt x="141" y="432"/>
                    </a:cubicBezTo>
                    <a:cubicBezTo>
                      <a:pt x="195" y="367"/>
                      <a:pt x="227" y="284"/>
                      <a:pt x="227" y="193"/>
                    </a:cubicBezTo>
                    <a:cubicBezTo>
                      <a:pt x="227" y="122"/>
                      <a:pt x="208" y="57"/>
                      <a:pt x="17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sp3d extrusionH="127000">
                <a:bevelT w="114300" prst="hardEdg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10"/>
              <p:cNvSpPr/>
              <p:nvPr/>
            </p:nvSpPr>
            <p:spPr bwMode="auto">
              <a:xfrm>
                <a:off x="4962525" y="3268663"/>
                <a:ext cx="2168525" cy="957263"/>
              </a:xfrm>
              <a:custGeom>
                <a:avLst/>
                <a:gdLst>
                  <a:gd name="T0" fmla="*/ 289 w 578"/>
                  <a:gd name="T1" fmla="*/ 69 h 255"/>
                  <a:gd name="T2" fmla="*/ 143 w 578"/>
                  <a:gd name="T3" fmla="*/ 1 h 255"/>
                  <a:gd name="T4" fmla="*/ 0 w 578"/>
                  <a:gd name="T5" fmla="*/ 124 h 255"/>
                  <a:gd name="T6" fmla="*/ 286 w 578"/>
                  <a:gd name="T7" fmla="*/ 255 h 255"/>
                  <a:gd name="T8" fmla="*/ 578 w 578"/>
                  <a:gd name="T9" fmla="*/ 116 h 255"/>
                  <a:gd name="T10" fmla="*/ 437 w 578"/>
                  <a:gd name="T11" fmla="*/ 0 h 255"/>
                  <a:gd name="T12" fmla="*/ 289 w 578"/>
                  <a:gd name="T13" fmla="*/ 6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8" h="255">
                    <a:moveTo>
                      <a:pt x="289" y="69"/>
                    </a:moveTo>
                    <a:cubicBezTo>
                      <a:pt x="230" y="69"/>
                      <a:pt x="178" y="42"/>
                      <a:pt x="143" y="1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69" y="204"/>
                      <a:pt x="172" y="255"/>
                      <a:pt x="286" y="255"/>
                    </a:cubicBezTo>
                    <a:cubicBezTo>
                      <a:pt x="404" y="255"/>
                      <a:pt x="509" y="201"/>
                      <a:pt x="578" y="116"/>
                    </a:cubicBezTo>
                    <a:cubicBezTo>
                      <a:pt x="437" y="0"/>
                      <a:pt x="437" y="0"/>
                      <a:pt x="437" y="0"/>
                    </a:cubicBezTo>
                    <a:cubicBezTo>
                      <a:pt x="401" y="42"/>
                      <a:pt x="348" y="69"/>
                      <a:pt x="289" y="6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sp3d extrusionH="127000">
                <a:bevelT w="114300" prst="hardEdge"/>
              </a:sp3d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030123" y="2258138"/>
              <a:ext cx="2371270" cy="2270897"/>
              <a:chOff x="-1292916" y="1428603"/>
              <a:chExt cx="2641461" cy="2529650"/>
            </a:xfrm>
            <a:scene3d>
              <a:camera prst="isometricTopUp"/>
              <a:lightRig rig="threePt" dir="t"/>
            </a:scene3d>
          </p:grpSpPr>
          <p:sp>
            <p:nvSpPr>
              <p:cNvPr id="35" name="Freeform 554"/>
              <p:cNvSpPr>
                <a:spLocks noEditPoints="1"/>
              </p:cNvSpPr>
              <p:nvPr/>
            </p:nvSpPr>
            <p:spPr bwMode="auto">
              <a:xfrm>
                <a:off x="-1292916" y="1868301"/>
                <a:ext cx="371332" cy="492326"/>
              </a:xfrm>
              <a:custGeom>
                <a:avLst/>
                <a:gdLst>
                  <a:gd name="T0" fmla="*/ 34 w 68"/>
                  <a:gd name="T1" fmla="*/ 0 h 90"/>
                  <a:gd name="T2" fmla="*/ 66 w 68"/>
                  <a:gd name="T3" fmla="*/ 32 h 90"/>
                  <a:gd name="T4" fmla="*/ 34 w 68"/>
                  <a:gd name="T5" fmla="*/ 64 h 90"/>
                  <a:gd name="T6" fmla="*/ 2 w 68"/>
                  <a:gd name="T7" fmla="*/ 32 h 90"/>
                  <a:gd name="T8" fmla="*/ 34 w 68"/>
                  <a:gd name="T9" fmla="*/ 0 h 90"/>
                  <a:gd name="T10" fmla="*/ 34 w 68"/>
                  <a:gd name="T11" fmla="*/ 0 h 90"/>
                  <a:gd name="T12" fmla="*/ 34 w 68"/>
                  <a:gd name="T13" fmla="*/ 16 h 90"/>
                  <a:gd name="T14" fmla="*/ 50 w 68"/>
                  <a:gd name="T15" fmla="*/ 32 h 90"/>
                  <a:gd name="T16" fmla="*/ 34 w 68"/>
                  <a:gd name="T17" fmla="*/ 48 h 90"/>
                  <a:gd name="T18" fmla="*/ 18 w 68"/>
                  <a:gd name="T19" fmla="*/ 32 h 90"/>
                  <a:gd name="T20" fmla="*/ 34 w 68"/>
                  <a:gd name="T21" fmla="*/ 16 h 90"/>
                  <a:gd name="T22" fmla="*/ 34 w 68"/>
                  <a:gd name="T23" fmla="*/ 16 h 90"/>
                  <a:gd name="T24" fmla="*/ 34 w 68"/>
                  <a:gd name="T25" fmla="*/ 24 h 90"/>
                  <a:gd name="T26" fmla="*/ 42 w 68"/>
                  <a:gd name="T27" fmla="*/ 32 h 90"/>
                  <a:gd name="T28" fmla="*/ 34 w 68"/>
                  <a:gd name="T29" fmla="*/ 40 h 90"/>
                  <a:gd name="T30" fmla="*/ 26 w 68"/>
                  <a:gd name="T31" fmla="*/ 32 h 90"/>
                  <a:gd name="T32" fmla="*/ 34 w 68"/>
                  <a:gd name="T33" fmla="*/ 24 h 90"/>
                  <a:gd name="T34" fmla="*/ 34 w 68"/>
                  <a:gd name="T35" fmla="*/ 24 h 90"/>
                  <a:gd name="T36" fmla="*/ 47 w 68"/>
                  <a:gd name="T37" fmla="*/ 67 h 90"/>
                  <a:gd name="T38" fmla="*/ 47 w 68"/>
                  <a:gd name="T39" fmla="*/ 79 h 90"/>
                  <a:gd name="T40" fmla="*/ 63 w 68"/>
                  <a:gd name="T41" fmla="*/ 79 h 90"/>
                  <a:gd name="T42" fmla="*/ 68 w 68"/>
                  <a:gd name="T43" fmla="*/ 84 h 90"/>
                  <a:gd name="T44" fmla="*/ 68 w 68"/>
                  <a:gd name="T45" fmla="*/ 90 h 90"/>
                  <a:gd name="T46" fmla="*/ 0 w 68"/>
                  <a:gd name="T47" fmla="*/ 90 h 90"/>
                  <a:gd name="T48" fmla="*/ 0 w 68"/>
                  <a:gd name="T49" fmla="*/ 84 h 90"/>
                  <a:gd name="T50" fmla="*/ 6 w 68"/>
                  <a:gd name="T51" fmla="*/ 79 h 90"/>
                  <a:gd name="T52" fmla="*/ 21 w 68"/>
                  <a:gd name="T53" fmla="*/ 79 h 90"/>
                  <a:gd name="T54" fmla="*/ 21 w 68"/>
                  <a:gd name="T55" fmla="*/ 67 h 90"/>
                  <a:gd name="T56" fmla="*/ 34 w 68"/>
                  <a:gd name="T57" fmla="*/ 70 h 90"/>
                  <a:gd name="T58" fmla="*/ 47 w 68"/>
                  <a:gd name="T59" fmla="*/ 67 h 90"/>
                  <a:gd name="T60" fmla="*/ 47 w 68"/>
                  <a:gd name="T61" fmla="*/ 67 h 90"/>
                  <a:gd name="T62" fmla="*/ 34 w 68"/>
                  <a:gd name="T63" fmla="*/ 5 h 90"/>
                  <a:gd name="T64" fmla="*/ 37 w 68"/>
                  <a:gd name="T65" fmla="*/ 8 h 90"/>
                  <a:gd name="T66" fmla="*/ 34 w 68"/>
                  <a:gd name="T67" fmla="*/ 10 h 90"/>
                  <a:gd name="T68" fmla="*/ 32 w 68"/>
                  <a:gd name="T69" fmla="*/ 8 h 90"/>
                  <a:gd name="T70" fmla="*/ 34 w 68"/>
                  <a:gd name="T71" fmla="*/ 5 h 90"/>
                  <a:gd name="T72" fmla="*/ 34 w 68"/>
                  <a:gd name="T73" fmla="*/ 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" h="90">
                    <a:moveTo>
                      <a:pt x="34" y="0"/>
                    </a:moveTo>
                    <a:cubicBezTo>
                      <a:pt x="52" y="0"/>
                      <a:pt x="66" y="14"/>
                      <a:pt x="66" y="32"/>
                    </a:cubicBezTo>
                    <a:cubicBezTo>
                      <a:pt x="66" y="50"/>
                      <a:pt x="52" y="64"/>
                      <a:pt x="34" y="64"/>
                    </a:cubicBezTo>
                    <a:cubicBezTo>
                      <a:pt x="16" y="64"/>
                      <a:pt x="2" y="50"/>
                      <a:pt x="2" y="32"/>
                    </a:cubicBezTo>
                    <a:cubicBezTo>
                      <a:pt x="2" y="14"/>
                      <a:pt x="16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lose/>
                    <a:moveTo>
                      <a:pt x="34" y="16"/>
                    </a:moveTo>
                    <a:cubicBezTo>
                      <a:pt x="43" y="16"/>
                      <a:pt x="50" y="23"/>
                      <a:pt x="50" y="32"/>
                    </a:cubicBezTo>
                    <a:cubicBezTo>
                      <a:pt x="50" y="41"/>
                      <a:pt x="43" y="48"/>
                      <a:pt x="34" y="48"/>
                    </a:cubicBezTo>
                    <a:cubicBezTo>
                      <a:pt x="25" y="48"/>
                      <a:pt x="18" y="41"/>
                      <a:pt x="18" y="32"/>
                    </a:cubicBezTo>
                    <a:cubicBezTo>
                      <a:pt x="18" y="23"/>
                      <a:pt x="25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lose/>
                    <a:moveTo>
                      <a:pt x="34" y="24"/>
                    </a:moveTo>
                    <a:cubicBezTo>
                      <a:pt x="39" y="24"/>
                      <a:pt x="42" y="27"/>
                      <a:pt x="42" y="32"/>
                    </a:cubicBezTo>
                    <a:cubicBezTo>
                      <a:pt x="42" y="36"/>
                      <a:pt x="39" y="40"/>
                      <a:pt x="34" y="40"/>
                    </a:cubicBezTo>
                    <a:cubicBezTo>
                      <a:pt x="30" y="40"/>
                      <a:pt x="26" y="36"/>
                      <a:pt x="26" y="32"/>
                    </a:cubicBezTo>
                    <a:cubicBezTo>
                      <a:pt x="26" y="27"/>
                      <a:pt x="30" y="24"/>
                      <a:pt x="34" y="24"/>
                    </a:cubicBezTo>
                    <a:cubicBezTo>
                      <a:pt x="34" y="24"/>
                      <a:pt x="34" y="24"/>
                      <a:pt x="34" y="24"/>
                    </a:cubicBezTo>
                    <a:close/>
                    <a:moveTo>
                      <a:pt x="47" y="67"/>
                    </a:moveTo>
                    <a:cubicBezTo>
                      <a:pt x="47" y="79"/>
                      <a:pt x="47" y="79"/>
                      <a:pt x="47" y="79"/>
                    </a:cubicBezTo>
                    <a:cubicBezTo>
                      <a:pt x="63" y="79"/>
                      <a:pt x="63" y="79"/>
                      <a:pt x="63" y="79"/>
                    </a:cubicBezTo>
                    <a:cubicBezTo>
                      <a:pt x="66" y="79"/>
                      <a:pt x="68" y="81"/>
                      <a:pt x="68" y="84"/>
                    </a:cubicBezTo>
                    <a:cubicBezTo>
                      <a:pt x="68" y="90"/>
                      <a:pt x="68" y="90"/>
                      <a:pt x="68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81"/>
                      <a:pt x="3" y="79"/>
                      <a:pt x="6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67"/>
                      <a:pt x="21" y="67"/>
                      <a:pt x="21" y="67"/>
                    </a:cubicBezTo>
                    <a:cubicBezTo>
                      <a:pt x="25" y="69"/>
                      <a:pt x="29" y="70"/>
                      <a:pt x="34" y="70"/>
                    </a:cubicBezTo>
                    <a:cubicBezTo>
                      <a:pt x="39" y="70"/>
                      <a:pt x="43" y="69"/>
                      <a:pt x="47" y="67"/>
                    </a:cubicBezTo>
                    <a:cubicBezTo>
                      <a:pt x="47" y="67"/>
                      <a:pt x="47" y="67"/>
                      <a:pt x="47" y="67"/>
                    </a:cubicBezTo>
                    <a:close/>
                    <a:moveTo>
                      <a:pt x="34" y="5"/>
                    </a:moveTo>
                    <a:cubicBezTo>
                      <a:pt x="36" y="5"/>
                      <a:pt x="37" y="6"/>
                      <a:pt x="37" y="8"/>
                    </a:cubicBezTo>
                    <a:cubicBezTo>
                      <a:pt x="37" y="9"/>
                      <a:pt x="36" y="10"/>
                      <a:pt x="34" y="10"/>
                    </a:cubicBezTo>
                    <a:cubicBezTo>
                      <a:pt x="33" y="10"/>
                      <a:pt x="32" y="9"/>
                      <a:pt x="32" y="8"/>
                    </a:cubicBezTo>
                    <a:cubicBezTo>
                      <a:pt x="32" y="6"/>
                      <a:pt x="33" y="5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559"/>
              <p:cNvSpPr>
                <a:spLocks noEditPoints="1"/>
              </p:cNvSpPr>
              <p:nvPr/>
            </p:nvSpPr>
            <p:spPr bwMode="auto">
              <a:xfrm>
                <a:off x="-202404" y="3685658"/>
                <a:ext cx="404808" cy="272595"/>
              </a:xfrm>
              <a:custGeom>
                <a:avLst/>
                <a:gdLst>
                  <a:gd name="T0" fmla="*/ 104 w 107"/>
                  <a:gd name="T1" fmla="*/ 4 h 72"/>
                  <a:gd name="T2" fmla="*/ 98 w 107"/>
                  <a:gd name="T3" fmla="*/ 4 h 72"/>
                  <a:gd name="T4" fmla="*/ 98 w 107"/>
                  <a:gd name="T5" fmla="*/ 2 h 72"/>
                  <a:gd name="T6" fmla="*/ 96 w 107"/>
                  <a:gd name="T7" fmla="*/ 0 h 72"/>
                  <a:gd name="T8" fmla="*/ 83 w 107"/>
                  <a:gd name="T9" fmla="*/ 0 h 72"/>
                  <a:gd name="T10" fmla="*/ 82 w 107"/>
                  <a:gd name="T11" fmla="*/ 2 h 72"/>
                  <a:gd name="T12" fmla="*/ 82 w 107"/>
                  <a:gd name="T13" fmla="*/ 4 h 72"/>
                  <a:gd name="T14" fmla="*/ 17 w 107"/>
                  <a:gd name="T15" fmla="*/ 4 h 72"/>
                  <a:gd name="T16" fmla="*/ 17 w 107"/>
                  <a:gd name="T17" fmla="*/ 2 h 72"/>
                  <a:gd name="T18" fmla="*/ 16 w 107"/>
                  <a:gd name="T19" fmla="*/ 0 h 72"/>
                  <a:gd name="T20" fmla="*/ 11 w 107"/>
                  <a:gd name="T21" fmla="*/ 0 h 72"/>
                  <a:gd name="T22" fmla="*/ 10 w 107"/>
                  <a:gd name="T23" fmla="*/ 2 h 72"/>
                  <a:gd name="T24" fmla="*/ 10 w 107"/>
                  <a:gd name="T25" fmla="*/ 4 h 72"/>
                  <a:gd name="T26" fmla="*/ 3 w 107"/>
                  <a:gd name="T27" fmla="*/ 4 h 72"/>
                  <a:gd name="T28" fmla="*/ 0 w 107"/>
                  <a:gd name="T29" fmla="*/ 7 h 72"/>
                  <a:gd name="T30" fmla="*/ 0 w 107"/>
                  <a:gd name="T31" fmla="*/ 69 h 72"/>
                  <a:gd name="T32" fmla="*/ 3 w 107"/>
                  <a:gd name="T33" fmla="*/ 72 h 72"/>
                  <a:gd name="T34" fmla="*/ 104 w 107"/>
                  <a:gd name="T35" fmla="*/ 72 h 72"/>
                  <a:gd name="T36" fmla="*/ 107 w 107"/>
                  <a:gd name="T37" fmla="*/ 69 h 72"/>
                  <a:gd name="T38" fmla="*/ 107 w 107"/>
                  <a:gd name="T39" fmla="*/ 7 h 72"/>
                  <a:gd name="T40" fmla="*/ 104 w 107"/>
                  <a:gd name="T41" fmla="*/ 4 h 72"/>
                  <a:gd name="T42" fmla="*/ 13 w 107"/>
                  <a:gd name="T43" fmla="*/ 9 h 72"/>
                  <a:gd name="T44" fmla="*/ 9 w 107"/>
                  <a:gd name="T45" fmla="*/ 14 h 72"/>
                  <a:gd name="T46" fmla="*/ 13 w 107"/>
                  <a:gd name="T47" fmla="*/ 18 h 72"/>
                  <a:gd name="T48" fmla="*/ 18 w 107"/>
                  <a:gd name="T49" fmla="*/ 14 h 72"/>
                  <a:gd name="T50" fmla="*/ 13 w 107"/>
                  <a:gd name="T51" fmla="*/ 9 h 72"/>
                  <a:gd name="T52" fmla="*/ 96 w 107"/>
                  <a:gd name="T53" fmla="*/ 11 h 72"/>
                  <a:gd name="T54" fmla="*/ 83 w 107"/>
                  <a:gd name="T55" fmla="*/ 11 h 72"/>
                  <a:gd name="T56" fmla="*/ 82 w 107"/>
                  <a:gd name="T57" fmla="*/ 13 h 72"/>
                  <a:gd name="T58" fmla="*/ 82 w 107"/>
                  <a:gd name="T59" fmla="*/ 14 h 72"/>
                  <a:gd name="T60" fmla="*/ 83 w 107"/>
                  <a:gd name="T61" fmla="*/ 16 h 72"/>
                  <a:gd name="T62" fmla="*/ 96 w 107"/>
                  <a:gd name="T63" fmla="*/ 16 h 72"/>
                  <a:gd name="T64" fmla="*/ 98 w 107"/>
                  <a:gd name="T65" fmla="*/ 14 h 72"/>
                  <a:gd name="T66" fmla="*/ 98 w 107"/>
                  <a:gd name="T67" fmla="*/ 13 h 72"/>
                  <a:gd name="T68" fmla="*/ 96 w 107"/>
                  <a:gd name="T69" fmla="*/ 11 h 72"/>
                  <a:gd name="T70" fmla="*/ 54 w 107"/>
                  <a:gd name="T71" fmla="*/ 8 h 72"/>
                  <a:gd name="T72" fmla="*/ 84 w 107"/>
                  <a:gd name="T73" fmla="*/ 38 h 72"/>
                  <a:gd name="T74" fmla="*/ 54 w 107"/>
                  <a:gd name="T75" fmla="*/ 68 h 72"/>
                  <a:gd name="T76" fmla="*/ 24 w 107"/>
                  <a:gd name="T77" fmla="*/ 38 h 72"/>
                  <a:gd name="T78" fmla="*/ 54 w 107"/>
                  <a:gd name="T79" fmla="*/ 8 h 72"/>
                  <a:gd name="T80" fmla="*/ 54 w 107"/>
                  <a:gd name="T81" fmla="*/ 14 h 72"/>
                  <a:gd name="T82" fmla="*/ 78 w 107"/>
                  <a:gd name="T83" fmla="*/ 38 h 72"/>
                  <a:gd name="T84" fmla="*/ 54 w 107"/>
                  <a:gd name="T85" fmla="*/ 62 h 72"/>
                  <a:gd name="T86" fmla="*/ 30 w 107"/>
                  <a:gd name="T87" fmla="*/ 38 h 72"/>
                  <a:gd name="T88" fmla="*/ 54 w 107"/>
                  <a:gd name="T89" fmla="*/ 14 h 72"/>
                  <a:gd name="T90" fmla="*/ 54 w 107"/>
                  <a:gd name="T91" fmla="*/ 21 h 72"/>
                  <a:gd name="T92" fmla="*/ 71 w 107"/>
                  <a:gd name="T93" fmla="*/ 38 h 72"/>
                  <a:gd name="T94" fmla="*/ 54 w 107"/>
                  <a:gd name="T95" fmla="*/ 56 h 72"/>
                  <a:gd name="T96" fmla="*/ 37 w 107"/>
                  <a:gd name="T97" fmla="*/ 38 h 72"/>
                  <a:gd name="T98" fmla="*/ 54 w 107"/>
                  <a:gd name="T99" fmla="*/ 21 h 72"/>
                  <a:gd name="T100" fmla="*/ 54 w 107"/>
                  <a:gd name="T101" fmla="*/ 25 h 72"/>
                  <a:gd name="T102" fmla="*/ 64 w 107"/>
                  <a:gd name="T103" fmla="*/ 30 h 72"/>
                  <a:gd name="T104" fmla="*/ 56 w 107"/>
                  <a:gd name="T105" fmla="*/ 28 h 72"/>
                  <a:gd name="T106" fmla="*/ 43 w 107"/>
                  <a:gd name="T107" fmla="*/ 41 h 72"/>
                  <a:gd name="T108" fmla="*/ 45 w 107"/>
                  <a:gd name="T109" fmla="*/ 47 h 72"/>
                  <a:gd name="T110" fmla="*/ 41 w 107"/>
                  <a:gd name="T111" fmla="*/ 38 h 72"/>
                  <a:gd name="T112" fmla="*/ 54 w 107"/>
                  <a:gd name="T113" fmla="*/ 2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" h="72">
                    <a:moveTo>
                      <a:pt x="104" y="4"/>
                    </a:moveTo>
                    <a:cubicBezTo>
                      <a:pt x="98" y="4"/>
                      <a:pt x="98" y="4"/>
                      <a:pt x="98" y="4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98" y="1"/>
                      <a:pt x="97" y="0"/>
                      <a:pt x="96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0"/>
                      <a:pt x="82" y="1"/>
                      <a:pt x="82" y="2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10" y="1"/>
                      <a:pt x="10" y="2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0" y="6"/>
                      <a:pt x="0" y="7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1"/>
                      <a:pt x="2" y="72"/>
                      <a:pt x="3" y="72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06" y="72"/>
                      <a:pt x="107" y="71"/>
                      <a:pt x="107" y="69"/>
                    </a:cubicBezTo>
                    <a:cubicBezTo>
                      <a:pt x="107" y="7"/>
                      <a:pt x="107" y="7"/>
                      <a:pt x="107" y="7"/>
                    </a:cubicBezTo>
                    <a:cubicBezTo>
                      <a:pt x="107" y="6"/>
                      <a:pt x="106" y="4"/>
                      <a:pt x="104" y="4"/>
                    </a:cubicBezTo>
                    <a:close/>
                    <a:moveTo>
                      <a:pt x="13" y="9"/>
                    </a:moveTo>
                    <a:cubicBezTo>
                      <a:pt x="11" y="9"/>
                      <a:pt x="9" y="11"/>
                      <a:pt x="9" y="14"/>
                    </a:cubicBezTo>
                    <a:cubicBezTo>
                      <a:pt x="9" y="16"/>
                      <a:pt x="11" y="18"/>
                      <a:pt x="13" y="18"/>
                    </a:cubicBezTo>
                    <a:cubicBezTo>
                      <a:pt x="16" y="18"/>
                      <a:pt x="18" y="16"/>
                      <a:pt x="18" y="14"/>
                    </a:cubicBezTo>
                    <a:cubicBezTo>
                      <a:pt x="18" y="11"/>
                      <a:pt x="16" y="9"/>
                      <a:pt x="13" y="9"/>
                    </a:cubicBezTo>
                    <a:close/>
                    <a:moveTo>
                      <a:pt x="96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1"/>
                      <a:pt x="82" y="12"/>
                      <a:pt x="82" y="1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15"/>
                      <a:pt x="83" y="16"/>
                      <a:pt x="83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7" y="16"/>
                      <a:pt x="98" y="15"/>
                      <a:pt x="98" y="14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8" y="12"/>
                      <a:pt x="97" y="11"/>
                      <a:pt x="96" y="11"/>
                    </a:cubicBezTo>
                    <a:close/>
                    <a:moveTo>
                      <a:pt x="54" y="8"/>
                    </a:moveTo>
                    <a:cubicBezTo>
                      <a:pt x="70" y="8"/>
                      <a:pt x="84" y="22"/>
                      <a:pt x="84" y="38"/>
                    </a:cubicBezTo>
                    <a:cubicBezTo>
                      <a:pt x="84" y="55"/>
                      <a:pt x="70" y="68"/>
                      <a:pt x="54" y="68"/>
                    </a:cubicBezTo>
                    <a:cubicBezTo>
                      <a:pt x="37" y="68"/>
                      <a:pt x="24" y="55"/>
                      <a:pt x="24" y="38"/>
                    </a:cubicBezTo>
                    <a:cubicBezTo>
                      <a:pt x="24" y="22"/>
                      <a:pt x="37" y="8"/>
                      <a:pt x="54" y="8"/>
                    </a:cubicBezTo>
                    <a:close/>
                    <a:moveTo>
                      <a:pt x="54" y="14"/>
                    </a:moveTo>
                    <a:cubicBezTo>
                      <a:pt x="67" y="14"/>
                      <a:pt x="78" y="25"/>
                      <a:pt x="78" y="38"/>
                    </a:cubicBezTo>
                    <a:cubicBezTo>
                      <a:pt x="78" y="52"/>
                      <a:pt x="67" y="62"/>
                      <a:pt x="54" y="62"/>
                    </a:cubicBezTo>
                    <a:cubicBezTo>
                      <a:pt x="40" y="62"/>
                      <a:pt x="30" y="52"/>
                      <a:pt x="30" y="38"/>
                    </a:cubicBezTo>
                    <a:cubicBezTo>
                      <a:pt x="30" y="25"/>
                      <a:pt x="40" y="14"/>
                      <a:pt x="54" y="14"/>
                    </a:cubicBezTo>
                    <a:close/>
                    <a:moveTo>
                      <a:pt x="54" y="21"/>
                    </a:moveTo>
                    <a:cubicBezTo>
                      <a:pt x="63" y="21"/>
                      <a:pt x="71" y="29"/>
                      <a:pt x="71" y="38"/>
                    </a:cubicBezTo>
                    <a:cubicBezTo>
                      <a:pt x="71" y="48"/>
                      <a:pt x="63" y="56"/>
                      <a:pt x="54" y="56"/>
                    </a:cubicBezTo>
                    <a:cubicBezTo>
                      <a:pt x="44" y="56"/>
                      <a:pt x="37" y="48"/>
                      <a:pt x="37" y="38"/>
                    </a:cubicBezTo>
                    <a:cubicBezTo>
                      <a:pt x="37" y="29"/>
                      <a:pt x="44" y="21"/>
                      <a:pt x="54" y="21"/>
                    </a:cubicBezTo>
                    <a:close/>
                    <a:moveTo>
                      <a:pt x="54" y="25"/>
                    </a:moveTo>
                    <a:cubicBezTo>
                      <a:pt x="58" y="25"/>
                      <a:pt x="61" y="27"/>
                      <a:pt x="64" y="30"/>
                    </a:cubicBezTo>
                    <a:cubicBezTo>
                      <a:pt x="62" y="29"/>
                      <a:pt x="59" y="28"/>
                      <a:pt x="56" y="28"/>
                    </a:cubicBezTo>
                    <a:cubicBezTo>
                      <a:pt x="49" y="28"/>
                      <a:pt x="43" y="34"/>
                      <a:pt x="43" y="41"/>
                    </a:cubicBezTo>
                    <a:cubicBezTo>
                      <a:pt x="43" y="43"/>
                      <a:pt x="44" y="46"/>
                      <a:pt x="45" y="47"/>
                    </a:cubicBezTo>
                    <a:cubicBezTo>
                      <a:pt x="42" y="45"/>
                      <a:pt x="41" y="42"/>
                      <a:pt x="41" y="38"/>
                    </a:cubicBezTo>
                    <a:cubicBezTo>
                      <a:pt x="41" y="31"/>
                      <a:pt x="47" y="25"/>
                      <a:pt x="54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564"/>
              <p:cNvSpPr>
                <a:spLocks noEditPoints="1"/>
              </p:cNvSpPr>
              <p:nvPr/>
            </p:nvSpPr>
            <p:spPr bwMode="auto">
              <a:xfrm>
                <a:off x="434872" y="1428603"/>
                <a:ext cx="371331" cy="370869"/>
              </a:xfrm>
              <a:custGeom>
                <a:avLst/>
                <a:gdLst>
                  <a:gd name="T0" fmla="*/ 44 w 65"/>
                  <a:gd name="T1" fmla="*/ 7 h 65"/>
                  <a:gd name="T2" fmla="*/ 36 w 65"/>
                  <a:gd name="T3" fmla="*/ 21 h 65"/>
                  <a:gd name="T4" fmla="*/ 16 w 65"/>
                  <a:gd name="T5" fmla="*/ 22 h 65"/>
                  <a:gd name="T6" fmla="*/ 48 w 65"/>
                  <a:gd name="T7" fmla="*/ 23 h 65"/>
                  <a:gd name="T8" fmla="*/ 49 w 65"/>
                  <a:gd name="T9" fmla="*/ 2 h 65"/>
                  <a:gd name="T10" fmla="*/ 16 w 65"/>
                  <a:gd name="T11" fmla="*/ 22 h 65"/>
                  <a:gd name="T12" fmla="*/ 57 w 65"/>
                  <a:gd name="T13" fmla="*/ 0 h 65"/>
                  <a:gd name="T14" fmla="*/ 65 w 65"/>
                  <a:gd name="T15" fmla="*/ 61 h 65"/>
                  <a:gd name="T16" fmla="*/ 4 w 65"/>
                  <a:gd name="T17" fmla="*/ 65 h 65"/>
                  <a:gd name="T18" fmla="*/ 0 w 65"/>
                  <a:gd name="T19" fmla="*/ 4 h 65"/>
                  <a:gd name="T20" fmla="*/ 4 w 65"/>
                  <a:gd name="T21" fmla="*/ 0 h 65"/>
                  <a:gd name="T22" fmla="*/ 34 w 65"/>
                  <a:gd name="T23" fmla="*/ 55 h 65"/>
                  <a:gd name="T24" fmla="*/ 34 w 65"/>
                  <a:gd name="T25" fmla="*/ 57 h 65"/>
                  <a:gd name="T26" fmla="*/ 14 w 65"/>
                  <a:gd name="T27" fmla="*/ 57 h 65"/>
                  <a:gd name="T28" fmla="*/ 14 w 65"/>
                  <a:gd name="T29" fmla="*/ 56 h 65"/>
                  <a:gd name="T30" fmla="*/ 14 w 65"/>
                  <a:gd name="T31" fmla="*/ 55 h 65"/>
                  <a:gd name="T32" fmla="*/ 51 w 65"/>
                  <a:gd name="T33" fmla="*/ 50 h 65"/>
                  <a:gd name="T34" fmla="*/ 51 w 65"/>
                  <a:gd name="T35" fmla="*/ 52 h 65"/>
                  <a:gd name="T36" fmla="*/ 14 w 65"/>
                  <a:gd name="T37" fmla="*/ 52 h 65"/>
                  <a:gd name="T38" fmla="*/ 14 w 65"/>
                  <a:gd name="T39" fmla="*/ 50 h 65"/>
                  <a:gd name="T40" fmla="*/ 14 w 65"/>
                  <a:gd name="T41" fmla="*/ 50 h 65"/>
                  <a:gd name="T42" fmla="*/ 51 w 65"/>
                  <a:gd name="T43" fmla="*/ 33 h 65"/>
                  <a:gd name="T44" fmla="*/ 51 w 65"/>
                  <a:gd name="T45" fmla="*/ 35 h 65"/>
                  <a:gd name="T46" fmla="*/ 14 w 65"/>
                  <a:gd name="T47" fmla="*/ 36 h 65"/>
                  <a:gd name="T48" fmla="*/ 14 w 65"/>
                  <a:gd name="T49" fmla="*/ 34 h 65"/>
                  <a:gd name="T50" fmla="*/ 14 w 65"/>
                  <a:gd name="T51" fmla="*/ 33 h 65"/>
                  <a:gd name="T52" fmla="*/ 51 w 65"/>
                  <a:gd name="T53" fmla="*/ 39 h 65"/>
                  <a:gd name="T54" fmla="*/ 51 w 65"/>
                  <a:gd name="T55" fmla="*/ 41 h 65"/>
                  <a:gd name="T56" fmla="*/ 14 w 65"/>
                  <a:gd name="T57" fmla="*/ 41 h 65"/>
                  <a:gd name="T58" fmla="*/ 14 w 65"/>
                  <a:gd name="T59" fmla="*/ 39 h 65"/>
                  <a:gd name="T60" fmla="*/ 14 w 65"/>
                  <a:gd name="T61" fmla="*/ 39 h 65"/>
                  <a:gd name="T62" fmla="*/ 51 w 65"/>
                  <a:gd name="T63" fmla="*/ 44 h 65"/>
                  <a:gd name="T64" fmla="*/ 51 w 65"/>
                  <a:gd name="T65" fmla="*/ 46 h 65"/>
                  <a:gd name="T66" fmla="*/ 14 w 65"/>
                  <a:gd name="T67" fmla="*/ 46 h 65"/>
                  <a:gd name="T68" fmla="*/ 14 w 65"/>
                  <a:gd name="T69" fmla="*/ 45 h 65"/>
                  <a:gd name="T70" fmla="*/ 14 w 65"/>
                  <a:gd name="T71" fmla="*/ 44 h 65"/>
                  <a:gd name="T72" fmla="*/ 55 w 65"/>
                  <a:gd name="T73" fmla="*/ 63 h 65"/>
                  <a:gd name="T74" fmla="*/ 9 w 65"/>
                  <a:gd name="T75" fmla="*/ 61 h 65"/>
                  <a:gd name="T76" fmla="*/ 10 w 65"/>
                  <a:gd name="T77" fmla="*/ 28 h 65"/>
                  <a:gd name="T78" fmla="*/ 57 w 65"/>
                  <a:gd name="T79" fmla="*/ 29 h 65"/>
                  <a:gd name="T80" fmla="*/ 59 w 65"/>
                  <a:gd name="T81" fmla="*/ 54 h 65"/>
                  <a:gd name="T82" fmla="*/ 63 w 65"/>
                  <a:gd name="T83" fmla="*/ 54 h 65"/>
                  <a:gd name="T84" fmla="*/ 63 w 65"/>
                  <a:gd name="T85" fmla="*/ 57 h 65"/>
                  <a:gd name="T86" fmla="*/ 59 w 65"/>
                  <a:gd name="T87" fmla="*/ 57 h 65"/>
                  <a:gd name="T88" fmla="*/ 59 w 65"/>
                  <a:gd name="T8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5" h="65">
                    <a:moveTo>
                      <a:pt x="36" y="7"/>
                    </a:moveTo>
                    <a:cubicBezTo>
                      <a:pt x="44" y="7"/>
                      <a:pt x="44" y="7"/>
                      <a:pt x="44" y="7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7"/>
                      <a:pt x="36" y="7"/>
                      <a:pt x="36" y="7"/>
                    </a:cubicBezTo>
                    <a:close/>
                    <a:moveTo>
                      <a:pt x="16" y="22"/>
                    </a:moveTo>
                    <a:cubicBezTo>
                      <a:pt x="16" y="23"/>
                      <a:pt x="17" y="23"/>
                      <a:pt x="1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9" y="23"/>
                      <a:pt x="49" y="23"/>
                      <a:pt x="49" y="2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4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65" y="63"/>
                      <a:pt x="63" y="65"/>
                      <a:pt x="61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2" y="65"/>
                      <a:pt x="0" y="63"/>
                      <a:pt x="0" y="6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  <a:moveTo>
                      <a:pt x="14" y="55"/>
                    </a:moveTo>
                    <a:cubicBezTo>
                      <a:pt x="34" y="55"/>
                      <a:pt x="34" y="55"/>
                      <a:pt x="34" y="55"/>
                    </a:cubicBezTo>
                    <a:cubicBezTo>
                      <a:pt x="34" y="55"/>
                      <a:pt x="34" y="55"/>
                      <a:pt x="34" y="56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close/>
                    <a:moveTo>
                      <a:pt x="14" y="50"/>
                    </a:move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14" y="50"/>
                      <a:pt x="14" y="50"/>
                      <a:pt x="14" y="50"/>
                    </a:cubicBezTo>
                    <a:close/>
                    <a:moveTo>
                      <a:pt x="14" y="33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51" y="33"/>
                      <a:pt x="51" y="33"/>
                      <a:pt x="51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6"/>
                      <a:pt x="51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5"/>
                      <a:pt x="14" y="35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lose/>
                    <a:moveTo>
                      <a:pt x="14" y="39"/>
                    </a:moveTo>
                    <a:cubicBezTo>
                      <a:pt x="34" y="39"/>
                      <a:pt x="32" y="39"/>
                      <a:pt x="51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40"/>
                      <a:pt x="51" y="40"/>
                      <a:pt x="51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32" y="41"/>
                      <a:pt x="34" y="41"/>
                      <a:pt x="14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lose/>
                    <a:moveTo>
                      <a:pt x="14" y="44"/>
                    </a:moveTo>
                    <a:cubicBezTo>
                      <a:pt x="51" y="44"/>
                      <a:pt x="51" y="44"/>
                      <a:pt x="51" y="44"/>
                    </a:cubicBezTo>
                    <a:cubicBezTo>
                      <a:pt x="51" y="44"/>
                      <a:pt x="51" y="44"/>
                      <a:pt x="51" y="45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lose/>
                    <a:moveTo>
                      <a:pt x="57" y="61"/>
                    </a:moveTo>
                    <a:cubicBezTo>
                      <a:pt x="57" y="62"/>
                      <a:pt x="56" y="63"/>
                      <a:pt x="55" y="63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9" y="63"/>
                      <a:pt x="9" y="62"/>
                      <a:pt x="9" y="61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8"/>
                      <a:pt x="9" y="28"/>
                      <a:pt x="10" y="28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6" y="28"/>
                      <a:pt x="57" y="28"/>
                      <a:pt x="57" y="29"/>
                    </a:cubicBezTo>
                    <a:cubicBezTo>
                      <a:pt x="57" y="61"/>
                      <a:pt x="57" y="61"/>
                      <a:pt x="57" y="61"/>
                    </a:cubicBezTo>
                    <a:close/>
                    <a:moveTo>
                      <a:pt x="59" y="54"/>
                    </a:move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919380" y="2331646"/>
                <a:ext cx="429165" cy="418322"/>
                <a:chOff x="-1246246" y="4573587"/>
                <a:chExt cx="1407152" cy="1371601"/>
              </a:xfrm>
            </p:grpSpPr>
            <p:sp>
              <p:nvSpPr>
                <p:cNvPr id="39" name="Freeform 569"/>
                <p:cNvSpPr>
                  <a:spLocks noEditPoints="1"/>
                </p:cNvSpPr>
                <p:nvPr/>
              </p:nvSpPr>
              <p:spPr bwMode="auto">
                <a:xfrm>
                  <a:off x="-1246246" y="4848226"/>
                  <a:ext cx="1354137" cy="1096962"/>
                </a:xfrm>
                <a:custGeom>
                  <a:avLst/>
                  <a:gdLst>
                    <a:gd name="T0" fmla="*/ 78 w 89"/>
                    <a:gd name="T1" fmla="*/ 56 h 72"/>
                    <a:gd name="T2" fmla="*/ 80 w 89"/>
                    <a:gd name="T3" fmla="*/ 58 h 72"/>
                    <a:gd name="T4" fmla="*/ 78 w 89"/>
                    <a:gd name="T5" fmla="*/ 61 h 72"/>
                    <a:gd name="T6" fmla="*/ 75 w 89"/>
                    <a:gd name="T7" fmla="*/ 58 h 72"/>
                    <a:gd name="T8" fmla="*/ 78 w 89"/>
                    <a:gd name="T9" fmla="*/ 56 h 72"/>
                    <a:gd name="T10" fmla="*/ 45 w 89"/>
                    <a:gd name="T11" fmla="*/ 62 h 72"/>
                    <a:gd name="T12" fmla="*/ 45 w 89"/>
                    <a:gd name="T13" fmla="*/ 56 h 72"/>
                    <a:gd name="T14" fmla="*/ 46 w 89"/>
                    <a:gd name="T15" fmla="*/ 55 h 72"/>
                    <a:gd name="T16" fmla="*/ 52 w 89"/>
                    <a:gd name="T17" fmla="*/ 55 h 72"/>
                    <a:gd name="T18" fmla="*/ 53 w 89"/>
                    <a:gd name="T19" fmla="*/ 56 h 72"/>
                    <a:gd name="T20" fmla="*/ 53 w 89"/>
                    <a:gd name="T21" fmla="*/ 62 h 72"/>
                    <a:gd name="T22" fmla="*/ 52 w 89"/>
                    <a:gd name="T23" fmla="*/ 63 h 72"/>
                    <a:gd name="T24" fmla="*/ 46 w 89"/>
                    <a:gd name="T25" fmla="*/ 63 h 72"/>
                    <a:gd name="T26" fmla="*/ 45 w 89"/>
                    <a:gd name="T27" fmla="*/ 62 h 72"/>
                    <a:gd name="T28" fmla="*/ 10 w 89"/>
                    <a:gd name="T29" fmla="*/ 62 h 72"/>
                    <a:gd name="T30" fmla="*/ 10 w 89"/>
                    <a:gd name="T31" fmla="*/ 56 h 72"/>
                    <a:gd name="T32" fmla="*/ 11 w 89"/>
                    <a:gd name="T33" fmla="*/ 55 h 72"/>
                    <a:gd name="T34" fmla="*/ 16 w 89"/>
                    <a:gd name="T35" fmla="*/ 55 h 72"/>
                    <a:gd name="T36" fmla="*/ 18 w 89"/>
                    <a:gd name="T37" fmla="*/ 56 h 72"/>
                    <a:gd name="T38" fmla="*/ 18 w 89"/>
                    <a:gd name="T39" fmla="*/ 62 h 72"/>
                    <a:gd name="T40" fmla="*/ 16 w 89"/>
                    <a:gd name="T41" fmla="*/ 63 h 72"/>
                    <a:gd name="T42" fmla="*/ 11 w 89"/>
                    <a:gd name="T43" fmla="*/ 63 h 72"/>
                    <a:gd name="T44" fmla="*/ 10 w 89"/>
                    <a:gd name="T45" fmla="*/ 62 h 72"/>
                    <a:gd name="T46" fmla="*/ 33 w 89"/>
                    <a:gd name="T47" fmla="*/ 62 h 72"/>
                    <a:gd name="T48" fmla="*/ 33 w 89"/>
                    <a:gd name="T49" fmla="*/ 56 h 72"/>
                    <a:gd name="T50" fmla="*/ 35 w 89"/>
                    <a:gd name="T51" fmla="*/ 55 h 72"/>
                    <a:gd name="T52" fmla="*/ 40 w 89"/>
                    <a:gd name="T53" fmla="*/ 55 h 72"/>
                    <a:gd name="T54" fmla="*/ 41 w 89"/>
                    <a:gd name="T55" fmla="*/ 56 h 72"/>
                    <a:gd name="T56" fmla="*/ 41 w 89"/>
                    <a:gd name="T57" fmla="*/ 62 h 72"/>
                    <a:gd name="T58" fmla="*/ 40 w 89"/>
                    <a:gd name="T59" fmla="*/ 63 h 72"/>
                    <a:gd name="T60" fmla="*/ 35 w 89"/>
                    <a:gd name="T61" fmla="*/ 63 h 72"/>
                    <a:gd name="T62" fmla="*/ 33 w 89"/>
                    <a:gd name="T63" fmla="*/ 62 h 72"/>
                    <a:gd name="T64" fmla="*/ 21 w 89"/>
                    <a:gd name="T65" fmla="*/ 62 h 72"/>
                    <a:gd name="T66" fmla="*/ 21 w 89"/>
                    <a:gd name="T67" fmla="*/ 56 h 72"/>
                    <a:gd name="T68" fmla="*/ 23 w 89"/>
                    <a:gd name="T69" fmla="*/ 55 h 72"/>
                    <a:gd name="T70" fmla="*/ 28 w 89"/>
                    <a:gd name="T71" fmla="*/ 55 h 72"/>
                    <a:gd name="T72" fmla="*/ 29 w 89"/>
                    <a:gd name="T73" fmla="*/ 56 h 72"/>
                    <a:gd name="T74" fmla="*/ 29 w 89"/>
                    <a:gd name="T75" fmla="*/ 62 h 72"/>
                    <a:gd name="T76" fmla="*/ 28 w 89"/>
                    <a:gd name="T77" fmla="*/ 63 h 72"/>
                    <a:gd name="T78" fmla="*/ 23 w 89"/>
                    <a:gd name="T79" fmla="*/ 63 h 72"/>
                    <a:gd name="T80" fmla="*/ 21 w 89"/>
                    <a:gd name="T81" fmla="*/ 62 h 72"/>
                    <a:gd name="T82" fmla="*/ 6 w 89"/>
                    <a:gd name="T83" fmla="*/ 72 h 72"/>
                    <a:gd name="T84" fmla="*/ 0 w 89"/>
                    <a:gd name="T85" fmla="*/ 67 h 72"/>
                    <a:gd name="T86" fmla="*/ 0 w 89"/>
                    <a:gd name="T87" fmla="*/ 51 h 72"/>
                    <a:gd name="T88" fmla="*/ 6 w 89"/>
                    <a:gd name="T89" fmla="*/ 46 h 72"/>
                    <a:gd name="T90" fmla="*/ 63 w 89"/>
                    <a:gd name="T91" fmla="*/ 46 h 72"/>
                    <a:gd name="T92" fmla="*/ 65 w 89"/>
                    <a:gd name="T93" fmla="*/ 9 h 72"/>
                    <a:gd name="T94" fmla="*/ 62 w 89"/>
                    <a:gd name="T95" fmla="*/ 4 h 72"/>
                    <a:gd name="T96" fmla="*/ 67 w 89"/>
                    <a:gd name="T97" fmla="*/ 0 h 72"/>
                    <a:gd name="T98" fmla="*/ 72 w 89"/>
                    <a:gd name="T99" fmla="*/ 4 h 72"/>
                    <a:gd name="T100" fmla="*/ 69 w 89"/>
                    <a:gd name="T101" fmla="*/ 9 h 72"/>
                    <a:gd name="T102" fmla="*/ 71 w 89"/>
                    <a:gd name="T103" fmla="*/ 46 h 72"/>
                    <a:gd name="T104" fmla="*/ 84 w 89"/>
                    <a:gd name="T105" fmla="*/ 46 h 72"/>
                    <a:gd name="T106" fmla="*/ 89 w 89"/>
                    <a:gd name="T107" fmla="*/ 51 h 72"/>
                    <a:gd name="T108" fmla="*/ 89 w 89"/>
                    <a:gd name="T109" fmla="*/ 67 h 72"/>
                    <a:gd name="T110" fmla="*/ 84 w 89"/>
                    <a:gd name="T111" fmla="*/ 72 h 72"/>
                    <a:gd name="T112" fmla="*/ 6 w 89"/>
                    <a:gd name="T113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9" h="72">
                      <a:moveTo>
                        <a:pt x="78" y="56"/>
                      </a:moveTo>
                      <a:cubicBezTo>
                        <a:pt x="79" y="56"/>
                        <a:pt x="80" y="57"/>
                        <a:pt x="80" y="58"/>
                      </a:cubicBezTo>
                      <a:cubicBezTo>
                        <a:pt x="80" y="60"/>
                        <a:pt x="79" y="61"/>
                        <a:pt x="78" y="61"/>
                      </a:cubicBezTo>
                      <a:cubicBezTo>
                        <a:pt x="76" y="61"/>
                        <a:pt x="75" y="60"/>
                        <a:pt x="75" y="58"/>
                      </a:cubicBezTo>
                      <a:cubicBezTo>
                        <a:pt x="75" y="57"/>
                        <a:pt x="76" y="56"/>
                        <a:pt x="78" y="56"/>
                      </a:cubicBezTo>
                      <a:close/>
                      <a:moveTo>
                        <a:pt x="45" y="62"/>
                      </a:moveTo>
                      <a:cubicBezTo>
                        <a:pt x="45" y="60"/>
                        <a:pt x="45" y="58"/>
                        <a:pt x="45" y="56"/>
                      </a:cubicBezTo>
                      <a:cubicBezTo>
                        <a:pt x="45" y="55"/>
                        <a:pt x="46" y="55"/>
                        <a:pt x="46" y="55"/>
                      </a:cubicBezTo>
                      <a:cubicBezTo>
                        <a:pt x="48" y="55"/>
                        <a:pt x="50" y="55"/>
                        <a:pt x="52" y="55"/>
                      </a:cubicBezTo>
                      <a:cubicBezTo>
                        <a:pt x="53" y="55"/>
                        <a:pt x="53" y="55"/>
                        <a:pt x="53" y="56"/>
                      </a:cubicBezTo>
                      <a:cubicBezTo>
                        <a:pt x="53" y="58"/>
                        <a:pt x="53" y="60"/>
                        <a:pt x="53" y="62"/>
                      </a:cubicBezTo>
                      <a:cubicBezTo>
                        <a:pt x="53" y="62"/>
                        <a:pt x="53" y="63"/>
                        <a:pt x="52" y="63"/>
                      </a:cubicBezTo>
                      <a:cubicBezTo>
                        <a:pt x="50" y="63"/>
                        <a:pt x="48" y="63"/>
                        <a:pt x="46" y="63"/>
                      </a:cubicBezTo>
                      <a:cubicBezTo>
                        <a:pt x="46" y="63"/>
                        <a:pt x="45" y="62"/>
                        <a:pt x="45" y="62"/>
                      </a:cubicBezTo>
                      <a:close/>
                      <a:moveTo>
                        <a:pt x="10" y="62"/>
                      </a:moveTo>
                      <a:cubicBezTo>
                        <a:pt x="10" y="60"/>
                        <a:pt x="10" y="58"/>
                        <a:pt x="10" y="56"/>
                      </a:cubicBezTo>
                      <a:cubicBezTo>
                        <a:pt x="10" y="55"/>
                        <a:pt x="10" y="55"/>
                        <a:pt x="11" y="55"/>
                      </a:cubicBezTo>
                      <a:cubicBezTo>
                        <a:pt x="13" y="55"/>
                        <a:pt x="14" y="55"/>
                        <a:pt x="16" y="55"/>
                      </a:cubicBezTo>
                      <a:cubicBezTo>
                        <a:pt x="17" y="55"/>
                        <a:pt x="18" y="55"/>
                        <a:pt x="18" y="56"/>
                      </a:cubicBezTo>
                      <a:cubicBezTo>
                        <a:pt x="18" y="58"/>
                        <a:pt x="18" y="60"/>
                        <a:pt x="18" y="62"/>
                      </a:cubicBezTo>
                      <a:cubicBezTo>
                        <a:pt x="18" y="62"/>
                        <a:pt x="17" y="63"/>
                        <a:pt x="16" y="63"/>
                      </a:cubicBezTo>
                      <a:cubicBezTo>
                        <a:pt x="14" y="63"/>
                        <a:pt x="13" y="63"/>
                        <a:pt x="11" y="63"/>
                      </a:cubicBezTo>
                      <a:cubicBezTo>
                        <a:pt x="10" y="63"/>
                        <a:pt x="10" y="62"/>
                        <a:pt x="10" y="62"/>
                      </a:cubicBezTo>
                      <a:close/>
                      <a:moveTo>
                        <a:pt x="33" y="62"/>
                      </a:moveTo>
                      <a:cubicBezTo>
                        <a:pt x="33" y="60"/>
                        <a:pt x="33" y="58"/>
                        <a:pt x="33" y="56"/>
                      </a:cubicBezTo>
                      <a:cubicBezTo>
                        <a:pt x="33" y="55"/>
                        <a:pt x="34" y="55"/>
                        <a:pt x="35" y="55"/>
                      </a:cubicBezTo>
                      <a:cubicBezTo>
                        <a:pt x="36" y="55"/>
                        <a:pt x="38" y="55"/>
                        <a:pt x="40" y="55"/>
                      </a:cubicBezTo>
                      <a:cubicBezTo>
                        <a:pt x="41" y="55"/>
                        <a:pt x="41" y="55"/>
                        <a:pt x="41" y="56"/>
                      </a:cubicBezTo>
                      <a:cubicBezTo>
                        <a:pt x="41" y="58"/>
                        <a:pt x="41" y="60"/>
                        <a:pt x="41" y="62"/>
                      </a:cubicBezTo>
                      <a:cubicBezTo>
                        <a:pt x="41" y="62"/>
                        <a:pt x="41" y="63"/>
                        <a:pt x="40" y="63"/>
                      </a:cubicBezTo>
                      <a:cubicBezTo>
                        <a:pt x="38" y="63"/>
                        <a:pt x="36" y="63"/>
                        <a:pt x="35" y="63"/>
                      </a:cubicBezTo>
                      <a:cubicBezTo>
                        <a:pt x="34" y="63"/>
                        <a:pt x="33" y="62"/>
                        <a:pt x="33" y="62"/>
                      </a:cubicBezTo>
                      <a:close/>
                      <a:moveTo>
                        <a:pt x="21" y="62"/>
                      </a:moveTo>
                      <a:cubicBezTo>
                        <a:pt x="21" y="60"/>
                        <a:pt x="21" y="58"/>
                        <a:pt x="21" y="56"/>
                      </a:cubicBezTo>
                      <a:cubicBezTo>
                        <a:pt x="21" y="55"/>
                        <a:pt x="22" y="55"/>
                        <a:pt x="23" y="55"/>
                      </a:cubicBezTo>
                      <a:cubicBezTo>
                        <a:pt x="24" y="55"/>
                        <a:pt x="26" y="55"/>
                        <a:pt x="28" y="55"/>
                      </a:cubicBezTo>
                      <a:cubicBezTo>
                        <a:pt x="29" y="55"/>
                        <a:pt x="29" y="55"/>
                        <a:pt x="29" y="56"/>
                      </a:cubicBezTo>
                      <a:cubicBezTo>
                        <a:pt x="29" y="58"/>
                        <a:pt x="29" y="60"/>
                        <a:pt x="29" y="62"/>
                      </a:cubicBezTo>
                      <a:cubicBezTo>
                        <a:pt x="29" y="62"/>
                        <a:pt x="29" y="63"/>
                        <a:pt x="28" y="63"/>
                      </a:cubicBezTo>
                      <a:cubicBezTo>
                        <a:pt x="26" y="63"/>
                        <a:pt x="24" y="63"/>
                        <a:pt x="23" y="63"/>
                      </a:cubicBezTo>
                      <a:cubicBezTo>
                        <a:pt x="22" y="63"/>
                        <a:pt x="21" y="62"/>
                        <a:pt x="21" y="62"/>
                      </a:cubicBezTo>
                      <a:close/>
                      <a:moveTo>
                        <a:pt x="6" y="72"/>
                      </a:moveTo>
                      <a:cubicBezTo>
                        <a:pt x="3" y="72"/>
                        <a:pt x="0" y="70"/>
                        <a:pt x="0" y="67"/>
                      </a:cubicBezTo>
                      <a:cubicBezTo>
                        <a:pt x="0" y="49"/>
                        <a:pt x="0" y="69"/>
                        <a:pt x="0" y="51"/>
                      </a:cubicBezTo>
                      <a:cubicBezTo>
                        <a:pt x="0" y="48"/>
                        <a:pt x="3" y="46"/>
                        <a:pt x="6" y="46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65" y="9"/>
                        <a:pt x="65" y="9"/>
                        <a:pt x="65" y="9"/>
                      </a:cubicBezTo>
                      <a:cubicBezTo>
                        <a:pt x="63" y="8"/>
                        <a:pt x="62" y="6"/>
                        <a:pt x="62" y="4"/>
                      </a:cubicBezTo>
                      <a:cubicBezTo>
                        <a:pt x="62" y="2"/>
                        <a:pt x="64" y="0"/>
                        <a:pt x="67" y="0"/>
                      </a:cubicBezTo>
                      <a:cubicBezTo>
                        <a:pt x="69" y="0"/>
                        <a:pt x="72" y="2"/>
                        <a:pt x="72" y="4"/>
                      </a:cubicBezTo>
                      <a:cubicBezTo>
                        <a:pt x="72" y="6"/>
                        <a:pt x="70" y="8"/>
                        <a:pt x="69" y="9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84" y="46"/>
                        <a:pt x="84" y="46"/>
                        <a:pt x="84" y="46"/>
                      </a:cubicBezTo>
                      <a:cubicBezTo>
                        <a:pt x="87" y="46"/>
                        <a:pt x="89" y="48"/>
                        <a:pt x="89" y="51"/>
                      </a:cubicBezTo>
                      <a:cubicBezTo>
                        <a:pt x="89" y="69"/>
                        <a:pt x="89" y="49"/>
                        <a:pt x="89" y="67"/>
                      </a:cubicBezTo>
                      <a:cubicBezTo>
                        <a:pt x="89" y="70"/>
                        <a:pt x="87" y="72"/>
                        <a:pt x="84" y="72"/>
                      </a:cubicBezTo>
                      <a:cubicBezTo>
                        <a:pt x="6" y="72"/>
                        <a:pt x="6" y="72"/>
                        <a:pt x="6" y="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 570"/>
                <p:cNvSpPr>
                  <a:spLocks noEditPoints="1"/>
                </p:cNvSpPr>
                <p:nvPr/>
              </p:nvSpPr>
              <p:spPr bwMode="auto">
                <a:xfrm>
                  <a:off x="-523309" y="4573587"/>
                  <a:ext cx="684215" cy="579437"/>
                </a:xfrm>
                <a:custGeom>
                  <a:avLst/>
                  <a:gdLst>
                    <a:gd name="T0" fmla="*/ 23 w 45"/>
                    <a:gd name="T1" fmla="*/ 4 h 38"/>
                    <a:gd name="T2" fmla="*/ 41 w 45"/>
                    <a:gd name="T3" fmla="*/ 22 h 38"/>
                    <a:gd name="T4" fmla="*/ 36 w 45"/>
                    <a:gd name="T5" fmla="*/ 35 h 38"/>
                    <a:gd name="T6" fmla="*/ 39 w 45"/>
                    <a:gd name="T7" fmla="*/ 38 h 38"/>
                    <a:gd name="T8" fmla="*/ 45 w 45"/>
                    <a:gd name="T9" fmla="*/ 22 h 38"/>
                    <a:gd name="T10" fmla="*/ 23 w 45"/>
                    <a:gd name="T11" fmla="*/ 0 h 38"/>
                    <a:gd name="T12" fmla="*/ 0 w 45"/>
                    <a:gd name="T13" fmla="*/ 22 h 38"/>
                    <a:gd name="T14" fmla="*/ 7 w 45"/>
                    <a:gd name="T15" fmla="*/ 38 h 38"/>
                    <a:gd name="T16" fmla="*/ 10 w 45"/>
                    <a:gd name="T17" fmla="*/ 35 h 38"/>
                    <a:gd name="T18" fmla="*/ 5 w 45"/>
                    <a:gd name="T19" fmla="*/ 22 h 38"/>
                    <a:gd name="T20" fmla="*/ 23 w 45"/>
                    <a:gd name="T21" fmla="*/ 4 h 38"/>
                    <a:gd name="T22" fmla="*/ 23 w 45"/>
                    <a:gd name="T23" fmla="*/ 13 h 38"/>
                    <a:gd name="T24" fmla="*/ 32 w 45"/>
                    <a:gd name="T25" fmla="*/ 22 h 38"/>
                    <a:gd name="T26" fmla="*/ 29 w 45"/>
                    <a:gd name="T27" fmla="*/ 29 h 38"/>
                    <a:gd name="T28" fmla="*/ 32 w 45"/>
                    <a:gd name="T29" fmla="*/ 32 h 38"/>
                    <a:gd name="T30" fmla="*/ 36 w 45"/>
                    <a:gd name="T31" fmla="*/ 22 h 38"/>
                    <a:gd name="T32" fmla="*/ 23 w 45"/>
                    <a:gd name="T33" fmla="*/ 9 h 38"/>
                    <a:gd name="T34" fmla="*/ 9 w 45"/>
                    <a:gd name="T35" fmla="*/ 22 h 38"/>
                    <a:gd name="T36" fmla="*/ 13 w 45"/>
                    <a:gd name="T37" fmla="*/ 32 h 38"/>
                    <a:gd name="T38" fmla="*/ 16 w 45"/>
                    <a:gd name="T39" fmla="*/ 29 h 38"/>
                    <a:gd name="T40" fmla="*/ 14 w 45"/>
                    <a:gd name="T41" fmla="*/ 22 h 38"/>
                    <a:gd name="T42" fmla="*/ 23 w 45"/>
                    <a:gd name="T43" fmla="*/ 1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" h="38">
                      <a:moveTo>
                        <a:pt x="23" y="4"/>
                      </a:moveTo>
                      <a:cubicBezTo>
                        <a:pt x="33" y="4"/>
                        <a:pt x="41" y="13"/>
                        <a:pt x="41" y="22"/>
                      </a:cubicBezTo>
                      <a:cubicBezTo>
                        <a:pt x="41" y="27"/>
                        <a:pt x="39" y="32"/>
                        <a:pt x="36" y="35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4"/>
                        <a:pt x="45" y="29"/>
                        <a:pt x="45" y="22"/>
                      </a:cubicBezTo>
                      <a:cubicBezTo>
                        <a:pt x="45" y="10"/>
                        <a:pt x="35" y="0"/>
                        <a:pt x="23" y="0"/>
                      </a:cubicBezTo>
                      <a:cubicBezTo>
                        <a:pt x="11" y="0"/>
                        <a:pt x="0" y="10"/>
                        <a:pt x="0" y="22"/>
                      </a:cubicBezTo>
                      <a:cubicBezTo>
                        <a:pt x="0" y="29"/>
                        <a:pt x="3" y="34"/>
                        <a:pt x="7" y="38"/>
                      </a:cubicBezTo>
                      <a:cubicBezTo>
                        <a:pt x="10" y="35"/>
                        <a:pt x="10" y="35"/>
                        <a:pt x="10" y="35"/>
                      </a:cubicBezTo>
                      <a:cubicBezTo>
                        <a:pt x="7" y="32"/>
                        <a:pt x="5" y="27"/>
                        <a:pt x="5" y="22"/>
                      </a:cubicBezTo>
                      <a:cubicBezTo>
                        <a:pt x="5" y="13"/>
                        <a:pt x="13" y="4"/>
                        <a:pt x="23" y="4"/>
                      </a:cubicBezTo>
                      <a:close/>
                      <a:moveTo>
                        <a:pt x="23" y="13"/>
                      </a:moveTo>
                      <a:cubicBezTo>
                        <a:pt x="28" y="13"/>
                        <a:pt x="32" y="17"/>
                        <a:pt x="32" y="22"/>
                      </a:cubicBezTo>
                      <a:cubicBezTo>
                        <a:pt x="32" y="25"/>
                        <a:pt x="31" y="27"/>
                        <a:pt x="29" y="29"/>
                      </a:cubicBez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5" y="30"/>
                        <a:pt x="36" y="26"/>
                        <a:pt x="36" y="22"/>
                      </a:cubicBezTo>
                      <a:cubicBezTo>
                        <a:pt x="36" y="15"/>
                        <a:pt x="30" y="9"/>
                        <a:pt x="23" y="9"/>
                      </a:cubicBezTo>
                      <a:cubicBezTo>
                        <a:pt x="15" y="9"/>
                        <a:pt x="9" y="15"/>
                        <a:pt x="9" y="22"/>
                      </a:cubicBezTo>
                      <a:cubicBezTo>
                        <a:pt x="9" y="26"/>
                        <a:pt x="11" y="30"/>
                        <a:pt x="13" y="32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15" y="27"/>
                        <a:pt x="14" y="25"/>
                        <a:pt x="14" y="22"/>
                      </a:cubicBezTo>
                      <a:cubicBezTo>
                        <a:pt x="14" y="17"/>
                        <a:pt x="18" y="13"/>
                        <a:pt x="23" y="1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45" name="TextBox 634"/>
          <p:cNvSpPr txBox="1"/>
          <p:nvPr/>
        </p:nvSpPr>
        <p:spPr>
          <a:xfrm>
            <a:off x="6691591" y="2730578"/>
            <a:ext cx="437353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635"/>
          <p:cNvSpPr txBox="1"/>
          <p:nvPr/>
        </p:nvSpPr>
        <p:spPr>
          <a:xfrm>
            <a:off x="6677479" y="2052206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332"/>
          <p:cNvSpPr/>
          <p:nvPr/>
        </p:nvSpPr>
        <p:spPr bwMode="auto">
          <a:xfrm>
            <a:off x="7345137" y="3948685"/>
            <a:ext cx="1460500" cy="2044700"/>
          </a:xfrm>
          <a:custGeom>
            <a:avLst/>
            <a:gdLst/>
            <a:ahLst/>
            <a:cxnLst>
              <a:cxn ang="0">
                <a:pos x="125" y="0"/>
              </a:cxn>
              <a:cxn ang="0">
                <a:pos x="188" y="175"/>
              </a:cxn>
              <a:cxn ang="0">
                <a:pos x="250" y="350"/>
              </a:cxn>
              <a:cxn ang="0">
                <a:pos x="125" y="350"/>
              </a:cxn>
              <a:cxn ang="0">
                <a:pos x="0" y="350"/>
              </a:cxn>
              <a:cxn ang="0">
                <a:pos x="63" y="175"/>
              </a:cxn>
              <a:cxn ang="0">
                <a:pos x="125" y="0"/>
              </a:cxn>
            </a:cxnLst>
            <a:rect l="0" t="0" r="r" b="b"/>
            <a:pathLst>
              <a:path w="250" h="350">
                <a:moveTo>
                  <a:pt x="125" y="0"/>
                </a:moveTo>
                <a:lnTo>
                  <a:pt x="188" y="175"/>
                </a:lnTo>
                <a:lnTo>
                  <a:pt x="250" y="350"/>
                </a:lnTo>
                <a:lnTo>
                  <a:pt x="125" y="350"/>
                </a:lnTo>
                <a:lnTo>
                  <a:pt x="0" y="350"/>
                </a:lnTo>
                <a:lnTo>
                  <a:pt x="63" y="175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5">
              <a:solidFill>
                <a:prstClr val="black"/>
              </a:solidFill>
            </a:endParaRPr>
          </a:p>
        </p:txBody>
      </p:sp>
      <p:sp>
        <p:nvSpPr>
          <p:cNvPr id="24" name="Freeform 335"/>
          <p:cNvSpPr/>
          <p:nvPr/>
        </p:nvSpPr>
        <p:spPr bwMode="auto">
          <a:xfrm>
            <a:off x="8583640" y="2762761"/>
            <a:ext cx="1448816" cy="3230628"/>
          </a:xfrm>
          <a:custGeom>
            <a:avLst/>
            <a:gdLst/>
            <a:ahLst/>
            <a:cxnLst>
              <a:cxn ang="0">
                <a:pos x="125" y="0"/>
              </a:cxn>
              <a:cxn ang="0">
                <a:pos x="187" y="277"/>
              </a:cxn>
              <a:cxn ang="0">
                <a:pos x="248" y="553"/>
              </a:cxn>
              <a:cxn ang="0">
                <a:pos x="125" y="553"/>
              </a:cxn>
              <a:cxn ang="0">
                <a:pos x="0" y="553"/>
              </a:cxn>
              <a:cxn ang="0">
                <a:pos x="62" y="277"/>
              </a:cxn>
              <a:cxn ang="0">
                <a:pos x="125" y="0"/>
              </a:cxn>
            </a:cxnLst>
            <a:rect l="0" t="0" r="r" b="b"/>
            <a:pathLst>
              <a:path w="248" h="553">
                <a:moveTo>
                  <a:pt x="125" y="0"/>
                </a:moveTo>
                <a:lnTo>
                  <a:pt x="187" y="277"/>
                </a:lnTo>
                <a:lnTo>
                  <a:pt x="248" y="553"/>
                </a:lnTo>
                <a:lnTo>
                  <a:pt x="125" y="553"/>
                </a:lnTo>
                <a:lnTo>
                  <a:pt x="0" y="553"/>
                </a:lnTo>
                <a:lnTo>
                  <a:pt x="62" y="277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5">
              <a:solidFill>
                <a:prstClr val="black"/>
              </a:solidFill>
            </a:endParaRPr>
          </a:p>
        </p:txBody>
      </p:sp>
      <p:sp>
        <p:nvSpPr>
          <p:cNvPr id="25" name="Freeform 336"/>
          <p:cNvSpPr/>
          <p:nvPr/>
        </p:nvSpPr>
        <p:spPr bwMode="auto">
          <a:xfrm>
            <a:off x="9810461" y="4503676"/>
            <a:ext cx="1466340" cy="1489712"/>
          </a:xfrm>
          <a:custGeom>
            <a:avLst/>
            <a:gdLst/>
            <a:ahLst/>
            <a:cxnLst>
              <a:cxn ang="0">
                <a:pos x="125" y="0"/>
              </a:cxn>
              <a:cxn ang="0">
                <a:pos x="187" y="128"/>
              </a:cxn>
              <a:cxn ang="0">
                <a:pos x="251" y="255"/>
              </a:cxn>
              <a:cxn ang="0">
                <a:pos x="125" y="255"/>
              </a:cxn>
              <a:cxn ang="0">
                <a:pos x="0" y="255"/>
              </a:cxn>
              <a:cxn ang="0">
                <a:pos x="62" y="128"/>
              </a:cxn>
              <a:cxn ang="0">
                <a:pos x="125" y="0"/>
              </a:cxn>
            </a:cxnLst>
            <a:rect l="0" t="0" r="r" b="b"/>
            <a:pathLst>
              <a:path w="251" h="255">
                <a:moveTo>
                  <a:pt x="125" y="0"/>
                </a:moveTo>
                <a:lnTo>
                  <a:pt x="187" y="128"/>
                </a:lnTo>
                <a:lnTo>
                  <a:pt x="251" y="255"/>
                </a:lnTo>
                <a:lnTo>
                  <a:pt x="125" y="255"/>
                </a:lnTo>
                <a:lnTo>
                  <a:pt x="0" y="255"/>
                </a:lnTo>
                <a:lnTo>
                  <a:pt x="62" y="128"/>
                </a:lnTo>
                <a:lnTo>
                  <a:pt x="125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5">
              <a:solidFill>
                <a:prstClr val="black"/>
              </a:solidFill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9909810" y="3954535"/>
            <a:ext cx="157735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49%</a:t>
            </a:r>
            <a:endParaRPr lang="zh-CN" altLang="en-US" sz="2135" b="1" i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95350" y="2114292"/>
            <a:ext cx="157735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2135" b="1" i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9"/>
          <p:cNvSpPr txBox="1"/>
          <p:nvPr/>
        </p:nvSpPr>
        <p:spPr>
          <a:xfrm>
            <a:off x="7465469" y="3149369"/>
            <a:ext cx="157735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69%</a:t>
            </a:r>
            <a:endParaRPr lang="zh-CN" altLang="en-US" sz="2135" b="1" i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333"/>
          <p:cNvSpPr/>
          <p:nvPr/>
        </p:nvSpPr>
        <p:spPr bwMode="auto">
          <a:xfrm>
            <a:off x="6112473" y="5029456"/>
            <a:ext cx="1466340" cy="963932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87" y="82"/>
              </a:cxn>
              <a:cxn ang="0">
                <a:pos x="251" y="165"/>
              </a:cxn>
              <a:cxn ang="0">
                <a:pos x="126" y="165"/>
              </a:cxn>
              <a:cxn ang="0">
                <a:pos x="0" y="165"/>
              </a:cxn>
              <a:cxn ang="0">
                <a:pos x="62" y="82"/>
              </a:cxn>
              <a:cxn ang="0">
                <a:pos x="126" y="0"/>
              </a:cxn>
            </a:cxnLst>
            <a:rect l="0" t="0" r="r" b="b"/>
            <a:pathLst>
              <a:path w="251" h="165">
                <a:moveTo>
                  <a:pt x="126" y="0"/>
                </a:moveTo>
                <a:lnTo>
                  <a:pt x="187" y="82"/>
                </a:lnTo>
                <a:lnTo>
                  <a:pt x="251" y="165"/>
                </a:lnTo>
                <a:lnTo>
                  <a:pt x="126" y="165"/>
                </a:lnTo>
                <a:lnTo>
                  <a:pt x="0" y="165"/>
                </a:lnTo>
                <a:lnTo>
                  <a:pt x="62" y="82"/>
                </a:lnTo>
                <a:lnTo>
                  <a:pt x="12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5">
              <a:solidFill>
                <a:prstClr val="black"/>
              </a:solidFill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6229324" y="4480319"/>
            <a:ext cx="157735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31%</a:t>
            </a:r>
            <a:endParaRPr lang="zh-CN" altLang="en-US" sz="2135" b="1" i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334"/>
          <p:cNvSpPr/>
          <p:nvPr/>
        </p:nvSpPr>
        <p:spPr bwMode="auto">
          <a:xfrm>
            <a:off x="4926549" y="5730496"/>
            <a:ext cx="1466340" cy="262892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187" y="24"/>
              </a:cxn>
              <a:cxn ang="0">
                <a:pos x="251" y="45"/>
              </a:cxn>
              <a:cxn ang="0">
                <a:pos x="126" y="45"/>
              </a:cxn>
              <a:cxn ang="0">
                <a:pos x="0" y="45"/>
              </a:cxn>
              <a:cxn ang="0">
                <a:pos x="62" y="24"/>
              </a:cxn>
              <a:cxn ang="0">
                <a:pos x="126" y="0"/>
              </a:cxn>
            </a:cxnLst>
            <a:rect l="0" t="0" r="r" b="b"/>
            <a:pathLst>
              <a:path w="251" h="45">
                <a:moveTo>
                  <a:pt x="126" y="0"/>
                </a:moveTo>
                <a:lnTo>
                  <a:pt x="187" y="24"/>
                </a:lnTo>
                <a:lnTo>
                  <a:pt x="251" y="45"/>
                </a:lnTo>
                <a:lnTo>
                  <a:pt x="126" y="45"/>
                </a:lnTo>
                <a:lnTo>
                  <a:pt x="0" y="45"/>
                </a:lnTo>
                <a:lnTo>
                  <a:pt x="62" y="24"/>
                </a:lnTo>
                <a:lnTo>
                  <a:pt x="126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135">
              <a:solidFill>
                <a:prstClr val="black"/>
              </a:solidFill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4914865" y="5006103"/>
            <a:ext cx="157735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35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  <a:endParaRPr lang="zh-CN" altLang="en-US" sz="2135" b="1" i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634"/>
          <p:cNvSpPr txBox="1"/>
          <p:nvPr/>
        </p:nvSpPr>
        <p:spPr>
          <a:xfrm>
            <a:off x="651840" y="2534856"/>
            <a:ext cx="437353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635"/>
          <p:cNvSpPr txBox="1"/>
          <p:nvPr/>
        </p:nvSpPr>
        <p:spPr>
          <a:xfrm>
            <a:off x="637728" y="1856484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 rot="5400000">
            <a:off x="-1045741" y="1045741"/>
            <a:ext cx="5825282" cy="3733800"/>
            <a:chOff x="0" y="0"/>
            <a:chExt cx="10721352" cy="6872009"/>
          </a:xfrm>
        </p:grpSpPr>
        <p:sp>
          <p:nvSpPr>
            <p:cNvPr id="4" name="Freeform 40"/>
            <p:cNvSpPr/>
            <p:nvPr/>
          </p:nvSpPr>
          <p:spPr bwMode="auto">
            <a:xfrm flipH="1">
              <a:off x="4544775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41"/>
            <p:cNvSpPr/>
            <p:nvPr/>
          </p:nvSpPr>
          <p:spPr bwMode="auto">
            <a:xfrm flipH="1">
              <a:off x="3659326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42"/>
            <p:cNvSpPr/>
            <p:nvPr/>
          </p:nvSpPr>
          <p:spPr bwMode="auto">
            <a:xfrm flipH="1">
              <a:off x="2777798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43"/>
            <p:cNvSpPr/>
            <p:nvPr/>
          </p:nvSpPr>
          <p:spPr bwMode="auto">
            <a:xfrm flipH="1">
              <a:off x="542630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4"/>
            <p:cNvSpPr/>
            <p:nvPr/>
          </p:nvSpPr>
          <p:spPr bwMode="auto">
            <a:xfrm flipH="1">
              <a:off x="4544775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5"/>
            <p:cNvSpPr/>
            <p:nvPr/>
          </p:nvSpPr>
          <p:spPr bwMode="auto">
            <a:xfrm flipH="1">
              <a:off x="3659326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6"/>
            <p:cNvSpPr/>
            <p:nvPr/>
          </p:nvSpPr>
          <p:spPr bwMode="auto">
            <a:xfrm flipH="1">
              <a:off x="2777798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7"/>
            <p:cNvSpPr/>
            <p:nvPr/>
          </p:nvSpPr>
          <p:spPr bwMode="auto">
            <a:xfrm flipH="1">
              <a:off x="1010820" y="0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8"/>
            <p:cNvSpPr/>
            <p:nvPr/>
          </p:nvSpPr>
          <p:spPr bwMode="auto">
            <a:xfrm flipH="1">
              <a:off x="129293" y="0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9"/>
            <p:cNvSpPr/>
            <p:nvPr/>
          </p:nvSpPr>
          <p:spPr bwMode="auto">
            <a:xfrm flipH="1">
              <a:off x="3" y="0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0"/>
            <p:cNvSpPr/>
            <p:nvPr/>
          </p:nvSpPr>
          <p:spPr bwMode="auto">
            <a:xfrm flipH="1">
              <a:off x="0" y="0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1"/>
            <p:cNvSpPr/>
            <p:nvPr/>
          </p:nvSpPr>
          <p:spPr bwMode="auto">
            <a:xfrm flipH="1">
              <a:off x="1896270" y="1716043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2"/>
            <p:cNvSpPr/>
            <p:nvPr/>
          </p:nvSpPr>
          <p:spPr bwMode="auto">
            <a:xfrm flipH="1">
              <a:off x="1010820" y="1716043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3"/>
            <p:cNvSpPr/>
            <p:nvPr/>
          </p:nvSpPr>
          <p:spPr bwMode="auto">
            <a:xfrm flipH="1">
              <a:off x="12929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"/>
            <p:cNvSpPr/>
            <p:nvPr/>
          </p:nvSpPr>
          <p:spPr bwMode="auto">
            <a:xfrm flipH="1">
              <a:off x="3" y="1716043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5"/>
            <p:cNvSpPr/>
            <p:nvPr/>
          </p:nvSpPr>
          <p:spPr bwMode="auto">
            <a:xfrm flipH="1">
              <a:off x="542630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6"/>
            <p:cNvSpPr/>
            <p:nvPr/>
          </p:nvSpPr>
          <p:spPr bwMode="auto">
            <a:xfrm flipH="1">
              <a:off x="4544775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7"/>
            <p:cNvSpPr/>
            <p:nvPr/>
          </p:nvSpPr>
          <p:spPr bwMode="auto">
            <a:xfrm flipH="1">
              <a:off x="3659326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/>
            <p:nvPr/>
          </p:nvSpPr>
          <p:spPr bwMode="auto">
            <a:xfrm flipH="1">
              <a:off x="4544775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9"/>
            <p:cNvSpPr/>
            <p:nvPr/>
          </p:nvSpPr>
          <p:spPr bwMode="auto">
            <a:xfrm flipH="1">
              <a:off x="2777798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0"/>
            <p:cNvSpPr/>
            <p:nvPr/>
          </p:nvSpPr>
          <p:spPr bwMode="auto">
            <a:xfrm flipH="1">
              <a:off x="1896270" y="3436006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1"/>
            <p:cNvSpPr/>
            <p:nvPr/>
          </p:nvSpPr>
          <p:spPr bwMode="auto">
            <a:xfrm flipH="1">
              <a:off x="1010820" y="3436006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"/>
            <p:cNvSpPr/>
            <p:nvPr/>
          </p:nvSpPr>
          <p:spPr bwMode="auto">
            <a:xfrm flipH="1">
              <a:off x="12929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3"/>
            <p:cNvSpPr/>
            <p:nvPr/>
          </p:nvSpPr>
          <p:spPr bwMode="auto">
            <a:xfrm flipH="1">
              <a:off x="3659326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4"/>
            <p:cNvSpPr/>
            <p:nvPr/>
          </p:nvSpPr>
          <p:spPr bwMode="auto">
            <a:xfrm flipH="1">
              <a:off x="2777798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5"/>
            <p:cNvSpPr/>
            <p:nvPr/>
          </p:nvSpPr>
          <p:spPr bwMode="auto">
            <a:xfrm flipH="1">
              <a:off x="1010820" y="5155966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6"/>
            <p:cNvSpPr/>
            <p:nvPr/>
          </p:nvSpPr>
          <p:spPr bwMode="auto">
            <a:xfrm flipH="1">
              <a:off x="0" y="3185260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7"/>
            <p:cNvSpPr/>
            <p:nvPr/>
          </p:nvSpPr>
          <p:spPr bwMode="auto">
            <a:xfrm flipH="1">
              <a:off x="3" y="3436006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8"/>
            <p:cNvSpPr/>
            <p:nvPr/>
          </p:nvSpPr>
          <p:spPr bwMode="auto">
            <a:xfrm flipH="1">
              <a:off x="0" y="3436006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9"/>
            <p:cNvSpPr/>
            <p:nvPr/>
          </p:nvSpPr>
          <p:spPr bwMode="auto">
            <a:xfrm flipH="1">
              <a:off x="129293" y="5155966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0"/>
            <p:cNvSpPr/>
            <p:nvPr/>
          </p:nvSpPr>
          <p:spPr bwMode="auto">
            <a:xfrm flipH="1">
              <a:off x="3" y="5155966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1"/>
            <p:cNvSpPr/>
            <p:nvPr/>
          </p:nvSpPr>
          <p:spPr bwMode="auto">
            <a:xfrm flipH="1">
              <a:off x="0" y="6621263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 flipH="1">
              <a:off x="8072847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 flipH="1">
              <a:off x="7187398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 flipH="1">
              <a:off x="6305870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"/>
            <p:cNvSpPr/>
            <p:nvPr/>
          </p:nvSpPr>
          <p:spPr bwMode="auto">
            <a:xfrm flipH="1">
              <a:off x="8954375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4"/>
            <p:cNvSpPr/>
            <p:nvPr/>
          </p:nvSpPr>
          <p:spPr bwMode="auto">
            <a:xfrm flipH="1">
              <a:off x="8072847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5"/>
            <p:cNvSpPr/>
            <p:nvPr/>
          </p:nvSpPr>
          <p:spPr bwMode="auto">
            <a:xfrm flipH="1">
              <a:off x="7187398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6"/>
            <p:cNvSpPr/>
            <p:nvPr/>
          </p:nvSpPr>
          <p:spPr bwMode="auto">
            <a:xfrm flipH="1">
              <a:off x="6305870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5"/>
            <p:cNvSpPr/>
            <p:nvPr/>
          </p:nvSpPr>
          <p:spPr bwMode="auto">
            <a:xfrm flipH="1">
              <a:off x="8954375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6"/>
            <p:cNvSpPr/>
            <p:nvPr/>
          </p:nvSpPr>
          <p:spPr bwMode="auto">
            <a:xfrm flipH="1">
              <a:off x="8072847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7"/>
            <p:cNvSpPr/>
            <p:nvPr/>
          </p:nvSpPr>
          <p:spPr bwMode="auto">
            <a:xfrm flipH="1">
              <a:off x="7187398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8"/>
            <p:cNvSpPr/>
            <p:nvPr/>
          </p:nvSpPr>
          <p:spPr bwMode="auto">
            <a:xfrm flipH="1">
              <a:off x="8072847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9"/>
            <p:cNvSpPr/>
            <p:nvPr/>
          </p:nvSpPr>
          <p:spPr bwMode="auto">
            <a:xfrm flipH="1">
              <a:off x="6305870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3"/>
            <p:cNvSpPr/>
            <p:nvPr/>
          </p:nvSpPr>
          <p:spPr bwMode="auto">
            <a:xfrm flipH="1">
              <a:off x="7187398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4"/>
            <p:cNvSpPr/>
            <p:nvPr/>
          </p:nvSpPr>
          <p:spPr bwMode="auto">
            <a:xfrm flipH="1">
              <a:off x="6305870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07280" y="1988238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PART FOUR</a:t>
            </a:r>
            <a:endParaRPr lang="zh-CN" altLang="en-US" sz="6000" b="1" dirty="0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907280" y="3022267"/>
            <a:ext cx="589788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3593465" y="338531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 rot="10800000">
            <a:off x="10030007" y="5825282"/>
            <a:ext cx="2161991" cy="1032715"/>
            <a:chOff x="-1" y="0"/>
            <a:chExt cx="7417907" cy="3543300"/>
          </a:xfrm>
        </p:grpSpPr>
        <p:sp>
          <p:nvSpPr>
            <p:cNvPr id="58" name="Freeform 55"/>
            <p:cNvSpPr/>
            <p:nvPr/>
          </p:nvSpPr>
          <p:spPr bwMode="auto">
            <a:xfrm flipH="1">
              <a:off x="5595751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 flipH="1">
              <a:off x="4686695" y="0"/>
              <a:ext cx="1818114" cy="177367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 flipH="1">
              <a:off x="3773596" y="0"/>
              <a:ext cx="1822155" cy="177367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 flipH="1">
              <a:off x="4686695" y="1773670"/>
              <a:ext cx="1818114" cy="1769630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 flipH="1">
              <a:off x="2864540" y="0"/>
              <a:ext cx="1822155" cy="177367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 flipH="1">
              <a:off x="1955484" y="0"/>
              <a:ext cx="1818114" cy="177367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 flipH="1">
              <a:off x="1042384" y="0"/>
              <a:ext cx="1822155" cy="177367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 flipH="1">
              <a:off x="133329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 flipH="1">
              <a:off x="3773596" y="1773670"/>
              <a:ext cx="1822155" cy="1769630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 flipH="1">
              <a:off x="2864540" y="1773670"/>
              <a:ext cx="1822155" cy="1769630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 flipH="1">
              <a:off x="1042384" y="1773670"/>
              <a:ext cx="1822155" cy="1769630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/>
            <p:nvPr/>
          </p:nvSpPr>
          <p:spPr bwMode="auto">
            <a:xfrm flipH="1">
              <a:off x="2" y="0"/>
              <a:ext cx="1042385" cy="177367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 flipH="1">
              <a:off x="-1" y="0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 flipH="1">
              <a:off x="133329" y="1773670"/>
              <a:ext cx="1822155" cy="1769630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/>
            <p:nvPr/>
          </p:nvSpPr>
          <p:spPr bwMode="auto">
            <a:xfrm flipH="1">
              <a:off x="2" y="1773670"/>
              <a:ext cx="1042385" cy="1769630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 flipH="1">
              <a:off x="-1" y="3284724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7"/>
          <p:cNvSpPr/>
          <p:nvPr/>
        </p:nvSpPr>
        <p:spPr bwMode="auto">
          <a:xfrm>
            <a:off x="8448585" y="5989292"/>
            <a:ext cx="240633" cy="200829"/>
          </a:xfrm>
          <a:custGeom>
            <a:avLst/>
            <a:gdLst>
              <a:gd name="T0" fmla="*/ 88 w 266"/>
              <a:gd name="T1" fmla="*/ 222 h 222"/>
              <a:gd name="T2" fmla="*/ 88 w 266"/>
              <a:gd name="T3" fmla="*/ 222 h 222"/>
              <a:gd name="T4" fmla="*/ 62 w 266"/>
              <a:gd name="T5" fmla="*/ 212 h 222"/>
              <a:gd name="T6" fmla="*/ 40 w 266"/>
              <a:gd name="T7" fmla="*/ 206 h 222"/>
              <a:gd name="T8" fmla="*/ 20 w 266"/>
              <a:gd name="T9" fmla="*/ 196 h 222"/>
              <a:gd name="T10" fmla="*/ 12 w 266"/>
              <a:gd name="T11" fmla="*/ 190 h 222"/>
              <a:gd name="T12" fmla="*/ 6 w 266"/>
              <a:gd name="T13" fmla="*/ 184 h 222"/>
              <a:gd name="T14" fmla="*/ 6 w 266"/>
              <a:gd name="T15" fmla="*/ 184 h 222"/>
              <a:gd name="T16" fmla="*/ 2 w 266"/>
              <a:gd name="T17" fmla="*/ 160 h 222"/>
              <a:gd name="T18" fmla="*/ 0 w 266"/>
              <a:gd name="T19" fmla="*/ 132 h 222"/>
              <a:gd name="T20" fmla="*/ 2 w 266"/>
              <a:gd name="T21" fmla="*/ 108 h 222"/>
              <a:gd name="T22" fmla="*/ 4 w 266"/>
              <a:gd name="T23" fmla="*/ 98 h 222"/>
              <a:gd name="T24" fmla="*/ 8 w 266"/>
              <a:gd name="T25" fmla="*/ 88 h 222"/>
              <a:gd name="T26" fmla="*/ 8 w 266"/>
              <a:gd name="T27" fmla="*/ 88 h 222"/>
              <a:gd name="T28" fmla="*/ 26 w 266"/>
              <a:gd name="T29" fmla="*/ 82 h 222"/>
              <a:gd name="T30" fmla="*/ 36 w 266"/>
              <a:gd name="T31" fmla="*/ 78 h 222"/>
              <a:gd name="T32" fmla="*/ 44 w 266"/>
              <a:gd name="T33" fmla="*/ 74 h 222"/>
              <a:gd name="T34" fmla="*/ 44 w 266"/>
              <a:gd name="T35" fmla="*/ 74 h 222"/>
              <a:gd name="T36" fmla="*/ 46 w 266"/>
              <a:gd name="T37" fmla="*/ 36 h 222"/>
              <a:gd name="T38" fmla="*/ 46 w 266"/>
              <a:gd name="T39" fmla="*/ 36 h 222"/>
              <a:gd name="T40" fmla="*/ 52 w 266"/>
              <a:gd name="T41" fmla="*/ 32 h 222"/>
              <a:gd name="T42" fmla="*/ 56 w 266"/>
              <a:gd name="T43" fmla="*/ 30 h 222"/>
              <a:gd name="T44" fmla="*/ 66 w 266"/>
              <a:gd name="T45" fmla="*/ 32 h 222"/>
              <a:gd name="T46" fmla="*/ 76 w 266"/>
              <a:gd name="T47" fmla="*/ 34 h 222"/>
              <a:gd name="T48" fmla="*/ 84 w 266"/>
              <a:gd name="T49" fmla="*/ 34 h 222"/>
              <a:gd name="T50" fmla="*/ 90 w 266"/>
              <a:gd name="T51" fmla="*/ 34 h 222"/>
              <a:gd name="T52" fmla="*/ 90 w 266"/>
              <a:gd name="T53" fmla="*/ 34 h 222"/>
              <a:gd name="T54" fmla="*/ 142 w 266"/>
              <a:gd name="T55" fmla="*/ 6 h 222"/>
              <a:gd name="T56" fmla="*/ 142 w 266"/>
              <a:gd name="T57" fmla="*/ 6 h 222"/>
              <a:gd name="T58" fmla="*/ 234 w 266"/>
              <a:gd name="T59" fmla="*/ 0 h 222"/>
              <a:gd name="T60" fmla="*/ 234 w 266"/>
              <a:gd name="T61" fmla="*/ 0 h 222"/>
              <a:gd name="T62" fmla="*/ 242 w 266"/>
              <a:gd name="T63" fmla="*/ 4 h 222"/>
              <a:gd name="T64" fmla="*/ 250 w 266"/>
              <a:gd name="T65" fmla="*/ 10 h 222"/>
              <a:gd name="T66" fmla="*/ 258 w 266"/>
              <a:gd name="T67" fmla="*/ 20 h 222"/>
              <a:gd name="T68" fmla="*/ 266 w 266"/>
              <a:gd name="T69" fmla="*/ 32 h 222"/>
              <a:gd name="T70" fmla="*/ 266 w 266"/>
              <a:gd name="T71" fmla="*/ 32 h 222"/>
              <a:gd name="T72" fmla="*/ 266 w 266"/>
              <a:gd name="T73" fmla="*/ 52 h 222"/>
              <a:gd name="T74" fmla="*/ 266 w 266"/>
              <a:gd name="T75" fmla="*/ 52 h 222"/>
              <a:gd name="T76" fmla="*/ 262 w 266"/>
              <a:gd name="T77" fmla="*/ 60 h 222"/>
              <a:gd name="T78" fmla="*/ 258 w 266"/>
              <a:gd name="T79" fmla="*/ 68 h 222"/>
              <a:gd name="T80" fmla="*/ 258 w 266"/>
              <a:gd name="T81" fmla="*/ 68 h 222"/>
              <a:gd name="T82" fmla="*/ 236 w 266"/>
              <a:gd name="T83" fmla="*/ 100 h 222"/>
              <a:gd name="T84" fmla="*/ 226 w 266"/>
              <a:gd name="T85" fmla="*/ 116 h 222"/>
              <a:gd name="T86" fmla="*/ 218 w 266"/>
              <a:gd name="T87" fmla="*/ 134 h 222"/>
              <a:gd name="T88" fmla="*/ 218 w 266"/>
              <a:gd name="T89" fmla="*/ 134 h 222"/>
              <a:gd name="T90" fmla="*/ 212 w 266"/>
              <a:gd name="T91" fmla="*/ 148 h 222"/>
              <a:gd name="T92" fmla="*/ 208 w 266"/>
              <a:gd name="T93" fmla="*/ 158 h 222"/>
              <a:gd name="T94" fmla="*/ 202 w 266"/>
              <a:gd name="T95" fmla="*/ 166 h 222"/>
              <a:gd name="T96" fmla="*/ 202 w 266"/>
              <a:gd name="T97" fmla="*/ 166 h 222"/>
              <a:gd name="T98" fmla="*/ 178 w 266"/>
              <a:gd name="T99" fmla="*/ 178 h 222"/>
              <a:gd name="T100" fmla="*/ 156 w 266"/>
              <a:gd name="T101" fmla="*/ 192 h 222"/>
              <a:gd name="T102" fmla="*/ 116 w 266"/>
              <a:gd name="T103" fmla="*/ 218 h 222"/>
              <a:gd name="T104" fmla="*/ 116 w 266"/>
              <a:gd name="T105" fmla="*/ 218 h 222"/>
              <a:gd name="T106" fmla="*/ 88 w 266"/>
              <a:gd name="T107" fmla="*/ 222 h 222"/>
              <a:gd name="T108" fmla="*/ 88 w 266"/>
              <a:gd name="T109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6" h="222">
                <a:moveTo>
                  <a:pt x="88" y="222"/>
                </a:moveTo>
                <a:lnTo>
                  <a:pt x="88" y="222"/>
                </a:lnTo>
                <a:lnTo>
                  <a:pt x="62" y="212"/>
                </a:lnTo>
                <a:lnTo>
                  <a:pt x="40" y="206"/>
                </a:lnTo>
                <a:lnTo>
                  <a:pt x="20" y="196"/>
                </a:lnTo>
                <a:lnTo>
                  <a:pt x="12" y="190"/>
                </a:lnTo>
                <a:lnTo>
                  <a:pt x="6" y="184"/>
                </a:lnTo>
                <a:lnTo>
                  <a:pt x="6" y="184"/>
                </a:lnTo>
                <a:lnTo>
                  <a:pt x="2" y="160"/>
                </a:lnTo>
                <a:lnTo>
                  <a:pt x="0" y="132"/>
                </a:lnTo>
                <a:lnTo>
                  <a:pt x="2" y="108"/>
                </a:lnTo>
                <a:lnTo>
                  <a:pt x="4" y="98"/>
                </a:lnTo>
                <a:lnTo>
                  <a:pt x="8" y="88"/>
                </a:lnTo>
                <a:lnTo>
                  <a:pt x="8" y="88"/>
                </a:lnTo>
                <a:lnTo>
                  <a:pt x="26" y="82"/>
                </a:lnTo>
                <a:lnTo>
                  <a:pt x="36" y="78"/>
                </a:lnTo>
                <a:lnTo>
                  <a:pt x="44" y="74"/>
                </a:lnTo>
                <a:lnTo>
                  <a:pt x="44" y="74"/>
                </a:lnTo>
                <a:lnTo>
                  <a:pt x="46" y="36"/>
                </a:lnTo>
                <a:lnTo>
                  <a:pt x="46" y="36"/>
                </a:lnTo>
                <a:lnTo>
                  <a:pt x="52" y="32"/>
                </a:lnTo>
                <a:lnTo>
                  <a:pt x="56" y="30"/>
                </a:lnTo>
                <a:lnTo>
                  <a:pt x="66" y="32"/>
                </a:lnTo>
                <a:lnTo>
                  <a:pt x="76" y="34"/>
                </a:lnTo>
                <a:lnTo>
                  <a:pt x="84" y="34"/>
                </a:lnTo>
                <a:lnTo>
                  <a:pt x="90" y="34"/>
                </a:lnTo>
                <a:lnTo>
                  <a:pt x="90" y="34"/>
                </a:lnTo>
                <a:lnTo>
                  <a:pt x="142" y="6"/>
                </a:lnTo>
                <a:lnTo>
                  <a:pt x="142" y="6"/>
                </a:lnTo>
                <a:lnTo>
                  <a:pt x="234" y="0"/>
                </a:lnTo>
                <a:lnTo>
                  <a:pt x="234" y="0"/>
                </a:lnTo>
                <a:lnTo>
                  <a:pt x="242" y="4"/>
                </a:lnTo>
                <a:lnTo>
                  <a:pt x="250" y="10"/>
                </a:lnTo>
                <a:lnTo>
                  <a:pt x="258" y="20"/>
                </a:lnTo>
                <a:lnTo>
                  <a:pt x="266" y="32"/>
                </a:lnTo>
                <a:lnTo>
                  <a:pt x="266" y="32"/>
                </a:lnTo>
                <a:lnTo>
                  <a:pt x="266" y="52"/>
                </a:lnTo>
                <a:lnTo>
                  <a:pt x="266" y="52"/>
                </a:lnTo>
                <a:lnTo>
                  <a:pt x="262" y="60"/>
                </a:lnTo>
                <a:lnTo>
                  <a:pt x="258" y="68"/>
                </a:lnTo>
                <a:lnTo>
                  <a:pt x="258" y="68"/>
                </a:lnTo>
                <a:lnTo>
                  <a:pt x="236" y="100"/>
                </a:lnTo>
                <a:lnTo>
                  <a:pt x="226" y="116"/>
                </a:lnTo>
                <a:lnTo>
                  <a:pt x="218" y="134"/>
                </a:lnTo>
                <a:lnTo>
                  <a:pt x="218" y="134"/>
                </a:lnTo>
                <a:lnTo>
                  <a:pt x="212" y="148"/>
                </a:lnTo>
                <a:lnTo>
                  <a:pt x="208" y="158"/>
                </a:lnTo>
                <a:lnTo>
                  <a:pt x="202" y="166"/>
                </a:lnTo>
                <a:lnTo>
                  <a:pt x="202" y="166"/>
                </a:lnTo>
                <a:lnTo>
                  <a:pt x="178" y="178"/>
                </a:lnTo>
                <a:lnTo>
                  <a:pt x="156" y="192"/>
                </a:lnTo>
                <a:lnTo>
                  <a:pt x="116" y="218"/>
                </a:lnTo>
                <a:lnTo>
                  <a:pt x="116" y="218"/>
                </a:lnTo>
                <a:lnTo>
                  <a:pt x="88" y="222"/>
                </a:lnTo>
                <a:lnTo>
                  <a:pt x="88" y="2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4780037" y="1910423"/>
            <a:ext cx="6394385" cy="4076769"/>
          </a:xfrm>
          <a:custGeom>
            <a:avLst/>
            <a:gdLst>
              <a:gd name="T0" fmla="*/ 91 w 466"/>
              <a:gd name="T1" fmla="*/ 57 h 296"/>
              <a:gd name="T2" fmla="*/ 68 w 466"/>
              <a:gd name="T3" fmla="*/ 71 h 296"/>
              <a:gd name="T4" fmla="*/ 63 w 466"/>
              <a:gd name="T5" fmla="*/ 81 h 296"/>
              <a:gd name="T6" fmla="*/ 50 w 466"/>
              <a:gd name="T7" fmla="*/ 85 h 296"/>
              <a:gd name="T8" fmla="*/ 54 w 466"/>
              <a:gd name="T9" fmla="*/ 97 h 296"/>
              <a:gd name="T10" fmla="*/ 50 w 466"/>
              <a:gd name="T11" fmla="*/ 110 h 296"/>
              <a:gd name="T12" fmla="*/ 18 w 466"/>
              <a:gd name="T13" fmla="*/ 126 h 296"/>
              <a:gd name="T14" fmla="*/ 1 w 466"/>
              <a:gd name="T15" fmla="*/ 132 h 296"/>
              <a:gd name="T16" fmla="*/ 9 w 466"/>
              <a:gd name="T17" fmla="*/ 147 h 296"/>
              <a:gd name="T18" fmla="*/ 18 w 466"/>
              <a:gd name="T19" fmla="*/ 159 h 296"/>
              <a:gd name="T20" fmla="*/ 34 w 466"/>
              <a:gd name="T21" fmla="*/ 169 h 296"/>
              <a:gd name="T22" fmla="*/ 40 w 466"/>
              <a:gd name="T23" fmla="*/ 180 h 296"/>
              <a:gd name="T24" fmla="*/ 38 w 466"/>
              <a:gd name="T25" fmla="*/ 197 h 296"/>
              <a:gd name="T26" fmla="*/ 54 w 466"/>
              <a:gd name="T27" fmla="*/ 211 h 296"/>
              <a:gd name="T28" fmla="*/ 62 w 466"/>
              <a:gd name="T29" fmla="*/ 211 h 296"/>
              <a:gd name="T30" fmla="*/ 91 w 466"/>
              <a:gd name="T31" fmla="*/ 229 h 296"/>
              <a:gd name="T32" fmla="*/ 116 w 466"/>
              <a:gd name="T33" fmla="*/ 232 h 296"/>
              <a:gd name="T34" fmla="*/ 135 w 466"/>
              <a:gd name="T35" fmla="*/ 230 h 296"/>
              <a:gd name="T36" fmla="*/ 150 w 466"/>
              <a:gd name="T37" fmla="*/ 224 h 296"/>
              <a:gd name="T38" fmla="*/ 163 w 466"/>
              <a:gd name="T39" fmla="*/ 220 h 296"/>
              <a:gd name="T40" fmla="*/ 174 w 466"/>
              <a:gd name="T41" fmla="*/ 220 h 296"/>
              <a:gd name="T42" fmla="*/ 178 w 466"/>
              <a:gd name="T43" fmla="*/ 227 h 296"/>
              <a:gd name="T44" fmla="*/ 189 w 466"/>
              <a:gd name="T45" fmla="*/ 233 h 296"/>
              <a:gd name="T46" fmla="*/ 183 w 466"/>
              <a:gd name="T47" fmla="*/ 264 h 296"/>
              <a:gd name="T48" fmla="*/ 197 w 466"/>
              <a:gd name="T49" fmla="*/ 275 h 296"/>
              <a:gd name="T50" fmla="*/ 210 w 466"/>
              <a:gd name="T51" fmla="*/ 286 h 296"/>
              <a:gd name="T52" fmla="*/ 234 w 466"/>
              <a:gd name="T53" fmla="*/ 271 h 296"/>
              <a:gd name="T54" fmla="*/ 254 w 466"/>
              <a:gd name="T55" fmla="*/ 284 h 296"/>
              <a:gd name="T56" fmla="*/ 278 w 466"/>
              <a:gd name="T57" fmla="*/ 295 h 296"/>
              <a:gd name="T58" fmla="*/ 310 w 466"/>
              <a:gd name="T59" fmla="*/ 278 h 296"/>
              <a:gd name="T60" fmla="*/ 354 w 466"/>
              <a:gd name="T61" fmla="*/ 246 h 296"/>
              <a:gd name="T62" fmla="*/ 361 w 466"/>
              <a:gd name="T63" fmla="*/ 213 h 296"/>
              <a:gd name="T64" fmla="*/ 352 w 466"/>
              <a:gd name="T65" fmla="*/ 172 h 296"/>
              <a:gd name="T66" fmla="*/ 364 w 466"/>
              <a:gd name="T67" fmla="*/ 149 h 296"/>
              <a:gd name="T68" fmla="*/ 349 w 466"/>
              <a:gd name="T69" fmla="*/ 134 h 296"/>
              <a:gd name="T70" fmla="*/ 367 w 466"/>
              <a:gd name="T71" fmla="*/ 141 h 296"/>
              <a:gd name="T72" fmla="*/ 406 w 466"/>
              <a:gd name="T73" fmla="*/ 109 h 296"/>
              <a:gd name="T74" fmla="*/ 432 w 466"/>
              <a:gd name="T75" fmla="*/ 97 h 296"/>
              <a:gd name="T76" fmla="*/ 441 w 466"/>
              <a:gd name="T77" fmla="*/ 92 h 296"/>
              <a:gd name="T78" fmla="*/ 452 w 466"/>
              <a:gd name="T79" fmla="*/ 77 h 296"/>
              <a:gd name="T80" fmla="*/ 466 w 466"/>
              <a:gd name="T81" fmla="*/ 52 h 296"/>
              <a:gd name="T82" fmla="*/ 436 w 466"/>
              <a:gd name="T83" fmla="*/ 50 h 296"/>
              <a:gd name="T84" fmla="*/ 408 w 466"/>
              <a:gd name="T85" fmla="*/ 22 h 296"/>
              <a:gd name="T86" fmla="*/ 360 w 466"/>
              <a:gd name="T87" fmla="*/ 6 h 296"/>
              <a:gd name="T88" fmla="*/ 346 w 466"/>
              <a:gd name="T89" fmla="*/ 36 h 296"/>
              <a:gd name="T90" fmla="*/ 321 w 466"/>
              <a:gd name="T91" fmla="*/ 50 h 296"/>
              <a:gd name="T92" fmla="*/ 343 w 466"/>
              <a:gd name="T93" fmla="*/ 51 h 296"/>
              <a:gd name="T94" fmla="*/ 355 w 466"/>
              <a:gd name="T95" fmla="*/ 66 h 296"/>
              <a:gd name="T96" fmla="*/ 317 w 466"/>
              <a:gd name="T97" fmla="*/ 79 h 296"/>
              <a:gd name="T98" fmla="*/ 294 w 466"/>
              <a:gd name="T99" fmla="*/ 83 h 296"/>
              <a:gd name="T100" fmla="*/ 278 w 466"/>
              <a:gd name="T101" fmla="*/ 106 h 296"/>
              <a:gd name="T102" fmla="*/ 218 w 466"/>
              <a:gd name="T103" fmla="*/ 109 h 296"/>
              <a:gd name="T104" fmla="*/ 183 w 466"/>
              <a:gd name="T105" fmla="*/ 105 h 296"/>
              <a:gd name="T106" fmla="*/ 132 w 466"/>
              <a:gd name="T107" fmla="*/ 82 h 296"/>
              <a:gd name="T108" fmla="*/ 124 w 466"/>
              <a:gd name="T109" fmla="*/ 54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" h="296">
                <a:moveTo>
                  <a:pt x="105" y="43"/>
                </a:moveTo>
                <a:cubicBezTo>
                  <a:pt x="105" y="43"/>
                  <a:pt x="104" y="43"/>
                  <a:pt x="104" y="43"/>
                </a:cubicBezTo>
                <a:cubicBezTo>
                  <a:pt x="103" y="44"/>
                  <a:pt x="101" y="45"/>
                  <a:pt x="100" y="47"/>
                </a:cubicBezTo>
                <a:cubicBezTo>
                  <a:pt x="98" y="48"/>
                  <a:pt x="96" y="49"/>
                  <a:pt x="95" y="50"/>
                </a:cubicBezTo>
                <a:cubicBezTo>
                  <a:pt x="94" y="50"/>
                  <a:pt x="93" y="51"/>
                  <a:pt x="92" y="53"/>
                </a:cubicBezTo>
                <a:cubicBezTo>
                  <a:pt x="92" y="55"/>
                  <a:pt x="92" y="56"/>
                  <a:pt x="91" y="57"/>
                </a:cubicBezTo>
                <a:cubicBezTo>
                  <a:pt x="91" y="59"/>
                  <a:pt x="90" y="60"/>
                  <a:pt x="88" y="62"/>
                </a:cubicBezTo>
                <a:cubicBezTo>
                  <a:pt x="86" y="64"/>
                  <a:pt x="84" y="64"/>
                  <a:pt x="82" y="64"/>
                </a:cubicBezTo>
                <a:cubicBezTo>
                  <a:pt x="79" y="64"/>
                  <a:pt x="77" y="64"/>
                  <a:pt x="75" y="63"/>
                </a:cubicBezTo>
                <a:cubicBezTo>
                  <a:pt x="74" y="63"/>
                  <a:pt x="72" y="63"/>
                  <a:pt x="71" y="62"/>
                </a:cubicBezTo>
                <a:cubicBezTo>
                  <a:pt x="71" y="63"/>
                  <a:pt x="71" y="63"/>
                  <a:pt x="71" y="64"/>
                </a:cubicBezTo>
                <a:cubicBezTo>
                  <a:pt x="71" y="65"/>
                  <a:pt x="71" y="68"/>
                  <a:pt x="68" y="71"/>
                </a:cubicBezTo>
                <a:cubicBezTo>
                  <a:pt x="67" y="72"/>
                  <a:pt x="67" y="72"/>
                  <a:pt x="67" y="72"/>
                </a:cubicBezTo>
                <a:cubicBezTo>
                  <a:pt x="67" y="73"/>
                  <a:pt x="68" y="74"/>
                  <a:pt x="68" y="75"/>
                </a:cubicBezTo>
                <a:cubicBezTo>
                  <a:pt x="69" y="76"/>
                  <a:pt x="70" y="77"/>
                  <a:pt x="70" y="79"/>
                </a:cubicBezTo>
                <a:cubicBezTo>
                  <a:pt x="70" y="80"/>
                  <a:pt x="69" y="81"/>
                  <a:pt x="69" y="81"/>
                </a:cubicBezTo>
                <a:cubicBezTo>
                  <a:pt x="68" y="82"/>
                  <a:pt x="67" y="82"/>
                  <a:pt x="66" y="82"/>
                </a:cubicBezTo>
                <a:cubicBezTo>
                  <a:pt x="65" y="82"/>
                  <a:pt x="64" y="82"/>
                  <a:pt x="63" y="81"/>
                </a:cubicBezTo>
                <a:cubicBezTo>
                  <a:pt x="61" y="81"/>
                  <a:pt x="60" y="81"/>
                  <a:pt x="60" y="81"/>
                </a:cubicBezTo>
                <a:cubicBezTo>
                  <a:pt x="59" y="81"/>
                  <a:pt x="59" y="81"/>
                  <a:pt x="58" y="81"/>
                </a:cubicBezTo>
                <a:cubicBezTo>
                  <a:pt x="56" y="81"/>
                  <a:pt x="53" y="81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83"/>
                  <a:pt x="50" y="84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5"/>
                  <a:pt x="50" y="85"/>
                  <a:pt x="51" y="85"/>
                </a:cubicBezTo>
                <a:cubicBezTo>
                  <a:pt x="51" y="86"/>
                  <a:pt x="51" y="87"/>
                  <a:pt x="51" y="87"/>
                </a:cubicBezTo>
                <a:cubicBezTo>
                  <a:pt x="52" y="89"/>
                  <a:pt x="53" y="90"/>
                  <a:pt x="54" y="92"/>
                </a:cubicBezTo>
                <a:cubicBezTo>
                  <a:pt x="54" y="93"/>
                  <a:pt x="55" y="94"/>
                  <a:pt x="55" y="95"/>
                </a:cubicBezTo>
                <a:cubicBezTo>
                  <a:pt x="55" y="96"/>
                  <a:pt x="55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3" y="99"/>
                  <a:pt x="53" y="100"/>
                  <a:pt x="53" y="101"/>
                </a:cubicBezTo>
                <a:cubicBezTo>
                  <a:pt x="53" y="103"/>
                  <a:pt x="53" y="105"/>
                  <a:pt x="53" y="106"/>
                </a:cubicBezTo>
                <a:cubicBezTo>
                  <a:pt x="53" y="108"/>
                  <a:pt x="52" y="108"/>
                  <a:pt x="51" y="109"/>
                </a:cubicBezTo>
                <a:cubicBezTo>
                  <a:pt x="51" y="109"/>
                  <a:pt x="50" y="110"/>
                  <a:pt x="50" y="110"/>
                </a:cubicBezTo>
                <a:cubicBezTo>
                  <a:pt x="48" y="111"/>
                  <a:pt x="46" y="112"/>
                  <a:pt x="44" y="113"/>
                </a:cubicBezTo>
                <a:cubicBezTo>
                  <a:pt x="41" y="115"/>
                  <a:pt x="36" y="116"/>
                  <a:pt x="35" y="117"/>
                </a:cubicBezTo>
                <a:cubicBezTo>
                  <a:pt x="33" y="118"/>
                  <a:pt x="32" y="119"/>
                  <a:pt x="30" y="119"/>
                </a:cubicBezTo>
                <a:cubicBezTo>
                  <a:pt x="29" y="120"/>
                  <a:pt x="27" y="120"/>
                  <a:pt x="26" y="120"/>
                </a:cubicBezTo>
                <a:cubicBezTo>
                  <a:pt x="25" y="120"/>
                  <a:pt x="25" y="120"/>
                  <a:pt x="24" y="121"/>
                </a:cubicBezTo>
                <a:cubicBezTo>
                  <a:pt x="23" y="122"/>
                  <a:pt x="21" y="124"/>
                  <a:pt x="18" y="126"/>
                </a:cubicBezTo>
                <a:cubicBezTo>
                  <a:pt x="17" y="127"/>
                  <a:pt x="16" y="128"/>
                  <a:pt x="14" y="128"/>
                </a:cubicBezTo>
                <a:cubicBezTo>
                  <a:pt x="13" y="128"/>
                  <a:pt x="12" y="127"/>
                  <a:pt x="11" y="126"/>
                </a:cubicBezTo>
                <a:cubicBezTo>
                  <a:pt x="11" y="126"/>
                  <a:pt x="11" y="125"/>
                  <a:pt x="10" y="125"/>
                </a:cubicBezTo>
                <a:cubicBezTo>
                  <a:pt x="10" y="124"/>
                  <a:pt x="10" y="125"/>
                  <a:pt x="9" y="124"/>
                </a:cubicBezTo>
                <a:cubicBezTo>
                  <a:pt x="8" y="124"/>
                  <a:pt x="7" y="125"/>
                  <a:pt x="5" y="127"/>
                </a:cubicBezTo>
                <a:cubicBezTo>
                  <a:pt x="4" y="128"/>
                  <a:pt x="2" y="130"/>
                  <a:pt x="1" y="132"/>
                </a:cubicBezTo>
                <a:cubicBezTo>
                  <a:pt x="0" y="132"/>
                  <a:pt x="0" y="133"/>
                  <a:pt x="0" y="134"/>
                </a:cubicBezTo>
                <a:cubicBezTo>
                  <a:pt x="0" y="136"/>
                  <a:pt x="0" y="137"/>
                  <a:pt x="2" y="137"/>
                </a:cubicBezTo>
                <a:cubicBezTo>
                  <a:pt x="3" y="137"/>
                  <a:pt x="4" y="138"/>
                  <a:pt x="5" y="138"/>
                </a:cubicBezTo>
                <a:cubicBezTo>
                  <a:pt x="5" y="138"/>
                  <a:pt x="6" y="139"/>
                  <a:pt x="7" y="140"/>
                </a:cubicBezTo>
                <a:cubicBezTo>
                  <a:pt x="7" y="141"/>
                  <a:pt x="7" y="142"/>
                  <a:pt x="8" y="144"/>
                </a:cubicBezTo>
                <a:cubicBezTo>
                  <a:pt x="9" y="145"/>
                  <a:pt x="9" y="146"/>
                  <a:pt x="9" y="147"/>
                </a:cubicBezTo>
                <a:cubicBezTo>
                  <a:pt x="9" y="148"/>
                  <a:pt x="8" y="150"/>
                  <a:pt x="8" y="151"/>
                </a:cubicBezTo>
                <a:cubicBezTo>
                  <a:pt x="8" y="151"/>
                  <a:pt x="8" y="152"/>
                  <a:pt x="7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10" y="153"/>
                  <a:pt x="11" y="154"/>
                  <a:pt x="12" y="154"/>
                </a:cubicBezTo>
                <a:cubicBezTo>
                  <a:pt x="14" y="155"/>
                  <a:pt x="15" y="156"/>
                  <a:pt x="16" y="157"/>
                </a:cubicBezTo>
                <a:cubicBezTo>
                  <a:pt x="17" y="158"/>
                  <a:pt x="18" y="159"/>
                  <a:pt x="18" y="159"/>
                </a:cubicBezTo>
                <a:cubicBezTo>
                  <a:pt x="18" y="160"/>
                  <a:pt x="18" y="161"/>
                  <a:pt x="18" y="161"/>
                </a:cubicBezTo>
                <a:cubicBezTo>
                  <a:pt x="18" y="162"/>
                  <a:pt x="18" y="161"/>
                  <a:pt x="20" y="163"/>
                </a:cubicBezTo>
                <a:cubicBezTo>
                  <a:pt x="22" y="165"/>
                  <a:pt x="22" y="165"/>
                  <a:pt x="25" y="165"/>
                </a:cubicBezTo>
                <a:cubicBezTo>
                  <a:pt x="26" y="165"/>
                  <a:pt x="27" y="165"/>
                  <a:pt x="29" y="165"/>
                </a:cubicBezTo>
                <a:cubicBezTo>
                  <a:pt x="30" y="165"/>
                  <a:pt x="31" y="165"/>
                  <a:pt x="32" y="166"/>
                </a:cubicBezTo>
                <a:cubicBezTo>
                  <a:pt x="34" y="167"/>
                  <a:pt x="34" y="168"/>
                  <a:pt x="34" y="169"/>
                </a:cubicBezTo>
                <a:cubicBezTo>
                  <a:pt x="35" y="171"/>
                  <a:pt x="35" y="172"/>
                  <a:pt x="36" y="173"/>
                </a:cubicBezTo>
                <a:cubicBezTo>
                  <a:pt x="38" y="175"/>
                  <a:pt x="39" y="175"/>
                  <a:pt x="39" y="176"/>
                </a:cubicBezTo>
                <a:cubicBezTo>
                  <a:pt x="40" y="177"/>
                  <a:pt x="40" y="177"/>
                  <a:pt x="40" y="178"/>
                </a:cubicBezTo>
                <a:cubicBezTo>
                  <a:pt x="40" y="178"/>
                  <a:pt x="40" y="178"/>
                  <a:pt x="40" y="179"/>
                </a:cubicBezTo>
                <a:cubicBezTo>
                  <a:pt x="40" y="179"/>
                  <a:pt x="40" y="179"/>
                  <a:pt x="40" y="179"/>
                </a:cubicBezTo>
                <a:cubicBezTo>
                  <a:pt x="40" y="179"/>
                  <a:pt x="40" y="179"/>
                  <a:pt x="40" y="180"/>
                </a:cubicBezTo>
                <a:cubicBezTo>
                  <a:pt x="40" y="180"/>
                  <a:pt x="40" y="181"/>
                  <a:pt x="41" y="182"/>
                </a:cubicBezTo>
                <a:cubicBezTo>
                  <a:pt x="41" y="184"/>
                  <a:pt x="42" y="186"/>
                  <a:pt x="43" y="188"/>
                </a:cubicBezTo>
                <a:cubicBezTo>
                  <a:pt x="44" y="189"/>
                  <a:pt x="44" y="190"/>
                  <a:pt x="44" y="191"/>
                </a:cubicBezTo>
                <a:cubicBezTo>
                  <a:pt x="44" y="193"/>
                  <a:pt x="42" y="194"/>
                  <a:pt x="41" y="195"/>
                </a:cubicBezTo>
                <a:cubicBezTo>
                  <a:pt x="40" y="195"/>
                  <a:pt x="39" y="196"/>
                  <a:pt x="38" y="196"/>
                </a:cubicBezTo>
                <a:cubicBezTo>
                  <a:pt x="38" y="196"/>
                  <a:pt x="38" y="196"/>
                  <a:pt x="38" y="197"/>
                </a:cubicBezTo>
                <a:cubicBezTo>
                  <a:pt x="38" y="197"/>
                  <a:pt x="38" y="197"/>
                  <a:pt x="38" y="197"/>
                </a:cubicBezTo>
                <a:cubicBezTo>
                  <a:pt x="38" y="197"/>
                  <a:pt x="38" y="197"/>
                  <a:pt x="38" y="198"/>
                </a:cubicBezTo>
                <a:cubicBezTo>
                  <a:pt x="38" y="198"/>
                  <a:pt x="38" y="199"/>
                  <a:pt x="39" y="200"/>
                </a:cubicBezTo>
                <a:cubicBezTo>
                  <a:pt x="40" y="201"/>
                  <a:pt x="41" y="202"/>
                  <a:pt x="41" y="203"/>
                </a:cubicBezTo>
                <a:cubicBezTo>
                  <a:pt x="42" y="204"/>
                  <a:pt x="50" y="209"/>
                  <a:pt x="53" y="211"/>
                </a:cubicBezTo>
                <a:cubicBezTo>
                  <a:pt x="53" y="211"/>
                  <a:pt x="53" y="211"/>
                  <a:pt x="54" y="211"/>
                </a:cubicBezTo>
                <a:cubicBezTo>
                  <a:pt x="54" y="211"/>
                  <a:pt x="54" y="211"/>
                  <a:pt x="54" y="211"/>
                </a:cubicBezTo>
                <a:cubicBezTo>
                  <a:pt x="55" y="211"/>
                  <a:pt x="55" y="212"/>
                  <a:pt x="55" y="212"/>
                </a:cubicBezTo>
                <a:cubicBezTo>
                  <a:pt x="56" y="212"/>
                  <a:pt x="56" y="211"/>
                  <a:pt x="57" y="211"/>
                </a:cubicBezTo>
                <a:cubicBezTo>
                  <a:pt x="57" y="211"/>
                  <a:pt x="58" y="210"/>
                  <a:pt x="60" y="210"/>
                </a:cubicBezTo>
                <a:cubicBezTo>
                  <a:pt x="61" y="210"/>
                  <a:pt x="62" y="211"/>
                  <a:pt x="62" y="211"/>
                </a:cubicBezTo>
                <a:cubicBezTo>
                  <a:pt x="62" y="211"/>
                  <a:pt x="62" y="211"/>
                  <a:pt x="62" y="211"/>
                </a:cubicBezTo>
                <a:cubicBezTo>
                  <a:pt x="62" y="211"/>
                  <a:pt x="63" y="212"/>
                  <a:pt x="63" y="212"/>
                </a:cubicBezTo>
                <a:cubicBezTo>
                  <a:pt x="63" y="212"/>
                  <a:pt x="63" y="212"/>
                  <a:pt x="64" y="212"/>
                </a:cubicBezTo>
                <a:cubicBezTo>
                  <a:pt x="65" y="213"/>
                  <a:pt x="66" y="213"/>
                  <a:pt x="68" y="214"/>
                </a:cubicBezTo>
                <a:cubicBezTo>
                  <a:pt x="71" y="215"/>
                  <a:pt x="75" y="217"/>
                  <a:pt x="78" y="220"/>
                </a:cubicBezTo>
                <a:cubicBezTo>
                  <a:pt x="83" y="225"/>
                  <a:pt x="88" y="228"/>
                  <a:pt x="90" y="229"/>
                </a:cubicBezTo>
                <a:cubicBezTo>
                  <a:pt x="90" y="229"/>
                  <a:pt x="91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1" y="229"/>
                  <a:pt x="92" y="229"/>
                  <a:pt x="93" y="229"/>
                </a:cubicBezTo>
                <a:cubicBezTo>
                  <a:pt x="95" y="230"/>
                  <a:pt x="97" y="230"/>
                  <a:pt x="100" y="231"/>
                </a:cubicBezTo>
                <a:cubicBezTo>
                  <a:pt x="101" y="232"/>
                  <a:pt x="102" y="232"/>
                  <a:pt x="103" y="232"/>
                </a:cubicBezTo>
                <a:cubicBezTo>
                  <a:pt x="105" y="232"/>
                  <a:pt x="109" y="230"/>
                  <a:pt x="112" y="230"/>
                </a:cubicBezTo>
                <a:cubicBezTo>
                  <a:pt x="114" y="230"/>
                  <a:pt x="116" y="231"/>
                  <a:pt x="116" y="232"/>
                </a:cubicBezTo>
                <a:cubicBezTo>
                  <a:pt x="117" y="232"/>
                  <a:pt x="117" y="232"/>
                  <a:pt x="117" y="232"/>
                </a:cubicBezTo>
                <a:cubicBezTo>
                  <a:pt x="118" y="231"/>
                  <a:pt x="119" y="231"/>
                  <a:pt x="120" y="230"/>
                </a:cubicBezTo>
                <a:cubicBezTo>
                  <a:pt x="121" y="229"/>
                  <a:pt x="122" y="228"/>
                  <a:pt x="124" y="228"/>
                </a:cubicBezTo>
                <a:cubicBezTo>
                  <a:pt x="126" y="228"/>
                  <a:pt x="126" y="229"/>
                  <a:pt x="126" y="229"/>
                </a:cubicBezTo>
                <a:cubicBezTo>
                  <a:pt x="127" y="229"/>
                  <a:pt x="128" y="229"/>
                  <a:pt x="129" y="229"/>
                </a:cubicBezTo>
                <a:cubicBezTo>
                  <a:pt x="132" y="229"/>
                  <a:pt x="134" y="229"/>
                  <a:pt x="135" y="230"/>
                </a:cubicBezTo>
                <a:cubicBezTo>
                  <a:pt x="137" y="231"/>
                  <a:pt x="137" y="232"/>
                  <a:pt x="138" y="232"/>
                </a:cubicBezTo>
                <a:cubicBezTo>
                  <a:pt x="138" y="232"/>
                  <a:pt x="139" y="232"/>
                  <a:pt x="139" y="231"/>
                </a:cubicBezTo>
                <a:cubicBezTo>
                  <a:pt x="140" y="230"/>
                  <a:pt x="142" y="229"/>
                  <a:pt x="143" y="229"/>
                </a:cubicBezTo>
                <a:cubicBezTo>
                  <a:pt x="144" y="229"/>
                  <a:pt x="145" y="228"/>
                  <a:pt x="145" y="228"/>
                </a:cubicBezTo>
                <a:cubicBezTo>
                  <a:pt x="146" y="227"/>
                  <a:pt x="147" y="227"/>
                  <a:pt x="147" y="226"/>
                </a:cubicBezTo>
                <a:cubicBezTo>
                  <a:pt x="148" y="225"/>
                  <a:pt x="149" y="225"/>
                  <a:pt x="150" y="224"/>
                </a:cubicBezTo>
                <a:cubicBezTo>
                  <a:pt x="150" y="224"/>
                  <a:pt x="150" y="224"/>
                  <a:pt x="151" y="224"/>
                </a:cubicBezTo>
                <a:cubicBezTo>
                  <a:pt x="151" y="224"/>
                  <a:pt x="152" y="223"/>
                  <a:pt x="152" y="223"/>
                </a:cubicBezTo>
                <a:cubicBezTo>
                  <a:pt x="154" y="222"/>
                  <a:pt x="155" y="220"/>
                  <a:pt x="156" y="220"/>
                </a:cubicBezTo>
                <a:cubicBezTo>
                  <a:pt x="156" y="219"/>
                  <a:pt x="157" y="219"/>
                  <a:pt x="158" y="219"/>
                </a:cubicBezTo>
                <a:cubicBezTo>
                  <a:pt x="160" y="219"/>
                  <a:pt x="161" y="219"/>
                  <a:pt x="161" y="220"/>
                </a:cubicBezTo>
                <a:cubicBezTo>
                  <a:pt x="162" y="220"/>
                  <a:pt x="163" y="220"/>
                  <a:pt x="163" y="220"/>
                </a:cubicBezTo>
                <a:cubicBezTo>
                  <a:pt x="164" y="220"/>
                  <a:pt x="164" y="220"/>
                  <a:pt x="165" y="220"/>
                </a:cubicBezTo>
                <a:cubicBezTo>
                  <a:pt x="166" y="219"/>
                  <a:pt x="167" y="219"/>
                  <a:pt x="168" y="218"/>
                </a:cubicBezTo>
                <a:cubicBezTo>
                  <a:pt x="169" y="218"/>
                  <a:pt x="169" y="218"/>
                  <a:pt x="170" y="218"/>
                </a:cubicBezTo>
                <a:cubicBezTo>
                  <a:pt x="170" y="218"/>
                  <a:pt x="171" y="218"/>
                  <a:pt x="172" y="218"/>
                </a:cubicBezTo>
                <a:cubicBezTo>
                  <a:pt x="172" y="218"/>
                  <a:pt x="172" y="218"/>
                  <a:pt x="172" y="218"/>
                </a:cubicBezTo>
                <a:cubicBezTo>
                  <a:pt x="173" y="219"/>
                  <a:pt x="174" y="219"/>
                  <a:pt x="174" y="220"/>
                </a:cubicBezTo>
                <a:cubicBezTo>
                  <a:pt x="174" y="221"/>
                  <a:pt x="174" y="221"/>
                  <a:pt x="174" y="222"/>
                </a:cubicBezTo>
                <a:cubicBezTo>
                  <a:pt x="175" y="222"/>
                  <a:pt x="175" y="222"/>
                  <a:pt x="175" y="222"/>
                </a:cubicBezTo>
                <a:cubicBezTo>
                  <a:pt x="176" y="222"/>
                  <a:pt x="177" y="223"/>
                  <a:pt x="177" y="224"/>
                </a:cubicBezTo>
                <a:cubicBezTo>
                  <a:pt x="176" y="225"/>
                  <a:pt x="176" y="226"/>
                  <a:pt x="176" y="226"/>
                </a:cubicBezTo>
                <a:cubicBezTo>
                  <a:pt x="177" y="226"/>
                  <a:pt x="178" y="227"/>
                  <a:pt x="178" y="227"/>
                </a:cubicBezTo>
                <a:cubicBezTo>
                  <a:pt x="178" y="227"/>
                  <a:pt x="178" y="227"/>
                  <a:pt x="178" y="227"/>
                </a:cubicBezTo>
                <a:cubicBezTo>
                  <a:pt x="179" y="226"/>
                  <a:pt x="180" y="226"/>
                  <a:pt x="182" y="226"/>
                </a:cubicBezTo>
                <a:cubicBezTo>
                  <a:pt x="183" y="226"/>
                  <a:pt x="184" y="226"/>
                  <a:pt x="184" y="226"/>
                </a:cubicBezTo>
                <a:cubicBezTo>
                  <a:pt x="185" y="227"/>
                  <a:pt x="185" y="227"/>
                  <a:pt x="186" y="228"/>
                </a:cubicBezTo>
                <a:cubicBezTo>
                  <a:pt x="187" y="229"/>
                  <a:pt x="187" y="229"/>
                  <a:pt x="187" y="230"/>
                </a:cubicBezTo>
                <a:cubicBezTo>
                  <a:pt x="188" y="230"/>
                  <a:pt x="188" y="230"/>
                  <a:pt x="188" y="231"/>
                </a:cubicBezTo>
                <a:cubicBezTo>
                  <a:pt x="189" y="232"/>
                  <a:pt x="189" y="233"/>
                  <a:pt x="189" y="233"/>
                </a:cubicBezTo>
                <a:cubicBezTo>
                  <a:pt x="190" y="234"/>
                  <a:pt x="190" y="234"/>
                  <a:pt x="191" y="236"/>
                </a:cubicBezTo>
                <a:cubicBezTo>
                  <a:pt x="193" y="237"/>
                  <a:pt x="193" y="238"/>
                  <a:pt x="193" y="240"/>
                </a:cubicBezTo>
                <a:cubicBezTo>
                  <a:pt x="193" y="243"/>
                  <a:pt x="192" y="244"/>
                  <a:pt x="192" y="249"/>
                </a:cubicBezTo>
                <a:cubicBezTo>
                  <a:pt x="192" y="251"/>
                  <a:pt x="191" y="253"/>
                  <a:pt x="190" y="254"/>
                </a:cubicBezTo>
                <a:cubicBezTo>
                  <a:pt x="189" y="255"/>
                  <a:pt x="188" y="256"/>
                  <a:pt x="187" y="257"/>
                </a:cubicBezTo>
                <a:cubicBezTo>
                  <a:pt x="185" y="258"/>
                  <a:pt x="183" y="259"/>
                  <a:pt x="183" y="264"/>
                </a:cubicBezTo>
                <a:cubicBezTo>
                  <a:pt x="183" y="264"/>
                  <a:pt x="183" y="265"/>
                  <a:pt x="183" y="266"/>
                </a:cubicBezTo>
                <a:cubicBezTo>
                  <a:pt x="184" y="265"/>
                  <a:pt x="185" y="264"/>
                  <a:pt x="187" y="264"/>
                </a:cubicBezTo>
                <a:cubicBezTo>
                  <a:pt x="188" y="264"/>
                  <a:pt x="189" y="264"/>
                  <a:pt x="190" y="265"/>
                </a:cubicBezTo>
                <a:cubicBezTo>
                  <a:pt x="191" y="265"/>
                  <a:pt x="191" y="266"/>
                  <a:pt x="192" y="267"/>
                </a:cubicBezTo>
                <a:cubicBezTo>
                  <a:pt x="192" y="268"/>
                  <a:pt x="192" y="268"/>
                  <a:pt x="194" y="270"/>
                </a:cubicBezTo>
                <a:cubicBezTo>
                  <a:pt x="195" y="271"/>
                  <a:pt x="196" y="273"/>
                  <a:pt x="197" y="275"/>
                </a:cubicBezTo>
                <a:cubicBezTo>
                  <a:pt x="197" y="276"/>
                  <a:pt x="198" y="277"/>
                  <a:pt x="198" y="277"/>
                </a:cubicBezTo>
                <a:cubicBezTo>
                  <a:pt x="199" y="277"/>
                  <a:pt x="199" y="278"/>
                  <a:pt x="199" y="278"/>
                </a:cubicBezTo>
                <a:cubicBezTo>
                  <a:pt x="201" y="278"/>
                  <a:pt x="202" y="278"/>
                  <a:pt x="203" y="279"/>
                </a:cubicBezTo>
                <a:cubicBezTo>
                  <a:pt x="204" y="279"/>
                  <a:pt x="205" y="280"/>
                  <a:pt x="205" y="281"/>
                </a:cubicBezTo>
                <a:cubicBezTo>
                  <a:pt x="206" y="282"/>
                  <a:pt x="207" y="283"/>
                  <a:pt x="210" y="285"/>
                </a:cubicBezTo>
                <a:cubicBezTo>
                  <a:pt x="210" y="286"/>
                  <a:pt x="210" y="286"/>
                  <a:pt x="210" y="286"/>
                </a:cubicBezTo>
                <a:cubicBezTo>
                  <a:pt x="210" y="285"/>
                  <a:pt x="210" y="285"/>
                  <a:pt x="210" y="284"/>
                </a:cubicBezTo>
                <a:cubicBezTo>
                  <a:pt x="210" y="282"/>
                  <a:pt x="210" y="280"/>
                  <a:pt x="210" y="278"/>
                </a:cubicBezTo>
                <a:cubicBezTo>
                  <a:pt x="210" y="276"/>
                  <a:pt x="211" y="274"/>
                  <a:pt x="213" y="273"/>
                </a:cubicBezTo>
                <a:cubicBezTo>
                  <a:pt x="215" y="272"/>
                  <a:pt x="216" y="272"/>
                  <a:pt x="218" y="272"/>
                </a:cubicBezTo>
                <a:cubicBezTo>
                  <a:pt x="221" y="272"/>
                  <a:pt x="223" y="273"/>
                  <a:pt x="225" y="273"/>
                </a:cubicBezTo>
                <a:cubicBezTo>
                  <a:pt x="228" y="273"/>
                  <a:pt x="230" y="272"/>
                  <a:pt x="234" y="271"/>
                </a:cubicBezTo>
                <a:cubicBezTo>
                  <a:pt x="237" y="270"/>
                  <a:pt x="241" y="270"/>
                  <a:pt x="247" y="270"/>
                </a:cubicBezTo>
                <a:cubicBezTo>
                  <a:pt x="249" y="270"/>
                  <a:pt x="251" y="270"/>
                  <a:pt x="253" y="270"/>
                </a:cubicBezTo>
                <a:cubicBezTo>
                  <a:pt x="254" y="271"/>
                  <a:pt x="256" y="273"/>
                  <a:pt x="255" y="274"/>
                </a:cubicBezTo>
                <a:cubicBezTo>
                  <a:pt x="255" y="276"/>
                  <a:pt x="255" y="277"/>
                  <a:pt x="254" y="279"/>
                </a:cubicBezTo>
                <a:cubicBezTo>
                  <a:pt x="254" y="280"/>
                  <a:pt x="253" y="281"/>
                  <a:pt x="253" y="282"/>
                </a:cubicBezTo>
                <a:cubicBezTo>
                  <a:pt x="253" y="283"/>
                  <a:pt x="253" y="283"/>
                  <a:pt x="254" y="284"/>
                </a:cubicBezTo>
                <a:cubicBezTo>
                  <a:pt x="254" y="284"/>
                  <a:pt x="255" y="285"/>
                  <a:pt x="257" y="285"/>
                </a:cubicBezTo>
                <a:cubicBezTo>
                  <a:pt x="258" y="286"/>
                  <a:pt x="260" y="286"/>
                  <a:pt x="261" y="286"/>
                </a:cubicBezTo>
                <a:cubicBezTo>
                  <a:pt x="261" y="286"/>
                  <a:pt x="261" y="286"/>
                  <a:pt x="261" y="286"/>
                </a:cubicBezTo>
                <a:cubicBezTo>
                  <a:pt x="267" y="282"/>
                  <a:pt x="266" y="284"/>
                  <a:pt x="268" y="284"/>
                </a:cubicBezTo>
                <a:cubicBezTo>
                  <a:pt x="270" y="285"/>
                  <a:pt x="272" y="286"/>
                  <a:pt x="276" y="286"/>
                </a:cubicBezTo>
                <a:cubicBezTo>
                  <a:pt x="280" y="286"/>
                  <a:pt x="276" y="296"/>
                  <a:pt x="278" y="295"/>
                </a:cubicBezTo>
                <a:cubicBezTo>
                  <a:pt x="281" y="295"/>
                  <a:pt x="281" y="294"/>
                  <a:pt x="280" y="290"/>
                </a:cubicBezTo>
                <a:cubicBezTo>
                  <a:pt x="278" y="286"/>
                  <a:pt x="281" y="289"/>
                  <a:pt x="283" y="288"/>
                </a:cubicBezTo>
                <a:cubicBezTo>
                  <a:pt x="284" y="287"/>
                  <a:pt x="287" y="286"/>
                  <a:pt x="291" y="285"/>
                </a:cubicBezTo>
                <a:cubicBezTo>
                  <a:pt x="294" y="283"/>
                  <a:pt x="296" y="283"/>
                  <a:pt x="298" y="281"/>
                </a:cubicBezTo>
                <a:cubicBezTo>
                  <a:pt x="301" y="280"/>
                  <a:pt x="303" y="277"/>
                  <a:pt x="305" y="277"/>
                </a:cubicBezTo>
                <a:cubicBezTo>
                  <a:pt x="307" y="277"/>
                  <a:pt x="307" y="278"/>
                  <a:pt x="310" y="278"/>
                </a:cubicBezTo>
                <a:cubicBezTo>
                  <a:pt x="313" y="277"/>
                  <a:pt x="320" y="277"/>
                  <a:pt x="325" y="272"/>
                </a:cubicBezTo>
                <a:cubicBezTo>
                  <a:pt x="329" y="267"/>
                  <a:pt x="330" y="269"/>
                  <a:pt x="335" y="267"/>
                </a:cubicBezTo>
                <a:cubicBezTo>
                  <a:pt x="339" y="265"/>
                  <a:pt x="341" y="264"/>
                  <a:pt x="344" y="261"/>
                </a:cubicBezTo>
                <a:cubicBezTo>
                  <a:pt x="348" y="258"/>
                  <a:pt x="351" y="254"/>
                  <a:pt x="351" y="251"/>
                </a:cubicBezTo>
                <a:cubicBezTo>
                  <a:pt x="351" y="248"/>
                  <a:pt x="350" y="248"/>
                  <a:pt x="351" y="247"/>
                </a:cubicBezTo>
                <a:cubicBezTo>
                  <a:pt x="351" y="245"/>
                  <a:pt x="353" y="247"/>
                  <a:pt x="354" y="246"/>
                </a:cubicBezTo>
                <a:cubicBezTo>
                  <a:pt x="355" y="245"/>
                  <a:pt x="361" y="236"/>
                  <a:pt x="362" y="234"/>
                </a:cubicBezTo>
                <a:cubicBezTo>
                  <a:pt x="364" y="233"/>
                  <a:pt x="363" y="232"/>
                  <a:pt x="363" y="232"/>
                </a:cubicBezTo>
                <a:cubicBezTo>
                  <a:pt x="363" y="232"/>
                  <a:pt x="365" y="226"/>
                  <a:pt x="368" y="221"/>
                </a:cubicBezTo>
                <a:cubicBezTo>
                  <a:pt x="371" y="216"/>
                  <a:pt x="368" y="217"/>
                  <a:pt x="368" y="216"/>
                </a:cubicBezTo>
                <a:cubicBezTo>
                  <a:pt x="367" y="215"/>
                  <a:pt x="362" y="216"/>
                  <a:pt x="359" y="215"/>
                </a:cubicBezTo>
                <a:cubicBezTo>
                  <a:pt x="355" y="213"/>
                  <a:pt x="360" y="213"/>
                  <a:pt x="361" y="213"/>
                </a:cubicBezTo>
                <a:cubicBezTo>
                  <a:pt x="363" y="212"/>
                  <a:pt x="367" y="210"/>
                  <a:pt x="368" y="208"/>
                </a:cubicBezTo>
                <a:cubicBezTo>
                  <a:pt x="369" y="206"/>
                  <a:pt x="363" y="204"/>
                  <a:pt x="363" y="201"/>
                </a:cubicBezTo>
                <a:cubicBezTo>
                  <a:pt x="363" y="198"/>
                  <a:pt x="368" y="200"/>
                  <a:pt x="366" y="198"/>
                </a:cubicBezTo>
                <a:cubicBezTo>
                  <a:pt x="364" y="195"/>
                  <a:pt x="361" y="194"/>
                  <a:pt x="359" y="192"/>
                </a:cubicBezTo>
                <a:cubicBezTo>
                  <a:pt x="357" y="190"/>
                  <a:pt x="359" y="187"/>
                  <a:pt x="358" y="183"/>
                </a:cubicBezTo>
                <a:cubicBezTo>
                  <a:pt x="357" y="179"/>
                  <a:pt x="351" y="177"/>
                  <a:pt x="352" y="172"/>
                </a:cubicBezTo>
                <a:cubicBezTo>
                  <a:pt x="352" y="168"/>
                  <a:pt x="352" y="169"/>
                  <a:pt x="352" y="166"/>
                </a:cubicBezTo>
                <a:cubicBezTo>
                  <a:pt x="353" y="162"/>
                  <a:pt x="356" y="164"/>
                  <a:pt x="359" y="162"/>
                </a:cubicBezTo>
                <a:cubicBezTo>
                  <a:pt x="361" y="161"/>
                  <a:pt x="359" y="160"/>
                  <a:pt x="359" y="159"/>
                </a:cubicBezTo>
                <a:cubicBezTo>
                  <a:pt x="359" y="157"/>
                  <a:pt x="365" y="157"/>
                  <a:pt x="370" y="157"/>
                </a:cubicBezTo>
                <a:cubicBezTo>
                  <a:pt x="375" y="157"/>
                  <a:pt x="376" y="151"/>
                  <a:pt x="373" y="151"/>
                </a:cubicBezTo>
                <a:cubicBezTo>
                  <a:pt x="371" y="151"/>
                  <a:pt x="368" y="149"/>
                  <a:pt x="364" y="149"/>
                </a:cubicBezTo>
                <a:cubicBezTo>
                  <a:pt x="360" y="149"/>
                  <a:pt x="358" y="151"/>
                  <a:pt x="353" y="154"/>
                </a:cubicBezTo>
                <a:cubicBezTo>
                  <a:pt x="348" y="157"/>
                  <a:pt x="348" y="152"/>
                  <a:pt x="349" y="148"/>
                </a:cubicBezTo>
                <a:cubicBezTo>
                  <a:pt x="350" y="144"/>
                  <a:pt x="348" y="146"/>
                  <a:pt x="347" y="146"/>
                </a:cubicBezTo>
                <a:cubicBezTo>
                  <a:pt x="346" y="147"/>
                  <a:pt x="337" y="143"/>
                  <a:pt x="338" y="138"/>
                </a:cubicBezTo>
                <a:cubicBezTo>
                  <a:pt x="339" y="133"/>
                  <a:pt x="339" y="137"/>
                  <a:pt x="341" y="136"/>
                </a:cubicBezTo>
                <a:cubicBezTo>
                  <a:pt x="344" y="136"/>
                  <a:pt x="346" y="137"/>
                  <a:pt x="349" y="134"/>
                </a:cubicBezTo>
                <a:cubicBezTo>
                  <a:pt x="351" y="132"/>
                  <a:pt x="351" y="132"/>
                  <a:pt x="354" y="130"/>
                </a:cubicBezTo>
                <a:cubicBezTo>
                  <a:pt x="357" y="127"/>
                  <a:pt x="358" y="127"/>
                  <a:pt x="360" y="122"/>
                </a:cubicBezTo>
                <a:cubicBezTo>
                  <a:pt x="362" y="118"/>
                  <a:pt x="363" y="122"/>
                  <a:pt x="368" y="122"/>
                </a:cubicBezTo>
                <a:cubicBezTo>
                  <a:pt x="373" y="122"/>
                  <a:pt x="370" y="124"/>
                  <a:pt x="370" y="128"/>
                </a:cubicBezTo>
                <a:cubicBezTo>
                  <a:pt x="369" y="131"/>
                  <a:pt x="369" y="131"/>
                  <a:pt x="363" y="139"/>
                </a:cubicBezTo>
                <a:cubicBezTo>
                  <a:pt x="357" y="147"/>
                  <a:pt x="365" y="141"/>
                  <a:pt x="367" y="141"/>
                </a:cubicBezTo>
                <a:cubicBezTo>
                  <a:pt x="369" y="141"/>
                  <a:pt x="371" y="134"/>
                  <a:pt x="379" y="131"/>
                </a:cubicBezTo>
                <a:cubicBezTo>
                  <a:pt x="382" y="130"/>
                  <a:pt x="384" y="129"/>
                  <a:pt x="385" y="129"/>
                </a:cubicBezTo>
                <a:cubicBezTo>
                  <a:pt x="386" y="129"/>
                  <a:pt x="386" y="128"/>
                  <a:pt x="386" y="128"/>
                </a:cubicBezTo>
                <a:cubicBezTo>
                  <a:pt x="387" y="125"/>
                  <a:pt x="389" y="122"/>
                  <a:pt x="392" y="121"/>
                </a:cubicBezTo>
                <a:cubicBezTo>
                  <a:pt x="396" y="119"/>
                  <a:pt x="399" y="114"/>
                  <a:pt x="402" y="110"/>
                </a:cubicBezTo>
                <a:cubicBezTo>
                  <a:pt x="403" y="109"/>
                  <a:pt x="405" y="109"/>
                  <a:pt x="406" y="109"/>
                </a:cubicBezTo>
                <a:cubicBezTo>
                  <a:pt x="408" y="109"/>
                  <a:pt x="410" y="110"/>
                  <a:pt x="411" y="111"/>
                </a:cubicBezTo>
                <a:cubicBezTo>
                  <a:pt x="413" y="112"/>
                  <a:pt x="414" y="113"/>
                  <a:pt x="415" y="113"/>
                </a:cubicBezTo>
                <a:cubicBezTo>
                  <a:pt x="415" y="113"/>
                  <a:pt x="415" y="113"/>
                  <a:pt x="415" y="113"/>
                </a:cubicBezTo>
                <a:cubicBezTo>
                  <a:pt x="416" y="112"/>
                  <a:pt x="415" y="110"/>
                  <a:pt x="417" y="108"/>
                </a:cubicBezTo>
                <a:cubicBezTo>
                  <a:pt x="419" y="106"/>
                  <a:pt x="423" y="104"/>
                  <a:pt x="427" y="99"/>
                </a:cubicBezTo>
                <a:cubicBezTo>
                  <a:pt x="429" y="98"/>
                  <a:pt x="430" y="97"/>
                  <a:pt x="432" y="97"/>
                </a:cubicBezTo>
                <a:cubicBezTo>
                  <a:pt x="433" y="97"/>
                  <a:pt x="434" y="97"/>
                  <a:pt x="434" y="98"/>
                </a:cubicBezTo>
                <a:cubicBezTo>
                  <a:pt x="435" y="98"/>
                  <a:pt x="435" y="99"/>
                  <a:pt x="435" y="99"/>
                </a:cubicBezTo>
                <a:cubicBezTo>
                  <a:pt x="436" y="100"/>
                  <a:pt x="437" y="100"/>
                  <a:pt x="438" y="101"/>
                </a:cubicBezTo>
                <a:cubicBezTo>
                  <a:pt x="438" y="101"/>
                  <a:pt x="438" y="101"/>
                  <a:pt x="438" y="101"/>
                </a:cubicBezTo>
                <a:cubicBezTo>
                  <a:pt x="438" y="99"/>
                  <a:pt x="438" y="97"/>
                  <a:pt x="440" y="95"/>
                </a:cubicBezTo>
                <a:cubicBezTo>
                  <a:pt x="441" y="93"/>
                  <a:pt x="441" y="92"/>
                  <a:pt x="441" y="92"/>
                </a:cubicBezTo>
                <a:cubicBezTo>
                  <a:pt x="441" y="92"/>
                  <a:pt x="441" y="92"/>
                  <a:pt x="440" y="92"/>
                </a:cubicBezTo>
                <a:cubicBezTo>
                  <a:pt x="440" y="91"/>
                  <a:pt x="439" y="90"/>
                  <a:pt x="439" y="89"/>
                </a:cubicBezTo>
                <a:cubicBezTo>
                  <a:pt x="439" y="88"/>
                  <a:pt x="439" y="87"/>
                  <a:pt x="439" y="86"/>
                </a:cubicBezTo>
                <a:cubicBezTo>
                  <a:pt x="439" y="84"/>
                  <a:pt x="440" y="82"/>
                  <a:pt x="442" y="80"/>
                </a:cubicBezTo>
                <a:cubicBezTo>
                  <a:pt x="444" y="77"/>
                  <a:pt x="447" y="77"/>
                  <a:pt x="449" y="77"/>
                </a:cubicBezTo>
                <a:cubicBezTo>
                  <a:pt x="450" y="77"/>
                  <a:pt x="451" y="77"/>
                  <a:pt x="452" y="77"/>
                </a:cubicBezTo>
                <a:cubicBezTo>
                  <a:pt x="453" y="77"/>
                  <a:pt x="454" y="77"/>
                  <a:pt x="455" y="77"/>
                </a:cubicBezTo>
                <a:cubicBezTo>
                  <a:pt x="456" y="76"/>
                  <a:pt x="457" y="76"/>
                  <a:pt x="457" y="74"/>
                </a:cubicBezTo>
                <a:cubicBezTo>
                  <a:pt x="458" y="73"/>
                  <a:pt x="459" y="70"/>
                  <a:pt x="460" y="67"/>
                </a:cubicBezTo>
                <a:cubicBezTo>
                  <a:pt x="462" y="63"/>
                  <a:pt x="463" y="61"/>
                  <a:pt x="463" y="60"/>
                </a:cubicBezTo>
                <a:cubicBezTo>
                  <a:pt x="464" y="58"/>
                  <a:pt x="464" y="58"/>
                  <a:pt x="464" y="57"/>
                </a:cubicBezTo>
                <a:cubicBezTo>
                  <a:pt x="464" y="54"/>
                  <a:pt x="465" y="53"/>
                  <a:pt x="466" y="52"/>
                </a:cubicBezTo>
                <a:cubicBezTo>
                  <a:pt x="466" y="52"/>
                  <a:pt x="466" y="52"/>
                  <a:pt x="466" y="52"/>
                </a:cubicBezTo>
                <a:cubicBezTo>
                  <a:pt x="465" y="52"/>
                  <a:pt x="465" y="52"/>
                  <a:pt x="464" y="52"/>
                </a:cubicBezTo>
                <a:cubicBezTo>
                  <a:pt x="456" y="52"/>
                  <a:pt x="454" y="54"/>
                  <a:pt x="448" y="56"/>
                </a:cubicBezTo>
                <a:cubicBezTo>
                  <a:pt x="447" y="57"/>
                  <a:pt x="446" y="57"/>
                  <a:pt x="445" y="57"/>
                </a:cubicBezTo>
                <a:cubicBezTo>
                  <a:pt x="443" y="57"/>
                  <a:pt x="441" y="56"/>
                  <a:pt x="440" y="54"/>
                </a:cubicBezTo>
                <a:cubicBezTo>
                  <a:pt x="438" y="53"/>
                  <a:pt x="437" y="52"/>
                  <a:pt x="436" y="50"/>
                </a:cubicBezTo>
                <a:cubicBezTo>
                  <a:pt x="434" y="49"/>
                  <a:pt x="433" y="47"/>
                  <a:pt x="433" y="45"/>
                </a:cubicBezTo>
                <a:cubicBezTo>
                  <a:pt x="431" y="45"/>
                  <a:pt x="430" y="44"/>
                  <a:pt x="428" y="43"/>
                </a:cubicBezTo>
                <a:cubicBezTo>
                  <a:pt x="427" y="42"/>
                  <a:pt x="425" y="41"/>
                  <a:pt x="423" y="40"/>
                </a:cubicBezTo>
                <a:cubicBezTo>
                  <a:pt x="417" y="38"/>
                  <a:pt x="415" y="37"/>
                  <a:pt x="411" y="33"/>
                </a:cubicBezTo>
                <a:cubicBezTo>
                  <a:pt x="408" y="30"/>
                  <a:pt x="408" y="27"/>
                  <a:pt x="408" y="25"/>
                </a:cubicBezTo>
                <a:cubicBezTo>
                  <a:pt x="408" y="24"/>
                  <a:pt x="408" y="23"/>
                  <a:pt x="408" y="22"/>
                </a:cubicBezTo>
                <a:cubicBezTo>
                  <a:pt x="408" y="21"/>
                  <a:pt x="406" y="17"/>
                  <a:pt x="404" y="13"/>
                </a:cubicBezTo>
                <a:cubicBezTo>
                  <a:pt x="402" y="10"/>
                  <a:pt x="400" y="6"/>
                  <a:pt x="398" y="4"/>
                </a:cubicBezTo>
                <a:cubicBezTo>
                  <a:pt x="395" y="1"/>
                  <a:pt x="385" y="0"/>
                  <a:pt x="379" y="0"/>
                </a:cubicBezTo>
                <a:cubicBezTo>
                  <a:pt x="373" y="0"/>
                  <a:pt x="364" y="1"/>
                  <a:pt x="358" y="5"/>
                </a:cubicBezTo>
                <a:cubicBezTo>
                  <a:pt x="358" y="5"/>
                  <a:pt x="357" y="5"/>
                  <a:pt x="357" y="5"/>
                </a:cubicBezTo>
                <a:cubicBezTo>
                  <a:pt x="358" y="5"/>
                  <a:pt x="359" y="5"/>
                  <a:pt x="360" y="6"/>
                </a:cubicBezTo>
                <a:cubicBezTo>
                  <a:pt x="361" y="6"/>
                  <a:pt x="362" y="8"/>
                  <a:pt x="362" y="9"/>
                </a:cubicBezTo>
                <a:cubicBezTo>
                  <a:pt x="362" y="11"/>
                  <a:pt x="362" y="13"/>
                  <a:pt x="361" y="15"/>
                </a:cubicBezTo>
                <a:cubicBezTo>
                  <a:pt x="360" y="16"/>
                  <a:pt x="358" y="18"/>
                  <a:pt x="356" y="20"/>
                </a:cubicBezTo>
                <a:cubicBezTo>
                  <a:pt x="354" y="22"/>
                  <a:pt x="354" y="24"/>
                  <a:pt x="353" y="26"/>
                </a:cubicBezTo>
                <a:cubicBezTo>
                  <a:pt x="353" y="28"/>
                  <a:pt x="353" y="31"/>
                  <a:pt x="351" y="33"/>
                </a:cubicBezTo>
                <a:cubicBezTo>
                  <a:pt x="349" y="35"/>
                  <a:pt x="348" y="36"/>
                  <a:pt x="346" y="36"/>
                </a:cubicBezTo>
                <a:cubicBezTo>
                  <a:pt x="345" y="35"/>
                  <a:pt x="344" y="35"/>
                  <a:pt x="344" y="35"/>
                </a:cubicBezTo>
                <a:cubicBezTo>
                  <a:pt x="344" y="35"/>
                  <a:pt x="343" y="35"/>
                  <a:pt x="341" y="37"/>
                </a:cubicBezTo>
                <a:cubicBezTo>
                  <a:pt x="339" y="39"/>
                  <a:pt x="337" y="40"/>
                  <a:pt x="335" y="40"/>
                </a:cubicBezTo>
                <a:cubicBezTo>
                  <a:pt x="332" y="40"/>
                  <a:pt x="330" y="39"/>
                  <a:pt x="329" y="39"/>
                </a:cubicBezTo>
                <a:cubicBezTo>
                  <a:pt x="328" y="40"/>
                  <a:pt x="328" y="41"/>
                  <a:pt x="327" y="42"/>
                </a:cubicBezTo>
                <a:cubicBezTo>
                  <a:pt x="326" y="45"/>
                  <a:pt x="324" y="47"/>
                  <a:pt x="321" y="50"/>
                </a:cubicBezTo>
                <a:cubicBezTo>
                  <a:pt x="321" y="50"/>
                  <a:pt x="321" y="50"/>
                  <a:pt x="321" y="50"/>
                </a:cubicBezTo>
                <a:cubicBezTo>
                  <a:pt x="321" y="50"/>
                  <a:pt x="322" y="50"/>
                  <a:pt x="323" y="50"/>
                </a:cubicBezTo>
                <a:cubicBezTo>
                  <a:pt x="324" y="51"/>
                  <a:pt x="327" y="51"/>
                  <a:pt x="329" y="51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33" y="51"/>
                  <a:pt x="336" y="49"/>
                  <a:pt x="339" y="49"/>
                </a:cubicBezTo>
                <a:cubicBezTo>
                  <a:pt x="341" y="49"/>
                  <a:pt x="342" y="50"/>
                  <a:pt x="343" y="51"/>
                </a:cubicBezTo>
                <a:cubicBezTo>
                  <a:pt x="344" y="51"/>
                  <a:pt x="345" y="52"/>
                  <a:pt x="346" y="53"/>
                </a:cubicBezTo>
                <a:cubicBezTo>
                  <a:pt x="348" y="55"/>
                  <a:pt x="350" y="57"/>
                  <a:pt x="354" y="58"/>
                </a:cubicBezTo>
                <a:cubicBezTo>
                  <a:pt x="355" y="58"/>
                  <a:pt x="356" y="59"/>
                  <a:pt x="357" y="59"/>
                </a:cubicBezTo>
                <a:cubicBezTo>
                  <a:pt x="358" y="60"/>
                  <a:pt x="359" y="61"/>
                  <a:pt x="359" y="62"/>
                </a:cubicBezTo>
                <a:cubicBezTo>
                  <a:pt x="359" y="63"/>
                  <a:pt x="358" y="64"/>
                  <a:pt x="357" y="65"/>
                </a:cubicBezTo>
                <a:cubicBezTo>
                  <a:pt x="357" y="65"/>
                  <a:pt x="356" y="65"/>
                  <a:pt x="355" y="66"/>
                </a:cubicBezTo>
                <a:cubicBezTo>
                  <a:pt x="354" y="66"/>
                  <a:pt x="352" y="67"/>
                  <a:pt x="350" y="67"/>
                </a:cubicBezTo>
                <a:cubicBezTo>
                  <a:pt x="349" y="67"/>
                  <a:pt x="348" y="66"/>
                  <a:pt x="347" y="66"/>
                </a:cubicBezTo>
                <a:cubicBezTo>
                  <a:pt x="346" y="66"/>
                  <a:pt x="345" y="66"/>
                  <a:pt x="343" y="66"/>
                </a:cubicBezTo>
                <a:cubicBezTo>
                  <a:pt x="338" y="66"/>
                  <a:pt x="332" y="67"/>
                  <a:pt x="328" y="71"/>
                </a:cubicBezTo>
                <a:cubicBezTo>
                  <a:pt x="325" y="74"/>
                  <a:pt x="323" y="76"/>
                  <a:pt x="322" y="77"/>
                </a:cubicBezTo>
                <a:cubicBezTo>
                  <a:pt x="320" y="79"/>
                  <a:pt x="318" y="79"/>
                  <a:pt x="317" y="79"/>
                </a:cubicBezTo>
                <a:cubicBezTo>
                  <a:pt x="316" y="79"/>
                  <a:pt x="315" y="79"/>
                  <a:pt x="314" y="80"/>
                </a:cubicBezTo>
                <a:cubicBezTo>
                  <a:pt x="313" y="81"/>
                  <a:pt x="312" y="82"/>
                  <a:pt x="309" y="84"/>
                </a:cubicBezTo>
                <a:cubicBezTo>
                  <a:pt x="307" y="85"/>
                  <a:pt x="305" y="85"/>
                  <a:pt x="303" y="85"/>
                </a:cubicBezTo>
                <a:cubicBezTo>
                  <a:pt x="299" y="85"/>
                  <a:pt x="297" y="83"/>
                  <a:pt x="295" y="83"/>
                </a:cubicBezTo>
                <a:cubicBezTo>
                  <a:pt x="294" y="83"/>
                  <a:pt x="294" y="82"/>
                  <a:pt x="294" y="82"/>
                </a:cubicBezTo>
                <a:cubicBezTo>
                  <a:pt x="294" y="83"/>
                  <a:pt x="294" y="83"/>
                  <a:pt x="294" y="83"/>
                </a:cubicBezTo>
                <a:cubicBezTo>
                  <a:pt x="294" y="83"/>
                  <a:pt x="293" y="85"/>
                  <a:pt x="293" y="86"/>
                </a:cubicBezTo>
                <a:cubicBezTo>
                  <a:pt x="293" y="87"/>
                  <a:pt x="293" y="87"/>
                  <a:pt x="293" y="87"/>
                </a:cubicBezTo>
                <a:cubicBezTo>
                  <a:pt x="293" y="87"/>
                  <a:pt x="293" y="88"/>
                  <a:pt x="293" y="89"/>
                </a:cubicBezTo>
                <a:cubicBezTo>
                  <a:pt x="293" y="89"/>
                  <a:pt x="294" y="90"/>
                  <a:pt x="294" y="92"/>
                </a:cubicBezTo>
                <a:cubicBezTo>
                  <a:pt x="294" y="93"/>
                  <a:pt x="294" y="95"/>
                  <a:pt x="292" y="96"/>
                </a:cubicBezTo>
                <a:cubicBezTo>
                  <a:pt x="288" y="100"/>
                  <a:pt x="284" y="101"/>
                  <a:pt x="278" y="106"/>
                </a:cubicBezTo>
                <a:cubicBezTo>
                  <a:pt x="276" y="108"/>
                  <a:pt x="274" y="109"/>
                  <a:pt x="272" y="109"/>
                </a:cubicBezTo>
                <a:cubicBezTo>
                  <a:pt x="268" y="109"/>
                  <a:pt x="265" y="107"/>
                  <a:pt x="256" y="107"/>
                </a:cubicBezTo>
                <a:cubicBezTo>
                  <a:pt x="246" y="107"/>
                  <a:pt x="244" y="110"/>
                  <a:pt x="242" y="112"/>
                </a:cubicBezTo>
                <a:cubicBezTo>
                  <a:pt x="241" y="113"/>
                  <a:pt x="240" y="113"/>
                  <a:pt x="238" y="114"/>
                </a:cubicBezTo>
                <a:cubicBezTo>
                  <a:pt x="237" y="114"/>
                  <a:pt x="235" y="113"/>
                  <a:pt x="233" y="113"/>
                </a:cubicBezTo>
                <a:cubicBezTo>
                  <a:pt x="230" y="112"/>
                  <a:pt x="226" y="111"/>
                  <a:pt x="218" y="109"/>
                </a:cubicBezTo>
                <a:cubicBezTo>
                  <a:pt x="212" y="108"/>
                  <a:pt x="210" y="107"/>
                  <a:pt x="208" y="106"/>
                </a:cubicBezTo>
                <a:cubicBezTo>
                  <a:pt x="208" y="106"/>
                  <a:pt x="208" y="106"/>
                  <a:pt x="208" y="105"/>
                </a:cubicBezTo>
                <a:cubicBezTo>
                  <a:pt x="207" y="105"/>
                  <a:pt x="207" y="105"/>
                  <a:pt x="207" y="105"/>
                </a:cubicBezTo>
                <a:cubicBezTo>
                  <a:pt x="206" y="105"/>
                  <a:pt x="205" y="105"/>
                  <a:pt x="204" y="105"/>
                </a:cubicBezTo>
                <a:cubicBezTo>
                  <a:pt x="200" y="105"/>
                  <a:pt x="194" y="106"/>
                  <a:pt x="188" y="106"/>
                </a:cubicBezTo>
                <a:cubicBezTo>
                  <a:pt x="186" y="106"/>
                  <a:pt x="185" y="106"/>
                  <a:pt x="183" y="105"/>
                </a:cubicBezTo>
                <a:cubicBezTo>
                  <a:pt x="179" y="105"/>
                  <a:pt x="178" y="105"/>
                  <a:pt x="176" y="105"/>
                </a:cubicBezTo>
                <a:cubicBezTo>
                  <a:pt x="175" y="104"/>
                  <a:pt x="174" y="104"/>
                  <a:pt x="171" y="102"/>
                </a:cubicBezTo>
                <a:cubicBezTo>
                  <a:pt x="168" y="101"/>
                  <a:pt x="166" y="99"/>
                  <a:pt x="165" y="98"/>
                </a:cubicBezTo>
                <a:cubicBezTo>
                  <a:pt x="164" y="97"/>
                  <a:pt x="163" y="96"/>
                  <a:pt x="162" y="94"/>
                </a:cubicBezTo>
                <a:cubicBezTo>
                  <a:pt x="159" y="91"/>
                  <a:pt x="152" y="86"/>
                  <a:pt x="149" y="84"/>
                </a:cubicBezTo>
                <a:cubicBezTo>
                  <a:pt x="145" y="82"/>
                  <a:pt x="141" y="83"/>
                  <a:pt x="132" y="82"/>
                </a:cubicBezTo>
                <a:cubicBezTo>
                  <a:pt x="130" y="81"/>
                  <a:pt x="129" y="81"/>
                  <a:pt x="128" y="80"/>
                </a:cubicBezTo>
                <a:cubicBezTo>
                  <a:pt x="127" y="80"/>
                  <a:pt x="126" y="78"/>
                  <a:pt x="126" y="77"/>
                </a:cubicBezTo>
                <a:cubicBezTo>
                  <a:pt x="126" y="75"/>
                  <a:pt x="127" y="74"/>
                  <a:pt x="127" y="73"/>
                </a:cubicBezTo>
                <a:cubicBezTo>
                  <a:pt x="128" y="72"/>
                  <a:pt x="128" y="71"/>
                  <a:pt x="128" y="70"/>
                </a:cubicBezTo>
                <a:cubicBezTo>
                  <a:pt x="128" y="66"/>
                  <a:pt x="128" y="65"/>
                  <a:pt x="126" y="58"/>
                </a:cubicBezTo>
                <a:cubicBezTo>
                  <a:pt x="125" y="55"/>
                  <a:pt x="125" y="54"/>
                  <a:pt x="124" y="54"/>
                </a:cubicBezTo>
                <a:cubicBezTo>
                  <a:pt x="124" y="54"/>
                  <a:pt x="123" y="53"/>
                  <a:pt x="121" y="53"/>
                </a:cubicBezTo>
                <a:cubicBezTo>
                  <a:pt x="120" y="53"/>
                  <a:pt x="119" y="54"/>
                  <a:pt x="118" y="54"/>
                </a:cubicBezTo>
                <a:cubicBezTo>
                  <a:pt x="115" y="53"/>
                  <a:pt x="113" y="52"/>
                  <a:pt x="111" y="50"/>
                </a:cubicBezTo>
                <a:cubicBezTo>
                  <a:pt x="109" y="48"/>
                  <a:pt x="107" y="46"/>
                  <a:pt x="106" y="44"/>
                </a:cubicBezTo>
                <a:cubicBezTo>
                  <a:pt x="106" y="43"/>
                  <a:pt x="105" y="43"/>
                  <a:pt x="105" y="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5" name="Freeform 6"/>
          <p:cNvSpPr>
            <a:spLocks noEditPoints="1"/>
          </p:cNvSpPr>
          <p:nvPr/>
        </p:nvSpPr>
        <p:spPr bwMode="auto">
          <a:xfrm rot="16613425">
            <a:off x="7841453" y="4377220"/>
            <a:ext cx="669087" cy="691823"/>
          </a:xfrm>
          <a:custGeom>
            <a:avLst/>
            <a:gdLst>
              <a:gd name="T0" fmla="*/ 64 w 87"/>
              <a:gd name="T1" fmla="*/ 78 h 90"/>
              <a:gd name="T2" fmla="*/ 70 w 87"/>
              <a:gd name="T3" fmla="*/ 84 h 90"/>
              <a:gd name="T4" fmla="*/ 59 w 87"/>
              <a:gd name="T5" fmla="*/ 70 h 90"/>
              <a:gd name="T6" fmla="*/ 56 w 87"/>
              <a:gd name="T7" fmla="*/ 62 h 90"/>
              <a:gd name="T8" fmla="*/ 59 w 87"/>
              <a:gd name="T9" fmla="*/ 70 h 90"/>
              <a:gd name="T10" fmla="*/ 46 w 87"/>
              <a:gd name="T11" fmla="*/ 47 h 90"/>
              <a:gd name="T12" fmla="*/ 51 w 87"/>
              <a:gd name="T13" fmla="*/ 54 h 90"/>
              <a:gd name="T14" fmla="*/ 38 w 87"/>
              <a:gd name="T15" fmla="*/ 31 h 90"/>
              <a:gd name="T16" fmla="*/ 38 w 87"/>
              <a:gd name="T17" fmla="*/ 31 h 90"/>
              <a:gd name="T18" fmla="*/ 38 w 87"/>
              <a:gd name="T19" fmla="*/ 31 h 90"/>
              <a:gd name="T20" fmla="*/ 43 w 87"/>
              <a:gd name="T21" fmla="*/ 38 h 90"/>
              <a:gd name="T22" fmla="*/ 34 w 87"/>
              <a:gd name="T23" fmla="*/ 22 h 90"/>
              <a:gd name="T24" fmla="*/ 32 w 87"/>
              <a:gd name="T25" fmla="*/ 13 h 90"/>
              <a:gd name="T26" fmla="*/ 34 w 87"/>
              <a:gd name="T27" fmla="*/ 22 h 90"/>
              <a:gd name="T28" fmla="*/ 28 w 87"/>
              <a:gd name="T29" fmla="*/ 12 h 90"/>
              <a:gd name="T30" fmla="*/ 23 w 87"/>
              <a:gd name="T31" fmla="*/ 6 h 90"/>
              <a:gd name="T32" fmla="*/ 10 w 87"/>
              <a:gd name="T33" fmla="*/ 16 h 90"/>
              <a:gd name="T34" fmla="*/ 30 w 87"/>
              <a:gd name="T35" fmla="*/ 23 h 90"/>
              <a:gd name="T36" fmla="*/ 42 w 87"/>
              <a:gd name="T37" fmla="*/ 50 h 90"/>
              <a:gd name="T38" fmla="*/ 0 w 87"/>
              <a:gd name="T39" fmla="*/ 62 h 90"/>
              <a:gd name="T40" fmla="*/ 16 w 87"/>
              <a:gd name="T41" fmla="*/ 67 h 90"/>
              <a:gd name="T42" fmla="*/ 24 w 87"/>
              <a:gd name="T43" fmla="*/ 69 h 90"/>
              <a:gd name="T44" fmla="*/ 32 w 87"/>
              <a:gd name="T45" fmla="*/ 67 h 90"/>
              <a:gd name="T46" fmla="*/ 40 w 87"/>
              <a:gd name="T47" fmla="*/ 69 h 90"/>
              <a:gd name="T48" fmla="*/ 51 w 87"/>
              <a:gd name="T49" fmla="*/ 67 h 90"/>
              <a:gd name="T50" fmla="*/ 68 w 87"/>
              <a:gd name="T51" fmla="*/ 90 h 90"/>
              <a:gd name="T52" fmla="*/ 70 w 87"/>
              <a:gd name="T53" fmla="*/ 90 h 90"/>
              <a:gd name="T54" fmla="*/ 70 w 87"/>
              <a:gd name="T55" fmla="*/ 90 h 90"/>
              <a:gd name="T56" fmla="*/ 69 w 87"/>
              <a:gd name="T57" fmla="*/ 78 h 90"/>
              <a:gd name="T58" fmla="*/ 67 w 87"/>
              <a:gd name="T59" fmla="*/ 51 h 90"/>
              <a:gd name="T60" fmla="*/ 73 w 87"/>
              <a:gd name="T61" fmla="*/ 51 h 90"/>
              <a:gd name="T62" fmla="*/ 76 w 87"/>
              <a:gd name="T63" fmla="*/ 38 h 90"/>
              <a:gd name="T64" fmla="*/ 82 w 87"/>
              <a:gd name="T65" fmla="*/ 38 h 90"/>
              <a:gd name="T66" fmla="*/ 87 w 87"/>
              <a:gd name="T67" fmla="*/ 21 h 90"/>
              <a:gd name="T68" fmla="*/ 64 w 87"/>
              <a:gd name="T69" fmla="*/ 38 h 90"/>
              <a:gd name="T70" fmla="*/ 50 w 87"/>
              <a:gd name="T71" fmla="*/ 42 h 90"/>
              <a:gd name="T72" fmla="*/ 43 w 87"/>
              <a:gd name="T7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7" h="90">
                <a:moveTo>
                  <a:pt x="69" y="85"/>
                </a:moveTo>
                <a:cubicBezTo>
                  <a:pt x="67" y="83"/>
                  <a:pt x="66" y="80"/>
                  <a:pt x="64" y="78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9"/>
                  <a:pt x="68" y="82"/>
                  <a:pt x="70" y="84"/>
                </a:cubicBezTo>
                <a:cubicBezTo>
                  <a:pt x="69" y="85"/>
                  <a:pt x="69" y="85"/>
                  <a:pt x="69" y="85"/>
                </a:cubicBezTo>
                <a:moveTo>
                  <a:pt x="59" y="70"/>
                </a:moveTo>
                <a:cubicBezTo>
                  <a:pt x="58" y="68"/>
                  <a:pt x="56" y="65"/>
                  <a:pt x="55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7" y="64"/>
                  <a:pt x="59" y="67"/>
                  <a:pt x="60" y="69"/>
                </a:cubicBezTo>
                <a:cubicBezTo>
                  <a:pt x="59" y="70"/>
                  <a:pt x="59" y="70"/>
                  <a:pt x="59" y="70"/>
                </a:cubicBezTo>
                <a:moveTo>
                  <a:pt x="50" y="55"/>
                </a:moveTo>
                <a:cubicBezTo>
                  <a:pt x="49" y="52"/>
                  <a:pt x="47" y="49"/>
                  <a:pt x="46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8" y="49"/>
                  <a:pt x="50" y="51"/>
                  <a:pt x="51" y="54"/>
                </a:cubicBezTo>
                <a:cubicBezTo>
                  <a:pt x="50" y="55"/>
                  <a:pt x="50" y="55"/>
                  <a:pt x="50" y="55"/>
                </a:cubicBezTo>
                <a:moveTo>
                  <a:pt x="38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moveTo>
                  <a:pt x="42" y="39"/>
                </a:moveTo>
                <a:cubicBezTo>
                  <a:pt x="40" y="36"/>
                  <a:pt x="39" y="33"/>
                  <a:pt x="38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40" y="33"/>
                  <a:pt x="41" y="35"/>
                  <a:pt x="43" y="38"/>
                </a:cubicBezTo>
                <a:cubicBezTo>
                  <a:pt x="42" y="39"/>
                  <a:pt x="42" y="39"/>
                  <a:pt x="42" y="39"/>
                </a:cubicBezTo>
                <a:moveTo>
                  <a:pt x="34" y="22"/>
                </a:moveTo>
                <a:cubicBezTo>
                  <a:pt x="33" y="20"/>
                  <a:pt x="32" y="17"/>
                  <a:pt x="30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6"/>
                  <a:pt x="34" y="19"/>
                  <a:pt x="35" y="22"/>
                </a:cubicBezTo>
                <a:cubicBezTo>
                  <a:pt x="34" y="22"/>
                  <a:pt x="34" y="22"/>
                  <a:pt x="34" y="22"/>
                </a:cubicBezTo>
                <a:moveTo>
                  <a:pt x="40" y="0"/>
                </a:moveTo>
                <a:cubicBezTo>
                  <a:pt x="28" y="12"/>
                  <a:pt x="28" y="12"/>
                  <a:pt x="28" y="12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7" y="13"/>
                  <a:pt x="27" y="13"/>
                  <a:pt x="27" y="13"/>
                </a:cubicBezTo>
                <a:cubicBezTo>
                  <a:pt x="10" y="16"/>
                  <a:pt x="10" y="16"/>
                  <a:pt x="10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30" y="23"/>
                  <a:pt x="30" y="23"/>
                  <a:pt x="30" y="23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1" y="48"/>
                  <a:pt x="42" y="50"/>
                </a:cubicBezTo>
                <a:cubicBezTo>
                  <a:pt x="29" y="57"/>
                  <a:pt x="29" y="57"/>
                  <a:pt x="29" y="57"/>
                </a:cubicBezTo>
                <a:cubicBezTo>
                  <a:pt x="0" y="62"/>
                  <a:pt x="0" y="62"/>
                  <a:pt x="0" y="62"/>
                </a:cubicBezTo>
                <a:cubicBezTo>
                  <a:pt x="3" y="67"/>
                  <a:pt x="3" y="67"/>
                  <a:pt x="3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9" y="72"/>
                  <a:pt x="19" y="72"/>
                  <a:pt x="19" y="72"/>
                </a:cubicBezTo>
                <a:cubicBezTo>
                  <a:pt x="24" y="69"/>
                  <a:pt x="24" y="69"/>
                  <a:pt x="24" y="69"/>
                </a:cubicBezTo>
                <a:cubicBezTo>
                  <a:pt x="23" y="67"/>
                  <a:pt x="23" y="67"/>
                  <a:pt x="23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0" y="69"/>
                  <a:pt x="40" y="69"/>
                  <a:pt x="40" y="69"/>
                </a:cubicBezTo>
                <a:cubicBezTo>
                  <a:pt x="39" y="67"/>
                  <a:pt x="39" y="67"/>
                  <a:pt x="39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60" y="83"/>
                  <a:pt x="60" y="83"/>
                  <a:pt x="60" y="83"/>
                </a:cubicBezTo>
                <a:cubicBezTo>
                  <a:pt x="63" y="89"/>
                  <a:pt x="66" y="90"/>
                  <a:pt x="68" y="90"/>
                </a:cubicBezTo>
                <a:cubicBezTo>
                  <a:pt x="69" y="90"/>
                  <a:pt x="69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1" y="89"/>
                  <a:pt x="73" y="85"/>
                  <a:pt x="69" y="78"/>
                </a:cubicBezTo>
                <a:cubicBezTo>
                  <a:pt x="61" y="62"/>
                  <a:pt x="61" y="62"/>
                  <a:pt x="61" y="62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4"/>
                  <a:pt x="68" y="54"/>
                  <a:pt x="68" y="54"/>
                </a:cubicBezTo>
                <a:cubicBezTo>
                  <a:pt x="73" y="51"/>
                  <a:pt x="73" y="51"/>
                  <a:pt x="73" y="51"/>
                </a:cubicBezTo>
                <a:cubicBezTo>
                  <a:pt x="71" y="46"/>
                  <a:pt x="71" y="46"/>
                  <a:pt x="71" y="46"/>
                </a:cubicBezTo>
                <a:cubicBezTo>
                  <a:pt x="76" y="38"/>
                  <a:pt x="76" y="38"/>
                  <a:pt x="76" y="38"/>
                </a:cubicBezTo>
                <a:cubicBezTo>
                  <a:pt x="77" y="40"/>
                  <a:pt x="77" y="40"/>
                  <a:pt x="77" y="40"/>
                </a:cubicBezTo>
                <a:cubicBezTo>
                  <a:pt x="82" y="38"/>
                  <a:pt x="82" y="38"/>
                  <a:pt x="82" y="38"/>
                </a:cubicBezTo>
                <a:cubicBezTo>
                  <a:pt x="79" y="32"/>
                  <a:pt x="79" y="32"/>
                  <a:pt x="79" y="32"/>
                </a:cubicBezTo>
                <a:cubicBezTo>
                  <a:pt x="87" y="21"/>
                  <a:pt x="87" y="21"/>
                  <a:pt x="87" y="21"/>
                </a:cubicBezTo>
                <a:cubicBezTo>
                  <a:pt x="84" y="16"/>
                  <a:pt x="84" y="16"/>
                  <a:pt x="84" y="16"/>
                </a:cubicBezTo>
                <a:cubicBezTo>
                  <a:pt x="64" y="38"/>
                  <a:pt x="64" y="38"/>
                  <a:pt x="64" y="38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3"/>
                  <a:pt x="50" y="42"/>
                  <a:pt x="50" y="42"/>
                </a:cubicBezTo>
                <a:cubicBezTo>
                  <a:pt x="35" y="20"/>
                  <a:pt x="35" y="20"/>
                  <a:pt x="35" y="20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659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6" name="Freeform 7"/>
          <p:cNvSpPr>
            <a:spLocks noEditPoints="1"/>
          </p:cNvSpPr>
          <p:nvPr/>
        </p:nvSpPr>
        <p:spPr bwMode="auto">
          <a:xfrm rot="16613425">
            <a:off x="7320439" y="3616528"/>
            <a:ext cx="1572029" cy="2091706"/>
          </a:xfrm>
          <a:custGeom>
            <a:avLst/>
            <a:gdLst>
              <a:gd name="T0" fmla="*/ 204 w 204"/>
              <a:gd name="T1" fmla="*/ 272 h 272"/>
              <a:gd name="T2" fmla="*/ 179 w 204"/>
              <a:gd name="T3" fmla="*/ 269 h 272"/>
              <a:gd name="T4" fmla="*/ 187 w 204"/>
              <a:gd name="T5" fmla="*/ 272 h 272"/>
              <a:gd name="T6" fmla="*/ 162 w 204"/>
              <a:gd name="T7" fmla="*/ 265 h 272"/>
              <a:gd name="T8" fmla="*/ 167 w 204"/>
              <a:gd name="T9" fmla="*/ 268 h 272"/>
              <a:gd name="T10" fmla="*/ 162 w 204"/>
              <a:gd name="T11" fmla="*/ 265 h 272"/>
              <a:gd name="T12" fmla="*/ 149 w 204"/>
              <a:gd name="T13" fmla="*/ 263 h 272"/>
              <a:gd name="T14" fmla="*/ 154 w 204"/>
              <a:gd name="T15" fmla="*/ 263 h 272"/>
              <a:gd name="T16" fmla="*/ 129 w 204"/>
              <a:gd name="T17" fmla="*/ 258 h 272"/>
              <a:gd name="T18" fmla="*/ 129 w 204"/>
              <a:gd name="T19" fmla="*/ 256 h 272"/>
              <a:gd name="T20" fmla="*/ 121 w 204"/>
              <a:gd name="T21" fmla="*/ 255 h 272"/>
              <a:gd name="T22" fmla="*/ 98 w 204"/>
              <a:gd name="T23" fmla="*/ 244 h 272"/>
              <a:gd name="T24" fmla="*/ 105 w 204"/>
              <a:gd name="T25" fmla="*/ 247 h 272"/>
              <a:gd name="T26" fmla="*/ 82 w 204"/>
              <a:gd name="T27" fmla="*/ 238 h 272"/>
              <a:gd name="T28" fmla="*/ 82 w 204"/>
              <a:gd name="T29" fmla="*/ 236 h 272"/>
              <a:gd name="T30" fmla="*/ 74 w 204"/>
              <a:gd name="T31" fmla="*/ 233 h 272"/>
              <a:gd name="T32" fmla="*/ 68 w 204"/>
              <a:gd name="T33" fmla="*/ 227 h 272"/>
              <a:gd name="T34" fmla="*/ 60 w 204"/>
              <a:gd name="T35" fmla="*/ 224 h 272"/>
              <a:gd name="T36" fmla="*/ 41 w 204"/>
              <a:gd name="T37" fmla="*/ 205 h 272"/>
              <a:gd name="T38" fmla="*/ 47 w 204"/>
              <a:gd name="T39" fmla="*/ 211 h 272"/>
              <a:gd name="T40" fmla="*/ 28 w 204"/>
              <a:gd name="T41" fmla="*/ 193 h 272"/>
              <a:gd name="T42" fmla="*/ 29 w 204"/>
              <a:gd name="T43" fmla="*/ 192 h 272"/>
              <a:gd name="T44" fmla="*/ 23 w 204"/>
              <a:gd name="T45" fmla="*/ 186 h 272"/>
              <a:gd name="T46" fmla="*/ 11 w 204"/>
              <a:gd name="T47" fmla="*/ 161 h 272"/>
              <a:gd name="T48" fmla="*/ 15 w 204"/>
              <a:gd name="T49" fmla="*/ 169 h 272"/>
              <a:gd name="T50" fmla="*/ 4 w 204"/>
              <a:gd name="T51" fmla="*/ 144 h 272"/>
              <a:gd name="T52" fmla="*/ 6 w 204"/>
              <a:gd name="T53" fmla="*/ 144 h 272"/>
              <a:gd name="T54" fmla="*/ 2 w 204"/>
              <a:gd name="T55" fmla="*/ 135 h 272"/>
              <a:gd name="T56" fmla="*/ 0 w 204"/>
              <a:gd name="T57" fmla="*/ 89 h 272"/>
              <a:gd name="T58" fmla="*/ 2 w 204"/>
              <a:gd name="T59" fmla="*/ 89 h 272"/>
              <a:gd name="T60" fmla="*/ 1 w 204"/>
              <a:gd name="T61" fmla="*/ 79 h 272"/>
              <a:gd name="T62" fmla="*/ 3 w 204"/>
              <a:gd name="T63" fmla="*/ 70 h 272"/>
              <a:gd name="T64" fmla="*/ 6 w 204"/>
              <a:gd name="T65" fmla="*/ 62 h 272"/>
              <a:gd name="T66" fmla="*/ 16 w 204"/>
              <a:gd name="T67" fmla="*/ 36 h 272"/>
              <a:gd name="T68" fmla="*/ 17 w 204"/>
              <a:gd name="T69" fmla="*/ 37 h 272"/>
              <a:gd name="T70" fmla="*/ 21 w 204"/>
              <a:gd name="T71" fmla="*/ 29 h 272"/>
              <a:gd name="T72" fmla="*/ 28 w 204"/>
              <a:gd name="T73" fmla="*/ 22 h 272"/>
              <a:gd name="T74" fmla="*/ 35 w 204"/>
              <a:gd name="T75" fmla="*/ 18 h 272"/>
              <a:gd name="T76" fmla="*/ 57 w 204"/>
              <a:gd name="T77" fmla="*/ 5 h 272"/>
              <a:gd name="T78" fmla="*/ 58 w 204"/>
              <a:gd name="T79" fmla="*/ 7 h 272"/>
              <a:gd name="T80" fmla="*/ 66 w 204"/>
              <a:gd name="T81" fmla="*/ 3 h 272"/>
              <a:gd name="T82" fmla="*/ 74 w 204"/>
              <a:gd name="T83" fmla="*/ 2 h 272"/>
              <a:gd name="T84" fmla="*/ 91 w 204"/>
              <a:gd name="T85" fmla="*/ 0 h 272"/>
              <a:gd name="T86" fmla="*/ 83 w 204"/>
              <a:gd name="T87" fmla="*/ 2 h 272"/>
              <a:gd name="T88" fmla="*/ 90 w 204"/>
              <a:gd name="T89" fmla="*/ 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4" h="272">
                <a:moveTo>
                  <a:pt x="196" y="271"/>
                </a:moveTo>
                <a:cubicBezTo>
                  <a:pt x="196" y="271"/>
                  <a:pt x="196" y="271"/>
                  <a:pt x="196" y="271"/>
                </a:cubicBezTo>
                <a:cubicBezTo>
                  <a:pt x="201" y="272"/>
                  <a:pt x="204" y="272"/>
                  <a:pt x="204" y="272"/>
                </a:cubicBezTo>
                <a:cubicBezTo>
                  <a:pt x="204" y="272"/>
                  <a:pt x="201" y="272"/>
                  <a:pt x="196" y="271"/>
                </a:cubicBezTo>
                <a:moveTo>
                  <a:pt x="179" y="269"/>
                </a:moveTo>
                <a:cubicBezTo>
                  <a:pt x="179" y="269"/>
                  <a:pt x="179" y="269"/>
                  <a:pt x="179" y="269"/>
                </a:cubicBezTo>
                <a:cubicBezTo>
                  <a:pt x="181" y="269"/>
                  <a:pt x="184" y="270"/>
                  <a:pt x="186" y="270"/>
                </a:cubicBezTo>
                <a:cubicBezTo>
                  <a:pt x="186" y="271"/>
                  <a:pt x="186" y="271"/>
                  <a:pt x="186" y="271"/>
                </a:cubicBezTo>
                <a:cubicBezTo>
                  <a:pt x="186" y="271"/>
                  <a:pt x="187" y="271"/>
                  <a:pt x="187" y="272"/>
                </a:cubicBezTo>
                <a:cubicBezTo>
                  <a:pt x="187" y="270"/>
                  <a:pt x="187" y="270"/>
                  <a:pt x="187" y="270"/>
                </a:cubicBezTo>
                <a:cubicBezTo>
                  <a:pt x="185" y="270"/>
                  <a:pt x="182" y="269"/>
                  <a:pt x="179" y="269"/>
                </a:cubicBezTo>
                <a:moveTo>
                  <a:pt x="162" y="265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4" y="266"/>
                  <a:pt x="166" y="267"/>
                  <a:pt x="167" y="267"/>
                </a:cubicBezTo>
                <a:cubicBezTo>
                  <a:pt x="167" y="268"/>
                  <a:pt x="167" y="268"/>
                  <a:pt x="167" y="268"/>
                </a:cubicBezTo>
                <a:cubicBezTo>
                  <a:pt x="168" y="268"/>
                  <a:pt x="169" y="268"/>
                  <a:pt x="170" y="269"/>
                </a:cubicBezTo>
                <a:cubicBezTo>
                  <a:pt x="171" y="267"/>
                  <a:pt x="171" y="267"/>
                  <a:pt x="171" y="267"/>
                </a:cubicBezTo>
                <a:cubicBezTo>
                  <a:pt x="168" y="267"/>
                  <a:pt x="165" y="266"/>
                  <a:pt x="162" y="265"/>
                </a:cubicBezTo>
                <a:moveTo>
                  <a:pt x="146" y="261"/>
                </a:moveTo>
                <a:cubicBezTo>
                  <a:pt x="146" y="263"/>
                  <a:pt x="146" y="263"/>
                  <a:pt x="146" y="263"/>
                </a:cubicBezTo>
                <a:cubicBezTo>
                  <a:pt x="147" y="263"/>
                  <a:pt x="148" y="263"/>
                  <a:pt x="149" y="263"/>
                </a:cubicBezTo>
                <a:cubicBezTo>
                  <a:pt x="149" y="264"/>
                  <a:pt x="149" y="264"/>
                  <a:pt x="149" y="264"/>
                </a:cubicBezTo>
                <a:cubicBezTo>
                  <a:pt x="151" y="264"/>
                  <a:pt x="152" y="265"/>
                  <a:pt x="154" y="265"/>
                </a:cubicBezTo>
                <a:cubicBezTo>
                  <a:pt x="154" y="263"/>
                  <a:pt x="154" y="263"/>
                  <a:pt x="154" y="263"/>
                </a:cubicBezTo>
                <a:cubicBezTo>
                  <a:pt x="151" y="263"/>
                  <a:pt x="149" y="262"/>
                  <a:pt x="146" y="261"/>
                </a:cubicBezTo>
                <a:moveTo>
                  <a:pt x="129" y="256"/>
                </a:moveTo>
                <a:cubicBezTo>
                  <a:pt x="129" y="258"/>
                  <a:pt x="129" y="258"/>
                  <a:pt x="129" y="258"/>
                </a:cubicBezTo>
                <a:cubicBezTo>
                  <a:pt x="132" y="259"/>
                  <a:pt x="135" y="260"/>
                  <a:pt x="137" y="260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5" y="258"/>
                  <a:pt x="132" y="257"/>
                  <a:pt x="129" y="256"/>
                </a:cubicBezTo>
                <a:moveTo>
                  <a:pt x="113" y="251"/>
                </a:moveTo>
                <a:cubicBezTo>
                  <a:pt x="113" y="252"/>
                  <a:pt x="113" y="252"/>
                  <a:pt x="113" y="252"/>
                </a:cubicBezTo>
                <a:cubicBezTo>
                  <a:pt x="116" y="253"/>
                  <a:pt x="118" y="254"/>
                  <a:pt x="121" y="25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9" y="253"/>
                  <a:pt x="116" y="252"/>
                  <a:pt x="113" y="251"/>
                </a:cubicBezTo>
                <a:moveTo>
                  <a:pt x="98" y="244"/>
                </a:moveTo>
                <a:cubicBezTo>
                  <a:pt x="97" y="245"/>
                  <a:pt x="97" y="245"/>
                  <a:pt x="97" y="245"/>
                </a:cubicBezTo>
                <a:cubicBezTo>
                  <a:pt x="100" y="247"/>
                  <a:pt x="102" y="248"/>
                  <a:pt x="105" y="249"/>
                </a:cubicBezTo>
                <a:cubicBezTo>
                  <a:pt x="105" y="247"/>
                  <a:pt x="105" y="247"/>
                  <a:pt x="105" y="247"/>
                </a:cubicBezTo>
                <a:cubicBezTo>
                  <a:pt x="103" y="246"/>
                  <a:pt x="100" y="245"/>
                  <a:pt x="98" y="244"/>
                </a:cubicBezTo>
                <a:moveTo>
                  <a:pt x="82" y="236"/>
                </a:moveTo>
                <a:cubicBezTo>
                  <a:pt x="82" y="238"/>
                  <a:pt x="82" y="238"/>
                  <a:pt x="82" y="238"/>
                </a:cubicBezTo>
                <a:cubicBezTo>
                  <a:pt x="84" y="239"/>
                  <a:pt x="87" y="240"/>
                  <a:pt x="89" y="242"/>
                </a:cubicBezTo>
                <a:cubicBezTo>
                  <a:pt x="90" y="240"/>
                  <a:pt x="90" y="240"/>
                  <a:pt x="90" y="240"/>
                </a:cubicBezTo>
                <a:cubicBezTo>
                  <a:pt x="87" y="239"/>
                  <a:pt x="85" y="238"/>
                  <a:pt x="82" y="236"/>
                </a:cubicBezTo>
                <a:moveTo>
                  <a:pt x="68" y="227"/>
                </a:moveTo>
                <a:cubicBezTo>
                  <a:pt x="67" y="229"/>
                  <a:pt x="67" y="229"/>
                  <a:pt x="67" y="229"/>
                </a:cubicBezTo>
                <a:cubicBezTo>
                  <a:pt x="69" y="230"/>
                  <a:pt x="72" y="232"/>
                  <a:pt x="74" y="233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2" y="230"/>
                  <a:pt x="70" y="229"/>
                  <a:pt x="68" y="227"/>
                </a:cubicBezTo>
                <a:moveTo>
                  <a:pt x="54" y="217"/>
                </a:moveTo>
                <a:cubicBezTo>
                  <a:pt x="53" y="218"/>
                  <a:pt x="53" y="218"/>
                  <a:pt x="53" y="218"/>
                </a:cubicBezTo>
                <a:cubicBezTo>
                  <a:pt x="55" y="220"/>
                  <a:pt x="57" y="222"/>
                  <a:pt x="60" y="224"/>
                </a:cubicBezTo>
                <a:cubicBezTo>
                  <a:pt x="60" y="222"/>
                  <a:pt x="60" y="222"/>
                  <a:pt x="60" y="222"/>
                </a:cubicBezTo>
                <a:cubicBezTo>
                  <a:pt x="58" y="221"/>
                  <a:pt x="56" y="219"/>
                  <a:pt x="54" y="217"/>
                </a:cubicBezTo>
                <a:moveTo>
                  <a:pt x="41" y="205"/>
                </a:moveTo>
                <a:cubicBezTo>
                  <a:pt x="40" y="206"/>
                  <a:pt x="40" y="206"/>
                  <a:pt x="40" y="206"/>
                </a:cubicBezTo>
                <a:cubicBezTo>
                  <a:pt x="42" y="208"/>
                  <a:pt x="44" y="210"/>
                  <a:pt x="46" y="212"/>
                </a:cubicBezTo>
                <a:cubicBezTo>
                  <a:pt x="47" y="211"/>
                  <a:pt x="47" y="211"/>
                  <a:pt x="47" y="211"/>
                </a:cubicBezTo>
                <a:cubicBezTo>
                  <a:pt x="45" y="209"/>
                  <a:pt x="43" y="207"/>
                  <a:pt x="41" y="205"/>
                </a:cubicBezTo>
                <a:moveTo>
                  <a:pt x="29" y="192"/>
                </a:moveTo>
                <a:cubicBezTo>
                  <a:pt x="28" y="193"/>
                  <a:pt x="28" y="193"/>
                  <a:pt x="28" y="193"/>
                </a:cubicBezTo>
                <a:cubicBezTo>
                  <a:pt x="30" y="195"/>
                  <a:pt x="32" y="198"/>
                  <a:pt x="34" y="200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3" y="197"/>
                  <a:pt x="31" y="194"/>
                  <a:pt x="29" y="192"/>
                </a:cubicBezTo>
                <a:moveTo>
                  <a:pt x="19" y="177"/>
                </a:moveTo>
                <a:cubicBezTo>
                  <a:pt x="18" y="178"/>
                  <a:pt x="18" y="178"/>
                  <a:pt x="18" y="178"/>
                </a:cubicBezTo>
                <a:cubicBezTo>
                  <a:pt x="19" y="181"/>
                  <a:pt x="21" y="183"/>
                  <a:pt x="23" y="186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2" y="182"/>
                  <a:pt x="20" y="180"/>
                  <a:pt x="19" y="177"/>
                </a:cubicBezTo>
                <a:moveTo>
                  <a:pt x="11" y="161"/>
                </a:moveTo>
                <a:cubicBezTo>
                  <a:pt x="10" y="162"/>
                  <a:pt x="10" y="162"/>
                  <a:pt x="10" y="162"/>
                </a:cubicBezTo>
                <a:cubicBezTo>
                  <a:pt x="11" y="164"/>
                  <a:pt x="12" y="167"/>
                  <a:pt x="14" y="170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13" y="167"/>
                  <a:pt x="12" y="164"/>
                  <a:pt x="11" y="161"/>
                </a:cubicBezTo>
                <a:moveTo>
                  <a:pt x="6" y="144"/>
                </a:moveTo>
                <a:cubicBezTo>
                  <a:pt x="4" y="144"/>
                  <a:pt x="4" y="144"/>
                  <a:pt x="4" y="144"/>
                </a:cubicBezTo>
                <a:cubicBezTo>
                  <a:pt x="5" y="147"/>
                  <a:pt x="6" y="150"/>
                  <a:pt x="7" y="153"/>
                </a:cubicBezTo>
                <a:cubicBezTo>
                  <a:pt x="8" y="152"/>
                  <a:pt x="8" y="152"/>
                  <a:pt x="8" y="152"/>
                </a:cubicBezTo>
                <a:cubicBezTo>
                  <a:pt x="7" y="150"/>
                  <a:pt x="6" y="147"/>
                  <a:pt x="6" y="144"/>
                </a:cubicBezTo>
                <a:moveTo>
                  <a:pt x="3" y="128"/>
                </a:moveTo>
                <a:cubicBezTo>
                  <a:pt x="1" y="129"/>
                  <a:pt x="1" y="129"/>
                  <a:pt x="1" y="129"/>
                </a:cubicBezTo>
                <a:cubicBezTo>
                  <a:pt x="2" y="131"/>
                  <a:pt x="2" y="133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3" y="133"/>
                  <a:pt x="3" y="130"/>
                  <a:pt x="3" y="128"/>
                </a:cubicBezTo>
                <a:moveTo>
                  <a:pt x="0" y="89"/>
                </a:moveTo>
                <a:cubicBezTo>
                  <a:pt x="0" y="92"/>
                  <a:pt x="0" y="95"/>
                  <a:pt x="0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5"/>
                  <a:pt x="1" y="92"/>
                  <a:pt x="2" y="89"/>
                </a:cubicBezTo>
                <a:cubicBezTo>
                  <a:pt x="0" y="89"/>
                  <a:pt x="0" y="89"/>
                  <a:pt x="0" y="89"/>
                </a:cubicBezTo>
                <a:moveTo>
                  <a:pt x="3" y="70"/>
                </a:moveTo>
                <a:cubicBezTo>
                  <a:pt x="2" y="73"/>
                  <a:pt x="2" y="76"/>
                  <a:pt x="1" y="79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77"/>
                  <a:pt x="4" y="74"/>
                  <a:pt x="4" y="71"/>
                </a:cubicBezTo>
                <a:cubicBezTo>
                  <a:pt x="3" y="70"/>
                  <a:pt x="3" y="70"/>
                  <a:pt x="3" y="70"/>
                </a:cubicBezTo>
                <a:moveTo>
                  <a:pt x="8" y="53"/>
                </a:moveTo>
                <a:cubicBezTo>
                  <a:pt x="7" y="55"/>
                  <a:pt x="6" y="58"/>
                  <a:pt x="5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59"/>
                  <a:pt x="8" y="56"/>
                  <a:pt x="9" y="53"/>
                </a:cubicBezTo>
                <a:cubicBezTo>
                  <a:pt x="8" y="53"/>
                  <a:pt x="8" y="53"/>
                  <a:pt x="8" y="53"/>
                </a:cubicBezTo>
                <a:moveTo>
                  <a:pt x="16" y="36"/>
                </a:moveTo>
                <a:cubicBezTo>
                  <a:pt x="14" y="39"/>
                  <a:pt x="13" y="41"/>
                  <a:pt x="12" y="44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2"/>
                  <a:pt x="16" y="40"/>
                  <a:pt x="17" y="37"/>
                </a:cubicBezTo>
                <a:cubicBezTo>
                  <a:pt x="16" y="36"/>
                  <a:pt x="16" y="36"/>
                  <a:pt x="16" y="36"/>
                </a:cubicBezTo>
                <a:moveTo>
                  <a:pt x="28" y="22"/>
                </a:moveTo>
                <a:cubicBezTo>
                  <a:pt x="25" y="24"/>
                  <a:pt x="23" y="27"/>
                  <a:pt x="21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4" y="28"/>
                  <a:pt x="26" y="26"/>
                  <a:pt x="28" y="24"/>
                </a:cubicBezTo>
                <a:cubicBezTo>
                  <a:pt x="28" y="22"/>
                  <a:pt x="28" y="22"/>
                  <a:pt x="28" y="22"/>
                </a:cubicBezTo>
                <a:moveTo>
                  <a:pt x="42" y="12"/>
                </a:moveTo>
                <a:cubicBezTo>
                  <a:pt x="39" y="13"/>
                  <a:pt x="37" y="15"/>
                  <a:pt x="34" y="17"/>
                </a:cubicBezTo>
                <a:cubicBezTo>
                  <a:pt x="35" y="18"/>
                  <a:pt x="35" y="18"/>
                  <a:pt x="35" y="18"/>
                </a:cubicBezTo>
                <a:cubicBezTo>
                  <a:pt x="37" y="16"/>
                  <a:pt x="40" y="15"/>
                  <a:pt x="42" y="13"/>
                </a:cubicBezTo>
                <a:cubicBezTo>
                  <a:pt x="42" y="12"/>
                  <a:pt x="42" y="12"/>
                  <a:pt x="42" y="12"/>
                </a:cubicBezTo>
                <a:moveTo>
                  <a:pt x="57" y="5"/>
                </a:moveTo>
                <a:cubicBezTo>
                  <a:pt x="55" y="6"/>
                  <a:pt x="52" y="7"/>
                  <a:pt x="49" y="8"/>
                </a:cubicBezTo>
                <a:cubicBezTo>
                  <a:pt x="50" y="10"/>
                  <a:pt x="50" y="10"/>
                  <a:pt x="50" y="10"/>
                </a:cubicBezTo>
                <a:cubicBezTo>
                  <a:pt x="53" y="8"/>
                  <a:pt x="55" y="7"/>
                  <a:pt x="58" y="7"/>
                </a:cubicBezTo>
                <a:cubicBezTo>
                  <a:pt x="57" y="5"/>
                  <a:pt x="57" y="5"/>
                  <a:pt x="57" y="5"/>
                </a:cubicBezTo>
                <a:moveTo>
                  <a:pt x="71" y="2"/>
                </a:moveTo>
                <a:cubicBezTo>
                  <a:pt x="69" y="2"/>
                  <a:pt x="68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69" y="4"/>
                  <a:pt x="72" y="3"/>
                  <a:pt x="74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3" y="2"/>
                  <a:pt x="72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moveTo>
                  <a:pt x="91" y="0"/>
                </a:moveTo>
                <a:cubicBezTo>
                  <a:pt x="90" y="0"/>
                  <a:pt x="90" y="0"/>
                  <a:pt x="89" y="0"/>
                </a:cubicBezTo>
                <a:cubicBezTo>
                  <a:pt x="87" y="0"/>
                  <a:pt x="85" y="0"/>
                  <a:pt x="83" y="1"/>
                </a:cubicBezTo>
                <a:cubicBezTo>
                  <a:pt x="83" y="2"/>
                  <a:pt x="83" y="2"/>
                  <a:pt x="83" y="2"/>
                </a:cubicBezTo>
                <a:cubicBezTo>
                  <a:pt x="85" y="2"/>
                  <a:pt x="87" y="2"/>
                  <a:pt x="89" y="2"/>
                </a:cubicBezTo>
                <a:cubicBezTo>
                  <a:pt x="89" y="2"/>
                  <a:pt x="89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1" y="1"/>
                  <a:pt x="91" y="1"/>
                </a:cubicBezTo>
                <a:cubicBezTo>
                  <a:pt x="91" y="0"/>
                  <a:pt x="91" y="0"/>
                  <a:pt x="9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7" name="Freeform 8"/>
          <p:cNvSpPr>
            <a:spLocks noEditPoints="1"/>
          </p:cNvSpPr>
          <p:nvPr/>
        </p:nvSpPr>
        <p:spPr bwMode="auto">
          <a:xfrm rot="16613425">
            <a:off x="7241197" y="3686771"/>
            <a:ext cx="1727933" cy="2107947"/>
          </a:xfrm>
          <a:custGeom>
            <a:avLst/>
            <a:gdLst>
              <a:gd name="T0" fmla="*/ 224 w 224"/>
              <a:gd name="T1" fmla="*/ 272 h 274"/>
              <a:gd name="T2" fmla="*/ 196 w 224"/>
              <a:gd name="T3" fmla="*/ 270 h 274"/>
              <a:gd name="T4" fmla="*/ 206 w 224"/>
              <a:gd name="T5" fmla="*/ 272 h 274"/>
              <a:gd name="T6" fmla="*/ 178 w 224"/>
              <a:gd name="T7" fmla="*/ 265 h 274"/>
              <a:gd name="T8" fmla="*/ 178 w 224"/>
              <a:gd name="T9" fmla="*/ 267 h 274"/>
              <a:gd name="T10" fmla="*/ 169 w 224"/>
              <a:gd name="T11" fmla="*/ 263 h 274"/>
              <a:gd name="T12" fmla="*/ 142 w 224"/>
              <a:gd name="T13" fmla="*/ 258 h 274"/>
              <a:gd name="T14" fmla="*/ 151 w 224"/>
              <a:gd name="T15" fmla="*/ 260 h 274"/>
              <a:gd name="T16" fmla="*/ 125 w 224"/>
              <a:gd name="T17" fmla="*/ 251 h 274"/>
              <a:gd name="T18" fmla="*/ 124 w 224"/>
              <a:gd name="T19" fmla="*/ 252 h 274"/>
              <a:gd name="T20" fmla="*/ 116 w 224"/>
              <a:gd name="T21" fmla="*/ 247 h 274"/>
              <a:gd name="T22" fmla="*/ 90 w 224"/>
              <a:gd name="T23" fmla="*/ 238 h 274"/>
              <a:gd name="T24" fmla="*/ 98 w 224"/>
              <a:gd name="T25" fmla="*/ 242 h 274"/>
              <a:gd name="T26" fmla="*/ 75 w 224"/>
              <a:gd name="T27" fmla="*/ 227 h 274"/>
              <a:gd name="T28" fmla="*/ 74 w 224"/>
              <a:gd name="T29" fmla="*/ 229 h 274"/>
              <a:gd name="T30" fmla="*/ 67 w 224"/>
              <a:gd name="T31" fmla="*/ 222 h 274"/>
              <a:gd name="T32" fmla="*/ 44 w 224"/>
              <a:gd name="T33" fmla="*/ 206 h 274"/>
              <a:gd name="T34" fmla="*/ 51 w 224"/>
              <a:gd name="T35" fmla="*/ 212 h 274"/>
              <a:gd name="T36" fmla="*/ 32 w 224"/>
              <a:gd name="T37" fmla="*/ 192 h 274"/>
              <a:gd name="T38" fmla="*/ 31 w 224"/>
              <a:gd name="T39" fmla="*/ 193 h 274"/>
              <a:gd name="T40" fmla="*/ 27 w 224"/>
              <a:gd name="T41" fmla="*/ 185 h 274"/>
              <a:gd name="T42" fmla="*/ 11 w 224"/>
              <a:gd name="T43" fmla="*/ 162 h 274"/>
              <a:gd name="T44" fmla="*/ 15 w 224"/>
              <a:gd name="T45" fmla="*/ 170 h 274"/>
              <a:gd name="T46" fmla="*/ 7 w 224"/>
              <a:gd name="T47" fmla="*/ 144 h 274"/>
              <a:gd name="T48" fmla="*/ 5 w 224"/>
              <a:gd name="T49" fmla="*/ 144 h 274"/>
              <a:gd name="T50" fmla="*/ 4 w 224"/>
              <a:gd name="T51" fmla="*/ 135 h 274"/>
              <a:gd name="T52" fmla="*/ 0 w 224"/>
              <a:gd name="T53" fmla="*/ 107 h 274"/>
              <a:gd name="T54" fmla="*/ 1 w 224"/>
              <a:gd name="T55" fmla="*/ 117 h 274"/>
              <a:gd name="T56" fmla="*/ 1 w 224"/>
              <a:gd name="T57" fmla="*/ 89 h 274"/>
              <a:gd name="T58" fmla="*/ 0 w 224"/>
              <a:gd name="T59" fmla="*/ 98 h 274"/>
              <a:gd name="T60" fmla="*/ 5 w 224"/>
              <a:gd name="T61" fmla="*/ 71 h 274"/>
              <a:gd name="T62" fmla="*/ 6 w 224"/>
              <a:gd name="T63" fmla="*/ 61 h 274"/>
              <a:gd name="T64" fmla="*/ 7 w 224"/>
              <a:gd name="T65" fmla="*/ 62 h 274"/>
              <a:gd name="T66" fmla="*/ 18 w 224"/>
              <a:gd name="T67" fmla="*/ 36 h 274"/>
              <a:gd name="T68" fmla="*/ 13 w 224"/>
              <a:gd name="T69" fmla="*/ 44 h 274"/>
              <a:gd name="T70" fmla="*/ 32 w 224"/>
              <a:gd name="T71" fmla="*/ 24 h 274"/>
              <a:gd name="T72" fmla="*/ 39 w 224"/>
              <a:gd name="T73" fmla="*/ 18 h 274"/>
              <a:gd name="T74" fmla="*/ 47 w 224"/>
              <a:gd name="T75" fmla="*/ 13 h 274"/>
              <a:gd name="T76" fmla="*/ 64 w 224"/>
              <a:gd name="T77" fmla="*/ 5 h 274"/>
              <a:gd name="T78" fmla="*/ 55 w 224"/>
              <a:gd name="T79" fmla="*/ 8 h 274"/>
              <a:gd name="T80" fmla="*/ 82 w 224"/>
              <a:gd name="T81" fmla="*/ 3 h 274"/>
              <a:gd name="T82" fmla="*/ 110 w 224"/>
              <a:gd name="T83" fmla="*/ 3 h 274"/>
              <a:gd name="T84" fmla="*/ 112 w 224"/>
              <a:gd name="T85" fmla="*/ 3 h 274"/>
              <a:gd name="T86" fmla="*/ 98 w 224"/>
              <a:gd name="T87" fmla="*/ 0 h 274"/>
              <a:gd name="T88" fmla="*/ 98 w 224"/>
              <a:gd name="T89" fmla="*/ 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4" h="274">
                <a:moveTo>
                  <a:pt x="215" y="273"/>
                </a:moveTo>
                <a:cubicBezTo>
                  <a:pt x="215" y="271"/>
                  <a:pt x="215" y="271"/>
                  <a:pt x="215" y="271"/>
                </a:cubicBezTo>
                <a:cubicBezTo>
                  <a:pt x="221" y="272"/>
                  <a:pt x="224" y="272"/>
                  <a:pt x="224" y="272"/>
                </a:cubicBezTo>
                <a:cubicBezTo>
                  <a:pt x="224" y="274"/>
                  <a:pt x="224" y="274"/>
                  <a:pt x="224" y="274"/>
                </a:cubicBezTo>
                <a:cubicBezTo>
                  <a:pt x="224" y="274"/>
                  <a:pt x="221" y="273"/>
                  <a:pt x="215" y="273"/>
                </a:cubicBezTo>
                <a:moveTo>
                  <a:pt x="196" y="270"/>
                </a:moveTo>
                <a:cubicBezTo>
                  <a:pt x="197" y="269"/>
                  <a:pt x="197" y="269"/>
                  <a:pt x="197" y="269"/>
                </a:cubicBezTo>
                <a:cubicBezTo>
                  <a:pt x="200" y="269"/>
                  <a:pt x="203" y="270"/>
                  <a:pt x="206" y="270"/>
                </a:cubicBezTo>
                <a:cubicBezTo>
                  <a:pt x="206" y="272"/>
                  <a:pt x="206" y="272"/>
                  <a:pt x="206" y="272"/>
                </a:cubicBezTo>
                <a:cubicBezTo>
                  <a:pt x="203" y="271"/>
                  <a:pt x="200" y="271"/>
                  <a:pt x="196" y="270"/>
                </a:cubicBezTo>
                <a:moveTo>
                  <a:pt x="178" y="267"/>
                </a:moveTo>
                <a:cubicBezTo>
                  <a:pt x="178" y="265"/>
                  <a:pt x="178" y="265"/>
                  <a:pt x="178" y="265"/>
                </a:cubicBezTo>
                <a:cubicBezTo>
                  <a:pt x="181" y="266"/>
                  <a:pt x="184" y="267"/>
                  <a:pt x="187" y="267"/>
                </a:cubicBezTo>
                <a:cubicBezTo>
                  <a:pt x="187" y="269"/>
                  <a:pt x="187" y="269"/>
                  <a:pt x="187" y="269"/>
                </a:cubicBezTo>
                <a:cubicBezTo>
                  <a:pt x="184" y="268"/>
                  <a:pt x="181" y="267"/>
                  <a:pt x="178" y="267"/>
                </a:cubicBezTo>
                <a:moveTo>
                  <a:pt x="160" y="263"/>
                </a:moveTo>
                <a:cubicBezTo>
                  <a:pt x="160" y="261"/>
                  <a:pt x="160" y="261"/>
                  <a:pt x="160" y="261"/>
                </a:cubicBezTo>
                <a:cubicBezTo>
                  <a:pt x="163" y="262"/>
                  <a:pt x="166" y="263"/>
                  <a:pt x="169" y="263"/>
                </a:cubicBezTo>
                <a:cubicBezTo>
                  <a:pt x="169" y="265"/>
                  <a:pt x="169" y="265"/>
                  <a:pt x="169" y="265"/>
                </a:cubicBezTo>
                <a:cubicBezTo>
                  <a:pt x="166" y="264"/>
                  <a:pt x="163" y="263"/>
                  <a:pt x="160" y="263"/>
                </a:cubicBezTo>
                <a:moveTo>
                  <a:pt x="142" y="258"/>
                </a:moveTo>
                <a:cubicBezTo>
                  <a:pt x="142" y="256"/>
                  <a:pt x="142" y="256"/>
                  <a:pt x="142" y="256"/>
                </a:cubicBezTo>
                <a:cubicBezTo>
                  <a:pt x="145" y="257"/>
                  <a:pt x="148" y="258"/>
                  <a:pt x="151" y="259"/>
                </a:cubicBezTo>
                <a:cubicBezTo>
                  <a:pt x="151" y="260"/>
                  <a:pt x="151" y="260"/>
                  <a:pt x="151" y="260"/>
                </a:cubicBezTo>
                <a:cubicBezTo>
                  <a:pt x="148" y="260"/>
                  <a:pt x="145" y="259"/>
                  <a:pt x="142" y="258"/>
                </a:cubicBezTo>
                <a:moveTo>
                  <a:pt x="124" y="252"/>
                </a:moveTo>
                <a:cubicBezTo>
                  <a:pt x="125" y="251"/>
                  <a:pt x="125" y="251"/>
                  <a:pt x="125" y="251"/>
                </a:cubicBezTo>
                <a:cubicBezTo>
                  <a:pt x="128" y="252"/>
                  <a:pt x="131" y="253"/>
                  <a:pt x="133" y="254"/>
                </a:cubicBezTo>
                <a:cubicBezTo>
                  <a:pt x="133" y="255"/>
                  <a:pt x="133" y="255"/>
                  <a:pt x="133" y="255"/>
                </a:cubicBezTo>
                <a:cubicBezTo>
                  <a:pt x="130" y="254"/>
                  <a:pt x="127" y="253"/>
                  <a:pt x="124" y="252"/>
                </a:cubicBezTo>
                <a:moveTo>
                  <a:pt x="107" y="245"/>
                </a:moveTo>
                <a:cubicBezTo>
                  <a:pt x="107" y="244"/>
                  <a:pt x="107" y="244"/>
                  <a:pt x="107" y="244"/>
                </a:cubicBezTo>
                <a:cubicBezTo>
                  <a:pt x="110" y="245"/>
                  <a:pt x="113" y="246"/>
                  <a:pt x="116" y="247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3" y="248"/>
                  <a:pt x="110" y="247"/>
                  <a:pt x="107" y="245"/>
                </a:cubicBezTo>
                <a:moveTo>
                  <a:pt x="90" y="238"/>
                </a:moveTo>
                <a:cubicBezTo>
                  <a:pt x="91" y="236"/>
                  <a:pt x="91" y="236"/>
                  <a:pt x="91" y="236"/>
                </a:cubicBezTo>
                <a:cubicBezTo>
                  <a:pt x="93" y="238"/>
                  <a:pt x="96" y="239"/>
                  <a:pt x="99" y="240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6" y="240"/>
                  <a:pt x="93" y="239"/>
                  <a:pt x="90" y="238"/>
                </a:cubicBezTo>
                <a:moveTo>
                  <a:pt x="74" y="229"/>
                </a:moveTo>
                <a:cubicBezTo>
                  <a:pt x="75" y="227"/>
                  <a:pt x="75" y="227"/>
                  <a:pt x="75" y="227"/>
                </a:cubicBezTo>
                <a:cubicBezTo>
                  <a:pt x="77" y="229"/>
                  <a:pt x="80" y="230"/>
                  <a:pt x="83" y="232"/>
                </a:cubicBezTo>
                <a:cubicBezTo>
                  <a:pt x="82" y="233"/>
                  <a:pt x="82" y="233"/>
                  <a:pt x="82" y="233"/>
                </a:cubicBezTo>
                <a:cubicBezTo>
                  <a:pt x="79" y="232"/>
                  <a:pt x="76" y="230"/>
                  <a:pt x="74" y="229"/>
                </a:cubicBezTo>
                <a:moveTo>
                  <a:pt x="58" y="218"/>
                </a:moveTo>
                <a:cubicBezTo>
                  <a:pt x="59" y="217"/>
                  <a:pt x="59" y="217"/>
                  <a:pt x="59" y="217"/>
                </a:cubicBezTo>
                <a:cubicBezTo>
                  <a:pt x="62" y="219"/>
                  <a:pt x="64" y="221"/>
                  <a:pt x="67" y="222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3" y="222"/>
                  <a:pt x="61" y="220"/>
                  <a:pt x="58" y="218"/>
                </a:cubicBezTo>
                <a:moveTo>
                  <a:pt x="44" y="206"/>
                </a:moveTo>
                <a:cubicBezTo>
                  <a:pt x="45" y="205"/>
                  <a:pt x="45" y="205"/>
                  <a:pt x="45" y="205"/>
                </a:cubicBezTo>
                <a:cubicBezTo>
                  <a:pt x="47" y="207"/>
                  <a:pt x="50" y="209"/>
                  <a:pt x="52" y="211"/>
                </a:cubicBezTo>
                <a:cubicBezTo>
                  <a:pt x="51" y="212"/>
                  <a:pt x="51" y="212"/>
                  <a:pt x="51" y="212"/>
                </a:cubicBezTo>
                <a:cubicBezTo>
                  <a:pt x="49" y="210"/>
                  <a:pt x="46" y="208"/>
                  <a:pt x="44" y="206"/>
                </a:cubicBezTo>
                <a:moveTo>
                  <a:pt x="31" y="193"/>
                </a:moveTo>
                <a:cubicBezTo>
                  <a:pt x="32" y="192"/>
                  <a:pt x="32" y="192"/>
                  <a:pt x="32" y="192"/>
                </a:cubicBezTo>
                <a:cubicBezTo>
                  <a:pt x="34" y="194"/>
                  <a:pt x="36" y="197"/>
                  <a:pt x="38" y="199"/>
                </a:cubicBezTo>
                <a:cubicBezTo>
                  <a:pt x="37" y="200"/>
                  <a:pt x="37" y="200"/>
                  <a:pt x="37" y="200"/>
                </a:cubicBezTo>
                <a:cubicBezTo>
                  <a:pt x="35" y="198"/>
                  <a:pt x="33" y="195"/>
                  <a:pt x="31" y="193"/>
                </a:cubicBezTo>
                <a:moveTo>
                  <a:pt x="20" y="178"/>
                </a:moveTo>
                <a:cubicBezTo>
                  <a:pt x="21" y="177"/>
                  <a:pt x="21" y="177"/>
                  <a:pt x="21" y="177"/>
                </a:cubicBezTo>
                <a:cubicBezTo>
                  <a:pt x="23" y="180"/>
                  <a:pt x="25" y="182"/>
                  <a:pt x="27" y="185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23" y="183"/>
                  <a:pt x="22" y="181"/>
                  <a:pt x="20" y="178"/>
                </a:cubicBezTo>
                <a:moveTo>
                  <a:pt x="11" y="162"/>
                </a:moveTo>
                <a:cubicBezTo>
                  <a:pt x="13" y="161"/>
                  <a:pt x="13" y="161"/>
                  <a:pt x="13" y="161"/>
                </a:cubicBezTo>
                <a:cubicBezTo>
                  <a:pt x="14" y="164"/>
                  <a:pt x="15" y="167"/>
                  <a:pt x="17" y="169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7"/>
                  <a:pt x="13" y="164"/>
                  <a:pt x="11" y="162"/>
                </a:cubicBezTo>
                <a:moveTo>
                  <a:pt x="5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7" y="147"/>
                  <a:pt x="8" y="150"/>
                  <a:pt x="9" y="152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0"/>
                  <a:pt x="6" y="147"/>
                  <a:pt x="5" y="144"/>
                </a:cubicBezTo>
                <a:moveTo>
                  <a:pt x="2" y="126"/>
                </a:moveTo>
                <a:cubicBezTo>
                  <a:pt x="3" y="126"/>
                  <a:pt x="3" y="126"/>
                  <a:pt x="3" y="126"/>
                </a:cubicBezTo>
                <a:cubicBezTo>
                  <a:pt x="3" y="129"/>
                  <a:pt x="4" y="132"/>
                  <a:pt x="4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2" y="132"/>
                  <a:pt x="2" y="129"/>
                  <a:pt x="2" y="126"/>
                </a:cubicBezTo>
                <a:moveTo>
                  <a:pt x="0" y="107"/>
                </a:moveTo>
                <a:cubicBezTo>
                  <a:pt x="2" y="107"/>
                  <a:pt x="2" y="107"/>
                  <a:pt x="2" y="107"/>
                </a:cubicBezTo>
                <a:cubicBezTo>
                  <a:pt x="2" y="110"/>
                  <a:pt x="2" y="113"/>
                  <a:pt x="2" y="116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3"/>
                  <a:pt x="0" y="110"/>
                  <a:pt x="0" y="107"/>
                </a:cubicBezTo>
                <a:moveTo>
                  <a:pt x="0" y="98"/>
                </a:moveTo>
                <a:cubicBezTo>
                  <a:pt x="0" y="95"/>
                  <a:pt x="1" y="92"/>
                  <a:pt x="1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92"/>
                  <a:pt x="2" y="95"/>
                  <a:pt x="2" y="98"/>
                </a:cubicBezTo>
                <a:cubicBezTo>
                  <a:pt x="0" y="98"/>
                  <a:pt x="0" y="98"/>
                  <a:pt x="0" y="98"/>
                </a:cubicBezTo>
                <a:moveTo>
                  <a:pt x="2" y="79"/>
                </a:moveTo>
                <a:cubicBezTo>
                  <a:pt x="2" y="76"/>
                  <a:pt x="3" y="73"/>
                  <a:pt x="3" y="70"/>
                </a:cubicBezTo>
                <a:cubicBezTo>
                  <a:pt x="5" y="71"/>
                  <a:pt x="5" y="71"/>
                  <a:pt x="5" y="71"/>
                </a:cubicBezTo>
                <a:cubicBezTo>
                  <a:pt x="4" y="74"/>
                  <a:pt x="4" y="77"/>
                  <a:pt x="3" y="80"/>
                </a:cubicBezTo>
                <a:cubicBezTo>
                  <a:pt x="2" y="79"/>
                  <a:pt x="2" y="79"/>
                  <a:pt x="2" y="79"/>
                </a:cubicBezTo>
                <a:moveTo>
                  <a:pt x="6" y="61"/>
                </a:moveTo>
                <a:cubicBezTo>
                  <a:pt x="7" y="58"/>
                  <a:pt x="8" y="55"/>
                  <a:pt x="9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9" y="56"/>
                  <a:pt x="8" y="59"/>
                  <a:pt x="7" y="62"/>
                </a:cubicBezTo>
                <a:cubicBezTo>
                  <a:pt x="6" y="61"/>
                  <a:pt x="6" y="61"/>
                  <a:pt x="6" y="61"/>
                </a:cubicBezTo>
                <a:moveTo>
                  <a:pt x="13" y="44"/>
                </a:moveTo>
                <a:cubicBezTo>
                  <a:pt x="15" y="41"/>
                  <a:pt x="16" y="39"/>
                  <a:pt x="18" y="36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40"/>
                  <a:pt x="16" y="42"/>
                  <a:pt x="15" y="45"/>
                </a:cubicBezTo>
                <a:cubicBezTo>
                  <a:pt x="13" y="44"/>
                  <a:pt x="13" y="44"/>
                  <a:pt x="13" y="44"/>
                </a:cubicBezTo>
                <a:moveTo>
                  <a:pt x="24" y="29"/>
                </a:moveTo>
                <a:cubicBezTo>
                  <a:pt x="26" y="27"/>
                  <a:pt x="28" y="24"/>
                  <a:pt x="31" y="22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26"/>
                  <a:pt x="27" y="28"/>
                  <a:pt x="25" y="30"/>
                </a:cubicBezTo>
                <a:cubicBezTo>
                  <a:pt x="24" y="29"/>
                  <a:pt x="24" y="29"/>
                  <a:pt x="24" y="29"/>
                </a:cubicBezTo>
                <a:moveTo>
                  <a:pt x="39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41" y="15"/>
                  <a:pt x="43" y="13"/>
                  <a:pt x="46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4" y="15"/>
                  <a:pt x="42" y="16"/>
                  <a:pt x="39" y="18"/>
                </a:cubicBezTo>
                <a:moveTo>
                  <a:pt x="55" y="8"/>
                </a:moveTo>
                <a:cubicBezTo>
                  <a:pt x="58" y="7"/>
                  <a:pt x="61" y="6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7"/>
                  <a:pt x="58" y="8"/>
                  <a:pt x="55" y="10"/>
                </a:cubicBezTo>
                <a:cubicBezTo>
                  <a:pt x="55" y="8"/>
                  <a:pt x="55" y="8"/>
                  <a:pt x="55" y="8"/>
                </a:cubicBezTo>
                <a:moveTo>
                  <a:pt x="73" y="3"/>
                </a:moveTo>
                <a:cubicBezTo>
                  <a:pt x="76" y="2"/>
                  <a:pt x="79" y="2"/>
                  <a:pt x="82" y="1"/>
                </a:cubicBezTo>
                <a:cubicBezTo>
                  <a:pt x="82" y="3"/>
                  <a:pt x="82" y="3"/>
                  <a:pt x="82" y="3"/>
                </a:cubicBezTo>
                <a:cubicBezTo>
                  <a:pt x="79" y="3"/>
                  <a:pt x="76" y="4"/>
                  <a:pt x="73" y="4"/>
                </a:cubicBezTo>
                <a:cubicBezTo>
                  <a:pt x="73" y="3"/>
                  <a:pt x="73" y="3"/>
                  <a:pt x="73" y="3"/>
                </a:cubicBezTo>
                <a:moveTo>
                  <a:pt x="110" y="3"/>
                </a:moveTo>
                <a:cubicBezTo>
                  <a:pt x="110" y="1"/>
                  <a:pt x="110" y="1"/>
                  <a:pt x="110" y="1"/>
                </a:cubicBezTo>
                <a:cubicBezTo>
                  <a:pt x="111" y="1"/>
                  <a:pt x="112" y="1"/>
                  <a:pt x="112" y="1"/>
                </a:cubicBezTo>
                <a:cubicBezTo>
                  <a:pt x="112" y="3"/>
                  <a:pt x="112" y="3"/>
                  <a:pt x="112" y="3"/>
                </a:cubicBezTo>
                <a:cubicBezTo>
                  <a:pt x="112" y="3"/>
                  <a:pt x="111" y="3"/>
                  <a:pt x="110" y="3"/>
                </a:cubicBezTo>
                <a:moveTo>
                  <a:pt x="91" y="1"/>
                </a:moveTo>
                <a:cubicBezTo>
                  <a:pt x="94" y="0"/>
                  <a:pt x="96" y="0"/>
                  <a:pt x="98" y="0"/>
                </a:cubicBezTo>
                <a:cubicBezTo>
                  <a:pt x="99" y="0"/>
                  <a:pt x="100" y="0"/>
                  <a:pt x="100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2"/>
                  <a:pt x="99" y="2"/>
                  <a:pt x="98" y="2"/>
                </a:cubicBezTo>
                <a:cubicBezTo>
                  <a:pt x="96" y="2"/>
                  <a:pt x="94" y="2"/>
                  <a:pt x="91" y="2"/>
                </a:cubicBezTo>
                <a:cubicBezTo>
                  <a:pt x="91" y="1"/>
                  <a:pt x="91" y="1"/>
                  <a:pt x="91" y="1"/>
                </a:cubicBezTo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8" name="Freeform 77"/>
          <p:cNvSpPr/>
          <p:nvPr/>
        </p:nvSpPr>
        <p:spPr bwMode="auto">
          <a:xfrm rot="16613425">
            <a:off x="6826899" y="3043689"/>
            <a:ext cx="344288" cy="123424"/>
          </a:xfrm>
          <a:custGeom>
            <a:avLst/>
            <a:gdLst>
              <a:gd name="T0" fmla="*/ 106 w 106"/>
              <a:gd name="T1" fmla="*/ 0 h 38"/>
              <a:gd name="T2" fmla="*/ 11 w 106"/>
              <a:gd name="T3" fmla="*/ 22 h 38"/>
              <a:gd name="T4" fmla="*/ 11 w 106"/>
              <a:gd name="T5" fmla="*/ 27 h 38"/>
              <a:gd name="T6" fmla="*/ 7 w 106"/>
              <a:gd name="T7" fmla="*/ 22 h 38"/>
              <a:gd name="T8" fmla="*/ 0 w 106"/>
              <a:gd name="T9" fmla="*/ 24 h 38"/>
              <a:gd name="T10" fmla="*/ 2 w 106"/>
              <a:gd name="T11" fmla="*/ 38 h 38"/>
              <a:gd name="T12" fmla="*/ 106 w 106"/>
              <a:gd name="T1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" h="38">
                <a:moveTo>
                  <a:pt x="106" y="0"/>
                </a:moveTo>
                <a:lnTo>
                  <a:pt x="11" y="22"/>
                </a:lnTo>
                <a:lnTo>
                  <a:pt x="11" y="27"/>
                </a:lnTo>
                <a:lnTo>
                  <a:pt x="7" y="22"/>
                </a:lnTo>
                <a:lnTo>
                  <a:pt x="0" y="24"/>
                </a:lnTo>
                <a:lnTo>
                  <a:pt x="2" y="38"/>
                </a:lnTo>
                <a:lnTo>
                  <a:pt x="1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9" name="Freeform 79"/>
          <p:cNvSpPr>
            <a:spLocks noEditPoints="1"/>
          </p:cNvSpPr>
          <p:nvPr/>
        </p:nvSpPr>
        <p:spPr bwMode="auto">
          <a:xfrm rot="16613425">
            <a:off x="6700275" y="3500904"/>
            <a:ext cx="815246" cy="331296"/>
          </a:xfrm>
          <a:custGeom>
            <a:avLst/>
            <a:gdLst>
              <a:gd name="T0" fmla="*/ 240 w 251"/>
              <a:gd name="T1" fmla="*/ 2 h 102"/>
              <a:gd name="T2" fmla="*/ 0 w 251"/>
              <a:gd name="T3" fmla="*/ 54 h 102"/>
              <a:gd name="T4" fmla="*/ 0 w 251"/>
              <a:gd name="T5" fmla="*/ 102 h 102"/>
              <a:gd name="T6" fmla="*/ 242 w 251"/>
              <a:gd name="T7" fmla="*/ 16 h 102"/>
              <a:gd name="T8" fmla="*/ 240 w 251"/>
              <a:gd name="T9" fmla="*/ 2 h 102"/>
              <a:gd name="T10" fmla="*/ 251 w 251"/>
              <a:gd name="T11" fmla="*/ 0 h 102"/>
              <a:gd name="T12" fmla="*/ 247 w 251"/>
              <a:gd name="T13" fmla="*/ 0 h 102"/>
              <a:gd name="T14" fmla="*/ 251 w 251"/>
              <a:gd name="T15" fmla="*/ 5 h 102"/>
              <a:gd name="T16" fmla="*/ 251 w 251"/>
              <a:gd name="T1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1" h="102">
                <a:moveTo>
                  <a:pt x="240" y="2"/>
                </a:moveTo>
                <a:lnTo>
                  <a:pt x="0" y="54"/>
                </a:lnTo>
                <a:lnTo>
                  <a:pt x="0" y="102"/>
                </a:lnTo>
                <a:lnTo>
                  <a:pt x="242" y="16"/>
                </a:lnTo>
                <a:lnTo>
                  <a:pt x="240" y="2"/>
                </a:lnTo>
                <a:moveTo>
                  <a:pt x="251" y="0"/>
                </a:moveTo>
                <a:lnTo>
                  <a:pt x="247" y="0"/>
                </a:lnTo>
                <a:lnTo>
                  <a:pt x="251" y="5"/>
                </a:lnTo>
                <a:lnTo>
                  <a:pt x="25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0" name="Freeform 83"/>
          <p:cNvSpPr/>
          <p:nvPr/>
        </p:nvSpPr>
        <p:spPr bwMode="auto">
          <a:xfrm rot="16613425">
            <a:off x="8377020" y="2694249"/>
            <a:ext cx="308558" cy="207872"/>
          </a:xfrm>
          <a:custGeom>
            <a:avLst/>
            <a:gdLst>
              <a:gd name="T0" fmla="*/ 81 w 95"/>
              <a:gd name="T1" fmla="*/ 0 h 64"/>
              <a:gd name="T2" fmla="*/ 0 w 95"/>
              <a:gd name="T3" fmla="*/ 16 h 64"/>
              <a:gd name="T4" fmla="*/ 0 w 95"/>
              <a:gd name="T5" fmla="*/ 64 h 64"/>
              <a:gd name="T6" fmla="*/ 95 w 95"/>
              <a:gd name="T7" fmla="*/ 30 h 64"/>
              <a:gd name="T8" fmla="*/ 88 w 95"/>
              <a:gd name="T9" fmla="*/ 4 h 64"/>
              <a:gd name="T10" fmla="*/ 81 w 95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64">
                <a:moveTo>
                  <a:pt x="81" y="0"/>
                </a:moveTo>
                <a:lnTo>
                  <a:pt x="0" y="16"/>
                </a:lnTo>
                <a:lnTo>
                  <a:pt x="0" y="64"/>
                </a:lnTo>
                <a:lnTo>
                  <a:pt x="95" y="30"/>
                </a:lnTo>
                <a:lnTo>
                  <a:pt x="88" y="4"/>
                </a:lnTo>
                <a:lnTo>
                  <a:pt x="8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1" name="Freeform 85"/>
          <p:cNvSpPr/>
          <p:nvPr/>
        </p:nvSpPr>
        <p:spPr bwMode="auto">
          <a:xfrm rot="16613425">
            <a:off x="8979160" y="3552597"/>
            <a:ext cx="555407" cy="263088"/>
          </a:xfrm>
          <a:custGeom>
            <a:avLst/>
            <a:gdLst>
              <a:gd name="T0" fmla="*/ 152 w 171"/>
              <a:gd name="T1" fmla="*/ 0 h 81"/>
              <a:gd name="T2" fmla="*/ 0 w 171"/>
              <a:gd name="T3" fmla="*/ 33 h 81"/>
              <a:gd name="T4" fmla="*/ 0 w 171"/>
              <a:gd name="T5" fmla="*/ 81 h 81"/>
              <a:gd name="T6" fmla="*/ 171 w 171"/>
              <a:gd name="T7" fmla="*/ 19 h 81"/>
              <a:gd name="T8" fmla="*/ 166 w 171"/>
              <a:gd name="T9" fmla="*/ 9 h 81"/>
              <a:gd name="T10" fmla="*/ 152 w 171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81">
                <a:moveTo>
                  <a:pt x="152" y="0"/>
                </a:moveTo>
                <a:lnTo>
                  <a:pt x="0" y="33"/>
                </a:lnTo>
                <a:lnTo>
                  <a:pt x="0" y="81"/>
                </a:lnTo>
                <a:lnTo>
                  <a:pt x="171" y="19"/>
                </a:lnTo>
                <a:lnTo>
                  <a:pt x="166" y="9"/>
                </a:lnTo>
                <a:lnTo>
                  <a:pt x="15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2" name="Freeform 87"/>
          <p:cNvSpPr/>
          <p:nvPr/>
        </p:nvSpPr>
        <p:spPr bwMode="auto">
          <a:xfrm rot="16613425">
            <a:off x="8836231" y="3035785"/>
            <a:ext cx="630111" cy="201376"/>
          </a:xfrm>
          <a:custGeom>
            <a:avLst/>
            <a:gdLst>
              <a:gd name="T0" fmla="*/ 194 w 194"/>
              <a:gd name="T1" fmla="*/ 0 h 62"/>
              <a:gd name="T2" fmla="*/ 0 w 194"/>
              <a:gd name="T3" fmla="*/ 43 h 62"/>
              <a:gd name="T4" fmla="*/ 14 w 194"/>
              <a:gd name="T5" fmla="*/ 52 h 62"/>
              <a:gd name="T6" fmla="*/ 19 w 194"/>
              <a:gd name="T7" fmla="*/ 62 h 62"/>
              <a:gd name="T8" fmla="*/ 194 w 194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62">
                <a:moveTo>
                  <a:pt x="194" y="0"/>
                </a:moveTo>
                <a:lnTo>
                  <a:pt x="0" y="43"/>
                </a:lnTo>
                <a:lnTo>
                  <a:pt x="14" y="52"/>
                </a:lnTo>
                <a:lnTo>
                  <a:pt x="19" y="62"/>
                </a:lnTo>
                <a:lnTo>
                  <a:pt x="1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3" name="Freeform 89"/>
          <p:cNvSpPr>
            <a:spLocks noEditPoints="1"/>
          </p:cNvSpPr>
          <p:nvPr/>
        </p:nvSpPr>
        <p:spPr bwMode="auto">
          <a:xfrm rot="16613425">
            <a:off x="9404137" y="2450163"/>
            <a:ext cx="948414" cy="331296"/>
          </a:xfrm>
          <a:custGeom>
            <a:avLst/>
            <a:gdLst>
              <a:gd name="T0" fmla="*/ 0 w 292"/>
              <a:gd name="T1" fmla="*/ 87 h 102"/>
              <a:gd name="T2" fmla="*/ 10 w 292"/>
              <a:gd name="T3" fmla="*/ 102 h 102"/>
              <a:gd name="T4" fmla="*/ 31 w 292"/>
              <a:gd name="T5" fmla="*/ 92 h 102"/>
              <a:gd name="T6" fmla="*/ 0 w 292"/>
              <a:gd name="T7" fmla="*/ 87 h 102"/>
              <a:gd name="T8" fmla="*/ 292 w 292"/>
              <a:gd name="T9" fmla="*/ 0 h 102"/>
              <a:gd name="T10" fmla="*/ 86 w 292"/>
              <a:gd name="T11" fmla="*/ 45 h 102"/>
              <a:gd name="T12" fmla="*/ 76 w 292"/>
              <a:gd name="T13" fmla="*/ 66 h 102"/>
              <a:gd name="T14" fmla="*/ 74 w 292"/>
              <a:gd name="T15" fmla="*/ 47 h 102"/>
              <a:gd name="T16" fmla="*/ 71 w 292"/>
              <a:gd name="T17" fmla="*/ 50 h 102"/>
              <a:gd name="T18" fmla="*/ 52 w 292"/>
              <a:gd name="T19" fmla="*/ 85 h 102"/>
              <a:gd name="T20" fmla="*/ 292 w 292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2" h="102">
                <a:moveTo>
                  <a:pt x="0" y="87"/>
                </a:moveTo>
                <a:lnTo>
                  <a:pt x="10" y="102"/>
                </a:lnTo>
                <a:lnTo>
                  <a:pt x="31" y="92"/>
                </a:lnTo>
                <a:lnTo>
                  <a:pt x="0" y="87"/>
                </a:lnTo>
                <a:moveTo>
                  <a:pt x="292" y="0"/>
                </a:moveTo>
                <a:lnTo>
                  <a:pt x="86" y="45"/>
                </a:lnTo>
                <a:lnTo>
                  <a:pt x="76" y="66"/>
                </a:lnTo>
                <a:lnTo>
                  <a:pt x="74" y="47"/>
                </a:lnTo>
                <a:lnTo>
                  <a:pt x="71" y="50"/>
                </a:lnTo>
                <a:lnTo>
                  <a:pt x="52" y="85"/>
                </a:lnTo>
                <a:lnTo>
                  <a:pt x="2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4" name="Freeform 91"/>
          <p:cNvSpPr>
            <a:spLocks noEditPoints="1"/>
          </p:cNvSpPr>
          <p:nvPr/>
        </p:nvSpPr>
        <p:spPr bwMode="auto">
          <a:xfrm rot="16613425">
            <a:off x="9706738" y="2921186"/>
            <a:ext cx="454719" cy="253343"/>
          </a:xfrm>
          <a:custGeom>
            <a:avLst/>
            <a:gdLst>
              <a:gd name="T0" fmla="*/ 125 w 140"/>
              <a:gd name="T1" fmla="*/ 5 h 78"/>
              <a:gd name="T2" fmla="*/ 0 w 140"/>
              <a:gd name="T3" fmla="*/ 31 h 78"/>
              <a:gd name="T4" fmla="*/ 0 w 140"/>
              <a:gd name="T5" fmla="*/ 78 h 78"/>
              <a:gd name="T6" fmla="*/ 64 w 140"/>
              <a:gd name="T7" fmla="*/ 57 h 78"/>
              <a:gd name="T8" fmla="*/ 54 w 140"/>
              <a:gd name="T9" fmla="*/ 42 h 78"/>
              <a:gd name="T10" fmla="*/ 85 w 140"/>
              <a:gd name="T11" fmla="*/ 47 h 78"/>
              <a:gd name="T12" fmla="*/ 106 w 140"/>
              <a:gd name="T13" fmla="*/ 40 h 78"/>
              <a:gd name="T14" fmla="*/ 125 w 140"/>
              <a:gd name="T15" fmla="*/ 5 h 78"/>
              <a:gd name="T16" fmla="*/ 140 w 140"/>
              <a:gd name="T17" fmla="*/ 0 h 78"/>
              <a:gd name="T18" fmla="*/ 128 w 140"/>
              <a:gd name="T19" fmla="*/ 2 h 78"/>
              <a:gd name="T20" fmla="*/ 130 w 140"/>
              <a:gd name="T21" fmla="*/ 21 h 78"/>
              <a:gd name="T22" fmla="*/ 140 w 140"/>
              <a:gd name="T23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0" h="78">
                <a:moveTo>
                  <a:pt x="125" y="5"/>
                </a:moveTo>
                <a:lnTo>
                  <a:pt x="0" y="31"/>
                </a:lnTo>
                <a:lnTo>
                  <a:pt x="0" y="78"/>
                </a:lnTo>
                <a:lnTo>
                  <a:pt x="64" y="57"/>
                </a:lnTo>
                <a:lnTo>
                  <a:pt x="54" y="42"/>
                </a:lnTo>
                <a:lnTo>
                  <a:pt x="85" y="47"/>
                </a:lnTo>
                <a:lnTo>
                  <a:pt x="106" y="40"/>
                </a:lnTo>
                <a:lnTo>
                  <a:pt x="125" y="5"/>
                </a:lnTo>
                <a:moveTo>
                  <a:pt x="140" y="0"/>
                </a:moveTo>
                <a:lnTo>
                  <a:pt x="128" y="2"/>
                </a:lnTo>
                <a:lnTo>
                  <a:pt x="130" y="21"/>
                </a:lnTo>
                <a:lnTo>
                  <a:pt x="1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5" name="Freeform 94"/>
          <p:cNvSpPr/>
          <p:nvPr/>
        </p:nvSpPr>
        <p:spPr bwMode="auto">
          <a:xfrm rot="16613425">
            <a:off x="6527515" y="2787100"/>
            <a:ext cx="32481" cy="22735"/>
          </a:xfrm>
          <a:custGeom>
            <a:avLst/>
            <a:gdLst>
              <a:gd name="T0" fmla="*/ 2 w 4"/>
              <a:gd name="T1" fmla="*/ 0 h 3"/>
              <a:gd name="T2" fmla="*/ 0 w 4"/>
              <a:gd name="T3" fmla="*/ 2 h 3"/>
              <a:gd name="T4" fmla="*/ 0 w 4"/>
              <a:gd name="T5" fmla="*/ 3 h 3"/>
              <a:gd name="T6" fmla="*/ 4 w 4"/>
              <a:gd name="T7" fmla="*/ 1 h 3"/>
              <a:gd name="T8" fmla="*/ 2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3" y="0"/>
                  <a:pt x="2" y="0"/>
                </a:cubicBezTo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6" name="Freeform 96"/>
          <p:cNvSpPr>
            <a:spLocks noEditPoints="1"/>
          </p:cNvSpPr>
          <p:nvPr/>
        </p:nvSpPr>
        <p:spPr bwMode="auto">
          <a:xfrm rot="16613425">
            <a:off x="5522228" y="2699139"/>
            <a:ext cx="1214750" cy="393007"/>
          </a:xfrm>
          <a:custGeom>
            <a:avLst/>
            <a:gdLst>
              <a:gd name="T0" fmla="*/ 97 w 374"/>
              <a:gd name="T1" fmla="*/ 62 h 121"/>
              <a:gd name="T2" fmla="*/ 0 w 374"/>
              <a:gd name="T3" fmla="*/ 83 h 121"/>
              <a:gd name="T4" fmla="*/ 0 w 374"/>
              <a:gd name="T5" fmla="*/ 90 h 121"/>
              <a:gd name="T6" fmla="*/ 0 w 374"/>
              <a:gd name="T7" fmla="*/ 90 h 121"/>
              <a:gd name="T8" fmla="*/ 30 w 374"/>
              <a:gd name="T9" fmla="*/ 95 h 121"/>
              <a:gd name="T10" fmla="*/ 52 w 374"/>
              <a:gd name="T11" fmla="*/ 102 h 121"/>
              <a:gd name="T12" fmla="*/ 47 w 374"/>
              <a:gd name="T13" fmla="*/ 121 h 121"/>
              <a:gd name="T14" fmla="*/ 71 w 374"/>
              <a:gd name="T15" fmla="*/ 114 h 121"/>
              <a:gd name="T16" fmla="*/ 66 w 374"/>
              <a:gd name="T17" fmla="*/ 105 h 121"/>
              <a:gd name="T18" fmla="*/ 83 w 374"/>
              <a:gd name="T19" fmla="*/ 95 h 121"/>
              <a:gd name="T20" fmla="*/ 99 w 374"/>
              <a:gd name="T21" fmla="*/ 64 h 121"/>
              <a:gd name="T22" fmla="*/ 97 w 374"/>
              <a:gd name="T23" fmla="*/ 62 h 121"/>
              <a:gd name="T24" fmla="*/ 374 w 374"/>
              <a:gd name="T25" fmla="*/ 0 h 121"/>
              <a:gd name="T26" fmla="*/ 225 w 374"/>
              <a:gd name="T27" fmla="*/ 33 h 121"/>
              <a:gd name="T28" fmla="*/ 239 w 374"/>
              <a:gd name="T29" fmla="*/ 52 h 121"/>
              <a:gd name="T30" fmla="*/ 374 w 374"/>
              <a:gd name="T31" fmla="*/ 3 h 121"/>
              <a:gd name="T32" fmla="*/ 374 w 374"/>
              <a:gd name="T33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4" h="121">
                <a:moveTo>
                  <a:pt x="97" y="62"/>
                </a:moveTo>
                <a:lnTo>
                  <a:pt x="0" y="83"/>
                </a:lnTo>
                <a:lnTo>
                  <a:pt x="0" y="90"/>
                </a:lnTo>
                <a:lnTo>
                  <a:pt x="0" y="90"/>
                </a:lnTo>
                <a:lnTo>
                  <a:pt x="30" y="95"/>
                </a:lnTo>
                <a:lnTo>
                  <a:pt x="52" y="102"/>
                </a:lnTo>
                <a:lnTo>
                  <a:pt x="47" y="121"/>
                </a:lnTo>
                <a:lnTo>
                  <a:pt x="71" y="114"/>
                </a:lnTo>
                <a:lnTo>
                  <a:pt x="66" y="105"/>
                </a:lnTo>
                <a:lnTo>
                  <a:pt x="83" y="95"/>
                </a:lnTo>
                <a:lnTo>
                  <a:pt x="99" y="64"/>
                </a:lnTo>
                <a:lnTo>
                  <a:pt x="97" y="62"/>
                </a:lnTo>
                <a:moveTo>
                  <a:pt x="374" y="0"/>
                </a:moveTo>
                <a:lnTo>
                  <a:pt x="225" y="33"/>
                </a:lnTo>
                <a:lnTo>
                  <a:pt x="239" y="52"/>
                </a:lnTo>
                <a:lnTo>
                  <a:pt x="374" y="3"/>
                </a:lnTo>
                <a:lnTo>
                  <a:pt x="37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7" name="Freeform 97"/>
          <p:cNvSpPr/>
          <p:nvPr/>
        </p:nvSpPr>
        <p:spPr bwMode="auto">
          <a:xfrm rot="16613425">
            <a:off x="5974332" y="2222048"/>
            <a:ext cx="71457" cy="22735"/>
          </a:xfrm>
          <a:custGeom>
            <a:avLst/>
            <a:gdLst>
              <a:gd name="T0" fmla="*/ 22 w 22"/>
              <a:gd name="T1" fmla="*/ 0 h 7"/>
              <a:gd name="T2" fmla="*/ 0 w 22"/>
              <a:gd name="T3" fmla="*/ 4 h 7"/>
              <a:gd name="T4" fmla="*/ 0 w 22"/>
              <a:gd name="T5" fmla="*/ 7 h 7"/>
              <a:gd name="T6" fmla="*/ 22 w 2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7">
                <a:moveTo>
                  <a:pt x="22" y="0"/>
                </a:moveTo>
                <a:lnTo>
                  <a:pt x="0" y="4"/>
                </a:lnTo>
                <a:lnTo>
                  <a:pt x="0" y="7"/>
                </a:lnTo>
                <a:lnTo>
                  <a:pt x="22" y="0"/>
                </a:lnTo>
                <a:close/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8" name="Freeform 98"/>
          <p:cNvSpPr/>
          <p:nvPr/>
        </p:nvSpPr>
        <p:spPr bwMode="auto">
          <a:xfrm rot="16613425">
            <a:off x="5974332" y="2222048"/>
            <a:ext cx="71457" cy="22735"/>
          </a:xfrm>
          <a:custGeom>
            <a:avLst/>
            <a:gdLst>
              <a:gd name="T0" fmla="*/ 22 w 22"/>
              <a:gd name="T1" fmla="*/ 0 h 7"/>
              <a:gd name="T2" fmla="*/ 0 w 22"/>
              <a:gd name="T3" fmla="*/ 4 h 7"/>
              <a:gd name="T4" fmla="*/ 0 w 22"/>
              <a:gd name="T5" fmla="*/ 7 h 7"/>
              <a:gd name="T6" fmla="*/ 22 w 2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7">
                <a:moveTo>
                  <a:pt x="22" y="0"/>
                </a:moveTo>
                <a:lnTo>
                  <a:pt x="0" y="4"/>
                </a:lnTo>
                <a:lnTo>
                  <a:pt x="0" y="7"/>
                </a:lnTo>
                <a:lnTo>
                  <a:pt x="2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39" name="Freeform 100"/>
          <p:cNvSpPr>
            <a:spLocks noEditPoints="1"/>
          </p:cNvSpPr>
          <p:nvPr/>
        </p:nvSpPr>
        <p:spPr bwMode="auto">
          <a:xfrm rot="16613425">
            <a:off x="5499526" y="3215127"/>
            <a:ext cx="1555788" cy="623615"/>
          </a:xfrm>
          <a:custGeom>
            <a:avLst/>
            <a:gdLst>
              <a:gd name="T0" fmla="*/ 240 w 479"/>
              <a:gd name="T1" fmla="*/ 57 h 192"/>
              <a:gd name="T2" fmla="*/ 247 w 479"/>
              <a:gd name="T3" fmla="*/ 102 h 192"/>
              <a:gd name="T4" fmla="*/ 287 w 479"/>
              <a:gd name="T5" fmla="*/ 88 h 192"/>
              <a:gd name="T6" fmla="*/ 292 w 479"/>
              <a:gd name="T7" fmla="*/ 69 h 192"/>
              <a:gd name="T8" fmla="*/ 270 w 479"/>
              <a:gd name="T9" fmla="*/ 62 h 192"/>
              <a:gd name="T10" fmla="*/ 240 w 479"/>
              <a:gd name="T11" fmla="*/ 57 h 192"/>
              <a:gd name="T12" fmla="*/ 240 w 479"/>
              <a:gd name="T13" fmla="*/ 57 h 192"/>
              <a:gd name="T14" fmla="*/ 225 w 479"/>
              <a:gd name="T15" fmla="*/ 53 h 192"/>
              <a:gd name="T16" fmla="*/ 0 w 479"/>
              <a:gd name="T17" fmla="*/ 102 h 192"/>
              <a:gd name="T18" fmla="*/ 0 w 479"/>
              <a:gd name="T19" fmla="*/ 192 h 192"/>
              <a:gd name="T20" fmla="*/ 225 w 479"/>
              <a:gd name="T21" fmla="*/ 109 h 192"/>
              <a:gd name="T22" fmla="*/ 225 w 479"/>
              <a:gd name="T23" fmla="*/ 53 h 192"/>
              <a:gd name="T24" fmla="*/ 465 w 479"/>
              <a:gd name="T25" fmla="*/ 0 h 192"/>
              <a:gd name="T26" fmla="*/ 337 w 479"/>
              <a:gd name="T27" fmla="*/ 29 h 192"/>
              <a:gd name="T28" fmla="*/ 339 w 479"/>
              <a:gd name="T29" fmla="*/ 31 h 192"/>
              <a:gd name="T30" fmla="*/ 323 w 479"/>
              <a:gd name="T31" fmla="*/ 62 h 192"/>
              <a:gd name="T32" fmla="*/ 306 w 479"/>
              <a:gd name="T33" fmla="*/ 72 h 192"/>
              <a:gd name="T34" fmla="*/ 311 w 479"/>
              <a:gd name="T35" fmla="*/ 81 h 192"/>
              <a:gd name="T36" fmla="*/ 479 w 479"/>
              <a:gd name="T37" fmla="*/ 19 h 192"/>
              <a:gd name="T38" fmla="*/ 465 w 479"/>
              <a:gd name="T3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9" h="192">
                <a:moveTo>
                  <a:pt x="240" y="57"/>
                </a:moveTo>
                <a:lnTo>
                  <a:pt x="247" y="102"/>
                </a:lnTo>
                <a:lnTo>
                  <a:pt x="287" y="88"/>
                </a:lnTo>
                <a:lnTo>
                  <a:pt x="292" y="69"/>
                </a:lnTo>
                <a:lnTo>
                  <a:pt x="270" y="62"/>
                </a:lnTo>
                <a:lnTo>
                  <a:pt x="240" y="57"/>
                </a:lnTo>
                <a:lnTo>
                  <a:pt x="240" y="57"/>
                </a:lnTo>
                <a:moveTo>
                  <a:pt x="225" y="53"/>
                </a:moveTo>
                <a:lnTo>
                  <a:pt x="0" y="102"/>
                </a:lnTo>
                <a:lnTo>
                  <a:pt x="0" y="192"/>
                </a:lnTo>
                <a:lnTo>
                  <a:pt x="225" y="109"/>
                </a:lnTo>
                <a:lnTo>
                  <a:pt x="225" y="53"/>
                </a:lnTo>
                <a:moveTo>
                  <a:pt x="465" y="0"/>
                </a:moveTo>
                <a:lnTo>
                  <a:pt x="337" y="29"/>
                </a:lnTo>
                <a:lnTo>
                  <a:pt x="339" y="31"/>
                </a:lnTo>
                <a:lnTo>
                  <a:pt x="323" y="62"/>
                </a:lnTo>
                <a:lnTo>
                  <a:pt x="306" y="72"/>
                </a:lnTo>
                <a:lnTo>
                  <a:pt x="311" y="81"/>
                </a:lnTo>
                <a:lnTo>
                  <a:pt x="479" y="19"/>
                </a:lnTo>
                <a:lnTo>
                  <a:pt x="4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0" name="Freeform 103"/>
          <p:cNvSpPr>
            <a:spLocks noEditPoints="1"/>
          </p:cNvSpPr>
          <p:nvPr/>
        </p:nvSpPr>
        <p:spPr bwMode="auto">
          <a:xfrm rot="16613425">
            <a:off x="7883043" y="5468445"/>
            <a:ext cx="22735" cy="191631"/>
          </a:xfrm>
          <a:custGeom>
            <a:avLst/>
            <a:gdLst>
              <a:gd name="T0" fmla="*/ 2 w 3"/>
              <a:gd name="T1" fmla="*/ 16 h 25"/>
              <a:gd name="T2" fmla="*/ 1 w 3"/>
              <a:gd name="T3" fmla="*/ 16 h 25"/>
              <a:gd name="T4" fmla="*/ 2 w 3"/>
              <a:gd name="T5" fmla="*/ 25 h 25"/>
              <a:gd name="T6" fmla="*/ 3 w 3"/>
              <a:gd name="T7" fmla="*/ 24 h 25"/>
              <a:gd name="T8" fmla="*/ 2 w 3"/>
              <a:gd name="T9" fmla="*/ 16 h 25"/>
              <a:gd name="T10" fmla="*/ 1 w 3"/>
              <a:gd name="T11" fmla="*/ 0 h 25"/>
              <a:gd name="T12" fmla="*/ 0 w 3"/>
              <a:gd name="T13" fmla="*/ 0 h 25"/>
              <a:gd name="T14" fmla="*/ 0 w 3"/>
              <a:gd name="T15" fmla="*/ 7 h 25"/>
              <a:gd name="T16" fmla="*/ 1 w 3"/>
              <a:gd name="T17" fmla="*/ 6 h 25"/>
              <a:gd name="T18" fmla="*/ 1 w 3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5">
                <a:moveTo>
                  <a:pt x="2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9"/>
                  <a:pt x="1" y="22"/>
                  <a:pt x="2" y="25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2"/>
                  <a:pt x="2" y="19"/>
                  <a:pt x="2" y="16"/>
                </a:cubicBezTo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2"/>
                  <a:pt x="1" y="0"/>
                </a:cubicBezTo>
              </a:path>
            </a:pathLst>
          </a:custGeom>
          <a:solidFill>
            <a:srgbClr val="C9CA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1" name="Freeform 104"/>
          <p:cNvSpPr/>
          <p:nvPr/>
        </p:nvSpPr>
        <p:spPr bwMode="auto">
          <a:xfrm rot="16613425">
            <a:off x="7595065" y="4165620"/>
            <a:ext cx="162400" cy="45473"/>
          </a:xfrm>
          <a:custGeom>
            <a:avLst/>
            <a:gdLst>
              <a:gd name="T0" fmla="*/ 50 w 50"/>
              <a:gd name="T1" fmla="*/ 0 h 14"/>
              <a:gd name="T2" fmla="*/ 0 w 50"/>
              <a:gd name="T3" fmla="*/ 9 h 14"/>
              <a:gd name="T4" fmla="*/ 10 w 50"/>
              <a:gd name="T5" fmla="*/ 14 h 14"/>
              <a:gd name="T6" fmla="*/ 50 w 50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4">
                <a:moveTo>
                  <a:pt x="50" y="0"/>
                </a:moveTo>
                <a:lnTo>
                  <a:pt x="0" y="9"/>
                </a:lnTo>
                <a:lnTo>
                  <a:pt x="10" y="14"/>
                </a:lnTo>
                <a:lnTo>
                  <a:pt x="50" y="0"/>
                </a:lnTo>
                <a:close/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2" name="Freeform 105"/>
          <p:cNvSpPr/>
          <p:nvPr/>
        </p:nvSpPr>
        <p:spPr bwMode="auto">
          <a:xfrm rot="16613425">
            <a:off x="7595065" y="4165620"/>
            <a:ext cx="162400" cy="45473"/>
          </a:xfrm>
          <a:custGeom>
            <a:avLst/>
            <a:gdLst>
              <a:gd name="T0" fmla="*/ 50 w 50"/>
              <a:gd name="T1" fmla="*/ 0 h 14"/>
              <a:gd name="T2" fmla="*/ 0 w 50"/>
              <a:gd name="T3" fmla="*/ 9 h 14"/>
              <a:gd name="T4" fmla="*/ 10 w 50"/>
              <a:gd name="T5" fmla="*/ 14 h 14"/>
              <a:gd name="T6" fmla="*/ 50 w 50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4">
                <a:moveTo>
                  <a:pt x="50" y="0"/>
                </a:moveTo>
                <a:lnTo>
                  <a:pt x="0" y="9"/>
                </a:lnTo>
                <a:lnTo>
                  <a:pt x="10" y="14"/>
                </a:lnTo>
                <a:lnTo>
                  <a:pt x="5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3" name="Freeform 108"/>
          <p:cNvSpPr/>
          <p:nvPr/>
        </p:nvSpPr>
        <p:spPr bwMode="auto">
          <a:xfrm rot="16613425">
            <a:off x="6197382" y="3015565"/>
            <a:ext cx="110432" cy="1000381"/>
          </a:xfrm>
          <a:custGeom>
            <a:avLst/>
            <a:gdLst>
              <a:gd name="T0" fmla="*/ 0 w 34"/>
              <a:gd name="T1" fmla="*/ 0 h 308"/>
              <a:gd name="T2" fmla="*/ 0 w 34"/>
              <a:gd name="T3" fmla="*/ 308 h 308"/>
              <a:gd name="T4" fmla="*/ 34 w 34"/>
              <a:gd name="T5" fmla="*/ 275 h 308"/>
              <a:gd name="T6" fmla="*/ 0 w 34"/>
              <a:gd name="T7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308">
                <a:moveTo>
                  <a:pt x="0" y="0"/>
                </a:moveTo>
                <a:lnTo>
                  <a:pt x="0" y="308"/>
                </a:lnTo>
                <a:lnTo>
                  <a:pt x="34" y="2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4" name="Freeform 114"/>
          <p:cNvSpPr/>
          <p:nvPr/>
        </p:nvSpPr>
        <p:spPr bwMode="auto">
          <a:xfrm rot="16613425">
            <a:off x="5543126" y="3480496"/>
            <a:ext cx="191631" cy="1698700"/>
          </a:xfrm>
          <a:custGeom>
            <a:avLst/>
            <a:gdLst>
              <a:gd name="T0" fmla="*/ 59 w 59"/>
              <a:gd name="T1" fmla="*/ 0 h 523"/>
              <a:gd name="T2" fmla="*/ 59 w 59"/>
              <a:gd name="T3" fmla="*/ 523 h 523"/>
              <a:gd name="T4" fmla="*/ 0 w 59"/>
              <a:gd name="T5" fmla="*/ 467 h 523"/>
              <a:gd name="T6" fmla="*/ 59 w 59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523">
                <a:moveTo>
                  <a:pt x="59" y="0"/>
                </a:moveTo>
                <a:lnTo>
                  <a:pt x="59" y="523"/>
                </a:lnTo>
                <a:lnTo>
                  <a:pt x="0" y="467"/>
                </a:lnTo>
                <a:lnTo>
                  <a:pt x="5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5" name="Freeform 120"/>
          <p:cNvSpPr>
            <a:spLocks noEditPoints="1"/>
          </p:cNvSpPr>
          <p:nvPr/>
        </p:nvSpPr>
        <p:spPr bwMode="auto">
          <a:xfrm rot="16613425">
            <a:off x="6175321" y="1999677"/>
            <a:ext cx="1169277" cy="717805"/>
          </a:xfrm>
          <a:custGeom>
            <a:avLst/>
            <a:gdLst>
              <a:gd name="T0" fmla="*/ 150 w 152"/>
              <a:gd name="T1" fmla="*/ 84 h 93"/>
              <a:gd name="T2" fmla="*/ 149 w 152"/>
              <a:gd name="T3" fmla="*/ 93 h 93"/>
              <a:gd name="T4" fmla="*/ 151 w 152"/>
              <a:gd name="T5" fmla="*/ 93 h 93"/>
              <a:gd name="T6" fmla="*/ 152 w 152"/>
              <a:gd name="T7" fmla="*/ 84 h 93"/>
              <a:gd name="T8" fmla="*/ 150 w 152"/>
              <a:gd name="T9" fmla="*/ 84 h 93"/>
              <a:gd name="T10" fmla="*/ 152 w 152"/>
              <a:gd name="T11" fmla="*/ 66 h 93"/>
              <a:gd name="T12" fmla="*/ 149 w 152"/>
              <a:gd name="T13" fmla="*/ 66 h 93"/>
              <a:gd name="T14" fmla="*/ 150 w 152"/>
              <a:gd name="T15" fmla="*/ 75 h 93"/>
              <a:gd name="T16" fmla="*/ 152 w 152"/>
              <a:gd name="T17" fmla="*/ 75 h 93"/>
              <a:gd name="T18" fmla="*/ 152 w 152"/>
              <a:gd name="T19" fmla="*/ 66 h 93"/>
              <a:gd name="T20" fmla="*/ 147 w 152"/>
              <a:gd name="T21" fmla="*/ 47 h 93"/>
              <a:gd name="T22" fmla="*/ 145 w 152"/>
              <a:gd name="T23" fmla="*/ 48 h 93"/>
              <a:gd name="T24" fmla="*/ 148 w 152"/>
              <a:gd name="T25" fmla="*/ 57 h 93"/>
              <a:gd name="T26" fmla="*/ 150 w 152"/>
              <a:gd name="T27" fmla="*/ 56 h 93"/>
              <a:gd name="T28" fmla="*/ 147 w 152"/>
              <a:gd name="T29" fmla="*/ 47 h 93"/>
              <a:gd name="T30" fmla="*/ 136 w 152"/>
              <a:gd name="T31" fmla="*/ 31 h 93"/>
              <a:gd name="T32" fmla="*/ 134 w 152"/>
              <a:gd name="T33" fmla="*/ 31 h 93"/>
              <a:gd name="T34" fmla="*/ 140 w 152"/>
              <a:gd name="T35" fmla="*/ 39 h 93"/>
              <a:gd name="T36" fmla="*/ 142 w 152"/>
              <a:gd name="T37" fmla="*/ 39 h 93"/>
              <a:gd name="T38" fmla="*/ 136 w 152"/>
              <a:gd name="T39" fmla="*/ 31 h 93"/>
              <a:gd name="T40" fmla="*/ 118 w 152"/>
              <a:gd name="T41" fmla="*/ 17 h 93"/>
              <a:gd name="T42" fmla="*/ 117 w 152"/>
              <a:gd name="T43" fmla="*/ 18 h 93"/>
              <a:gd name="T44" fmla="*/ 126 w 152"/>
              <a:gd name="T45" fmla="*/ 24 h 93"/>
              <a:gd name="T46" fmla="*/ 128 w 152"/>
              <a:gd name="T47" fmla="*/ 23 h 93"/>
              <a:gd name="T48" fmla="*/ 118 w 152"/>
              <a:gd name="T49" fmla="*/ 17 h 93"/>
              <a:gd name="T50" fmla="*/ 97 w 152"/>
              <a:gd name="T51" fmla="*/ 8 h 93"/>
              <a:gd name="T52" fmla="*/ 96 w 152"/>
              <a:gd name="T53" fmla="*/ 10 h 93"/>
              <a:gd name="T54" fmla="*/ 107 w 152"/>
              <a:gd name="T55" fmla="*/ 14 h 93"/>
              <a:gd name="T56" fmla="*/ 108 w 152"/>
              <a:gd name="T57" fmla="*/ 12 h 93"/>
              <a:gd name="T58" fmla="*/ 97 w 152"/>
              <a:gd name="T59" fmla="*/ 8 h 93"/>
              <a:gd name="T60" fmla="*/ 73 w 152"/>
              <a:gd name="T61" fmla="*/ 3 h 93"/>
              <a:gd name="T62" fmla="*/ 73 w 152"/>
              <a:gd name="T63" fmla="*/ 5 h 93"/>
              <a:gd name="T64" fmla="*/ 85 w 152"/>
              <a:gd name="T65" fmla="*/ 7 h 93"/>
              <a:gd name="T66" fmla="*/ 85 w 152"/>
              <a:gd name="T67" fmla="*/ 5 h 93"/>
              <a:gd name="T68" fmla="*/ 73 w 152"/>
              <a:gd name="T69" fmla="*/ 3 h 93"/>
              <a:gd name="T70" fmla="*/ 12 w 152"/>
              <a:gd name="T71" fmla="*/ 1 h 93"/>
              <a:gd name="T72" fmla="*/ 0 w 152"/>
              <a:gd name="T73" fmla="*/ 2 h 93"/>
              <a:gd name="T74" fmla="*/ 0 w 152"/>
              <a:gd name="T75" fmla="*/ 3 h 93"/>
              <a:gd name="T76" fmla="*/ 12 w 152"/>
              <a:gd name="T77" fmla="*/ 3 h 93"/>
              <a:gd name="T78" fmla="*/ 12 w 152"/>
              <a:gd name="T79" fmla="*/ 1 h 93"/>
              <a:gd name="T80" fmla="*/ 49 w 152"/>
              <a:gd name="T81" fmla="*/ 1 h 93"/>
              <a:gd name="T82" fmla="*/ 49 w 152"/>
              <a:gd name="T83" fmla="*/ 2 h 93"/>
              <a:gd name="T84" fmla="*/ 61 w 152"/>
              <a:gd name="T85" fmla="*/ 3 h 93"/>
              <a:gd name="T86" fmla="*/ 61 w 152"/>
              <a:gd name="T87" fmla="*/ 2 h 93"/>
              <a:gd name="T88" fmla="*/ 49 w 152"/>
              <a:gd name="T89" fmla="*/ 1 h 93"/>
              <a:gd name="T90" fmla="*/ 36 w 152"/>
              <a:gd name="T91" fmla="*/ 0 h 93"/>
              <a:gd name="T92" fmla="*/ 33 w 152"/>
              <a:gd name="T93" fmla="*/ 0 h 93"/>
              <a:gd name="T94" fmla="*/ 24 w 152"/>
              <a:gd name="T95" fmla="*/ 1 h 93"/>
              <a:gd name="T96" fmla="*/ 24 w 152"/>
              <a:gd name="T97" fmla="*/ 2 h 93"/>
              <a:gd name="T98" fmla="*/ 33 w 152"/>
              <a:gd name="T99" fmla="*/ 2 h 93"/>
              <a:gd name="T100" fmla="*/ 36 w 152"/>
              <a:gd name="T101" fmla="*/ 2 h 93"/>
              <a:gd name="T102" fmla="*/ 36 w 152"/>
              <a:gd name="T10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2" h="93">
                <a:moveTo>
                  <a:pt x="150" y="84"/>
                </a:moveTo>
                <a:cubicBezTo>
                  <a:pt x="150" y="87"/>
                  <a:pt x="149" y="90"/>
                  <a:pt x="149" y="93"/>
                </a:cubicBezTo>
                <a:cubicBezTo>
                  <a:pt x="151" y="93"/>
                  <a:pt x="151" y="93"/>
                  <a:pt x="151" y="93"/>
                </a:cubicBezTo>
                <a:cubicBezTo>
                  <a:pt x="151" y="90"/>
                  <a:pt x="152" y="87"/>
                  <a:pt x="152" y="84"/>
                </a:cubicBezTo>
                <a:cubicBezTo>
                  <a:pt x="150" y="84"/>
                  <a:pt x="150" y="84"/>
                  <a:pt x="150" y="84"/>
                </a:cubicBezTo>
                <a:moveTo>
                  <a:pt x="152" y="66"/>
                </a:moveTo>
                <a:cubicBezTo>
                  <a:pt x="149" y="66"/>
                  <a:pt x="149" y="66"/>
                  <a:pt x="149" y="66"/>
                </a:cubicBezTo>
                <a:cubicBezTo>
                  <a:pt x="150" y="69"/>
                  <a:pt x="150" y="72"/>
                  <a:pt x="150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2"/>
                  <a:pt x="152" y="69"/>
                  <a:pt x="152" y="66"/>
                </a:cubicBezTo>
                <a:moveTo>
                  <a:pt x="147" y="47"/>
                </a:moveTo>
                <a:cubicBezTo>
                  <a:pt x="145" y="48"/>
                  <a:pt x="145" y="48"/>
                  <a:pt x="145" y="48"/>
                </a:cubicBezTo>
                <a:cubicBezTo>
                  <a:pt x="146" y="51"/>
                  <a:pt x="147" y="54"/>
                  <a:pt x="148" y="57"/>
                </a:cubicBezTo>
                <a:cubicBezTo>
                  <a:pt x="150" y="56"/>
                  <a:pt x="150" y="56"/>
                  <a:pt x="150" y="56"/>
                </a:cubicBezTo>
                <a:cubicBezTo>
                  <a:pt x="149" y="53"/>
                  <a:pt x="148" y="50"/>
                  <a:pt x="147" y="47"/>
                </a:cubicBezTo>
                <a:moveTo>
                  <a:pt x="13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6" y="34"/>
                  <a:pt x="138" y="37"/>
                  <a:pt x="140" y="39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0" y="36"/>
                  <a:pt x="138" y="33"/>
                  <a:pt x="136" y="31"/>
                </a:cubicBezTo>
                <a:moveTo>
                  <a:pt x="118" y="17"/>
                </a:moveTo>
                <a:cubicBezTo>
                  <a:pt x="117" y="18"/>
                  <a:pt x="117" y="18"/>
                  <a:pt x="117" y="18"/>
                </a:cubicBezTo>
                <a:cubicBezTo>
                  <a:pt x="120" y="20"/>
                  <a:pt x="123" y="22"/>
                  <a:pt x="126" y="24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5" y="21"/>
                  <a:pt x="122" y="19"/>
                  <a:pt x="118" y="17"/>
                </a:cubicBezTo>
                <a:moveTo>
                  <a:pt x="97" y="8"/>
                </a:moveTo>
                <a:cubicBezTo>
                  <a:pt x="96" y="10"/>
                  <a:pt x="96" y="10"/>
                  <a:pt x="96" y="10"/>
                </a:cubicBezTo>
                <a:cubicBezTo>
                  <a:pt x="100" y="11"/>
                  <a:pt x="104" y="12"/>
                  <a:pt x="107" y="14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11"/>
                  <a:pt x="101" y="9"/>
                  <a:pt x="97" y="8"/>
                </a:cubicBezTo>
                <a:moveTo>
                  <a:pt x="73" y="3"/>
                </a:moveTo>
                <a:cubicBezTo>
                  <a:pt x="73" y="5"/>
                  <a:pt x="73" y="5"/>
                  <a:pt x="73" y="5"/>
                </a:cubicBezTo>
                <a:cubicBezTo>
                  <a:pt x="77" y="5"/>
                  <a:pt x="81" y="6"/>
                  <a:pt x="85" y="7"/>
                </a:cubicBezTo>
                <a:cubicBezTo>
                  <a:pt x="85" y="5"/>
                  <a:pt x="85" y="5"/>
                  <a:pt x="85" y="5"/>
                </a:cubicBezTo>
                <a:cubicBezTo>
                  <a:pt x="81" y="4"/>
                  <a:pt x="77" y="4"/>
                  <a:pt x="73" y="3"/>
                </a:cubicBezTo>
                <a:moveTo>
                  <a:pt x="12" y="1"/>
                </a:moveTo>
                <a:cubicBezTo>
                  <a:pt x="8" y="1"/>
                  <a:pt x="4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4" y="3"/>
                  <a:pt x="8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moveTo>
                  <a:pt x="49" y="1"/>
                </a:moveTo>
                <a:cubicBezTo>
                  <a:pt x="49" y="2"/>
                  <a:pt x="49" y="2"/>
                  <a:pt x="49" y="2"/>
                </a:cubicBezTo>
                <a:cubicBezTo>
                  <a:pt x="53" y="3"/>
                  <a:pt x="57" y="3"/>
                  <a:pt x="61" y="3"/>
                </a:cubicBezTo>
                <a:cubicBezTo>
                  <a:pt x="61" y="2"/>
                  <a:pt x="61" y="2"/>
                  <a:pt x="61" y="2"/>
                </a:cubicBezTo>
                <a:cubicBezTo>
                  <a:pt x="57" y="1"/>
                  <a:pt x="53" y="1"/>
                  <a:pt x="49" y="1"/>
                </a:cubicBezTo>
                <a:moveTo>
                  <a:pt x="36" y="0"/>
                </a:moveTo>
                <a:cubicBezTo>
                  <a:pt x="35" y="0"/>
                  <a:pt x="34" y="0"/>
                  <a:pt x="33" y="0"/>
                </a:cubicBezTo>
                <a:cubicBezTo>
                  <a:pt x="30" y="0"/>
                  <a:pt x="27" y="1"/>
                  <a:pt x="24" y="1"/>
                </a:cubicBezTo>
                <a:cubicBezTo>
                  <a:pt x="24" y="2"/>
                  <a:pt x="24" y="2"/>
                  <a:pt x="24" y="2"/>
                </a:cubicBezTo>
                <a:cubicBezTo>
                  <a:pt x="27" y="2"/>
                  <a:pt x="30" y="2"/>
                  <a:pt x="33" y="2"/>
                </a:cubicBezTo>
                <a:cubicBezTo>
                  <a:pt x="34" y="2"/>
                  <a:pt x="35" y="2"/>
                  <a:pt x="36" y="2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6" name="Freeform 125"/>
          <p:cNvSpPr>
            <a:spLocks noEditPoints="1"/>
          </p:cNvSpPr>
          <p:nvPr/>
        </p:nvSpPr>
        <p:spPr bwMode="auto">
          <a:xfrm rot="16613425">
            <a:off x="7228734" y="1472142"/>
            <a:ext cx="883454" cy="2280090"/>
          </a:xfrm>
          <a:custGeom>
            <a:avLst/>
            <a:gdLst>
              <a:gd name="T0" fmla="*/ 28 w 115"/>
              <a:gd name="T1" fmla="*/ 287 h 296"/>
              <a:gd name="T2" fmla="*/ 24 w 115"/>
              <a:gd name="T3" fmla="*/ 296 h 296"/>
              <a:gd name="T4" fmla="*/ 22 w 115"/>
              <a:gd name="T5" fmla="*/ 295 h 296"/>
              <a:gd name="T6" fmla="*/ 38 w 115"/>
              <a:gd name="T7" fmla="*/ 271 h 296"/>
              <a:gd name="T8" fmla="*/ 34 w 115"/>
              <a:gd name="T9" fmla="*/ 280 h 296"/>
              <a:gd name="T10" fmla="*/ 42 w 115"/>
              <a:gd name="T11" fmla="*/ 263 h 296"/>
              <a:gd name="T12" fmla="*/ 49 w 115"/>
              <a:gd name="T13" fmla="*/ 256 h 296"/>
              <a:gd name="T14" fmla="*/ 42 w 115"/>
              <a:gd name="T15" fmla="*/ 263 h 296"/>
              <a:gd name="T16" fmla="*/ 56 w 115"/>
              <a:gd name="T17" fmla="*/ 239 h 296"/>
              <a:gd name="T18" fmla="*/ 53 w 115"/>
              <a:gd name="T19" fmla="*/ 248 h 296"/>
              <a:gd name="T20" fmla="*/ 62 w 115"/>
              <a:gd name="T21" fmla="*/ 232 h 296"/>
              <a:gd name="T22" fmla="*/ 61 w 115"/>
              <a:gd name="T23" fmla="*/ 231 h 296"/>
              <a:gd name="T24" fmla="*/ 67 w 115"/>
              <a:gd name="T25" fmla="*/ 224 h 296"/>
              <a:gd name="T26" fmla="*/ 61 w 115"/>
              <a:gd name="T27" fmla="*/ 231 h 296"/>
              <a:gd name="T28" fmla="*/ 74 w 115"/>
              <a:gd name="T29" fmla="*/ 207 h 296"/>
              <a:gd name="T30" fmla="*/ 71 w 115"/>
              <a:gd name="T31" fmla="*/ 216 h 296"/>
              <a:gd name="T32" fmla="*/ 78 w 115"/>
              <a:gd name="T33" fmla="*/ 198 h 296"/>
              <a:gd name="T34" fmla="*/ 83 w 115"/>
              <a:gd name="T35" fmla="*/ 191 h 296"/>
              <a:gd name="T36" fmla="*/ 78 w 115"/>
              <a:gd name="T37" fmla="*/ 198 h 296"/>
              <a:gd name="T38" fmla="*/ 89 w 115"/>
              <a:gd name="T39" fmla="*/ 173 h 296"/>
              <a:gd name="T40" fmla="*/ 87 w 115"/>
              <a:gd name="T41" fmla="*/ 182 h 296"/>
              <a:gd name="T42" fmla="*/ 93 w 115"/>
              <a:gd name="T43" fmla="*/ 164 h 296"/>
              <a:gd name="T44" fmla="*/ 98 w 115"/>
              <a:gd name="T45" fmla="*/ 156 h 296"/>
              <a:gd name="T46" fmla="*/ 93 w 115"/>
              <a:gd name="T47" fmla="*/ 164 h 296"/>
              <a:gd name="T48" fmla="*/ 102 w 115"/>
              <a:gd name="T49" fmla="*/ 138 h 296"/>
              <a:gd name="T50" fmla="*/ 101 w 115"/>
              <a:gd name="T51" fmla="*/ 148 h 296"/>
              <a:gd name="T52" fmla="*/ 105 w 115"/>
              <a:gd name="T53" fmla="*/ 129 h 296"/>
              <a:gd name="T54" fmla="*/ 109 w 115"/>
              <a:gd name="T55" fmla="*/ 121 h 296"/>
              <a:gd name="T56" fmla="*/ 105 w 115"/>
              <a:gd name="T57" fmla="*/ 129 h 296"/>
              <a:gd name="T58" fmla="*/ 111 w 115"/>
              <a:gd name="T59" fmla="*/ 102 h 296"/>
              <a:gd name="T60" fmla="*/ 111 w 115"/>
              <a:gd name="T61" fmla="*/ 112 h 296"/>
              <a:gd name="T62" fmla="*/ 113 w 115"/>
              <a:gd name="T63" fmla="*/ 93 h 296"/>
              <a:gd name="T64" fmla="*/ 115 w 115"/>
              <a:gd name="T65" fmla="*/ 84 h 296"/>
              <a:gd name="T66" fmla="*/ 113 w 115"/>
              <a:gd name="T67" fmla="*/ 93 h 296"/>
              <a:gd name="T68" fmla="*/ 115 w 115"/>
              <a:gd name="T69" fmla="*/ 66 h 296"/>
              <a:gd name="T70" fmla="*/ 114 w 115"/>
              <a:gd name="T71" fmla="*/ 75 h 296"/>
              <a:gd name="T72" fmla="*/ 109 w 115"/>
              <a:gd name="T73" fmla="*/ 48 h 296"/>
              <a:gd name="T74" fmla="*/ 113 w 115"/>
              <a:gd name="T75" fmla="*/ 56 h 296"/>
              <a:gd name="T76" fmla="*/ 109 w 115"/>
              <a:gd name="T77" fmla="*/ 48 h 296"/>
              <a:gd name="T78" fmla="*/ 103 w 115"/>
              <a:gd name="T79" fmla="*/ 31 h 296"/>
              <a:gd name="T80" fmla="*/ 106 w 115"/>
              <a:gd name="T81" fmla="*/ 39 h 296"/>
              <a:gd name="T82" fmla="*/ 89 w 115"/>
              <a:gd name="T83" fmla="*/ 18 h 296"/>
              <a:gd name="T84" fmla="*/ 97 w 115"/>
              <a:gd name="T85" fmla="*/ 23 h 296"/>
              <a:gd name="T86" fmla="*/ 89 w 115"/>
              <a:gd name="T87" fmla="*/ 18 h 296"/>
              <a:gd name="T88" fmla="*/ 73 w 115"/>
              <a:gd name="T89" fmla="*/ 8 h 296"/>
              <a:gd name="T90" fmla="*/ 81 w 115"/>
              <a:gd name="T91" fmla="*/ 14 h 296"/>
              <a:gd name="T92" fmla="*/ 55 w 115"/>
              <a:gd name="T93" fmla="*/ 5 h 296"/>
              <a:gd name="T94" fmla="*/ 64 w 115"/>
              <a:gd name="T95" fmla="*/ 5 h 296"/>
              <a:gd name="T96" fmla="*/ 55 w 115"/>
              <a:gd name="T97" fmla="*/ 5 h 296"/>
              <a:gd name="T98" fmla="*/ 9 w 115"/>
              <a:gd name="T99" fmla="*/ 1 h 296"/>
              <a:gd name="T100" fmla="*/ 0 w 115"/>
              <a:gd name="T101" fmla="*/ 3 h 296"/>
              <a:gd name="T102" fmla="*/ 37 w 115"/>
              <a:gd name="T103" fmla="*/ 2 h 296"/>
              <a:gd name="T104" fmla="*/ 46 w 115"/>
              <a:gd name="T105" fmla="*/ 2 h 296"/>
              <a:gd name="T106" fmla="*/ 37 w 115"/>
              <a:gd name="T107" fmla="*/ 2 h 296"/>
              <a:gd name="T108" fmla="*/ 25 w 115"/>
              <a:gd name="T109" fmla="*/ 0 h 296"/>
              <a:gd name="T110" fmla="*/ 27 w 115"/>
              <a:gd name="T111" fmla="*/ 2 h 296"/>
              <a:gd name="T112" fmla="*/ 18 w 115"/>
              <a:gd name="T113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" h="296">
                <a:moveTo>
                  <a:pt x="22" y="295"/>
                </a:moveTo>
                <a:cubicBezTo>
                  <a:pt x="22" y="295"/>
                  <a:pt x="24" y="292"/>
                  <a:pt x="28" y="287"/>
                </a:cubicBezTo>
                <a:cubicBezTo>
                  <a:pt x="29" y="288"/>
                  <a:pt x="29" y="288"/>
                  <a:pt x="29" y="288"/>
                </a:cubicBezTo>
                <a:cubicBezTo>
                  <a:pt x="26" y="293"/>
                  <a:pt x="24" y="296"/>
                  <a:pt x="24" y="296"/>
                </a:cubicBezTo>
                <a:cubicBezTo>
                  <a:pt x="24" y="296"/>
                  <a:pt x="24" y="296"/>
                  <a:pt x="24" y="296"/>
                </a:cubicBezTo>
                <a:lnTo>
                  <a:pt x="22" y="295"/>
                </a:lnTo>
                <a:close/>
                <a:moveTo>
                  <a:pt x="33" y="279"/>
                </a:moveTo>
                <a:cubicBezTo>
                  <a:pt x="34" y="277"/>
                  <a:pt x="36" y="274"/>
                  <a:pt x="38" y="271"/>
                </a:cubicBezTo>
                <a:cubicBezTo>
                  <a:pt x="39" y="272"/>
                  <a:pt x="39" y="272"/>
                  <a:pt x="39" y="272"/>
                </a:cubicBezTo>
                <a:cubicBezTo>
                  <a:pt x="37" y="275"/>
                  <a:pt x="35" y="278"/>
                  <a:pt x="34" y="280"/>
                </a:cubicBezTo>
                <a:lnTo>
                  <a:pt x="33" y="279"/>
                </a:lnTo>
                <a:close/>
                <a:moveTo>
                  <a:pt x="42" y="263"/>
                </a:moveTo>
                <a:cubicBezTo>
                  <a:pt x="44" y="261"/>
                  <a:pt x="46" y="258"/>
                  <a:pt x="47" y="255"/>
                </a:cubicBezTo>
                <a:cubicBezTo>
                  <a:pt x="49" y="256"/>
                  <a:pt x="49" y="256"/>
                  <a:pt x="49" y="256"/>
                </a:cubicBezTo>
                <a:cubicBezTo>
                  <a:pt x="47" y="259"/>
                  <a:pt x="45" y="262"/>
                  <a:pt x="44" y="264"/>
                </a:cubicBezTo>
                <a:lnTo>
                  <a:pt x="42" y="263"/>
                </a:lnTo>
                <a:close/>
                <a:moveTo>
                  <a:pt x="52" y="247"/>
                </a:moveTo>
                <a:cubicBezTo>
                  <a:pt x="53" y="245"/>
                  <a:pt x="55" y="242"/>
                  <a:pt x="56" y="239"/>
                </a:cubicBezTo>
                <a:cubicBezTo>
                  <a:pt x="58" y="240"/>
                  <a:pt x="58" y="240"/>
                  <a:pt x="58" y="240"/>
                </a:cubicBezTo>
                <a:cubicBezTo>
                  <a:pt x="56" y="243"/>
                  <a:pt x="55" y="246"/>
                  <a:pt x="53" y="248"/>
                </a:cubicBezTo>
                <a:lnTo>
                  <a:pt x="52" y="247"/>
                </a:lnTo>
                <a:close/>
                <a:moveTo>
                  <a:pt x="62" y="232"/>
                </a:moveTo>
                <a:cubicBezTo>
                  <a:pt x="62" y="232"/>
                  <a:pt x="62" y="232"/>
                  <a:pt x="62" y="232"/>
                </a:cubicBezTo>
                <a:moveTo>
                  <a:pt x="61" y="231"/>
                </a:moveTo>
                <a:cubicBezTo>
                  <a:pt x="62" y="229"/>
                  <a:pt x="64" y="226"/>
                  <a:pt x="65" y="223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5" y="227"/>
                  <a:pt x="64" y="229"/>
                  <a:pt x="62" y="232"/>
                </a:cubicBezTo>
                <a:lnTo>
                  <a:pt x="61" y="231"/>
                </a:lnTo>
                <a:close/>
                <a:moveTo>
                  <a:pt x="70" y="215"/>
                </a:moveTo>
                <a:cubicBezTo>
                  <a:pt x="71" y="212"/>
                  <a:pt x="72" y="209"/>
                  <a:pt x="74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10"/>
                  <a:pt x="72" y="213"/>
                  <a:pt x="71" y="216"/>
                </a:cubicBezTo>
                <a:lnTo>
                  <a:pt x="70" y="215"/>
                </a:lnTo>
                <a:close/>
                <a:moveTo>
                  <a:pt x="78" y="198"/>
                </a:moveTo>
                <a:cubicBezTo>
                  <a:pt x="79" y="196"/>
                  <a:pt x="81" y="193"/>
                  <a:pt x="82" y="190"/>
                </a:cubicBezTo>
                <a:cubicBezTo>
                  <a:pt x="83" y="191"/>
                  <a:pt x="83" y="191"/>
                  <a:pt x="83" y="191"/>
                </a:cubicBezTo>
                <a:cubicBezTo>
                  <a:pt x="82" y="193"/>
                  <a:pt x="81" y="196"/>
                  <a:pt x="79" y="199"/>
                </a:cubicBezTo>
                <a:lnTo>
                  <a:pt x="78" y="198"/>
                </a:lnTo>
                <a:close/>
                <a:moveTo>
                  <a:pt x="86" y="182"/>
                </a:moveTo>
                <a:cubicBezTo>
                  <a:pt x="87" y="179"/>
                  <a:pt x="88" y="176"/>
                  <a:pt x="89" y="173"/>
                </a:cubicBezTo>
                <a:cubicBezTo>
                  <a:pt x="91" y="174"/>
                  <a:pt x="91" y="174"/>
                  <a:pt x="91" y="174"/>
                </a:cubicBezTo>
                <a:cubicBezTo>
                  <a:pt x="90" y="176"/>
                  <a:pt x="88" y="179"/>
                  <a:pt x="87" y="182"/>
                </a:cubicBezTo>
                <a:lnTo>
                  <a:pt x="86" y="182"/>
                </a:lnTo>
                <a:close/>
                <a:moveTo>
                  <a:pt x="93" y="164"/>
                </a:moveTo>
                <a:cubicBezTo>
                  <a:pt x="94" y="162"/>
                  <a:pt x="95" y="159"/>
                  <a:pt x="96" y="156"/>
                </a:cubicBezTo>
                <a:cubicBezTo>
                  <a:pt x="98" y="156"/>
                  <a:pt x="98" y="156"/>
                  <a:pt x="98" y="156"/>
                </a:cubicBezTo>
                <a:cubicBezTo>
                  <a:pt x="97" y="159"/>
                  <a:pt x="96" y="162"/>
                  <a:pt x="94" y="165"/>
                </a:cubicBezTo>
                <a:lnTo>
                  <a:pt x="93" y="164"/>
                </a:lnTo>
                <a:close/>
                <a:moveTo>
                  <a:pt x="99" y="147"/>
                </a:moveTo>
                <a:cubicBezTo>
                  <a:pt x="100" y="144"/>
                  <a:pt x="101" y="141"/>
                  <a:pt x="102" y="138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3" y="142"/>
                  <a:pt x="102" y="145"/>
                  <a:pt x="101" y="148"/>
                </a:cubicBezTo>
                <a:lnTo>
                  <a:pt x="99" y="147"/>
                </a:lnTo>
                <a:close/>
                <a:moveTo>
                  <a:pt x="105" y="129"/>
                </a:moveTo>
                <a:cubicBezTo>
                  <a:pt x="106" y="126"/>
                  <a:pt x="107" y="123"/>
                  <a:pt x="107" y="121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08" y="124"/>
                  <a:pt x="107" y="127"/>
                  <a:pt x="107" y="130"/>
                </a:cubicBezTo>
                <a:lnTo>
                  <a:pt x="105" y="129"/>
                </a:lnTo>
                <a:close/>
                <a:moveTo>
                  <a:pt x="110" y="112"/>
                </a:moveTo>
                <a:cubicBezTo>
                  <a:pt x="110" y="108"/>
                  <a:pt x="111" y="105"/>
                  <a:pt x="111" y="102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2" y="106"/>
                  <a:pt x="112" y="109"/>
                  <a:pt x="111" y="112"/>
                </a:cubicBezTo>
                <a:lnTo>
                  <a:pt x="110" y="112"/>
                </a:lnTo>
                <a:close/>
                <a:moveTo>
                  <a:pt x="113" y="93"/>
                </a:moveTo>
                <a:cubicBezTo>
                  <a:pt x="113" y="90"/>
                  <a:pt x="113" y="87"/>
                  <a:pt x="113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87"/>
                  <a:pt x="114" y="90"/>
                  <a:pt x="114" y="93"/>
                </a:cubicBezTo>
                <a:lnTo>
                  <a:pt x="113" y="93"/>
                </a:lnTo>
                <a:close/>
                <a:moveTo>
                  <a:pt x="113" y="66"/>
                </a:moveTo>
                <a:cubicBezTo>
                  <a:pt x="115" y="66"/>
                  <a:pt x="115" y="66"/>
                  <a:pt x="115" y="66"/>
                </a:cubicBezTo>
                <a:cubicBezTo>
                  <a:pt x="115" y="69"/>
                  <a:pt x="115" y="72"/>
                  <a:pt x="115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2"/>
                  <a:pt x="113" y="69"/>
                  <a:pt x="113" y="66"/>
                </a:cubicBezTo>
                <a:close/>
                <a:moveTo>
                  <a:pt x="109" y="48"/>
                </a:moveTo>
                <a:cubicBezTo>
                  <a:pt x="111" y="47"/>
                  <a:pt x="111" y="47"/>
                  <a:pt x="111" y="47"/>
                </a:cubicBezTo>
                <a:cubicBezTo>
                  <a:pt x="112" y="50"/>
                  <a:pt x="113" y="53"/>
                  <a:pt x="113" y="56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1" y="54"/>
                  <a:pt x="110" y="51"/>
                  <a:pt x="109" y="48"/>
                </a:cubicBezTo>
                <a:close/>
                <a:moveTo>
                  <a:pt x="101" y="31"/>
                </a:moveTo>
                <a:cubicBezTo>
                  <a:pt x="103" y="31"/>
                  <a:pt x="103" y="31"/>
                  <a:pt x="103" y="31"/>
                </a:cubicBezTo>
                <a:cubicBezTo>
                  <a:pt x="104" y="33"/>
                  <a:pt x="106" y="36"/>
                  <a:pt x="107" y="3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105" y="37"/>
                  <a:pt x="103" y="34"/>
                  <a:pt x="101" y="31"/>
                </a:cubicBezTo>
                <a:close/>
                <a:moveTo>
                  <a:pt x="89" y="18"/>
                </a:moveTo>
                <a:cubicBezTo>
                  <a:pt x="89" y="17"/>
                  <a:pt x="89" y="17"/>
                  <a:pt x="89" y="17"/>
                </a:cubicBezTo>
                <a:cubicBezTo>
                  <a:pt x="92" y="19"/>
                  <a:pt x="94" y="21"/>
                  <a:pt x="97" y="23"/>
                </a:cubicBezTo>
                <a:cubicBezTo>
                  <a:pt x="95" y="24"/>
                  <a:pt x="95" y="24"/>
                  <a:pt x="95" y="24"/>
                </a:cubicBezTo>
                <a:cubicBezTo>
                  <a:pt x="93" y="22"/>
                  <a:pt x="91" y="20"/>
                  <a:pt x="89" y="18"/>
                </a:cubicBezTo>
                <a:close/>
                <a:moveTo>
                  <a:pt x="73" y="10"/>
                </a:moveTo>
                <a:cubicBezTo>
                  <a:pt x="73" y="8"/>
                  <a:pt x="73" y="8"/>
                  <a:pt x="73" y="8"/>
                </a:cubicBezTo>
                <a:cubicBezTo>
                  <a:pt x="76" y="9"/>
                  <a:pt x="79" y="11"/>
                  <a:pt x="82" y="12"/>
                </a:cubicBezTo>
                <a:cubicBezTo>
                  <a:pt x="81" y="14"/>
                  <a:pt x="81" y="14"/>
                  <a:pt x="81" y="14"/>
                </a:cubicBezTo>
                <a:cubicBezTo>
                  <a:pt x="78" y="12"/>
                  <a:pt x="76" y="11"/>
                  <a:pt x="73" y="10"/>
                </a:cubicBezTo>
                <a:close/>
                <a:moveTo>
                  <a:pt x="55" y="5"/>
                </a:moveTo>
                <a:cubicBezTo>
                  <a:pt x="55" y="3"/>
                  <a:pt x="55" y="3"/>
                  <a:pt x="55" y="3"/>
                </a:cubicBezTo>
                <a:cubicBezTo>
                  <a:pt x="58" y="4"/>
                  <a:pt x="61" y="4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6"/>
                  <a:pt x="58" y="5"/>
                  <a:pt x="55" y="5"/>
                </a:cubicBezTo>
                <a:close/>
                <a:moveTo>
                  <a:pt x="0" y="2"/>
                </a:moveTo>
                <a:cubicBezTo>
                  <a:pt x="3" y="2"/>
                  <a:pt x="6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6" y="3"/>
                  <a:pt x="3" y="3"/>
                  <a:pt x="0" y="3"/>
                </a:cubicBezTo>
                <a:lnTo>
                  <a:pt x="0" y="2"/>
                </a:lnTo>
                <a:close/>
                <a:moveTo>
                  <a:pt x="37" y="2"/>
                </a:moveTo>
                <a:cubicBezTo>
                  <a:pt x="37" y="1"/>
                  <a:pt x="37" y="1"/>
                  <a:pt x="37" y="1"/>
                </a:cubicBezTo>
                <a:cubicBezTo>
                  <a:pt x="40" y="1"/>
                  <a:pt x="43" y="1"/>
                  <a:pt x="46" y="2"/>
                </a:cubicBezTo>
                <a:cubicBezTo>
                  <a:pt x="46" y="3"/>
                  <a:pt x="46" y="3"/>
                  <a:pt x="46" y="3"/>
                </a:cubicBezTo>
                <a:cubicBezTo>
                  <a:pt x="43" y="3"/>
                  <a:pt x="40" y="3"/>
                  <a:pt x="37" y="2"/>
                </a:cubicBezTo>
                <a:close/>
                <a:moveTo>
                  <a:pt x="18" y="1"/>
                </a:moveTo>
                <a:cubicBezTo>
                  <a:pt x="21" y="1"/>
                  <a:pt x="23" y="0"/>
                  <a:pt x="25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3" y="2"/>
                  <a:pt x="21" y="2"/>
                  <a:pt x="18" y="2"/>
                </a:cubicBezTo>
                <a:lnTo>
                  <a:pt x="18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7" name="Freeform 129"/>
          <p:cNvSpPr>
            <a:spLocks noEditPoints="1"/>
          </p:cNvSpPr>
          <p:nvPr/>
        </p:nvSpPr>
        <p:spPr bwMode="auto">
          <a:xfrm rot="15997974">
            <a:off x="7417248" y="2149730"/>
            <a:ext cx="509143" cy="1863955"/>
          </a:xfrm>
          <a:custGeom>
            <a:avLst/>
            <a:gdLst>
              <a:gd name="T0" fmla="*/ 22 w 57"/>
              <a:gd name="T1" fmla="*/ 206 h 206"/>
              <a:gd name="T2" fmla="*/ 27 w 57"/>
              <a:gd name="T3" fmla="*/ 199 h 206"/>
              <a:gd name="T4" fmla="*/ 33 w 57"/>
              <a:gd name="T5" fmla="*/ 181 h 206"/>
              <a:gd name="T6" fmla="*/ 31 w 57"/>
              <a:gd name="T7" fmla="*/ 190 h 206"/>
              <a:gd name="T8" fmla="*/ 33 w 57"/>
              <a:gd name="T9" fmla="*/ 181 h 206"/>
              <a:gd name="T10" fmla="*/ 36 w 57"/>
              <a:gd name="T11" fmla="*/ 172 h 206"/>
              <a:gd name="T12" fmla="*/ 38 w 57"/>
              <a:gd name="T13" fmla="*/ 173 h 206"/>
              <a:gd name="T14" fmla="*/ 39 w 57"/>
              <a:gd name="T15" fmla="*/ 163 h 206"/>
              <a:gd name="T16" fmla="*/ 42 w 57"/>
              <a:gd name="T17" fmla="*/ 155 h 206"/>
              <a:gd name="T18" fmla="*/ 46 w 57"/>
              <a:gd name="T19" fmla="*/ 146 h 206"/>
              <a:gd name="T20" fmla="*/ 49 w 57"/>
              <a:gd name="T21" fmla="*/ 128 h 206"/>
              <a:gd name="T22" fmla="*/ 49 w 57"/>
              <a:gd name="T23" fmla="*/ 137 h 206"/>
              <a:gd name="T24" fmla="*/ 49 w 57"/>
              <a:gd name="T25" fmla="*/ 128 h 206"/>
              <a:gd name="T26" fmla="*/ 51 w 57"/>
              <a:gd name="T27" fmla="*/ 119 h 206"/>
              <a:gd name="T28" fmla="*/ 55 w 57"/>
              <a:gd name="T29" fmla="*/ 110 h 206"/>
              <a:gd name="T30" fmla="*/ 55 w 57"/>
              <a:gd name="T31" fmla="*/ 91 h 206"/>
              <a:gd name="T32" fmla="*/ 56 w 57"/>
              <a:gd name="T33" fmla="*/ 100 h 206"/>
              <a:gd name="T34" fmla="*/ 55 w 57"/>
              <a:gd name="T35" fmla="*/ 91 h 206"/>
              <a:gd name="T36" fmla="*/ 54 w 57"/>
              <a:gd name="T37" fmla="*/ 73 h 206"/>
              <a:gd name="T38" fmla="*/ 57 w 57"/>
              <a:gd name="T39" fmla="*/ 82 h 206"/>
              <a:gd name="T40" fmla="*/ 53 w 57"/>
              <a:gd name="T41" fmla="*/ 54 h 206"/>
              <a:gd name="T42" fmla="*/ 53 w 57"/>
              <a:gd name="T43" fmla="*/ 63 h 206"/>
              <a:gd name="T44" fmla="*/ 53 w 57"/>
              <a:gd name="T45" fmla="*/ 54 h 206"/>
              <a:gd name="T46" fmla="*/ 45 w 57"/>
              <a:gd name="T47" fmla="*/ 37 h 206"/>
              <a:gd name="T48" fmla="*/ 50 w 57"/>
              <a:gd name="T49" fmla="*/ 45 h 206"/>
              <a:gd name="T50" fmla="*/ 46 w 57"/>
              <a:gd name="T51" fmla="*/ 36 h 206"/>
              <a:gd name="T52" fmla="*/ 34 w 57"/>
              <a:gd name="T53" fmla="*/ 22 h 206"/>
              <a:gd name="T54" fmla="*/ 41 w 57"/>
              <a:gd name="T55" fmla="*/ 28 h 206"/>
              <a:gd name="T56" fmla="*/ 19 w 57"/>
              <a:gd name="T57" fmla="*/ 8 h 206"/>
              <a:gd name="T58" fmla="*/ 27 w 57"/>
              <a:gd name="T59" fmla="*/ 15 h 206"/>
              <a:gd name="T60" fmla="*/ 19 w 57"/>
              <a:gd name="T61" fmla="*/ 8 h 206"/>
              <a:gd name="T62" fmla="*/ 0 w 57"/>
              <a:gd name="T63" fmla="*/ 2 h 206"/>
              <a:gd name="T64" fmla="*/ 10 w 57"/>
              <a:gd name="T65" fmla="*/ 4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7" h="206">
                <a:moveTo>
                  <a:pt x="25" y="198"/>
                </a:moveTo>
                <a:cubicBezTo>
                  <a:pt x="24" y="202"/>
                  <a:pt x="22" y="204"/>
                  <a:pt x="22" y="206"/>
                </a:cubicBezTo>
                <a:cubicBezTo>
                  <a:pt x="24" y="206"/>
                  <a:pt x="24" y="206"/>
                  <a:pt x="24" y="206"/>
                </a:cubicBezTo>
                <a:cubicBezTo>
                  <a:pt x="24" y="204"/>
                  <a:pt x="25" y="202"/>
                  <a:pt x="27" y="199"/>
                </a:cubicBezTo>
                <a:cubicBezTo>
                  <a:pt x="25" y="198"/>
                  <a:pt x="25" y="198"/>
                  <a:pt x="25" y="198"/>
                </a:cubicBezTo>
                <a:moveTo>
                  <a:pt x="33" y="181"/>
                </a:moveTo>
                <a:cubicBezTo>
                  <a:pt x="31" y="184"/>
                  <a:pt x="30" y="187"/>
                  <a:pt x="29" y="190"/>
                </a:cubicBezTo>
                <a:cubicBezTo>
                  <a:pt x="31" y="190"/>
                  <a:pt x="31" y="190"/>
                  <a:pt x="31" y="190"/>
                </a:cubicBezTo>
                <a:cubicBezTo>
                  <a:pt x="32" y="188"/>
                  <a:pt x="33" y="185"/>
                  <a:pt x="34" y="182"/>
                </a:cubicBezTo>
                <a:cubicBezTo>
                  <a:pt x="33" y="181"/>
                  <a:pt x="33" y="181"/>
                  <a:pt x="33" y="181"/>
                </a:cubicBezTo>
                <a:moveTo>
                  <a:pt x="39" y="163"/>
                </a:moveTo>
                <a:cubicBezTo>
                  <a:pt x="38" y="167"/>
                  <a:pt x="37" y="169"/>
                  <a:pt x="36" y="172"/>
                </a:cubicBezTo>
                <a:cubicBezTo>
                  <a:pt x="38" y="173"/>
                  <a:pt x="38" y="173"/>
                  <a:pt x="38" y="173"/>
                </a:cubicBezTo>
                <a:cubicBezTo>
                  <a:pt x="38" y="173"/>
                  <a:pt x="38" y="173"/>
                  <a:pt x="38" y="173"/>
                </a:cubicBezTo>
                <a:cubicBezTo>
                  <a:pt x="39" y="170"/>
                  <a:pt x="40" y="167"/>
                  <a:pt x="41" y="164"/>
                </a:cubicBezTo>
                <a:cubicBezTo>
                  <a:pt x="39" y="163"/>
                  <a:pt x="39" y="163"/>
                  <a:pt x="39" y="163"/>
                </a:cubicBezTo>
                <a:moveTo>
                  <a:pt x="45" y="146"/>
                </a:moveTo>
                <a:cubicBezTo>
                  <a:pt x="44" y="149"/>
                  <a:pt x="43" y="152"/>
                  <a:pt x="42" y="155"/>
                </a:cubicBezTo>
                <a:cubicBezTo>
                  <a:pt x="44" y="155"/>
                  <a:pt x="44" y="155"/>
                  <a:pt x="44" y="155"/>
                </a:cubicBezTo>
                <a:cubicBezTo>
                  <a:pt x="45" y="152"/>
                  <a:pt x="46" y="149"/>
                  <a:pt x="46" y="146"/>
                </a:cubicBezTo>
                <a:cubicBezTo>
                  <a:pt x="45" y="146"/>
                  <a:pt x="45" y="146"/>
                  <a:pt x="45" y="146"/>
                </a:cubicBezTo>
                <a:moveTo>
                  <a:pt x="49" y="128"/>
                </a:moveTo>
                <a:cubicBezTo>
                  <a:pt x="49" y="131"/>
                  <a:pt x="48" y="134"/>
                  <a:pt x="47" y="137"/>
                </a:cubicBezTo>
                <a:cubicBezTo>
                  <a:pt x="49" y="137"/>
                  <a:pt x="49" y="137"/>
                  <a:pt x="49" y="137"/>
                </a:cubicBezTo>
                <a:cubicBezTo>
                  <a:pt x="50" y="134"/>
                  <a:pt x="50" y="131"/>
                  <a:pt x="51" y="128"/>
                </a:cubicBezTo>
                <a:cubicBezTo>
                  <a:pt x="49" y="128"/>
                  <a:pt x="49" y="128"/>
                  <a:pt x="49" y="128"/>
                </a:cubicBezTo>
                <a:moveTo>
                  <a:pt x="53" y="109"/>
                </a:moveTo>
                <a:cubicBezTo>
                  <a:pt x="52" y="112"/>
                  <a:pt x="52" y="116"/>
                  <a:pt x="51" y="119"/>
                </a:cubicBezTo>
                <a:cubicBezTo>
                  <a:pt x="53" y="119"/>
                  <a:pt x="53" y="119"/>
                  <a:pt x="53" y="119"/>
                </a:cubicBezTo>
                <a:cubicBezTo>
                  <a:pt x="54" y="116"/>
                  <a:pt x="54" y="113"/>
                  <a:pt x="55" y="110"/>
                </a:cubicBezTo>
                <a:cubicBezTo>
                  <a:pt x="53" y="109"/>
                  <a:pt x="53" y="109"/>
                  <a:pt x="53" y="109"/>
                </a:cubicBezTo>
                <a:moveTo>
                  <a:pt x="55" y="91"/>
                </a:moveTo>
                <a:cubicBezTo>
                  <a:pt x="54" y="94"/>
                  <a:pt x="54" y="97"/>
                  <a:pt x="54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97"/>
                  <a:pt x="56" y="94"/>
                  <a:pt x="56" y="91"/>
                </a:cubicBezTo>
                <a:cubicBezTo>
                  <a:pt x="55" y="91"/>
                  <a:pt x="55" y="91"/>
                  <a:pt x="55" y="91"/>
                </a:cubicBezTo>
                <a:moveTo>
                  <a:pt x="56" y="72"/>
                </a:moveTo>
                <a:cubicBezTo>
                  <a:pt x="54" y="73"/>
                  <a:pt x="54" y="73"/>
                  <a:pt x="54" y="73"/>
                </a:cubicBezTo>
                <a:cubicBezTo>
                  <a:pt x="55" y="76"/>
                  <a:pt x="55" y="79"/>
                  <a:pt x="55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6" y="79"/>
                  <a:pt x="56" y="76"/>
                  <a:pt x="56" y="72"/>
                </a:cubicBezTo>
                <a:moveTo>
                  <a:pt x="53" y="54"/>
                </a:moveTo>
                <a:cubicBezTo>
                  <a:pt x="51" y="54"/>
                  <a:pt x="51" y="54"/>
                  <a:pt x="51" y="54"/>
                </a:cubicBezTo>
                <a:cubicBezTo>
                  <a:pt x="52" y="57"/>
                  <a:pt x="53" y="60"/>
                  <a:pt x="53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4" y="60"/>
                  <a:pt x="54" y="57"/>
                  <a:pt x="53" y="54"/>
                </a:cubicBezTo>
                <a:moveTo>
                  <a:pt x="46" y="36"/>
                </a:moveTo>
                <a:cubicBezTo>
                  <a:pt x="45" y="37"/>
                  <a:pt x="45" y="37"/>
                  <a:pt x="45" y="37"/>
                </a:cubicBezTo>
                <a:cubicBezTo>
                  <a:pt x="46" y="40"/>
                  <a:pt x="48" y="43"/>
                  <a:pt x="49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2"/>
                  <a:pt x="48" y="39"/>
                  <a:pt x="46" y="36"/>
                </a:cubicBezTo>
                <a:moveTo>
                  <a:pt x="35" y="21"/>
                </a:moveTo>
                <a:cubicBezTo>
                  <a:pt x="34" y="22"/>
                  <a:pt x="34" y="22"/>
                  <a:pt x="34" y="22"/>
                </a:cubicBezTo>
                <a:cubicBezTo>
                  <a:pt x="36" y="24"/>
                  <a:pt x="38" y="26"/>
                  <a:pt x="40" y="29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6"/>
                  <a:pt x="37" y="23"/>
                  <a:pt x="35" y="21"/>
                </a:cubicBezTo>
                <a:moveTo>
                  <a:pt x="19" y="8"/>
                </a:moveTo>
                <a:cubicBezTo>
                  <a:pt x="19" y="10"/>
                  <a:pt x="19" y="10"/>
                  <a:pt x="19" y="10"/>
                </a:cubicBezTo>
                <a:cubicBezTo>
                  <a:pt x="21" y="11"/>
                  <a:pt x="24" y="13"/>
                  <a:pt x="27" y="15"/>
                </a:cubicBezTo>
                <a:cubicBezTo>
                  <a:pt x="28" y="14"/>
                  <a:pt x="28" y="14"/>
                  <a:pt x="28" y="14"/>
                </a:cubicBezTo>
                <a:cubicBezTo>
                  <a:pt x="25" y="12"/>
                  <a:pt x="22" y="10"/>
                  <a:pt x="19" y="8"/>
                </a:cubicBezTo>
                <a:moveTo>
                  <a:pt x="1" y="0"/>
                </a:moveTo>
                <a:cubicBezTo>
                  <a:pt x="0" y="2"/>
                  <a:pt x="0" y="2"/>
                  <a:pt x="0" y="2"/>
                </a:cubicBezTo>
                <a:cubicBezTo>
                  <a:pt x="4" y="3"/>
                  <a:pt x="7" y="4"/>
                  <a:pt x="10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3"/>
                  <a:pt x="4" y="1"/>
                  <a:pt x="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8" name="Freeform 130"/>
          <p:cNvSpPr/>
          <p:nvPr/>
        </p:nvSpPr>
        <p:spPr bwMode="auto">
          <a:xfrm rot="16613425">
            <a:off x="8350879" y="2781283"/>
            <a:ext cx="25984" cy="16240"/>
          </a:xfrm>
          <a:custGeom>
            <a:avLst/>
            <a:gdLst>
              <a:gd name="T0" fmla="*/ 1 w 3"/>
              <a:gd name="T1" fmla="*/ 0 h 2"/>
              <a:gd name="T2" fmla="*/ 0 w 3"/>
              <a:gd name="T3" fmla="*/ 1 h 2"/>
              <a:gd name="T4" fmla="*/ 2 w 3"/>
              <a:gd name="T5" fmla="*/ 2 h 2"/>
              <a:gd name="T6" fmla="*/ 3 w 3"/>
              <a:gd name="T7" fmla="*/ 0 h 2"/>
              <a:gd name="T8" fmla="*/ 1 w 3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3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49" name="Freeform 132"/>
          <p:cNvSpPr>
            <a:spLocks noEditPoints="1"/>
          </p:cNvSpPr>
          <p:nvPr/>
        </p:nvSpPr>
        <p:spPr bwMode="auto">
          <a:xfrm rot="16613425">
            <a:off x="7190058" y="2319743"/>
            <a:ext cx="1071838" cy="1960919"/>
          </a:xfrm>
          <a:custGeom>
            <a:avLst/>
            <a:gdLst>
              <a:gd name="T0" fmla="*/ 111 w 139"/>
              <a:gd name="T1" fmla="*/ 203 h 212"/>
              <a:gd name="T2" fmla="*/ 108 w 139"/>
              <a:gd name="T3" fmla="*/ 212 h 212"/>
              <a:gd name="T4" fmla="*/ 114 w 139"/>
              <a:gd name="T5" fmla="*/ 195 h 212"/>
              <a:gd name="T6" fmla="*/ 119 w 139"/>
              <a:gd name="T7" fmla="*/ 187 h 212"/>
              <a:gd name="T8" fmla="*/ 114 w 139"/>
              <a:gd name="T9" fmla="*/ 195 h 212"/>
              <a:gd name="T10" fmla="*/ 123 w 139"/>
              <a:gd name="T11" fmla="*/ 168 h 212"/>
              <a:gd name="T12" fmla="*/ 122 w 139"/>
              <a:gd name="T13" fmla="*/ 178 h 212"/>
              <a:gd name="T14" fmla="*/ 120 w 139"/>
              <a:gd name="T15" fmla="*/ 177 h 212"/>
              <a:gd name="T16" fmla="*/ 128 w 139"/>
              <a:gd name="T17" fmla="*/ 151 h 212"/>
              <a:gd name="T18" fmla="*/ 127 w 139"/>
              <a:gd name="T19" fmla="*/ 160 h 212"/>
              <a:gd name="T20" fmla="*/ 130 w 139"/>
              <a:gd name="T21" fmla="*/ 142 h 212"/>
              <a:gd name="T22" fmla="*/ 134 w 139"/>
              <a:gd name="T23" fmla="*/ 133 h 212"/>
              <a:gd name="T24" fmla="*/ 130 w 139"/>
              <a:gd name="T25" fmla="*/ 142 h 212"/>
              <a:gd name="T26" fmla="*/ 136 w 139"/>
              <a:gd name="T27" fmla="*/ 124 h 212"/>
              <a:gd name="T28" fmla="*/ 134 w 139"/>
              <a:gd name="T29" fmla="*/ 124 h 212"/>
              <a:gd name="T30" fmla="*/ 137 w 139"/>
              <a:gd name="T31" fmla="*/ 115 h 212"/>
              <a:gd name="T32" fmla="*/ 134 w 139"/>
              <a:gd name="T33" fmla="*/ 124 h 212"/>
              <a:gd name="T34" fmla="*/ 137 w 139"/>
              <a:gd name="T35" fmla="*/ 96 h 212"/>
              <a:gd name="T36" fmla="*/ 138 w 139"/>
              <a:gd name="T37" fmla="*/ 105 h 212"/>
              <a:gd name="T38" fmla="*/ 137 w 139"/>
              <a:gd name="T39" fmla="*/ 78 h 212"/>
              <a:gd name="T40" fmla="*/ 139 w 139"/>
              <a:gd name="T41" fmla="*/ 87 h 212"/>
              <a:gd name="T42" fmla="*/ 137 w 139"/>
              <a:gd name="T43" fmla="*/ 78 h 212"/>
              <a:gd name="T44" fmla="*/ 136 w 139"/>
              <a:gd name="T45" fmla="*/ 59 h 212"/>
              <a:gd name="T46" fmla="*/ 136 w 139"/>
              <a:gd name="T47" fmla="*/ 68 h 212"/>
              <a:gd name="T48" fmla="*/ 128 w 139"/>
              <a:gd name="T49" fmla="*/ 42 h 212"/>
              <a:gd name="T50" fmla="*/ 133 w 139"/>
              <a:gd name="T51" fmla="*/ 50 h 212"/>
              <a:gd name="T52" fmla="*/ 128 w 139"/>
              <a:gd name="T53" fmla="*/ 42 h 212"/>
              <a:gd name="T54" fmla="*/ 120 w 139"/>
              <a:gd name="T55" fmla="*/ 26 h 212"/>
              <a:gd name="T56" fmla="*/ 124 w 139"/>
              <a:gd name="T57" fmla="*/ 34 h 212"/>
              <a:gd name="T58" fmla="*/ 105 w 139"/>
              <a:gd name="T59" fmla="*/ 15 h 212"/>
              <a:gd name="T60" fmla="*/ 113 w 139"/>
              <a:gd name="T61" fmla="*/ 19 h 212"/>
              <a:gd name="T62" fmla="*/ 105 w 139"/>
              <a:gd name="T63" fmla="*/ 15 h 212"/>
              <a:gd name="T64" fmla="*/ 89 w 139"/>
              <a:gd name="T65" fmla="*/ 5 h 212"/>
              <a:gd name="T66" fmla="*/ 97 w 139"/>
              <a:gd name="T67" fmla="*/ 10 h 212"/>
              <a:gd name="T68" fmla="*/ 0 w 139"/>
              <a:gd name="T69" fmla="*/ 5 h 212"/>
              <a:gd name="T70" fmla="*/ 6 w 139"/>
              <a:gd name="T71" fmla="*/ 5 h 212"/>
              <a:gd name="T72" fmla="*/ 0 w 139"/>
              <a:gd name="T73" fmla="*/ 5 h 212"/>
              <a:gd name="T74" fmla="*/ 71 w 139"/>
              <a:gd name="T75" fmla="*/ 1 h 212"/>
              <a:gd name="T76" fmla="*/ 79 w 139"/>
              <a:gd name="T77" fmla="*/ 4 h 212"/>
              <a:gd name="T78" fmla="*/ 6 w 139"/>
              <a:gd name="T79" fmla="*/ 4 h 212"/>
              <a:gd name="T80" fmla="*/ 6 w 139"/>
              <a:gd name="T81" fmla="*/ 4 h 212"/>
              <a:gd name="T82" fmla="*/ 24 w 139"/>
              <a:gd name="T83" fmla="*/ 1 h 212"/>
              <a:gd name="T84" fmla="*/ 15 w 139"/>
              <a:gd name="T85" fmla="*/ 4 h 212"/>
              <a:gd name="T86" fmla="*/ 33 w 139"/>
              <a:gd name="T87" fmla="*/ 0 h 212"/>
              <a:gd name="T88" fmla="*/ 43 w 139"/>
              <a:gd name="T89" fmla="*/ 1 h 212"/>
              <a:gd name="T90" fmla="*/ 33 w 139"/>
              <a:gd name="T91" fmla="*/ 0 h 212"/>
              <a:gd name="T92" fmla="*/ 52 w 139"/>
              <a:gd name="T93" fmla="*/ 0 h 212"/>
              <a:gd name="T94" fmla="*/ 61 w 139"/>
              <a:gd name="T95" fmla="*/ 1 h 212"/>
              <a:gd name="T96" fmla="*/ 61 w 139"/>
              <a:gd name="T9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9" h="212">
                <a:moveTo>
                  <a:pt x="107" y="212"/>
                </a:moveTo>
                <a:cubicBezTo>
                  <a:pt x="107" y="212"/>
                  <a:pt x="108" y="209"/>
                  <a:pt x="111" y="203"/>
                </a:cubicBezTo>
                <a:cubicBezTo>
                  <a:pt x="112" y="204"/>
                  <a:pt x="112" y="204"/>
                  <a:pt x="112" y="204"/>
                </a:cubicBezTo>
                <a:cubicBezTo>
                  <a:pt x="110" y="209"/>
                  <a:pt x="108" y="212"/>
                  <a:pt x="108" y="212"/>
                </a:cubicBezTo>
                <a:lnTo>
                  <a:pt x="107" y="212"/>
                </a:lnTo>
                <a:close/>
                <a:moveTo>
                  <a:pt x="114" y="195"/>
                </a:moveTo>
                <a:cubicBezTo>
                  <a:pt x="115" y="192"/>
                  <a:pt x="116" y="189"/>
                  <a:pt x="117" y="186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118" y="190"/>
                  <a:pt x="117" y="193"/>
                  <a:pt x="116" y="195"/>
                </a:cubicBezTo>
                <a:lnTo>
                  <a:pt x="114" y="195"/>
                </a:lnTo>
                <a:close/>
                <a:moveTo>
                  <a:pt x="120" y="177"/>
                </a:moveTo>
                <a:cubicBezTo>
                  <a:pt x="121" y="174"/>
                  <a:pt x="122" y="172"/>
                  <a:pt x="123" y="168"/>
                </a:cubicBezTo>
                <a:cubicBezTo>
                  <a:pt x="125" y="169"/>
                  <a:pt x="125" y="169"/>
                  <a:pt x="125" y="169"/>
                </a:cubicBezTo>
                <a:cubicBezTo>
                  <a:pt x="124" y="172"/>
                  <a:pt x="123" y="175"/>
                  <a:pt x="122" y="178"/>
                </a:cubicBezTo>
                <a:cubicBezTo>
                  <a:pt x="122" y="178"/>
                  <a:pt x="122" y="178"/>
                  <a:pt x="122" y="178"/>
                </a:cubicBezTo>
                <a:lnTo>
                  <a:pt x="120" y="177"/>
                </a:lnTo>
                <a:close/>
                <a:moveTo>
                  <a:pt x="126" y="160"/>
                </a:moveTo>
                <a:cubicBezTo>
                  <a:pt x="127" y="157"/>
                  <a:pt x="127" y="154"/>
                  <a:pt x="128" y="151"/>
                </a:cubicBezTo>
                <a:cubicBezTo>
                  <a:pt x="130" y="151"/>
                  <a:pt x="130" y="151"/>
                  <a:pt x="130" y="151"/>
                </a:cubicBezTo>
                <a:cubicBezTo>
                  <a:pt x="129" y="154"/>
                  <a:pt x="128" y="157"/>
                  <a:pt x="127" y="160"/>
                </a:cubicBezTo>
                <a:lnTo>
                  <a:pt x="126" y="160"/>
                </a:lnTo>
                <a:close/>
                <a:moveTo>
                  <a:pt x="130" y="142"/>
                </a:moveTo>
                <a:cubicBezTo>
                  <a:pt x="131" y="139"/>
                  <a:pt x="132" y="136"/>
                  <a:pt x="132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3" y="136"/>
                  <a:pt x="133" y="139"/>
                  <a:pt x="132" y="142"/>
                </a:cubicBezTo>
                <a:lnTo>
                  <a:pt x="130" y="142"/>
                </a:lnTo>
                <a:close/>
                <a:moveTo>
                  <a:pt x="136" y="124"/>
                </a:moveTo>
                <a:cubicBezTo>
                  <a:pt x="136" y="124"/>
                  <a:pt x="136" y="124"/>
                  <a:pt x="136" y="124"/>
                </a:cubicBezTo>
                <a:cubicBezTo>
                  <a:pt x="136" y="124"/>
                  <a:pt x="136" y="124"/>
                  <a:pt x="136" y="124"/>
                </a:cubicBezTo>
                <a:close/>
                <a:moveTo>
                  <a:pt x="134" y="124"/>
                </a:moveTo>
                <a:cubicBezTo>
                  <a:pt x="135" y="121"/>
                  <a:pt x="135" y="117"/>
                  <a:pt x="135" y="114"/>
                </a:cubicBezTo>
                <a:cubicBezTo>
                  <a:pt x="137" y="115"/>
                  <a:pt x="137" y="115"/>
                  <a:pt x="137" y="115"/>
                </a:cubicBezTo>
                <a:cubicBezTo>
                  <a:pt x="137" y="118"/>
                  <a:pt x="136" y="121"/>
                  <a:pt x="136" y="124"/>
                </a:cubicBezTo>
                <a:lnTo>
                  <a:pt x="134" y="124"/>
                </a:lnTo>
                <a:close/>
                <a:moveTo>
                  <a:pt x="136" y="105"/>
                </a:moveTo>
                <a:cubicBezTo>
                  <a:pt x="137" y="102"/>
                  <a:pt x="137" y="99"/>
                  <a:pt x="137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8" y="99"/>
                  <a:pt x="138" y="102"/>
                  <a:pt x="138" y="105"/>
                </a:cubicBezTo>
                <a:lnTo>
                  <a:pt x="136" y="105"/>
                </a:lnTo>
                <a:close/>
                <a:moveTo>
                  <a:pt x="137" y="78"/>
                </a:moveTo>
                <a:cubicBezTo>
                  <a:pt x="138" y="77"/>
                  <a:pt x="138" y="77"/>
                  <a:pt x="138" y="77"/>
                </a:cubicBezTo>
                <a:cubicBezTo>
                  <a:pt x="139" y="81"/>
                  <a:pt x="139" y="84"/>
                  <a:pt x="139" y="87"/>
                </a:cubicBezTo>
                <a:cubicBezTo>
                  <a:pt x="137" y="87"/>
                  <a:pt x="137" y="87"/>
                  <a:pt x="137" y="87"/>
                </a:cubicBezTo>
                <a:cubicBezTo>
                  <a:pt x="137" y="84"/>
                  <a:pt x="137" y="81"/>
                  <a:pt x="137" y="78"/>
                </a:cubicBezTo>
                <a:close/>
                <a:moveTo>
                  <a:pt x="134" y="59"/>
                </a:moveTo>
                <a:cubicBezTo>
                  <a:pt x="136" y="59"/>
                  <a:pt x="136" y="59"/>
                  <a:pt x="136" y="59"/>
                </a:cubicBezTo>
                <a:cubicBezTo>
                  <a:pt x="136" y="62"/>
                  <a:pt x="137" y="65"/>
                  <a:pt x="137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5"/>
                  <a:pt x="135" y="62"/>
                  <a:pt x="134" y="59"/>
                </a:cubicBezTo>
                <a:close/>
                <a:moveTo>
                  <a:pt x="128" y="42"/>
                </a:moveTo>
                <a:cubicBezTo>
                  <a:pt x="130" y="41"/>
                  <a:pt x="130" y="41"/>
                  <a:pt x="130" y="41"/>
                </a:cubicBezTo>
                <a:cubicBezTo>
                  <a:pt x="131" y="44"/>
                  <a:pt x="132" y="47"/>
                  <a:pt x="133" y="50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48"/>
                  <a:pt x="130" y="45"/>
                  <a:pt x="128" y="42"/>
                </a:cubicBezTo>
                <a:close/>
                <a:moveTo>
                  <a:pt x="118" y="27"/>
                </a:moveTo>
                <a:cubicBezTo>
                  <a:pt x="120" y="26"/>
                  <a:pt x="120" y="26"/>
                  <a:pt x="120" y="26"/>
                </a:cubicBezTo>
                <a:cubicBezTo>
                  <a:pt x="122" y="28"/>
                  <a:pt x="123" y="31"/>
                  <a:pt x="125" y="33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2" y="31"/>
                  <a:pt x="120" y="29"/>
                  <a:pt x="118" y="27"/>
                </a:cubicBezTo>
                <a:close/>
                <a:moveTo>
                  <a:pt x="105" y="15"/>
                </a:moveTo>
                <a:cubicBezTo>
                  <a:pt x="105" y="13"/>
                  <a:pt x="105" y="13"/>
                  <a:pt x="105" y="13"/>
                </a:cubicBezTo>
                <a:cubicBezTo>
                  <a:pt x="108" y="15"/>
                  <a:pt x="111" y="17"/>
                  <a:pt x="113" y="19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0" y="18"/>
                  <a:pt x="107" y="16"/>
                  <a:pt x="105" y="15"/>
                </a:cubicBezTo>
                <a:close/>
                <a:moveTo>
                  <a:pt x="88" y="7"/>
                </a:moveTo>
                <a:cubicBezTo>
                  <a:pt x="89" y="5"/>
                  <a:pt x="89" y="5"/>
                  <a:pt x="89" y="5"/>
                </a:cubicBezTo>
                <a:cubicBezTo>
                  <a:pt x="92" y="6"/>
                  <a:pt x="95" y="8"/>
                  <a:pt x="97" y="9"/>
                </a:cubicBezTo>
                <a:cubicBezTo>
                  <a:pt x="97" y="10"/>
                  <a:pt x="97" y="10"/>
                  <a:pt x="97" y="10"/>
                </a:cubicBezTo>
                <a:cubicBezTo>
                  <a:pt x="94" y="9"/>
                  <a:pt x="91" y="8"/>
                  <a:pt x="88" y="7"/>
                </a:cubicBezTo>
                <a:close/>
                <a:moveTo>
                  <a:pt x="0" y="5"/>
                </a:moveTo>
                <a:cubicBezTo>
                  <a:pt x="2" y="5"/>
                  <a:pt x="4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4" y="6"/>
                  <a:pt x="2" y="6"/>
                  <a:pt x="0" y="7"/>
                </a:cubicBezTo>
                <a:lnTo>
                  <a:pt x="0" y="5"/>
                </a:lnTo>
                <a:close/>
                <a:moveTo>
                  <a:pt x="70" y="3"/>
                </a:moveTo>
                <a:cubicBezTo>
                  <a:pt x="71" y="1"/>
                  <a:pt x="71" y="1"/>
                  <a:pt x="71" y="1"/>
                </a:cubicBezTo>
                <a:cubicBezTo>
                  <a:pt x="74" y="1"/>
                  <a:pt x="77" y="2"/>
                  <a:pt x="80" y="3"/>
                </a:cubicBezTo>
                <a:cubicBezTo>
                  <a:pt x="79" y="4"/>
                  <a:pt x="79" y="4"/>
                  <a:pt x="79" y="4"/>
                </a:cubicBezTo>
                <a:cubicBezTo>
                  <a:pt x="76" y="4"/>
                  <a:pt x="73" y="3"/>
                  <a:pt x="70" y="3"/>
                </a:cubicBezTo>
                <a:close/>
                <a:moveTo>
                  <a:pt x="6" y="4"/>
                </a:move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lose/>
                <a:moveTo>
                  <a:pt x="15" y="2"/>
                </a:moveTo>
                <a:cubicBezTo>
                  <a:pt x="18" y="2"/>
                  <a:pt x="21" y="1"/>
                  <a:pt x="24" y="1"/>
                </a:cubicBezTo>
                <a:cubicBezTo>
                  <a:pt x="24" y="3"/>
                  <a:pt x="24" y="3"/>
                  <a:pt x="24" y="3"/>
                </a:cubicBezTo>
                <a:cubicBezTo>
                  <a:pt x="21" y="3"/>
                  <a:pt x="18" y="3"/>
                  <a:pt x="15" y="4"/>
                </a:cubicBezTo>
                <a:lnTo>
                  <a:pt x="15" y="2"/>
                </a:lnTo>
                <a:close/>
                <a:moveTo>
                  <a:pt x="33" y="0"/>
                </a:moveTo>
                <a:cubicBezTo>
                  <a:pt x="37" y="0"/>
                  <a:pt x="40" y="0"/>
                  <a:pt x="43" y="0"/>
                </a:cubicBezTo>
                <a:cubicBezTo>
                  <a:pt x="43" y="1"/>
                  <a:pt x="43" y="1"/>
                  <a:pt x="43" y="1"/>
                </a:cubicBezTo>
                <a:cubicBezTo>
                  <a:pt x="40" y="1"/>
                  <a:pt x="37" y="1"/>
                  <a:pt x="34" y="2"/>
                </a:cubicBezTo>
                <a:lnTo>
                  <a:pt x="33" y="0"/>
                </a:lnTo>
                <a:close/>
                <a:moveTo>
                  <a:pt x="52" y="1"/>
                </a:move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0"/>
                  <a:pt x="61" y="0"/>
                </a:cubicBezTo>
                <a:cubicBezTo>
                  <a:pt x="61" y="1"/>
                  <a:pt x="61" y="1"/>
                  <a:pt x="61" y="1"/>
                </a:cubicBezTo>
                <a:cubicBezTo>
                  <a:pt x="58" y="1"/>
                  <a:pt x="55" y="1"/>
                  <a:pt x="52" y="1"/>
                </a:cubicBezTo>
                <a:close/>
                <a:moveTo>
                  <a:pt x="61" y="0"/>
                </a:moveTo>
                <a:cubicBezTo>
                  <a:pt x="61" y="0"/>
                  <a:pt x="61" y="0"/>
                  <a:pt x="61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0" name="Freeform 133"/>
          <p:cNvSpPr>
            <a:spLocks noEditPoints="1"/>
          </p:cNvSpPr>
          <p:nvPr/>
        </p:nvSpPr>
        <p:spPr bwMode="auto">
          <a:xfrm rot="16613425">
            <a:off x="6463733" y="4348896"/>
            <a:ext cx="240351" cy="376766"/>
          </a:xfrm>
          <a:custGeom>
            <a:avLst/>
            <a:gdLst>
              <a:gd name="T0" fmla="*/ 4 w 31"/>
              <a:gd name="T1" fmla="*/ 40 h 49"/>
              <a:gd name="T2" fmla="*/ 0 w 31"/>
              <a:gd name="T3" fmla="*/ 49 h 49"/>
              <a:gd name="T4" fmla="*/ 1 w 31"/>
              <a:gd name="T5" fmla="*/ 49 h 49"/>
              <a:gd name="T6" fmla="*/ 5 w 31"/>
              <a:gd name="T7" fmla="*/ 41 h 49"/>
              <a:gd name="T8" fmla="*/ 4 w 31"/>
              <a:gd name="T9" fmla="*/ 40 h 49"/>
              <a:gd name="T10" fmla="*/ 12 w 31"/>
              <a:gd name="T11" fmla="*/ 24 h 49"/>
              <a:gd name="T12" fmla="*/ 8 w 31"/>
              <a:gd name="T13" fmla="*/ 32 h 49"/>
              <a:gd name="T14" fmla="*/ 9 w 31"/>
              <a:gd name="T15" fmla="*/ 33 h 49"/>
              <a:gd name="T16" fmla="*/ 13 w 31"/>
              <a:gd name="T17" fmla="*/ 25 h 49"/>
              <a:gd name="T18" fmla="*/ 12 w 31"/>
              <a:gd name="T19" fmla="*/ 24 h 49"/>
              <a:gd name="T20" fmla="*/ 22 w 31"/>
              <a:gd name="T21" fmla="*/ 10 h 49"/>
              <a:gd name="T22" fmla="*/ 17 w 31"/>
              <a:gd name="T23" fmla="*/ 17 h 49"/>
              <a:gd name="T24" fmla="*/ 18 w 31"/>
              <a:gd name="T25" fmla="*/ 18 h 49"/>
              <a:gd name="T26" fmla="*/ 23 w 31"/>
              <a:gd name="T27" fmla="*/ 11 h 49"/>
              <a:gd name="T28" fmla="*/ 22 w 31"/>
              <a:gd name="T29" fmla="*/ 10 h 49"/>
              <a:gd name="T30" fmla="*/ 30 w 31"/>
              <a:gd name="T31" fmla="*/ 0 h 49"/>
              <a:gd name="T32" fmla="*/ 28 w 31"/>
              <a:gd name="T33" fmla="*/ 3 h 49"/>
              <a:gd name="T34" fmla="*/ 29 w 31"/>
              <a:gd name="T35" fmla="*/ 4 h 49"/>
              <a:gd name="T36" fmla="*/ 31 w 31"/>
              <a:gd name="T37" fmla="*/ 1 h 49"/>
              <a:gd name="T38" fmla="*/ 30 w 31"/>
              <a:gd name="T3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49">
                <a:moveTo>
                  <a:pt x="4" y="40"/>
                </a:moveTo>
                <a:cubicBezTo>
                  <a:pt x="2" y="43"/>
                  <a:pt x="1" y="46"/>
                  <a:pt x="0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47"/>
                  <a:pt x="3" y="44"/>
                  <a:pt x="5" y="41"/>
                </a:cubicBezTo>
                <a:cubicBezTo>
                  <a:pt x="4" y="40"/>
                  <a:pt x="4" y="40"/>
                  <a:pt x="4" y="40"/>
                </a:cubicBezTo>
                <a:moveTo>
                  <a:pt x="12" y="24"/>
                </a:moveTo>
                <a:cubicBezTo>
                  <a:pt x="11" y="27"/>
                  <a:pt x="9" y="30"/>
                  <a:pt x="8" y="32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0"/>
                  <a:pt x="12" y="28"/>
                  <a:pt x="13" y="25"/>
                </a:cubicBezTo>
                <a:cubicBezTo>
                  <a:pt x="12" y="24"/>
                  <a:pt x="12" y="24"/>
                  <a:pt x="12" y="24"/>
                </a:cubicBezTo>
                <a:moveTo>
                  <a:pt x="22" y="10"/>
                </a:moveTo>
                <a:cubicBezTo>
                  <a:pt x="20" y="12"/>
                  <a:pt x="19" y="14"/>
                  <a:pt x="17" y="17"/>
                </a:cubicBezTo>
                <a:cubicBezTo>
                  <a:pt x="18" y="18"/>
                  <a:pt x="18" y="18"/>
                  <a:pt x="18" y="18"/>
                </a:cubicBezTo>
                <a:cubicBezTo>
                  <a:pt x="20" y="15"/>
                  <a:pt x="21" y="13"/>
                  <a:pt x="23" y="11"/>
                </a:cubicBezTo>
                <a:cubicBezTo>
                  <a:pt x="22" y="10"/>
                  <a:pt x="22" y="10"/>
                  <a:pt x="22" y="10"/>
                </a:cubicBezTo>
                <a:moveTo>
                  <a:pt x="30" y="0"/>
                </a:moveTo>
                <a:cubicBezTo>
                  <a:pt x="29" y="1"/>
                  <a:pt x="29" y="2"/>
                  <a:pt x="28" y="3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3"/>
                  <a:pt x="30" y="2"/>
                  <a:pt x="31" y="1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1" name="Freeform 134"/>
          <p:cNvSpPr/>
          <p:nvPr/>
        </p:nvSpPr>
        <p:spPr bwMode="auto">
          <a:xfrm rot="16613425">
            <a:off x="6850689" y="4700311"/>
            <a:ext cx="22735" cy="51968"/>
          </a:xfrm>
          <a:custGeom>
            <a:avLst/>
            <a:gdLst>
              <a:gd name="T0" fmla="*/ 2 w 3"/>
              <a:gd name="T1" fmla="*/ 0 h 7"/>
              <a:gd name="T2" fmla="*/ 0 w 3"/>
              <a:gd name="T3" fmla="*/ 6 h 7"/>
              <a:gd name="T4" fmla="*/ 1 w 3"/>
              <a:gd name="T5" fmla="*/ 7 h 7"/>
              <a:gd name="T6" fmla="*/ 3 w 3"/>
              <a:gd name="T7" fmla="*/ 2 h 7"/>
              <a:gd name="T8" fmla="*/ 2 w 3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7">
                <a:moveTo>
                  <a:pt x="2" y="0"/>
                </a:moveTo>
                <a:cubicBezTo>
                  <a:pt x="1" y="2"/>
                  <a:pt x="0" y="4"/>
                  <a:pt x="0" y="6"/>
                </a:cubicBezTo>
                <a:cubicBezTo>
                  <a:pt x="1" y="7"/>
                  <a:pt x="1" y="7"/>
                  <a:pt x="1" y="7"/>
                </a:cubicBezTo>
                <a:cubicBezTo>
                  <a:pt x="2" y="5"/>
                  <a:pt x="2" y="3"/>
                  <a:pt x="3" y="2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2" name="Freeform 135"/>
          <p:cNvSpPr/>
          <p:nvPr/>
        </p:nvSpPr>
        <p:spPr bwMode="auto">
          <a:xfrm rot="16613425">
            <a:off x="6827904" y="4692014"/>
            <a:ext cx="12992" cy="38976"/>
          </a:xfrm>
          <a:custGeom>
            <a:avLst/>
            <a:gdLst>
              <a:gd name="T0" fmla="*/ 1 w 2"/>
              <a:gd name="T1" fmla="*/ 0 h 5"/>
              <a:gd name="T2" fmla="*/ 0 w 2"/>
              <a:gd name="T3" fmla="*/ 3 h 5"/>
              <a:gd name="T4" fmla="*/ 1 w 2"/>
              <a:gd name="T5" fmla="*/ 5 h 5"/>
              <a:gd name="T6" fmla="*/ 2 w 2"/>
              <a:gd name="T7" fmla="*/ 1 h 5"/>
              <a:gd name="T8" fmla="*/ 1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1" y="5"/>
                  <a:pt x="1" y="5"/>
                  <a:pt x="1" y="5"/>
                </a:cubicBezTo>
                <a:cubicBezTo>
                  <a:pt x="1" y="3"/>
                  <a:pt x="1" y="2"/>
                  <a:pt x="2" y="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3" name="Freeform 136"/>
          <p:cNvSpPr>
            <a:spLocks noEditPoints="1"/>
          </p:cNvSpPr>
          <p:nvPr/>
        </p:nvSpPr>
        <p:spPr bwMode="auto">
          <a:xfrm rot="16613425">
            <a:off x="7337478" y="4347936"/>
            <a:ext cx="123424" cy="909438"/>
          </a:xfrm>
          <a:custGeom>
            <a:avLst/>
            <a:gdLst>
              <a:gd name="T0" fmla="*/ 14 w 16"/>
              <a:gd name="T1" fmla="*/ 113 h 118"/>
              <a:gd name="T2" fmla="*/ 13 w 16"/>
              <a:gd name="T3" fmla="*/ 113 h 118"/>
              <a:gd name="T4" fmla="*/ 14 w 16"/>
              <a:gd name="T5" fmla="*/ 118 h 118"/>
              <a:gd name="T6" fmla="*/ 16 w 16"/>
              <a:gd name="T7" fmla="*/ 118 h 118"/>
              <a:gd name="T8" fmla="*/ 14 w 16"/>
              <a:gd name="T9" fmla="*/ 113 h 118"/>
              <a:gd name="T10" fmla="*/ 8 w 16"/>
              <a:gd name="T11" fmla="*/ 92 h 118"/>
              <a:gd name="T12" fmla="*/ 6 w 16"/>
              <a:gd name="T13" fmla="*/ 92 h 118"/>
              <a:gd name="T14" fmla="*/ 9 w 16"/>
              <a:gd name="T15" fmla="*/ 101 h 118"/>
              <a:gd name="T16" fmla="*/ 10 w 16"/>
              <a:gd name="T17" fmla="*/ 100 h 118"/>
              <a:gd name="T18" fmla="*/ 8 w 16"/>
              <a:gd name="T19" fmla="*/ 92 h 118"/>
              <a:gd name="T20" fmla="*/ 4 w 16"/>
              <a:gd name="T21" fmla="*/ 74 h 118"/>
              <a:gd name="T22" fmla="*/ 3 w 16"/>
              <a:gd name="T23" fmla="*/ 74 h 118"/>
              <a:gd name="T24" fmla="*/ 4 w 16"/>
              <a:gd name="T25" fmla="*/ 83 h 118"/>
              <a:gd name="T26" fmla="*/ 6 w 16"/>
              <a:gd name="T27" fmla="*/ 83 h 118"/>
              <a:gd name="T28" fmla="*/ 4 w 16"/>
              <a:gd name="T29" fmla="*/ 74 h 118"/>
              <a:gd name="T30" fmla="*/ 2 w 16"/>
              <a:gd name="T31" fmla="*/ 55 h 118"/>
              <a:gd name="T32" fmla="*/ 1 w 16"/>
              <a:gd name="T33" fmla="*/ 55 h 118"/>
              <a:gd name="T34" fmla="*/ 2 w 16"/>
              <a:gd name="T35" fmla="*/ 65 h 118"/>
              <a:gd name="T36" fmla="*/ 3 w 16"/>
              <a:gd name="T37" fmla="*/ 64 h 118"/>
              <a:gd name="T38" fmla="*/ 2 w 16"/>
              <a:gd name="T39" fmla="*/ 55 h 118"/>
              <a:gd name="T40" fmla="*/ 1 w 16"/>
              <a:gd name="T41" fmla="*/ 37 h 118"/>
              <a:gd name="T42" fmla="*/ 0 w 16"/>
              <a:gd name="T43" fmla="*/ 43 h 118"/>
              <a:gd name="T44" fmla="*/ 1 w 16"/>
              <a:gd name="T45" fmla="*/ 46 h 118"/>
              <a:gd name="T46" fmla="*/ 2 w 16"/>
              <a:gd name="T47" fmla="*/ 46 h 118"/>
              <a:gd name="T48" fmla="*/ 2 w 16"/>
              <a:gd name="T49" fmla="*/ 43 h 118"/>
              <a:gd name="T50" fmla="*/ 2 w 16"/>
              <a:gd name="T51" fmla="*/ 37 h 118"/>
              <a:gd name="T52" fmla="*/ 1 w 16"/>
              <a:gd name="T53" fmla="*/ 37 h 118"/>
              <a:gd name="T54" fmla="*/ 2 w 16"/>
              <a:gd name="T55" fmla="*/ 18 h 118"/>
              <a:gd name="T56" fmla="*/ 1 w 16"/>
              <a:gd name="T57" fmla="*/ 27 h 118"/>
              <a:gd name="T58" fmla="*/ 3 w 16"/>
              <a:gd name="T59" fmla="*/ 28 h 118"/>
              <a:gd name="T60" fmla="*/ 3 w 16"/>
              <a:gd name="T61" fmla="*/ 18 h 118"/>
              <a:gd name="T62" fmla="*/ 2 w 16"/>
              <a:gd name="T63" fmla="*/ 18 h 118"/>
              <a:gd name="T64" fmla="*/ 5 w 16"/>
              <a:gd name="T65" fmla="*/ 0 h 118"/>
              <a:gd name="T66" fmla="*/ 4 w 16"/>
              <a:gd name="T67" fmla="*/ 9 h 118"/>
              <a:gd name="T68" fmla="*/ 5 w 16"/>
              <a:gd name="T69" fmla="*/ 9 h 118"/>
              <a:gd name="T70" fmla="*/ 7 w 16"/>
              <a:gd name="T71" fmla="*/ 0 h 118"/>
              <a:gd name="T72" fmla="*/ 5 w 16"/>
              <a:gd name="T73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" h="118">
                <a:moveTo>
                  <a:pt x="14" y="113"/>
                </a:moveTo>
                <a:cubicBezTo>
                  <a:pt x="13" y="113"/>
                  <a:pt x="13" y="113"/>
                  <a:pt x="13" y="113"/>
                </a:cubicBezTo>
                <a:cubicBezTo>
                  <a:pt x="13" y="115"/>
                  <a:pt x="14" y="117"/>
                  <a:pt x="14" y="118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15" y="116"/>
                  <a:pt x="14" y="115"/>
                  <a:pt x="14" y="113"/>
                </a:cubicBezTo>
                <a:moveTo>
                  <a:pt x="8" y="92"/>
                </a:moveTo>
                <a:cubicBezTo>
                  <a:pt x="6" y="92"/>
                  <a:pt x="6" y="92"/>
                  <a:pt x="6" y="92"/>
                </a:cubicBezTo>
                <a:cubicBezTo>
                  <a:pt x="7" y="95"/>
                  <a:pt x="8" y="98"/>
                  <a:pt x="9" y="101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9" y="97"/>
                  <a:pt x="8" y="94"/>
                  <a:pt x="8" y="92"/>
                </a:cubicBezTo>
                <a:moveTo>
                  <a:pt x="4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7"/>
                  <a:pt x="4" y="80"/>
                  <a:pt x="4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5" y="80"/>
                  <a:pt x="5" y="77"/>
                  <a:pt x="4" y="74"/>
                </a:cubicBezTo>
                <a:moveTo>
                  <a:pt x="2" y="55"/>
                </a:moveTo>
                <a:cubicBezTo>
                  <a:pt x="1" y="55"/>
                  <a:pt x="1" y="55"/>
                  <a:pt x="1" y="55"/>
                </a:cubicBezTo>
                <a:cubicBezTo>
                  <a:pt x="1" y="58"/>
                  <a:pt x="1" y="61"/>
                  <a:pt x="2" y="65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1"/>
                  <a:pt x="2" y="58"/>
                  <a:pt x="2" y="55"/>
                </a:cubicBezTo>
                <a:moveTo>
                  <a:pt x="1" y="37"/>
                </a:moveTo>
                <a:cubicBezTo>
                  <a:pt x="1" y="39"/>
                  <a:pt x="0" y="41"/>
                  <a:pt x="0" y="43"/>
                </a:cubicBezTo>
                <a:cubicBezTo>
                  <a:pt x="0" y="44"/>
                  <a:pt x="0" y="45"/>
                  <a:pt x="1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5"/>
                  <a:pt x="2" y="44"/>
                  <a:pt x="2" y="43"/>
                </a:cubicBezTo>
                <a:cubicBezTo>
                  <a:pt x="2" y="41"/>
                  <a:pt x="2" y="39"/>
                  <a:pt x="2" y="37"/>
                </a:cubicBezTo>
                <a:cubicBezTo>
                  <a:pt x="1" y="37"/>
                  <a:pt x="1" y="37"/>
                  <a:pt x="1" y="37"/>
                </a:cubicBezTo>
                <a:moveTo>
                  <a:pt x="2" y="18"/>
                </a:moveTo>
                <a:cubicBezTo>
                  <a:pt x="2" y="21"/>
                  <a:pt x="1" y="24"/>
                  <a:pt x="1" y="27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4"/>
                  <a:pt x="3" y="21"/>
                  <a:pt x="3" y="18"/>
                </a:cubicBezTo>
                <a:cubicBezTo>
                  <a:pt x="2" y="18"/>
                  <a:pt x="2" y="18"/>
                  <a:pt x="2" y="18"/>
                </a:cubicBezTo>
                <a:moveTo>
                  <a:pt x="5" y="0"/>
                </a:moveTo>
                <a:cubicBezTo>
                  <a:pt x="5" y="3"/>
                  <a:pt x="4" y="6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6"/>
                  <a:pt x="6" y="3"/>
                  <a:pt x="7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4" name="Freeform 137"/>
          <p:cNvSpPr>
            <a:spLocks noEditPoints="1"/>
          </p:cNvSpPr>
          <p:nvPr/>
        </p:nvSpPr>
        <p:spPr bwMode="auto">
          <a:xfrm rot="16613425">
            <a:off x="8060002" y="4399343"/>
            <a:ext cx="308558" cy="555407"/>
          </a:xfrm>
          <a:custGeom>
            <a:avLst/>
            <a:gdLst>
              <a:gd name="T0" fmla="*/ 35 w 40"/>
              <a:gd name="T1" fmla="*/ 64 h 72"/>
              <a:gd name="T2" fmla="*/ 34 w 40"/>
              <a:gd name="T3" fmla="*/ 65 h 72"/>
              <a:gd name="T4" fmla="*/ 39 w 40"/>
              <a:gd name="T5" fmla="*/ 72 h 72"/>
              <a:gd name="T6" fmla="*/ 40 w 40"/>
              <a:gd name="T7" fmla="*/ 71 h 72"/>
              <a:gd name="T8" fmla="*/ 35 w 40"/>
              <a:gd name="T9" fmla="*/ 64 h 72"/>
              <a:gd name="T10" fmla="*/ 26 w 40"/>
              <a:gd name="T11" fmla="*/ 49 h 72"/>
              <a:gd name="T12" fmla="*/ 25 w 40"/>
              <a:gd name="T13" fmla="*/ 50 h 72"/>
              <a:gd name="T14" fmla="*/ 29 w 40"/>
              <a:gd name="T15" fmla="*/ 57 h 72"/>
              <a:gd name="T16" fmla="*/ 30 w 40"/>
              <a:gd name="T17" fmla="*/ 56 h 72"/>
              <a:gd name="T18" fmla="*/ 26 w 40"/>
              <a:gd name="T19" fmla="*/ 49 h 72"/>
              <a:gd name="T20" fmla="*/ 17 w 40"/>
              <a:gd name="T21" fmla="*/ 33 h 72"/>
              <a:gd name="T22" fmla="*/ 16 w 40"/>
              <a:gd name="T23" fmla="*/ 34 h 72"/>
              <a:gd name="T24" fmla="*/ 20 w 40"/>
              <a:gd name="T25" fmla="*/ 42 h 72"/>
              <a:gd name="T26" fmla="*/ 21 w 40"/>
              <a:gd name="T27" fmla="*/ 41 h 72"/>
              <a:gd name="T28" fmla="*/ 17 w 40"/>
              <a:gd name="T29" fmla="*/ 33 h 72"/>
              <a:gd name="T30" fmla="*/ 8 w 40"/>
              <a:gd name="T31" fmla="*/ 18 h 72"/>
              <a:gd name="T32" fmla="*/ 8 w 40"/>
              <a:gd name="T33" fmla="*/ 18 h 72"/>
              <a:gd name="T34" fmla="*/ 8 w 40"/>
              <a:gd name="T35" fmla="*/ 18 h 72"/>
              <a:gd name="T36" fmla="*/ 9 w 40"/>
              <a:gd name="T37" fmla="*/ 17 h 72"/>
              <a:gd name="T38" fmla="*/ 8 w 40"/>
              <a:gd name="T39" fmla="*/ 18 h 72"/>
              <a:gd name="T40" fmla="*/ 12 w 40"/>
              <a:gd name="T41" fmla="*/ 26 h 72"/>
              <a:gd name="T42" fmla="*/ 13 w 40"/>
              <a:gd name="T43" fmla="*/ 25 h 72"/>
              <a:gd name="T44" fmla="*/ 9 w 40"/>
              <a:gd name="T45" fmla="*/ 17 h 72"/>
              <a:gd name="T46" fmla="*/ 2 w 40"/>
              <a:gd name="T47" fmla="*/ 0 h 72"/>
              <a:gd name="T48" fmla="*/ 0 w 40"/>
              <a:gd name="T49" fmla="*/ 1 h 72"/>
              <a:gd name="T50" fmla="*/ 4 w 40"/>
              <a:gd name="T51" fmla="*/ 9 h 72"/>
              <a:gd name="T52" fmla="*/ 5 w 40"/>
              <a:gd name="T53" fmla="*/ 9 h 72"/>
              <a:gd name="T54" fmla="*/ 2 w 40"/>
              <a:gd name="T5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72">
                <a:moveTo>
                  <a:pt x="35" y="64"/>
                </a:moveTo>
                <a:cubicBezTo>
                  <a:pt x="34" y="65"/>
                  <a:pt x="34" y="65"/>
                  <a:pt x="34" y="65"/>
                </a:cubicBezTo>
                <a:cubicBezTo>
                  <a:pt x="36" y="67"/>
                  <a:pt x="37" y="70"/>
                  <a:pt x="39" y="72"/>
                </a:cubicBezTo>
                <a:cubicBezTo>
                  <a:pt x="40" y="71"/>
                  <a:pt x="40" y="71"/>
                  <a:pt x="40" y="71"/>
                </a:cubicBezTo>
                <a:cubicBezTo>
                  <a:pt x="38" y="69"/>
                  <a:pt x="37" y="66"/>
                  <a:pt x="35" y="64"/>
                </a:cubicBezTo>
                <a:moveTo>
                  <a:pt x="26" y="49"/>
                </a:moveTo>
                <a:cubicBezTo>
                  <a:pt x="25" y="50"/>
                  <a:pt x="25" y="50"/>
                  <a:pt x="25" y="50"/>
                </a:cubicBezTo>
                <a:cubicBezTo>
                  <a:pt x="26" y="52"/>
                  <a:pt x="28" y="55"/>
                  <a:pt x="29" y="57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4"/>
                  <a:pt x="27" y="51"/>
                  <a:pt x="26" y="49"/>
                </a:cubicBezTo>
                <a:moveTo>
                  <a:pt x="17" y="33"/>
                </a:moveTo>
                <a:cubicBezTo>
                  <a:pt x="16" y="34"/>
                  <a:pt x="16" y="34"/>
                  <a:pt x="16" y="34"/>
                </a:cubicBezTo>
                <a:cubicBezTo>
                  <a:pt x="17" y="36"/>
                  <a:pt x="19" y="39"/>
                  <a:pt x="20" y="42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38"/>
                  <a:pt x="18" y="36"/>
                  <a:pt x="17" y="33"/>
                </a:cubicBezTo>
                <a:moveTo>
                  <a:pt x="8" y="18"/>
                </a:moveTo>
                <a:cubicBezTo>
                  <a:pt x="8" y="18"/>
                  <a:pt x="8" y="18"/>
                  <a:pt x="8" y="18"/>
                </a:cubicBezTo>
                <a:cubicBezTo>
                  <a:pt x="8" y="18"/>
                  <a:pt x="8" y="18"/>
                  <a:pt x="8" y="18"/>
                </a:cubicBezTo>
                <a:moveTo>
                  <a:pt x="9" y="17"/>
                </a:moveTo>
                <a:cubicBezTo>
                  <a:pt x="8" y="18"/>
                  <a:pt x="8" y="18"/>
                  <a:pt x="8" y="18"/>
                </a:cubicBezTo>
                <a:cubicBezTo>
                  <a:pt x="9" y="20"/>
                  <a:pt x="10" y="23"/>
                  <a:pt x="12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2"/>
                  <a:pt x="10" y="20"/>
                  <a:pt x="9" y="17"/>
                </a:cubicBezTo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2" y="4"/>
                  <a:pt x="3" y="7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6"/>
                  <a:pt x="3" y="3"/>
                  <a:pt x="2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5" name="Freeform 138"/>
          <p:cNvSpPr>
            <a:spLocks noEditPoints="1"/>
          </p:cNvSpPr>
          <p:nvPr/>
        </p:nvSpPr>
        <p:spPr bwMode="auto">
          <a:xfrm rot="16613425">
            <a:off x="8694172" y="3937870"/>
            <a:ext cx="490447" cy="578143"/>
          </a:xfrm>
          <a:custGeom>
            <a:avLst/>
            <a:gdLst>
              <a:gd name="T0" fmla="*/ 58 w 64"/>
              <a:gd name="T1" fmla="*/ 67 h 75"/>
              <a:gd name="T2" fmla="*/ 57 w 64"/>
              <a:gd name="T3" fmla="*/ 68 h 75"/>
              <a:gd name="T4" fmla="*/ 63 w 64"/>
              <a:gd name="T5" fmla="*/ 75 h 75"/>
              <a:gd name="T6" fmla="*/ 64 w 64"/>
              <a:gd name="T7" fmla="*/ 73 h 75"/>
              <a:gd name="T8" fmla="*/ 58 w 64"/>
              <a:gd name="T9" fmla="*/ 67 h 75"/>
              <a:gd name="T10" fmla="*/ 46 w 64"/>
              <a:gd name="T11" fmla="*/ 55 h 75"/>
              <a:gd name="T12" fmla="*/ 45 w 64"/>
              <a:gd name="T13" fmla="*/ 56 h 75"/>
              <a:gd name="T14" fmla="*/ 51 w 64"/>
              <a:gd name="T15" fmla="*/ 62 h 75"/>
              <a:gd name="T16" fmla="*/ 52 w 64"/>
              <a:gd name="T17" fmla="*/ 61 h 75"/>
              <a:gd name="T18" fmla="*/ 46 w 64"/>
              <a:gd name="T19" fmla="*/ 55 h 75"/>
              <a:gd name="T20" fmla="*/ 34 w 64"/>
              <a:gd name="T21" fmla="*/ 42 h 75"/>
              <a:gd name="T22" fmla="*/ 33 w 64"/>
              <a:gd name="T23" fmla="*/ 43 h 75"/>
              <a:gd name="T24" fmla="*/ 39 w 64"/>
              <a:gd name="T25" fmla="*/ 49 h 75"/>
              <a:gd name="T26" fmla="*/ 40 w 64"/>
              <a:gd name="T27" fmla="*/ 48 h 75"/>
              <a:gd name="T28" fmla="*/ 34 w 64"/>
              <a:gd name="T29" fmla="*/ 42 h 75"/>
              <a:gd name="T30" fmla="*/ 23 w 64"/>
              <a:gd name="T31" fmla="*/ 28 h 75"/>
              <a:gd name="T32" fmla="*/ 22 w 64"/>
              <a:gd name="T33" fmla="*/ 29 h 75"/>
              <a:gd name="T34" fmla="*/ 27 w 64"/>
              <a:gd name="T35" fmla="*/ 36 h 75"/>
              <a:gd name="T36" fmla="*/ 28 w 64"/>
              <a:gd name="T37" fmla="*/ 35 h 75"/>
              <a:gd name="T38" fmla="*/ 23 w 64"/>
              <a:gd name="T39" fmla="*/ 28 h 75"/>
              <a:gd name="T40" fmla="*/ 12 w 64"/>
              <a:gd name="T41" fmla="*/ 15 h 75"/>
              <a:gd name="T42" fmla="*/ 11 w 64"/>
              <a:gd name="T43" fmla="*/ 16 h 75"/>
              <a:gd name="T44" fmla="*/ 16 w 64"/>
              <a:gd name="T45" fmla="*/ 23 h 75"/>
              <a:gd name="T46" fmla="*/ 17 w 64"/>
              <a:gd name="T47" fmla="*/ 22 h 75"/>
              <a:gd name="T48" fmla="*/ 12 w 64"/>
              <a:gd name="T49" fmla="*/ 15 h 75"/>
              <a:gd name="T50" fmla="*/ 1 w 64"/>
              <a:gd name="T51" fmla="*/ 0 h 75"/>
              <a:gd name="T52" fmla="*/ 0 w 64"/>
              <a:gd name="T53" fmla="*/ 1 h 75"/>
              <a:gd name="T54" fmla="*/ 5 w 64"/>
              <a:gd name="T55" fmla="*/ 9 h 75"/>
              <a:gd name="T56" fmla="*/ 6 w 64"/>
              <a:gd name="T57" fmla="*/ 8 h 75"/>
              <a:gd name="T58" fmla="*/ 1 w 64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4" h="75">
                <a:moveTo>
                  <a:pt x="58" y="67"/>
                </a:moveTo>
                <a:cubicBezTo>
                  <a:pt x="57" y="68"/>
                  <a:pt x="57" y="68"/>
                  <a:pt x="57" y="68"/>
                </a:cubicBezTo>
                <a:cubicBezTo>
                  <a:pt x="59" y="71"/>
                  <a:pt x="61" y="73"/>
                  <a:pt x="63" y="75"/>
                </a:cubicBezTo>
                <a:cubicBezTo>
                  <a:pt x="64" y="73"/>
                  <a:pt x="64" y="73"/>
                  <a:pt x="64" y="73"/>
                </a:cubicBezTo>
                <a:cubicBezTo>
                  <a:pt x="62" y="71"/>
                  <a:pt x="60" y="69"/>
                  <a:pt x="58" y="67"/>
                </a:cubicBezTo>
                <a:moveTo>
                  <a:pt x="46" y="55"/>
                </a:moveTo>
                <a:cubicBezTo>
                  <a:pt x="45" y="56"/>
                  <a:pt x="45" y="56"/>
                  <a:pt x="45" y="56"/>
                </a:cubicBezTo>
                <a:cubicBezTo>
                  <a:pt x="47" y="58"/>
                  <a:pt x="49" y="60"/>
                  <a:pt x="51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59"/>
                  <a:pt x="48" y="57"/>
                  <a:pt x="46" y="55"/>
                </a:cubicBezTo>
                <a:moveTo>
                  <a:pt x="34" y="42"/>
                </a:moveTo>
                <a:cubicBezTo>
                  <a:pt x="33" y="43"/>
                  <a:pt x="33" y="43"/>
                  <a:pt x="33" y="43"/>
                </a:cubicBezTo>
                <a:cubicBezTo>
                  <a:pt x="35" y="45"/>
                  <a:pt x="37" y="47"/>
                  <a:pt x="39" y="49"/>
                </a:cubicBezTo>
                <a:cubicBezTo>
                  <a:pt x="40" y="48"/>
                  <a:pt x="40" y="48"/>
                  <a:pt x="40" y="48"/>
                </a:cubicBezTo>
                <a:cubicBezTo>
                  <a:pt x="38" y="46"/>
                  <a:pt x="36" y="44"/>
                  <a:pt x="34" y="42"/>
                </a:cubicBezTo>
                <a:moveTo>
                  <a:pt x="23" y="28"/>
                </a:moveTo>
                <a:cubicBezTo>
                  <a:pt x="22" y="29"/>
                  <a:pt x="22" y="29"/>
                  <a:pt x="22" y="29"/>
                </a:cubicBezTo>
                <a:cubicBezTo>
                  <a:pt x="24" y="32"/>
                  <a:pt x="26" y="34"/>
                  <a:pt x="27" y="36"/>
                </a:cubicBezTo>
                <a:cubicBezTo>
                  <a:pt x="28" y="35"/>
                  <a:pt x="28" y="35"/>
                  <a:pt x="28" y="35"/>
                </a:cubicBezTo>
                <a:cubicBezTo>
                  <a:pt x="27" y="33"/>
                  <a:pt x="25" y="31"/>
                  <a:pt x="23" y="28"/>
                </a:cubicBezTo>
                <a:moveTo>
                  <a:pt x="12" y="15"/>
                </a:moveTo>
                <a:cubicBezTo>
                  <a:pt x="11" y="16"/>
                  <a:pt x="11" y="16"/>
                  <a:pt x="11" y="16"/>
                </a:cubicBezTo>
                <a:cubicBezTo>
                  <a:pt x="13" y="18"/>
                  <a:pt x="14" y="20"/>
                  <a:pt x="16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5" y="19"/>
                  <a:pt x="14" y="17"/>
                  <a:pt x="12" y="15"/>
                </a:cubicBezTo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2" y="4"/>
                  <a:pt x="4" y="6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5" y="5"/>
                  <a:pt x="3" y="3"/>
                  <a:pt x="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6" name="Freeform 139"/>
          <p:cNvSpPr/>
          <p:nvPr/>
        </p:nvSpPr>
        <p:spPr bwMode="auto">
          <a:xfrm rot="16613425">
            <a:off x="7790144" y="4802305"/>
            <a:ext cx="22735" cy="29232"/>
          </a:xfrm>
          <a:custGeom>
            <a:avLst/>
            <a:gdLst>
              <a:gd name="T0" fmla="*/ 2 w 3"/>
              <a:gd name="T1" fmla="*/ 0 h 4"/>
              <a:gd name="T2" fmla="*/ 0 w 3"/>
              <a:gd name="T3" fmla="*/ 1 h 4"/>
              <a:gd name="T4" fmla="*/ 2 w 3"/>
              <a:gd name="T5" fmla="*/ 4 h 4"/>
              <a:gd name="T6" fmla="*/ 3 w 3"/>
              <a:gd name="T7" fmla="*/ 4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3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3"/>
                  <a:pt x="2" y="1"/>
                  <a:pt x="2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7" name="Freeform 140"/>
          <p:cNvSpPr/>
          <p:nvPr/>
        </p:nvSpPr>
        <p:spPr bwMode="auto">
          <a:xfrm rot="16613425">
            <a:off x="6380087" y="4364651"/>
            <a:ext cx="38976" cy="38976"/>
          </a:xfrm>
          <a:custGeom>
            <a:avLst/>
            <a:gdLst>
              <a:gd name="T0" fmla="*/ 4 w 5"/>
              <a:gd name="T1" fmla="*/ 0 h 5"/>
              <a:gd name="T2" fmla="*/ 0 w 5"/>
              <a:gd name="T3" fmla="*/ 4 h 5"/>
              <a:gd name="T4" fmla="*/ 1 w 5"/>
              <a:gd name="T5" fmla="*/ 5 h 5"/>
              <a:gd name="T6" fmla="*/ 5 w 5"/>
              <a:gd name="T7" fmla="*/ 1 h 5"/>
              <a:gd name="T8" fmla="*/ 4 w 5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4" y="0"/>
                </a:moveTo>
                <a:cubicBezTo>
                  <a:pt x="4" y="0"/>
                  <a:pt x="2" y="2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3" y="3"/>
                  <a:pt x="5" y="1"/>
                  <a:pt x="5" y="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E6B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8" name="Freeform 141"/>
          <p:cNvSpPr>
            <a:spLocks noEditPoints="1"/>
          </p:cNvSpPr>
          <p:nvPr/>
        </p:nvSpPr>
        <p:spPr bwMode="auto">
          <a:xfrm rot="16613425">
            <a:off x="7217668" y="3103951"/>
            <a:ext cx="1078334" cy="2757545"/>
          </a:xfrm>
          <a:custGeom>
            <a:avLst/>
            <a:gdLst>
              <a:gd name="T0" fmla="*/ 132 w 140"/>
              <a:gd name="T1" fmla="*/ 351 h 358"/>
              <a:gd name="T2" fmla="*/ 140 w 140"/>
              <a:gd name="T3" fmla="*/ 356 h 358"/>
              <a:gd name="T4" fmla="*/ 132 w 140"/>
              <a:gd name="T5" fmla="*/ 351 h 358"/>
              <a:gd name="T6" fmla="*/ 119 w 140"/>
              <a:gd name="T7" fmla="*/ 339 h 358"/>
              <a:gd name="T8" fmla="*/ 126 w 140"/>
              <a:gd name="T9" fmla="*/ 344 h 358"/>
              <a:gd name="T10" fmla="*/ 119 w 140"/>
              <a:gd name="T11" fmla="*/ 339 h 358"/>
              <a:gd name="T12" fmla="*/ 106 w 140"/>
              <a:gd name="T13" fmla="*/ 325 h 358"/>
              <a:gd name="T14" fmla="*/ 112 w 140"/>
              <a:gd name="T15" fmla="*/ 332 h 358"/>
              <a:gd name="T16" fmla="*/ 93 w 140"/>
              <a:gd name="T17" fmla="*/ 312 h 358"/>
              <a:gd name="T18" fmla="*/ 100 w 140"/>
              <a:gd name="T19" fmla="*/ 318 h 358"/>
              <a:gd name="T20" fmla="*/ 93 w 140"/>
              <a:gd name="T21" fmla="*/ 312 h 358"/>
              <a:gd name="T22" fmla="*/ 81 w 140"/>
              <a:gd name="T23" fmla="*/ 298 h 358"/>
              <a:gd name="T24" fmla="*/ 86 w 140"/>
              <a:gd name="T25" fmla="*/ 306 h 358"/>
              <a:gd name="T26" fmla="*/ 68 w 140"/>
              <a:gd name="T27" fmla="*/ 284 h 358"/>
              <a:gd name="T28" fmla="*/ 75 w 140"/>
              <a:gd name="T29" fmla="*/ 291 h 358"/>
              <a:gd name="T30" fmla="*/ 68 w 140"/>
              <a:gd name="T31" fmla="*/ 284 h 358"/>
              <a:gd name="T32" fmla="*/ 58 w 140"/>
              <a:gd name="T33" fmla="*/ 269 h 358"/>
              <a:gd name="T34" fmla="*/ 62 w 140"/>
              <a:gd name="T35" fmla="*/ 277 h 358"/>
              <a:gd name="T36" fmla="*/ 46 w 140"/>
              <a:gd name="T37" fmla="*/ 255 h 358"/>
              <a:gd name="T38" fmla="*/ 53 w 140"/>
              <a:gd name="T39" fmla="*/ 261 h 358"/>
              <a:gd name="T40" fmla="*/ 46 w 140"/>
              <a:gd name="T41" fmla="*/ 255 h 358"/>
              <a:gd name="T42" fmla="*/ 38 w 140"/>
              <a:gd name="T43" fmla="*/ 238 h 358"/>
              <a:gd name="T44" fmla="*/ 41 w 140"/>
              <a:gd name="T45" fmla="*/ 247 h 358"/>
              <a:gd name="T46" fmla="*/ 27 w 140"/>
              <a:gd name="T47" fmla="*/ 223 h 358"/>
              <a:gd name="T48" fmla="*/ 33 w 140"/>
              <a:gd name="T49" fmla="*/ 230 h 358"/>
              <a:gd name="T50" fmla="*/ 27 w 140"/>
              <a:gd name="T51" fmla="*/ 223 h 358"/>
              <a:gd name="T52" fmla="*/ 27 w 140"/>
              <a:gd name="T53" fmla="*/ 223 h 358"/>
              <a:gd name="T54" fmla="*/ 19 w 140"/>
              <a:gd name="T55" fmla="*/ 206 h 358"/>
              <a:gd name="T56" fmla="*/ 24 w 140"/>
              <a:gd name="T57" fmla="*/ 214 h 358"/>
              <a:gd name="T58" fmla="*/ 19 w 140"/>
              <a:gd name="T59" fmla="*/ 206 h 358"/>
              <a:gd name="T60" fmla="*/ 14 w 140"/>
              <a:gd name="T61" fmla="*/ 188 h 358"/>
              <a:gd name="T62" fmla="*/ 16 w 140"/>
              <a:gd name="T63" fmla="*/ 197 h 358"/>
              <a:gd name="T64" fmla="*/ 7 w 140"/>
              <a:gd name="T65" fmla="*/ 171 h 358"/>
              <a:gd name="T66" fmla="*/ 11 w 140"/>
              <a:gd name="T67" fmla="*/ 179 h 358"/>
              <a:gd name="T68" fmla="*/ 7 w 140"/>
              <a:gd name="T69" fmla="*/ 171 h 358"/>
              <a:gd name="T70" fmla="*/ 7 w 140"/>
              <a:gd name="T71" fmla="*/ 171 h 358"/>
              <a:gd name="T72" fmla="*/ 4 w 140"/>
              <a:gd name="T73" fmla="*/ 153 h 358"/>
              <a:gd name="T74" fmla="*/ 5 w 140"/>
              <a:gd name="T75" fmla="*/ 162 h 358"/>
              <a:gd name="T76" fmla="*/ 1 w 140"/>
              <a:gd name="T77" fmla="*/ 134 h 358"/>
              <a:gd name="T78" fmla="*/ 2 w 140"/>
              <a:gd name="T79" fmla="*/ 134 h 358"/>
              <a:gd name="T80" fmla="*/ 1 w 140"/>
              <a:gd name="T81" fmla="*/ 144 h 358"/>
              <a:gd name="T82" fmla="*/ 0 w 140"/>
              <a:gd name="T83" fmla="*/ 122 h 358"/>
              <a:gd name="T84" fmla="*/ 2 w 140"/>
              <a:gd name="T85" fmla="*/ 116 h 358"/>
              <a:gd name="T86" fmla="*/ 2 w 140"/>
              <a:gd name="T87" fmla="*/ 125 h 358"/>
              <a:gd name="T88" fmla="*/ 0 w 140"/>
              <a:gd name="T89" fmla="*/ 122 h 358"/>
              <a:gd name="T90" fmla="*/ 2 w 140"/>
              <a:gd name="T91" fmla="*/ 97 h 358"/>
              <a:gd name="T92" fmla="*/ 2 w 140"/>
              <a:gd name="T93" fmla="*/ 107 h 358"/>
              <a:gd name="T94" fmla="*/ 4 w 140"/>
              <a:gd name="T95" fmla="*/ 88 h 358"/>
              <a:gd name="T96" fmla="*/ 7 w 140"/>
              <a:gd name="T97" fmla="*/ 79 h 358"/>
              <a:gd name="T98" fmla="*/ 4 w 140"/>
              <a:gd name="T99" fmla="*/ 88 h 358"/>
              <a:gd name="T100" fmla="*/ 11 w 140"/>
              <a:gd name="T101" fmla="*/ 61 h 358"/>
              <a:gd name="T102" fmla="*/ 10 w 140"/>
              <a:gd name="T103" fmla="*/ 71 h 358"/>
              <a:gd name="T104" fmla="*/ 15 w 140"/>
              <a:gd name="T105" fmla="*/ 53 h 358"/>
              <a:gd name="T106" fmla="*/ 21 w 140"/>
              <a:gd name="T107" fmla="*/ 45 h 358"/>
              <a:gd name="T108" fmla="*/ 15 w 140"/>
              <a:gd name="T109" fmla="*/ 53 h 358"/>
              <a:gd name="T110" fmla="*/ 29 w 140"/>
              <a:gd name="T111" fmla="*/ 28 h 358"/>
              <a:gd name="T112" fmla="*/ 25 w 140"/>
              <a:gd name="T113" fmla="*/ 37 h 358"/>
              <a:gd name="T114" fmla="*/ 34 w 140"/>
              <a:gd name="T115" fmla="*/ 21 h 358"/>
              <a:gd name="T116" fmla="*/ 41 w 140"/>
              <a:gd name="T117" fmla="*/ 15 h 358"/>
              <a:gd name="T118" fmla="*/ 34 w 140"/>
              <a:gd name="T119" fmla="*/ 21 h 358"/>
              <a:gd name="T120" fmla="*/ 53 w 140"/>
              <a:gd name="T121" fmla="*/ 0 h 358"/>
              <a:gd name="T122" fmla="*/ 47 w 140"/>
              <a:gd name="T123" fmla="*/ 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" h="358">
                <a:moveTo>
                  <a:pt x="132" y="351"/>
                </a:moveTo>
                <a:cubicBezTo>
                  <a:pt x="132" y="351"/>
                  <a:pt x="132" y="351"/>
                  <a:pt x="132" y="351"/>
                </a:cubicBezTo>
                <a:cubicBezTo>
                  <a:pt x="133" y="350"/>
                  <a:pt x="133" y="350"/>
                  <a:pt x="133" y="350"/>
                </a:cubicBezTo>
                <a:cubicBezTo>
                  <a:pt x="135" y="352"/>
                  <a:pt x="138" y="354"/>
                  <a:pt x="140" y="356"/>
                </a:cubicBezTo>
                <a:cubicBezTo>
                  <a:pt x="139" y="358"/>
                  <a:pt x="139" y="358"/>
                  <a:pt x="139" y="358"/>
                </a:cubicBezTo>
                <a:cubicBezTo>
                  <a:pt x="137" y="356"/>
                  <a:pt x="134" y="354"/>
                  <a:pt x="132" y="351"/>
                </a:cubicBezTo>
                <a:close/>
                <a:moveTo>
                  <a:pt x="119" y="339"/>
                </a:moveTo>
                <a:cubicBezTo>
                  <a:pt x="119" y="339"/>
                  <a:pt x="119" y="339"/>
                  <a:pt x="119" y="339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22" y="340"/>
                  <a:pt x="124" y="342"/>
                  <a:pt x="126" y="344"/>
                </a:cubicBezTo>
                <a:cubicBezTo>
                  <a:pt x="125" y="345"/>
                  <a:pt x="125" y="345"/>
                  <a:pt x="125" y="345"/>
                </a:cubicBezTo>
                <a:cubicBezTo>
                  <a:pt x="123" y="343"/>
                  <a:pt x="121" y="341"/>
                  <a:pt x="119" y="339"/>
                </a:cubicBezTo>
                <a:close/>
                <a:moveTo>
                  <a:pt x="105" y="326"/>
                </a:moveTo>
                <a:cubicBezTo>
                  <a:pt x="106" y="325"/>
                  <a:pt x="106" y="325"/>
                  <a:pt x="106" y="325"/>
                </a:cubicBezTo>
                <a:cubicBezTo>
                  <a:pt x="109" y="327"/>
                  <a:pt x="111" y="329"/>
                  <a:pt x="113" y="331"/>
                </a:cubicBezTo>
                <a:cubicBezTo>
                  <a:pt x="112" y="332"/>
                  <a:pt x="112" y="332"/>
                  <a:pt x="112" y="332"/>
                </a:cubicBezTo>
                <a:cubicBezTo>
                  <a:pt x="110" y="330"/>
                  <a:pt x="108" y="328"/>
                  <a:pt x="105" y="326"/>
                </a:cubicBezTo>
                <a:close/>
                <a:moveTo>
                  <a:pt x="93" y="312"/>
                </a:moveTo>
                <a:cubicBezTo>
                  <a:pt x="94" y="311"/>
                  <a:pt x="94" y="311"/>
                  <a:pt x="94" y="311"/>
                </a:cubicBezTo>
                <a:cubicBezTo>
                  <a:pt x="96" y="314"/>
                  <a:pt x="98" y="316"/>
                  <a:pt x="100" y="318"/>
                </a:cubicBezTo>
                <a:cubicBezTo>
                  <a:pt x="99" y="319"/>
                  <a:pt x="99" y="319"/>
                  <a:pt x="99" y="319"/>
                </a:cubicBezTo>
                <a:cubicBezTo>
                  <a:pt x="97" y="317"/>
                  <a:pt x="95" y="315"/>
                  <a:pt x="93" y="312"/>
                </a:cubicBezTo>
                <a:close/>
                <a:moveTo>
                  <a:pt x="80" y="299"/>
                </a:moveTo>
                <a:cubicBezTo>
                  <a:pt x="81" y="298"/>
                  <a:pt x="81" y="298"/>
                  <a:pt x="81" y="298"/>
                </a:cubicBezTo>
                <a:cubicBezTo>
                  <a:pt x="83" y="300"/>
                  <a:pt x="85" y="302"/>
                  <a:pt x="87" y="305"/>
                </a:cubicBezTo>
                <a:cubicBezTo>
                  <a:pt x="86" y="306"/>
                  <a:pt x="86" y="306"/>
                  <a:pt x="86" y="306"/>
                </a:cubicBezTo>
                <a:cubicBezTo>
                  <a:pt x="84" y="303"/>
                  <a:pt x="82" y="301"/>
                  <a:pt x="80" y="299"/>
                </a:cubicBezTo>
                <a:close/>
                <a:moveTo>
                  <a:pt x="68" y="284"/>
                </a:moveTo>
                <a:cubicBezTo>
                  <a:pt x="69" y="283"/>
                  <a:pt x="69" y="283"/>
                  <a:pt x="69" y="283"/>
                </a:cubicBezTo>
                <a:cubicBezTo>
                  <a:pt x="71" y="286"/>
                  <a:pt x="73" y="288"/>
                  <a:pt x="75" y="291"/>
                </a:cubicBezTo>
                <a:cubicBezTo>
                  <a:pt x="74" y="292"/>
                  <a:pt x="74" y="292"/>
                  <a:pt x="74" y="292"/>
                </a:cubicBezTo>
                <a:cubicBezTo>
                  <a:pt x="72" y="289"/>
                  <a:pt x="70" y="287"/>
                  <a:pt x="68" y="284"/>
                </a:cubicBezTo>
                <a:close/>
                <a:moveTo>
                  <a:pt x="57" y="270"/>
                </a:moveTo>
                <a:cubicBezTo>
                  <a:pt x="58" y="269"/>
                  <a:pt x="58" y="269"/>
                  <a:pt x="58" y="269"/>
                </a:cubicBezTo>
                <a:cubicBezTo>
                  <a:pt x="60" y="271"/>
                  <a:pt x="62" y="274"/>
                  <a:pt x="64" y="276"/>
                </a:cubicBezTo>
                <a:cubicBezTo>
                  <a:pt x="62" y="277"/>
                  <a:pt x="62" y="277"/>
                  <a:pt x="62" y="277"/>
                </a:cubicBezTo>
                <a:cubicBezTo>
                  <a:pt x="61" y="275"/>
                  <a:pt x="59" y="272"/>
                  <a:pt x="57" y="270"/>
                </a:cubicBezTo>
                <a:close/>
                <a:moveTo>
                  <a:pt x="46" y="255"/>
                </a:moveTo>
                <a:cubicBezTo>
                  <a:pt x="47" y="254"/>
                  <a:pt x="47" y="254"/>
                  <a:pt x="47" y="254"/>
                </a:cubicBezTo>
                <a:cubicBezTo>
                  <a:pt x="49" y="256"/>
                  <a:pt x="51" y="259"/>
                  <a:pt x="53" y="261"/>
                </a:cubicBezTo>
                <a:cubicBezTo>
                  <a:pt x="51" y="262"/>
                  <a:pt x="51" y="262"/>
                  <a:pt x="51" y="262"/>
                </a:cubicBezTo>
                <a:cubicBezTo>
                  <a:pt x="50" y="260"/>
                  <a:pt x="48" y="257"/>
                  <a:pt x="46" y="255"/>
                </a:cubicBezTo>
                <a:close/>
                <a:moveTo>
                  <a:pt x="36" y="239"/>
                </a:moveTo>
                <a:cubicBezTo>
                  <a:pt x="38" y="238"/>
                  <a:pt x="38" y="238"/>
                  <a:pt x="38" y="238"/>
                </a:cubicBezTo>
                <a:cubicBezTo>
                  <a:pt x="39" y="241"/>
                  <a:pt x="41" y="243"/>
                  <a:pt x="42" y="246"/>
                </a:cubicBezTo>
                <a:cubicBezTo>
                  <a:pt x="41" y="247"/>
                  <a:pt x="41" y="247"/>
                  <a:pt x="41" y="247"/>
                </a:cubicBezTo>
                <a:cubicBezTo>
                  <a:pt x="39" y="244"/>
                  <a:pt x="38" y="241"/>
                  <a:pt x="36" y="239"/>
                </a:cubicBezTo>
                <a:close/>
                <a:moveTo>
                  <a:pt x="27" y="223"/>
                </a:moveTo>
                <a:cubicBezTo>
                  <a:pt x="29" y="222"/>
                  <a:pt x="29" y="222"/>
                  <a:pt x="29" y="222"/>
                </a:cubicBezTo>
                <a:cubicBezTo>
                  <a:pt x="30" y="225"/>
                  <a:pt x="31" y="227"/>
                  <a:pt x="33" y="230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0" y="228"/>
                  <a:pt x="29" y="225"/>
                  <a:pt x="27" y="223"/>
                </a:cubicBezTo>
                <a:close/>
                <a:moveTo>
                  <a:pt x="27" y="223"/>
                </a:moveTo>
                <a:cubicBezTo>
                  <a:pt x="27" y="223"/>
                  <a:pt x="27" y="223"/>
                  <a:pt x="27" y="223"/>
                </a:cubicBezTo>
                <a:cubicBezTo>
                  <a:pt x="27" y="223"/>
                  <a:pt x="27" y="223"/>
                  <a:pt x="27" y="223"/>
                </a:cubicBezTo>
                <a:close/>
                <a:moveTo>
                  <a:pt x="19" y="206"/>
                </a:moveTo>
                <a:cubicBezTo>
                  <a:pt x="21" y="205"/>
                  <a:pt x="21" y="205"/>
                  <a:pt x="21" y="205"/>
                </a:cubicBezTo>
                <a:cubicBezTo>
                  <a:pt x="22" y="208"/>
                  <a:pt x="23" y="211"/>
                  <a:pt x="24" y="214"/>
                </a:cubicBezTo>
                <a:cubicBezTo>
                  <a:pt x="23" y="214"/>
                  <a:pt x="23" y="214"/>
                  <a:pt x="23" y="214"/>
                </a:cubicBezTo>
                <a:cubicBezTo>
                  <a:pt x="22" y="212"/>
                  <a:pt x="20" y="209"/>
                  <a:pt x="19" y="206"/>
                </a:cubicBezTo>
                <a:close/>
                <a:moveTo>
                  <a:pt x="12" y="189"/>
                </a:moveTo>
                <a:cubicBezTo>
                  <a:pt x="14" y="188"/>
                  <a:pt x="14" y="188"/>
                  <a:pt x="14" y="188"/>
                </a:cubicBezTo>
                <a:cubicBezTo>
                  <a:pt x="15" y="191"/>
                  <a:pt x="16" y="194"/>
                  <a:pt x="17" y="197"/>
                </a:cubicBezTo>
                <a:cubicBezTo>
                  <a:pt x="16" y="197"/>
                  <a:pt x="16" y="197"/>
                  <a:pt x="16" y="197"/>
                </a:cubicBezTo>
                <a:cubicBezTo>
                  <a:pt x="14" y="194"/>
                  <a:pt x="13" y="192"/>
                  <a:pt x="12" y="189"/>
                </a:cubicBezTo>
                <a:close/>
                <a:moveTo>
                  <a:pt x="7" y="171"/>
                </a:moveTo>
                <a:cubicBezTo>
                  <a:pt x="8" y="171"/>
                  <a:pt x="8" y="171"/>
                  <a:pt x="8" y="171"/>
                </a:cubicBezTo>
                <a:cubicBezTo>
                  <a:pt x="9" y="173"/>
                  <a:pt x="10" y="176"/>
                  <a:pt x="11" y="179"/>
                </a:cubicBezTo>
                <a:cubicBezTo>
                  <a:pt x="9" y="180"/>
                  <a:pt x="9" y="180"/>
                  <a:pt x="9" y="180"/>
                </a:cubicBezTo>
                <a:cubicBezTo>
                  <a:pt x="8" y="177"/>
                  <a:pt x="7" y="174"/>
                  <a:pt x="7" y="171"/>
                </a:cubicBezTo>
                <a:close/>
                <a:moveTo>
                  <a:pt x="7" y="171"/>
                </a:moveTo>
                <a:cubicBezTo>
                  <a:pt x="7" y="171"/>
                  <a:pt x="7" y="171"/>
                  <a:pt x="7" y="171"/>
                </a:cubicBezTo>
                <a:moveTo>
                  <a:pt x="3" y="153"/>
                </a:moveTo>
                <a:cubicBezTo>
                  <a:pt x="4" y="153"/>
                  <a:pt x="4" y="153"/>
                  <a:pt x="4" y="153"/>
                </a:cubicBezTo>
                <a:cubicBezTo>
                  <a:pt x="5" y="156"/>
                  <a:pt x="5" y="159"/>
                  <a:pt x="6" y="162"/>
                </a:cubicBezTo>
                <a:cubicBezTo>
                  <a:pt x="5" y="162"/>
                  <a:pt x="5" y="162"/>
                  <a:pt x="5" y="162"/>
                </a:cubicBezTo>
                <a:cubicBezTo>
                  <a:pt x="4" y="159"/>
                  <a:pt x="3" y="156"/>
                  <a:pt x="3" y="153"/>
                </a:cubicBezTo>
                <a:close/>
                <a:moveTo>
                  <a:pt x="1" y="134"/>
                </a:moveTo>
                <a:cubicBezTo>
                  <a:pt x="1" y="134"/>
                  <a:pt x="1" y="134"/>
                  <a:pt x="1" y="134"/>
                </a:cubicBezTo>
                <a:cubicBezTo>
                  <a:pt x="2" y="134"/>
                  <a:pt x="2" y="134"/>
                  <a:pt x="2" y="134"/>
                </a:cubicBezTo>
                <a:cubicBezTo>
                  <a:pt x="2" y="137"/>
                  <a:pt x="3" y="140"/>
                  <a:pt x="3" y="143"/>
                </a:cubicBezTo>
                <a:cubicBezTo>
                  <a:pt x="1" y="144"/>
                  <a:pt x="1" y="144"/>
                  <a:pt x="1" y="144"/>
                </a:cubicBezTo>
                <a:cubicBezTo>
                  <a:pt x="1" y="140"/>
                  <a:pt x="1" y="137"/>
                  <a:pt x="1" y="134"/>
                </a:cubicBezTo>
                <a:close/>
                <a:moveTo>
                  <a:pt x="0" y="122"/>
                </a:moveTo>
                <a:cubicBezTo>
                  <a:pt x="0" y="120"/>
                  <a:pt x="0" y="118"/>
                  <a:pt x="0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8"/>
                  <a:pt x="2" y="120"/>
                  <a:pt x="2" y="122"/>
                </a:cubicBezTo>
                <a:cubicBezTo>
                  <a:pt x="2" y="123"/>
                  <a:pt x="2" y="124"/>
                  <a:pt x="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4"/>
                  <a:pt x="0" y="123"/>
                  <a:pt x="0" y="122"/>
                </a:cubicBezTo>
                <a:close/>
                <a:moveTo>
                  <a:pt x="1" y="106"/>
                </a:moveTo>
                <a:cubicBezTo>
                  <a:pt x="1" y="103"/>
                  <a:pt x="1" y="100"/>
                  <a:pt x="2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3" y="100"/>
                  <a:pt x="3" y="103"/>
                  <a:pt x="2" y="107"/>
                </a:cubicBezTo>
                <a:lnTo>
                  <a:pt x="1" y="106"/>
                </a:lnTo>
                <a:close/>
                <a:moveTo>
                  <a:pt x="4" y="88"/>
                </a:moveTo>
                <a:cubicBezTo>
                  <a:pt x="4" y="85"/>
                  <a:pt x="5" y="82"/>
                  <a:pt x="6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2"/>
                  <a:pt x="6" y="85"/>
                  <a:pt x="5" y="88"/>
                </a:cubicBezTo>
                <a:lnTo>
                  <a:pt x="4" y="88"/>
                </a:lnTo>
                <a:close/>
                <a:moveTo>
                  <a:pt x="8" y="70"/>
                </a:moveTo>
                <a:cubicBezTo>
                  <a:pt x="9" y="67"/>
                  <a:pt x="10" y="64"/>
                  <a:pt x="11" y="61"/>
                </a:cubicBezTo>
                <a:cubicBezTo>
                  <a:pt x="13" y="62"/>
                  <a:pt x="13" y="62"/>
                  <a:pt x="13" y="62"/>
                </a:cubicBezTo>
                <a:cubicBezTo>
                  <a:pt x="12" y="65"/>
                  <a:pt x="11" y="68"/>
                  <a:pt x="10" y="71"/>
                </a:cubicBezTo>
                <a:lnTo>
                  <a:pt x="8" y="70"/>
                </a:lnTo>
                <a:close/>
                <a:moveTo>
                  <a:pt x="15" y="53"/>
                </a:moveTo>
                <a:cubicBezTo>
                  <a:pt x="16" y="50"/>
                  <a:pt x="18" y="47"/>
                  <a:pt x="19" y="44"/>
                </a:cubicBezTo>
                <a:cubicBezTo>
                  <a:pt x="21" y="45"/>
                  <a:pt x="21" y="45"/>
                  <a:pt x="21" y="45"/>
                </a:cubicBezTo>
                <a:cubicBezTo>
                  <a:pt x="19" y="48"/>
                  <a:pt x="18" y="51"/>
                  <a:pt x="16" y="53"/>
                </a:cubicBezTo>
                <a:lnTo>
                  <a:pt x="15" y="53"/>
                </a:lnTo>
                <a:close/>
                <a:moveTo>
                  <a:pt x="24" y="36"/>
                </a:moveTo>
                <a:cubicBezTo>
                  <a:pt x="25" y="34"/>
                  <a:pt x="27" y="31"/>
                  <a:pt x="29" y="28"/>
                </a:cubicBezTo>
                <a:cubicBezTo>
                  <a:pt x="30" y="29"/>
                  <a:pt x="30" y="29"/>
                  <a:pt x="30" y="29"/>
                </a:cubicBezTo>
                <a:cubicBezTo>
                  <a:pt x="28" y="32"/>
                  <a:pt x="27" y="34"/>
                  <a:pt x="25" y="37"/>
                </a:cubicBezTo>
                <a:lnTo>
                  <a:pt x="24" y="36"/>
                </a:lnTo>
                <a:close/>
                <a:moveTo>
                  <a:pt x="34" y="21"/>
                </a:moveTo>
                <a:cubicBezTo>
                  <a:pt x="36" y="18"/>
                  <a:pt x="38" y="16"/>
                  <a:pt x="40" y="14"/>
                </a:cubicBezTo>
                <a:cubicBezTo>
                  <a:pt x="41" y="15"/>
                  <a:pt x="41" y="15"/>
                  <a:pt x="41" y="15"/>
                </a:cubicBezTo>
                <a:cubicBezTo>
                  <a:pt x="39" y="17"/>
                  <a:pt x="37" y="19"/>
                  <a:pt x="35" y="22"/>
                </a:cubicBezTo>
                <a:lnTo>
                  <a:pt x="34" y="21"/>
                </a:lnTo>
                <a:close/>
                <a:moveTo>
                  <a:pt x="46" y="7"/>
                </a:moveTo>
                <a:cubicBezTo>
                  <a:pt x="50" y="2"/>
                  <a:pt x="53" y="0"/>
                  <a:pt x="53" y="0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2" y="4"/>
                  <a:pt x="47" y="8"/>
                </a:cubicBezTo>
                <a:lnTo>
                  <a:pt x="46" y="7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59" name="Oval 144"/>
          <p:cNvSpPr>
            <a:spLocks noChangeArrowheads="1"/>
          </p:cNvSpPr>
          <p:nvPr/>
        </p:nvSpPr>
        <p:spPr bwMode="auto">
          <a:xfrm rot="16613425">
            <a:off x="7011648" y="4561680"/>
            <a:ext cx="110432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0" name="Oval 145"/>
          <p:cNvSpPr>
            <a:spLocks noChangeArrowheads="1"/>
          </p:cNvSpPr>
          <p:nvPr/>
        </p:nvSpPr>
        <p:spPr bwMode="auto">
          <a:xfrm rot="16613425">
            <a:off x="8342397" y="2659538"/>
            <a:ext cx="107184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1" name="Freeform 146"/>
          <p:cNvSpPr/>
          <p:nvPr/>
        </p:nvSpPr>
        <p:spPr bwMode="auto">
          <a:xfrm rot="16613425">
            <a:off x="7809118" y="4605575"/>
            <a:ext cx="464463" cy="487199"/>
          </a:xfrm>
          <a:custGeom>
            <a:avLst/>
            <a:gdLst>
              <a:gd name="T0" fmla="*/ 11 w 60"/>
              <a:gd name="T1" fmla="*/ 47 h 63"/>
              <a:gd name="T2" fmla="*/ 13 w 60"/>
              <a:gd name="T3" fmla="*/ 50 h 63"/>
              <a:gd name="T4" fmla="*/ 17 w 60"/>
              <a:gd name="T5" fmla="*/ 48 h 63"/>
              <a:gd name="T6" fmla="*/ 16 w 60"/>
              <a:gd name="T7" fmla="*/ 47 h 63"/>
              <a:gd name="T8" fmla="*/ 22 w 60"/>
              <a:gd name="T9" fmla="*/ 47 h 63"/>
              <a:gd name="T10" fmla="*/ 24 w 60"/>
              <a:gd name="T11" fmla="*/ 50 h 63"/>
              <a:gd name="T12" fmla="*/ 28 w 60"/>
              <a:gd name="T13" fmla="*/ 48 h 63"/>
              <a:gd name="T14" fmla="*/ 27 w 60"/>
              <a:gd name="T15" fmla="*/ 47 h 63"/>
              <a:gd name="T16" fmla="*/ 35 w 60"/>
              <a:gd name="T17" fmla="*/ 47 h 63"/>
              <a:gd name="T18" fmla="*/ 42 w 60"/>
              <a:gd name="T19" fmla="*/ 58 h 63"/>
              <a:gd name="T20" fmla="*/ 48 w 60"/>
              <a:gd name="T21" fmla="*/ 63 h 63"/>
              <a:gd name="T22" fmla="*/ 48 w 60"/>
              <a:gd name="T23" fmla="*/ 63 h 63"/>
              <a:gd name="T24" fmla="*/ 48 w 60"/>
              <a:gd name="T25" fmla="*/ 63 h 63"/>
              <a:gd name="T26" fmla="*/ 49 w 60"/>
              <a:gd name="T27" fmla="*/ 63 h 63"/>
              <a:gd name="T28" fmla="*/ 49 w 60"/>
              <a:gd name="T29" fmla="*/ 63 h 63"/>
              <a:gd name="T30" fmla="*/ 48 w 60"/>
              <a:gd name="T31" fmla="*/ 55 h 63"/>
              <a:gd name="T32" fmla="*/ 42 w 60"/>
              <a:gd name="T33" fmla="*/ 43 h 63"/>
              <a:gd name="T34" fmla="*/ 47 w 60"/>
              <a:gd name="T35" fmla="*/ 36 h 63"/>
              <a:gd name="T36" fmla="*/ 47 w 60"/>
              <a:gd name="T37" fmla="*/ 37 h 63"/>
              <a:gd name="T38" fmla="*/ 51 w 60"/>
              <a:gd name="T39" fmla="*/ 35 h 63"/>
              <a:gd name="T40" fmla="*/ 49 w 60"/>
              <a:gd name="T41" fmla="*/ 32 h 63"/>
              <a:gd name="T42" fmla="*/ 53 w 60"/>
              <a:gd name="T43" fmla="*/ 26 h 63"/>
              <a:gd name="T44" fmla="*/ 54 w 60"/>
              <a:gd name="T45" fmla="*/ 28 h 63"/>
              <a:gd name="T46" fmla="*/ 57 w 60"/>
              <a:gd name="T47" fmla="*/ 26 h 63"/>
              <a:gd name="T48" fmla="*/ 55 w 60"/>
              <a:gd name="T49" fmla="*/ 23 h 63"/>
              <a:gd name="T50" fmla="*/ 60 w 60"/>
              <a:gd name="T51" fmla="*/ 15 h 63"/>
              <a:gd name="T52" fmla="*/ 59 w 60"/>
              <a:gd name="T53" fmla="*/ 11 h 63"/>
              <a:gd name="T54" fmla="*/ 44 w 60"/>
              <a:gd name="T55" fmla="*/ 27 h 63"/>
              <a:gd name="T56" fmla="*/ 36 w 60"/>
              <a:gd name="T57" fmla="*/ 31 h 63"/>
              <a:gd name="T58" fmla="*/ 34 w 60"/>
              <a:gd name="T59" fmla="*/ 29 h 63"/>
              <a:gd name="T60" fmla="*/ 24 w 60"/>
              <a:gd name="T61" fmla="*/ 14 h 63"/>
              <a:gd name="T62" fmla="*/ 29 w 60"/>
              <a:gd name="T63" fmla="*/ 2 h 63"/>
              <a:gd name="T64" fmla="*/ 28 w 60"/>
              <a:gd name="T65" fmla="*/ 0 h 63"/>
              <a:gd name="T66" fmla="*/ 20 w 60"/>
              <a:gd name="T67" fmla="*/ 8 h 63"/>
              <a:gd name="T68" fmla="*/ 17 w 60"/>
              <a:gd name="T69" fmla="*/ 3 h 63"/>
              <a:gd name="T70" fmla="*/ 16 w 60"/>
              <a:gd name="T71" fmla="*/ 4 h 63"/>
              <a:gd name="T72" fmla="*/ 19 w 60"/>
              <a:gd name="T73" fmla="*/ 9 h 63"/>
              <a:gd name="T74" fmla="*/ 7 w 60"/>
              <a:gd name="T75" fmla="*/ 11 h 63"/>
              <a:gd name="T76" fmla="*/ 8 w 60"/>
              <a:gd name="T77" fmla="*/ 14 h 63"/>
              <a:gd name="T78" fmla="*/ 21 w 60"/>
              <a:gd name="T79" fmla="*/ 16 h 63"/>
              <a:gd name="T80" fmla="*/ 28 w 60"/>
              <a:gd name="T81" fmla="*/ 33 h 63"/>
              <a:gd name="T82" fmla="*/ 29 w 60"/>
              <a:gd name="T83" fmla="*/ 35 h 63"/>
              <a:gd name="T84" fmla="*/ 20 w 60"/>
              <a:gd name="T85" fmla="*/ 40 h 63"/>
              <a:gd name="T86" fmla="*/ 0 w 60"/>
              <a:gd name="T87" fmla="*/ 43 h 63"/>
              <a:gd name="T88" fmla="*/ 1 w 60"/>
              <a:gd name="T89" fmla="*/ 47 h 63"/>
              <a:gd name="T90" fmla="*/ 11 w 60"/>
              <a:gd name="T91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" h="63">
                <a:moveTo>
                  <a:pt x="11" y="47"/>
                </a:moveTo>
                <a:cubicBezTo>
                  <a:pt x="13" y="50"/>
                  <a:pt x="13" y="50"/>
                  <a:pt x="13" y="50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6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4" y="50"/>
                  <a:pt x="24" y="50"/>
                  <a:pt x="24" y="50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7"/>
                  <a:pt x="27" y="47"/>
                  <a:pt x="27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8"/>
                  <a:pt x="42" y="58"/>
                  <a:pt x="42" y="58"/>
                </a:cubicBezTo>
                <a:cubicBezTo>
                  <a:pt x="44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1" y="60"/>
                  <a:pt x="48" y="55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51" y="35"/>
                  <a:pt x="51" y="35"/>
                  <a:pt x="51" y="35"/>
                </a:cubicBezTo>
                <a:cubicBezTo>
                  <a:pt x="49" y="32"/>
                  <a:pt x="49" y="32"/>
                  <a:pt x="49" y="32"/>
                </a:cubicBezTo>
                <a:cubicBezTo>
                  <a:pt x="53" y="26"/>
                  <a:pt x="53" y="26"/>
                  <a:pt x="53" y="26"/>
                </a:cubicBezTo>
                <a:cubicBezTo>
                  <a:pt x="54" y="28"/>
                  <a:pt x="54" y="28"/>
                  <a:pt x="54" y="28"/>
                </a:cubicBezTo>
                <a:cubicBezTo>
                  <a:pt x="57" y="26"/>
                  <a:pt x="57" y="26"/>
                  <a:pt x="57" y="26"/>
                </a:cubicBezTo>
                <a:cubicBezTo>
                  <a:pt x="55" y="23"/>
                  <a:pt x="55" y="23"/>
                  <a:pt x="55" y="23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1"/>
                  <a:pt x="59" y="11"/>
                  <a:pt x="59" y="11"/>
                </a:cubicBezTo>
                <a:cubicBezTo>
                  <a:pt x="44" y="27"/>
                  <a:pt x="44" y="27"/>
                  <a:pt x="44" y="27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4" y="29"/>
                  <a:pt x="34" y="29"/>
                </a:cubicBezTo>
                <a:cubicBezTo>
                  <a:pt x="24" y="14"/>
                  <a:pt x="24" y="14"/>
                  <a:pt x="24" y="14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0"/>
                  <a:pt x="28" y="0"/>
                  <a:pt x="28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4"/>
                  <a:pt x="16" y="4"/>
                  <a:pt x="16" y="4"/>
                </a:cubicBezTo>
                <a:cubicBezTo>
                  <a:pt x="19" y="9"/>
                  <a:pt x="19" y="9"/>
                  <a:pt x="19" y="9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4"/>
                  <a:pt x="8" y="14"/>
                  <a:pt x="8" y="14"/>
                </a:cubicBezTo>
                <a:cubicBezTo>
                  <a:pt x="21" y="16"/>
                  <a:pt x="21" y="16"/>
                  <a:pt x="21" y="16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9" y="35"/>
                </a:cubicBezTo>
                <a:cubicBezTo>
                  <a:pt x="20" y="40"/>
                  <a:pt x="20" y="40"/>
                  <a:pt x="2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7"/>
                  <a:pt x="1" y="47"/>
                  <a:pt x="1" y="47"/>
                </a:cubicBezTo>
                <a:lnTo>
                  <a:pt x="11" y="47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2" name="Freeform 147"/>
          <p:cNvSpPr/>
          <p:nvPr/>
        </p:nvSpPr>
        <p:spPr bwMode="auto">
          <a:xfrm rot="15930918">
            <a:off x="7101773" y="1626630"/>
            <a:ext cx="642991" cy="664568"/>
          </a:xfrm>
          <a:custGeom>
            <a:avLst/>
            <a:gdLst>
              <a:gd name="T0" fmla="*/ 57 w 63"/>
              <a:gd name="T1" fmla="*/ 40 h 65"/>
              <a:gd name="T2" fmla="*/ 59 w 63"/>
              <a:gd name="T3" fmla="*/ 36 h 65"/>
              <a:gd name="T4" fmla="*/ 55 w 63"/>
              <a:gd name="T5" fmla="*/ 34 h 65"/>
              <a:gd name="T6" fmla="*/ 54 w 63"/>
              <a:gd name="T7" fmla="*/ 36 h 65"/>
              <a:gd name="T8" fmla="*/ 50 w 63"/>
              <a:gd name="T9" fmla="*/ 31 h 65"/>
              <a:gd name="T10" fmla="*/ 52 w 63"/>
              <a:gd name="T11" fmla="*/ 27 h 65"/>
              <a:gd name="T12" fmla="*/ 48 w 63"/>
              <a:gd name="T13" fmla="*/ 25 h 65"/>
              <a:gd name="T14" fmla="*/ 47 w 63"/>
              <a:gd name="T15" fmla="*/ 27 h 65"/>
              <a:gd name="T16" fmla="*/ 42 w 63"/>
              <a:gd name="T17" fmla="*/ 20 h 65"/>
              <a:gd name="T18" fmla="*/ 47 w 63"/>
              <a:gd name="T19" fmla="*/ 8 h 65"/>
              <a:gd name="T20" fmla="*/ 47 w 63"/>
              <a:gd name="T21" fmla="*/ 0 h 65"/>
              <a:gd name="T22" fmla="*/ 47 w 63"/>
              <a:gd name="T23" fmla="*/ 0 h 65"/>
              <a:gd name="T24" fmla="*/ 46 w 63"/>
              <a:gd name="T25" fmla="*/ 0 h 65"/>
              <a:gd name="T26" fmla="*/ 46 w 63"/>
              <a:gd name="T27" fmla="*/ 0 h 65"/>
              <a:gd name="T28" fmla="*/ 46 w 63"/>
              <a:gd name="T29" fmla="*/ 0 h 65"/>
              <a:gd name="T30" fmla="*/ 40 w 63"/>
              <a:gd name="T31" fmla="*/ 5 h 65"/>
              <a:gd name="T32" fmla="*/ 35 w 63"/>
              <a:gd name="T33" fmla="*/ 17 h 65"/>
              <a:gd name="T34" fmla="*/ 26 w 63"/>
              <a:gd name="T35" fmla="*/ 18 h 65"/>
              <a:gd name="T36" fmla="*/ 27 w 63"/>
              <a:gd name="T37" fmla="*/ 17 h 65"/>
              <a:gd name="T38" fmla="*/ 23 w 63"/>
              <a:gd name="T39" fmla="*/ 15 h 65"/>
              <a:gd name="T40" fmla="*/ 22 w 63"/>
              <a:gd name="T41" fmla="*/ 18 h 65"/>
              <a:gd name="T42" fmla="*/ 15 w 63"/>
              <a:gd name="T43" fmla="*/ 19 h 65"/>
              <a:gd name="T44" fmla="*/ 16 w 63"/>
              <a:gd name="T45" fmla="*/ 17 h 65"/>
              <a:gd name="T46" fmla="*/ 12 w 63"/>
              <a:gd name="T47" fmla="*/ 16 h 65"/>
              <a:gd name="T48" fmla="*/ 11 w 63"/>
              <a:gd name="T49" fmla="*/ 20 h 65"/>
              <a:gd name="T50" fmla="*/ 1 w 63"/>
              <a:gd name="T51" fmla="*/ 20 h 65"/>
              <a:gd name="T52" fmla="*/ 0 w 63"/>
              <a:gd name="T53" fmla="*/ 24 h 65"/>
              <a:gd name="T54" fmla="*/ 21 w 63"/>
              <a:gd name="T55" fmla="*/ 26 h 65"/>
              <a:gd name="T56" fmla="*/ 30 w 63"/>
              <a:gd name="T57" fmla="*/ 30 h 65"/>
              <a:gd name="T58" fmla="*/ 29 w 63"/>
              <a:gd name="T59" fmla="*/ 32 h 65"/>
              <a:gd name="T60" fmla="*/ 23 w 63"/>
              <a:gd name="T61" fmla="*/ 49 h 65"/>
              <a:gd name="T62" fmla="*/ 11 w 63"/>
              <a:gd name="T63" fmla="*/ 52 h 65"/>
              <a:gd name="T64" fmla="*/ 9 w 63"/>
              <a:gd name="T65" fmla="*/ 55 h 65"/>
              <a:gd name="T66" fmla="*/ 22 w 63"/>
              <a:gd name="T67" fmla="*/ 56 h 65"/>
              <a:gd name="T68" fmla="*/ 19 w 63"/>
              <a:gd name="T69" fmla="*/ 62 h 65"/>
              <a:gd name="T70" fmla="*/ 20 w 63"/>
              <a:gd name="T71" fmla="*/ 62 h 65"/>
              <a:gd name="T72" fmla="*/ 23 w 63"/>
              <a:gd name="T73" fmla="*/ 57 h 65"/>
              <a:gd name="T74" fmla="*/ 32 w 63"/>
              <a:gd name="T75" fmla="*/ 65 h 65"/>
              <a:gd name="T76" fmla="*/ 33 w 63"/>
              <a:gd name="T77" fmla="*/ 62 h 65"/>
              <a:gd name="T78" fmla="*/ 27 w 63"/>
              <a:gd name="T79" fmla="*/ 51 h 65"/>
              <a:gd name="T80" fmla="*/ 36 w 63"/>
              <a:gd name="T81" fmla="*/ 35 h 65"/>
              <a:gd name="T82" fmla="*/ 37 w 63"/>
              <a:gd name="T83" fmla="*/ 33 h 65"/>
              <a:gd name="T84" fmla="*/ 46 w 63"/>
              <a:gd name="T85" fmla="*/ 37 h 65"/>
              <a:gd name="T86" fmla="*/ 61 w 63"/>
              <a:gd name="T87" fmla="*/ 50 h 65"/>
              <a:gd name="T88" fmla="*/ 63 w 63"/>
              <a:gd name="T89" fmla="*/ 47 h 65"/>
              <a:gd name="T90" fmla="*/ 57 w 63"/>
              <a:gd name="T91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65">
                <a:moveTo>
                  <a:pt x="57" y="40"/>
                </a:moveTo>
                <a:cubicBezTo>
                  <a:pt x="59" y="36"/>
                  <a:pt x="59" y="36"/>
                  <a:pt x="59" y="36"/>
                </a:cubicBezTo>
                <a:cubicBezTo>
                  <a:pt x="55" y="34"/>
                  <a:pt x="55" y="34"/>
                  <a:pt x="55" y="34"/>
                </a:cubicBezTo>
                <a:cubicBezTo>
                  <a:pt x="54" y="36"/>
                  <a:pt x="54" y="36"/>
                  <a:pt x="54" y="36"/>
                </a:cubicBezTo>
                <a:cubicBezTo>
                  <a:pt x="50" y="31"/>
                  <a:pt x="50" y="31"/>
                  <a:pt x="50" y="31"/>
                </a:cubicBezTo>
                <a:cubicBezTo>
                  <a:pt x="52" y="27"/>
                  <a:pt x="52" y="27"/>
                  <a:pt x="52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7"/>
                  <a:pt x="47" y="27"/>
                  <a:pt x="47" y="27"/>
                </a:cubicBezTo>
                <a:cubicBezTo>
                  <a:pt x="42" y="20"/>
                  <a:pt x="42" y="20"/>
                  <a:pt x="42" y="20"/>
                </a:cubicBezTo>
                <a:cubicBezTo>
                  <a:pt x="47" y="8"/>
                  <a:pt x="47" y="8"/>
                  <a:pt x="47" y="8"/>
                </a:cubicBezTo>
                <a:cubicBezTo>
                  <a:pt x="49" y="3"/>
                  <a:pt x="47" y="1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2" y="0"/>
                  <a:pt x="40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8"/>
                  <a:pt x="22" y="18"/>
                  <a:pt x="22" y="18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7"/>
                  <a:pt x="16" y="17"/>
                  <a:pt x="16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20"/>
                  <a:pt x="11" y="20"/>
                  <a:pt x="1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21" y="26"/>
                  <a:pt x="21" y="26"/>
                  <a:pt x="21" y="26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9" y="32"/>
                  <a:pt x="29" y="32"/>
                </a:cubicBezTo>
                <a:cubicBezTo>
                  <a:pt x="23" y="49"/>
                  <a:pt x="23" y="49"/>
                  <a:pt x="23" y="49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5"/>
                  <a:pt x="9" y="55"/>
                  <a:pt x="9" y="55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32" y="65"/>
                  <a:pt x="32" y="65"/>
                  <a:pt x="32" y="65"/>
                </a:cubicBezTo>
                <a:cubicBezTo>
                  <a:pt x="33" y="62"/>
                  <a:pt x="33" y="62"/>
                  <a:pt x="33" y="62"/>
                </a:cubicBezTo>
                <a:cubicBezTo>
                  <a:pt x="27" y="51"/>
                  <a:pt x="27" y="51"/>
                  <a:pt x="27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4"/>
                  <a:pt x="37" y="33"/>
                </a:cubicBezTo>
                <a:cubicBezTo>
                  <a:pt x="46" y="37"/>
                  <a:pt x="46" y="37"/>
                  <a:pt x="46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7"/>
                  <a:pt x="63" y="47"/>
                  <a:pt x="63" y="47"/>
                </a:cubicBezTo>
                <a:lnTo>
                  <a:pt x="57" y="40"/>
                </a:lnTo>
                <a:close/>
              </a:path>
            </a:pathLst>
          </a:custGeom>
          <a:solidFill>
            <a:srgbClr val="56596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3" name="等腰三角形 62"/>
          <p:cNvSpPr/>
          <p:nvPr/>
        </p:nvSpPr>
        <p:spPr>
          <a:xfrm rot="4954555">
            <a:off x="7091059" y="3302386"/>
            <a:ext cx="341181" cy="2006434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64" name="Freeform 113"/>
          <p:cNvSpPr/>
          <p:nvPr/>
        </p:nvSpPr>
        <p:spPr bwMode="auto">
          <a:xfrm rot="21428086">
            <a:off x="6062278" y="2917809"/>
            <a:ext cx="191631" cy="1698700"/>
          </a:xfrm>
          <a:custGeom>
            <a:avLst/>
            <a:gdLst>
              <a:gd name="T0" fmla="*/ 59 w 59"/>
              <a:gd name="T1" fmla="*/ 0 h 523"/>
              <a:gd name="T2" fmla="*/ 59 w 59"/>
              <a:gd name="T3" fmla="*/ 523 h 523"/>
              <a:gd name="T4" fmla="*/ 0 w 59"/>
              <a:gd name="T5" fmla="*/ 467 h 523"/>
              <a:gd name="T6" fmla="*/ 59 w 59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523">
                <a:moveTo>
                  <a:pt x="59" y="0"/>
                </a:moveTo>
                <a:lnTo>
                  <a:pt x="59" y="523"/>
                </a:lnTo>
                <a:lnTo>
                  <a:pt x="0" y="467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5" name="Freeform 115"/>
          <p:cNvSpPr/>
          <p:nvPr/>
        </p:nvSpPr>
        <p:spPr bwMode="auto">
          <a:xfrm rot="21428086">
            <a:off x="6253674" y="2908392"/>
            <a:ext cx="185135" cy="1698700"/>
          </a:xfrm>
          <a:custGeom>
            <a:avLst/>
            <a:gdLst>
              <a:gd name="T0" fmla="*/ 0 w 57"/>
              <a:gd name="T1" fmla="*/ 0 h 523"/>
              <a:gd name="T2" fmla="*/ 0 w 57"/>
              <a:gd name="T3" fmla="*/ 523 h 523"/>
              <a:gd name="T4" fmla="*/ 57 w 57"/>
              <a:gd name="T5" fmla="*/ 467 h 523"/>
              <a:gd name="T6" fmla="*/ 0 w 57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523">
                <a:moveTo>
                  <a:pt x="0" y="0"/>
                </a:moveTo>
                <a:lnTo>
                  <a:pt x="0" y="523"/>
                </a:lnTo>
                <a:lnTo>
                  <a:pt x="57" y="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66" name="等腰三角形 65"/>
          <p:cNvSpPr/>
          <p:nvPr/>
        </p:nvSpPr>
        <p:spPr>
          <a:xfrm rot="4954555">
            <a:off x="9530902" y="3642576"/>
            <a:ext cx="152386" cy="896158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 rot="4814661">
            <a:off x="8771100" y="3764348"/>
            <a:ext cx="768805" cy="167673"/>
            <a:chOff x="2821154" y="3224696"/>
            <a:chExt cx="1445980" cy="315361"/>
          </a:xfrm>
        </p:grpSpPr>
        <p:sp>
          <p:nvSpPr>
            <p:cNvPr id="68" name="Freeform 113"/>
            <p:cNvSpPr/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69" name="Freeform 115"/>
            <p:cNvSpPr/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70" name="等腰三角形 69"/>
          <p:cNvSpPr/>
          <p:nvPr/>
        </p:nvSpPr>
        <p:spPr>
          <a:xfrm rot="4954555">
            <a:off x="6958674" y="3102907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 rot="4814661">
            <a:off x="6027931" y="3252075"/>
            <a:ext cx="941772" cy="205396"/>
            <a:chOff x="2821154" y="3224696"/>
            <a:chExt cx="1445980" cy="315361"/>
          </a:xfrm>
        </p:grpSpPr>
        <p:sp>
          <p:nvSpPr>
            <p:cNvPr id="72" name="Freeform 113"/>
            <p:cNvSpPr/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73" name="Freeform 115"/>
            <p:cNvSpPr/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74" name="等腰三角形 73"/>
          <p:cNvSpPr/>
          <p:nvPr/>
        </p:nvSpPr>
        <p:spPr>
          <a:xfrm rot="4954555">
            <a:off x="8036826" y="3829050"/>
            <a:ext cx="163328" cy="960508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75" name="组合 74"/>
          <p:cNvGrpSpPr/>
          <p:nvPr/>
        </p:nvGrpSpPr>
        <p:grpSpPr>
          <a:xfrm rot="4814661">
            <a:off x="7222466" y="3959565"/>
            <a:ext cx="824010" cy="179713"/>
            <a:chOff x="2821154" y="3224696"/>
            <a:chExt cx="1445980" cy="315361"/>
          </a:xfrm>
        </p:grpSpPr>
        <p:sp>
          <p:nvSpPr>
            <p:cNvPr id="76" name="Freeform 113"/>
            <p:cNvSpPr/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77" name="Freeform 115"/>
            <p:cNvSpPr/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78" name="等腰三角形 77"/>
          <p:cNvSpPr/>
          <p:nvPr/>
        </p:nvSpPr>
        <p:spPr>
          <a:xfrm rot="4954555">
            <a:off x="9286135" y="2788734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79" name="组合 78"/>
          <p:cNvGrpSpPr/>
          <p:nvPr/>
        </p:nvGrpSpPr>
        <p:grpSpPr>
          <a:xfrm rot="4814661">
            <a:off x="8355392" y="2937902"/>
            <a:ext cx="941772" cy="205396"/>
            <a:chOff x="2821154" y="3224696"/>
            <a:chExt cx="1445980" cy="315361"/>
          </a:xfrm>
        </p:grpSpPr>
        <p:sp>
          <p:nvSpPr>
            <p:cNvPr id="80" name="Freeform 113"/>
            <p:cNvSpPr/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81" name="Freeform 115"/>
            <p:cNvSpPr/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82" name="等腰三角形 81"/>
          <p:cNvSpPr/>
          <p:nvPr/>
        </p:nvSpPr>
        <p:spPr>
          <a:xfrm rot="4954555">
            <a:off x="9218377" y="4598449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 rot="4814661">
            <a:off x="8287634" y="4747617"/>
            <a:ext cx="941772" cy="205396"/>
            <a:chOff x="2821154" y="3224696"/>
            <a:chExt cx="1445980" cy="315361"/>
          </a:xfrm>
        </p:grpSpPr>
        <p:sp>
          <p:nvSpPr>
            <p:cNvPr id="84" name="Freeform 113"/>
            <p:cNvSpPr/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85" name="Freeform 115"/>
            <p:cNvSpPr/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86" name="Freeform 124"/>
          <p:cNvSpPr>
            <a:spLocks noEditPoints="1"/>
          </p:cNvSpPr>
          <p:nvPr/>
        </p:nvSpPr>
        <p:spPr bwMode="auto">
          <a:xfrm rot="16613425">
            <a:off x="7708794" y="1708194"/>
            <a:ext cx="834926" cy="1465428"/>
          </a:xfrm>
          <a:custGeom>
            <a:avLst/>
            <a:gdLst>
              <a:gd name="T0" fmla="*/ 7 w 80"/>
              <a:gd name="T1" fmla="*/ 97 h 106"/>
              <a:gd name="T2" fmla="*/ 0 w 80"/>
              <a:gd name="T3" fmla="*/ 105 h 106"/>
              <a:gd name="T4" fmla="*/ 1 w 80"/>
              <a:gd name="T5" fmla="*/ 106 h 106"/>
              <a:gd name="T6" fmla="*/ 8 w 80"/>
              <a:gd name="T7" fmla="*/ 98 h 106"/>
              <a:gd name="T8" fmla="*/ 7 w 80"/>
              <a:gd name="T9" fmla="*/ 97 h 106"/>
              <a:gd name="T10" fmla="*/ 20 w 80"/>
              <a:gd name="T11" fmla="*/ 81 h 106"/>
              <a:gd name="T12" fmla="*/ 13 w 80"/>
              <a:gd name="T13" fmla="*/ 89 h 106"/>
              <a:gd name="T14" fmla="*/ 15 w 80"/>
              <a:gd name="T15" fmla="*/ 90 h 106"/>
              <a:gd name="T16" fmla="*/ 21 w 80"/>
              <a:gd name="T17" fmla="*/ 82 h 106"/>
              <a:gd name="T18" fmla="*/ 20 w 80"/>
              <a:gd name="T19" fmla="*/ 81 h 106"/>
              <a:gd name="T20" fmla="*/ 32 w 80"/>
              <a:gd name="T21" fmla="*/ 65 h 106"/>
              <a:gd name="T22" fmla="*/ 26 w 80"/>
              <a:gd name="T23" fmla="*/ 73 h 106"/>
              <a:gd name="T24" fmla="*/ 28 w 80"/>
              <a:gd name="T25" fmla="*/ 74 h 106"/>
              <a:gd name="T26" fmla="*/ 34 w 80"/>
              <a:gd name="T27" fmla="*/ 66 h 106"/>
              <a:gd name="T28" fmla="*/ 32 w 80"/>
              <a:gd name="T29" fmla="*/ 65 h 106"/>
              <a:gd name="T30" fmla="*/ 45 w 80"/>
              <a:gd name="T31" fmla="*/ 49 h 106"/>
              <a:gd name="T32" fmla="*/ 39 w 80"/>
              <a:gd name="T33" fmla="*/ 57 h 106"/>
              <a:gd name="T34" fmla="*/ 40 w 80"/>
              <a:gd name="T35" fmla="*/ 58 h 106"/>
              <a:gd name="T36" fmla="*/ 47 w 80"/>
              <a:gd name="T37" fmla="*/ 50 h 106"/>
              <a:gd name="T38" fmla="*/ 45 w 80"/>
              <a:gd name="T39" fmla="*/ 49 h 106"/>
              <a:gd name="T40" fmla="*/ 56 w 80"/>
              <a:gd name="T41" fmla="*/ 33 h 106"/>
              <a:gd name="T42" fmla="*/ 51 w 80"/>
              <a:gd name="T43" fmla="*/ 41 h 106"/>
              <a:gd name="T44" fmla="*/ 52 w 80"/>
              <a:gd name="T45" fmla="*/ 42 h 106"/>
              <a:gd name="T46" fmla="*/ 58 w 80"/>
              <a:gd name="T47" fmla="*/ 34 h 106"/>
              <a:gd name="T48" fmla="*/ 56 w 80"/>
              <a:gd name="T49" fmla="*/ 33 h 106"/>
              <a:gd name="T50" fmla="*/ 68 w 80"/>
              <a:gd name="T51" fmla="*/ 17 h 106"/>
              <a:gd name="T52" fmla="*/ 62 w 80"/>
              <a:gd name="T53" fmla="*/ 25 h 106"/>
              <a:gd name="T54" fmla="*/ 64 w 80"/>
              <a:gd name="T55" fmla="*/ 26 h 106"/>
              <a:gd name="T56" fmla="*/ 70 w 80"/>
              <a:gd name="T57" fmla="*/ 17 h 106"/>
              <a:gd name="T58" fmla="*/ 68 w 80"/>
              <a:gd name="T59" fmla="*/ 17 h 106"/>
              <a:gd name="T60" fmla="*/ 78 w 80"/>
              <a:gd name="T61" fmla="*/ 0 h 106"/>
              <a:gd name="T62" fmla="*/ 73 w 80"/>
              <a:gd name="T63" fmla="*/ 8 h 106"/>
              <a:gd name="T64" fmla="*/ 75 w 80"/>
              <a:gd name="T65" fmla="*/ 9 h 106"/>
              <a:gd name="T66" fmla="*/ 80 w 80"/>
              <a:gd name="T67" fmla="*/ 1 h 106"/>
              <a:gd name="T68" fmla="*/ 78 w 80"/>
              <a:gd name="T6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" h="106">
                <a:moveTo>
                  <a:pt x="7" y="97"/>
                </a:moveTo>
                <a:cubicBezTo>
                  <a:pt x="2" y="102"/>
                  <a:pt x="0" y="105"/>
                  <a:pt x="0" y="105"/>
                </a:cubicBezTo>
                <a:cubicBezTo>
                  <a:pt x="1" y="106"/>
                  <a:pt x="1" y="106"/>
                  <a:pt x="1" y="106"/>
                </a:cubicBezTo>
                <a:cubicBezTo>
                  <a:pt x="1" y="106"/>
                  <a:pt x="4" y="103"/>
                  <a:pt x="8" y="98"/>
                </a:cubicBezTo>
                <a:cubicBezTo>
                  <a:pt x="7" y="97"/>
                  <a:pt x="7" y="97"/>
                  <a:pt x="7" y="97"/>
                </a:cubicBezTo>
                <a:moveTo>
                  <a:pt x="20" y="81"/>
                </a:moveTo>
                <a:cubicBezTo>
                  <a:pt x="17" y="84"/>
                  <a:pt x="15" y="87"/>
                  <a:pt x="13" y="89"/>
                </a:cubicBezTo>
                <a:cubicBezTo>
                  <a:pt x="15" y="90"/>
                  <a:pt x="15" y="90"/>
                  <a:pt x="15" y="90"/>
                </a:cubicBezTo>
                <a:cubicBezTo>
                  <a:pt x="17" y="88"/>
                  <a:pt x="19" y="85"/>
                  <a:pt x="21" y="82"/>
                </a:cubicBezTo>
                <a:cubicBezTo>
                  <a:pt x="20" y="81"/>
                  <a:pt x="20" y="81"/>
                  <a:pt x="20" y="81"/>
                </a:cubicBezTo>
                <a:moveTo>
                  <a:pt x="32" y="65"/>
                </a:moveTo>
                <a:cubicBezTo>
                  <a:pt x="30" y="68"/>
                  <a:pt x="28" y="71"/>
                  <a:pt x="26" y="73"/>
                </a:cubicBezTo>
                <a:cubicBezTo>
                  <a:pt x="28" y="74"/>
                  <a:pt x="28" y="74"/>
                  <a:pt x="28" y="74"/>
                </a:cubicBezTo>
                <a:cubicBezTo>
                  <a:pt x="30" y="72"/>
                  <a:pt x="32" y="69"/>
                  <a:pt x="34" y="66"/>
                </a:cubicBezTo>
                <a:cubicBezTo>
                  <a:pt x="32" y="65"/>
                  <a:pt x="32" y="65"/>
                  <a:pt x="32" y="65"/>
                </a:cubicBezTo>
                <a:moveTo>
                  <a:pt x="45" y="49"/>
                </a:moveTo>
                <a:cubicBezTo>
                  <a:pt x="43" y="52"/>
                  <a:pt x="41" y="55"/>
                  <a:pt x="39" y="57"/>
                </a:cubicBezTo>
                <a:cubicBezTo>
                  <a:pt x="40" y="58"/>
                  <a:pt x="40" y="58"/>
                  <a:pt x="40" y="58"/>
                </a:cubicBezTo>
                <a:cubicBezTo>
                  <a:pt x="42" y="56"/>
                  <a:pt x="44" y="53"/>
                  <a:pt x="47" y="50"/>
                </a:cubicBezTo>
                <a:cubicBezTo>
                  <a:pt x="45" y="49"/>
                  <a:pt x="45" y="49"/>
                  <a:pt x="45" y="49"/>
                </a:cubicBezTo>
                <a:moveTo>
                  <a:pt x="56" y="33"/>
                </a:moveTo>
                <a:cubicBezTo>
                  <a:pt x="55" y="36"/>
                  <a:pt x="53" y="39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4" y="39"/>
                  <a:pt x="56" y="37"/>
                  <a:pt x="58" y="34"/>
                </a:cubicBezTo>
                <a:cubicBezTo>
                  <a:pt x="56" y="33"/>
                  <a:pt x="56" y="33"/>
                  <a:pt x="56" y="33"/>
                </a:cubicBezTo>
                <a:moveTo>
                  <a:pt x="68" y="17"/>
                </a:moveTo>
                <a:cubicBezTo>
                  <a:pt x="66" y="19"/>
                  <a:pt x="64" y="22"/>
                  <a:pt x="62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3"/>
                  <a:pt x="68" y="20"/>
                  <a:pt x="70" y="17"/>
                </a:cubicBezTo>
                <a:cubicBezTo>
                  <a:pt x="68" y="17"/>
                  <a:pt x="68" y="17"/>
                  <a:pt x="68" y="17"/>
                </a:cubicBezTo>
                <a:moveTo>
                  <a:pt x="78" y="0"/>
                </a:moveTo>
                <a:cubicBezTo>
                  <a:pt x="77" y="3"/>
                  <a:pt x="75" y="6"/>
                  <a:pt x="73" y="8"/>
                </a:cubicBezTo>
                <a:cubicBezTo>
                  <a:pt x="75" y="9"/>
                  <a:pt x="75" y="9"/>
                  <a:pt x="75" y="9"/>
                </a:cubicBezTo>
                <a:cubicBezTo>
                  <a:pt x="77" y="6"/>
                  <a:pt x="78" y="3"/>
                  <a:pt x="80" y="1"/>
                </a:cubicBezTo>
                <a:cubicBezTo>
                  <a:pt x="78" y="0"/>
                  <a:pt x="78" y="0"/>
                  <a:pt x="78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7" name="Freeform 147"/>
          <p:cNvSpPr/>
          <p:nvPr/>
        </p:nvSpPr>
        <p:spPr bwMode="auto">
          <a:xfrm rot="16030917">
            <a:off x="7132563" y="1919958"/>
            <a:ext cx="483950" cy="500190"/>
          </a:xfrm>
          <a:custGeom>
            <a:avLst/>
            <a:gdLst>
              <a:gd name="T0" fmla="*/ 57 w 63"/>
              <a:gd name="T1" fmla="*/ 40 h 65"/>
              <a:gd name="T2" fmla="*/ 59 w 63"/>
              <a:gd name="T3" fmla="*/ 36 h 65"/>
              <a:gd name="T4" fmla="*/ 55 w 63"/>
              <a:gd name="T5" fmla="*/ 34 h 65"/>
              <a:gd name="T6" fmla="*/ 54 w 63"/>
              <a:gd name="T7" fmla="*/ 36 h 65"/>
              <a:gd name="T8" fmla="*/ 50 w 63"/>
              <a:gd name="T9" fmla="*/ 31 h 65"/>
              <a:gd name="T10" fmla="*/ 52 w 63"/>
              <a:gd name="T11" fmla="*/ 27 h 65"/>
              <a:gd name="T12" fmla="*/ 48 w 63"/>
              <a:gd name="T13" fmla="*/ 25 h 65"/>
              <a:gd name="T14" fmla="*/ 47 w 63"/>
              <a:gd name="T15" fmla="*/ 27 h 65"/>
              <a:gd name="T16" fmla="*/ 42 w 63"/>
              <a:gd name="T17" fmla="*/ 20 h 65"/>
              <a:gd name="T18" fmla="*/ 47 w 63"/>
              <a:gd name="T19" fmla="*/ 8 h 65"/>
              <a:gd name="T20" fmla="*/ 47 w 63"/>
              <a:gd name="T21" fmla="*/ 0 h 65"/>
              <a:gd name="T22" fmla="*/ 47 w 63"/>
              <a:gd name="T23" fmla="*/ 0 h 65"/>
              <a:gd name="T24" fmla="*/ 46 w 63"/>
              <a:gd name="T25" fmla="*/ 0 h 65"/>
              <a:gd name="T26" fmla="*/ 46 w 63"/>
              <a:gd name="T27" fmla="*/ 0 h 65"/>
              <a:gd name="T28" fmla="*/ 46 w 63"/>
              <a:gd name="T29" fmla="*/ 0 h 65"/>
              <a:gd name="T30" fmla="*/ 40 w 63"/>
              <a:gd name="T31" fmla="*/ 5 h 65"/>
              <a:gd name="T32" fmla="*/ 35 w 63"/>
              <a:gd name="T33" fmla="*/ 17 h 65"/>
              <a:gd name="T34" fmla="*/ 26 w 63"/>
              <a:gd name="T35" fmla="*/ 18 h 65"/>
              <a:gd name="T36" fmla="*/ 27 w 63"/>
              <a:gd name="T37" fmla="*/ 17 h 65"/>
              <a:gd name="T38" fmla="*/ 23 w 63"/>
              <a:gd name="T39" fmla="*/ 15 h 65"/>
              <a:gd name="T40" fmla="*/ 22 w 63"/>
              <a:gd name="T41" fmla="*/ 18 h 65"/>
              <a:gd name="T42" fmla="*/ 15 w 63"/>
              <a:gd name="T43" fmla="*/ 19 h 65"/>
              <a:gd name="T44" fmla="*/ 16 w 63"/>
              <a:gd name="T45" fmla="*/ 17 h 65"/>
              <a:gd name="T46" fmla="*/ 12 w 63"/>
              <a:gd name="T47" fmla="*/ 16 h 65"/>
              <a:gd name="T48" fmla="*/ 11 w 63"/>
              <a:gd name="T49" fmla="*/ 20 h 65"/>
              <a:gd name="T50" fmla="*/ 1 w 63"/>
              <a:gd name="T51" fmla="*/ 20 h 65"/>
              <a:gd name="T52" fmla="*/ 0 w 63"/>
              <a:gd name="T53" fmla="*/ 24 h 65"/>
              <a:gd name="T54" fmla="*/ 21 w 63"/>
              <a:gd name="T55" fmla="*/ 26 h 65"/>
              <a:gd name="T56" fmla="*/ 30 w 63"/>
              <a:gd name="T57" fmla="*/ 30 h 65"/>
              <a:gd name="T58" fmla="*/ 29 w 63"/>
              <a:gd name="T59" fmla="*/ 32 h 65"/>
              <a:gd name="T60" fmla="*/ 23 w 63"/>
              <a:gd name="T61" fmla="*/ 49 h 65"/>
              <a:gd name="T62" fmla="*/ 11 w 63"/>
              <a:gd name="T63" fmla="*/ 52 h 65"/>
              <a:gd name="T64" fmla="*/ 9 w 63"/>
              <a:gd name="T65" fmla="*/ 55 h 65"/>
              <a:gd name="T66" fmla="*/ 22 w 63"/>
              <a:gd name="T67" fmla="*/ 56 h 65"/>
              <a:gd name="T68" fmla="*/ 19 w 63"/>
              <a:gd name="T69" fmla="*/ 62 h 65"/>
              <a:gd name="T70" fmla="*/ 20 w 63"/>
              <a:gd name="T71" fmla="*/ 62 h 65"/>
              <a:gd name="T72" fmla="*/ 23 w 63"/>
              <a:gd name="T73" fmla="*/ 57 h 65"/>
              <a:gd name="T74" fmla="*/ 32 w 63"/>
              <a:gd name="T75" fmla="*/ 65 h 65"/>
              <a:gd name="T76" fmla="*/ 33 w 63"/>
              <a:gd name="T77" fmla="*/ 62 h 65"/>
              <a:gd name="T78" fmla="*/ 27 w 63"/>
              <a:gd name="T79" fmla="*/ 51 h 65"/>
              <a:gd name="T80" fmla="*/ 36 w 63"/>
              <a:gd name="T81" fmla="*/ 35 h 65"/>
              <a:gd name="T82" fmla="*/ 37 w 63"/>
              <a:gd name="T83" fmla="*/ 33 h 65"/>
              <a:gd name="T84" fmla="*/ 46 w 63"/>
              <a:gd name="T85" fmla="*/ 37 h 65"/>
              <a:gd name="T86" fmla="*/ 61 w 63"/>
              <a:gd name="T87" fmla="*/ 50 h 65"/>
              <a:gd name="T88" fmla="*/ 63 w 63"/>
              <a:gd name="T89" fmla="*/ 47 h 65"/>
              <a:gd name="T90" fmla="*/ 57 w 63"/>
              <a:gd name="T91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65">
                <a:moveTo>
                  <a:pt x="57" y="40"/>
                </a:moveTo>
                <a:cubicBezTo>
                  <a:pt x="59" y="36"/>
                  <a:pt x="59" y="36"/>
                  <a:pt x="59" y="36"/>
                </a:cubicBezTo>
                <a:cubicBezTo>
                  <a:pt x="55" y="34"/>
                  <a:pt x="55" y="34"/>
                  <a:pt x="55" y="34"/>
                </a:cubicBezTo>
                <a:cubicBezTo>
                  <a:pt x="54" y="36"/>
                  <a:pt x="54" y="36"/>
                  <a:pt x="54" y="36"/>
                </a:cubicBezTo>
                <a:cubicBezTo>
                  <a:pt x="50" y="31"/>
                  <a:pt x="50" y="31"/>
                  <a:pt x="50" y="31"/>
                </a:cubicBezTo>
                <a:cubicBezTo>
                  <a:pt x="52" y="27"/>
                  <a:pt x="52" y="27"/>
                  <a:pt x="52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7"/>
                  <a:pt x="47" y="27"/>
                  <a:pt x="47" y="27"/>
                </a:cubicBezTo>
                <a:cubicBezTo>
                  <a:pt x="42" y="20"/>
                  <a:pt x="42" y="20"/>
                  <a:pt x="42" y="20"/>
                </a:cubicBezTo>
                <a:cubicBezTo>
                  <a:pt x="47" y="8"/>
                  <a:pt x="47" y="8"/>
                  <a:pt x="47" y="8"/>
                </a:cubicBezTo>
                <a:cubicBezTo>
                  <a:pt x="49" y="3"/>
                  <a:pt x="47" y="1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2" y="0"/>
                  <a:pt x="40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8"/>
                  <a:pt x="22" y="18"/>
                  <a:pt x="22" y="18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7"/>
                  <a:pt x="16" y="17"/>
                  <a:pt x="16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20"/>
                  <a:pt x="11" y="20"/>
                  <a:pt x="1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21" y="26"/>
                  <a:pt x="21" y="26"/>
                  <a:pt x="21" y="26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9" y="32"/>
                  <a:pt x="29" y="32"/>
                </a:cubicBezTo>
                <a:cubicBezTo>
                  <a:pt x="23" y="49"/>
                  <a:pt x="23" y="49"/>
                  <a:pt x="23" y="49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5"/>
                  <a:pt x="9" y="55"/>
                  <a:pt x="9" y="55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32" y="65"/>
                  <a:pt x="32" y="65"/>
                  <a:pt x="32" y="65"/>
                </a:cubicBezTo>
                <a:cubicBezTo>
                  <a:pt x="33" y="62"/>
                  <a:pt x="33" y="62"/>
                  <a:pt x="33" y="62"/>
                </a:cubicBezTo>
                <a:cubicBezTo>
                  <a:pt x="27" y="51"/>
                  <a:pt x="27" y="51"/>
                  <a:pt x="27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4"/>
                  <a:pt x="37" y="33"/>
                </a:cubicBezTo>
                <a:cubicBezTo>
                  <a:pt x="46" y="37"/>
                  <a:pt x="46" y="37"/>
                  <a:pt x="46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7"/>
                  <a:pt x="63" y="47"/>
                  <a:pt x="63" y="47"/>
                </a:cubicBezTo>
                <a:lnTo>
                  <a:pt x="57" y="4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8" name="Freeform 8"/>
          <p:cNvSpPr>
            <a:spLocks noEditPoints="1"/>
          </p:cNvSpPr>
          <p:nvPr/>
        </p:nvSpPr>
        <p:spPr bwMode="auto">
          <a:xfrm rot="1069565" flipH="1">
            <a:off x="9260475" y="3062356"/>
            <a:ext cx="1727933" cy="2610567"/>
          </a:xfrm>
          <a:custGeom>
            <a:avLst/>
            <a:gdLst>
              <a:gd name="T0" fmla="*/ 224 w 224"/>
              <a:gd name="T1" fmla="*/ 272 h 274"/>
              <a:gd name="T2" fmla="*/ 196 w 224"/>
              <a:gd name="T3" fmla="*/ 270 h 274"/>
              <a:gd name="T4" fmla="*/ 206 w 224"/>
              <a:gd name="T5" fmla="*/ 272 h 274"/>
              <a:gd name="T6" fmla="*/ 178 w 224"/>
              <a:gd name="T7" fmla="*/ 265 h 274"/>
              <a:gd name="T8" fmla="*/ 178 w 224"/>
              <a:gd name="T9" fmla="*/ 267 h 274"/>
              <a:gd name="T10" fmla="*/ 169 w 224"/>
              <a:gd name="T11" fmla="*/ 263 h 274"/>
              <a:gd name="T12" fmla="*/ 142 w 224"/>
              <a:gd name="T13" fmla="*/ 258 h 274"/>
              <a:gd name="T14" fmla="*/ 151 w 224"/>
              <a:gd name="T15" fmla="*/ 260 h 274"/>
              <a:gd name="T16" fmla="*/ 125 w 224"/>
              <a:gd name="T17" fmla="*/ 251 h 274"/>
              <a:gd name="T18" fmla="*/ 124 w 224"/>
              <a:gd name="T19" fmla="*/ 252 h 274"/>
              <a:gd name="T20" fmla="*/ 116 w 224"/>
              <a:gd name="T21" fmla="*/ 247 h 274"/>
              <a:gd name="T22" fmla="*/ 90 w 224"/>
              <a:gd name="T23" fmla="*/ 238 h 274"/>
              <a:gd name="T24" fmla="*/ 98 w 224"/>
              <a:gd name="T25" fmla="*/ 242 h 274"/>
              <a:gd name="T26" fmla="*/ 75 w 224"/>
              <a:gd name="T27" fmla="*/ 227 h 274"/>
              <a:gd name="T28" fmla="*/ 74 w 224"/>
              <a:gd name="T29" fmla="*/ 229 h 274"/>
              <a:gd name="T30" fmla="*/ 67 w 224"/>
              <a:gd name="T31" fmla="*/ 222 h 274"/>
              <a:gd name="T32" fmla="*/ 44 w 224"/>
              <a:gd name="T33" fmla="*/ 206 h 274"/>
              <a:gd name="T34" fmla="*/ 51 w 224"/>
              <a:gd name="T35" fmla="*/ 212 h 274"/>
              <a:gd name="T36" fmla="*/ 32 w 224"/>
              <a:gd name="T37" fmla="*/ 192 h 274"/>
              <a:gd name="T38" fmla="*/ 31 w 224"/>
              <a:gd name="T39" fmla="*/ 193 h 274"/>
              <a:gd name="T40" fmla="*/ 27 w 224"/>
              <a:gd name="T41" fmla="*/ 185 h 274"/>
              <a:gd name="T42" fmla="*/ 11 w 224"/>
              <a:gd name="T43" fmla="*/ 162 h 274"/>
              <a:gd name="T44" fmla="*/ 15 w 224"/>
              <a:gd name="T45" fmla="*/ 170 h 274"/>
              <a:gd name="T46" fmla="*/ 7 w 224"/>
              <a:gd name="T47" fmla="*/ 144 h 274"/>
              <a:gd name="T48" fmla="*/ 5 w 224"/>
              <a:gd name="T49" fmla="*/ 144 h 274"/>
              <a:gd name="T50" fmla="*/ 4 w 224"/>
              <a:gd name="T51" fmla="*/ 135 h 274"/>
              <a:gd name="T52" fmla="*/ 0 w 224"/>
              <a:gd name="T53" fmla="*/ 107 h 274"/>
              <a:gd name="T54" fmla="*/ 1 w 224"/>
              <a:gd name="T55" fmla="*/ 117 h 274"/>
              <a:gd name="T56" fmla="*/ 1 w 224"/>
              <a:gd name="T57" fmla="*/ 89 h 274"/>
              <a:gd name="T58" fmla="*/ 0 w 224"/>
              <a:gd name="T59" fmla="*/ 98 h 274"/>
              <a:gd name="T60" fmla="*/ 5 w 224"/>
              <a:gd name="T61" fmla="*/ 71 h 274"/>
              <a:gd name="T62" fmla="*/ 6 w 224"/>
              <a:gd name="T63" fmla="*/ 61 h 274"/>
              <a:gd name="T64" fmla="*/ 7 w 224"/>
              <a:gd name="T65" fmla="*/ 62 h 274"/>
              <a:gd name="T66" fmla="*/ 18 w 224"/>
              <a:gd name="T67" fmla="*/ 36 h 274"/>
              <a:gd name="T68" fmla="*/ 13 w 224"/>
              <a:gd name="T69" fmla="*/ 44 h 274"/>
              <a:gd name="T70" fmla="*/ 32 w 224"/>
              <a:gd name="T71" fmla="*/ 24 h 274"/>
              <a:gd name="T72" fmla="*/ 39 w 224"/>
              <a:gd name="T73" fmla="*/ 18 h 274"/>
              <a:gd name="T74" fmla="*/ 47 w 224"/>
              <a:gd name="T75" fmla="*/ 13 h 274"/>
              <a:gd name="T76" fmla="*/ 64 w 224"/>
              <a:gd name="T77" fmla="*/ 5 h 274"/>
              <a:gd name="T78" fmla="*/ 55 w 224"/>
              <a:gd name="T79" fmla="*/ 8 h 274"/>
              <a:gd name="T80" fmla="*/ 82 w 224"/>
              <a:gd name="T81" fmla="*/ 3 h 274"/>
              <a:gd name="T82" fmla="*/ 110 w 224"/>
              <a:gd name="T83" fmla="*/ 3 h 274"/>
              <a:gd name="T84" fmla="*/ 112 w 224"/>
              <a:gd name="T85" fmla="*/ 3 h 274"/>
              <a:gd name="T86" fmla="*/ 98 w 224"/>
              <a:gd name="T87" fmla="*/ 0 h 274"/>
              <a:gd name="T88" fmla="*/ 98 w 224"/>
              <a:gd name="T89" fmla="*/ 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4" h="274">
                <a:moveTo>
                  <a:pt x="215" y="273"/>
                </a:moveTo>
                <a:cubicBezTo>
                  <a:pt x="215" y="271"/>
                  <a:pt x="215" y="271"/>
                  <a:pt x="215" y="271"/>
                </a:cubicBezTo>
                <a:cubicBezTo>
                  <a:pt x="221" y="272"/>
                  <a:pt x="224" y="272"/>
                  <a:pt x="224" y="272"/>
                </a:cubicBezTo>
                <a:cubicBezTo>
                  <a:pt x="224" y="274"/>
                  <a:pt x="224" y="274"/>
                  <a:pt x="224" y="274"/>
                </a:cubicBezTo>
                <a:cubicBezTo>
                  <a:pt x="224" y="274"/>
                  <a:pt x="221" y="273"/>
                  <a:pt x="215" y="273"/>
                </a:cubicBezTo>
                <a:moveTo>
                  <a:pt x="196" y="270"/>
                </a:moveTo>
                <a:cubicBezTo>
                  <a:pt x="197" y="269"/>
                  <a:pt x="197" y="269"/>
                  <a:pt x="197" y="269"/>
                </a:cubicBezTo>
                <a:cubicBezTo>
                  <a:pt x="200" y="269"/>
                  <a:pt x="203" y="270"/>
                  <a:pt x="206" y="270"/>
                </a:cubicBezTo>
                <a:cubicBezTo>
                  <a:pt x="206" y="272"/>
                  <a:pt x="206" y="272"/>
                  <a:pt x="206" y="272"/>
                </a:cubicBezTo>
                <a:cubicBezTo>
                  <a:pt x="203" y="271"/>
                  <a:pt x="200" y="271"/>
                  <a:pt x="196" y="270"/>
                </a:cubicBezTo>
                <a:moveTo>
                  <a:pt x="178" y="267"/>
                </a:moveTo>
                <a:cubicBezTo>
                  <a:pt x="178" y="265"/>
                  <a:pt x="178" y="265"/>
                  <a:pt x="178" y="265"/>
                </a:cubicBezTo>
                <a:cubicBezTo>
                  <a:pt x="181" y="266"/>
                  <a:pt x="184" y="267"/>
                  <a:pt x="187" y="267"/>
                </a:cubicBezTo>
                <a:cubicBezTo>
                  <a:pt x="187" y="269"/>
                  <a:pt x="187" y="269"/>
                  <a:pt x="187" y="269"/>
                </a:cubicBezTo>
                <a:cubicBezTo>
                  <a:pt x="184" y="268"/>
                  <a:pt x="181" y="267"/>
                  <a:pt x="178" y="267"/>
                </a:cubicBezTo>
                <a:moveTo>
                  <a:pt x="160" y="263"/>
                </a:moveTo>
                <a:cubicBezTo>
                  <a:pt x="160" y="261"/>
                  <a:pt x="160" y="261"/>
                  <a:pt x="160" y="261"/>
                </a:cubicBezTo>
                <a:cubicBezTo>
                  <a:pt x="163" y="262"/>
                  <a:pt x="166" y="263"/>
                  <a:pt x="169" y="263"/>
                </a:cubicBezTo>
                <a:cubicBezTo>
                  <a:pt x="169" y="265"/>
                  <a:pt x="169" y="265"/>
                  <a:pt x="169" y="265"/>
                </a:cubicBezTo>
                <a:cubicBezTo>
                  <a:pt x="166" y="264"/>
                  <a:pt x="163" y="263"/>
                  <a:pt x="160" y="263"/>
                </a:cubicBezTo>
                <a:moveTo>
                  <a:pt x="142" y="258"/>
                </a:moveTo>
                <a:cubicBezTo>
                  <a:pt x="142" y="256"/>
                  <a:pt x="142" y="256"/>
                  <a:pt x="142" y="256"/>
                </a:cubicBezTo>
                <a:cubicBezTo>
                  <a:pt x="145" y="257"/>
                  <a:pt x="148" y="258"/>
                  <a:pt x="151" y="259"/>
                </a:cubicBezTo>
                <a:cubicBezTo>
                  <a:pt x="151" y="260"/>
                  <a:pt x="151" y="260"/>
                  <a:pt x="151" y="260"/>
                </a:cubicBezTo>
                <a:cubicBezTo>
                  <a:pt x="148" y="260"/>
                  <a:pt x="145" y="259"/>
                  <a:pt x="142" y="258"/>
                </a:cubicBezTo>
                <a:moveTo>
                  <a:pt x="124" y="252"/>
                </a:moveTo>
                <a:cubicBezTo>
                  <a:pt x="125" y="251"/>
                  <a:pt x="125" y="251"/>
                  <a:pt x="125" y="251"/>
                </a:cubicBezTo>
                <a:cubicBezTo>
                  <a:pt x="128" y="252"/>
                  <a:pt x="131" y="253"/>
                  <a:pt x="133" y="254"/>
                </a:cubicBezTo>
                <a:cubicBezTo>
                  <a:pt x="133" y="255"/>
                  <a:pt x="133" y="255"/>
                  <a:pt x="133" y="255"/>
                </a:cubicBezTo>
                <a:cubicBezTo>
                  <a:pt x="130" y="254"/>
                  <a:pt x="127" y="253"/>
                  <a:pt x="124" y="252"/>
                </a:cubicBezTo>
                <a:moveTo>
                  <a:pt x="107" y="245"/>
                </a:moveTo>
                <a:cubicBezTo>
                  <a:pt x="107" y="244"/>
                  <a:pt x="107" y="244"/>
                  <a:pt x="107" y="244"/>
                </a:cubicBezTo>
                <a:cubicBezTo>
                  <a:pt x="110" y="245"/>
                  <a:pt x="113" y="246"/>
                  <a:pt x="116" y="247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3" y="248"/>
                  <a:pt x="110" y="247"/>
                  <a:pt x="107" y="245"/>
                </a:cubicBezTo>
                <a:moveTo>
                  <a:pt x="90" y="238"/>
                </a:moveTo>
                <a:cubicBezTo>
                  <a:pt x="91" y="236"/>
                  <a:pt x="91" y="236"/>
                  <a:pt x="91" y="236"/>
                </a:cubicBezTo>
                <a:cubicBezTo>
                  <a:pt x="93" y="238"/>
                  <a:pt x="96" y="239"/>
                  <a:pt x="99" y="240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6" y="240"/>
                  <a:pt x="93" y="239"/>
                  <a:pt x="90" y="238"/>
                </a:cubicBezTo>
                <a:moveTo>
                  <a:pt x="74" y="229"/>
                </a:moveTo>
                <a:cubicBezTo>
                  <a:pt x="75" y="227"/>
                  <a:pt x="75" y="227"/>
                  <a:pt x="75" y="227"/>
                </a:cubicBezTo>
                <a:cubicBezTo>
                  <a:pt x="77" y="229"/>
                  <a:pt x="80" y="230"/>
                  <a:pt x="83" y="232"/>
                </a:cubicBezTo>
                <a:cubicBezTo>
                  <a:pt x="82" y="233"/>
                  <a:pt x="82" y="233"/>
                  <a:pt x="82" y="233"/>
                </a:cubicBezTo>
                <a:cubicBezTo>
                  <a:pt x="79" y="232"/>
                  <a:pt x="76" y="230"/>
                  <a:pt x="74" y="229"/>
                </a:cubicBezTo>
                <a:moveTo>
                  <a:pt x="58" y="218"/>
                </a:moveTo>
                <a:cubicBezTo>
                  <a:pt x="59" y="217"/>
                  <a:pt x="59" y="217"/>
                  <a:pt x="59" y="217"/>
                </a:cubicBezTo>
                <a:cubicBezTo>
                  <a:pt x="62" y="219"/>
                  <a:pt x="64" y="221"/>
                  <a:pt x="67" y="222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3" y="222"/>
                  <a:pt x="61" y="220"/>
                  <a:pt x="58" y="218"/>
                </a:cubicBezTo>
                <a:moveTo>
                  <a:pt x="44" y="206"/>
                </a:moveTo>
                <a:cubicBezTo>
                  <a:pt x="45" y="205"/>
                  <a:pt x="45" y="205"/>
                  <a:pt x="45" y="205"/>
                </a:cubicBezTo>
                <a:cubicBezTo>
                  <a:pt x="47" y="207"/>
                  <a:pt x="50" y="209"/>
                  <a:pt x="52" y="211"/>
                </a:cubicBezTo>
                <a:cubicBezTo>
                  <a:pt x="51" y="212"/>
                  <a:pt x="51" y="212"/>
                  <a:pt x="51" y="212"/>
                </a:cubicBezTo>
                <a:cubicBezTo>
                  <a:pt x="49" y="210"/>
                  <a:pt x="46" y="208"/>
                  <a:pt x="44" y="206"/>
                </a:cubicBezTo>
                <a:moveTo>
                  <a:pt x="31" y="193"/>
                </a:moveTo>
                <a:cubicBezTo>
                  <a:pt x="32" y="192"/>
                  <a:pt x="32" y="192"/>
                  <a:pt x="32" y="192"/>
                </a:cubicBezTo>
                <a:cubicBezTo>
                  <a:pt x="34" y="194"/>
                  <a:pt x="36" y="197"/>
                  <a:pt x="38" y="199"/>
                </a:cubicBezTo>
                <a:cubicBezTo>
                  <a:pt x="37" y="200"/>
                  <a:pt x="37" y="200"/>
                  <a:pt x="37" y="200"/>
                </a:cubicBezTo>
                <a:cubicBezTo>
                  <a:pt x="35" y="198"/>
                  <a:pt x="33" y="195"/>
                  <a:pt x="31" y="193"/>
                </a:cubicBezTo>
                <a:moveTo>
                  <a:pt x="20" y="178"/>
                </a:moveTo>
                <a:cubicBezTo>
                  <a:pt x="21" y="177"/>
                  <a:pt x="21" y="177"/>
                  <a:pt x="21" y="177"/>
                </a:cubicBezTo>
                <a:cubicBezTo>
                  <a:pt x="23" y="180"/>
                  <a:pt x="25" y="182"/>
                  <a:pt x="27" y="185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23" y="183"/>
                  <a:pt x="22" y="181"/>
                  <a:pt x="20" y="178"/>
                </a:cubicBezTo>
                <a:moveTo>
                  <a:pt x="11" y="162"/>
                </a:moveTo>
                <a:cubicBezTo>
                  <a:pt x="13" y="161"/>
                  <a:pt x="13" y="161"/>
                  <a:pt x="13" y="161"/>
                </a:cubicBezTo>
                <a:cubicBezTo>
                  <a:pt x="14" y="164"/>
                  <a:pt x="15" y="167"/>
                  <a:pt x="17" y="169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7"/>
                  <a:pt x="13" y="164"/>
                  <a:pt x="11" y="162"/>
                </a:cubicBezTo>
                <a:moveTo>
                  <a:pt x="5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7" y="147"/>
                  <a:pt x="8" y="150"/>
                  <a:pt x="9" y="152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0"/>
                  <a:pt x="6" y="147"/>
                  <a:pt x="5" y="144"/>
                </a:cubicBezTo>
                <a:moveTo>
                  <a:pt x="2" y="126"/>
                </a:moveTo>
                <a:cubicBezTo>
                  <a:pt x="3" y="126"/>
                  <a:pt x="3" y="126"/>
                  <a:pt x="3" y="126"/>
                </a:cubicBezTo>
                <a:cubicBezTo>
                  <a:pt x="3" y="129"/>
                  <a:pt x="4" y="132"/>
                  <a:pt x="4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2" y="132"/>
                  <a:pt x="2" y="129"/>
                  <a:pt x="2" y="126"/>
                </a:cubicBezTo>
                <a:moveTo>
                  <a:pt x="0" y="107"/>
                </a:moveTo>
                <a:cubicBezTo>
                  <a:pt x="2" y="107"/>
                  <a:pt x="2" y="107"/>
                  <a:pt x="2" y="107"/>
                </a:cubicBezTo>
                <a:cubicBezTo>
                  <a:pt x="2" y="110"/>
                  <a:pt x="2" y="113"/>
                  <a:pt x="2" y="116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3"/>
                  <a:pt x="0" y="110"/>
                  <a:pt x="0" y="107"/>
                </a:cubicBezTo>
                <a:moveTo>
                  <a:pt x="0" y="98"/>
                </a:moveTo>
                <a:cubicBezTo>
                  <a:pt x="0" y="95"/>
                  <a:pt x="1" y="92"/>
                  <a:pt x="1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92"/>
                  <a:pt x="2" y="95"/>
                  <a:pt x="2" y="98"/>
                </a:cubicBezTo>
                <a:cubicBezTo>
                  <a:pt x="0" y="98"/>
                  <a:pt x="0" y="98"/>
                  <a:pt x="0" y="98"/>
                </a:cubicBezTo>
                <a:moveTo>
                  <a:pt x="2" y="79"/>
                </a:moveTo>
                <a:cubicBezTo>
                  <a:pt x="2" y="76"/>
                  <a:pt x="3" y="73"/>
                  <a:pt x="3" y="70"/>
                </a:cubicBezTo>
                <a:cubicBezTo>
                  <a:pt x="5" y="71"/>
                  <a:pt x="5" y="71"/>
                  <a:pt x="5" y="71"/>
                </a:cubicBezTo>
                <a:cubicBezTo>
                  <a:pt x="4" y="74"/>
                  <a:pt x="4" y="77"/>
                  <a:pt x="3" y="80"/>
                </a:cubicBezTo>
                <a:cubicBezTo>
                  <a:pt x="2" y="79"/>
                  <a:pt x="2" y="79"/>
                  <a:pt x="2" y="79"/>
                </a:cubicBezTo>
                <a:moveTo>
                  <a:pt x="6" y="61"/>
                </a:moveTo>
                <a:cubicBezTo>
                  <a:pt x="7" y="58"/>
                  <a:pt x="8" y="55"/>
                  <a:pt x="9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9" y="56"/>
                  <a:pt x="8" y="59"/>
                  <a:pt x="7" y="62"/>
                </a:cubicBezTo>
                <a:cubicBezTo>
                  <a:pt x="6" y="61"/>
                  <a:pt x="6" y="61"/>
                  <a:pt x="6" y="61"/>
                </a:cubicBezTo>
                <a:moveTo>
                  <a:pt x="13" y="44"/>
                </a:moveTo>
                <a:cubicBezTo>
                  <a:pt x="15" y="41"/>
                  <a:pt x="16" y="39"/>
                  <a:pt x="18" y="36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40"/>
                  <a:pt x="16" y="42"/>
                  <a:pt x="15" y="45"/>
                </a:cubicBezTo>
                <a:cubicBezTo>
                  <a:pt x="13" y="44"/>
                  <a:pt x="13" y="44"/>
                  <a:pt x="13" y="44"/>
                </a:cubicBezTo>
                <a:moveTo>
                  <a:pt x="24" y="29"/>
                </a:moveTo>
                <a:cubicBezTo>
                  <a:pt x="26" y="27"/>
                  <a:pt x="28" y="24"/>
                  <a:pt x="31" y="22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26"/>
                  <a:pt x="27" y="28"/>
                  <a:pt x="25" y="30"/>
                </a:cubicBezTo>
                <a:cubicBezTo>
                  <a:pt x="24" y="29"/>
                  <a:pt x="24" y="29"/>
                  <a:pt x="24" y="29"/>
                </a:cubicBezTo>
                <a:moveTo>
                  <a:pt x="39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41" y="15"/>
                  <a:pt x="43" y="13"/>
                  <a:pt x="46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4" y="15"/>
                  <a:pt x="42" y="16"/>
                  <a:pt x="39" y="18"/>
                </a:cubicBezTo>
                <a:moveTo>
                  <a:pt x="55" y="8"/>
                </a:moveTo>
                <a:cubicBezTo>
                  <a:pt x="58" y="7"/>
                  <a:pt x="61" y="6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7"/>
                  <a:pt x="58" y="8"/>
                  <a:pt x="55" y="10"/>
                </a:cubicBezTo>
                <a:cubicBezTo>
                  <a:pt x="55" y="8"/>
                  <a:pt x="55" y="8"/>
                  <a:pt x="55" y="8"/>
                </a:cubicBezTo>
                <a:moveTo>
                  <a:pt x="73" y="3"/>
                </a:moveTo>
                <a:cubicBezTo>
                  <a:pt x="76" y="2"/>
                  <a:pt x="79" y="2"/>
                  <a:pt x="82" y="1"/>
                </a:cubicBezTo>
                <a:cubicBezTo>
                  <a:pt x="82" y="3"/>
                  <a:pt x="82" y="3"/>
                  <a:pt x="82" y="3"/>
                </a:cubicBezTo>
                <a:cubicBezTo>
                  <a:pt x="79" y="3"/>
                  <a:pt x="76" y="4"/>
                  <a:pt x="73" y="4"/>
                </a:cubicBezTo>
                <a:cubicBezTo>
                  <a:pt x="73" y="3"/>
                  <a:pt x="73" y="3"/>
                  <a:pt x="73" y="3"/>
                </a:cubicBezTo>
                <a:moveTo>
                  <a:pt x="110" y="3"/>
                </a:moveTo>
                <a:cubicBezTo>
                  <a:pt x="110" y="1"/>
                  <a:pt x="110" y="1"/>
                  <a:pt x="110" y="1"/>
                </a:cubicBezTo>
                <a:cubicBezTo>
                  <a:pt x="111" y="1"/>
                  <a:pt x="112" y="1"/>
                  <a:pt x="112" y="1"/>
                </a:cubicBezTo>
                <a:cubicBezTo>
                  <a:pt x="112" y="3"/>
                  <a:pt x="112" y="3"/>
                  <a:pt x="112" y="3"/>
                </a:cubicBezTo>
                <a:cubicBezTo>
                  <a:pt x="112" y="3"/>
                  <a:pt x="111" y="3"/>
                  <a:pt x="110" y="3"/>
                </a:cubicBezTo>
                <a:moveTo>
                  <a:pt x="91" y="1"/>
                </a:moveTo>
                <a:cubicBezTo>
                  <a:pt x="94" y="0"/>
                  <a:pt x="96" y="0"/>
                  <a:pt x="98" y="0"/>
                </a:cubicBezTo>
                <a:cubicBezTo>
                  <a:pt x="99" y="0"/>
                  <a:pt x="100" y="0"/>
                  <a:pt x="100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2"/>
                  <a:pt x="99" y="2"/>
                  <a:pt x="98" y="2"/>
                </a:cubicBezTo>
                <a:cubicBezTo>
                  <a:pt x="96" y="2"/>
                  <a:pt x="94" y="2"/>
                  <a:pt x="91" y="2"/>
                </a:cubicBezTo>
                <a:cubicBezTo>
                  <a:pt x="91" y="1"/>
                  <a:pt x="91" y="1"/>
                  <a:pt x="91" y="1"/>
                </a:cubicBezTo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9" name="Oval 144"/>
          <p:cNvSpPr>
            <a:spLocks noChangeArrowheads="1"/>
          </p:cNvSpPr>
          <p:nvPr/>
        </p:nvSpPr>
        <p:spPr bwMode="auto">
          <a:xfrm rot="16613425">
            <a:off x="10892531" y="3336986"/>
            <a:ext cx="110432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0" name="Freeform 7"/>
          <p:cNvSpPr>
            <a:spLocks noEditPoints="1"/>
          </p:cNvSpPr>
          <p:nvPr/>
        </p:nvSpPr>
        <p:spPr bwMode="auto">
          <a:xfrm rot="876193" flipH="1">
            <a:off x="8860460" y="3015468"/>
            <a:ext cx="1971165" cy="2585598"/>
          </a:xfrm>
          <a:custGeom>
            <a:avLst/>
            <a:gdLst>
              <a:gd name="T0" fmla="*/ 204 w 204"/>
              <a:gd name="T1" fmla="*/ 272 h 272"/>
              <a:gd name="T2" fmla="*/ 179 w 204"/>
              <a:gd name="T3" fmla="*/ 269 h 272"/>
              <a:gd name="T4" fmla="*/ 187 w 204"/>
              <a:gd name="T5" fmla="*/ 272 h 272"/>
              <a:gd name="T6" fmla="*/ 162 w 204"/>
              <a:gd name="T7" fmla="*/ 265 h 272"/>
              <a:gd name="T8" fmla="*/ 167 w 204"/>
              <a:gd name="T9" fmla="*/ 268 h 272"/>
              <a:gd name="T10" fmla="*/ 162 w 204"/>
              <a:gd name="T11" fmla="*/ 265 h 272"/>
              <a:gd name="T12" fmla="*/ 149 w 204"/>
              <a:gd name="T13" fmla="*/ 263 h 272"/>
              <a:gd name="T14" fmla="*/ 154 w 204"/>
              <a:gd name="T15" fmla="*/ 263 h 272"/>
              <a:gd name="T16" fmla="*/ 129 w 204"/>
              <a:gd name="T17" fmla="*/ 258 h 272"/>
              <a:gd name="T18" fmla="*/ 129 w 204"/>
              <a:gd name="T19" fmla="*/ 256 h 272"/>
              <a:gd name="T20" fmla="*/ 121 w 204"/>
              <a:gd name="T21" fmla="*/ 255 h 272"/>
              <a:gd name="T22" fmla="*/ 98 w 204"/>
              <a:gd name="T23" fmla="*/ 244 h 272"/>
              <a:gd name="T24" fmla="*/ 105 w 204"/>
              <a:gd name="T25" fmla="*/ 247 h 272"/>
              <a:gd name="T26" fmla="*/ 82 w 204"/>
              <a:gd name="T27" fmla="*/ 238 h 272"/>
              <a:gd name="T28" fmla="*/ 82 w 204"/>
              <a:gd name="T29" fmla="*/ 236 h 272"/>
              <a:gd name="T30" fmla="*/ 74 w 204"/>
              <a:gd name="T31" fmla="*/ 233 h 272"/>
              <a:gd name="T32" fmla="*/ 68 w 204"/>
              <a:gd name="T33" fmla="*/ 227 h 272"/>
              <a:gd name="T34" fmla="*/ 60 w 204"/>
              <a:gd name="T35" fmla="*/ 224 h 272"/>
              <a:gd name="T36" fmla="*/ 41 w 204"/>
              <a:gd name="T37" fmla="*/ 205 h 272"/>
              <a:gd name="T38" fmla="*/ 47 w 204"/>
              <a:gd name="T39" fmla="*/ 211 h 272"/>
              <a:gd name="T40" fmla="*/ 28 w 204"/>
              <a:gd name="T41" fmla="*/ 193 h 272"/>
              <a:gd name="T42" fmla="*/ 29 w 204"/>
              <a:gd name="T43" fmla="*/ 192 h 272"/>
              <a:gd name="T44" fmla="*/ 23 w 204"/>
              <a:gd name="T45" fmla="*/ 186 h 272"/>
              <a:gd name="T46" fmla="*/ 11 w 204"/>
              <a:gd name="T47" fmla="*/ 161 h 272"/>
              <a:gd name="T48" fmla="*/ 15 w 204"/>
              <a:gd name="T49" fmla="*/ 169 h 272"/>
              <a:gd name="T50" fmla="*/ 4 w 204"/>
              <a:gd name="T51" fmla="*/ 144 h 272"/>
              <a:gd name="T52" fmla="*/ 6 w 204"/>
              <a:gd name="T53" fmla="*/ 144 h 272"/>
              <a:gd name="T54" fmla="*/ 2 w 204"/>
              <a:gd name="T55" fmla="*/ 135 h 272"/>
              <a:gd name="T56" fmla="*/ 0 w 204"/>
              <a:gd name="T57" fmla="*/ 89 h 272"/>
              <a:gd name="T58" fmla="*/ 2 w 204"/>
              <a:gd name="T59" fmla="*/ 89 h 272"/>
              <a:gd name="T60" fmla="*/ 1 w 204"/>
              <a:gd name="T61" fmla="*/ 79 h 272"/>
              <a:gd name="T62" fmla="*/ 3 w 204"/>
              <a:gd name="T63" fmla="*/ 70 h 272"/>
              <a:gd name="T64" fmla="*/ 6 w 204"/>
              <a:gd name="T65" fmla="*/ 62 h 272"/>
              <a:gd name="T66" fmla="*/ 16 w 204"/>
              <a:gd name="T67" fmla="*/ 36 h 272"/>
              <a:gd name="T68" fmla="*/ 17 w 204"/>
              <a:gd name="T69" fmla="*/ 37 h 272"/>
              <a:gd name="T70" fmla="*/ 21 w 204"/>
              <a:gd name="T71" fmla="*/ 29 h 272"/>
              <a:gd name="T72" fmla="*/ 28 w 204"/>
              <a:gd name="T73" fmla="*/ 22 h 272"/>
              <a:gd name="T74" fmla="*/ 35 w 204"/>
              <a:gd name="T75" fmla="*/ 18 h 272"/>
              <a:gd name="T76" fmla="*/ 57 w 204"/>
              <a:gd name="T77" fmla="*/ 5 h 272"/>
              <a:gd name="T78" fmla="*/ 58 w 204"/>
              <a:gd name="T79" fmla="*/ 7 h 272"/>
              <a:gd name="T80" fmla="*/ 66 w 204"/>
              <a:gd name="T81" fmla="*/ 3 h 272"/>
              <a:gd name="T82" fmla="*/ 74 w 204"/>
              <a:gd name="T83" fmla="*/ 2 h 272"/>
              <a:gd name="T84" fmla="*/ 91 w 204"/>
              <a:gd name="T85" fmla="*/ 0 h 272"/>
              <a:gd name="T86" fmla="*/ 83 w 204"/>
              <a:gd name="T87" fmla="*/ 2 h 272"/>
              <a:gd name="T88" fmla="*/ 90 w 204"/>
              <a:gd name="T89" fmla="*/ 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4" h="272">
                <a:moveTo>
                  <a:pt x="196" y="271"/>
                </a:moveTo>
                <a:cubicBezTo>
                  <a:pt x="196" y="271"/>
                  <a:pt x="196" y="271"/>
                  <a:pt x="196" y="271"/>
                </a:cubicBezTo>
                <a:cubicBezTo>
                  <a:pt x="201" y="272"/>
                  <a:pt x="204" y="272"/>
                  <a:pt x="204" y="272"/>
                </a:cubicBezTo>
                <a:cubicBezTo>
                  <a:pt x="204" y="272"/>
                  <a:pt x="201" y="272"/>
                  <a:pt x="196" y="271"/>
                </a:cubicBezTo>
                <a:moveTo>
                  <a:pt x="179" y="269"/>
                </a:moveTo>
                <a:cubicBezTo>
                  <a:pt x="179" y="269"/>
                  <a:pt x="179" y="269"/>
                  <a:pt x="179" y="269"/>
                </a:cubicBezTo>
                <a:cubicBezTo>
                  <a:pt x="181" y="269"/>
                  <a:pt x="184" y="270"/>
                  <a:pt x="186" y="270"/>
                </a:cubicBezTo>
                <a:cubicBezTo>
                  <a:pt x="186" y="271"/>
                  <a:pt x="186" y="271"/>
                  <a:pt x="186" y="271"/>
                </a:cubicBezTo>
                <a:cubicBezTo>
                  <a:pt x="186" y="271"/>
                  <a:pt x="187" y="271"/>
                  <a:pt x="187" y="272"/>
                </a:cubicBezTo>
                <a:cubicBezTo>
                  <a:pt x="187" y="270"/>
                  <a:pt x="187" y="270"/>
                  <a:pt x="187" y="270"/>
                </a:cubicBezTo>
                <a:cubicBezTo>
                  <a:pt x="185" y="270"/>
                  <a:pt x="182" y="269"/>
                  <a:pt x="179" y="269"/>
                </a:cubicBezTo>
                <a:moveTo>
                  <a:pt x="162" y="265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4" y="266"/>
                  <a:pt x="166" y="267"/>
                  <a:pt x="167" y="267"/>
                </a:cubicBezTo>
                <a:cubicBezTo>
                  <a:pt x="167" y="268"/>
                  <a:pt x="167" y="268"/>
                  <a:pt x="167" y="268"/>
                </a:cubicBezTo>
                <a:cubicBezTo>
                  <a:pt x="168" y="268"/>
                  <a:pt x="169" y="268"/>
                  <a:pt x="170" y="269"/>
                </a:cubicBezTo>
                <a:cubicBezTo>
                  <a:pt x="171" y="267"/>
                  <a:pt x="171" y="267"/>
                  <a:pt x="171" y="267"/>
                </a:cubicBezTo>
                <a:cubicBezTo>
                  <a:pt x="168" y="267"/>
                  <a:pt x="165" y="266"/>
                  <a:pt x="162" y="265"/>
                </a:cubicBezTo>
                <a:moveTo>
                  <a:pt x="146" y="261"/>
                </a:moveTo>
                <a:cubicBezTo>
                  <a:pt x="146" y="263"/>
                  <a:pt x="146" y="263"/>
                  <a:pt x="146" y="263"/>
                </a:cubicBezTo>
                <a:cubicBezTo>
                  <a:pt x="147" y="263"/>
                  <a:pt x="148" y="263"/>
                  <a:pt x="149" y="263"/>
                </a:cubicBezTo>
                <a:cubicBezTo>
                  <a:pt x="149" y="264"/>
                  <a:pt x="149" y="264"/>
                  <a:pt x="149" y="264"/>
                </a:cubicBezTo>
                <a:cubicBezTo>
                  <a:pt x="151" y="264"/>
                  <a:pt x="152" y="265"/>
                  <a:pt x="154" y="265"/>
                </a:cubicBezTo>
                <a:cubicBezTo>
                  <a:pt x="154" y="263"/>
                  <a:pt x="154" y="263"/>
                  <a:pt x="154" y="263"/>
                </a:cubicBezTo>
                <a:cubicBezTo>
                  <a:pt x="151" y="263"/>
                  <a:pt x="149" y="262"/>
                  <a:pt x="146" y="261"/>
                </a:cubicBezTo>
                <a:moveTo>
                  <a:pt x="129" y="256"/>
                </a:moveTo>
                <a:cubicBezTo>
                  <a:pt x="129" y="258"/>
                  <a:pt x="129" y="258"/>
                  <a:pt x="129" y="258"/>
                </a:cubicBezTo>
                <a:cubicBezTo>
                  <a:pt x="132" y="259"/>
                  <a:pt x="135" y="260"/>
                  <a:pt x="137" y="260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5" y="258"/>
                  <a:pt x="132" y="257"/>
                  <a:pt x="129" y="256"/>
                </a:cubicBezTo>
                <a:moveTo>
                  <a:pt x="113" y="251"/>
                </a:moveTo>
                <a:cubicBezTo>
                  <a:pt x="113" y="252"/>
                  <a:pt x="113" y="252"/>
                  <a:pt x="113" y="252"/>
                </a:cubicBezTo>
                <a:cubicBezTo>
                  <a:pt x="116" y="253"/>
                  <a:pt x="118" y="254"/>
                  <a:pt x="121" y="25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9" y="253"/>
                  <a:pt x="116" y="252"/>
                  <a:pt x="113" y="251"/>
                </a:cubicBezTo>
                <a:moveTo>
                  <a:pt x="98" y="244"/>
                </a:moveTo>
                <a:cubicBezTo>
                  <a:pt x="97" y="245"/>
                  <a:pt x="97" y="245"/>
                  <a:pt x="97" y="245"/>
                </a:cubicBezTo>
                <a:cubicBezTo>
                  <a:pt x="100" y="247"/>
                  <a:pt x="102" y="248"/>
                  <a:pt x="105" y="249"/>
                </a:cubicBezTo>
                <a:cubicBezTo>
                  <a:pt x="105" y="247"/>
                  <a:pt x="105" y="247"/>
                  <a:pt x="105" y="247"/>
                </a:cubicBezTo>
                <a:cubicBezTo>
                  <a:pt x="103" y="246"/>
                  <a:pt x="100" y="245"/>
                  <a:pt x="98" y="244"/>
                </a:cubicBezTo>
                <a:moveTo>
                  <a:pt x="82" y="236"/>
                </a:moveTo>
                <a:cubicBezTo>
                  <a:pt x="82" y="238"/>
                  <a:pt x="82" y="238"/>
                  <a:pt x="82" y="238"/>
                </a:cubicBezTo>
                <a:cubicBezTo>
                  <a:pt x="84" y="239"/>
                  <a:pt x="87" y="240"/>
                  <a:pt x="89" y="242"/>
                </a:cubicBezTo>
                <a:cubicBezTo>
                  <a:pt x="90" y="240"/>
                  <a:pt x="90" y="240"/>
                  <a:pt x="90" y="240"/>
                </a:cubicBezTo>
                <a:cubicBezTo>
                  <a:pt x="87" y="239"/>
                  <a:pt x="85" y="238"/>
                  <a:pt x="82" y="236"/>
                </a:cubicBezTo>
                <a:moveTo>
                  <a:pt x="68" y="227"/>
                </a:moveTo>
                <a:cubicBezTo>
                  <a:pt x="67" y="229"/>
                  <a:pt x="67" y="229"/>
                  <a:pt x="67" y="229"/>
                </a:cubicBezTo>
                <a:cubicBezTo>
                  <a:pt x="69" y="230"/>
                  <a:pt x="72" y="232"/>
                  <a:pt x="74" y="233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2" y="230"/>
                  <a:pt x="70" y="229"/>
                  <a:pt x="68" y="227"/>
                </a:cubicBezTo>
                <a:moveTo>
                  <a:pt x="54" y="217"/>
                </a:moveTo>
                <a:cubicBezTo>
                  <a:pt x="53" y="218"/>
                  <a:pt x="53" y="218"/>
                  <a:pt x="53" y="218"/>
                </a:cubicBezTo>
                <a:cubicBezTo>
                  <a:pt x="55" y="220"/>
                  <a:pt x="57" y="222"/>
                  <a:pt x="60" y="224"/>
                </a:cubicBezTo>
                <a:cubicBezTo>
                  <a:pt x="60" y="222"/>
                  <a:pt x="60" y="222"/>
                  <a:pt x="60" y="222"/>
                </a:cubicBezTo>
                <a:cubicBezTo>
                  <a:pt x="58" y="221"/>
                  <a:pt x="56" y="219"/>
                  <a:pt x="54" y="217"/>
                </a:cubicBezTo>
                <a:moveTo>
                  <a:pt x="41" y="205"/>
                </a:moveTo>
                <a:cubicBezTo>
                  <a:pt x="40" y="206"/>
                  <a:pt x="40" y="206"/>
                  <a:pt x="40" y="206"/>
                </a:cubicBezTo>
                <a:cubicBezTo>
                  <a:pt x="42" y="208"/>
                  <a:pt x="44" y="210"/>
                  <a:pt x="46" y="212"/>
                </a:cubicBezTo>
                <a:cubicBezTo>
                  <a:pt x="47" y="211"/>
                  <a:pt x="47" y="211"/>
                  <a:pt x="47" y="211"/>
                </a:cubicBezTo>
                <a:cubicBezTo>
                  <a:pt x="45" y="209"/>
                  <a:pt x="43" y="207"/>
                  <a:pt x="41" y="205"/>
                </a:cubicBezTo>
                <a:moveTo>
                  <a:pt x="29" y="192"/>
                </a:moveTo>
                <a:cubicBezTo>
                  <a:pt x="28" y="193"/>
                  <a:pt x="28" y="193"/>
                  <a:pt x="28" y="193"/>
                </a:cubicBezTo>
                <a:cubicBezTo>
                  <a:pt x="30" y="195"/>
                  <a:pt x="32" y="198"/>
                  <a:pt x="34" y="200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3" y="197"/>
                  <a:pt x="31" y="194"/>
                  <a:pt x="29" y="192"/>
                </a:cubicBezTo>
                <a:moveTo>
                  <a:pt x="19" y="177"/>
                </a:moveTo>
                <a:cubicBezTo>
                  <a:pt x="18" y="178"/>
                  <a:pt x="18" y="178"/>
                  <a:pt x="18" y="178"/>
                </a:cubicBezTo>
                <a:cubicBezTo>
                  <a:pt x="19" y="181"/>
                  <a:pt x="21" y="183"/>
                  <a:pt x="23" y="186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2" y="182"/>
                  <a:pt x="20" y="180"/>
                  <a:pt x="19" y="177"/>
                </a:cubicBezTo>
                <a:moveTo>
                  <a:pt x="11" y="161"/>
                </a:moveTo>
                <a:cubicBezTo>
                  <a:pt x="10" y="162"/>
                  <a:pt x="10" y="162"/>
                  <a:pt x="10" y="162"/>
                </a:cubicBezTo>
                <a:cubicBezTo>
                  <a:pt x="11" y="164"/>
                  <a:pt x="12" y="167"/>
                  <a:pt x="14" y="170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13" y="167"/>
                  <a:pt x="12" y="164"/>
                  <a:pt x="11" y="161"/>
                </a:cubicBezTo>
                <a:moveTo>
                  <a:pt x="6" y="144"/>
                </a:moveTo>
                <a:cubicBezTo>
                  <a:pt x="4" y="144"/>
                  <a:pt x="4" y="144"/>
                  <a:pt x="4" y="144"/>
                </a:cubicBezTo>
                <a:cubicBezTo>
                  <a:pt x="5" y="147"/>
                  <a:pt x="6" y="150"/>
                  <a:pt x="7" y="153"/>
                </a:cubicBezTo>
                <a:cubicBezTo>
                  <a:pt x="8" y="152"/>
                  <a:pt x="8" y="152"/>
                  <a:pt x="8" y="152"/>
                </a:cubicBezTo>
                <a:cubicBezTo>
                  <a:pt x="7" y="150"/>
                  <a:pt x="6" y="147"/>
                  <a:pt x="6" y="144"/>
                </a:cubicBezTo>
                <a:moveTo>
                  <a:pt x="3" y="128"/>
                </a:moveTo>
                <a:cubicBezTo>
                  <a:pt x="1" y="129"/>
                  <a:pt x="1" y="129"/>
                  <a:pt x="1" y="129"/>
                </a:cubicBezTo>
                <a:cubicBezTo>
                  <a:pt x="2" y="131"/>
                  <a:pt x="2" y="133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3" y="133"/>
                  <a:pt x="3" y="130"/>
                  <a:pt x="3" y="128"/>
                </a:cubicBezTo>
                <a:moveTo>
                  <a:pt x="0" y="89"/>
                </a:moveTo>
                <a:cubicBezTo>
                  <a:pt x="0" y="92"/>
                  <a:pt x="0" y="95"/>
                  <a:pt x="0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5"/>
                  <a:pt x="1" y="92"/>
                  <a:pt x="2" y="89"/>
                </a:cubicBezTo>
                <a:cubicBezTo>
                  <a:pt x="0" y="89"/>
                  <a:pt x="0" y="89"/>
                  <a:pt x="0" y="89"/>
                </a:cubicBezTo>
                <a:moveTo>
                  <a:pt x="3" y="70"/>
                </a:moveTo>
                <a:cubicBezTo>
                  <a:pt x="2" y="73"/>
                  <a:pt x="2" y="76"/>
                  <a:pt x="1" y="79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77"/>
                  <a:pt x="4" y="74"/>
                  <a:pt x="4" y="71"/>
                </a:cubicBezTo>
                <a:cubicBezTo>
                  <a:pt x="3" y="70"/>
                  <a:pt x="3" y="70"/>
                  <a:pt x="3" y="70"/>
                </a:cubicBezTo>
                <a:moveTo>
                  <a:pt x="8" y="53"/>
                </a:moveTo>
                <a:cubicBezTo>
                  <a:pt x="7" y="55"/>
                  <a:pt x="6" y="58"/>
                  <a:pt x="5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59"/>
                  <a:pt x="8" y="56"/>
                  <a:pt x="9" y="53"/>
                </a:cubicBezTo>
                <a:cubicBezTo>
                  <a:pt x="8" y="53"/>
                  <a:pt x="8" y="53"/>
                  <a:pt x="8" y="53"/>
                </a:cubicBezTo>
                <a:moveTo>
                  <a:pt x="16" y="36"/>
                </a:moveTo>
                <a:cubicBezTo>
                  <a:pt x="14" y="39"/>
                  <a:pt x="13" y="41"/>
                  <a:pt x="12" y="44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2"/>
                  <a:pt x="16" y="40"/>
                  <a:pt x="17" y="37"/>
                </a:cubicBezTo>
                <a:cubicBezTo>
                  <a:pt x="16" y="36"/>
                  <a:pt x="16" y="36"/>
                  <a:pt x="16" y="36"/>
                </a:cubicBezTo>
                <a:moveTo>
                  <a:pt x="28" y="22"/>
                </a:moveTo>
                <a:cubicBezTo>
                  <a:pt x="25" y="24"/>
                  <a:pt x="23" y="27"/>
                  <a:pt x="21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4" y="28"/>
                  <a:pt x="26" y="26"/>
                  <a:pt x="28" y="24"/>
                </a:cubicBezTo>
                <a:cubicBezTo>
                  <a:pt x="28" y="22"/>
                  <a:pt x="28" y="22"/>
                  <a:pt x="28" y="22"/>
                </a:cubicBezTo>
                <a:moveTo>
                  <a:pt x="42" y="12"/>
                </a:moveTo>
                <a:cubicBezTo>
                  <a:pt x="39" y="13"/>
                  <a:pt x="37" y="15"/>
                  <a:pt x="34" y="17"/>
                </a:cubicBezTo>
                <a:cubicBezTo>
                  <a:pt x="35" y="18"/>
                  <a:pt x="35" y="18"/>
                  <a:pt x="35" y="18"/>
                </a:cubicBezTo>
                <a:cubicBezTo>
                  <a:pt x="37" y="16"/>
                  <a:pt x="40" y="15"/>
                  <a:pt x="42" y="13"/>
                </a:cubicBezTo>
                <a:cubicBezTo>
                  <a:pt x="42" y="12"/>
                  <a:pt x="42" y="12"/>
                  <a:pt x="42" y="12"/>
                </a:cubicBezTo>
                <a:moveTo>
                  <a:pt x="57" y="5"/>
                </a:moveTo>
                <a:cubicBezTo>
                  <a:pt x="55" y="6"/>
                  <a:pt x="52" y="7"/>
                  <a:pt x="49" y="8"/>
                </a:cubicBezTo>
                <a:cubicBezTo>
                  <a:pt x="50" y="10"/>
                  <a:pt x="50" y="10"/>
                  <a:pt x="50" y="10"/>
                </a:cubicBezTo>
                <a:cubicBezTo>
                  <a:pt x="53" y="8"/>
                  <a:pt x="55" y="7"/>
                  <a:pt x="58" y="7"/>
                </a:cubicBezTo>
                <a:cubicBezTo>
                  <a:pt x="57" y="5"/>
                  <a:pt x="57" y="5"/>
                  <a:pt x="57" y="5"/>
                </a:cubicBezTo>
                <a:moveTo>
                  <a:pt x="71" y="2"/>
                </a:moveTo>
                <a:cubicBezTo>
                  <a:pt x="69" y="2"/>
                  <a:pt x="68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69" y="4"/>
                  <a:pt x="72" y="3"/>
                  <a:pt x="74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3" y="2"/>
                  <a:pt x="72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moveTo>
                  <a:pt x="91" y="0"/>
                </a:moveTo>
                <a:cubicBezTo>
                  <a:pt x="90" y="0"/>
                  <a:pt x="90" y="0"/>
                  <a:pt x="89" y="0"/>
                </a:cubicBezTo>
                <a:cubicBezTo>
                  <a:pt x="87" y="0"/>
                  <a:pt x="85" y="0"/>
                  <a:pt x="83" y="1"/>
                </a:cubicBezTo>
                <a:cubicBezTo>
                  <a:pt x="83" y="2"/>
                  <a:pt x="83" y="2"/>
                  <a:pt x="83" y="2"/>
                </a:cubicBezTo>
                <a:cubicBezTo>
                  <a:pt x="85" y="2"/>
                  <a:pt x="87" y="2"/>
                  <a:pt x="89" y="2"/>
                </a:cubicBezTo>
                <a:cubicBezTo>
                  <a:pt x="89" y="2"/>
                  <a:pt x="89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1" y="1"/>
                  <a:pt x="91" y="1"/>
                </a:cubicBezTo>
                <a:cubicBezTo>
                  <a:pt x="91" y="0"/>
                  <a:pt x="91" y="0"/>
                  <a:pt x="9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1" name="等腰三角形 90"/>
          <p:cNvSpPr/>
          <p:nvPr/>
        </p:nvSpPr>
        <p:spPr>
          <a:xfrm rot="4954555">
            <a:off x="10787916" y="2369320"/>
            <a:ext cx="208100" cy="1223809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92" name="Freeform 113"/>
          <p:cNvSpPr/>
          <p:nvPr/>
        </p:nvSpPr>
        <p:spPr bwMode="auto">
          <a:xfrm rot="21428086">
            <a:off x="10160418" y="2134751"/>
            <a:ext cx="116884" cy="1036109"/>
          </a:xfrm>
          <a:custGeom>
            <a:avLst/>
            <a:gdLst>
              <a:gd name="T0" fmla="*/ 59 w 59"/>
              <a:gd name="T1" fmla="*/ 0 h 523"/>
              <a:gd name="T2" fmla="*/ 59 w 59"/>
              <a:gd name="T3" fmla="*/ 523 h 523"/>
              <a:gd name="T4" fmla="*/ 0 w 59"/>
              <a:gd name="T5" fmla="*/ 467 h 523"/>
              <a:gd name="T6" fmla="*/ 59 w 59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523">
                <a:moveTo>
                  <a:pt x="59" y="0"/>
                </a:moveTo>
                <a:lnTo>
                  <a:pt x="59" y="523"/>
                </a:lnTo>
                <a:lnTo>
                  <a:pt x="0" y="467"/>
                </a:lnTo>
                <a:lnTo>
                  <a:pt x="5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3" name="Freeform 115"/>
          <p:cNvSpPr/>
          <p:nvPr/>
        </p:nvSpPr>
        <p:spPr bwMode="auto">
          <a:xfrm rot="21428086">
            <a:off x="10277159" y="2129007"/>
            <a:ext cx="112922" cy="1036109"/>
          </a:xfrm>
          <a:custGeom>
            <a:avLst/>
            <a:gdLst>
              <a:gd name="T0" fmla="*/ 0 w 57"/>
              <a:gd name="T1" fmla="*/ 0 h 523"/>
              <a:gd name="T2" fmla="*/ 0 w 57"/>
              <a:gd name="T3" fmla="*/ 523 h 523"/>
              <a:gd name="T4" fmla="*/ 57 w 57"/>
              <a:gd name="T5" fmla="*/ 467 h 523"/>
              <a:gd name="T6" fmla="*/ 0 w 57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523">
                <a:moveTo>
                  <a:pt x="0" y="0"/>
                </a:moveTo>
                <a:lnTo>
                  <a:pt x="0" y="523"/>
                </a:lnTo>
                <a:lnTo>
                  <a:pt x="57" y="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763845" y="3584210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20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008457" y="3481865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36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40%</a:t>
            </a:r>
            <a:endParaRPr lang="zh-CN" altLang="en-US" sz="36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10454771" y="1907642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28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25%</a:t>
            </a:r>
            <a:endParaRPr lang="zh-CN" altLang="en-US" sz="28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860574" y="4372983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28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10%</a:t>
            </a:r>
            <a:endParaRPr lang="zh-CN" altLang="en-US" sz="28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993599" y="2503083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20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650160" y="2802839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2000" b="1" dirty="0">
                <a:solidFill>
                  <a:schemeClr val="accent3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chemeClr val="accent3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00" name="Freeform 14"/>
          <p:cNvSpPr/>
          <p:nvPr/>
        </p:nvSpPr>
        <p:spPr bwMode="auto">
          <a:xfrm>
            <a:off x="9657001" y="5335095"/>
            <a:ext cx="205771" cy="431368"/>
          </a:xfrm>
          <a:custGeom>
            <a:avLst/>
            <a:gdLst>
              <a:gd name="T0" fmla="*/ 76 w 156"/>
              <a:gd name="T1" fmla="*/ 390 h 390"/>
              <a:gd name="T2" fmla="*/ 76 w 156"/>
              <a:gd name="T3" fmla="*/ 390 h 390"/>
              <a:gd name="T4" fmla="*/ 46 w 156"/>
              <a:gd name="T5" fmla="*/ 344 h 390"/>
              <a:gd name="T6" fmla="*/ 46 w 156"/>
              <a:gd name="T7" fmla="*/ 344 h 390"/>
              <a:gd name="T8" fmla="*/ 26 w 156"/>
              <a:gd name="T9" fmla="*/ 338 h 390"/>
              <a:gd name="T10" fmla="*/ 26 w 156"/>
              <a:gd name="T11" fmla="*/ 338 h 390"/>
              <a:gd name="T12" fmla="*/ 22 w 156"/>
              <a:gd name="T13" fmla="*/ 324 h 390"/>
              <a:gd name="T14" fmla="*/ 14 w 156"/>
              <a:gd name="T15" fmla="*/ 310 h 390"/>
              <a:gd name="T16" fmla="*/ 6 w 156"/>
              <a:gd name="T17" fmla="*/ 300 h 390"/>
              <a:gd name="T18" fmla="*/ 0 w 156"/>
              <a:gd name="T19" fmla="*/ 294 h 390"/>
              <a:gd name="T20" fmla="*/ 0 w 156"/>
              <a:gd name="T21" fmla="*/ 294 h 390"/>
              <a:gd name="T22" fmla="*/ 0 w 156"/>
              <a:gd name="T23" fmla="*/ 272 h 390"/>
              <a:gd name="T24" fmla="*/ 0 w 156"/>
              <a:gd name="T25" fmla="*/ 272 h 390"/>
              <a:gd name="T26" fmla="*/ 4 w 156"/>
              <a:gd name="T27" fmla="*/ 242 h 390"/>
              <a:gd name="T28" fmla="*/ 6 w 156"/>
              <a:gd name="T29" fmla="*/ 230 h 390"/>
              <a:gd name="T30" fmla="*/ 8 w 156"/>
              <a:gd name="T31" fmla="*/ 216 h 390"/>
              <a:gd name="T32" fmla="*/ 8 w 156"/>
              <a:gd name="T33" fmla="*/ 216 h 390"/>
              <a:gd name="T34" fmla="*/ 4 w 156"/>
              <a:gd name="T35" fmla="*/ 202 h 390"/>
              <a:gd name="T36" fmla="*/ 4 w 156"/>
              <a:gd name="T37" fmla="*/ 192 h 390"/>
              <a:gd name="T38" fmla="*/ 4 w 156"/>
              <a:gd name="T39" fmla="*/ 182 h 390"/>
              <a:gd name="T40" fmla="*/ 8 w 156"/>
              <a:gd name="T41" fmla="*/ 174 h 390"/>
              <a:gd name="T42" fmla="*/ 18 w 156"/>
              <a:gd name="T43" fmla="*/ 158 h 390"/>
              <a:gd name="T44" fmla="*/ 30 w 156"/>
              <a:gd name="T45" fmla="*/ 142 h 390"/>
              <a:gd name="T46" fmla="*/ 30 w 156"/>
              <a:gd name="T47" fmla="*/ 142 h 390"/>
              <a:gd name="T48" fmla="*/ 38 w 156"/>
              <a:gd name="T49" fmla="*/ 108 h 390"/>
              <a:gd name="T50" fmla="*/ 38 w 156"/>
              <a:gd name="T51" fmla="*/ 108 h 390"/>
              <a:gd name="T52" fmla="*/ 48 w 156"/>
              <a:gd name="T53" fmla="*/ 84 h 390"/>
              <a:gd name="T54" fmla="*/ 56 w 156"/>
              <a:gd name="T55" fmla="*/ 64 h 390"/>
              <a:gd name="T56" fmla="*/ 68 w 156"/>
              <a:gd name="T57" fmla="*/ 46 h 390"/>
              <a:gd name="T58" fmla="*/ 84 w 156"/>
              <a:gd name="T59" fmla="*/ 28 h 390"/>
              <a:gd name="T60" fmla="*/ 84 w 156"/>
              <a:gd name="T61" fmla="*/ 28 h 390"/>
              <a:gd name="T62" fmla="*/ 116 w 156"/>
              <a:gd name="T63" fmla="*/ 2 h 390"/>
              <a:gd name="T64" fmla="*/ 116 w 156"/>
              <a:gd name="T65" fmla="*/ 2 h 390"/>
              <a:gd name="T66" fmla="*/ 150 w 156"/>
              <a:gd name="T67" fmla="*/ 0 h 390"/>
              <a:gd name="T68" fmla="*/ 150 w 156"/>
              <a:gd name="T69" fmla="*/ 0 h 390"/>
              <a:gd name="T70" fmla="*/ 154 w 156"/>
              <a:gd name="T71" fmla="*/ 18 h 390"/>
              <a:gd name="T72" fmla="*/ 156 w 156"/>
              <a:gd name="T73" fmla="*/ 32 h 390"/>
              <a:gd name="T74" fmla="*/ 156 w 156"/>
              <a:gd name="T75" fmla="*/ 44 h 390"/>
              <a:gd name="T76" fmla="*/ 156 w 156"/>
              <a:gd name="T77" fmla="*/ 44 h 390"/>
              <a:gd name="T78" fmla="*/ 150 w 156"/>
              <a:gd name="T79" fmla="*/ 56 h 390"/>
              <a:gd name="T80" fmla="*/ 146 w 156"/>
              <a:gd name="T81" fmla="*/ 70 h 390"/>
              <a:gd name="T82" fmla="*/ 144 w 156"/>
              <a:gd name="T83" fmla="*/ 86 h 390"/>
              <a:gd name="T84" fmla="*/ 142 w 156"/>
              <a:gd name="T85" fmla="*/ 102 h 390"/>
              <a:gd name="T86" fmla="*/ 144 w 156"/>
              <a:gd name="T87" fmla="*/ 138 h 390"/>
              <a:gd name="T88" fmla="*/ 146 w 156"/>
              <a:gd name="T89" fmla="*/ 174 h 390"/>
              <a:gd name="T90" fmla="*/ 146 w 156"/>
              <a:gd name="T91" fmla="*/ 174 h 390"/>
              <a:gd name="T92" fmla="*/ 138 w 156"/>
              <a:gd name="T93" fmla="*/ 196 h 390"/>
              <a:gd name="T94" fmla="*/ 126 w 156"/>
              <a:gd name="T95" fmla="*/ 222 h 390"/>
              <a:gd name="T96" fmla="*/ 102 w 156"/>
              <a:gd name="T97" fmla="*/ 270 h 390"/>
              <a:gd name="T98" fmla="*/ 102 w 156"/>
              <a:gd name="T99" fmla="*/ 270 h 390"/>
              <a:gd name="T100" fmla="*/ 96 w 156"/>
              <a:gd name="T101" fmla="*/ 290 h 390"/>
              <a:gd name="T102" fmla="*/ 96 w 156"/>
              <a:gd name="T103" fmla="*/ 290 h 390"/>
              <a:gd name="T104" fmla="*/ 84 w 156"/>
              <a:gd name="T105" fmla="*/ 382 h 390"/>
              <a:gd name="T106" fmla="*/ 84 w 156"/>
              <a:gd name="T107" fmla="*/ 382 h 390"/>
              <a:gd name="T108" fmla="*/ 80 w 156"/>
              <a:gd name="T109" fmla="*/ 386 h 390"/>
              <a:gd name="T110" fmla="*/ 76 w 156"/>
              <a:gd name="T111" fmla="*/ 390 h 390"/>
              <a:gd name="T112" fmla="*/ 76 w 156"/>
              <a:gd name="T113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" h="390">
                <a:moveTo>
                  <a:pt x="76" y="390"/>
                </a:moveTo>
                <a:lnTo>
                  <a:pt x="76" y="390"/>
                </a:lnTo>
                <a:lnTo>
                  <a:pt x="46" y="344"/>
                </a:lnTo>
                <a:lnTo>
                  <a:pt x="46" y="344"/>
                </a:lnTo>
                <a:lnTo>
                  <a:pt x="26" y="338"/>
                </a:lnTo>
                <a:lnTo>
                  <a:pt x="26" y="338"/>
                </a:lnTo>
                <a:lnTo>
                  <a:pt x="22" y="324"/>
                </a:lnTo>
                <a:lnTo>
                  <a:pt x="14" y="310"/>
                </a:lnTo>
                <a:lnTo>
                  <a:pt x="6" y="300"/>
                </a:lnTo>
                <a:lnTo>
                  <a:pt x="0" y="294"/>
                </a:lnTo>
                <a:lnTo>
                  <a:pt x="0" y="294"/>
                </a:lnTo>
                <a:lnTo>
                  <a:pt x="0" y="272"/>
                </a:lnTo>
                <a:lnTo>
                  <a:pt x="0" y="272"/>
                </a:lnTo>
                <a:lnTo>
                  <a:pt x="4" y="242"/>
                </a:lnTo>
                <a:lnTo>
                  <a:pt x="6" y="230"/>
                </a:lnTo>
                <a:lnTo>
                  <a:pt x="8" y="216"/>
                </a:lnTo>
                <a:lnTo>
                  <a:pt x="8" y="216"/>
                </a:lnTo>
                <a:lnTo>
                  <a:pt x="4" y="202"/>
                </a:lnTo>
                <a:lnTo>
                  <a:pt x="4" y="192"/>
                </a:lnTo>
                <a:lnTo>
                  <a:pt x="4" y="182"/>
                </a:lnTo>
                <a:lnTo>
                  <a:pt x="8" y="174"/>
                </a:lnTo>
                <a:lnTo>
                  <a:pt x="18" y="158"/>
                </a:lnTo>
                <a:lnTo>
                  <a:pt x="30" y="142"/>
                </a:lnTo>
                <a:lnTo>
                  <a:pt x="30" y="142"/>
                </a:lnTo>
                <a:lnTo>
                  <a:pt x="38" y="108"/>
                </a:lnTo>
                <a:lnTo>
                  <a:pt x="38" y="108"/>
                </a:lnTo>
                <a:lnTo>
                  <a:pt x="48" y="84"/>
                </a:lnTo>
                <a:lnTo>
                  <a:pt x="56" y="64"/>
                </a:lnTo>
                <a:lnTo>
                  <a:pt x="68" y="46"/>
                </a:lnTo>
                <a:lnTo>
                  <a:pt x="84" y="28"/>
                </a:lnTo>
                <a:lnTo>
                  <a:pt x="84" y="28"/>
                </a:lnTo>
                <a:lnTo>
                  <a:pt x="116" y="2"/>
                </a:lnTo>
                <a:lnTo>
                  <a:pt x="116" y="2"/>
                </a:lnTo>
                <a:lnTo>
                  <a:pt x="150" y="0"/>
                </a:lnTo>
                <a:lnTo>
                  <a:pt x="150" y="0"/>
                </a:lnTo>
                <a:lnTo>
                  <a:pt x="154" y="18"/>
                </a:lnTo>
                <a:lnTo>
                  <a:pt x="156" y="32"/>
                </a:lnTo>
                <a:lnTo>
                  <a:pt x="156" y="44"/>
                </a:lnTo>
                <a:lnTo>
                  <a:pt x="156" y="44"/>
                </a:lnTo>
                <a:lnTo>
                  <a:pt x="150" y="56"/>
                </a:lnTo>
                <a:lnTo>
                  <a:pt x="146" y="70"/>
                </a:lnTo>
                <a:lnTo>
                  <a:pt x="144" y="86"/>
                </a:lnTo>
                <a:lnTo>
                  <a:pt x="142" y="102"/>
                </a:lnTo>
                <a:lnTo>
                  <a:pt x="144" y="138"/>
                </a:lnTo>
                <a:lnTo>
                  <a:pt x="146" y="174"/>
                </a:lnTo>
                <a:lnTo>
                  <a:pt x="146" y="174"/>
                </a:lnTo>
                <a:lnTo>
                  <a:pt x="138" y="196"/>
                </a:lnTo>
                <a:lnTo>
                  <a:pt x="126" y="222"/>
                </a:lnTo>
                <a:lnTo>
                  <a:pt x="102" y="270"/>
                </a:lnTo>
                <a:lnTo>
                  <a:pt x="102" y="270"/>
                </a:lnTo>
                <a:lnTo>
                  <a:pt x="96" y="290"/>
                </a:lnTo>
                <a:lnTo>
                  <a:pt x="96" y="290"/>
                </a:lnTo>
                <a:lnTo>
                  <a:pt x="84" y="382"/>
                </a:lnTo>
                <a:lnTo>
                  <a:pt x="84" y="382"/>
                </a:lnTo>
                <a:lnTo>
                  <a:pt x="80" y="386"/>
                </a:lnTo>
                <a:lnTo>
                  <a:pt x="76" y="390"/>
                </a:lnTo>
                <a:lnTo>
                  <a:pt x="76" y="3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defTabSz="913765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1" name="TextBox 634"/>
          <p:cNvSpPr txBox="1"/>
          <p:nvPr/>
        </p:nvSpPr>
        <p:spPr>
          <a:xfrm>
            <a:off x="651840" y="2534856"/>
            <a:ext cx="3887906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Box 635"/>
          <p:cNvSpPr txBox="1"/>
          <p:nvPr/>
        </p:nvSpPr>
        <p:spPr>
          <a:xfrm>
            <a:off x="637728" y="1856484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"/>
          <p:cNvSpPr txBox="1"/>
          <p:nvPr/>
        </p:nvSpPr>
        <p:spPr>
          <a:xfrm>
            <a:off x="1783080" y="32461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-1" y="0"/>
            <a:ext cx="7417907" cy="3543300"/>
            <a:chOff x="-1" y="0"/>
            <a:chExt cx="7417907" cy="3543300"/>
          </a:xfrm>
        </p:grpSpPr>
        <p:sp>
          <p:nvSpPr>
            <p:cNvPr id="19" name="Freeform 55"/>
            <p:cNvSpPr/>
            <p:nvPr/>
          </p:nvSpPr>
          <p:spPr bwMode="auto">
            <a:xfrm flipH="1">
              <a:off x="5595751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6"/>
            <p:cNvSpPr/>
            <p:nvPr/>
          </p:nvSpPr>
          <p:spPr bwMode="auto">
            <a:xfrm flipH="1">
              <a:off x="4686695" y="0"/>
              <a:ext cx="1818114" cy="177367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7"/>
            <p:cNvSpPr/>
            <p:nvPr/>
          </p:nvSpPr>
          <p:spPr bwMode="auto">
            <a:xfrm flipH="1">
              <a:off x="3773596" y="0"/>
              <a:ext cx="1822155" cy="177367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/>
            <p:nvPr/>
          </p:nvSpPr>
          <p:spPr bwMode="auto">
            <a:xfrm flipH="1">
              <a:off x="4686695" y="1773670"/>
              <a:ext cx="1818114" cy="1769630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9"/>
            <p:cNvSpPr/>
            <p:nvPr/>
          </p:nvSpPr>
          <p:spPr bwMode="auto">
            <a:xfrm flipH="1">
              <a:off x="2864540" y="0"/>
              <a:ext cx="1822155" cy="177367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0"/>
            <p:cNvSpPr/>
            <p:nvPr/>
          </p:nvSpPr>
          <p:spPr bwMode="auto">
            <a:xfrm flipH="1">
              <a:off x="1955484" y="0"/>
              <a:ext cx="1818114" cy="177367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1"/>
            <p:cNvSpPr/>
            <p:nvPr/>
          </p:nvSpPr>
          <p:spPr bwMode="auto">
            <a:xfrm flipH="1">
              <a:off x="1042384" y="0"/>
              <a:ext cx="1822155" cy="177367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"/>
            <p:cNvSpPr/>
            <p:nvPr/>
          </p:nvSpPr>
          <p:spPr bwMode="auto">
            <a:xfrm flipH="1">
              <a:off x="133329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3"/>
            <p:cNvSpPr/>
            <p:nvPr/>
          </p:nvSpPr>
          <p:spPr bwMode="auto">
            <a:xfrm flipH="1">
              <a:off x="3773596" y="1773670"/>
              <a:ext cx="1822155" cy="1769630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4"/>
            <p:cNvSpPr/>
            <p:nvPr/>
          </p:nvSpPr>
          <p:spPr bwMode="auto">
            <a:xfrm flipH="1">
              <a:off x="2864540" y="1773670"/>
              <a:ext cx="1822155" cy="1769630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5"/>
            <p:cNvSpPr/>
            <p:nvPr/>
          </p:nvSpPr>
          <p:spPr bwMode="auto">
            <a:xfrm flipH="1">
              <a:off x="1042384" y="1773670"/>
              <a:ext cx="1822155" cy="1769630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7"/>
            <p:cNvSpPr/>
            <p:nvPr/>
          </p:nvSpPr>
          <p:spPr bwMode="auto">
            <a:xfrm flipH="1">
              <a:off x="2" y="0"/>
              <a:ext cx="1042385" cy="177367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8"/>
            <p:cNvSpPr/>
            <p:nvPr/>
          </p:nvSpPr>
          <p:spPr bwMode="auto">
            <a:xfrm flipH="1">
              <a:off x="-1" y="0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9"/>
            <p:cNvSpPr/>
            <p:nvPr/>
          </p:nvSpPr>
          <p:spPr bwMode="auto">
            <a:xfrm flipH="1">
              <a:off x="133329" y="1773670"/>
              <a:ext cx="1822155" cy="1769630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0"/>
            <p:cNvSpPr/>
            <p:nvPr/>
          </p:nvSpPr>
          <p:spPr bwMode="auto">
            <a:xfrm flipH="1">
              <a:off x="2" y="1773670"/>
              <a:ext cx="1042385" cy="1769630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1"/>
            <p:cNvSpPr/>
            <p:nvPr/>
          </p:nvSpPr>
          <p:spPr bwMode="auto">
            <a:xfrm flipH="1">
              <a:off x="-1" y="3284724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2221067" y="4811687"/>
            <a:ext cx="2335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bg1"/>
                </a:solidFill>
              </a:rPr>
              <a:t>目录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504807" y="2823059"/>
            <a:ext cx="519684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NO.1 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en-US" sz="2400" dirty="0" smtClean="0">
                <a:solidFill>
                  <a:schemeClr val="tx1"/>
                </a:solidFill>
                <a:sym typeface="+mn-ea"/>
              </a:rPr>
              <a:t>达人</a:t>
            </a:r>
            <a:r>
              <a:rPr lang="en-US" altLang="zh-CN" sz="2400" dirty="0" smtClean="0">
                <a:solidFill>
                  <a:schemeClr val="tx1"/>
                </a:solidFill>
                <a:sym typeface="+mn-ea"/>
              </a:rPr>
              <a:t>ppt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SHEJI TAOBAO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04807" y="3685990"/>
            <a:ext cx="519684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NO.2  </a:t>
            </a:r>
            <a:r>
              <a:rPr lang="zh-CN" altLang="en-US" sz="2400" dirty="0" smtClean="0">
                <a:sym typeface="+mn-ea"/>
              </a:rPr>
              <a:t>达人</a:t>
            </a:r>
            <a:r>
              <a:rPr lang="en-US" altLang="zh-CN" sz="2400" dirty="0" smtClean="0">
                <a:sym typeface="+mn-ea"/>
              </a:rPr>
              <a:t>ppt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SHEJI TAOBAO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504807" y="4548921"/>
            <a:ext cx="519684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NO.3 </a:t>
            </a:r>
            <a:r>
              <a:rPr lang="zh-CN" altLang="en-US" sz="2400" dirty="0" smtClean="0">
                <a:sym typeface="+mn-ea"/>
              </a:rPr>
              <a:t>达人</a:t>
            </a:r>
            <a:r>
              <a:rPr lang="en-US" altLang="zh-CN" sz="2400" dirty="0" smtClean="0">
                <a:sym typeface="+mn-ea"/>
              </a:rPr>
              <a:t>ppt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SHEJI TAOBAO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504807" y="5411852"/>
            <a:ext cx="519684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NO.4  </a:t>
            </a:r>
            <a:r>
              <a:rPr lang="zh-CN" altLang="en-US" sz="2400" dirty="0" smtClean="0">
                <a:sym typeface="+mn-ea"/>
              </a:rPr>
              <a:t>达人</a:t>
            </a:r>
            <a:r>
              <a:rPr lang="en-US" altLang="zh-CN" sz="2400" dirty="0" smtClean="0">
                <a:sym typeface="+mn-ea"/>
              </a:rPr>
              <a:t>ppt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SHEJI TAOBAO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29" y="5566833"/>
            <a:ext cx="3333749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346" y="5568951"/>
            <a:ext cx="3331633" cy="73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eform 104"/>
          <p:cNvSpPr/>
          <p:nvPr/>
        </p:nvSpPr>
        <p:spPr bwMode="auto">
          <a:xfrm>
            <a:off x="6094429" y="4643967"/>
            <a:ext cx="1151467" cy="1250951"/>
          </a:xfrm>
          <a:custGeom>
            <a:avLst/>
            <a:gdLst>
              <a:gd name="T0" fmla="*/ 0 w 876"/>
              <a:gd name="T1" fmla="*/ 2147483647 h 952"/>
              <a:gd name="T2" fmla="*/ 0 w 876"/>
              <a:gd name="T3" fmla="*/ 2147483647 h 952"/>
              <a:gd name="T4" fmla="*/ 2147483647 w 876"/>
              <a:gd name="T5" fmla="*/ 2147483647 h 952"/>
              <a:gd name="T6" fmla="*/ 2147483647 w 876"/>
              <a:gd name="T7" fmla="*/ 0 h 952"/>
              <a:gd name="T8" fmla="*/ 2147483647 w 876"/>
              <a:gd name="T9" fmla="*/ 0 h 952"/>
              <a:gd name="T10" fmla="*/ 2147483647 w 876"/>
              <a:gd name="T11" fmla="*/ 2147483647 h 952"/>
              <a:gd name="T12" fmla="*/ 0 w 876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Freeform 105"/>
          <p:cNvSpPr/>
          <p:nvPr/>
        </p:nvSpPr>
        <p:spPr bwMode="auto">
          <a:xfrm>
            <a:off x="6094429" y="4643967"/>
            <a:ext cx="1151467" cy="1250951"/>
          </a:xfrm>
          <a:custGeom>
            <a:avLst/>
            <a:gdLst>
              <a:gd name="T0" fmla="*/ 0 w 876"/>
              <a:gd name="T1" fmla="*/ 2147483647 h 952"/>
              <a:gd name="T2" fmla="*/ 0 w 876"/>
              <a:gd name="T3" fmla="*/ 2147483647 h 952"/>
              <a:gd name="T4" fmla="*/ 2147483647 w 876"/>
              <a:gd name="T5" fmla="*/ 2147483647 h 952"/>
              <a:gd name="T6" fmla="*/ 2147483647 w 876"/>
              <a:gd name="T7" fmla="*/ 0 h 952"/>
              <a:gd name="T8" fmla="*/ 2147483647 w 876"/>
              <a:gd name="T9" fmla="*/ 0 h 952"/>
              <a:gd name="T10" fmla="*/ 2147483647 w 876"/>
              <a:gd name="T11" fmla="*/ 2147483647 h 952"/>
              <a:gd name="T12" fmla="*/ 0 w 876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Freeform 106"/>
          <p:cNvSpPr/>
          <p:nvPr/>
        </p:nvSpPr>
        <p:spPr bwMode="auto">
          <a:xfrm>
            <a:off x="4752463" y="4643967"/>
            <a:ext cx="1155700" cy="1250951"/>
          </a:xfrm>
          <a:custGeom>
            <a:avLst/>
            <a:gdLst>
              <a:gd name="T0" fmla="*/ 2147483647 w 878"/>
              <a:gd name="T1" fmla="*/ 2147483647 h 952"/>
              <a:gd name="T2" fmla="*/ 2147483647 w 878"/>
              <a:gd name="T3" fmla="*/ 2147483647 h 952"/>
              <a:gd name="T4" fmla="*/ 2147483647 w 878"/>
              <a:gd name="T5" fmla="*/ 0 h 952"/>
              <a:gd name="T6" fmla="*/ 2147483647 w 878"/>
              <a:gd name="T7" fmla="*/ 0 h 952"/>
              <a:gd name="T8" fmla="*/ 0 w 878"/>
              <a:gd name="T9" fmla="*/ 2147483647 h 952"/>
              <a:gd name="T10" fmla="*/ 2147483647 w 878"/>
              <a:gd name="T11" fmla="*/ 2147483647 h 952"/>
              <a:gd name="T12" fmla="*/ 2147483647 w 878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Freeform 107"/>
          <p:cNvSpPr/>
          <p:nvPr/>
        </p:nvSpPr>
        <p:spPr bwMode="auto">
          <a:xfrm>
            <a:off x="4752463" y="4643967"/>
            <a:ext cx="1155700" cy="1250951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9" name="Freeform 108"/>
          <p:cNvSpPr/>
          <p:nvPr/>
        </p:nvSpPr>
        <p:spPr bwMode="auto">
          <a:xfrm>
            <a:off x="5999178" y="2061633"/>
            <a:ext cx="2015067" cy="2370667"/>
          </a:xfrm>
          <a:custGeom>
            <a:avLst/>
            <a:gdLst>
              <a:gd name="T0" fmla="*/ 2147483647 w 1534"/>
              <a:gd name="T1" fmla="*/ 2147483647 h 1804"/>
              <a:gd name="T2" fmla="*/ 0 w 1534"/>
              <a:gd name="T3" fmla="*/ 0 h 1804"/>
              <a:gd name="T4" fmla="*/ 0 w 1534"/>
              <a:gd name="T5" fmla="*/ 2147483647 h 1804"/>
              <a:gd name="T6" fmla="*/ 2147483647 w 1534"/>
              <a:gd name="T7" fmla="*/ 2147483647 h 1804"/>
              <a:gd name="T8" fmla="*/ 2147483647 w 1534"/>
              <a:gd name="T9" fmla="*/ 2147483647 h 1804"/>
              <a:gd name="T10" fmla="*/ 2147483647 w 1534"/>
              <a:gd name="T11" fmla="*/ 2147483647 h 1804"/>
              <a:gd name="T12" fmla="*/ 2147483647 w 1534"/>
              <a:gd name="T13" fmla="*/ 2147483647 h 1804"/>
              <a:gd name="T14" fmla="*/ 2147483647 w 1534"/>
              <a:gd name="T15" fmla="*/ 2147483647 h 1804"/>
              <a:gd name="T16" fmla="*/ 2147483647 w 1534"/>
              <a:gd name="T17" fmla="*/ 2147483647 h 1804"/>
              <a:gd name="T18" fmla="*/ 2147483647 w 1534"/>
              <a:gd name="T19" fmla="*/ 2147483647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4" h="1804">
                <a:moveTo>
                  <a:pt x="474" y="962"/>
                </a:moveTo>
                <a:lnTo>
                  <a:pt x="0" y="0"/>
                </a:lnTo>
                <a:lnTo>
                  <a:pt x="0" y="700"/>
                </a:lnTo>
                <a:lnTo>
                  <a:pt x="246" y="1200"/>
                </a:lnTo>
                <a:lnTo>
                  <a:pt x="798" y="1280"/>
                </a:lnTo>
                <a:lnTo>
                  <a:pt x="400" y="1670"/>
                </a:lnTo>
                <a:lnTo>
                  <a:pt x="422" y="1804"/>
                </a:lnTo>
                <a:lnTo>
                  <a:pt x="826" y="1804"/>
                </a:lnTo>
                <a:lnTo>
                  <a:pt x="1534" y="1116"/>
                </a:lnTo>
                <a:lnTo>
                  <a:pt x="474" y="9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Freeform 109"/>
          <p:cNvSpPr/>
          <p:nvPr/>
        </p:nvSpPr>
        <p:spPr bwMode="auto">
          <a:xfrm>
            <a:off x="3984111" y="2061633"/>
            <a:ext cx="2015067" cy="2370667"/>
          </a:xfrm>
          <a:custGeom>
            <a:avLst/>
            <a:gdLst>
              <a:gd name="T0" fmla="*/ 2147483647 w 1534"/>
              <a:gd name="T1" fmla="*/ 2147483647 h 1804"/>
              <a:gd name="T2" fmla="*/ 0 w 1534"/>
              <a:gd name="T3" fmla="*/ 2147483647 h 1804"/>
              <a:gd name="T4" fmla="*/ 2147483647 w 1534"/>
              <a:gd name="T5" fmla="*/ 2147483647 h 1804"/>
              <a:gd name="T6" fmla="*/ 2147483647 w 1534"/>
              <a:gd name="T7" fmla="*/ 2147483647 h 1804"/>
              <a:gd name="T8" fmla="*/ 2147483647 w 1534"/>
              <a:gd name="T9" fmla="*/ 2147483647 h 1804"/>
              <a:gd name="T10" fmla="*/ 2147483647 w 1534"/>
              <a:gd name="T11" fmla="*/ 2147483647 h 1804"/>
              <a:gd name="T12" fmla="*/ 2147483647 w 1534"/>
              <a:gd name="T13" fmla="*/ 2147483647 h 1804"/>
              <a:gd name="T14" fmla="*/ 2147483647 w 1534"/>
              <a:gd name="T15" fmla="*/ 2147483647 h 1804"/>
              <a:gd name="T16" fmla="*/ 2147483647 w 1534"/>
              <a:gd name="T17" fmla="*/ 0 h 1804"/>
              <a:gd name="T18" fmla="*/ 2147483647 w 1534"/>
              <a:gd name="T19" fmla="*/ 2147483647 h 180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534" h="1804">
                <a:moveTo>
                  <a:pt x="1060" y="962"/>
                </a:moveTo>
                <a:lnTo>
                  <a:pt x="0" y="1116"/>
                </a:lnTo>
                <a:lnTo>
                  <a:pt x="708" y="1804"/>
                </a:lnTo>
                <a:lnTo>
                  <a:pt x="1112" y="1804"/>
                </a:lnTo>
                <a:lnTo>
                  <a:pt x="1136" y="1670"/>
                </a:lnTo>
                <a:lnTo>
                  <a:pt x="736" y="1280"/>
                </a:lnTo>
                <a:lnTo>
                  <a:pt x="1288" y="1200"/>
                </a:lnTo>
                <a:lnTo>
                  <a:pt x="1534" y="700"/>
                </a:lnTo>
                <a:lnTo>
                  <a:pt x="1534" y="0"/>
                </a:lnTo>
                <a:lnTo>
                  <a:pt x="1060" y="9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Freeform 121"/>
          <p:cNvSpPr/>
          <p:nvPr/>
        </p:nvSpPr>
        <p:spPr bwMode="auto">
          <a:xfrm>
            <a:off x="5698611" y="3898901"/>
            <a:ext cx="254000" cy="251884"/>
          </a:xfrm>
          <a:custGeom>
            <a:avLst/>
            <a:gdLst>
              <a:gd name="T0" fmla="*/ 2147483647 w 192"/>
              <a:gd name="T1" fmla="*/ 2147483647 h 192"/>
              <a:gd name="T2" fmla="*/ 2147483647 w 192"/>
              <a:gd name="T3" fmla="*/ 2147483647 h 192"/>
              <a:gd name="T4" fmla="*/ 2147483647 w 192"/>
              <a:gd name="T5" fmla="*/ 2147483647 h 192"/>
              <a:gd name="T6" fmla="*/ 2147483647 w 192"/>
              <a:gd name="T7" fmla="*/ 2147483647 h 192"/>
              <a:gd name="T8" fmla="*/ 2147483647 w 192"/>
              <a:gd name="T9" fmla="*/ 2147483647 h 192"/>
              <a:gd name="T10" fmla="*/ 2147483647 w 192"/>
              <a:gd name="T11" fmla="*/ 2147483647 h 192"/>
              <a:gd name="T12" fmla="*/ 2147483647 w 192"/>
              <a:gd name="T13" fmla="*/ 2147483647 h 192"/>
              <a:gd name="T14" fmla="*/ 2147483647 w 192"/>
              <a:gd name="T15" fmla="*/ 2147483647 h 192"/>
              <a:gd name="T16" fmla="*/ 2147483647 w 192"/>
              <a:gd name="T17" fmla="*/ 2147483647 h 192"/>
              <a:gd name="T18" fmla="*/ 2147483647 w 192"/>
              <a:gd name="T19" fmla="*/ 2147483647 h 192"/>
              <a:gd name="T20" fmla="*/ 2147483647 w 192"/>
              <a:gd name="T21" fmla="*/ 2147483647 h 192"/>
              <a:gd name="T22" fmla="*/ 2147483647 w 192"/>
              <a:gd name="T23" fmla="*/ 2147483647 h 192"/>
              <a:gd name="T24" fmla="*/ 2147483647 w 192"/>
              <a:gd name="T25" fmla="*/ 2147483647 h 192"/>
              <a:gd name="T26" fmla="*/ 2147483647 w 192"/>
              <a:gd name="T27" fmla="*/ 2147483647 h 192"/>
              <a:gd name="T28" fmla="*/ 2147483647 w 192"/>
              <a:gd name="T29" fmla="*/ 2147483647 h 192"/>
              <a:gd name="T30" fmla="*/ 2147483647 w 192"/>
              <a:gd name="T31" fmla="*/ 2147483647 h 192"/>
              <a:gd name="T32" fmla="*/ 2147483647 w 192"/>
              <a:gd name="T33" fmla="*/ 2147483647 h 192"/>
              <a:gd name="T34" fmla="*/ 2147483647 w 192"/>
              <a:gd name="T35" fmla="*/ 2147483647 h 192"/>
              <a:gd name="T36" fmla="*/ 0 w 192"/>
              <a:gd name="T37" fmla="*/ 2147483647 h 192"/>
              <a:gd name="T38" fmla="*/ 0 w 192"/>
              <a:gd name="T39" fmla="*/ 2147483647 h 192"/>
              <a:gd name="T40" fmla="*/ 2147483647 w 192"/>
              <a:gd name="T41" fmla="*/ 2147483647 h 192"/>
              <a:gd name="T42" fmla="*/ 2147483647 w 192"/>
              <a:gd name="T43" fmla="*/ 2147483647 h 192"/>
              <a:gd name="T44" fmla="*/ 2147483647 w 192"/>
              <a:gd name="T45" fmla="*/ 2147483647 h 192"/>
              <a:gd name="T46" fmla="*/ 2147483647 w 192"/>
              <a:gd name="T47" fmla="*/ 2147483647 h 192"/>
              <a:gd name="T48" fmla="*/ 2147483647 w 192"/>
              <a:gd name="T49" fmla="*/ 2147483647 h 192"/>
              <a:gd name="T50" fmla="*/ 2147483647 w 192"/>
              <a:gd name="T51" fmla="*/ 2147483647 h 192"/>
              <a:gd name="T52" fmla="*/ 2147483647 w 192"/>
              <a:gd name="T53" fmla="*/ 2147483647 h 192"/>
              <a:gd name="T54" fmla="*/ 2147483647 w 192"/>
              <a:gd name="T55" fmla="*/ 0 h 192"/>
              <a:gd name="T56" fmla="*/ 2147483647 w 192"/>
              <a:gd name="T57" fmla="*/ 0 h 192"/>
              <a:gd name="T58" fmla="*/ 2147483647 w 192"/>
              <a:gd name="T59" fmla="*/ 2147483647 h 192"/>
              <a:gd name="T60" fmla="*/ 2147483647 w 192"/>
              <a:gd name="T61" fmla="*/ 2147483647 h 192"/>
              <a:gd name="T62" fmla="*/ 2147483647 w 192"/>
              <a:gd name="T63" fmla="*/ 2147483647 h 192"/>
              <a:gd name="T64" fmla="*/ 2147483647 w 192"/>
              <a:gd name="T65" fmla="*/ 2147483647 h 192"/>
              <a:gd name="T66" fmla="*/ 2147483647 w 192"/>
              <a:gd name="T67" fmla="*/ 2147483647 h 192"/>
              <a:gd name="T68" fmla="*/ 2147483647 w 192"/>
              <a:gd name="T69" fmla="*/ 2147483647 h 192"/>
              <a:gd name="T70" fmla="*/ 2147483647 w 192"/>
              <a:gd name="T71" fmla="*/ 2147483647 h 192"/>
              <a:gd name="T72" fmla="*/ 2147483647 w 192"/>
              <a:gd name="T73" fmla="*/ 2147483647 h 192"/>
              <a:gd name="T74" fmla="*/ 2147483647 w 192"/>
              <a:gd name="T75" fmla="*/ 2147483647 h 1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92" h="192">
                <a:moveTo>
                  <a:pt x="192" y="96"/>
                </a:moveTo>
                <a:lnTo>
                  <a:pt x="192" y="96"/>
                </a:lnTo>
                <a:lnTo>
                  <a:pt x="190" y="116"/>
                </a:lnTo>
                <a:lnTo>
                  <a:pt x="184" y="134"/>
                </a:lnTo>
                <a:lnTo>
                  <a:pt x="174" y="150"/>
                </a:lnTo>
                <a:lnTo>
                  <a:pt x="164" y="164"/>
                </a:lnTo>
                <a:lnTo>
                  <a:pt x="150" y="176"/>
                </a:lnTo>
                <a:lnTo>
                  <a:pt x="132" y="184"/>
                </a:lnTo>
                <a:lnTo>
                  <a:pt x="116" y="190"/>
                </a:lnTo>
                <a:lnTo>
                  <a:pt x="96" y="192"/>
                </a:lnTo>
                <a:lnTo>
                  <a:pt x="76" y="190"/>
                </a:lnTo>
                <a:lnTo>
                  <a:pt x="58" y="184"/>
                </a:lnTo>
                <a:lnTo>
                  <a:pt x="42" y="176"/>
                </a:lnTo>
                <a:lnTo>
                  <a:pt x="28" y="164"/>
                </a:lnTo>
                <a:lnTo>
                  <a:pt x="16" y="150"/>
                </a:lnTo>
                <a:lnTo>
                  <a:pt x="8" y="134"/>
                </a:lnTo>
                <a:lnTo>
                  <a:pt x="2" y="116"/>
                </a:lnTo>
                <a:lnTo>
                  <a:pt x="0" y="96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8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8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6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Freeform 122"/>
          <p:cNvSpPr/>
          <p:nvPr/>
        </p:nvSpPr>
        <p:spPr bwMode="auto">
          <a:xfrm>
            <a:off x="6001296" y="3835400"/>
            <a:ext cx="315383" cy="315384"/>
          </a:xfrm>
          <a:custGeom>
            <a:avLst/>
            <a:gdLst>
              <a:gd name="T0" fmla="*/ 2147483647 w 240"/>
              <a:gd name="T1" fmla="*/ 2147483647 h 240"/>
              <a:gd name="T2" fmla="*/ 2147483647 w 240"/>
              <a:gd name="T3" fmla="*/ 2147483647 h 240"/>
              <a:gd name="T4" fmla="*/ 2147483647 w 240"/>
              <a:gd name="T5" fmla="*/ 2147483647 h 240"/>
              <a:gd name="T6" fmla="*/ 2147483647 w 240"/>
              <a:gd name="T7" fmla="*/ 2147483647 h 240"/>
              <a:gd name="T8" fmla="*/ 2147483647 w 240"/>
              <a:gd name="T9" fmla="*/ 2147483647 h 240"/>
              <a:gd name="T10" fmla="*/ 2147483647 w 240"/>
              <a:gd name="T11" fmla="*/ 2147483647 h 240"/>
              <a:gd name="T12" fmla="*/ 2147483647 w 240"/>
              <a:gd name="T13" fmla="*/ 2147483647 h 240"/>
              <a:gd name="T14" fmla="*/ 2147483647 w 240"/>
              <a:gd name="T15" fmla="*/ 2147483647 h 240"/>
              <a:gd name="T16" fmla="*/ 2147483647 w 240"/>
              <a:gd name="T17" fmla="*/ 2147483647 h 240"/>
              <a:gd name="T18" fmla="*/ 2147483647 w 240"/>
              <a:gd name="T19" fmla="*/ 2147483647 h 240"/>
              <a:gd name="T20" fmla="*/ 2147483647 w 240"/>
              <a:gd name="T21" fmla="*/ 2147483647 h 240"/>
              <a:gd name="T22" fmla="*/ 2147483647 w 240"/>
              <a:gd name="T23" fmla="*/ 2147483647 h 240"/>
              <a:gd name="T24" fmla="*/ 2147483647 w 240"/>
              <a:gd name="T25" fmla="*/ 2147483647 h 240"/>
              <a:gd name="T26" fmla="*/ 2147483647 w 240"/>
              <a:gd name="T27" fmla="*/ 2147483647 h 240"/>
              <a:gd name="T28" fmla="*/ 2147483647 w 240"/>
              <a:gd name="T29" fmla="*/ 2147483647 h 240"/>
              <a:gd name="T30" fmla="*/ 2147483647 w 240"/>
              <a:gd name="T31" fmla="*/ 2147483647 h 240"/>
              <a:gd name="T32" fmla="*/ 2147483647 w 240"/>
              <a:gd name="T33" fmla="*/ 2147483647 h 240"/>
              <a:gd name="T34" fmla="*/ 2147483647 w 240"/>
              <a:gd name="T35" fmla="*/ 2147483647 h 240"/>
              <a:gd name="T36" fmla="*/ 2147483647 w 240"/>
              <a:gd name="T37" fmla="*/ 2147483647 h 240"/>
              <a:gd name="T38" fmla="*/ 2147483647 w 240"/>
              <a:gd name="T39" fmla="*/ 2147483647 h 240"/>
              <a:gd name="T40" fmla="*/ 2147483647 w 240"/>
              <a:gd name="T41" fmla="*/ 2147483647 h 240"/>
              <a:gd name="T42" fmla="*/ 0 w 240"/>
              <a:gd name="T43" fmla="*/ 2147483647 h 240"/>
              <a:gd name="T44" fmla="*/ 0 w 240"/>
              <a:gd name="T45" fmla="*/ 2147483647 h 240"/>
              <a:gd name="T46" fmla="*/ 0 w 240"/>
              <a:gd name="T47" fmla="*/ 2147483647 h 240"/>
              <a:gd name="T48" fmla="*/ 0 w 240"/>
              <a:gd name="T49" fmla="*/ 2147483647 h 240"/>
              <a:gd name="T50" fmla="*/ 2147483647 w 240"/>
              <a:gd name="T51" fmla="*/ 2147483647 h 240"/>
              <a:gd name="T52" fmla="*/ 2147483647 w 240"/>
              <a:gd name="T53" fmla="*/ 2147483647 h 240"/>
              <a:gd name="T54" fmla="*/ 2147483647 w 240"/>
              <a:gd name="T55" fmla="*/ 2147483647 h 240"/>
              <a:gd name="T56" fmla="*/ 2147483647 w 240"/>
              <a:gd name="T57" fmla="*/ 2147483647 h 240"/>
              <a:gd name="T58" fmla="*/ 2147483647 w 240"/>
              <a:gd name="T59" fmla="*/ 2147483647 h 240"/>
              <a:gd name="T60" fmla="*/ 2147483647 w 240"/>
              <a:gd name="T61" fmla="*/ 2147483647 h 240"/>
              <a:gd name="T62" fmla="*/ 2147483647 w 240"/>
              <a:gd name="T63" fmla="*/ 2147483647 h 240"/>
              <a:gd name="T64" fmla="*/ 2147483647 w 240"/>
              <a:gd name="T65" fmla="*/ 0 h 240"/>
              <a:gd name="T66" fmla="*/ 2147483647 w 240"/>
              <a:gd name="T67" fmla="*/ 0 h 240"/>
              <a:gd name="T68" fmla="*/ 2147483647 w 240"/>
              <a:gd name="T69" fmla="*/ 0 h 240"/>
              <a:gd name="T70" fmla="*/ 2147483647 w 240"/>
              <a:gd name="T71" fmla="*/ 0 h 240"/>
              <a:gd name="T72" fmla="*/ 2147483647 w 240"/>
              <a:gd name="T73" fmla="*/ 2147483647 h 240"/>
              <a:gd name="T74" fmla="*/ 2147483647 w 240"/>
              <a:gd name="T75" fmla="*/ 2147483647 h 240"/>
              <a:gd name="T76" fmla="*/ 2147483647 w 240"/>
              <a:gd name="T77" fmla="*/ 2147483647 h 240"/>
              <a:gd name="T78" fmla="*/ 2147483647 w 240"/>
              <a:gd name="T79" fmla="*/ 2147483647 h 240"/>
              <a:gd name="T80" fmla="*/ 2147483647 w 240"/>
              <a:gd name="T81" fmla="*/ 2147483647 h 240"/>
              <a:gd name="T82" fmla="*/ 2147483647 w 240"/>
              <a:gd name="T83" fmla="*/ 2147483647 h 240"/>
              <a:gd name="T84" fmla="*/ 2147483647 w 240"/>
              <a:gd name="T85" fmla="*/ 2147483647 h 240"/>
              <a:gd name="T86" fmla="*/ 2147483647 w 240"/>
              <a:gd name="T87" fmla="*/ 2147483647 h 240"/>
              <a:gd name="T88" fmla="*/ 2147483647 w 240"/>
              <a:gd name="T89" fmla="*/ 2147483647 h 240"/>
              <a:gd name="T90" fmla="*/ 2147483647 w 240"/>
              <a:gd name="T91" fmla="*/ 2147483647 h 24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0" h="240">
                <a:moveTo>
                  <a:pt x="240" y="120"/>
                </a:moveTo>
                <a:lnTo>
                  <a:pt x="240" y="120"/>
                </a:lnTo>
                <a:lnTo>
                  <a:pt x="238" y="132"/>
                </a:lnTo>
                <a:lnTo>
                  <a:pt x="238" y="144"/>
                </a:lnTo>
                <a:lnTo>
                  <a:pt x="230" y="166"/>
                </a:lnTo>
                <a:lnTo>
                  <a:pt x="218" y="186"/>
                </a:lnTo>
                <a:lnTo>
                  <a:pt x="204" y="204"/>
                </a:lnTo>
                <a:lnTo>
                  <a:pt x="186" y="218"/>
                </a:lnTo>
                <a:lnTo>
                  <a:pt x="166" y="230"/>
                </a:lnTo>
                <a:lnTo>
                  <a:pt x="144" y="236"/>
                </a:lnTo>
                <a:lnTo>
                  <a:pt x="132" y="238"/>
                </a:lnTo>
                <a:lnTo>
                  <a:pt x="120" y="240"/>
                </a:lnTo>
                <a:lnTo>
                  <a:pt x="108" y="238"/>
                </a:lnTo>
                <a:lnTo>
                  <a:pt x="96" y="236"/>
                </a:lnTo>
                <a:lnTo>
                  <a:pt x="72" y="230"/>
                </a:lnTo>
                <a:lnTo>
                  <a:pt x="52" y="218"/>
                </a:lnTo>
                <a:lnTo>
                  <a:pt x="34" y="204"/>
                </a:lnTo>
                <a:lnTo>
                  <a:pt x="20" y="186"/>
                </a:lnTo>
                <a:lnTo>
                  <a:pt x="8" y="166"/>
                </a:lnTo>
                <a:lnTo>
                  <a:pt x="2" y="144"/>
                </a:lnTo>
                <a:lnTo>
                  <a:pt x="0" y="132"/>
                </a:lnTo>
                <a:lnTo>
                  <a:pt x="0" y="120"/>
                </a:lnTo>
                <a:lnTo>
                  <a:pt x="0" y="108"/>
                </a:lnTo>
                <a:lnTo>
                  <a:pt x="2" y="96"/>
                </a:lnTo>
                <a:lnTo>
                  <a:pt x="8" y="72"/>
                </a:lnTo>
                <a:lnTo>
                  <a:pt x="20" y="52"/>
                </a:lnTo>
                <a:lnTo>
                  <a:pt x="34" y="34"/>
                </a:lnTo>
                <a:lnTo>
                  <a:pt x="52" y="20"/>
                </a:lnTo>
                <a:lnTo>
                  <a:pt x="72" y="8"/>
                </a:lnTo>
                <a:lnTo>
                  <a:pt x="96" y="2"/>
                </a:lnTo>
                <a:lnTo>
                  <a:pt x="108" y="0"/>
                </a:lnTo>
                <a:lnTo>
                  <a:pt x="120" y="0"/>
                </a:lnTo>
                <a:lnTo>
                  <a:pt x="132" y="0"/>
                </a:lnTo>
                <a:lnTo>
                  <a:pt x="144" y="2"/>
                </a:lnTo>
                <a:lnTo>
                  <a:pt x="166" y="8"/>
                </a:lnTo>
                <a:lnTo>
                  <a:pt x="186" y="20"/>
                </a:lnTo>
                <a:lnTo>
                  <a:pt x="204" y="34"/>
                </a:lnTo>
                <a:lnTo>
                  <a:pt x="218" y="52"/>
                </a:lnTo>
                <a:lnTo>
                  <a:pt x="230" y="72"/>
                </a:lnTo>
                <a:lnTo>
                  <a:pt x="238" y="96"/>
                </a:lnTo>
                <a:lnTo>
                  <a:pt x="238" y="108"/>
                </a:lnTo>
                <a:lnTo>
                  <a:pt x="240" y="120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Freeform 123"/>
          <p:cNvSpPr/>
          <p:nvPr/>
        </p:nvSpPr>
        <p:spPr bwMode="auto">
          <a:xfrm>
            <a:off x="5698611" y="4203700"/>
            <a:ext cx="254000" cy="247651"/>
          </a:xfrm>
          <a:custGeom>
            <a:avLst/>
            <a:gdLst>
              <a:gd name="T0" fmla="*/ 2147483647 w 192"/>
              <a:gd name="T1" fmla="*/ 2147483647 h 190"/>
              <a:gd name="T2" fmla="*/ 2147483647 w 192"/>
              <a:gd name="T3" fmla="*/ 2147483647 h 190"/>
              <a:gd name="T4" fmla="*/ 2147483647 w 192"/>
              <a:gd name="T5" fmla="*/ 2147483647 h 190"/>
              <a:gd name="T6" fmla="*/ 2147483647 w 192"/>
              <a:gd name="T7" fmla="*/ 2147483647 h 190"/>
              <a:gd name="T8" fmla="*/ 2147483647 w 192"/>
              <a:gd name="T9" fmla="*/ 2147483647 h 190"/>
              <a:gd name="T10" fmla="*/ 2147483647 w 192"/>
              <a:gd name="T11" fmla="*/ 2147483647 h 190"/>
              <a:gd name="T12" fmla="*/ 2147483647 w 192"/>
              <a:gd name="T13" fmla="*/ 2147483647 h 190"/>
              <a:gd name="T14" fmla="*/ 2147483647 w 192"/>
              <a:gd name="T15" fmla="*/ 2147483647 h 190"/>
              <a:gd name="T16" fmla="*/ 2147483647 w 192"/>
              <a:gd name="T17" fmla="*/ 2147483647 h 190"/>
              <a:gd name="T18" fmla="*/ 2147483647 w 192"/>
              <a:gd name="T19" fmla="*/ 2147483647 h 190"/>
              <a:gd name="T20" fmla="*/ 2147483647 w 192"/>
              <a:gd name="T21" fmla="*/ 2147483647 h 190"/>
              <a:gd name="T22" fmla="*/ 2147483647 w 192"/>
              <a:gd name="T23" fmla="*/ 2147483647 h 190"/>
              <a:gd name="T24" fmla="*/ 2147483647 w 192"/>
              <a:gd name="T25" fmla="*/ 2147483647 h 190"/>
              <a:gd name="T26" fmla="*/ 2147483647 w 192"/>
              <a:gd name="T27" fmla="*/ 2147483647 h 190"/>
              <a:gd name="T28" fmla="*/ 2147483647 w 192"/>
              <a:gd name="T29" fmla="*/ 2147483647 h 190"/>
              <a:gd name="T30" fmla="*/ 2147483647 w 192"/>
              <a:gd name="T31" fmla="*/ 2147483647 h 190"/>
              <a:gd name="T32" fmla="*/ 2147483647 w 192"/>
              <a:gd name="T33" fmla="*/ 2147483647 h 190"/>
              <a:gd name="T34" fmla="*/ 2147483647 w 192"/>
              <a:gd name="T35" fmla="*/ 2147483647 h 190"/>
              <a:gd name="T36" fmla="*/ 0 w 192"/>
              <a:gd name="T37" fmla="*/ 2147483647 h 190"/>
              <a:gd name="T38" fmla="*/ 0 w 192"/>
              <a:gd name="T39" fmla="*/ 2147483647 h 190"/>
              <a:gd name="T40" fmla="*/ 2147483647 w 192"/>
              <a:gd name="T41" fmla="*/ 2147483647 h 190"/>
              <a:gd name="T42" fmla="*/ 2147483647 w 192"/>
              <a:gd name="T43" fmla="*/ 2147483647 h 190"/>
              <a:gd name="T44" fmla="*/ 2147483647 w 192"/>
              <a:gd name="T45" fmla="*/ 2147483647 h 190"/>
              <a:gd name="T46" fmla="*/ 2147483647 w 192"/>
              <a:gd name="T47" fmla="*/ 2147483647 h 190"/>
              <a:gd name="T48" fmla="*/ 2147483647 w 192"/>
              <a:gd name="T49" fmla="*/ 2147483647 h 190"/>
              <a:gd name="T50" fmla="*/ 2147483647 w 192"/>
              <a:gd name="T51" fmla="*/ 2147483647 h 190"/>
              <a:gd name="T52" fmla="*/ 2147483647 w 192"/>
              <a:gd name="T53" fmla="*/ 2147483647 h 190"/>
              <a:gd name="T54" fmla="*/ 2147483647 w 192"/>
              <a:gd name="T55" fmla="*/ 0 h 190"/>
              <a:gd name="T56" fmla="*/ 2147483647 w 192"/>
              <a:gd name="T57" fmla="*/ 0 h 190"/>
              <a:gd name="T58" fmla="*/ 2147483647 w 192"/>
              <a:gd name="T59" fmla="*/ 2147483647 h 190"/>
              <a:gd name="T60" fmla="*/ 2147483647 w 192"/>
              <a:gd name="T61" fmla="*/ 2147483647 h 190"/>
              <a:gd name="T62" fmla="*/ 2147483647 w 192"/>
              <a:gd name="T63" fmla="*/ 2147483647 h 190"/>
              <a:gd name="T64" fmla="*/ 2147483647 w 192"/>
              <a:gd name="T65" fmla="*/ 2147483647 h 190"/>
              <a:gd name="T66" fmla="*/ 2147483647 w 192"/>
              <a:gd name="T67" fmla="*/ 2147483647 h 190"/>
              <a:gd name="T68" fmla="*/ 2147483647 w 192"/>
              <a:gd name="T69" fmla="*/ 2147483647 h 190"/>
              <a:gd name="T70" fmla="*/ 2147483647 w 192"/>
              <a:gd name="T71" fmla="*/ 2147483647 h 190"/>
              <a:gd name="T72" fmla="*/ 2147483647 w 192"/>
              <a:gd name="T73" fmla="*/ 2147483647 h 190"/>
              <a:gd name="T74" fmla="*/ 2147483647 w 192"/>
              <a:gd name="T75" fmla="*/ 2147483647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92" h="190">
                <a:moveTo>
                  <a:pt x="192" y="94"/>
                </a:moveTo>
                <a:lnTo>
                  <a:pt x="192" y="94"/>
                </a:lnTo>
                <a:lnTo>
                  <a:pt x="190" y="114"/>
                </a:lnTo>
                <a:lnTo>
                  <a:pt x="184" y="132"/>
                </a:lnTo>
                <a:lnTo>
                  <a:pt x="174" y="148"/>
                </a:lnTo>
                <a:lnTo>
                  <a:pt x="164" y="162"/>
                </a:lnTo>
                <a:lnTo>
                  <a:pt x="150" y="174"/>
                </a:lnTo>
                <a:lnTo>
                  <a:pt x="132" y="182"/>
                </a:lnTo>
                <a:lnTo>
                  <a:pt x="116" y="188"/>
                </a:lnTo>
                <a:lnTo>
                  <a:pt x="96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6" y="0"/>
                </a:lnTo>
                <a:lnTo>
                  <a:pt x="116" y="2"/>
                </a:lnTo>
                <a:lnTo>
                  <a:pt x="132" y="8"/>
                </a:lnTo>
                <a:lnTo>
                  <a:pt x="150" y="16"/>
                </a:lnTo>
                <a:lnTo>
                  <a:pt x="164" y="28"/>
                </a:lnTo>
                <a:lnTo>
                  <a:pt x="174" y="42"/>
                </a:lnTo>
                <a:lnTo>
                  <a:pt x="184" y="58"/>
                </a:lnTo>
                <a:lnTo>
                  <a:pt x="190" y="76"/>
                </a:lnTo>
                <a:lnTo>
                  <a:pt x="192" y="94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4" name="Freeform 124"/>
          <p:cNvSpPr/>
          <p:nvPr/>
        </p:nvSpPr>
        <p:spPr bwMode="auto">
          <a:xfrm>
            <a:off x="6001296" y="4203700"/>
            <a:ext cx="249767" cy="247651"/>
          </a:xfrm>
          <a:custGeom>
            <a:avLst/>
            <a:gdLst>
              <a:gd name="T0" fmla="*/ 2147483647 w 190"/>
              <a:gd name="T1" fmla="*/ 2147483647 h 190"/>
              <a:gd name="T2" fmla="*/ 2147483647 w 190"/>
              <a:gd name="T3" fmla="*/ 2147483647 h 190"/>
              <a:gd name="T4" fmla="*/ 2147483647 w 190"/>
              <a:gd name="T5" fmla="*/ 2147483647 h 190"/>
              <a:gd name="T6" fmla="*/ 2147483647 w 190"/>
              <a:gd name="T7" fmla="*/ 2147483647 h 190"/>
              <a:gd name="T8" fmla="*/ 2147483647 w 190"/>
              <a:gd name="T9" fmla="*/ 2147483647 h 190"/>
              <a:gd name="T10" fmla="*/ 2147483647 w 190"/>
              <a:gd name="T11" fmla="*/ 2147483647 h 190"/>
              <a:gd name="T12" fmla="*/ 2147483647 w 190"/>
              <a:gd name="T13" fmla="*/ 2147483647 h 190"/>
              <a:gd name="T14" fmla="*/ 2147483647 w 190"/>
              <a:gd name="T15" fmla="*/ 2147483647 h 190"/>
              <a:gd name="T16" fmla="*/ 2147483647 w 190"/>
              <a:gd name="T17" fmla="*/ 2147483647 h 190"/>
              <a:gd name="T18" fmla="*/ 2147483647 w 190"/>
              <a:gd name="T19" fmla="*/ 2147483647 h 190"/>
              <a:gd name="T20" fmla="*/ 2147483647 w 190"/>
              <a:gd name="T21" fmla="*/ 2147483647 h 190"/>
              <a:gd name="T22" fmla="*/ 2147483647 w 190"/>
              <a:gd name="T23" fmla="*/ 2147483647 h 190"/>
              <a:gd name="T24" fmla="*/ 2147483647 w 190"/>
              <a:gd name="T25" fmla="*/ 2147483647 h 190"/>
              <a:gd name="T26" fmla="*/ 2147483647 w 190"/>
              <a:gd name="T27" fmla="*/ 2147483647 h 190"/>
              <a:gd name="T28" fmla="*/ 2147483647 w 190"/>
              <a:gd name="T29" fmla="*/ 2147483647 h 190"/>
              <a:gd name="T30" fmla="*/ 2147483647 w 190"/>
              <a:gd name="T31" fmla="*/ 2147483647 h 190"/>
              <a:gd name="T32" fmla="*/ 2147483647 w 190"/>
              <a:gd name="T33" fmla="*/ 2147483647 h 190"/>
              <a:gd name="T34" fmla="*/ 2147483647 w 190"/>
              <a:gd name="T35" fmla="*/ 2147483647 h 190"/>
              <a:gd name="T36" fmla="*/ 0 w 190"/>
              <a:gd name="T37" fmla="*/ 2147483647 h 190"/>
              <a:gd name="T38" fmla="*/ 0 w 190"/>
              <a:gd name="T39" fmla="*/ 2147483647 h 190"/>
              <a:gd name="T40" fmla="*/ 2147483647 w 190"/>
              <a:gd name="T41" fmla="*/ 2147483647 h 190"/>
              <a:gd name="T42" fmla="*/ 2147483647 w 190"/>
              <a:gd name="T43" fmla="*/ 2147483647 h 190"/>
              <a:gd name="T44" fmla="*/ 2147483647 w 190"/>
              <a:gd name="T45" fmla="*/ 2147483647 h 190"/>
              <a:gd name="T46" fmla="*/ 2147483647 w 190"/>
              <a:gd name="T47" fmla="*/ 2147483647 h 190"/>
              <a:gd name="T48" fmla="*/ 2147483647 w 190"/>
              <a:gd name="T49" fmla="*/ 2147483647 h 190"/>
              <a:gd name="T50" fmla="*/ 2147483647 w 190"/>
              <a:gd name="T51" fmla="*/ 2147483647 h 190"/>
              <a:gd name="T52" fmla="*/ 2147483647 w 190"/>
              <a:gd name="T53" fmla="*/ 2147483647 h 190"/>
              <a:gd name="T54" fmla="*/ 2147483647 w 190"/>
              <a:gd name="T55" fmla="*/ 0 h 190"/>
              <a:gd name="T56" fmla="*/ 2147483647 w 190"/>
              <a:gd name="T57" fmla="*/ 0 h 190"/>
              <a:gd name="T58" fmla="*/ 2147483647 w 190"/>
              <a:gd name="T59" fmla="*/ 2147483647 h 190"/>
              <a:gd name="T60" fmla="*/ 2147483647 w 190"/>
              <a:gd name="T61" fmla="*/ 2147483647 h 190"/>
              <a:gd name="T62" fmla="*/ 2147483647 w 190"/>
              <a:gd name="T63" fmla="*/ 2147483647 h 190"/>
              <a:gd name="T64" fmla="*/ 2147483647 w 190"/>
              <a:gd name="T65" fmla="*/ 2147483647 h 190"/>
              <a:gd name="T66" fmla="*/ 2147483647 w 190"/>
              <a:gd name="T67" fmla="*/ 2147483647 h 190"/>
              <a:gd name="T68" fmla="*/ 2147483647 w 190"/>
              <a:gd name="T69" fmla="*/ 2147483647 h 190"/>
              <a:gd name="T70" fmla="*/ 2147483647 w 190"/>
              <a:gd name="T71" fmla="*/ 2147483647 h 190"/>
              <a:gd name="T72" fmla="*/ 2147483647 w 190"/>
              <a:gd name="T73" fmla="*/ 2147483647 h 190"/>
              <a:gd name="T74" fmla="*/ 2147483647 w 190"/>
              <a:gd name="T75" fmla="*/ 2147483647 h 1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90" h="190">
                <a:moveTo>
                  <a:pt x="190" y="94"/>
                </a:moveTo>
                <a:lnTo>
                  <a:pt x="190" y="94"/>
                </a:lnTo>
                <a:lnTo>
                  <a:pt x="188" y="114"/>
                </a:lnTo>
                <a:lnTo>
                  <a:pt x="182" y="132"/>
                </a:lnTo>
                <a:lnTo>
                  <a:pt x="174" y="148"/>
                </a:lnTo>
                <a:lnTo>
                  <a:pt x="162" y="162"/>
                </a:lnTo>
                <a:lnTo>
                  <a:pt x="148" y="174"/>
                </a:lnTo>
                <a:lnTo>
                  <a:pt x="132" y="182"/>
                </a:lnTo>
                <a:lnTo>
                  <a:pt x="114" y="188"/>
                </a:lnTo>
                <a:lnTo>
                  <a:pt x="94" y="190"/>
                </a:lnTo>
                <a:lnTo>
                  <a:pt x="76" y="188"/>
                </a:lnTo>
                <a:lnTo>
                  <a:pt x="58" y="182"/>
                </a:lnTo>
                <a:lnTo>
                  <a:pt x="42" y="174"/>
                </a:lnTo>
                <a:lnTo>
                  <a:pt x="28" y="162"/>
                </a:lnTo>
                <a:lnTo>
                  <a:pt x="16" y="148"/>
                </a:lnTo>
                <a:lnTo>
                  <a:pt x="8" y="132"/>
                </a:lnTo>
                <a:lnTo>
                  <a:pt x="2" y="114"/>
                </a:lnTo>
                <a:lnTo>
                  <a:pt x="0" y="94"/>
                </a:lnTo>
                <a:lnTo>
                  <a:pt x="2" y="76"/>
                </a:lnTo>
                <a:lnTo>
                  <a:pt x="8" y="58"/>
                </a:lnTo>
                <a:lnTo>
                  <a:pt x="16" y="42"/>
                </a:lnTo>
                <a:lnTo>
                  <a:pt x="28" y="28"/>
                </a:lnTo>
                <a:lnTo>
                  <a:pt x="42" y="16"/>
                </a:lnTo>
                <a:lnTo>
                  <a:pt x="58" y="8"/>
                </a:lnTo>
                <a:lnTo>
                  <a:pt x="76" y="2"/>
                </a:lnTo>
                <a:lnTo>
                  <a:pt x="94" y="0"/>
                </a:lnTo>
                <a:lnTo>
                  <a:pt x="114" y="2"/>
                </a:lnTo>
                <a:lnTo>
                  <a:pt x="132" y="8"/>
                </a:lnTo>
                <a:lnTo>
                  <a:pt x="148" y="16"/>
                </a:lnTo>
                <a:lnTo>
                  <a:pt x="162" y="28"/>
                </a:lnTo>
                <a:lnTo>
                  <a:pt x="174" y="42"/>
                </a:lnTo>
                <a:lnTo>
                  <a:pt x="182" y="58"/>
                </a:lnTo>
                <a:lnTo>
                  <a:pt x="188" y="76"/>
                </a:lnTo>
                <a:lnTo>
                  <a:pt x="190" y="94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8486263" y="2091267"/>
            <a:ext cx="2298700" cy="169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zh-CN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 35"/>
          <p:cNvSpPr/>
          <p:nvPr/>
        </p:nvSpPr>
        <p:spPr>
          <a:xfrm flipH="1">
            <a:off x="1729862" y="2601384"/>
            <a:ext cx="3649133" cy="821267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896333"/>
              <a:gd name="connsiteY0-8" fmla="*/ 581025 h 581025"/>
              <a:gd name="connsiteX1-9" fmla="*/ 333375 w 2896333"/>
              <a:gd name="connsiteY1-10" fmla="*/ 0 h 581025"/>
              <a:gd name="connsiteX2-11" fmla="*/ 2896333 w 2896333"/>
              <a:gd name="connsiteY2-12" fmla="*/ 0 h 581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7" name="矩形 1"/>
          <p:cNvSpPr>
            <a:spLocks noChangeArrowheads="1"/>
          </p:cNvSpPr>
          <p:nvPr/>
        </p:nvSpPr>
        <p:spPr bwMode="auto">
          <a:xfrm>
            <a:off x="2157429" y="2091267"/>
            <a:ext cx="2298700" cy="169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zh-CN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flipH="1">
            <a:off x="1742563" y="4635501"/>
            <a:ext cx="3244849" cy="827617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528430"/>
              <a:gd name="connsiteY0-8" fmla="*/ 587027 h 587027"/>
              <a:gd name="connsiteX1-9" fmla="*/ 333375 w 2528430"/>
              <a:gd name="connsiteY1-10" fmla="*/ 6002 h 587027"/>
              <a:gd name="connsiteX2-11" fmla="*/ 2528430 w 2528430"/>
              <a:gd name="connsiteY2-12" fmla="*/ 0 h 5870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9" name="矩形 1"/>
          <p:cNvSpPr>
            <a:spLocks noChangeArrowheads="1"/>
          </p:cNvSpPr>
          <p:nvPr/>
        </p:nvSpPr>
        <p:spPr bwMode="auto">
          <a:xfrm>
            <a:off x="2157429" y="4119034"/>
            <a:ext cx="2298700" cy="12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zh-CN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8486263" y="4116918"/>
            <a:ext cx="2298700" cy="181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6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865" b="1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zh-CN" altLang="zh-CN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solidFill>
                <a:prstClr val="black"/>
              </a:solidFill>
            </a:endParaRPr>
          </a:p>
        </p:txBody>
      </p:sp>
      <p:sp>
        <p:nvSpPr>
          <p:cNvPr id="41" name="Freeform 11"/>
          <p:cNvSpPr/>
          <p:nvPr/>
        </p:nvSpPr>
        <p:spPr bwMode="auto">
          <a:xfrm>
            <a:off x="8175112" y="2224617"/>
            <a:ext cx="357717" cy="313267"/>
          </a:xfrm>
          <a:custGeom>
            <a:avLst/>
            <a:gdLst>
              <a:gd name="T0" fmla="*/ 2147483647 w 478"/>
              <a:gd name="T1" fmla="*/ 2147483647 h 420"/>
              <a:gd name="T2" fmla="*/ 2147483647 w 478"/>
              <a:gd name="T3" fmla="*/ 2147483647 h 420"/>
              <a:gd name="T4" fmla="*/ 2147483647 w 478"/>
              <a:gd name="T5" fmla="*/ 2147483647 h 420"/>
              <a:gd name="T6" fmla="*/ 2147483647 w 478"/>
              <a:gd name="T7" fmla="*/ 2147483647 h 420"/>
              <a:gd name="T8" fmla="*/ 2147483647 w 478"/>
              <a:gd name="T9" fmla="*/ 0 h 420"/>
              <a:gd name="T10" fmla="*/ 2147483647 w 478"/>
              <a:gd name="T11" fmla="*/ 0 h 420"/>
              <a:gd name="T12" fmla="*/ 2147483647 w 478"/>
              <a:gd name="T13" fmla="*/ 2147483647 h 420"/>
              <a:gd name="T14" fmla="*/ 2147483647 w 478"/>
              <a:gd name="T15" fmla="*/ 2147483647 h 420"/>
              <a:gd name="T16" fmla="*/ 2147483647 w 478"/>
              <a:gd name="T17" fmla="*/ 2147483647 h 420"/>
              <a:gd name="T18" fmla="*/ 2147483647 w 478"/>
              <a:gd name="T19" fmla="*/ 2147483647 h 420"/>
              <a:gd name="T20" fmla="*/ 2147483647 w 478"/>
              <a:gd name="T21" fmla="*/ 2147483647 h 420"/>
              <a:gd name="T22" fmla="*/ 2147483647 w 478"/>
              <a:gd name="T23" fmla="*/ 2147483647 h 420"/>
              <a:gd name="T24" fmla="*/ 2147483647 w 478"/>
              <a:gd name="T25" fmla="*/ 2147483647 h 420"/>
              <a:gd name="T26" fmla="*/ 2147483647 w 478"/>
              <a:gd name="T27" fmla="*/ 2147483647 h 420"/>
              <a:gd name="T28" fmla="*/ 2147483647 w 478"/>
              <a:gd name="T29" fmla="*/ 2147483647 h 420"/>
              <a:gd name="T30" fmla="*/ 2147483647 w 478"/>
              <a:gd name="T31" fmla="*/ 2147483647 h 420"/>
              <a:gd name="T32" fmla="*/ 2147483647 w 478"/>
              <a:gd name="T33" fmla="*/ 2147483647 h 420"/>
              <a:gd name="T34" fmla="*/ 2147483647 w 478"/>
              <a:gd name="T35" fmla="*/ 2147483647 h 420"/>
              <a:gd name="T36" fmla="*/ 2147483647 w 478"/>
              <a:gd name="T37" fmla="*/ 2147483647 h 420"/>
              <a:gd name="T38" fmla="*/ 0 w 478"/>
              <a:gd name="T39" fmla="*/ 2147483647 h 420"/>
              <a:gd name="T40" fmla="*/ 2147483647 w 478"/>
              <a:gd name="T41" fmla="*/ 2147483647 h 420"/>
              <a:gd name="T42" fmla="*/ 2147483647 w 478"/>
              <a:gd name="T43" fmla="*/ 2147483647 h 420"/>
              <a:gd name="T44" fmla="*/ 2147483647 w 478"/>
              <a:gd name="T45" fmla="*/ 2147483647 h 420"/>
              <a:gd name="T46" fmla="*/ 2147483647 w 478"/>
              <a:gd name="T47" fmla="*/ 2147483647 h 420"/>
              <a:gd name="T48" fmla="*/ 2147483647 w 478"/>
              <a:gd name="T49" fmla="*/ 2147483647 h 420"/>
              <a:gd name="T50" fmla="*/ 2147483647 w 478"/>
              <a:gd name="T51" fmla="*/ 2147483647 h 420"/>
              <a:gd name="T52" fmla="*/ 2147483647 w 478"/>
              <a:gd name="T53" fmla="*/ 2147483647 h 420"/>
              <a:gd name="T54" fmla="*/ 2147483647 w 478"/>
              <a:gd name="T55" fmla="*/ 2147483647 h 420"/>
              <a:gd name="T56" fmla="*/ 2147483647 w 478"/>
              <a:gd name="T57" fmla="*/ 2147483647 h 420"/>
              <a:gd name="T58" fmla="*/ 2147483647 w 478"/>
              <a:gd name="T59" fmla="*/ 2147483647 h 420"/>
              <a:gd name="T60" fmla="*/ 2147483647 w 478"/>
              <a:gd name="T61" fmla="*/ 2147483647 h 420"/>
              <a:gd name="T62" fmla="*/ 2147483647 w 478"/>
              <a:gd name="T63" fmla="*/ 2147483647 h 420"/>
              <a:gd name="T64" fmla="*/ 2147483647 w 478"/>
              <a:gd name="T65" fmla="*/ 2147483647 h 420"/>
              <a:gd name="T66" fmla="*/ 2147483647 w 478"/>
              <a:gd name="T67" fmla="*/ 2147483647 h 420"/>
              <a:gd name="T68" fmla="*/ 2147483647 w 478"/>
              <a:gd name="T69" fmla="*/ 2147483647 h 420"/>
              <a:gd name="T70" fmla="*/ 2147483647 w 478"/>
              <a:gd name="T71" fmla="*/ 2147483647 h 420"/>
              <a:gd name="T72" fmla="*/ 2147483647 w 478"/>
              <a:gd name="T73" fmla="*/ 2147483647 h 42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78" h="420">
                <a:moveTo>
                  <a:pt x="478" y="72"/>
                </a:moveTo>
                <a:lnTo>
                  <a:pt x="478" y="72"/>
                </a:lnTo>
                <a:lnTo>
                  <a:pt x="478" y="56"/>
                </a:lnTo>
                <a:lnTo>
                  <a:pt x="474" y="44"/>
                </a:lnTo>
                <a:lnTo>
                  <a:pt x="466" y="30"/>
                </a:lnTo>
                <a:lnTo>
                  <a:pt x="458" y="20"/>
                </a:lnTo>
                <a:lnTo>
                  <a:pt x="448" y="12"/>
                </a:lnTo>
                <a:lnTo>
                  <a:pt x="434" y="4"/>
                </a:lnTo>
                <a:lnTo>
                  <a:pt x="422" y="0"/>
                </a:lnTo>
                <a:lnTo>
                  <a:pt x="406" y="0"/>
                </a:lnTo>
                <a:lnTo>
                  <a:pt x="392" y="0"/>
                </a:lnTo>
                <a:lnTo>
                  <a:pt x="378" y="4"/>
                </a:lnTo>
                <a:lnTo>
                  <a:pt x="366" y="12"/>
                </a:lnTo>
                <a:lnTo>
                  <a:pt x="356" y="20"/>
                </a:lnTo>
                <a:lnTo>
                  <a:pt x="348" y="30"/>
                </a:lnTo>
                <a:lnTo>
                  <a:pt x="340" y="44"/>
                </a:lnTo>
                <a:lnTo>
                  <a:pt x="336" y="56"/>
                </a:lnTo>
                <a:lnTo>
                  <a:pt x="336" y="72"/>
                </a:lnTo>
                <a:lnTo>
                  <a:pt x="336" y="86"/>
                </a:lnTo>
                <a:lnTo>
                  <a:pt x="342" y="100"/>
                </a:lnTo>
                <a:lnTo>
                  <a:pt x="348" y="112"/>
                </a:lnTo>
                <a:lnTo>
                  <a:pt x="358" y="124"/>
                </a:lnTo>
                <a:lnTo>
                  <a:pt x="276" y="318"/>
                </a:lnTo>
                <a:lnTo>
                  <a:pt x="208" y="168"/>
                </a:lnTo>
                <a:lnTo>
                  <a:pt x="148" y="160"/>
                </a:lnTo>
                <a:lnTo>
                  <a:pt x="96" y="226"/>
                </a:lnTo>
                <a:lnTo>
                  <a:pt x="84" y="222"/>
                </a:lnTo>
                <a:lnTo>
                  <a:pt x="72" y="222"/>
                </a:lnTo>
                <a:lnTo>
                  <a:pt x="58" y="222"/>
                </a:lnTo>
                <a:lnTo>
                  <a:pt x="44" y="226"/>
                </a:lnTo>
                <a:lnTo>
                  <a:pt x="32" y="234"/>
                </a:lnTo>
                <a:lnTo>
                  <a:pt x="22" y="242"/>
                </a:lnTo>
                <a:lnTo>
                  <a:pt x="14" y="252"/>
                </a:lnTo>
                <a:lnTo>
                  <a:pt x="6" y="264"/>
                </a:lnTo>
                <a:lnTo>
                  <a:pt x="2" y="278"/>
                </a:lnTo>
                <a:lnTo>
                  <a:pt x="0" y="292"/>
                </a:lnTo>
                <a:lnTo>
                  <a:pt x="2" y="308"/>
                </a:lnTo>
                <a:lnTo>
                  <a:pt x="6" y="320"/>
                </a:lnTo>
                <a:lnTo>
                  <a:pt x="14" y="334"/>
                </a:lnTo>
                <a:lnTo>
                  <a:pt x="22" y="344"/>
                </a:lnTo>
                <a:lnTo>
                  <a:pt x="32" y="352"/>
                </a:lnTo>
                <a:lnTo>
                  <a:pt x="44" y="360"/>
                </a:lnTo>
                <a:lnTo>
                  <a:pt x="58" y="364"/>
                </a:lnTo>
                <a:lnTo>
                  <a:pt x="72" y="364"/>
                </a:lnTo>
                <a:lnTo>
                  <a:pt x="88" y="364"/>
                </a:lnTo>
                <a:lnTo>
                  <a:pt x="100" y="360"/>
                </a:lnTo>
                <a:lnTo>
                  <a:pt x="112" y="352"/>
                </a:lnTo>
                <a:lnTo>
                  <a:pt x="124" y="344"/>
                </a:lnTo>
                <a:lnTo>
                  <a:pt x="132" y="334"/>
                </a:lnTo>
                <a:lnTo>
                  <a:pt x="138" y="320"/>
                </a:lnTo>
                <a:lnTo>
                  <a:pt x="144" y="308"/>
                </a:lnTo>
                <a:lnTo>
                  <a:pt x="144" y="292"/>
                </a:lnTo>
                <a:lnTo>
                  <a:pt x="144" y="278"/>
                </a:lnTo>
                <a:lnTo>
                  <a:pt x="168" y="248"/>
                </a:lnTo>
                <a:lnTo>
                  <a:pt x="244" y="420"/>
                </a:lnTo>
                <a:lnTo>
                  <a:pt x="308" y="418"/>
                </a:lnTo>
                <a:lnTo>
                  <a:pt x="426" y="140"/>
                </a:lnTo>
                <a:lnTo>
                  <a:pt x="436" y="136"/>
                </a:lnTo>
                <a:lnTo>
                  <a:pt x="448" y="130"/>
                </a:lnTo>
                <a:lnTo>
                  <a:pt x="456" y="124"/>
                </a:lnTo>
                <a:lnTo>
                  <a:pt x="464" y="114"/>
                </a:lnTo>
                <a:lnTo>
                  <a:pt x="470" y="106"/>
                </a:lnTo>
                <a:lnTo>
                  <a:pt x="474" y="94"/>
                </a:lnTo>
                <a:lnTo>
                  <a:pt x="478" y="84"/>
                </a:lnTo>
                <a:lnTo>
                  <a:pt x="478" y="72"/>
                </a:lnTo>
                <a:close/>
              </a:path>
            </a:pathLst>
          </a:custGeom>
          <a:solidFill>
            <a:srgbClr val="7977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42" name="组合 122"/>
          <p:cNvGrpSpPr/>
          <p:nvPr/>
        </p:nvGrpSpPr>
        <p:grpSpPr bwMode="auto">
          <a:xfrm>
            <a:off x="1806063" y="2239434"/>
            <a:ext cx="256116" cy="258233"/>
            <a:chOff x="3889445" y="2973091"/>
            <a:chExt cx="319708" cy="324921"/>
          </a:xfrm>
        </p:grpSpPr>
        <p:sp>
          <p:nvSpPr>
            <p:cNvPr id="43" name="Rectangle 12"/>
            <p:cNvSpPr>
              <a:spLocks noChangeArrowheads="1"/>
            </p:cNvSpPr>
            <p:nvPr/>
          </p:nvSpPr>
          <p:spPr bwMode="auto">
            <a:xfrm>
              <a:off x="3889445" y="3006104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4049299" y="2973091"/>
              <a:ext cx="159854" cy="159854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3889445" y="3171171"/>
              <a:ext cx="128578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auto">
            <a:xfrm>
              <a:off x="4049299" y="3171171"/>
              <a:ext cx="126841" cy="126841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13321"/>
          <p:cNvGrpSpPr/>
          <p:nvPr/>
        </p:nvGrpSpPr>
        <p:grpSpPr bwMode="auto">
          <a:xfrm>
            <a:off x="8213212" y="4294717"/>
            <a:ext cx="281517" cy="279400"/>
            <a:chOff x="1057275" y="3008313"/>
            <a:chExt cx="368300" cy="368300"/>
          </a:xfrm>
        </p:grpSpPr>
        <p:sp>
          <p:nvSpPr>
            <p:cNvPr id="48" name="Freeform 11"/>
            <p:cNvSpPr/>
            <p:nvPr/>
          </p:nvSpPr>
          <p:spPr bwMode="auto">
            <a:xfrm>
              <a:off x="1057275" y="3033713"/>
              <a:ext cx="342900" cy="342900"/>
            </a:xfrm>
            <a:custGeom>
              <a:avLst/>
              <a:gdLst>
                <a:gd name="T0" fmla="*/ 2147483647 w 216"/>
                <a:gd name="T1" fmla="*/ 0 h 216"/>
                <a:gd name="T2" fmla="*/ 2147483647 w 216"/>
                <a:gd name="T3" fmla="*/ 0 h 216"/>
                <a:gd name="T4" fmla="*/ 2147483647 w 216"/>
                <a:gd name="T5" fmla="*/ 2147483647 h 216"/>
                <a:gd name="T6" fmla="*/ 2147483647 w 216"/>
                <a:gd name="T7" fmla="*/ 2147483647 h 216"/>
                <a:gd name="T8" fmla="*/ 2147483647 w 216"/>
                <a:gd name="T9" fmla="*/ 2147483647 h 216"/>
                <a:gd name="T10" fmla="*/ 2147483647 w 216"/>
                <a:gd name="T11" fmla="*/ 2147483647 h 216"/>
                <a:gd name="T12" fmla="*/ 2147483647 w 216"/>
                <a:gd name="T13" fmla="*/ 2147483647 h 216"/>
                <a:gd name="T14" fmla="*/ 2147483647 w 216"/>
                <a:gd name="T15" fmla="*/ 2147483647 h 216"/>
                <a:gd name="T16" fmla="*/ 2147483647 w 216"/>
                <a:gd name="T17" fmla="*/ 2147483647 h 216"/>
                <a:gd name="T18" fmla="*/ 0 w 216"/>
                <a:gd name="T19" fmla="*/ 2147483647 h 216"/>
                <a:gd name="T20" fmla="*/ 0 w 216"/>
                <a:gd name="T21" fmla="*/ 2147483647 h 216"/>
                <a:gd name="T22" fmla="*/ 0 w 216"/>
                <a:gd name="T23" fmla="*/ 2147483647 h 216"/>
                <a:gd name="T24" fmla="*/ 2147483647 w 216"/>
                <a:gd name="T25" fmla="*/ 2147483647 h 216"/>
                <a:gd name="T26" fmla="*/ 2147483647 w 216"/>
                <a:gd name="T27" fmla="*/ 2147483647 h 216"/>
                <a:gd name="T28" fmla="*/ 2147483647 w 216"/>
                <a:gd name="T29" fmla="*/ 2147483647 h 216"/>
                <a:gd name="T30" fmla="*/ 2147483647 w 216"/>
                <a:gd name="T31" fmla="*/ 2147483647 h 216"/>
                <a:gd name="T32" fmla="*/ 2147483647 w 216"/>
                <a:gd name="T33" fmla="*/ 2147483647 h 216"/>
                <a:gd name="T34" fmla="*/ 2147483647 w 216"/>
                <a:gd name="T35" fmla="*/ 2147483647 h 216"/>
                <a:gd name="T36" fmla="*/ 2147483647 w 216"/>
                <a:gd name="T37" fmla="*/ 2147483647 h 216"/>
                <a:gd name="T38" fmla="*/ 2147483647 w 216"/>
                <a:gd name="T39" fmla="*/ 2147483647 h 216"/>
                <a:gd name="T40" fmla="*/ 2147483647 w 216"/>
                <a:gd name="T41" fmla="*/ 2147483647 h 216"/>
                <a:gd name="T42" fmla="*/ 2147483647 w 216"/>
                <a:gd name="T43" fmla="*/ 2147483647 h 216"/>
                <a:gd name="T44" fmla="*/ 2147483647 w 216"/>
                <a:gd name="T45" fmla="*/ 2147483647 h 216"/>
                <a:gd name="T46" fmla="*/ 2147483647 w 216"/>
                <a:gd name="T47" fmla="*/ 2147483647 h 216"/>
                <a:gd name="T48" fmla="*/ 2147483647 w 216"/>
                <a:gd name="T49" fmla="*/ 2147483647 h 216"/>
                <a:gd name="T50" fmla="*/ 2147483647 w 216"/>
                <a:gd name="T51" fmla="*/ 2147483647 h 216"/>
                <a:gd name="T52" fmla="*/ 2147483647 w 216"/>
                <a:gd name="T53" fmla="*/ 2147483647 h 216"/>
                <a:gd name="T54" fmla="*/ 2147483647 w 216"/>
                <a:gd name="T55" fmla="*/ 2147483647 h 216"/>
                <a:gd name="T56" fmla="*/ 2147483647 w 216"/>
                <a:gd name="T57" fmla="*/ 2147483647 h 216"/>
                <a:gd name="T58" fmla="*/ 2147483647 w 216"/>
                <a:gd name="T59" fmla="*/ 2147483647 h 216"/>
                <a:gd name="T60" fmla="*/ 2147483647 w 216"/>
                <a:gd name="T61" fmla="*/ 0 h 21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6" h="216">
                  <a:moveTo>
                    <a:pt x="100" y="0"/>
                  </a:moveTo>
                  <a:lnTo>
                    <a:pt x="100" y="0"/>
                  </a:lnTo>
                  <a:lnTo>
                    <a:pt x="80" y="2"/>
                  </a:lnTo>
                  <a:lnTo>
                    <a:pt x="62" y="10"/>
                  </a:lnTo>
                  <a:lnTo>
                    <a:pt x="46" y="18"/>
                  </a:lnTo>
                  <a:lnTo>
                    <a:pt x="30" y="32"/>
                  </a:lnTo>
                  <a:lnTo>
                    <a:pt x="16" y="48"/>
                  </a:lnTo>
                  <a:lnTo>
                    <a:pt x="6" y="68"/>
                  </a:lnTo>
                  <a:lnTo>
                    <a:pt x="0" y="88"/>
                  </a:lnTo>
                  <a:lnTo>
                    <a:pt x="0" y="108"/>
                  </a:lnTo>
                  <a:lnTo>
                    <a:pt x="0" y="128"/>
                  </a:lnTo>
                  <a:lnTo>
                    <a:pt x="6" y="148"/>
                  </a:lnTo>
                  <a:lnTo>
                    <a:pt x="16" y="168"/>
                  </a:lnTo>
                  <a:lnTo>
                    <a:pt x="30" y="184"/>
                  </a:lnTo>
                  <a:lnTo>
                    <a:pt x="48" y="198"/>
                  </a:lnTo>
                  <a:lnTo>
                    <a:pt x="66" y="208"/>
                  </a:lnTo>
                  <a:lnTo>
                    <a:pt x="86" y="214"/>
                  </a:lnTo>
                  <a:lnTo>
                    <a:pt x="108" y="216"/>
                  </a:lnTo>
                  <a:lnTo>
                    <a:pt x="128" y="214"/>
                  </a:lnTo>
                  <a:lnTo>
                    <a:pt x="148" y="208"/>
                  </a:lnTo>
                  <a:lnTo>
                    <a:pt x="168" y="198"/>
                  </a:lnTo>
                  <a:lnTo>
                    <a:pt x="184" y="184"/>
                  </a:lnTo>
                  <a:lnTo>
                    <a:pt x="198" y="170"/>
                  </a:lnTo>
                  <a:lnTo>
                    <a:pt x="206" y="152"/>
                  </a:lnTo>
                  <a:lnTo>
                    <a:pt x="212" y="134"/>
                  </a:lnTo>
                  <a:lnTo>
                    <a:pt x="216" y="116"/>
                  </a:lnTo>
                  <a:lnTo>
                    <a:pt x="100" y="11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9" name="Freeform 12"/>
            <p:cNvSpPr/>
            <p:nvPr/>
          </p:nvSpPr>
          <p:spPr bwMode="auto">
            <a:xfrm>
              <a:off x="1238250" y="3008313"/>
              <a:ext cx="187325" cy="184150"/>
            </a:xfrm>
            <a:custGeom>
              <a:avLst/>
              <a:gdLst>
                <a:gd name="T0" fmla="*/ 2147483647 w 118"/>
                <a:gd name="T1" fmla="*/ 2147483647 h 116"/>
                <a:gd name="T2" fmla="*/ 2147483647 w 118"/>
                <a:gd name="T3" fmla="*/ 2147483647 h 116"/>
                <a:gd name="T4" fmla="*/ 2147483647 w 118"/>
                <a:gd name="T5" fmla="*/ 2147483647 h 116"/>
                <a:gd name="T6" fmla="*/ 2147483647 w 118"/>
                <a:gd name="T7" fmla="*/ 2147483647 h 116"/>
                <a:gd name="T8" fmla="*/ 2147483647 w 118"/>
                <a:gd name="T9" fmla="*/ 2147483647 h 116"/>
                <a:gd name="T10" fmla="*/ 2147483647 w 118"/>
                <a:gd name="T11" fmla="*/ 2147483647 h 116"/>
                <a:gd name="T12" fmla="*/ 2147483647 w 118"/>
                <a:gd name="T13" fmla="*/ 2147483647 h 116"/>
                <a:gd name="T14" fmla="*/ 2147483647 w 118"/>
                <a:gd name="T15" fmla="*/ 0 h 116"/>
                <a:gd name="T16" fmla="*/ 2147483647 w 118"/>
                <a:gd name="T17" fmla="*/ 0 h 116"/>
                <a:gd name="T18" fmla="*/ 0 w 118"/>
                <a:gd name="T19" fmla="*/ 0 h 116"/>
                <a:gd name="T20" fmla="*/ 0 w 118"/>
                <a:gd name="T21" fmla="*/ 2147483647 h 116"/>
                <a:gd name="T22" fmla="*/ 2147483647 w 118"/>
                <a:gd name="T23" fmla="*/ 2147483647 h 116"/>
                <a:gd name="T24" fmla="*/ 2147483647 w 118"/>
                <a:gd name="T25" fmla="*/ 2147483647 h 116"/>
                <a:gd name="T26" fmla="*/ 2147483647 w 118"/>
                <a:gd name="T27" fmla="*/ 2147483647 h 116"/>
                <a:gd name="T28" fmla="*/ 2147483647 w 118"/>
                <a:gd name="T29" fmla="*/ 2147483647 h 116"/>
                <a:gd name="T30" fmla="*/ 2147483647 w 118"/>
                <a:gd name="T31" fmla="*/ 2147483647 h 116"/>
                <a:gd name="T32" fmla="*/ 2147483647 w 118"/>
                <a:gd name="T33" fmla="*/ 2147483647 h 116"/>
                <a:gd name="T34" fmla="*/ 2147483647 w 118"/>
                <a:gd name="T35" fmla="*/ 2147483647 h 116"/>
                <a:gd name="T36" fmla="*/ 2147483647 w 118"/>
                <a:gd name="T37" fmla="*/ 2147483647 h 116"/>
                <a:gd name="T38" fmla="*/ 2147483647 w 118"/>
                <a:gd name="T39" fmla="*/ 2147483647 h 116"/>
                <a:gd name="T40" fmla="*/ 2147483647 w 118"/>
                <a:gd name="T41" fmla="*/ 2147483647 h 116"/>
                <a:gd name="T42" fmla="*/ 2147483647 w 118"/>
                <a:gd name="T43" fmla="*/ 2147483647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8" h="116">
                  <a:moveTo>
                    <a:pt x="86" y="32"/>
                  </a:moveTo>
                  <a:lnTo>
                    <a:pt x="86" y="32"/>
                  </a:lnTo>
                  <a:lnTo>
                    <a:pt x="78" y="24"/>
                  </a:lnTo>
                  <a:lnTo>
                    <a:pt x="68" y="16"/>
                  </a:lnTo>
                  <a:lnTo>
                    <a:pt x="56" y="10"/>
                  </a:lnTo>
                  <a:lnTo>
                    <a:pt x="46" y="6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118" y="116"/>
                  </a:lnTo>
                  <a:lnTo>
                    <a:pt x="118" y="106"/>
                  </a:lnTo>
                  <a:lnTo>
                    <a:pt x="118" y="94"/>
                  </a:lnTo>
                  <a:lnTo>
                    <a:pt x="114" y="82"/>
                  </a:lnTo>
                  <a:lnTo>
                    <a:pt x="112" y="72"/>
                  </a:lnTo>
                  <a:lnTo>
                    <a:pt x="108" y="60"/>
                  </a:lnTo>
                  <a:lnTo>
                    <a:pt x="102" y="50"/>
                  </a:lnTo>
                  <a:lnTo>
                    <a:pt x="94" y="40"/>
                  </a:lnTo>
                  <a:lnTo>
                    <a:pt x="86" y="32"/>
                  </a:lnTo>
                  <a:close/>
                </a:path>
              </a:pathLst>
            </a:cu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13322"/>
          <p:cNvGrpSpPr/>
          <p:nvPr/>
        </p:nvGrpSpPr>
        <p:grpSpPr bwMode="auto">
          <a:xfrm>
            <a:off x="1852629" y="4246033"/>
            <a:ext cx="279400" cy="298451"/>
            <a:chOff x="1946500" y="2659080"/>
            <a:chExt cx="249236" cy="264850"/>
          </a:xfrm>
        </p:grpSpPr>
        <p:sp>
          <p:nvSpPr>
            <p:cNvPr id="51" name="Rectangle 13"/>
            <p:cNvSpPr>
              <a:spLocks noChangeArrowheads="1"/>
            </p:cNvSpPr>
            <p:nvPr/>
          </p:nvSpPr>
          <p:spPr bwMode="auto">
            <a:xfrm>
              <a:off x="1946500" y="2712050"/>
              <a:ext cx="40474" cy="21188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2016797" y="2679947"/>
              <a:ext cx="40474" cy="243983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Rectangle 15"/>
            <p:cNvSpPr>
              <a:spLocks noChangeArrowheads="1"/>
            </p:cNvSpPr>
            <p:nvPr/>
          </p:nvSpPr>
          <p:spPr bwMode="auto">
            <a:xfrm>
              <a:off x="2084964" y="2659080"/>
              <a:ext cx="42604" cy="264850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Rectangle 16"/>
            <p:cNvSpPr>
              <a:spLocks noChangeArrowheads="1"/>
            </p:cNvSpPr>
            <p:nvPr/>
          </p:nvSpPr>
          <p:spPr bwMode="auto">
            <a:xfrm>
              <a:off x="2155262" y="2790702"/>
              <a:ext cx="40474" cy="133228"/>
            </a:xfrm>
            <a:prstGeom prst="rect">
              <a:avLst/>
            </a:prstGeom>
            <a:solidFill>
              <a:srgbClr val="7977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55" name="任意多边形 54"/>
          <p:cNvSpPr/>
          <p:nvPr/>
        </p:nvSpPr>
        <p:spPr>
          <a:xfrm>
            <a:off x="6862778" y="2614084"/>
            <a:ext cx="3649133" cy="821267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896333"/>
              <a:gd name="connsiteY0-8" fmla="*/ 581025 h 581025"/>
              <a:gd name="connsiteX1-9" fmla="*/ 333375 w 2896333"/>
              <a:gd name="connsiteY1-10" fmla="*/ 0 h 581025"/>
              <a:gd name="connsiteX2-11" fmla="*/ 2896333 w 2896333"/>
              <a:gd name="connsiteY2-12" fmla="*/ 0 h 5810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896333" h="581025">
                <a:moveTo>
                  <a:pt x="0" y="581025"/>
                </a:moveTo>
                <a:lnTo>
                  <a:pt x="333375" y="0"/>
                </a:lnTo>
                <a:lnTo>
                  <a:pt x="2896333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6922045" y="4635501"/>
            <a:ext cx="3617384" cy="827617"/>
          </a:xfrm>
          <a:custGeom>
            <a:avLst/>
            <a:gdLst>
              <a:gd name="connsiteX0" fmla="*/ 0 w 1495425"/>
              <a:gd name="connsiteY0" fmla="*/ 581025 h 581025"/>
              <a:gd name="connsiteX1" fmla="*/ 333375 w 1495425"/>
              <a:gd name="connsiteY1" fmla="*/ 0 h 581025"/>
              <a:gd name="connsiteX2" fmla="*/ 1238250 w 1495425"/>
              <a:gd name="connsiteY2" fmla="*/ 0 h 581025"/>
              <a:gd name="connsiteX3" fmla="*/ 1495425 w 1495425"/>
              <a:gd name="connsiteY3" fmla="*/ 0 h 581025"/>
              <a:gd name="connsiteX0-1" fmla="*/ 0 w 1238249"/>
              <a:gd name="connsiteY0-2" fmla="*/ 581025 h 581025"/>
              <a:gd name="connsiteX1-3" fmla="*/ 333375 w 1238249"/>
              <a:gd name="connsiteY1-4" fmla="*/ 0 h 581025"/>
              <a:gd name="connsiteX2-5" fmla="*/ 1238250 w 1238249"/>
              <a:gd name="connsiteY2-6" fmla="*/ 0 h 581025"/>
              <a:gd name="connsiteX0-7" fmla="*/ 0 w 2528430"/>
              <a:gd name="connsiteY0-8" fmla="*/ 587027 h 587027"/>
              <a:gd name="connsiteX1-9" fmla="*/ 333375 w 2528430"/>
              <a:gd name="connsiteY1-10" fmla="*/ 6002 h 587027"/>
              <a:gd name="connsiteX2-11" fmla="*/ 2528430 w 2528430"/>
              <a:gd name="connsiteY2-12" fmla="*/ 0 h 5870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528430" h="587027">
                <a:moveTo>
                  <a:pt x="0" y="587027"/>
                </a:moveTo>
                <a:lnTo>
                  <a:pt x="333375" y="6002"/>
                </a:lnTo>
                <a:lnTo>
                  <a:pt x="252843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57" name="Oval 54"/>
          <p:cNvSpPr>
            <a:spLocks noChangeArrowheads="1"/>
          </p:cNvSpPr>
          <p:nvPr/>
        </p:nvSpPr>
        <p:spPr bwMode="auto">
          <a:xfrm>
            <a:off x="5321845" y="3373967"/>
            <a:ext cx="110067" cy="110067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58" name="Oval 54"/>
          <p:cNvSpPr>
            <a:spLocks noChangeArrowheads="1"/>
          </p:cNvSpPr>
          <p:nvPr/>
        </p:nvSpPr>
        <p:spPr bwMode="auto">
          <a:xfrm>
            <a:off x="6799278" y="3382433"/>
            <a:ext cx="110067" cy="110067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59" name="Oval 54"/>
          <p:cNvSpPr>
            <a:spLocks noChangeArrowheads="1"/>
          </p:cNvSpPr>
          <p:nvPr/>
        </p:nvSpPr>
        <p:spPr bwMode="auto">
          <a:xfrm>
            <a:off x="6862778" y="5408084"/>
            <a:ext cx="110067" cy="110067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60" name="Oval 54"/>
          <p:cNvSpPr>
            <a:spLocks noChangeArrowheads="1"/>
          </p:cNvSpPr>
          <p:nvPr/>
        </p:nvSpPr>
        <p:spPr bwMode="auto">
          <a:xfrm>
            <a:off x="4942962" y="5408084"/>
            <a:ext cx="110067" cy="110067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61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65"/>
          <p:cNvSpPr>
            <a:spLocks noChangeArrowheads="1"/>
          </p:cNvSpPr>
          <p:nvPr/>
        </p:nvSpPr>
        <p:spPr bwMode="auto">
          <a:xfrm rot="10800000">
            <a:off x="5305891" y="5781364"/>
            <a:ext cx="6463368" cy="864730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91438" tIns="45719" rIns="91438" bIns="45719" anchor="ctr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8472488" y="3341688"/>
            <a:ext cx="171450" cy="2874962"/>
          </a:xfrm>
          <a:prstGeom prst="rect">
            <a:avLst/>
          </a:prstGeom>
          <a:gradFill rotWithShape="0"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0"/>
          </a:gradFill>
          <a:ln>
            <a:noFill/>
          </a:ln>
        </p:spPr>
        <p:txBody>
          <a:bodyPr lIns="121917" tIns="60958" rIns="121917" bIns="60958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00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6048375" y="863600"/>
            <a:ext cx="5029200" cy="4922838"/>
            <a:chOff x="2238026" y="1162668"/>
            <a:chExt cx="5028877" cy="4922375"/>
          </a:xfrm>
        </p:grpSpPr>
        <p:sp>
          <p:nvSpPr>
            <p:cNvPr id="26" name="Freeform 6"/>
            <p:cNvSpPr/>
            <p:nvPr/>
          </p:nvSpPr>
          <p:spPr bwMode="auto">
            <a:xfrm>
              <a:off x="4756562" y="2942263"/>
              <a:ext cx="2510341" cy="2003069"/>
            </a:xfrm>
            <a:custGeom>
              <a:avLst/>
              <a:gdLst>
                <a:gd name="T0" fmla="*/ 2147483647 w 1002"/>
                <a:gd name="T1" fmla="*/ 2147483647 h 799"/>
                <a:gd name="T2" fmla="*/ 2147483647 w 1002"/>
                <a:gd name="T3" fmla="*/ 2147483647 h 799"/>
                <a:gd name="T4" fmla="*/ 2147483647 w 1002"/>
                <a:gd name="T5" fmla="*/ 0 h 799"/>
                <a:gd name="T6" fmla="*/ 2147483647 w 1002"/>
                <a:gd name="T7" fmla="*/ 2147483647 h 799"/>
                <a:gd name="T8" fmla="*/ 0 w 1002"/>
                <a:gd name="T9" fmla="*/ 2147483647 h 799"/>
                <a:gd name="T10" fmla="*/ 2147483647 w 1002"/>
                <a:gd name="T11" fmla="*/ 2147483647 h 799"/>
                <a:gd name="T12" fmla="*/ 2147483647 w 1002"/>
                <a:gd name="T13" fmla="*/ 2147483647 h 799"/>
                <a:gd name="T14" fmla="*/ 2147483647 w 1002"/>
                <a:gd name="T15" fmla="*/ 2147483647 h 79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02" h="799">
                  <a:moveTo>
                    <a:pt x="983" y="760"/>
                  </a:moveTo>
                  <a:cubicBezTo>
                    <a:pt x="964" y="722"/>
                    <a:pt x="828" y="324"/>
                    <a:pt x="763" y="226"/>
                  </a:cubicBezTo>
                  <a:cubicBezTo>
                    <a:pt x="696" y="126"/>
                    <a:pt x="433" y="0"/>
                    <a:pt x="433" y="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6"/>
                    <a:pt x="355" y="459"/>
                    <a:pt x="513" y="533"/>
                  </a:cubicBezTo>
                  <a:cubicBezTo>
                    <a:pt x="671" y="608"/>
                    <a:pt x="963" y="779"/>
                    <a:pt x="963" y="779"/>
                  </a:cubicBezTo>
                  <a:cubicBezTo>
                    <a:pt x="963" y="779"/>
                    <a:pt x="1002" y="799"/>
                    <a:pt x="983" y="7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1464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3322021" y="3574595"/>
              <a:ext cx="2074423" cy="2510448"/>
            </a:xfrm>
            <a:custGeom>
              <a:avLst/>
              <a:gdLst>
                <a:gd name="T0" fmla="*/ 2147483647 w 815"/>
                <a:gd name="T1" fmla="*/ 2147483647 h 986"/>
                <a:gd name="T2" fmla="*/ 2147483647 w 815"/>
                <a:gd name="T3" fmla="*/ 2147483647 h 986"/>
                <a:gd name="T4" fmla="*/ 2147483647 w 815"/>
                <a:gd name="T5" fmla="*/ 2147483647 h 986"/>
                <a:gd name="T6" fmla="*/ 2147483647 w 815"/>
                <a:gd name="T7" fmla="*/ 2147483647 h 986"/>
                <a:gd name="T8" fmla="*/ 2147483647 w 815"/>
                <a:gd name="T9" fmla="*/ 0 h 986"/>
                <a:gd name="T10" fmla="*/ 2147483647 w 815"/>
                <a:gd name="T11" fmla="*/ 2147483647 h 986"/>
                <a:gd name="T12" fmla="*/ 2147483647 w 815"/>
                <a:gd name="T13" fmla="*/ 2147483647 h 986"/>
                <a:gd name="T14" fmla="*/ 2147483647 w 815"/>
                <a:gd name="T15" fmla="*/ 2147483647 h 9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15" h="986">
                  <a:moveTo>
                    <a:pt x="39" y="968"/>
                  </a:moveTo>
                  <a:cubicBezTo>
                    <a:pt x="77" y="951"/>
                    <a:pt x="479" y="826"/>
                    <a:pt x="579" y="764"/>
                  </a:cubicBezTo>
                  <a:cubicBezTo>
                    <a:pt x="682" y="700"/>
                    <a:pt x="815" y="441"/>
                    <a:pt x="815" y="441"/>
                  </a:cubicBezTo>
                  <a:cubicBezTo>
                    <a:pt x="579" y="9"/>
                    <a:pt x="579" y="9"/>
                    <a:pt x="579" y="9"/>
                  </a:cubicBezTo>
                  <a:cubicBezTo>
                    <a:pt x="572" y="0"/>
                    <a:pt x="572" y="0"/>
                    <a:pt x="572" y="0"/>
                  </a:cubicBezTo>
                  <a:cubicBezTo>
                    <a:pt x="572" y="0"/>
                    <a:pt x="358" y="349"/>
                    <a:pt x="280" y="505"/>
                  </a:cubicBezTo>
                  <a:cubicBezTo>
                    <a:pt x="201" y="660"/>
                    <a:pt x="20" y="947"/>
                    <a:pt x="20" y="947"/>
                  </a:cubicBezTo>
                  <a:cubicBezTo>
                    <a:pt x="20" y="947"/>
                    <a:pt x="0" y="986"/>
                    <a:pt x="39" y="96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936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2238026" y="1916918"/>
              <a:ext cx="2539300" cy="2235270"/>
            </a:xfrm>
            <a:custGeom>
              <a:avLst/>
              <a:gdLst>
                <a:gd name="T0" fmla="*/ 2147483647 w 941"/>
                <a:gd name="T1" fmla="*/ 2147483647 h 853"/>
                <a:gd name="T2" fmla="*/ 2147483647 w 941"/>
                <a:gd name="T3" fmla="*/ 2147483647 h 853"/>
                <a:gd name="T4" fmla="*/ 2147483647 w 941"/>
                <a:gd name="T5" fmla="*/ 2147483647 h 853"/>
                <a:gd name="T6" fmla="*/ 2147483647 w 941"/>
                <a:gd name="T7" fmla="*/ 2147483647 h 853"/>
                <a:gd name="T8" fmla="*/ 2147483647 w 941"/>
                <a:gd name="T9" fmla="*/ 2147483647 h 853"/>
                <a:gd name="T10" fmla="*/ 2147483647 w 941"/>
                <a:gd name="T11" fmla="*/ 2147483647 h 853"/>
                <a:gd name="T12" fmla="*/ 2147483647 w 941"/>
                <a:gd name="T13" fmla="*/ 2147483647 h 853"/>
                <a:gd name="T14" fmla="*/ 2147483647 w 941"/>
                <a:gd name="T15" fmla="*/ 2147483647 h 8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41" h="853">
                  <a:moveTo>
                    <a:pt x="14" y="40"/>
                  </a:moveTo>
                  <a:cubicBezTo>
                    <a:pt x="29" y="80"/>
                    <a:pt x="124" y="490"/>
                    <a:pt x="179" y="594"/>
                  </a:cubicBezTo>
                  <a:cubicBezTo>
                    <a:pt x="236" y="701"/>
                    <a:pt x="484" y="853"/>
                    <a:pt x="484" y="853"/>
                  </a:cubicBezTo>
                  <a:cubicBezTo>
                    <a:pt x="932" y="648"/>
                    <a:pt x="932" y="648"/>
                    <a:pt x="932" y="648"/>
                  </a:cubicBezTo>
                  <a:cubicBezTo>
                    <a:pt x="941" y="642"/>
                    <a:pt x="941" y="642"/>
                    <a:pt x="941" y="642"/>
                  </a:cubicBezTo>
                  <a:cubicBezTo>
                    <a:pt x="941" y="642"/>
                    <a:pt x="609" y="404"/>
                    <a:pt x="459" y="314"/>
                  </a:cubicBezTo>
                  <a:cubicBezTo>
                    <a:pt x="310" y="224"/>
                    <a:pt x="37" y="24"/>
                    <a:pt x="37" y="24"/>
                  </a:cubicBezTo>
                  <a:cubicBezTo>
                    <a:pt x="37" y="24"/>
                    <a:pt x="0" y="0"/>
                    <a:pt x="14" y="4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9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4252585" y="1162668"/>
              <a:ext cx="2206551" cy="2470442"/>
            </a:xfrm>
            <a:custGeom>
              <a:avLst/>
              <a:gdLst>
                <a:gd name="T0" fmla="*/ 2147483647 w 867"/>
                <a:gd name="T1" fmla="*/ 2147483647 h 922"/>
                <a:gd name="T2" fmla="*/ 2147483647 w 867"/>
                <a:gd name="T3" fmla="*/ 2147483647 h 922"/>
                <a:gd name="T4" fmla="*/ 0 w 867"/>
                <a:gd name="T5" fmla="*/ 2147483647 h 922"/>
                <a:gd name="T6" fmla="*/ 2147483647 w 867"/>
                <a:gd name="T7" fmla="*/ 2147483647 h 922"/>
                <a:gd name="T8" fmla="*/ 2147483647 w 867"/>
                <a:gd name="T9" fmla="*/ 2147483647 h 922"/>
                <a:gd name="T10" fmla="*/ 2147483647 w 867"/>
                <a:gd name="T11" fmla="*/ 2147483647 h 922"/>
                <a:gd name="T12" fmla="*/ 2147483647 w 867"/>
                <a:gd name="T13" fmla="*/ 2147483647 h 922"/>
                <a:gd name="T14" fmla="*/ 2147483647 w 867"/>
                <a:gd name="T15" fmla="*/ 2147483647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7" h="922">
                  <a:moveTo>
                    <a:pt x="826" y="14"/>
                  </a:moveTo>
                  <a:cubicBezTo>
                    <a:pt x="786" y="27"/>
                    <a:pt x="374" y="110"/>
                    <a:pt x="268" y="162"/>
                  </a:cubicBezTo>
                  <a:cubicBezTo>
                    <a:pt x="159" y="215"/>
                    <a:pt x="0" y="459"/>
                    <a:pt x="0" y="459"/>
                  </a:cubicBezTo>
                  <a:cubicBezTo>
                    <a:pt x="191" y="913"/>
                    <a:pt x="191" y="913"/>
                    <a:pt x="191" y="913"/>
                  </a:cubicBezTo>
                  <a:cubicBezTo>
                    <a:pt x="197" y="922"/>
                    <a:pt x="197" y="922"/>
                    <a:pt x="197" y="922"/>
                  </a:cubicBezTo>
                  <a:cubicBezTo>
                    <a:pt x="197" y="922"/>
                    <a:pt x="445" y="597"/>
                    <a:pt x="539" y="450"/>
                  </a:cubicBezTo>
                  <a:cubicBezTo>
                    <a:pt x="634" y="303"/>
                    <a:pt x="842" y="36"/>
                    <a:pt x="842" y="36"/>
                  </a:cubicBezTo>
                  <a:cubicBezTo>
                    <a:pt x="842" y="36"/>
                    <a:pt x="867" y="0"/>
                    <a:pt x="826" y="1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4762225" y="2517564"/>
              <a:ext cx="1630848" cy="1087232"/>
            </a:xfrm>
            <a:custGeom>
              <a:avLst/>
              <a:gdLst>
                <a:gd name="T0" fmla="*/ 0 w 641"/>
                <a:gd name="T1" fmla="*/ 2147483647 h 427"/>
                <a:gd name="T2" fmla="*/ 2147483647 w 641"/>
                <a:gd name="T3" fmla="*/ 2147483647 h 427"/>
                <a:gd name="T4" fmla="*/ 2147483647 w 641"/>
                <a:gd name="T5" fmla="*/ 0 h 427"/>
                <a:gd name="T6" fmla="*/ 2147483647 w 641"/>
                <a:gd name="T7" fmla="*/ 2147483647 h 427"/>
                <a:gd name="T8" fmla="*/ 2147483647 w 641"/>
                <a:gd name="T9" fmla="*/ 2147483647 h 427"/>
                <a:gd name="T10" fmla="*/ 0 w 641"/>
                <a:gd name="T11" fmla="*/ 2147483647 h 4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41" h="427">
                  <a:moveTo>
                    <a:pt x="0" y="427"/>
                  </a:moveTo>
                  <a:cubicBezTo>
                    <a:pt x="0" y="427"/>
                    <a:pt x="34" y="242"/>
                    <a:pt x="61" y="164"/>
                  </a:cubicBezTo>
                  <a:cubicBezTo>
                    <a:pt x="88" y="85"/>
                    <a:pt x="115" y="7"/>
                    <a:pt x="183" y="0"/>
                  </a:cubicBezTo>
                  <a:cubicBezTo>
                    <a:pt x="641" y="283"/>
                    <a:pt x="641" y="283"/>
                    <a:pt x="641" y="283"/>
                  </a:cubicBezTo>
                  <a:cubicBezTo>
                    <a:pt x="641" y="283"/>
                    <a:pt x="523" y="193"/>
                    <a:pt x="363" y="271"/>
                  </a:cubicBezTo>
                  <a:cubicBezTo>
                    <a:pt x="202" y="350"/>
                    <a:pt x="0" y="427"/>
                    <a:pt x="0" y="4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3"/>
                </a:gs>
                <a:gs pos="59000">
                  <a:schemeClr val="accent3">
                    <a:lumMod val="50000"/>
                  </a:schemeClr>
                </a:gs>
                <a:gs pos="100000">
                  <a:schemeClr val="accent3"/>
                </a:gs>
              </a:gsLst>
              <a:lin ang="186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4727306" y="3553831"/>
              <a:ext cx="1106843" cy="1702236"/>
            </a:xfrm>
            <a:custGeom>
              <a:avLst/>
              <a:gdLst>
                <a:gd name="T0" fmla="*/ 0 w 421"/>
                <a:gd name="T1" fmla="*/ 0 h 646"/>
                <a:gd name="T2" fmla="*/ 2147483647 w 421"/>
                <a:gd name="T3" fmla="*/ 2147483647 h 646"/>
                <a:gd name="T4" fmla="*/ 2147483647 w 421"/>
                <a:gd name="T5" fmla="*/ 2147483647 h 646"/>
                <a:gd name="T6" fmla="*/ 2147483647 w 421"/>
                <a:gd name="T7" fmla="*/ 2147483647 h 646"/>
                <a:gd name="T8" fmla="*/ 2147483647 w 421"/>
                <a:gd name="T9" fmla="*/ 2147483647 h 646"/>
                <a:gd name="T10" fmla="*/ 0 w 421"/>
                <a:gd name="T11" fmla="*/ 0 h 6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646">
                  <a:moveTo>
                    <a:pt x="0" y="0"/>
                  </a:moveTo>
                  <a:cubicBezTo>
                    <a:pt x="0" y="0"/>
                    <a:pt x="184" y="40"/>
                    <a:pt x="262" y="69"/>
                  </a:cubicBezTo>
                  <a:cubicBezTo>
                    <a:pt x="339" y="98"/>
                    <a:pt x="417" y="128"/>
                    <a:pt x="421" y="196"/>
                  </a:cubicBezTo>
                  <a:cubicBezTo>
                    <a:pt x="125" y="646"/>
                    <a:pt x="125" y="646"/>
                    <a:pt x="125" y="646"/>
                  </a:cubicBezTo>
                  <a:cubicBezTo>
                    <a:pt x="125" y="646"/>
                    <a:pt x="219" y="531"/>
                    <a:pt x="145" y="368"/>
                  </a:cubicBezTo>
                  <a:cubicBezTo>
                    <a:pt x="71" y="205"/>
                    <a:pt x="0" y="0"/>
                    <a:pt x="0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4"/>
                </a:gs>
                <a:gs pos="53000">
                  <a:schemeClr val="accent4">
                    <a:lumMod val="50000"/>
                  </a:schemeClr>
                </a:gs>
                <a:gs pos="100000">
                  <a:schemeClr val="accent4"/>
                </a:gs>
              </a:gsLst>
              <a:lin ang="1308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3062093" y="3604796"/>
              <a:ext cx="1709568" cy="1036268"/>
            </a:xfrm>
            <a:custGeom>
              <a:avLst/>
              <a:gdLst>
                <a:gd name="T0" fmla="*/ 2147483647 w 652"/>
                <a:gd name="T1" fmla="*/ 0 h 407"/>
                <a:gd name="T2" fmla="*/ 2147483647 w 652"/>
                <a:gd name="T3" fmla="*/ 2147483647 h 407"/>
                <a:gd name="T4" fmla="*/ 2147483647 w 652"/>
                <a:gd name="T5" fmla="*/ 2147483647 h 407"/>
                <a:gd name="T6" fmla="*/ 0 w 652"/>
                <a:gd name="T7" fmla="*/ 2147483647 h 407"/>
                <a:gd name="T8" fmla="*/ 2147483647 w 652"/>
                <a:gd name="T9" fmla="*/ 2147483647 h 407"/>
                <a:gd name="T10" fmla="*/ 2147483647 w 652"/>
                <a:gd name="T11" fmla="*/ 0 h 4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2" h="407">
                  <a:moveTo>
                    <a:pt x="652" y="0"/>
                  </a:moveTo>
                  <a:cubicBezTo>
                    <a:pt x="652" y="0"/>
                    <a:pt x="600" y="181"/>
                    <a:pt x="565" y="256"/>
                  </a:cubicBezTo>
                  <a:cubicBezTo>
                    <a:pt x="530" y="331"/>
                    <a:pt x="496" y="407"/>
                    <a:pt x="427" y="40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08" y="180"/>
                    <a:pt x="276" y="118"/>
                  </a:cubicBezTo>
                  <a:cubicBezTo>
                    <a:pt x="443" y="56"/>
                    <a:pt x="652" y="0"/>
                    <a:pt x="65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5700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78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3744833" y="1903450"/>
              <a:ext cx="1019280" cy="1723997"/>
            </a:xfrm>
            <a:custGeom>
              <a:avLst/>
              <a:gdLst>
                <a:gd name="T0" fmla="*/ 2147483647 w 401"/>
                <a:gd name="T1" fmla="*/ 2147483647 h 654"/>
                <a:gd name="T2" fmla="*/ 2147483647 w 401"/>
                <a:gd name="T3" fmla="*/ 2147483647 h 654"/>
                <a:gd name="T4" fmla="*/ 2147483647 w 401"/>
                <a:gd name="T5" fmla="*/ 2147483647 h 654"/>
                <a:gd name="T6" fmla="*/ 2147483647 w 401"/>
                <a:gd name="T7" fmla="*/ 0 h 654"/>
                <a:gd name="T8" fmla="*/ 2147483647 w 401"/>
                <a:gd name="T9" fmla="*/ 2147483647 h 654"/>
                <a:gd name="T10" fmla="*/ 2147483647 w 401"/>
                <a:gd name="T11" fmla="*/ 2147483647 h 6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654">
                  <a:moveTo>
                    <a:pt x="401" y="654"/>
                  </a:moveTo>
                  <a:cubicBezTo>
                    <a:pt x="401" y="654"/>
                    <a:pt x="222" y="596"/>
                    <a:pt x="148" y="559"/>
                  </a:cubicBezTo>
                  <a:cubicBezTo>
                    <a:pt x="74" y="522"/>
                    <a:pt x="0" y="485"/>
                    <a:pt x="2" y="417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238" y="105"/>
                    <a:pt x="294" y="274"/>
                  </a:cubicBezTo>
                  <a:cubicBezTo>
                    <a:pt x="351" y="444"/>
                    <a:pt x="401" y="654"/>
                    <a:pt x="401" y="65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39999">
                  <a:schemeClr val="accent2">
                    <a:lumMod val="50000"/>
                  </a:schemeClr>
                </a:gs>
                <a:gs pos="100000">
                  <a:schemeClr val="accent2"/>
                </a:gs>
              </a:gsLst>
              <a:lin ang="288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4500069" y="3351625"/>
              <a:ext cx="506379" cy="507952"/>
            </a:xfrm>
            <a:custGeom>
              <a:avLst/>
              <a:gdLst>
                <a:gd name="T0" fmla="*/ 138 w 199"/>
                <a:gd name="T1" fmla="*/ 177 h 199"/>
                <a:gd name="T2" fmla="*/ 21 w 199"/>
                <a:gd name="T3" fmla="*/ 137 h 199"/>
                <a:gd name="T4" fmla="*/ 61 w 199"/>
                <a:gd name="T5" fmla="*/ 21 h 199"/>
                <a:gd name="T6" fmla="*/ 178 w 199"/>
                <a:gd name="T7" fmla="*/ 61 h 199"/>
                <a:gd name="T8" fmla="*/ 138 w 199"/>
                <a:gd name="T9" fmla="*/ 17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99">
                  <a:moveTo>
                    <a:pt x="138" y="177"/>
                  </a:moveTo>
                  <a:cubicBezTo>
                    <a:pt x="95" y="199"/>
                    <a:pt x="43" y="181"/>
                    <a:pt x="21" y="137"/>
                  </a:cubicBezTo>
                  <a:cubicBezTo>
                    <a:pt x="0" y="94"/>
                    <a:pt x="18" y="42"/>
                    <a:pt x="61" y="21"/>
                  </a:cubicBezTo>
                  <a:cubicBezTo>
                    <a:pt x="105" y="0"/>
                    <a:pt x="157" y="18"/>
                    <a:pt x="178" y="61"/>
                  </a:cubicBezTo>
                  <a:cubicBezTo>
                    <a:pt x="199" y="104"/>
                    <a:pt x="181" y="156"/>
                    <a:pt x="138" y="17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85000">
                  <a:schemeClr val="tx1">
                    <a:lumMod val="95000"/>
                    <a:lumOff val="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0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"/>
            <p:cNvSpPr txBox="1">
              <a:spLocks noChangeArrowheads="1"/>
            </p:cNvSpPr>
            <p:nvPr/>
          </p:nvSpPr>
          <p:spPr bwMode="auto">
            <a:xfrm rot="20054926" flipH="1">
              <a:off x="4002169" y="2831240"/>
              <a:ext cx="733465" cy="584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4"/>
            <p:cNvSpPr txBox="1">
              <a:spLocks noChangeArrowheads="1"/>
            </p:cNvSpPr>
            <p:nvPr/>
          </p:nvSpPr>
          <p:spPr bwMode="auto">
            <a:xfrm rot="2638511" flipH="1">
              <a:off x="4864847" y="2889852"/>
              <a:ext cx="733465" cy="584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5"/>
            <p:cNvSpPr txBox="1">
              <a:spLocks noChangeArrowheads="1"/>
            </p:cNvSpPr>
            <p:nvPr/>
          </p:nvSpPr>
          <p:spPr bwMode="auto">
            <a:xfrm rot="7723110" flipH="1">
              <a:off x="4881895" y="3755227"/>
              <a:ext cx="733466" cy="58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6"/>
            <p:cNvSpPr txBox="1">
              <a:spLocks noChangeArrowheads="1"/>
            </p:cNvSpPr>
            <p:nvPr/>
          </p:nvSpPr>
          <p:spPr bwMode="auto">
            <a:xfrm rot="13796400" flipH="1">
              <a:off x="3914939" y="3743541"/>
              <a:ext cx="733466" cy="58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2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7"/>
            <p:cNvSpPr txBox="1">
              <a:spLocks noChangeArrowheads="1"/>
            </p:cNvSpPr>
            <p:nvPr/>
          </p:nvSpPr>
          <p:spPr bwMode="auto">
            <a:xfrm rot="-2858478">
              <a:off x="4394939" y="1899019"/>
              <a:ext cx="1409153" cy="58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此处键入相关内容。</a:t>
              </a:r>
              <a:endParaRPr lang="zh-CN" altLang="en-US" sz="16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8"/>
            <p:cNvSpPr txBox="1">
              <a:spLocks noChangeArrowheads="1"/>
            </p:cNvSpPr>
            <p:nvPr/>
          </p:nvSpPr>
          <p:spPr bwMode="auto">
            <a:xfrm rot="1715377">
              <a:off x="5454983" y="3457343"/>
              <a:ext cx="1409153" cy="584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此处键入相关内容。</a:t>
              </a:r>
              <a:endParaRPr lang="zh-CN" altLang="en-US" sz="16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9"/>
            <p:cNvSpPr txBox="1">
              <a:spLocks noChangeArrowheads="1"/>
            </p:cNvSpPr>
            <p:nvPr/>
          </p:nvSpPr>
          <p:spPr bwMode="auto">
            <a:xfrm rot="7259512">
              <a:off x="3820425" y="4706018"/>
              <a:ext cx="1409153" cy="584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此处键入相关内容。</a:t>
              </a:r>
              <a:endParaRPr lang="zh-CN" altLang="en-US" sz="16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10"/>
            <p:cNvSpPr txBox="1">
              <a:spLocks noChangeArrowheads="1"/>
            </p:cNvSpPr>
            <p:nvPr/>
          </p:nvSpPr>
          <p:spPr bwMode="auto">
            <a:xfrm rot="-8716574">
              <a:off x="2740108" y="3059502"/>
              <a:ext cx="1409153" cy="584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smtClean="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此处键入相关内容。</a:t>
              </a:r>
              <a:endParaRPr lang="zh-CN" altLang="en-US" sz="1600" smtClean="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TextBox 634"/>
          <p:cNvSpPr txBox="1"/>
          <p:nvPr/>
        </p:nvSpPr>
        <p:spPr>
          <a:xfrm>
            <a:off x="873478" y="2755518"/>
            <a:ext cx="3887906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635"/>
          <p:cNvSpPr txBox="1"/>
          <p:nvPr/>
        </p:nvSpPr>
        <p:spPr>
          <a:xfrm>
            <a:off x="859366" y="2077146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9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33000" y="469818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这里输入说明文本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193144" y="2513950"/>
            <a:ext cx="5805711" cy="3069632"/>
            <a:chOff x="3162454" y="1898153"/>
            <a:chExt cx="5805711" cy="3069632"/>
          </a:xfrm>
          <a:solidFill>
            <a:schemeClr val="accent1"/>
          </a:solidFill>
        </p:grpSpPr>
        <p:sp>
          <p:nvSpPr>
            <p:cNvPr id="25" name="Freeform 5"/>
            <p:cNvSpPr/>
            <p:nvPr/>
          </p:nvSpPr>
          <p:spPr bwMode="auto">
            <a:xfrm>
              <a:off x="8438447" y="2388228"/>
              <a:ext cx="46478" cy="21189"/>
            </a:xfrm>
            <a:custGeom>
              <a:avLst/>
              <a:gdLst>
                <a:gd name="T0" fmla="*/ 4 w 29"/>
                <a:gd name="T1" fmla="*/ 8 h 13"/>
                <a:gd name="T2" fmla="*/ 10 w 29"/>
                <a:gd name="T3" fmla="*/ 7 h 13"/>
                <a:gd name="T4" fmla="*/ 23 w 29"/>
                <a:gd name="T5" fmla="*/ 13 h 13"/>
                <a:gd name="T6" fmla="*/ 28 w 29"/>
                <a:gd name="T7" fmla="*/ 10 h 13"/>
                <a:gd name="T8" fmla="*/ 17 w 29"/>
                <a:gd name="T9" fmla="*/ 2 h 13"/>
                <a:gd name="T10" fmla="*/ 10 w 29"/>
                <a:gd name="T11" fmla="*/ 4 h 13"/>
                <a:gd name="T12" fmla="*/ 2 w 29"/>
                <a:gd name="T13" fmla="*/ 2 h 13"/>
                <a:gd name="T14" fmla="*/ 4 w 29"/>
                <a:gd name="T15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3">
                  <a:moveTo>
                    <a:pt x="4" y="8"/>
                  </a:moveTo>
                  <a:cubicBezTo>
                    <a:pt x="7" y="10"/>
                    <a:pt x="8" y="7"/>
                    <a:pt x="10" y="7"/>
                  </a:cubicBezTo>
                  <a:cubicBezTo>
                    <a:pt x="11" y="6"/>
                    <a:pt x="18" y="12"/>
                    <a:pt x="23" y="13"/>
                  </a:cubicBezTo>
                  <a:cubicBezTo>
                    <a:pt x="25" y="13"/>
                    <a:pt x="27" y="11"/>
                    <a:pt x="28" y="10"/>
                  </a:cubicBezTo>
                  <a:cubicBezTo>
                    <a:pt x="29" y="9"/>
                    <a:pt x="20" y="4"/>
                    <a:pt x="17" y="2"/>
                  </a:cubicBezTo>
                  <a:cubicBezTo>
                    <a:pt x="14" y="0"/>
                    <a:pt x="12" y="4"/>
                    <a:pt x="10" y="4"/>
                  </a:cubicBezTo>
                  <a:cubicBezTo>
                    <a:pt x="8" y="4"/>
                    <a:pt x="4" y="3"/>
                    <a:pt x="2" y="2"/>
                  </a:cubicBezTo>
                  <a:cubicBezTo>
                    <a:pt x="0" y="1"/>
                    <a:pt x="2" y="6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4425575" y="1988376"/>
              <a:ext cx="49896" cy="42377"/>
            </a:xfrm>
            <a:custGeom>
              <a:avLst/>
              <a:gdLst>
                <a:gd name="T0" fmla="*/ 4 w 31"/>
                <a:gd name="T1" fmla="*/ 6 h 26"/>
                <a:gd name="T2" fmla="*/ 10 w 31"/>
                <a:gd name="T3" fmla="*/ 4 h 26"/>
                <a:gd name="T4" fmla="*/ 15 w 31"/>
                <a:gd name="T5" fmla="*/ 3 h 26"/>
                <a:gd name="T6" fmla="*/ 15 w 31"/>
                <a:gd name="T7" fmla="*/ 5 h 26"/>
                <a:gd name="T8" fmla="*/ 9 w 31"/>
                <a:gd name="T9" fmla="*/ 9 h 26"/>
                <a:gd name="T10" fmla="*/ 5 w 31"/>
                <a:gd name="T11" fmla="*/ 15 h 26"/>
                <a:gd name="T12" fmla="*/ 8 w 31"/>
                <a:gd name="T13" fmla="*/ 16 h 26"/>
                <a:gd name="T14" fmla="*/ 11 w 31"/>
                <a:gd name="T15" fmla="*/ 21 h 26"/>
                <a:gd name="T16" fmla="*/ 18 w 31"/>
                <a:gd name="T17" fmla="*/ 25 h 26"/>
                <a:gd name="T18" fmla="*/ 26 w 31"/>
                <a:gd name="T19" fmla="*/ 25 h 26"/>
                <a:gd name="T20" fmla="*/ 27 w 31"/>
                <a:gd name="T21" fmla="*/ 19 h 26"/>
                <a:gd name="T22" fmla="*/ 29 w 31"/>
                <a:gd name="T23" fmla="*/ 14 h 26"/>
                <a:gd name="T24" fmla="*/ 29 w 31"/>
                <a:gd name="T25" fmla="*/ 7 h 26"/>
                <a:gd name="T26" fmla="*/ 27 w 31"/>
                <a:gd name="T27" fmla="*/ 1 h 26"/>
                <a:gd name="T28" fmla="*/ 17 w 31"/>
                <a:gd name="T29" fmla="*/ 0 h 26"/>
                <a:gd name="T30" fmla="*/ 5 w 31"/>
                <a:gd name="T31" fmla="*/ 0 h 26"/>
                <a:gd name="T32" fmla="*/ 1 w 31"/>
                <a:gd name="T33" fmla="*/ 2 h 26"/>
                <a:gd name="T34" fmla="*/ 4 w 31"/>
                <a:gd name="T3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6">
                  <a:moveTo>
                    <a:pt x="4" y="6"/>
                  </a:moveTo>
                  <a:cubicBezTo>
                    <a:pt x="6" y="8"/>
                    <a:pt x="8" y="5"/>
                    <a:pt x="10" y="4"/>
                  </a:cubicBezTo>
                  <a:cubicBezTo>
                    <a:pt x="11" y="3"/>
                    <a:pt x="13" y="3"/>
                    <a:pt x="15" y="3"/>
                  </a:cubicBezTo>
                  <a:cubicBezTo>
                    <a:pt x="16" y="2"/>
                    <a:pt x="15" y="4"/>
                    <a:pt x="15" y="5"/>
                  </a:cubicBezTo>
                  <a:cubicBezTo>
                    <a:pt x="15" y="7"/>
                    <a:pt x="11" y="8"/>
                    <a:pt x="9" y="9"/>
                  </a:cubicBezTo>
                  <a:cubicBezTo>
                    <a:pt x="7" y="10"/>
                    <a:pt x="5" y="13"/>
                    <a:pt x="5" y="15"/>
                  </a:cubicBezTo>
                  <a:cubicBezTo>
                    <a:pt x="6" y="17"/>
                    <a:pt x="7" y="16"/>
                    <a:pt x="8" y="16"/>
                  </a:cubicBezTo>
                  <a:cubicBezTo>
                    <a:pt x="10" y="16"/>
                    <a:pt x="9" y="20"/>
                    <a:pt x="11" y="21"/>
                  </a:cubicBezTo>
                  <a:cubicBezTo>
                    <a:pt x="13" y="22"/>
                    <a:pt x="16" y="24"/>
                    <a:pt x="18" y="25"/>
                  </a:cubicBezTo>
                  <a:cubicBezTo>
                    <a:pt x="20" y="26"/>
                    <a:pt x="24" y="26"/>
                    <a:pt x="26" y="25"/>
                  </a:cubicBezTo>
                  <a:cubicBezTo>
                    <a:pt x="28" y="24"/>
                    <a:pt x="28" y="20"/>
                    <a:pt x="27" y="19"/>
                  </a:cubicBezTo>
                  <a:cubicBezTo>
                    <a:pt x="27" y="18"/>
                    <a:pt x="29" y="15"/>
                    <a:pt x="29" y="14"/>
                  </a:cubicBezTo>
                  <a:cubicBezTo>
                    <a:pt x="30" y="13"/>
                    <a:pt x="31" y="7"/>
                    <a:pt x="29" y="7"/>
                  </a:cubicBezTo>
                  <a:cubicBezTo>
                    <a:pt x="28" y="6"/>
                    <a:pt x="28" y="1"/>
                    <a:pt x="27" y="1"/>
                  </a:cubicBezTo>
                  <a:cubicBezTo>
                    <a:pt x="25" y="0"/>
                    <a:pt x="20" y="0"/>
                    <a:pt x="17" y="0"/>
                  </a:cubicBezTo>
                  <a:cubicBezTo>
                    <a:pt x="14" y="1"/>
                    <a:pt x="10" y="0"/>
                    <a:pt x="5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4060583" y="3608972"/>
              <a:ext cx="21189" cy="19822"/>
            </a:xfrm>
            <a:custGeom>
              <a:avLst/>
              <a:gdLst>
                <a:gd name="T0" fmla="*/ 4 w 13"/>
                <a:gd name="T1" fmla="*/ 12 h 12"/>
                <a:gd name="T2" fmla="*/ 12 w 13"/>
                <a:gd name="T3" fmla="*/ 8 h 12"/>
                <a:gd name="T4" fmla="*/ 7 w 13"/>
                <a:gd name="T5" fmla="*/ 1 h 12"/>
                <a:gd name="T6" fmla="*/ 6 w 13"/>
                <a:gd name="T7" fmla="*/ 6 h 12"/>
                <a:gd name="T8" fmla="*/ 4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4" y="12"/>
                  </a:moveTo>
                  <a:cubicBezTo>
                    <a:pt x="6" y="12"/>
                    <a:pt x="10" y="9"/>
                    <a:pt x="12" y="8"/>
                  </a:cubicBezTo>
                  <a:cubicBezTo>
                    <a:pt x="13" y="7"/>
                    <a:pt x="9" y="2"/>
                    <a:pt x="7" y="1"/>
                  </a:cubicBezTo>
                  <a:cubicBezTo>
                    <a:pt x="5" y="0"/>
                    <a:pt x="5" y="4"/>
                    <a:pt x="6" y="6"/>
                  </a:cubicBezTo>
                  <a:cubicBezTo>
                    <a:pt x="6" y="8"/>
                    <a:pt x="0" y="12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5381802" y="2320561"/>
              <a:ext cx="161308" cy="88856"/>
            </a:xfrm>
            <a:custGeom>
              <a:avLst/>
              <a:gdLst>
                <a:gd name="T0" fmla="*/ 8 w 100"/>
                <a:gd name="T1" fmla="*/ 20 h 55"/>
                <a:gd name="T2" fmla="*/ 23 w 100"/>
                <a:gd name="T3" fmla="*/ 20 h 55"/>
                <a:gd name="T4" fmla="*/ 21 w 100"/>
                <a:gd name="T5" fmla="*/ 23 h 55"/>
                <a:gd name="T6" fmla="*/ 22 w 100"/>
                <a:gd name="T7" fmla="*/ 25 h 55"/>
                <a:gd name="T8" fmla="*/ 25 w 100"/>
                <a:gd name="T9" fmla="*/ 27 h 55"/>
                <a:gd name="T10" fmla="*/ 6 w 100"/>
                <a:gd name="T11" fmla="*/ 29 h 55"/>
                <a:gd name="T12" fmla="*/ 16 w 100"/>
                <a:gd name="T13" fmla="*/ 31 h 55"/>
                <a:gd name="T14" fmla="*/ 21 w 100"/>
                <a:gd name="T15" fmla="*/ 36 h 55"/>
                <a:gd name="T16" fmla="*/ 23 w 100"/>
                <a:gd name="T17" fmla="*/ 41 h 55"/>
                <a:gd name="T18" fmla="*/ 13 w 100"/>
                <a:gd name="T19" fmla="*/ 45 h 55"/>
                <a:gd name="T20" fmla="*/ 19 w 100"/>
                <a:gd name="T21" fmla="*/ 48 h 55"/>
                <a:gd name="T22" fmla="*/ 32 w 100"/>
                <a:gd name="T23" fmla="*/ 51 h 55"/>
                <a:gd name="T24" fmla="*/ 48 w 100"/>
                <a:gd name="T25" fmla="*/ 55 h 55"/>
                <a:gd name="T26" fmla="*/ 55 w 100"/>
                <a:gd name="T27" fmla="*/ 49 h 55"/>
                <a:gd name="T28" fmla="*/ 64 w 100"/>
                <a:gd name="T29" fmla="*/ 48 h 55"/>
                <a:gd name="T30" fmla="*/ 73 w 100"/>
                <a:gd name="T31" fmla="*/ 42 h 55"/>
                <a:gd name="T32" fmla="*/ 83 w 100"/>
                <a:gd name="T33" fmla="*/ 40 h 55"/>
                <a:gd name="T34" fmla="*/ 88 w 100"/>
                <a:gd name="T35" fmla="*/ 33 h 55"/>
                <a:gd name="T36" fmla="*/ 97 w 100"/>
                <a:gd name="T37" fmla="*/ 26 h 55"/>
                <a:gd name="T38" fmla="*/ 96 w 100"/>
                <a:gd name="T39" fmla="*/ 19 h 55"/>
                <a:gd name="T40" fmla="*/ 90 w 100"/>
                <a:gd name="T41" fmla="*/ 14 h 55"/>
                <a:gd name="T42" fmla="*/ 87 w 100"/>
                <a:gd name="T43" fmla="*/ 9 h 55"/>
                <a:gd name="T44" fmla="*/ 88 w 100"/>
                <a:gd name="T45" fmla="*/ 5 h 55"/>
                <a:gd name="T46" fmla="*/ 87 w 100"/>
                <a:gd name="T47" fmla="*/ 2 h 55"/>
                <a:gd name="T48" fmla="*/ 81 w 100"/>
                <a:gd name="T49" fmla="*/ 6 h 55"/>
                <a:gd name="T50" fmla="*/ 78 w 100"/>
                <a:gd name="T51" fmla="*/ 0 h 55"/>
                <a:gd name="T52" fmla="*/ 74 w 100"/>
                <a:gd name="T53" fmla="*/ 4 h 55"/>
                <a:gd name="T54" fmla="*/ 70 w 100"/>
                <a:gd name="T55" fmla="*/ 7 h 55"/>
                <a:gd name="T56" fmla="*/ 66 w 100"/>
                <a:gd name="T57" fmla="*/ 10 h 55"/>
                <a:gd name="T58" fmla="*/ 61 w 100"/>
                <a:gd name="T59" fmla="*/ 8 h 55"/>
                <a:gd name="T60" fmla="*/ 60 w 100"/>
                <a:gd name="T61" fmla="*/ 14 h 55"/>
                <a:gd name="T62" fmla="*/ 56 w 100"/>
                <a:gd name="T63" fmla="*/ 11 h 55"/>
                <a:gd name="T64" fmla="*/ 51 w 100"/>
                <a:gd name="T65" fmla="*/ 8 h 55"/>
                <a:gd name="T66" fmla="*/ 48 w 100"/>
                <a:gd name="T67" fmla="*/ 14 h 55"/>
                <a:gd name="T68" fmla="*/ 40 w 100"/>
                <a:gd name="T69" fmla="*/ 10 h 55"/>
                <a:gd name="T70" fmla="*/ 39 w 100"/>
                <a:gd name="T71" fmla="*/ 15 h 55"/>
                <a:gd name="T72" fmla="*/ 36 w 100"/>
                <a:gd name="T73" fmla="*/ 16 h 55"/>
                <a:gd name="T74" fmla="*/ 31 w 100"/>
                <a:gd name="T75" fmla="*/ 22 h 55"/>
                <a:gd name="T76" fmla="*/ 30 w 100"/>
                <a:gd name="T77" fmla="*/ 11 h 55"/>
                <a:gd name="T78" fmla="*/ 26 w 100"/>
                <a:gd name="T79" fmla="*/ 7 h 55"/>
                <a:gd name="T80" fmla="*/ 17 w 100"/>
                <a:gd name="T81" fmla="*/ 4 h 55"/>
                <a:gd name="T82" fmla="*/ 21 w 100"/>
                <a:gd name="T83" fmla="*/ 12 h 55"/>
                <a:gd name="T84" fmla="*/ 13 w 100"/>
                <a:gd name="T85" fmla="*/ 9 h 55"/>
                <a:gd name="T86" fmla="*/ 13 w 100"/>
                <a:gd name="T87" fmla="*/ 14 h 55"/>
                <a:gd name="T88" fmla="*/ 6 w 100"/>
                <a:gd name="T89" fmla="*/ 14 h 55"/>
                <a:gd name="T90" fmla="*/ 9 w 100"/>
                <a:gd name="T91" fmla="*/ 16 h 55"/>
                <a:gd name="T92" fmla="*/ 2 w 100"/>
                <a:gd name="T93" fmla="*/ 19 h 55"/>
                <a:gd name="T94" fmla="*/ 8 w 100"/>
                <a:gd name="T95" fmla="*/ 2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55">
                  <a:moveTo>
                    <a:pt x="8" y="20"/>
                  </a:moveTo>
                  <a:cubicBezTo>
                    <a:pt x="11" y="20"/>
                    <a:pt x="20" y="19"/>
                    <a:pt x="23" y="20"/>
                  </a:cubicBezTo>
                  <a:cubicBezTo>
                    <a:pt x="26" y="21"/>
                    <a:pt x="25" y="21"/>
                    <a:pt x="21" y="23"/>
                  </a:cubicBezTo>
                  <a:cubicBezTo>
                    <a:pt x="18" y="25"/>
                    <a:pt x="20" y="25"/>
                    <a:pt x="22" y="25"/>
                  </a:cubicBezTo>
                  <a:cubicBezTo>
                    <a:pt x="24" y="25"/>
                    <a:pt x="25" y="24"/>
                    <a:pt x="25" y="27"/>
                  </a:cubicBezTo>
                  <a:cubicBezTo>
                    <a:pt x="26" y="30"/>
                    <a:pt x="10" y="27"/>
                    <a:pt x="6" y="29"/>
                  </a:cubicBezTo>
                  <a:cubicBezTo>
                    <a:pt x="2" y="32"/>
                    <a:pt x="13" y="31"/>
                    <a:pt x="16" y="31"/>
                  </a:cubicBezTo>
                  <a:cubicBezTo>
                    <a:pt x="18" y="31"/>
                    <a:pt x="19" y="36"/>
                    <a:pt x="21" y="36"/>
                  </a:cubicBezTo>
                  <a:cubicBezTo>
                    <a:pt x="23" y="36"/>
                    <a:pt x="22" y="36"/>
                    <a:pt x="23" y="41"/>
                  </a:cubicBezTo>
                  <a:cubicBezTo>
                    <a:pt x="24" y="45"/>
                    <a:pt x="17" y="44"/>
                    <a:pt x="13" y="45"/>
                  </a:cubicBezTo>
                  <a:cubicBezTo>
                    <a:pt x="9" y="46"/>
                    <a:pt x="15" y="48"/>
                    <a:pt x="19" y="48"/>
                  </a:cubicBezTo>
                  <a:cubicBezTo>
                    <a:pt x="24" y="49"/>
                    <a:pt x="30" y="50"/>
                    <a:pt x="32" y="51"/>
                  </a:cubicBezTo>
                  <a:cubicBezTo>
                    <a:pt x="34" y="53"/>
                    <a:pt x="42" y="55"/>
                    <a:pt x="48" y="55"/>
                  </a:cubicBezTo>
                  <a:cubicBezTo>
                    <a:pt x="50" y="55"/>
                    <a:pt x="53" y="51"/>
                    <a:pt x="55" y="49"/>
                  </a:cubicBezTo>
                  <a:cubicBezTo>
                    <a:pt x="57" y="48"/>
                    <a:pt x="61" y="48"/>
                    <a:pt x="64" y="48"/>
                  </a:cubicBezTo>
                  <a:cubicBezTo>
                    <a:pt x="67" y="48"/>
                    <a:pt x="71" y="44"/>
                    <a:pt x="73" y="42"/>
                  </a:cubicBezTo>
                  <a:cubicBezTo>
                    <a:pt x="76" y="40"/>
                    <a:pt x="80" y="40"/>
                    <a:pt x="83" y="40"/>
                  </a:cubicBezTo>
                  <a:cubicBezTo>
                    <a:pt x="85" y="40"/>
                    <a:pt x="88" y="35"/>
                    <a:pt x="88" y="33"/>
                  </a:cubicBezTo>
                  <a:cubicBezTo>
                    <a:pt x="89" y="30"/>
                    <a:pt x="93" y="27"/>
                    <a:pt x="97" y="26"/>
                  </a:cubicBezTo>
                  <a:cubicBezTo>
                    <a:pt x="100" y="25"/>
                    <a:pt x="96" y="23"/>
                    <a:pt x="96" y="19"/>
                  </a:cubicBezTo>
                  <a:cubicBezTo>
                    <a:pt x="96" y="16"/>
                    <a:pt x="94" y="15"/>
                    <a:pt x="90" y="14"/>
                  </a:cubicBezTo>
                  <a:cubicBezTo>
                    <a:pt x="87" y="13"/>
                    <a:pt x="89" y="10"/>
                    <a:pt x="87" y="9"/>
                  </a:cubicBezTo>
                  <a:cubicBezTo>
                    <a:pt x="85" y="8"/>
                    <a:pt x="86" y="6"/>
                    <a:pt x="88" y="5"/>
                  </a:cubicBezTo>
                  <a:cubicBezTo>
                    <a:pt x="90" y="3"/>
                    <a:pt x="90" y="2"/>
                    <a:pt x="87" y="2"/>
                  </a:cubicBezTo>
                  <a:cubicBezTo>
                    <a:pt x="84" y="3"/>
                    <a:pt x="84" y="5"/>
                    <a:pt x="81" y="6"/>
                  </a:cubicBezTo>
                  <a:cubicBezTo>
                    <a:pt x="79" y="6"/>
                    <a:pt x="80" y="0"/>
                    <a:pt x="78" y="0"/>
                  </a:cubicBezTo>
                  <a:cubicBezTo>
                    <a:pt x="76" y="0"/>
                    <a:pt x="73" y="3"/>
                    <a:pt x="74" y="4"/>
                  </a:cubicBezTo>
                  <a:cubicBezTo>
                    <a:pt x="75" y="6"/>
                    <a:pt x="73" y="7"/>
                    <a:pt x="70" y="7"/>
                  </a:cubicBezTo>
                  <a:cubicBezTo>
                    <a:pt x="67" y="7"/>
                    <a:pt x="68" y="9"/>
                    <a:pt x="66" y="10"/>
                  </a:cubicBezTo>
                  <a:cubicBezTo>
                    <a:pt x="64" y="12"/>
                    <a:pt x="63" y="8"/>
                    <a:pt x="61" y="8"/>
                  </a:cubicBezTo>
                  <a:cubicBezTo>
                    <a:pt x="58" y="9"/>
                    <a:pt x="60" y="12"/>
                    <a:pt x="60" y="14"/>
                  </a:cubicBezTo>
                  <a:cubicBezTo>
                    <a:pt x="61" y="16"/>
                    <a:pt x="57" y="14"/>
                    <a:pt x="56" y="11"/>
                  </a:cubicBezTo>
                  <a:cubicBezTo>
                    <a:pt x="54" y="8"/>
                    <a:pt x="54" y="7"/>
                    <a:pt x="51" y="8"/>
                  </a:cubicBezTo>
                  <a:cubicBezTo>
                    <a:pt x="47" y="9"/>
                    <a:pt x="50" y="12"/>
                    <a:pt x="48" y="14"/>
                  </a:cubicBezTo>
                  <a:cubicBezTo>
                    <a:pt x="46" y="17"/>
                    <a:pt x="43" y="9"/>
                    <a:pt x="40" y="10"/>
                  </a:cubicBezTo>
                  <a:cubicBezTo>
                    <a:pt x="38" y="10"/>
                    <a:pt x="40" y="13"/>
                    <a:pt x="39" y="15"/>
                  </a:cubicBezTo>
                  <a:cubicBezTo>
                    <a:pt x="38" y="17"/>
                    <a:pt x="37" y="14"/>
                    <a:pt x="36" y="16"/>
                  </a:cubicBezTo>
                  <a:cubicBezTo>
                    <a:pt x="34" y="17"/>
                    <a:pt x="33" y="22"/>
                    <a:pt x="31" y="22"/>
                  </a:cubicBezTo>
                  <a:cubicBezTo>
                    <a:pt x="29" y="23"/>
                    <a:pt x="31" y="12"/>
                    <a:pt x="30" y="11"/>
                  </a:cubicBezTo>
                  <a:cubicBezTo>
                    <a:pt x="28" y="11"/>
                    <a:pt x="28" y="10"/>
                    <a:pt x="26" y="7"/>
                  </a:cubicBezTo>
                  <a:cubicBezTo>
                    <a:pt x="25" y="5"/>
                    <a:pt x="20" y="3"/>
                    <a:pt x="17" y="4"/>
                  </a:cubicBezTo>
                  <a:cubicBezTo>
                    <a:pt x="13" y="6"/>
                    <a:pt x="21" y="9"/>
                    <a:pt x="21" y="12"/>
                  </a:cubicBezTo>
                  <a:cubicBezTo>
                    <a:pt x="21" y="14"/>
                    <a:pt x="15" y="7"/>
                    <a:pt x="13" y="9"/>
                  </a:cubicBezTo>
                  <a:cubicBezTo>
                    <a:pt x="11" y="10"/>
                    <a:pt x="14" y="12"/>
                    <a:pt x="13" y="14"/>
                  </a:cubicBezTo>
                  <a:cubicBezTo>
                    <a:pt x="13" y="16"/>
                    <a:pt x="10" y="13"/>
                    <a:pt x="6" y="14"/>
                  </a:cubicBezTo>
                  <a:cubicBezTo>
                    <a:pt x="3" y="14"/>
                    <a:pt x="8" y="15"/>
                    <a:pt x="9" y="16"/>
                  </a:cubicBezTo>
                  <a:cubicBezTo>
                    <a:pt x="9" y="17"/>
                    <a:pt x="5" y="17"/>
                    <a:pt x="2" y="19"/>
                  </a:cubicBezTo>
                  <a:cubicBezTo>
                    <a:pt x="0" y="20"/>
                    <a:pt x="5" y="20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9"/>
            <p:cNvSpPr/>
            <p:nvPr/>
          </p:nvSpPr>
          <p:spPr bwMode="auto">
            <a:xfrm>
              <a:off x="5621030" y="2526980"/>
              <a:ext cx="124398" cy="197534"/>
            </a:xfrm>
            <a:custGeom>
              <a:avLst/>
              <a:gdLst>
                <a:gd name="T0" fmla="*/ 4 w 77"/>
                <a:gd name="T1" fmla="*/ 20 h 122"/>
                <a:gd name="T2" fmla="*/ 0 w 77"/>
                <a:gd name="T3" fmla="*/ 24 h 122"/>
                <a:gd name="T4" fmla="*/ 6 w 77"/>
                <a:gd name="T5" fmla="*/ 29 h 122"/>
                <a:gd name="T6" fmla="*/ 10 w 77"/>
                <a:gd name="T7" fmla="*/ 28 h 122"/>
                <a:gd name="T8" fmla="*/ 8 w 77"/>
                <a:gd name="T9" fmla="*/ 32 h 122"/>
                <a:gd name="T10" fmla="*/ 5 w 77"/>
                <a:gd name="T11" fmla="*/ 36 h 122"/>
                <a:gd name="T12" fmla="*/ 12 w 77"/>
                <a:gd name="T13" fmla="*/ 34 h 122"/>
                <a:gd name="T14" fmla="*/ 14 w 77"/>
                <a:gd name="T15" fmla="*/ 39 h 122"/>
                <a:gd name="T16" fmla="*/ 15 w 77"/>
                <a:gd name="T17" fmla="*/ 45 h 122"/>
                <a:gd name="T18" fmla="*/ 13 w 77"/>
                <a:gd name="T19" fmla="*/ 53 h 122"/>
                <a:gd name="T20" fmla="*/ 16 w 77"/>
                <a:gd name="T21" fmla="*/ 58 h 122"/>
                <a:gd name="T22" fmla="*/ 26 w 77"/>
                <a:gd name="T23" fmla="*/ 57 h 122"/>
                <a:gd name="T24" fmla="*/ 28 w 77"/>
                <a:gd name="T25" fmla="*/ 66 h 122"/>
                <a:gd name="T26" fmla="*/ 30 w 77"/>
                <a:gd name="T27" fmla="*/ 72 h 122"/>
                <a:gd name="T28" fmla="*/ 22 w 77"/>
                <a:gd name="T29" fmla="*/ 78 h 122"/>
                <a:gd name="T30" fmla="*/ 15 w 77"/>
                <a:gd name="T31" fmla="*/ 80 h 122"/>
                <a:gd name="T32" fmla="*/ 17 w 77"/>
                <a:gd name="T33" fmla="*/ 86 h 122"/>
                <a:gd name="T34" fmla="*/ 18 w 77"/>
                <a:gd name="T35" fmla="*/ 89 h 122"/>
                <a:gd name="T36" fmla="*/ 8 w 77"/>
                <a:gd name="T37" fmla="*/ 97 h 122"/>
                <a:gd name="T38" fmla="*/ 18 w 77"/>
                <a:gd name="T39" fmla="*/ 101 h 122"/>
                <a:gd name="T40" fmla="*/ 26 w 77"/>
                <a:gd name="T41" fmla="*/ 104 h 122"/>
                <a:gd name="T42" fmla="*/ 16 w 77"/>
                <a:gd name="T43" fmla="*/ 108 h 122"/>
                <a:gd name="T44" fmla="*/ 11 w 77"/>
                <a:gd name="T45" fmla="*/ 115 h 122"/>
                <a:gd name="T46" fmla="*/ 5 w 77"/>
                <a:gd name="T47" fmla="*/ 121 h 122"/>
                <a:gd name="T48" fmla="*/ 16 w 77"/>
                <a:gd name="T49" fmla="*/ 118 h 122"/>
                <a:gd name="T50" fmla="*/ 24 w 77"/>
                <a:gd name="T51" fmla="*/ 117 h 122"/>
                <a:gd name="T52" fmla="*/ 31 w 77"/>
                <a:gd name="T53" fmla="*/ 112 h 122"/>
                <a:gd name="T54" fmla="*/ 41 w 77"/>
                <a:gd name="T55" fmla="*/ 113 h 122"/>
                <a:gd name="T56" fmla="*/ 55 w 77"/>
                <a:gd name="T57" fmla="*/ 110 h 122"/>
                <a:gd name="T58" fmla="*/ 69 w 77"/>
                <a:gd name="T59" fmla="*/ 106 h 122"/>
                <a:gd name="T60" fmla="*/ 65 w 77"/>
                <a:gd name="T61" fmla="*/ 100 h 122"/>
                <a:gd name="T62" fmla="*/ 74 w 77"/>
                <a:gd name="T63" fmla="*/ 87 h 122"/>
                <a:gd name="T64" fmla="*/ 62 w 77"/>
                <a:gd name="T65" fmla="*/ 84 h 122"/>
                <a:gd name="T66" fmla="*/ 61 w 77"/>
                <a:gd name="T67" fmla="*/ 80 h 122"/>
                <a:gd name="T68" fmla="*/ 59 w 77"/>
                <a:gd name="T69" fmla="*/ 73 h 122"/>
                <a:gd name="T70" fmla="*/ 53 w 77"/>
                <a:gd name="T71" fmla="*/ 63 h 122"/>
                <a:gd name="T72" fmla="*/ 44 w 77"/>
                <a:gd name="T73" fmla="*/ 53 h 122"/>
                <a:gd name="T74" fmla="*/ 40 w 77"/>
                <a:gd name="T75" fmla="*/ 41 h 122"/>
                <a:gd name="T76" fmla="*/ 35 w 77"/>
                <a:gd name="T77" fmla="*/ 35 h 122"/>
                <a:gd name="T78" fmla="*/ 43 w 77"/>
                <a:gd name="T79" fmla="*/ 25 h 122"/>
                <a:gd name="T80" fmla="*/ 44 w 77"/>
                <a:gd name="T81" fmla="*/ 17 h 122"/>
                <a:gd name="T82" fmla="*/ 35 w 77"/>
                <a:gd name="T83" fmla="*/ 15 h 122"/>
                <a:gd name="T84" fmla="*/ 22 w 77"/>
                <a:gd name="T85" fmla="*/ 19 h 122"/>
                <a:gd name="T86" fmla="*/ 29 w 77"/>
                <a:gd name="T87" fmla="*/ 10 h 122"/>
                <a:gd name="T88" fmla="*/ 35 w 77"/>
                <a:gd name="T89" fmla="*/ 2 h 122"/>
                <a:gd name="T90" fmla="*/ 27 w 77"/>
                <a:gd name="T91" fmla="*/ 2 h 122"/>
                <a:gd name="T92" fmla="*/ 14 w 77"/>
                <a:gd name="T93" fmla="*/ 2 h 122"/>
                <a:gd name="T94" fmla="*/ 11 w 77"/>
                <a:gd name="T95" fmla="*/ 8 h 122"/>
                <a:gd name="T96" fmla="*/ 14 w 77"/>
                <a:gd name="T97" fmla="*/ 13 h 122"/>
                <a:gd name="T98" fmla="*/ 8 w 77"/>
                <a:gd name="T99" fmla="*/ 18 h 122"/>
                <a:gd name="T100" fmla="*/ 7 w 77"/>
                <a:gd name="T101" fmla="*/ 23 h 122"/>
                <a:gd name="T102" fmla="*/ 4 w 77"/>
                <a:gd name="T103" fmla="*/ 2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7" h="122">
                  <a:moveTo>
                    <a:pt x="4" y="20"/>
                  </a:moveTo>
                  <a:cubicBezTo>
                    <a:pt x="3" y="21"/>
                    <a:pt x="0" y="23"/>
                    <a:pt x="0" y="24"/>
                  </a:cubicBezTo>
                  <a:cubicBezTo>
                    <a:pt x="1" y="26"/>
                    <a:pt x="3" y="29"/>
                    <a:pt x="6" y="29"/>
                  </a:cubicBezTo>
                  <a:cubicBezTo>
                    <a:pt x="8" y="28"/>
                    <a:pt x="11" y="27"/>
                    <a:pt x="10" y="28"/>
                  </a:cubicBezTo>
                  <a:cubicBezTo>
                    <a:pt x="10" y="30"/>
                    <a:pt x="10" y="31"/>
                    <a:pt x="8" y="32"/>
                  </a:cubicBezTo>
                  <a:cubicBezTo>
                    <a:pt x="6" y="33"/>
                    <a:pt x="3" y="36"/>
                    <a:pt x="5" y="36"/>
                  </a:cubicBezTo>
                  <a:cubicBezTo>
                    <a:pt x="6" y="37"/>
                    <a:pt x="13" y="33"/>
                    <a:pt x="12" y="34"/>
                  </a:cubicBezTo>
                  <a:cubicBezTo>
                    <a:pt x="12" y="36"/>
                    <a:pt x="13" y="38"/>
                    <a:pt x="14" y="39"/>
                  </a:cubicBezTo>
                  <a:cubicBezTo>
                    <a:pt x="15" y="40"/>
                    <a:pt x="15" y="43"/>
                    <a:pt x="15" y="45"/>
                  </a:cubicBezTo>
                  <a:cubicBezTo>
                    <a:pt x="14" y="47"/>
                    <a:pt x="14" y="51"/>
                    <a:pt x="13" y="53"/>
                  </a:cubicBezTo>
                  <a:cubicBezTo>
                    <a:pt x="12" y="54"/>
                    <a:pt x="13" y="58"/>
                    <a:pt x="16" y="58"/>
                  </a:cubicBezTo>
                  <a:cubicBezTo>
                    <a:pt x="20" y="58"/>
                    <a:pt x="25" y="55"/>
                    <a:pt x="26" y="57"/>
                  </a:cubicBezTo>
                  <a:cubicBezTo>
                    <a:pt x="26" y="58"/>
                    <a:pt x="25" y="64"/>
                    <a:pt x="28" y="66"/>
                  </a:cubicBezTo>
                  <a:cubicBezTo>
                    <a:pt x="30" y="68"/>
                    <a:pt x="32" y="70"/>
                    <a:pt x="30" y="72"/>
                  </a:cubicBezTo>
                  <a:cubicBezTo>
                    <a:pt x="29" y="74"/>
                    <a:pt x="23" y="78"/>
                    <a:pt x="22" y="78"/>
                  </a:cubicBezTo>
                  <a:cubicBezTo>
                    <a:pt x="20" y="78"/>
                    <a:pt x="15" y="78"/>
                    <a:pt x="15" y="80"/>
                  </a:cubicBezTo>
                  <a:cubicBezTo>
                    <a:pt x="14" y="83"/>
                    <a:pt x="15" y="86"/>
                    <a:pt x="17" y="86"/>
                  </a:cubicBezTo>
                  <a:cubicBezTo>
                    <a:pt x="19" y="85"/>
                    <a:pt x="22" y="86"/>
                    <a:pt x="18" y="89"/>
                  </a:cubicBezTo>
                  <a:cubicBezTo>
                    <a:pt x="15" y="93"/>
                    <a:pt x="8" y="96"/>
                    <a:pt x="8" y="97"/>
                  </a:cubicBezTo>
                  <a:cubicBezTo>
                    <a:pt x="8" y="99"/>
                    <a:pt x="14" y="100"/>
                    <a:pt x="18" y="101"/>
                  </a:cubicBezTo>
                  <a:cubicBezTo>
                    <a:pt x="21" y="102"/>
                    <a:pt x="27" y="103"/>
                    <a:pt x="26" y="104"/>
                  </a:cubicBezTo>
                  <a:cubicBezTo>
                    <a:pt x="26" y="105"/>
                    <a:pt x="17" y="106"/>
                    <a:pt x="16" y="108"/>
                  </a:cubicBezTo>
                  <a:cubicBezTo>
                    <a:pt x="14" y="109"/>
                    <a:pt x="12" y="114"/>
                    <a:pt x="11" y="115"/>
                  </a:cubicBezTo>
                  <a:cubicBezTo>
                    <a:pt x="9" y="117"/>
                    <a:pt x="2" y="121"/>
                    <a:pt x="5" y="121"/>
                  </a:cubicBezTo>
                  <a:cubicBezTo>
                    <a:pt x="8" y="122"/>
                    <a:pt x="14" y="118"/>
                    <a:pt x="16" y="118"/>
                  </a:cubicBezTo>
                  <a:cubicBezTo>
                    <a:pt x="19" y="118"/>
                    <a:pt x="21" y="120"/>
                    <a:pt x="24" y="117"/>
                  </a:cubicBezTo>
                  <a:cubicBezTo>
                    <a:pt x="27" y="114"/>
                    <a:pt x="29" y="111"/>
                    <a:pt x="31" y="112"/>
                  </a:cubicBezTo>
                  <a:cubicBezTo>
                    <a:pt x="33" y="113"/>
                    <a:pt x="35" y="116"/>
                    <a:pt x="41" y="113"/>
                  </a:cubicBezTo>
                  <a:cubicBezTo>
                    <a:pt x="46" y="110"/>
                    <a:pt x="51" y="110"/>
                    <a:pt x="55" y="110"/>
                  </a:cubicBezTo>
                  <a:cubicBezTo>
                    <a:pt x="60" y="109"/>
                    <a:pt x="71" y="107"/>
                    <a:pt x="69" y="106"/>
                  </a:cubicBezTo>
                  <a:cubicBezTo>
                    <a:pt x="67" y="104"/>
                    <a:pt x="62" y="103"/>
                    <a:pt x="65" y="100"/>
                  </a:cubicBezTo>
                  <a:cubicBezTo>
                    <a:pt x="68" y="97"/>
                    <a:pt x="77" y="91"/>
                    <a:pt x="74" y="87"/>
                  </a:cubicBezTo>
                  <a:cubicBezTo>
                    <a:pt x="72" y="84"/>
                    <a:pt x="65" y="83"/>
                    <a:pt x="62" y="84"/>
                  </a:cubicBezTo>
                  <a:cubicBezTo>
                    <a:pt x="58" y="85"/>
                    <a:pt x="61" y="82"/>
                    <a:pt x="61" y="80"/>
                  </a:cubicBezTo>
                  <a:cubicBezTo>
                    <a:pt x="61" y="78"/>
                    <a:pt x="59" y="76"/>
                    <a:pt x="59" y="73"/>
                  </a:cubicBezTo>
                  <a:cubicBezTo>
                    <a:pt x="59" y="70"/>
                    <a:pt x="56" y="64"/>
                    <a:pt x="53" y="63"/>
                  </a:cubicBezTo>
                  <a:cubicBezTo>
                    <a:pt x="50" y="61"/>
                    <a:pt x="45" y="57"/>
                    <a:pt x="44" y="53"/>
                  </a:cubicBezTo>
                  <a:cubicBezTo>
                    <a:pt x="43" y="49"/>
                    <a:pt x="44" y="44"/>
                    <a:pt x="40" y="41"/>
                  </a:cubicBezTo>
                  <a:cubicBezTo>
                    <a:pt x="36" y="39"/>
                    <a:pt x="32" y="39"/>
                    <a:pt x="35" y="35"/>
                  </a:cubicBezTo>
                  <a:cubicBezTo>
                    <a:pt x="39" y="32"/>
                    <a:pt x="41" y="27"/>
                    <a:pt x="43" y="25"/>
                  </a:cubicBezTo>
                  <a:cubicBezTo>
                    <a:pt x="45" y="22"/>
                    <a:pt x="49" y="18"/>
                    <a:pt x="44" y="17"/>
                  </a:cubicBezTo>
                  <a:cubicBezTo>
                    <a:pt x="41" y="16"/>
                    <a:pt x="37" y="15"/>
                    <a:pt x="35" y="15"/>
                  </a:cubicBezTo>
                  <a:cubicBezTo>
                    <a:pt x="33" y="15"/>
                    <a:pt x="22" y="20"/>
                    <a:pt x="22" y="19"/>
                  </a:cubicBezTo>
                  <a:cubicBezTo>
                    <a:pt x="23" y="18"/>
                    <a:pt x="27" y="11"/>
                    <a:pt x="29" y="10"/>
                  </a:cubicBezTo>
                  <a:cubicBezTo>
                    <a:pt x="31" y="8"/>
                    <a:pt x="34" y="5"/>
                    <a:pt x="35" y="2"/>
                  </a:cubicBezTo>
                  <a:cubicBezTo>
                    <a:pt x="35" y="0"/>
                    <a:pt x="30" y="2"/>
                    <a:pt x="27" y="2"/>
                  </a:cubicBezTo>
                  <a:cubicBezTo>
                    <a:pt x="23" y="2"/>
                    <a:pt x="15" y="2"/>
                    <a:pt x="14" y="2"/>
                  </a:cubicBezTo>
                  <a:cubicBezTo>
                    <a:pt x="13" y="3"/>
                    <a:pt x="12" y="7"/>
                    <a:pt x="11" y="8"/>
                  </a:cubicBezTo>
                  <a:cubicBezTo>
                    <a:pt x="10" y="9"/>
                    <a:pt x="15" y="11"/>
                    <a:pt x="14" y="13"/>
                  </a:cubicBezTo>
                  <a:cubicBezTo>
                    <a:pt x="12" y="14"/>
                    <a:pt x="7" y="17"/>
                    <a:pt x="8" y="18"/>
                  </a:cubicBezTo>
                  <a:cubicBezTo>
                    <a:pt x="9" y="19"/>
                    <a:pt x="9" y="23"/>
                    <a:pt x="7" y="23"/>
                  </a:cubicBezTo>
                  <a:cubicBezTo>
                    <a:pt x="5" y="23"/>
                    <a:pt x="4" y="19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0"/>
            <p:cNvSpPr/>
            <p:nvPr/>
          </p:nvSpPr>
          <p:spPr bwMode="auto">
            <a:xfrm>
              <a:off x="5547894" y="2613102"/>
              <a:ext cx="81338" cy="77237"/>
            </a:xfrm>
            <a:custGeom>
              <a:avLst/>
              <a:gdLst>
                <a:gd name="T0" fmla="*/ 15 w 50"/>
                <a:gd name="T1" fmla="*/ 48 h 48"/>
                <a:gd name="T2" fmla="*/ 30 w 50"/>
                <a:gd name="T3" fmla="*/ 42 h 48"/>
                <a:gd name="T4" fmla="*/ 42 w 50"/>
                <a:gd name="T5" fmla="*/ 39 h 48"/>
                <a:gd name="T6" fmla="*/ 48 w 50"/>
                <a:gd name="T7" fmla="*/ 25 h 48"/>
                <a:gd name="T8" fmla="*/ 47 w 50"/>
                <a:gd name="T9" fmla="*/ 15 h 48"/>
                <a:gd name="T10" fmla="*/ 48 w 50"/>
                <a:gd name="T11" fmla="*/ 14 h 48"/>
                <a:gd name="T12" fmla="*/ 48 w 50"/>
                <a:gd name="T13" fmla="*/ 14 h 48"/>
                <a:gd name="T14" fmla="*/ 48 w 50"/>
                <a:gd name="T15" fmla="*/ 13 h 48"/>
                <a:gd name="T16" fmla="*/ 49 w 50"/>
                <a:gd name="T17" fmla="*/ 12 h 48"/>
                <a:gd name="T18" fmla="*/ 49 w 50"/>
                <a:gd name="T19" fmla="*/ 11 h 48"/>
                <a:gd name="T20" fmla="*/ 49 w 50"/>
                <a:gd name="T21" fmla="*/ 10 h 48"/>
                <a:gd name="T22" fmla="*/ 49 w 50"/>
                <a:gd name="T23" fmla="*/ 9 h 48"/>
                <a:gd name="T24" fmla="*/ 50 w 50"/>
                <a:gd name="T25" fmla="*/ 8 h 48"/>
                <a:gd name="T26" fmla="*/ 50 w 50"/>
                <a:gd name="T27" fmla="*/ 7 h 48"/>
                <a:gd name="T28" fmla="*/ 50 w 50"/>
                <a:gd name="T29" fmla="*/ 6 h 48"/>
                <a:gd name="T30" fmla="*/ 50 w 50"/>
                <a:gd name="T31" fmla="*/ 6 h 48"/>
                <a:gd name="T32" fmla="*/ 50 w 50"/>
                <a:gd name="T33" fmla="*/ 5 h 48"/>
                <a:gd name="T34" fmla="*/ 50 w 50"/>
                <a:gd name="T35" fmla="*/ 4 h 48"/>
                <a:gd name="T36" fmla="*/ 50 w 50"/>
                <a:gd name="T37" fmla="*/ 4 h 48"/>
                <a:gd name="T38" fmla="*/ 50 w 50"/>
                <a:gd name="T39" fmla="*/ 3 h 48"/>
                <a:gd name="T40" fmla="*/ 49 w 50"/>
                <a:gd name="T41" fmla="*/ 2 h 48"/>
                <a:gd name="T42" fmla="*/ 49 w 50"/>
                <a:gd name="T43" fmla="*/ 2 h 48"/>
                <a:gd name="T44" fmla="*/ 48 w 50"/>
                <a:gd name="T45" fmla="*/ 1 h 48"/>
                <a:gd name="T46" fmla="*/ 47 w 50"/>
                <a:gd name="T47" fmla="*/ 1 h 48"/>
                <a:gd name="T48" fmla="*/ 46 w 50"/>
                <a:gd name="T49" fmla="*/ 1 h 48"/>
                <a:gd name="T50" fmla="*/ 45 w 50"/>
                <a:gd name="T51" fmla="*/ 1 h 48"/>
                <a:gd name="T52" fmla="*/ 44 w 50"/>
                <a:gd name="T53" fmla="*/ 1 h 48"/>
                <a:gd name="T54" fmla="*/ 43 w 50"/>
                <a:gd name="T55" fmla="*/ 0 h 48"/>
                <a:gd name="T56" fmla="*/ 41 w 50"/>
                <a:gd name="T57" fmla="*/ 0 h 48"/>
                <a:gd name="T58" fmla="*/ 40 w 50"/>
                <a:gd name="T59" fmla="*/ 0 h 48"/>
                <a:gd name="T60" fmla="*/ 39 w 50"/>
                <a:gd name="T61" fmla="*/ 0 h 48"/>
                <a:gd name="T62" fmla="*/ 38 w 50"/>
                <a:gd name="T63" fmla="*/ 0 h 48"/>
                <a:gd name="T64" fmla="*/ 36 w 50"/>
                <a:gd name="T65" fmla="*/ 0 h 48"/>
                <a:gd name="T66" fmla="*/ 36 w 50"/>
                <a:gd name="T67" fmla="*/ 0 h 48"/>
                <a:gd name="T68" fmla="*/ 34 w 50"/>
                <a:gd name="T69" fmla="*/ 0 h 48"/>
                <a:gd name="T70" fmla="*/ 24 w 50"/>
                <a:gd name="T71" fmla="*/ 6 h 48"/>
                <a:gd name="T72" fmla="*/ 25 w 50"/>
                <a:gd name="T73" fmla="*/ 12 h 48"/>
                <a:gd name="T74" fmla="*/ 12 w 50"/>
                <a:gd name="T75" fmla="*/ 12 h 48"/>
                <a:gd name="T76" fmla="*/ 15 w 50"/>
                <a:gd name="T77" fmla="*/ 17 h 48"/>
                <a:gd name="T78" fmla="*/ 12 w 50"/>
                <a:gd name="T79" fmla="*/ 22 h 48"/>
                <a:gd name="T80" fmla="*/ 16 w 50"/>
                <a:gd name="T81" fmla="*/ 25 h 48"/>
                <a:gd name="T82" fmla="*/ 18 w 50"/>
                <a:gd name="T83" fmla="*/ 27 h 48"/>
                <a:gd name="T84" fmla="*/ 15 w 50"/>
                <a:gd name="T85" fmla="*/ 34 h 48"/>
                <a:gd name="T86" fmla="*/ 16 w 50"/>
                <a:gd name="T87" fmla="*/ 36 h 48"/>
                <a:gd name="T88" fmla="*/ 6 w 50"/>
                <a:gd name="T89" fmla="*/ 40 h 48"/>
                <a:gd name="T90" fmla="*/ 15 w 50"/>
                <a:gd name="T9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0" h="48">
                  <a:moveTo>
                    <a:pt x="15" y="48"/>
                  </a:moveTo>
                  <a:cubicBezTo>
                    <a:pt x="20" y="48"/>
                    <a:pt x="28" y="43"/>
                    <a:pt x="30" y="42"/>
                  </a:cubicBezTo>
                  <a:cubicBezTo>
                    <a:pt x="33" y="40"/>
                    <a:pt x="40" y="39"/>
                    <a:pt x="42" y="39"/>
                  </a:cubicBezTo>
                  <a:cubicBezTo>
                    <a:pt x="44" y="39"/>
                    <a:pt x="48" y="28"/>
                    <a:pt x="48" y="25"/>
                  </a:cubicBezTo>
                  <a:cubicBezTo>
                    <a:pt x="49" y="23"/>
                    <a:pt x="46" y="18"/>
                    <a:pt x="47" y="15"/>
                  </a:cubicBezTo>
                  <a:cubicBezTo>
                    <a:pt x="47" y="15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8" y="12"/>
                    <a:pt x="48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9" y="9"/>
                    <a:pt x="49" y="9"/>
                  </a:cubicBezTo>
                  <a:cubicBezTo>
                    <a:pt x="49" y="9"/>
                    <a:pt x="49" y="9"/>
                    <a:pt x="50" y="8"/>
                  </a:cubicBezTo>
                  <a:cubicBezTo>
                    <a:pt x="50" y="8"/>
                    <a:pt x="50" y="8"/>
                    <a:pt x="50" y="7"/>
                  </a:cubicBezTo>
                  <a:cubicBezTo>
                    <a:pt x="50" y="7"/>
                    <a:pt x="50" y="7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5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8" y="2"/>
                    <a:pt x="48" y="1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1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41" y="0"/>
                    <a:pt x="41" y="0"/>
                    <a:pt x="40" y="0"/>
                  </a:cubicBezTo>
                  <a:cubicBezTo>
                    <a:pt x="40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29" y="1"/>
                    <a:pt x="25" y="5"/>
                    <a:pt x="24" y="6"/>
                  </a:cubicBezTo>
                  <a:cubicBezTo>
                    <a:pt x="23" y="7"/>
                    <a:pt x="27" y="11"/>
                    <a:pt x="25" y="12"/>
                  </a:cubicBezTo>
                  <a:cubicBezTo>
                    <a:pt x="24" y="13"/>
                    <a:pt x="18" y="12"/>
                    <a:pt x="12" y="12"/>
                  </a:cubicBezTo>
                  <a:cubicBezTo>
                    <a:pt x="7" y="13"/>
                    <a:pt x="13" y="14"/>
                    <a:pt x="15" y="17"/>
                  </a:cubicBezTo>
                  <a:cubicBezTo>
                    <a:pt x="18" y="20"/>
                    <a:pt x="16" y="19"/>
                    <a:pt x="12" y="22"/>
                  </a:cubicBezTo>
                  <a:cubicBezTo>
                    <a:pt x="8" y="25"/>
                    <a:pt x="11" y="24"/>
                    <a:pt x="16" y="25"/>
                  </a:cubicBezTo>
                  <a:cubicBezTo>
                    <a:pt x="21" y="25"/>
                    <a:pt x="21" y="26"/>
                    <a:pt x="18" y="27"/>
                  </a:cubicBezTo>
                  <a:cubicBezTo>
                    <a:pt x="16" y="29"/>
                    <a:pt x="12" y="34"/>
                    <a:pt x="15" y="34"/>
                  </a:cubicBezTo>
                  <a:cubicBezTo>
                    <a:pt x="18" y="34"/>
                    <a:pt x="19" y="35"/>
                    <a:pt x="16" y="36"/>
                  </a:cubicBezTo>
                  <a:cubicBezTo>
                    <a:pt x="14" y="37"/>
                    <a:pt x="11" y="38"/>
                    <a:pt x="6" y="40"/>
                  </a:cubicBezTo>
                  <a:cubicBezTo>
                    <a:pt x="0" y="43"/>
                    <a:pt x="11" y="48"/>
                    <a:pt x="15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5614195" y="2533815"/>
              <a:ext cx="21189" cy="21189"/>
            </a:xfrm>
            <a:custGeom>
              <a:avLst/>
              <a:gdLst>
                <a:gd name="T0" fmla="*/ 3 w 13"/>
                <a:gd name="T1" fmla="*/ 12 h 13"/>
                <a:gd name="T2" fmla="*/ 10 w 13"/>
                <a:gd name="T3" fmla="*/ 2 h 13"/>
                <a:gd name="T4" fmla="*/ 1 w 13"/>
                <a:gd name="T5" fmla="*/ 8 h 13"/>
                <a:gd name="T6" fmla="*/ 3 w 13"/>
                <a:gd name="T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2"/>
                  </a:moveTo>
                  <a:cubicBezTo>
                    <a:pt x="6" y="10"/>
                    <a:pt x="13" y="0"/>
                    <a:pt x="10" y="2"/>
                  </a:cubicBezTo>
                  <a:cubicBezTo>
                    <a:pt x="7" y="4"/>
                    <a:pt x="1" y="6"/>
                    <a:pt x="1" y="8"/>
                  </a:cubicBezTo>
                  <a:cubicBezTo>
                    <a:pt x="0" y="10"/>
                    <a:pt x="1" y="13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5834284" y="2865316"/>
              <a:ext cx="21189" cy="32125"/>
            </a:xfrm>
            <a:custGeom>
              <a:avLst/>
              <a:gdLst>
                <a:gd name="T0" fmla="*/ 11 w 13"/>
                <a:gd name="T1" fmla="*/ 11 h 20"/>
                <a:gd name="T2" fmla="*/ 10 w 13"/>
                <a:gd name="T3" fmla="*/ 1 h 20"/>
                <a:gd name="T4" fmla="*/ 2 w 13"/>
                <a:gd name="T5" fmla="*/ 7 h 20"/>
                <a:gd name="T6" fmla="*/ 5 w 13"/>
                <a:gd name="T7" fmla="*/ 20 h 20"/>
                <a:gd name="T8" fmla="*/ 11 w 13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11" y="11"/>
                  </a:moveTo>
                  <a:cubicBezTo>
                    <a:pt x="11" y="7"/>
                    <a:pt x="13" y="0"/>
                    <a:pt x="10" y="1"/>
                  </a:cubicBezTo>
                  <a:cubicBezTo>
                    <a:pt x="8" y="2"/>
                    <a:pt x="4" y="5"/>
                    <a:pt x="2" y="7"/>
                  </a:cubicBezTo>
                  <a:cubicBezTo>
                    <a:pt x="0" y="10"/>
                    <a:pt x="3" y="20"/>
                    <a:pt x="5" y="20"/>
                  </a:cubicBezTo>
                  <a:cubicBezTo>
                    <a:pt x="7" y="20"/>
                    <a:pt x="11" y="15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/>
            <p:nvPr/>
          </p:nvSpPr>
          <p:spPr bwMode="auto">
            <a:xfrm>
              <a:off x="5829499" y="2894023"/>
              <a:ext cx="28707" cy="50580"/>
            </a:xfrm>
            <a:custGeom>
              <a:avLst/>
              <a:gdLst>
                <a:gd name="T0" fmla="*/ 2 w 18"/>
                <a:gd name="T1" fmla="*/ 29 h 31"/>
                <a:gd name="T2" fmla="*/ 13 w 18"/>
                <a:gd name="T3" fmla="*/ 23 h 31"/>
                <a:gd name="T4" fmla="*/ 10 w 18"/>
                <a:gd name="T5" fmla="*/ 5 h 31"/>
                <a:gd name="T6" fmla="*/ 2 w 18"/>
                <a:gd name="T7" fmla="*/ 16 h 31"/>
                <a:gd name="T8" fmla="*/ 2 w 18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1">
                  <a:moveTo>
                    <a:pt x="2" y="29"/>
                  </a:moveTo>
                  <a:cubicBezTo>
                    <a:pt x="5" y="31"/>
                    <a:pt x="13" y="26"/>
                    <a:pt x="13" y="23"/>
                  </a:cubicBezTo>
                  <a:cubicBezTo>
                    <a:pt x="14" y="20"/>
                    <a:pt x="18" y="0"/>
                    <a:pt x="10" y="5"/>
                  </a:cubicBezTo>
                  <a:cubicBezTo>
                    <a:pt x="7" y="7"/>
                    <a:pt x="2" y="14"/>
                    <a:pt x="2" y="16"/>
                  </a:cubicBezTo>
                  <a:cubicBezTo>
                    <a:pt x="2" y="18"/>
                    <a:pt x="0" y="28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5892382" y="2958957"/>
              <a:ext cx="49896" cy="27340"/>
            </a:xfrm>
            <a:custGeom>
              <a:avLst/>
              <a:gdLst>
                <a:gd name="T0" fmla="*/ 20 w 31"/>
                <a:gd name="T1" fmla="*/ 3 h 17"/>
                <a:gd name="T2" fmla="*/ 8 w 31"/>
                <a:gd name="T3" fmla="*/ 1 h 17"/>
                <a:gd name="T4" fmla="*/ 1 w 31"/>
                <a:gd name="T5" fmla="*/ 3 h 17"/>
                <a:gd name="T6" fmla="*/ 13 w 31"/>
                <a:gd name="T7" fmla="*/ 9 h 17"/>
                <a:gd name="T8" fmla="*/ 24 w 31"/>
                <a:gd name="T9" fmla="*/ 15 h 17"/>
                <a:gd name="T10" fmla="*/ 28 w 31"/>
                <a:gd name="T11" fmla="*/ 9 h 17"/>
                <a:gd name="T12" fmla="*/ 30 w 31"/>
                <a:gd name="T13" fmla="*/ 2 h 17"/>
                <a:gd name="T14" fmla="*/ 20 w 31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20" y="3"/>
                  </a:moveTo>
                  <a:cubicBezTo>
                    <a:pt x="17" y="4"/>
                    <a:pt x="11" y="3"/>
                    <a:pt x="8" y="1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4"/>
                    <a:pt x="10" y="8"/>
                    <a:pt x="13" y="9"/>
                  </a:cubicBezTo>
                  <a:cubicBezTo>
                    <a:pt x="15" y="10"/>
                    <a:pt x="19" y="13"/>
                    <a:pt x="24" y="15"/>
                  </a:cubicBezTo>
                  <a:cubicBezTo>
                    <a:pt x="30" y="17"/>
                    <a:pt x="29" y="12"/>
                    <a:pt x="28" y="9"/>
                  </a:cubicBezTo>
                  <a:cubicBezTo>
                    <a:pt x="28" y="6"/>
                    <a:pt x="29" y="3"/>
                    <a:pt x="30" y="2"/>
                  </a:cubicBezTo>
                  <a:cubicBezTo>
                    <a:pt x="31" y="0"/>
                    <a:pt x="23" y="1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5"/>
            <p:cNvSpPr/>
            <p:nvPr/>
          </p:nvSpPr>
          <p:spPr bwMode="auto">
            <a:xfrm>
              <a:off x="6068727" y="3002701"/>
              <a:ext cx="54681" cy="9569"/>
            </a:xfrm>
            <a:custGeom>
              <a:avLst/>
              <a:gdLst>
                <a:gd name="T0" fmla="*/ 27 w 34"/>
                <a:gd name="T1" fmla="*/ 6 h 6"/>
                <a:gd name="T2" fmla="*/ 12 w 34"/>
                <a:gd name="T3" fmla="*/ 1 h 6"/>
                <a:gd name="T4" fmla="*/ 1 w 34"/>
                <a:gd name="T5" fmla="*/ 2 h 6"/>
                <a:gd name="T6" fmla="*/ 11 w 34"/>
                <a:gd name="T7" fmla="*/ 5 h 6"/>
                <a:gd name="T8" fmla="*/ 27 w 34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">
                  <a:moveTo>
                    <a:pt x="27" y="6"/>
                  </a:moveTo>
                  <a:cubicBezTo>
                    <a:pt x="34" y="5"/>
                    <a:pt x="16" y="1"/>
                    <a:pt x="12" y="1"/>
                  </a:cubicBezTo>
                  <a:cubicBezTo>
                    <a:pt x="7" y="0"/>
                    <a:pt x="2" y="1"/>
                    <a:pt x="1" y="2"/>
                  </a:cubicBezTo>
                  <a:cubicBezTo>
                    <a:pt x="0" y="3"/>
                    <a:pt x="8" y="4"/>
                    <a:pt x="11" y="5"/>
                  </a:cubicBezTo>
                  <a:cubicBezTo>
                    <a:pt x="15" y="6"/>
                    <a:pt x="21" y="6"/>
                    <a:pt x="2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5378385" y="1898153"/>
              <a:ext cx="3070998" cy="2414148"/>
            </a:xfrm>
            <a:custGeom>
              <a:avLst/>
              <a:gdLst>
                <a:gd name="T0" fmla="*/ 1277 w 1901"/>
                <a:gd name="T1" fmla="*/ 1044 h 1493"/>
                <a:gd name="T2" fmla="*/ 1218 w 1901"/>
                <a:gd name="T3" fmla="*/ 941 h 1493"/>
                <a:gd name="T4" fmla="*/ 1271 w 1901"/>
                <a:gd name="T5" fmla="*/ 865 h 1493"/>
                <a:gd name="T6" fmla="*/ 1395 w 1901"/>
                <a:gd name="T7" fmla="*/ 791 h 1493"/>
                <a:gd name="T8" fmla="*/ 1401 w 1901"/>
                <a:gd name="T9" fmla="*/ 638 h 1493"/>
                <a:gd name="T10" fmla="*/ 1461 w 1901"/>
                <a:gd name="T11" fmla="*/ 693 h 1493"/>
                <a:gd name="T12" fmla="*/ 1516 w 1901"/>
                <a:gd name="T13" fmla="*/ 460 h 1493"/>
                <a:gd name="T14" fmla="*/ 1635 w 1901"/>
                <a:gd name="T15" fmla="*/ 386 h 1493"/>
                <a:gd name="T16" fmla="*/ 1662 w 1901"/>
                <a:gd name="T17" fmla="*/ 470 h 1493"/>
                <a:gd name="T18" fmla="*/ 1725 w 1901"/>
                <a:gd name="T19" fmla="*/ 370 h 1493"/>
                <a:gd name="T20" fmla="*/ 1813 w 1901"/>
                <a:gd name="T21" fmla="*/ 262 h 1493"/>
                <a:gd name="T22" fmla="*/ 1807 w 1901"/>
                <a:gd name="T23" fmla="*/ 223 h 1493"/>
                <a:gd name="T24" fmla="*/ 1567 w 1901"/>
                <a:gd name="T25" fmla="*/ 170 h 1493"/>
                <a:gd name="T26" fmla="*/ 1418 w 1901"/>
                <a:gd name="T27" fmla="*/ 167 h 1493"/>
                <a:gd name="T28" fmla="*/ 1286 w 1901"/>
                <a:gd name="T29" fmla="*/ 108 h 1493"/>
                <a:gd name="T30" fmla="*/ 1183 w 1901"/>
                <a:gd name="T31" fmla="*/ 43 h 1493"/>
                <a:gd name="T32" fmla="*/ 1049 w 1901"/>
                <a:gd name="T33" fmla="*/ 51 h 1493"/>
                <a:gd name="T34" fmla="*/ 899 w 1901"/>
                <a:gd name="T35" fmla="*/ 131 h 1493"/>
                <a:gd name="T36" fmla="*/ 901 w 1901"/>
                <a:gd name="T37" fmla="*/ 226 h 1493"/>
                <a:gd name="T38" fmla="*/ 806 w 1901"/>
                <a:gd name="T39" fmla="*/ 189 h 1493"/>
                <a:gd name="T40" fmla="*/ 703 w 1901"/>
                <a:gd name="T41" fmla="*/ 209 h 1493"/>
                <a:gd name="T42" fmla="*/ 555 w 1901"/>
                <a:gd name="T43" fmla="*/ 284 h 1493"/>
                <a:gd name="T44" fmla="*/ 561 w 1901"/>
                <a:gd name="T45" fmla="*/ 221 h 1493"/>
                <a:gd name="T46" fmla="*/ 472 w 1901"/>
                <a:gd name="T47" fmla="*/ 168 h 1493"/>
                <a:gd name="T48" fmla="*/ 407 w 1901"/>
                <a:gd name="T49" fmla="*/ 191 h 1493"/>
                <a:gd name="T50" fmla="*/ 336 w 1901"/>
                <a:gd name="T51" fmla="*/ 262 h 1493"/>
                <a:gd name="T52" fmla="*/ 260 w 1901"/>
                <a:gd name="T53" fmla="*/ 358 h 1493"/>
                <a:gd name="T54" fmla="*/ 317 w 1901"/>
                <a:gd name="T55" fmla="*/ 397 h 1493"/>
                <a:gd name="T56" fmla="*/ 419 w 1901"/>
                <a:gd name="T57" fmla="*/ 274 h 1493"/>
                <a:gd name="T58" fmla="*/ 469 w 1901"/>
                <a:gd name="T59" fmla="*/ 377 h 1493"/>
                <a:gd name="T60" fmla="*/ 390 w 1901"/>
                <a:gd name="T61" fmla="*/ 451 h 1493"/>
                <a:gd name="T62" fmla="*/ 300 w 1901"/>
                <a:gd name="T63" fmla="*/ 441 h 1493"/>
                <a:gd name="T64" fmla="*/ 271 w 1901"/>
                <a:gd name="T65" fmla="*/ 465 h 1493"/>
                <a:gd name="T66" fmla="*/ 184 w 1901"/>
                <a:gd name="T67" fmla="*/ 552 h 1493"/>
                <a:gd name="T68" fmla="*/ 118 w 1901"/>
                <a:gd name="T69" fmla="*/ 667 h 1493"/>
                <a:gd name="T70" fmla="*/ 270 w 1901"/>
                <a:gd name="T71" fmla="*/ 593 h 1493"/>
                <a:gd name="T72" fmla="*/ 323 w 1901"/>
                <a:gd name="T73" fmla="*/ 575 h 1493"/>
                <a:gd name="T74" fmla="*/ 387 w 1901"/>
                <a:gd name="T75" fmla="*/ 611 h 1493"/>
                <a:gd name="T76" fmla="*/ 433 w 1901"/>
                <a:gd name="T77" fmla="*/ 649 h 1493"/>
                <a:gd name="T78" fmla="*/ 475 w 1901"/>
                <a:gd name="T79" fmla="*/ 591 h 1493"/>
                <a:gd name="T80" fmla="*/ 572 w 1901"/>
                <a:gd name="T81" fmla="*/ 545 h 1493"/>
                <a:gd name="T82" fmla="*/ 506 w 1901"/>
                <a:gd name="T83" fmla="*/ 615 h 1493"/>
                <a:gd name="T84" fmla="*/ 550 w 1901"/>
                <a:gd name="T85" fmla="*/ 677 h 1493"/>
                <a:gd name="T86" fmla="*/ 415 w 1901"/>
                <a:gd name="T87" fmla="*/ 714 h 1493"/>
                <a:gd name="T88" fmla="*/ 205 w 1901"/>
                <a:gd name="T89" fmla="*/ 676 h 1493"/>
                <a:gd name="T90" fmla="*/ 13 w 1901"/>
                <a:gd name="T91" fmla="*/ 831 h 1493"/>
                <a:gd name="T92" fmla="*/ 19 w 1901"/>
                <a:gd name="T93" fmla="*/ 944 h 1493"/>
                <a:gd name="T94" fmla="*/ 129 w 1901"/>
                <a:gd name="T95" fmla="*/ 1004 h 1493"/>
                <a:gd name="T96" fmla="*/ 193 w 1901"/>
                <a:gd name="T97" fmla="*/ 995 h 1493"/>
                <a:gd name="T98" fmla="*/ 277 w 1901"/>
                <a:gd name="T99" fmla="*/ 1036 h 1493"/>
                <a:gd name="T100" fmla="*/ 296 w 1901"/>
                <a:gd name="T101" fmla="*/ 1114 h 1493"/>
                <a:gd name="T102" fmla="*/ 324 w 1901"/>
                <a:gd name="T103" fmla="*/ 1377 h 1493"/>
                <a:gd name="T104" fmla="*/ 498 w 1901"/>
                <a:gd name="T105" fmla="*/ 1427 h 1493"/>
                <a:gd name="T106" fmla="*/ 598 w 1901"/>
                <a:gd name="T107" fmla="*/ 1158 h 1493"/>
                <a:gd name="T108" fmla="*/ 633 w 1901"/>
                <a:gd name="T109" fmla="*/ 935 h 1493"/>
                <a:gd name="T110" fmla="*/ 533 w 1901"/>
                <a:gd name="T111" fmla="*/ 766 h 1493"/>
                <a:gd name="T112" fmla="*/ 725 w 1901"/>
                <a:gd name="T113" fmla="*/ 885 h 1493"/>
                <a:gd name="T114" fmla="*/ 761 w 1901"/>
                <a:gd name="T115" fmla="*/ 803 h 1493"/>
                <a:gd name="T116" fmla="*/ 671 w 1901"/>
                <a:gd name="T117" fmla="*/ 751 h 1493"/>
                <a:gd name="T118" fmla="*/ 820 w 1901"/>
                <a:gd name="T119" fmla="*/ 795 h 1493"/>
                <a:gd name="T120" fmla="*/ 1012 w 1901"/>
                <a:gd name="T121" fmla="*/ 928 h 1493"/>
                <a:gd name="T122" fmla="*/ 1124 w 1901"/>
                <a:gd name="T123" fmla="*/ 839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1" h="1493">
                  <a:moveTo>
                    <a:pt x="1184" y="885"/>
                  </a:moveTo>
                  <a:cubicBezTo>
                    <a:pt x="1186" y="886"/>
                    <a:pt x="1192" y="902"/>
                    <a:pt x="1197" y="910"/>
                  </a:cubicBezTo>
                  <a:cubicBezTo>
                    <a:pt x="1201" y="917"/>
                    <a:pt x="1201" y="921"/>
                    <a:pt x="1204" y="925"/>
                  </a:cubicBezTo>
                  <a:cubicBezTo>
                    <a:pt x="1207" y="929"/>
                    <a:pt x="1204" y="936"/>
                    <a:pt x="1204" y="939"/>
                  </a:cubicBezTo>
                  <a:cubicBezTo>
                    <a:pt x="1205" y="941"/>
                    <a:pt x="1204" y="945"/>
                    <a:pt x="1204" y="948"/>
                  </a:cubicBezTo>
                  <a:cubicBezTo>
                    <a:pt x="1204" y="949"/>
                    <a:pt x="1203" y="950"/>
                    <a:pt x="1203" y="951"/>
                  </a:cubicBezTo>
                  <a:cubicBezTo>
                    <a:pt x="1202" y="952"/>
                    <a:pt x="1202" y="953"/>
                    <a:pt x="1202" y="954"/>
                  </a:cubicBezTo>
                  <a:cubicBezTo>
                    <a:pt x="1202" y="954"/>
                    <a:pt x="1202" y="954"/>
                    <a:pt x="1202" y="954"/>
                  </a:cubicBezTo>
                  <a:cubicBezTo>
                    <a:pt x="1202" y="954"/>
                    <a:pt x="1202" y="954"/>
                    <a:pt x="1202" y="954"/>
                  </a:cubicBezTo>
                  <a:cubicBezTo>
                    <a:pt x="1202" y="955"/>
                    <a:pt x="1202" y="955"/>
                    <a:pt x="1202" y="956"/>
                  </a:cubicBezTo>
                  <a:cubicBezTo>
                    <a:pt x="1203" y="959"/>
                    <a:pt x="1206" y="968"/>
                    <a:pt x="1208" y="971"/>
                  </a:cubicBezTo>
                  <a:cubicBezTo>
                    <a:pt x="1210" y="974"/>
                    <a:pt x="1211" y="973"/>
                    <a:pt x="1213" y="975"/>
                  </a:cubicBezTo>
                  <a:cubicBezTo>
                    <a:pt x="1214" y="975"/>
                    <a:pt x="1214" y="975"/>
                    <a:pt x="1215" y="976"/>
                  </a:cubicBezTo>
                  <a:cubicBezTo>
                    <a:pt x="1215" y="976"/>
                    <a:pt x="1215" y="976"/>
                    <a:pt x="1216" y="977"/>
                  </a:cubicBezTo>
                  <a:cubicBezTo>
                    <a:pt x="1216" y="977"/>
                    <a:pt x="1216" y="977"/>
                    <a:pt x="1217" y="978"/>
                  </a:cubicBezTo>
                  <a:cubicBezTo>
                    <a:pt x="1217" y="978"/>
                    <a:pt x="1218" y="978"/>
                    <a:pt x="1218" y="979"/>
                  </a:cubicBezTo>
                  <a:cubicBezTo>
                    <a:pt x="1219" y="979"/>
                    <a:pt x="1219" y="980"/>
                    <a:pt x="1219" y="980"/>
                  </a:cubicBezTo>
                  <a:cubicBezTo>
                    <a:pt x="1220" y="980"/>
                    <a:pt x="1221" y="981"/>
                    <a:pt x="1221" y="982"/>
                  </a:cubicBezTo>
                  <a:cubicBezTo>
                    <a:pt x="1222" y="982"/>
                    <a:pt x="1222" y="982"/>
                    <a:pt x="1223" y="983"/>
                  </a:cubicBezTo>
                  <a:cubicBezTo>
                    <a:pt x="1223" y="983"/>
                    <a:pt x="1224" y="984"/>
                    <a:pt x="1224" y="984"/>
                  </a:cubicBezTo>
                  <a:cubicBezTo>
                    <a:pt x="1225" y="985"/>
                    <a:pt x="1225" y="985"/>
                    <a:pt x="1226" y="986"/>
                  </a:cubicBezTo>
                  <a:cubicBezTo>
                    <a:pt x="1226" y="986"/>
                    <a:pt x="1227" y="987"/>
                    <a:pt x="1228" y="988"/>
                  </a:cubicBezTo>
                  <a:cubicBezTo>
                    <a:pt x="1228" y="988"/>
                    <a:pt x="1228" y="989"/>
                    <a:pt x="1229" y="989"/>
                  </a:cubicBezTo>
                  <a:cubicBezTo>
                    <a:pt x="1230" y="990"/>
                    <a:pt x="1230" y="991"/>
                    <a:pt x="1231" y="991"/>
                  </a:cubicBezTo>
                  <a:cubicBezTo>
                    <a:pt x="1231" y="992"/>
                    <a:pt x="1232" y="992"/>
                    <a:pt x="1232" y="993"/>
                  </a:cubicBezTo>
                  <a:cubicBezTo>
                    <a:pt x="1233" y="994"/>
                    <a:pt x="1234" y="995"/>
                    <a:pt x="1234" y="995"/>
                  </a:cubicBezTo>
                  <a:cubicBezTo>
                    <a:pt x="1236" y="1000"/>
                    <a:pt x="1233" y="1001"/>
                    <a:pt x="1235" y="1005"/>
                  </a:cubicBezTo>
                  <a:cubicBezTo>
                    <a:pt x="1238" y="1009"/>
                    <a:pt x="1240" y="1016"/>
                    <a:pt x="1243" y="1020"/>
                  </a:cubicBezTo>
                  <a:cubicBezTo>
                    <a:pt x="1245" y="1024"/>
                    <a:pt x="1248" y="1029"/>
                    <a:pt x="1252" y="1031"/>
                  </a:cubicBezTo>
                  <a:cubicBezTo>
                    <a:pt x="1257" y="1034"/>
                    <a:pt x="1268" y="1042"/>
                    <a:pt x="1272" y="1043"/>
                  </a:cubicBezTo>
                  <a:cubicBezTo>
                    <a:pt x="1273" y="1043"/>
                    <a:pt x="1275" y="1044"/>
                    <a:pt x="1276" y="1044"/>
                  </a:cubicBezTo>
                  <a:cubicBezTo>
                    <a:pt x="1276" y="1044"/>
                    <a:pt x="1277" y="1044"/>
                    <a:pt x="1277" y="1044"/>
                  </a:cubicBezTo>
                  <a:cubicBezTo>
                    <a:pt x="1278" y="1044"/>
                    <a:pt x="1278" y="1044"/>
                    <a:pt x="1279" y="1044"/>
                  </a:cubicBezTo>
                  <a:cubicBezTo>
                    <a:pt x="1279" y="1045"/>
                    <a:pt x="1280" y="1045"/>
                    <a:pt x="1280" y="1045"/>
                  </a:cubicBezTo>
                  <a:cubicBezTo>
                    <a:pt x="1280" y="1045"/>
                    <a:pt x="1281" y="1045"/>
                    <a:pt x="1281" y="1045"/>
                  </a:cubicBezTo>
                  <a:cubicBezTo>
                    <a:pt x="1282" y="1045"/>
                    <a:pt x="1282" y="1045"/>
                    <a:pt x="1283" y="1045"/>
                  </a:cubicBezTo>
                  <a:cubicBezTo>
                    <a:pt x="1283" y="1045"/>
                    <a:pt x="1283" y="1045"/>
                    <a:pt x="1283" y="1044"/>
                  </a:cubicBezTo>
                  <a:cubicBezTo>
                    <a:pt x="1283" y="1044"/>
                    <a:pt x="1283" y="1044"/>
                    <a:pt x="1283" y="1044"/>
                  </a:cubicBezTo>
                  <a:cubicBezTo>
                    <a:pt x="1283" y="1043"/>
                    <a:pt x="1283" y="1043"/>
                    <a:pt x="1283" y="1043"/>
                  </a:cubicBezTo>
                  <a:cubicBezTo>
                    <a:pt x="1283" y="1043"/>
                    <a:pt x="1283" y="1042"/>
                    <a:pt x="1283" y="1042"/>
                  </a:cubicBezTo>
                  <a:cubicBezTo>
                    <a:pt x="1282" y="1042"/>
                    <a:pt x="1282" y="1041"/>
                    <a:pt x="1282" y="1040"/>
                  </a:cubicBezTo>
                  <a:cubicBezTo>
                    <a:pt x="1282" y="1040"/>
                    <a:pt x="1282" y="1040"/>
                    <a:pt x="1282" y="1040"/>
                  </a:cubicBezTo>
                  <a:cubicBezTo>
                    <a:pt x="1281" y="1039"/>
                    <a:pt x="1281" y="1038"/>
                    <a:pt x="1281" y="1038"/>
                  </a:cubicBezTo>
                  <a:cubicBezTo>
                    <a:pt x="1281" y="1038"/>
                    <a:pt x="1281" y="1038"/>
                    <a:pt x="1281" y="1038"/>
                  </a:cubicBezTo>
                  <a:cubicBezTo>
                    <a:pt x="1281" y="1037"/>
                    <a:pt x="1280" y="1037"/>
                    <a:pt x="1280" y="1036"/>
                  </a:cubicBezTo>
                  <a:cubicBezTo>
                    <a:pt x="1280" y="1036"/>
                    <a:pt x="1280" y="1036"/>
                    <a:pt x="1280" y="1035"/>
                  </a:cubicBezTo>
                  <a:cubicBezTo>
                    <a:pt x="1279" y="1034"/>
                    <a:pt x="1279" y="1034"/>
                    <a:pt x="1278" y="1033"/>
                  </a:cubicBezTo>
                  <a:cubicBezTo>
                    <a:pt x="1278" y="1033"/>
                    <a:pt x="1278" y="1033"/>
                    <a:pt x="1278" y="1033"/>
                  </a:cubicBezTo>
                  <a:cubicBezTo>
                    <a:pt x="1278" y="1032"/>
                    <a:pt x="1277" y="1031"/>
                    <a:pt x="1277" y="1031"/>
                  </a:cubicBezTo>
                  <a:cubicBezTo>
                    <a:pt x="1277" y="1031"/>
                    <a:pt x="1277" y="1030"/>
                    <a:pt x="1277" y="1030"/>
                  </a:cubicBezTo>
                  <a:cubicBezTo>
                    <a:pt x="1276" y="1030"/>
                    <a:pt x="1276" y="1029"/>
                    <a:pt x="1275" y="1029"/>
                  </a:cubicBezTo>
                  <a:cubicBezTo>
                    <a:pt x="1272" y="1025"/>
                    <a:pt x="1270" y="1012"/>
                    <a:pt x="1270" y="1009"/>
                  </a:cubicBezTo>
                  <a:cubicBezTo>
                    <a:pt x="1269" y="1007"/>
                    <a:pt x="1258" y="999"/>
                    <a:pt x="1252" y="994"/>
                  </a:cubicBezTo>
                  <a:cubicBezTo>
                    <a:pt x="1251" y="993"/>
                    <a:pt x="1250" y="992"/>
                    <a:pt x="1249" y="992"/>
                  </a:cubicBezTo>
                  <a:cubicBezTo>
                    <a:pt x="1249" y="992"/>
                    <a:pt x="1249" y="992"/>
                    <a:pt x="1248" y="992"/>
                  </a:cubicBezTo>
                  <a:cubicBezTo>
                    <a:pt x="1248" y="991"/>
                    <a:pt x="1247" y="991"/>
                    <a:pt x="1247" y="991"/>
                  </a:cubicBezTo>
                  <a:cubicBezTo>
                    <a:pt x="1246" y="990"/>
                    <a:pt x="1246" y="990"/>
                    <a:pt x="1245" y="990"/>
                  </a:cubicBezTo>
                  <a:cubicBezTo>
                    <a:pt x="1245" y="989"/>
                    <a:pt x="1244" y="989"/>
                    <a:pt x="1244" y="989"/>
                  </a:cubicBezTo>
                  <a:cubicBezTo>
                    <a:pt x="1243" y="989"/>
                    <a:pt x="1243" y="989"/>
                    <a:pt x="1243" y="988"/>
                  </a:cubicBezTo>
                  <a:cubicBezTo>
                    <a:pt x="1241" y="988"/>
                    <a:pt x="1240" y="987"/>
                    <a:pt x="1238" y="986"/>
                  </a:cubicBezTo>
                  <a:cubicBezTo>
                    <a:pt x="1233" y="984"/>
                    <a:pt x="1226" y="967"/>
                    <a:pt x="1224" y="964"/>
                  </a:cubicBezTo>
                  <a:cubicBezTo>
                    <a:pt x="1222" y="960"/>
                    <a:pt x="1220" y="962"/>
                    <a:pt x="1219" y="962"/>
                  </a:cubicBezTo>
                  <a:cubicBezTo>
                    <a:pt x="1217" y="963"/>
                    <a:pt x="1214" y="954"/>
                    <a:pt x="1215" y="952"/>
                  </a:cubicBezTo>
                  <a:cubicBezTo>
                    <a:pt x="1216" y="950"/>
                    <a:pt x="1217" y="946"/>
                    <a:pt x="1218" y="941"/>
                  </a:cubicBezTo>
                  <a:cubicBezTo>
                    <a:pt x="1220" y="936"/>
                    <a:pt x="1221" y="921"/>
                    <a:pt x="1222" y="919"/>
                  </a:cubicBezTo>
                  <a:cubicBezTo>
                    <a:pt x="1223" y="917"/>
                    <a:pt x="1226" y="922"/>
                    <a:pt x="1228" y="924"/>
                  </a:cubicBezTo>
                  <a:cubicBezTo>
                    <a:pt x="1230" y="926"/>
                    <a:pt x="1232" y="924"/>
                    <a:pt x="1234" y="924"/>
                  </a:cubicBezTo>
                  <a:cubicBezTo>
                    <a:pt x="1237" y="924"/>
                    <a:pt x="1239" y="929"/>
                    <a:pt x="1241" y="931"/>
                  </a:cubicBezTo>
                  <a:cubicBezTo>
                    <a:pt x="1243" y="934"/>
                    <a:pt x="1244" y="933"/>
                    <a:pt x="1246" y="933"/>
                  </a:cubicBezTo>
                  <a:cubicBezTo>
                    <a:pt x="1246" y="933"/>
                    <a:pt x="1247" y="933"/>
                    <a:pt x="1247" y="933"/>
                  </a:cubicBezTo>
                  <a:cubicBezTo>
                    <a:pt x="1247" y="933"/>
                    <a:pt x="1247" y="933"/>
                    <a:pt x="1248" y="934"/>
                  </a:cubicBezTo>
                  <a:cubicBezTo>
                    <a:pt x="1248" y="934"/>
                    <a:pt x="1248" y="934"/>
                    <a:pt x="1248" y="934"/>
                  </a:cubicBezTo>
                  <a:cubicBezTo>
                    <a:pt x="1249" y="935"/>
                    <a:pt x="1249" y="936"/>
                    <a:pt x="1250" y="936"/>
                  </a:cubicBezTo>
                  <a:cubicBezTo>
                    <a:pt x="1250" y="937"/>
                    <a:pt x="1250" y="937"/>
                    <a:pt x="1250" y="937"/>
                  </a:cubicBezTo>
                  <a:cubicBezTo>
                    <a:pt x="1251" y="938"/>
                    <a:pt x="1251" y="939"/>
                    <a:pt x="1252" y="940"/>
                  </a:cubicBezTo>
                  <a:cubicBezTo>
                    <a:pt x="1252" y="940"/>
                    <a:pt x="1252" y="940"/>
                    <a:pt x="1252" y="940"/>
                  </a:cubicBezTo>
                  <a:cubicBezTo>
                    <a:pt x="1252" y="941"/>
                    <a:pt x="1253" y="942"/>
                    <a:pt x="1254" y="943"/>
                  </a:cubicBezTo>
                  <a:cubicBezTo>
                    <a:pt x="1254" y="944"/>
                    <a:pt x="1255" y="945"/>
                    <a:pt x="1255" y="945"/>
                  </a:cubicBezTo>
                  <a:cubicBezTo>
                    <a:pt x="1257" y="948"/>
                    <a:pt x="1263" y="942"/>
                    <a:pt x="1266" y="946"/>
                  </a:cubicBezTo>
                  <a:cubicBezTo>
                    <a:pt x="1266" y="947"/>
                    <a:pt x="1267" y="948"/>
                    <a:pt x="1268" y="949"/>
                  </a:cubicBezTo>
                  <a:cubicBezTo>
                    <a:pt x="1268" y="949"/>
                    <a:pt x="1269" y="949"/>
                    <a:pt x="1269" y="950"/>
                  </a:cubicBezTo>
                  <a:cubicBezTo>
                    <a:pt x="1269" y="950"/>
                    <a:pt x="1269" y="950"/>
                    <a:pt x="1270" y="950"/>
                  </a:cubicBezTo>
                  <a:cubicBezTo>
                    <a:pt x="1270" y="951"/>
                    <a:pt x="1270" y="951"/>
                    <a:pt x="1270" y="951"/>
                  </a:cubicBezTo>
                  <a:cubicBezTo>
                    <a:pt x="1272" y="952"/>
                    <a:pt x="1273" y="952"/>
                    <a:pt x="1273" y="953"/>
                  </a:cubicBezTo>
                  <a:cubicBezTo>
                    <a:pt x="1275" y="954"/>
                    <a:pt x="1275" y="954"/>
                    <a:pt x="1276" y="955"/>
                  </a:cubicBezTo>
                  <a:cubicBezTo>
                    <a:pt x="1278" y="957"/>
                    <a:pt x="1274" y="968"/>
                    <a:pt x="1276" y="971"/>
                  </a:cubicBezTo>
                  <a:cubicBezTo>
                    <a:pt x="1278" y="973"/>
                    <a:pt x="1282" y="965"/>
                    <a:pt x="1283" y="963"/>
                  </a:cubicBezTo>
                  <a:cubicBezTo>
                    <a:pt x="1284" y="961"/>
                    <a:pt x="1290" y="961"/>
                    <a:pt x="1291" y="960"/>
                  </a:cubicBezTo>
                  <a:cubicBezTo>
                    <a:pt x="1292" y="958"/>
                    <a:pt x="1292" y="954"/>
                    <a:pt x="1293" y="951"/>
                  </a:cubicBezTo>
                  <a:cubicBezTo>
                    <a:pt x="1294" y="948"/>
                    <a:pt x="1298" y="950"/>
                    <a:pt x="1301" y="950"/>
                  </a:cubicBezTo>
                  <a:cubicBezTo>
                    <a:pt x="1304" y="950"/>
                    <a:pt x="1311" y="942"/>
                    <a:pt x="1314" y="939"/>
                  </a:cubicBezTo>
                  <a:cubicBezTo>
                    <a:pt x="1317" y="936"/>
                    <a:pt x="1316" y="922"/>
                    <a:pt x="1314" y="918"/>
                  </a:cubicBezTo>
                  <a:cubicBezTo>
                    <a:pt x="1313" y="913"/>
                    <a:pt x="1309" y="902"/>
                    <a:pt x="1307" y="898"/>
                  </a:cubicBezTo>
                  <a:cubicBezTo>
                    <a:pt x="1304" y="894"/>
                    <a:pt x="1295" y="888"/>
                    <a:pt x="1291" y="886"/>
                  </a:cubicBezTo>
                  <a:cubicBezTo>
                    <a:pt x="1288" y="884"/>
                    <a:pt x="1285" y="881"/>
                    <a:pt x="1281" y="874"/>
                  </a:cubicBezTo>
                  <a:cubicBezTo>
                    <a:pt x="1276" y="868"/>
                    <a:pt x="1275" y="868"/>
                    <a:pt x="1271" y="865"/>
                  </a:cubicBezTo>
                  <a:cubicBezTo>
                    <a:pt x="1267" y="862"/>
                    <a:pt x="1269" y="861"/>
                    <a:pt x="1269" y="857"/>
                  </a:cubicBezTo>
                  <a:cubicBezTo>
                    <a:pt x="1269" y="854"/>
                    <a:pt x="1268" y="853"/>
                    <a:pt x="1270" y="851"/>
                  </a:cubicBezTo>
                  <a:cubicBezTo>
                    <a:pt x="1272" y="849"/>
                    <a:pt x="1272" y="848"/>
                    <a:pt x="1274" y="844"/>
                  </a:cubicBezTo>
                  <a:cubicBezTo>
                    <a:pt x="1274" y="844"/>
                    <a:pt x="1275" y="843"/>
                    <a:pt x="1275" y="843"/>
                  </a:cubicBezTo>
                  <a:cubicBezTo>
                    <a:pt x="1275" y="843"/>
                    <a:pt x="1275" y="842"/>
                    <a:pt x="1276" y="842"/>
                  </a:cubicBezTo>
                  <a:cubicBezTo>
                    <a:pt x="1276" y="842"/>
                    <a:pt x="1276" y="842"/>
                    <a:pt x="1277" y="841"/>
                  </a:cubicBezTo>
                  <a:cubicBezTo>
                    <a:pt x="1277" y="841"/>
                    <a:pt x="1277" y="841"/>
                    <a:pt x="1278" y="841"/>
                  </a:cubicBezTo>
                  <a:cubicBezTo>
                    <a:pt x="1278" y="841"/>
                    <a:pt x="1278" y="840"/>
                    <a:pt x="1279" y="840"/>
                  </a:cubicBezTo>
                  <a:cubicBezTo>
                    <a:pt x="1279" y="840"/>
                    <a:pt x="1280" y="840"/>
                    <a:pt x="1280" y="840"/>
                  </a:cubicBezTo>
                  <a:cubicBezTo>
                    <a:pt x="1280" y="839"/>
                    <a:pt x="1281" y="839"/>
                    <a:pt x="1281" y="839"/>
                  </a:cubicBezTo>
                  <a:cubicBezTo>
                    <a:pt x="1282" y="839"/>
                    <a:pt x="1282" y="839"/>
                    <a:pt x="1282" y="839"/>
                  </a:cubicBezTo>
                  <a:cubicBezTo>
                    <a:pt x="1284" y="838"/>
                    <a:pt x="1286" y="837"/>
                    <a:pt x="1287" y="836"/>
                  </a:cubicBezTo>
                  <a:cubicBezTo>
                    <a:pt x="1288" y="836"/>
                    <a:pt x="1288" y="836"/>
                    <a:pt x="1288" y="836"/>
                  </a:cubicBezTo>
                  <a:cubicBezTo>
                    <a:pt x="1288" y="836"/>
                    <a:pt x="1288" y="836"/>
                    <a:pt x="1288" y="836"/>
                  </a:cubicBezTo>
                  <a:cubicBezTo>
                    <a:pt x="1289" y="836"/>
                    <a:pt x="1289" y="835"/>
                    <a:pt x="1290" y="835"/>
                  </a:cubicBezTo>
                  <a:cubicBezTo>
                    <a:pt x="1292" y="833"/>
                    <a:pt x="1292" y="837"/>
                    <a:pt x="1295" y="838"/>
                  </a:cubicBezTo>
                  <a:cubicBezTo>
                    <a:pt x="1298" y="838"/>
                    <a:pt x="1299" y="835"/>
                    <a:pt x="1302" y="835"/>
                  </a:cubicBezTo>
                  <a:cubicBezTo>
                    <a:pt x="1304" y="835"/>
                    <a:pt x="1303" y="837"/>
                    <a:pt x="1305" y="841"/>
                  </a:cubicBezTo>
                  <a:cubicBezTo>
                    <a:pt x="1306" y="845"/>
                    <a:pt x="1312" y="845"/>
                    <a:pt x="1312" y="843"/>
                  </a:cubicBezTo>
                  <a:cubicBezTo>
                    <a:pt x="1311" y="841"/>
                    <a:pt x="1312" y="840"/>
                    <a:pt x="1314" y="837"/>
                  </a:cubicBezTo>
                  <a:cubicBezTo>
                    <a:pt x="1316" y="835"/>
                    <a:pt x="1322" y="835"/>
                    <a:pt x="1326" y="835"/>
                  </a:cubicBezTo>
                  <a:cubicBezTo>
                    <a:pt x="1330" y="835"/>
                    <a:pt x="1339" y="832"/>
                    <a:pt x="1341" y="831"/>
                  </a:cubicBezTo>
                  <a:cubicBezTo>
                    <a:pt x="1342" y="830"/>
                    <a:pt x="1341" y="826"/>
                    <a:pt x="1341" y="824"/>
                  </a:cubicBezTo>
                  <a:cubicBezTo>
                    <a:pt x="1341" y="823"/>
                    <a:pt x="1345" y="826"/>
                    <a:pt x="1348" y="826"/>
                  </a:cubicBezTo>
                  <a:cubicBezTo>
                    <a:pt x="1351" y="826"/>
                    <a:pt x="1352" y="822"/>
                    <a:pt x="1353" y="820"/>
                  </a:cubicBezTo>
                  <a:cubicBezTo>
                    <a:pt x="1355" y="818"/>
                    <a:pt x="1359" y="821"/>
                    <a:pt x="1362" y="821"/>
                  </a:cubicBezTo>
                  <a:cubicBezTo>
                    <a:pt x="1365" y="821"/>
                    <a:pt x="1367" y="819"/>
                    <a:pt x="1368" y="818"/>
                  </a:cubicBezTo>
                  <a:cubicBezTo>
                    <a:pt x="1369" y="816"/>
                    <a:pt x="1371" y="815"/>
                    <a:pt x="1374" y="815"/>
                  </a:cubicBezTo>
                  <a:cubicBezTo>
                    <a:pt x="1376" y="815"/>
                    <a:pt x="1380" y="810"/>
                    <a:pt x="1382" y="807"/>
                  </a:cubicBezTo>
                  <a:cubicBezTo>
                    <a:pt x="1384" y="804"/>
                    <a:pt x="1382" y="802"/>
                    <a:pt x="1386" y="801"/>
                  </a:cubicBezTo>
                  <a:cubicBezTo>
                    <a:pt x="1389" y="801"/>
                    <a:pt x="1388" y="797"/>
                    <a:pt x="1388" y="796"/>
                  </a:cubicBezTo>
                  <a:cubicBezTo>
                    <a:pt x="1387" y="795"/>
                    <a:pt x="1393" y="794"/>
                    <a:pt x="1395" y="791"/>
                  </a:cubicBezTo>
                  <a:cubicBezTo>
                    <a:pt x="1397" y="789"/>
                    <a:pt x="1394" y="786"/>
                    <a:pt x="1395" y="785"/>
                  </a:cubicBezTo>
                  <a:cubicBezTo>
                    <a:pt x="1396" y="783"/>
                    <a:pt x="1397" y="775"/>
                    <a:pt x="1397" y="772"/>
                  </a:cubicBezTo>
                  <a:cubicBezTo>
                    <a:pt x="1398" y="769"/>
                    <a:pt x="1402" y="766"/>
                    <a:pt x="1405" y="766"/>
                  </a:cubicBezTo>
                  <a:cubicBezTo>
                    <a:pt x="1409" y="765"/>
                    <a:pt x="1410" y="765"/>
                    <a:pt x="1409" y="761"/>
                  </a:cubicBezTo>
                  <a:cubicBezTo>
                    <a:pt x="1409" y="756"/>
                    <a:pt x="1411" y="755"/>
                    <a:pt x="1411" y="754"/>
                  </a:cubicBezTo>
                  <a:cubicBezTo>
                    <a:pt x="1412" y="753"/>
                    <a:pt x="1411" y="749"/>
                    <a:pt x="1410" y="747"/>
                  </a:cubicBezTo>
                  <a:cubicBezTo>
                    <a:pt x="1409" y="744"/>
                    <a:pt x="1402" y="744"/>
                    <a:pt x="1399" y="743"/>
                  </a:cubicBezTo>
                  <a:cubicBezTo>
                    <a:pt x="1397" y="742"/>
                    <a:pt x="1405" y="734"/>
                    <a:pt x="1405" y="733"/>
                  </a:cubicBezTo>
                  <a:cubicBezTo>
                    <a:pt x="1406" y="732"/>
                    <a:pt x="1402" y="728"/>
                    <a:pt x="1401" y="728"/>
                  </a:cubicBezTo>
                  <a:cubicBezTo>
                    <a:pt x="1400" y="727"/>
                    <a:pt x="1401" y="727"/>
                    <a:pt x="1402" y="726"/>
                  </a:cubicBezTo>
                  <a:cubicBezTo>
                    <a:pt x="1403" y="724"/>
                    <a:pt x="1398" y="718"/>
                    <a:pt x="1396" y="717"/>
                  </a:cubicBezTo>
                  <a:cubicBezTo>
                    <a:pt x="1393" y="716"/>
                    <a:pt x="1387" y="711"/>
                    <a:pt x="1385" y="707"/>
                  </a:cubicBezTo>
                  <a:cubicBezTo>
                    <a:pt x="1383" y="703"/>
                    <a:pt x="1377" y="695"/>
                    <a:pt x="1374" y="693"/>
                  </a:cubicBezTo>
                  <a:cubicBezTo>
                    <a:pt x="1371" y="691"/>
                    <a:pt x="1370" y="689"/>
                    <a:pt x="1372" y="687"/>
                  </a:cubicBezTo>
                  <a:cubicBezTo>
                    <a:pt x="1374" y="685"/>
                    <a:pt x="1378" y="680"/>
                    <a:pt x="1378" y="678"/>
                  </a:cubicBezTo>
                  <a:cubicBezTo>
                    <a:pt x="1379" y="676"/>
                    <a:pt x="1381" y="672"/>
                    <a:pt x="1384" y="672"/>
                  </a:cubicBezTo>
                  <a:cubicBezTo>
                    <a:pt x="1388" y="671"/>
                    <a:pt x="1394" y="670"/>
                    <a:pt x="1399" y="669"/>
                  </a:cubicBezTo>
                  <a:cubicBezTo>
                    <a:pt x="1403" y="668"/>
                    <a:pt x="1402" y="665"/>
                    <a:pt x="1397" y="665"/>
                  </a:cubicBezTo>
                  <a:cubicBezTo>
                    <a:pt x="1391" y="665"/>
                    <a:pt x="1385" y="662"/>
                    <a:pt x="1382" y="661"/>
                  </a:cubicBezTo>
                  <a:cubicBezTo>
                    <a:pt x="1378" y="660"/>
                    <a:pt x="1370" y="665"/>
                    <a:pt x="1368" y="666"/>
                  </a:cubicBezTo>
                  <a:cubicBezTo>
                    <a:pt x="1366" y="668"/>
                    <a:pt x="1362" y="664"/>
                    <a:pt x="1359" y="661"/>
                  </a:cubicBezTo>
                  <a:cubicBezTo>
                    <a:pt x="1356" y="657"/>
                    <a:pt x="1350" y="653"/>
                    <a:pt x="1347" y="650"/>
                  </a:cubicBezTo>
                  <a:cubicBezTo>
                    <a:pt x="1344" y="646"/>
                    <a:pt x="1343" y="645"/>
                    <a:pt x="1347" y="644"/>
                  </a:cubicBezTo>
                  <a:cubicBezTo>
                    <a:pt x="1351" y="643"/>
                    <a:pt x="1356" y="643"/>
                    <a:pt x="1360" y="643"/>
                  </a:cubicBezTo>
                  <a:cubicBezTo>
                    <a:pt x="1363" y="642"/>
                    <a:pt x="1360" y="638"/>
                    <a:pt x="1362" y="636"/>
                  </a:cubicBezTo>
                  <a:cubicBezTo>
                    <a:pt x="1364" y="633"/>
                    <a:pt x="1375" y="625"/>
                    <a:pt x="1376" y="624"/>
                  </a:cubicBezTo>
                  <a:cubicBezTo>
                    <a:pt x="1378" y="623"/>
                    <a:pt x="1379" y="623"/>
                    <a:pt x="1381" y="623"/>
                  </a:cubicBezTo>
                  <a:cubicBezTo>
                    <a:pt x="1382" y="623"/>
                    <a:pt x="1384" y="624"/>
                    <a:pt x="1385" y="627"/>
                  </a:cubicBezTo>
                  <a:cubicBezTo>
                    <a:pt x="1386" y="630"/>
                    <a:pt x="1384" y="633"/>
                    <a:pt x="1382" y="635"/>
                  </a:cubicBezTo>
                  <a:cubicBezTo>
                    <a:pt x="1380" y="637"/>
                    <a:pt x="1382" y="638"/>
                    <a:pt x="1383" y="640"/>
                  </a:cubicBezTo>
                  <a:cubicBezTo>
                    <a:pt x="1384" y="643"/>
                    <a:pt x="1383" y="645"/>
                    <a:pt x="1385" y="646"/>
                  </a:cubicBezTo>
                  <a:cubicBezTo>
                    <a:pt x="1386" y="647"/>
                    <a:pt x="1396" y="638"/>
                    <a:pt x="1401" y="638"/>
                  </a:cubicBezTo>
                  <a:cubicBezTo>
                    <a:pt x="1402" y="638"/>
                    <a:pt x="1403" y="638"/>
                    <a:pt x="1404" y="638"/>
                  </a:cubicBezTo>
                  <a:cubicBezTo>
                    <a:pt x="1404" y="638"/>
                    <a:pt x="1404" y="638"/>
                    <a:pt x="1404" y="637"/>
                  </a:cubicBezTo>
                  <a:cubicBezTo>
                    <a:pt x="1405" y="637"/>
                    <a:pt x="1406" y="637"/>
                    <a:pt x="1406" y="637"/>
                  </a:cubicBezTo>
                  <a:cubicBezTo>
                    <a:pt x="1407" y="637"/>
                    <a:pt x="1407" y="637"/>
                    <a:pt x="1407" y="637"/>
                  </a:cubicBezTo>
                  <a:cubicBezTo>
                    <a:pt x="1408" y="637"/>
                    <a:pt x="1408" y="637"/>
                    <a:pt x="1408" y="637"/>
                  </a:cubicBezTo>
                  <a:cubicBezTo>
                    <a:pt x="1408" y="637"/>
                    <a:pt x="1408" y="637"/>
                    <a:pt x="1409" y="637"/>
                  </a:cubicBezTo>
                  <a:cubicBezTo>
                    <a:pt x="1409" y="637"/>
                    <a:pt x="1409" y="637"/>
                    <a:pt x="1409" y="637"/>
                  </a:cubicBezTo>
                  <a:cubicBezTo>
                    <a:pt x="1409" y="637"/>
                    <a:pt x="1409" y="637"/>
                    <a:pt x="1410" y="637"/>
                  </a:cubicBezTo>
                  <a:cubicBezTo>
                    <a:pt x="1410" y="637"/>
                    <a:pt x="1410" y="637"/>
                    <a:pt x="1410" y="637"/>
                  </a:cubicBezTo>
                  <a:cubicBezTo>
                    <a:pt x="1410" y="637"/>
                    <a:pt x="1410" y="637"/>
                    <a:pt x="1411" y="637"/>
                  </a:cubicBezTo>
                  <a:cubicBezTo>
                    <a:pt x="1413" y="640"/>
                    <a:pt x="1416" y="639"/>
                    <a:pt x="1418" y="639"/>
                  </a:cubicBezTo>
                  <a:cubicBezTo>
                    <a:pt x="1419" y="639"/>
                    <a:pt x="1418" y="643"/>
                    <a:pt x="1419" y="646"/>
                  </a:cubicBezTo>
                  <a:cubicBezTo>
                    <a:pt x="1420" y="650"/>
                    <a:pt x="1416" y="654"/>
                    <a:pt x="1416" y="655"/>
                  </a:cubicBezTo>
                  <a:cubicBezTo>
                    <a:pt x="1416" y="656"/>
                    <a:pt x="1416" y="656"/>
                    <a:pt x="1417" y="656"/>
                  </a:cubicBezTo>
                  <a:cubicBezTo>
                    <a:pt x="1417" y="656"/>
                    <a:pt x="1417" y="656"/>
                    <a:pt x="1417" y="656"/>
                  </a:cubicBezTo>
                  <a:cubicBezTo>
                    <a:pt x="1418" y="656"/>
                    <a:pt x="1418" y="657"/>
                    <a:pt x="1419" y="657"/>
                  </a:cubicBezTo>
                  <a:cubicBezTo>
                    <a:pt x="1419" y="657"/>
                    <a:pt x="1419" y="657"/>
                    <a:pt x="1419" y="657"/>
                  </a:cubicBezTo>
                  <a:cubicBezTo>
                    <a:pt x="1420" y="657"/>
                    <a:pt x="1421" y="657"/>
                    <a:pt x="1421" y="658"/>
                  </a:cubicBezTo>
                  <a:cubicBezTo>
                    <a:pt x="1422" y="658"/>
                    <a:pt x="1422" y="658"/>
                    <a:pt x="1422" y="658"/>
                  </a:cubicBezTo>
                  <a:cubicBezTo>
                    <a:pt x="1423" y="658"/>
                    <a:pt x="1424" y="658"/>
                    <a:pt x="1425" y="658"/>
                  </a:cubicBezTo>
                  <a:cubicBezTo>
                    <a:pt x="1425" y="658"/>
                    <a:pt x="1425" y="658"/>
                    <a:pt x="1425" y="658"/>
                  </a:cubicBezTo>
                  <a:cubicBezTo>
                    <a:pt x="1428" y="659"/>
                    <a:pt x="1431" y="660"/>
                    <a:pt x="1433" y="660"/>
                  </a:cubicBezTo>
                  <a:cubicBezTo>
                    <a:pt x="1433" y="660"/>
                    <a:pt x="1433" y="660"/>
                    <a:pt x="1434" y="660"/>
                  </a:cubicBezTo>
                  <a:cubicBezTo>
                    <a:pt x="1434" y="660"/>
                    <a:pt x="1434" y="660"/>
                    <a:pt x="1434" y="660"/>
                  </a:cubicBezTo>
                  <a:cubicBezTo>
                    <a:pt x="1435" y="660"/>
                    <a:pt x="1435" y="661"/>
                    <a:pt x="1436" y="661"/>
                  </a:cubicBezTo>
                  <a:cubicBezTo>
                    <a:pt x="1437" y="661"/>
                    <a:pt x="1440" y="667"/>
                    <a:pt x="1440" y="669"/>
                  </a:cubicBezTo>
                  <a:cubicBezTo>
                    <a:pt x="1440" y="670"/>
                    <a:pt x="1437" y="668"/>
                    <a:pt x="1435" y="669"/>
                  </a:cubicBezTo>
                  <a:cubicBezTo>
                    <a:pt x="1433" y="669"/>
                    <a:pt x="1439" y="678"/>
                    <a:pt x="1441" y="680"/>
                  </a:cubicBezTo>
                  <a:cubicBezTo>
                    <a:pt x="1442" y="682"/>
                    <a:pt x="1439" y="687"/>
                    <a:pt x="1439" y="690"/>
                  </a:cubicBezTo>
                  <a:cubicBezTo>
                    <a:pt x="1438" y="693"/>
                    <a:pt x="1442" y="698"/>
                    <a:pt x="1444" y="699"/>
                  </a:cubicBezTo>
                  <a:cubicBezTo>
                    <a:pt x="1446" y="699"/>
                    <a:pt x="1451" y="694"/>
                    <a:pt x="1453" y="693"/>
                  </a:cubicBezTo>
                  <a:cubicBezTo>
                    <a:pt x="1455" y="692"/>
                    <a:pt x="1459" y="692"/>
                    <a:pt x="1461" y="693"/>
                  </a:cubicBezTo>
                  <a:cubicBezTo>
                    <a:pt x="1463" y="693"/>
                    <a:pt x="1466" y="688"/>
                    <a:pt x="1467" y="685"/>
                  </a:cubicBezTo>
                  <a:cubicBezTo>
                    <a:pt x="1469" y="682"/>
                    <a:pt x="1466" y="678"/>
                    <a:pt x="1464" y="674"/>
                  </a:cubicBezTo>
                  <a:cubicBezTo>
                    <a:pt x="1462" y="671"/>
                    <a:pt x="1460" y="662"/>
                    <a:pt x="1458" y="659"/>
                  </a:cubicBezTo>
                  <a:cubicBezTo>
                    <a:pt x="1458" y="659"/>
                    <a:pt x="1458" y="658"/>
                    <a:pt x="1457" y="657"/>
                  </a:cubicBezTo>
                  <a:cubicBezTo>
                    <a:pt x="1457" y="657"/>
                    <a:pt x="1457" y="657"/>
                    <a:pt x="1457" y="657"/>
                  </a:cubicBezTo>
                  <a:cubicBezTo>
                    <a:pt x="1455" y="654"/>
                    <a:pt x="1452" y="650"/>
                    <a:pt x="1448" y="647"/>
                  </a:cubicBezTo>
                  <a:cubicBezTo>
                    <a:pt x="1448" y="647"/>
                    <a:pt x="1448" y="647"/>
                    <a:pt x="1447" y="647"/>
                  </a:cubicBezTo>
                  <a:cubicBezTo>
                    <a:pt x="1447" y="646"/>
                    <a:pt x="1445" y="645"/>
                    <a:pt x="1444" y="645"/>
                  </a:cubicBezTo>
                  <a:cubicBezTo>
                    <a:pt x="1437" y="641"/>
                    <a:pt x="1440" y="639"/>
                    <a:pt x="1440" y="637"/>
                  </a:cubicBezTo>
                  <a:cubicBezTo>
                    <a:pt x="1441" y="635"/>
                    <a:pt x="1446" y="633"/>
                    <a:pt x="1448" y="632"/>
                  </a:cubicBezTo>
                  <a:cubicBezTo>
                    <a:pt x="1450" y="630"/>
                    <a:pt x="1456" y="620"/>
                    <a:pt x="1457" y="618"/>
                  </a:cubicBezTo>
                  <a:cubicBezTo>
                    <a:pt x="1457" y="616"/>
                    <a:pt x="1460" y="607"/>
                    <a:pt x="1461" y="605"/>
                  </a:cubicBezTo>
                  <a:cubicBezTo>
                    <a:pt x="1461" y="605"/>
                    <a:pt x="1461" y="605"/>
                    <a:pt x="1462" y="604"/>
                  </a:cubicBezTo>
                  <a:cubicBezTo>
                    <a:pt x="1463" y="603"/>
                    <a:pt x="1465" y="602"/>
                    <a:pt x="1467" y="602"/>
                  </a:cubicBezTo>
                  <a:cubicBezTo>
                    <a:pt x="1467" y="602"/>
                    <a:pt x="1467" y="602"/>
                    <a:pt x="1467" y="602"/>
                  </a:cubicBezTo>
                  <a:cubicBezTo>
                    <a:pt x="1467" y="602"/>
                    <a:pt x="1468" y="602"/>
                    <a:pt x="1468" y="602"/>
                  </a:cubicBezTo>
                  <a:cubicBezTo>
                    <a:pt x="1469" y="601"/>
                    <a:pt x="1470" y="596"/>
                    <a:pt x="1471" y="595"/>
                  </a:cubicBezTo>
                  <a:cubicBezTo>
                    <a:pt x="1473" y="594"/>
                    <a:pt x="1477" y="598"/>
                    <a:pt x="1481" y="601"/>
                  </a:cubicBezTo>
                  <a:cubicBezTo>
                    <a:pt x="1484" y="603"/>
                    <a:pt x="1493" y="599"/>
                    <a:pt x="1496" y="598"/>
                  </a:cubicBezTo>
                  <a:cubicBezTo>
                    <a:pt x="1500" y="597"/>
                    <a:pt x="1504" y="589"/>
                    <a:pt x="1505" y="587"/>
                  </a:cubicBezTo>
                  <a:cubicBezTo>
                    <a:pt x="1506" y="585"/>
                    <a:pt x="1509" y="580"/>
                    <a:pt x="1511" y="577"/>
                  </a:cubicBezTo>
                  <a:cubicBezTo>
                    <a:pt x="1513" y="575"/>
                    <a:pt x="1516" y="572"/>
                    <a:pt x="1519" y="570"/>
                  </a:cubicBezTo>
                  <a:cubicBezTo>
                    <a:pt x="1523" y="567"/>
                    <a:pt x="1525" y="560"/>
                    <a:pt x="1525" y="557"/>
                  </a:cubicBezTo>
                  <a:cubicBezTo>
                    <a:pt x="1525" y="554"/>
                    <a:pt x="1529" y="546"/>
                    <a:pt x="1531" y="542"/>
                  </a:cubicBezTo>
                  <a:cubicBezTo>
                    <a:pt x="1533" y="538"/>
                    <a:pt x="1534" y="537"/>
                    <a:pt x="1536" y="535"/>
                  </a:cubicBezTo>
                  <a:cubicBezTo>
                    <a:pt x="1538" y="532"/>
                    <a:pt x="1535" y="519"/>
                    <a:pt x="1535" y="512"/>
                  </a:cubicBezTo>
                  <a:cubicBezTo>
                    <a:pt x="1535" y="504"/>
                    <a:pt x="1532" y="502"/>
                    <a:pt x="1532" y="498"/>
                  </a:cubicBezTo>
                  <a:cubicBezTo>
                    <a:pt x="1532" y="494"/>
                    <a:pt x="1535" y="486"/>
                    <a:pt x="1536" y="483"/>
                  </a:cubicBezTo>
                  <a:cubicBezTo>
                    <a:pt x="1536" y="480"/>
                    <a:pt x="1533" y="478"/>
                    <a:pt x="1531" y="479"/>
                  </a:cubicBezTo>
                  <a:cubicBezTo>
                    <a:pt x="1530" y="480"/>
                    <a:pt x="1526" y="471"/>
                    <a:pt x="1525" y="470"/>
                  </a:cubicBezTo>
                  <a:cubicBezTo>
                    <a:pt x="1523" y="468"/>
                    <a:pt x="1525" y="468"/>
                    <a:pt x="1526" y="467"/>
                  </a:cubicBezTo>
                  <a:cubicBezTo>
                    <a:pt x="1528" y="466"/>
                    <a:pt x="1519" y="461"/>
                    <a:pt x="1516" y="460"/>
                  </a:cubicBezTo>
                  <a:cubicBezTo>
                    <a:pt x="1512" y="460"/>
                    <a:pt x="1513" y="455"/>
                    <a:pt x="1510" y="454"/>
                  </a:cubicBezTo>
                  <a:cubicBezTo>
                    <a:pt x="1506" y="452"/>
                    <a:pt x="1498" y="450"/>
                    <a:pt x="1496" y="450"/>
                  </a:cubicBezTo>
                  <a:cubicBezTo>
                    <a:pt x="1493" y="450"/>
                    <a:pt x="1500" y="456"/>
                    <a:pt x="1498" y="456"/>
                  </a:cubicBezTo>
                  <a:cubicBezTo>
                    <a:pt x="1495" y="456"/>
                    <a:pt x="1495" y="459"/>
                    <a:pt x="1490" y="459"/>
                  </a:cubicBezTo>
                  <a:cubicBezTo>
                    <a:pt x="1485" y="459"/>
                    <a:pt x="1490" y="457"/>
                    <a:pt x="1489" y="456"/>
                  </a:cubicBezTo>
                  <a:cubicBezTo>
                    <a:pt x="1489" y="454"/>
                    <a:pt x="1482" y="457"/>
                    <a:pt x="1480" y="457"/>
                  </a:cubicBezTo>
                  <a:cubicBezTo>
                    <a:pt x="1478" y="458"/>
                    <a:pt x="1481" y="453"/>
                    <a:pt x="1481" y="452"/>
                  </a:cubicBezTo>
                  <a:cubicBezTo>
                    <a:pt x="1480" y="450"/>
                    <a:pt x="1478" y="451"/>
                    <a:pt x="1477" y="451"/>
                  </a:cubicBezTo>
                  <a:cubicBezTo>
                    <a:pt x="1475" y="452"/>
                    <a:pt x="1468" y="448"/>
                    <a:pt x="1466" y="448"/>
                  </a:cubicBezTo>
                  <a:cubicBezTo>
                    <a:pt x="1463" y="449"/>
                    <a:pt x="1460" y="446"/>
                    <a:pt x="1466" y="442"/>
                  </a:cubicBezTo>
                  <a:cubicBezTo>
                    <a:pt x="1471" y="438"/>
                    <a:pt x="1483" y="426"/>
                    <a:pt x="1484" y="423"/>
                  </a:cubicBezTo>
                  <a:cubicBezTo>
                    <a:pt x="1485" y="420"/>
                    <a:pt x="1493" y="415"/>
                    <a:pt x="1496" y="413"/>
                  </a:cubicBezTo>
                  <a:cubicBezTo>
                    <a:pt x="1499" y="411"/>
                    <a:pt x="1502" y="403"/>
                    <a:pt x="1505" y="399"/>
                  </a:cubicBezTo>
                  <a:cubicBezTo>
                    <a:pt x="1508" y="395"/>
                    <a:pt x="1506" y="393"/>
                    <a:pt x="1512" y="386"/>
                  </a:cubicBezTo>
                  <a:cubicBezTo>
                    <a:pt x="1519" y="379"/>
                    <a:pt x="1540" y="382"/>
                    <a:pt x="1545" y="383"/>
                  </a:cubicBezTo>
                  <a:cubicBezTo>
                    <a:pt x="1549" y="384"/>
                    <a:pt x="1556" y="384"/>
                    <a:pt x="1560" y="384"/>
                  </a:cubicBezTo>
                  <a:cubicBezTo>
                    <a:pt x="1563" y="385"/>
                    <a:pt x="1572" y="387"/>
                    <a:pt x="1574" y="385"/>
                  </a:cubicBezTo>
                  <a:cubicBezTo>
                    <a:pt x="1577" y="383"/>
                    <a:pt x="1574" y="383"/>
                    <a:pt x="1569" y="383"/>
                  </a:cubicBezTo>
                  <a:cubicBezTo>
                    <a:pt x="1564" y="382"/>
                    <a:pt x="1573" y="380"/>
                    <a:pt x="1575" y="379"/>
                  </a:cubicBezTo>
                  <a:cubicBezTo>
                    <a:pt x="1577" y="379"/>
                    <a:pt x="1576" y="379"/>
                    <a:pt x="1574" y="378"/>
                  </a:cubicBezTo>
                  <a:cubicBezTo>
                    <a:pt x="1572" y="377"/>
                    <a:pt x="1581" y="377"/>
                    <a:pt x="1584" y="377"/>
                  </a:cubicBezTo>
                  <a:cubicBezTo>
                    <a:pt x="1587" y="377"/>
                    <a:pt x="1586" y="379"/>
                    <a:pt x="1587" y="380"/>
                  </a:cubicBezTo>
                  <a:cubicBezTo>
                    <a:pt x="1587" y="380"/>
                    <a:pt x="1590" y="378"/>
                    <a:pt x="1591" y="377"/>
                  </a:cubicBezTo>
                  <a:cubicBezTo>
                    <a:pt x="1592" y="377"/>
                    <a:pt x="1593" y="380"/>
                    <a:pt x="1593" y="382"/>
                  </a:cubicBezTo>
                  <a:cubicBezTo>
                    <a:pt x="1594" y="383"/>
                    <a:pt x="1597" y="383"/>
                    <a:pt x="1599" y="386"/>
                  </a:cubicBezTo>
                  <a:cubicBezTo>
                    <a:pt x="1602" y="388"/>
                    <a:pt x="1596" y="388"/>
                    <a:pt x="1594" y="388"/>
                  </a:cubicBezTo>
                  <a:cubicBezTo>
                    <a:pt x="1593" y="389"/>
                    <a:pt x="1598" y="393"/>
                    <a:pt x="1600" y="393"/>
                  </a:cubicBezTo>
                  <a:cubicBezTo>
                    <a:pt x="1601" y="393"/>
                    <a:pt x="1609" y="390"/>
                    <a:pt x="1612" y="388"/>
                  </a:cubicBezTo>
                  <a:cubicBezTo>
                    <a:pt x="1614" y="386"/>
                    <a:pt x="1615" y="387"/>
                    <a:pt x="1618" y="387"/>
                  </a:cubicBezTo>
                  <a:cubicBezTo>
                    <a:pt x="1622" y="388"/>
                    <a:pt x="1622" y="388"/>
                    <a:pt x="1623" y="388"/>
                  </a:cubicBezTo>
                  <a:cubicBezTo>
                    <a:pt x="1625" y="387"/>
                    <a:pt x="1627" y="388"/>
                    <a:pt x="1629" y="388"/>
                  </a:cubicBezTo>
                  <a:cubicBezTo>
                    <a:pt x="1631" y="388"/>
                    <a:pt x="1632" y="387"/>
                    <a:pt x="1635" y="386"/>
                  </a:cubicBezTo>
                  <a:cubicBezTo>
                    <a:pt x="1637" y="385"/>
                    <a:pt x="1638" y="385"/>
                    <a:pt x="1637" y="382"/>
                  </a:cubicBezTo>
                  <a:cubicBezTo>
                    <a:pt x="1636" y="380"/>
                    <a:pt x="1629" y="381"/>
                    <a:pt x="1627" y="381"/>
                  </a:cubicBezTo>
                  <a:cubicBezTo>
                    <a:pt x="1624" y="382"/>
                    <a:pt x="1625" y="379"/>
                    <a:pt x="1627" y="378"/>
                  </a:cubicBezTo>
                  <a:cubicBezTo>
                    <a:pt x="1629" y="376"/>
                    <a:pt x="1630" y="372"/>
                    <a:pt x="1631" y="370"/>
                  </a:cubicBezTo>
                  <a:cubicBezTo>
                    <a:pt x="1632" y="368"/>
                    <a:pt x="1635" y="368"/>
                    <a:pt x="1638" y="366"/>
                  </a:cubicBezTo>
                  <a:cubicBezTo>
                    <a:pt x="1641" y="365"/>
                    <a:pt x="1641" y="352"/>
                    <a:pt x="1643" y="348"/>
                  </a:cubicBezTo>
                  <a:cubicBezTo>
                    <a:pt x="1646" y="345"/>
                    <a:pt x="1654" y="344"/>
                    <a:pt x="1655" y="343"/>
                  </a:cubicBezTo>
                  <a:cubicBezTo>
                    <a:pt x="1657" y="342"/>
                    <a:pt x="1658" y="343"/>
                    <a:pt x="1661" y="342"/>
                  </a:cubicBezTo>
                  <a:cubicBezTo>
                    <a:pt x="1664" y="342"/>
                    <a:pt x="1665" y="336"/>
                    <a:pt x="1666" y="335"/>
                  </a:cubicBezTo>
                  <a:cubicBezTo>
                    <a:pt x="1668" y="335"/>
                    <a:pt x="1665" y="342"/>
                    <a:pt x="1665" y="345"/>
                  </a:cubicBezTo>
                  <a:cubicBezTo>
                    <a:pt x="1666" y="348"/>
                    <a:pt x="1663" y="350"/>
                    <a:pt x="1663" y="353"/>
                  </a:cubicBezTo>
                  <a:cubicBezTo>
                    <a:pt x="1664" y="356"/>
                    <a:pt x="1669" y="357"/>
                    <a:pt x="1671" y="358"/>
                  </a:cubicBezTo>
                  <a:cubicBezTo>
                    <a:pt x="1672" y="359"/>
                    <a:pt x="1673" y="357"/>
                    <a:pt x="1674" y="355"/>
                  </a:cubicBezTo>
                  <a:cubicBezTo>
                    <a:pt x="1675" y="353"/>
                    <a:pt x="1681" y="346"/>
                    <a:pt x="1682" y="345"/>
                  </a:cubicBezTo>
                  <a:cubicBezTo>
                    <a:pt x="1683" y="344"/>
                    <a:pt x="1680" y="340"/>
                    <a:pt x="1678" y="337"/>
                  </a:cubicBezTo>
                  <a:cubicBezTo>
                    <a:pt x="1676" y="334"/>
                    <a:pt x="1679" y="332"/>
                    <a:pt x="1681" y="331"/>
                  </a:cubicBezTo>
                  <a:cubicBezTo>
                    <a:pt x="1684" y="331"/>
                    <a:pt x="1685" y="329"/>
                    <a:pt x="1686" y="329"/>
                  </a:cubicBezTo>
                  <a:cubicBezTo>
                    <a:pt x="1688" y="328"/>
                    <a:pt x="1688" y="331"/>
                    <a:pt x="1689" y="333"/>
                  </a:cubicBezTo>
                  <a:cubicBezTo>
                    <a:pt x="1689" y="334"/>
                    <a:pt x="1689" y="334"/>
                    <a:pt x="1688" y="336"/>
                  </a:cubicBezTo>
                  <a:cubicBezTo>
                    <a:pt x="1686" y="338"/>
                    <a:pt x="1687" y="346"/>
                    <a:pt x="1687" y="347"/>
                  </a:cubicBezTo>
                  <a:cubicBezTo>
                    <a:pt x="1688" y="348"/>
                    <a:pt x="1689" y="351"/>
                    <a:pt x="1691" y="352"/>
                  </a:cubicBezTo>
                  <a:cubicBezTo>
                    <a:pt x="1692" y="353"/>
                    <a:pt x="1690" y="354"/>
                    <a:pt x="1689" y="355"/>
                  </a:cubicBezTo>
                  <a:cubicBezTo>
                    <a:pt x="1688" y="356"/>
                    <a:pt x="1691" y="358"/>
                    <a:pt x="1692" y="359"/>
                  </a:cubicBezTo>
                  <a:cubicBezTo>
                    <a:pt x="1693" y="359"/>
                    <a:pt x="1684" y="365"/>
                    <a:pt x="1685" y="367"/>
                  </a:cubicBezTo>
                  <a:cubicBezTo>
                    <a:pt x="1685" y="370"/>
                    <a:pt x="1683" y="371"/>
                    <a:pt x="1680" y="373"/>
                  </a:cubicBezTo>
                  <a:cubicBezTo>
                    <a:pt x="1678" y="375"/>
                    <a:pt x="1671" y="383"/>
                    <a:pt x="1669" y="386"/>
                  </a:cubicBezTo>
                  <a:cubicBezTo>
                    <a:pt x="1666" y="389"/>
                    <a:pt x="1664" y="399"/>
                    <a:pt x="1664" y="402"/>
                  </a:cubicBezTo>
                  <a:cubicBezTo>
                    <a:pt x="1663" y="404"/>
                    <a:pt x="1657" y="404"/>
                    <a:pt x="1655" y="405"/>
                  </a:cubicBezTo>
                  <a:cubicBezTo>
                    <a:pt x="1653" y="406"/>
                    <a:pt x="1654" y="407"/>
                    <a:pt x="1654" y="410"/>
                  </a:cubicBezTo>
                  <a:cubicBezTo>
                    <a:pt x="1655" y="413"/>
                    <a:pt x="1648" y="424"/>
                    <a:pt x="1647" y="426"/>
                  </a:cubicBezTo>
                  <a:cubicBezTo>
                    <a:pt x="1646" y="429"/>
                    <a:pt x="1650" y="444"/>
                    <a:pt x="1654" y="449"/>
                  </a:cubicBezTo>
                  <a:cubicBezTo>
                    <a:pt x="1658" y="455"/>
                    <a:pt x="1661" y="465"/>
                    <a:pt x="1662" y="470"/>
                  </a:cubicBezTo>
                  <a:cubicBezTo>
                    <a:pt x="1664" y="475"/>
                    <a:pt x="1668" y="479"/>
                    <a:pt x="1669" y="480"/>
                  </a:cubicBezTo>
                  <a:cubicBezTo>
                    <a:pt x="1670" y="480"/>
                    <a:pt x="1674" y="484"/>
                    <a:pt x="1676" y="487"/>
                  </a:cubicBezTo>
                  <a:cubicBezTo>
                    <a:pt x="1678" y="490"/>
                    <a:pt x="1679" y="496"/>
                    <a:pt x="1683" y="500"/>
                  </a:cubicBezTo>
                  <a:cubicBezTo>
                    <a:pt x="1687" y="503"/>
                    <a:pt x="1686" y="494"/>
                    <a:pt x="1688" y="493"/>
                  </a:cubicBezTo>
                  <a:cubicBezTo>
                    <a:pt x="1691" y="492"/>
                    <a:pt x="1692" y="486"/>
                    <a:pt x="1693" y="484"/>
                  </a:cubicBezTo>
                  <a:cubicBezTo>
                    <a:pt x="1693" y="481"/>
                    <a:pt x="1689" y="481"/>
                    <a:pt x="1689" y="480"/>
                  </a:cubicBezTo>
                  <a:cubicBezTo>
                    <a:pt x="1690" y="478"/>
                    <a:pt x="1688" y="477"/>
                    <a:pt x="1687" y="475"/>
                  </a:cubicBezTo>
                  <a:cubicBezTo>
                    <a:pt x="1686" y="473"/>
                    <a:pt x="1689" y="469"/>
                    <a:pt x="1690" y="468"/>
                  </a:cubicBezTo>
                  <a:cubicBezTo>
                    <a:pt x="1692" y="467"/>
                    <a:pt x="1697" y="468"/>
                    <a:pt x="1698" y="468"/>
                  </a:cubicBezTo>
                  <a:cubicBezTo>
                    <a:pt x="1699" y="468"/>
                    <a:pt x="1693" y="461"/>
                    <a:pt x="1694" y="458"/>
                  </a:cubicBezTo>
                  <a:cubicBezTo>
                    <a:pt x="1694" y="455"/>
                    <a:pt x="1697" y="454"/>
                    <a:pt x="1698" y="452"/>
                  </a:cubicBezTo>
                  <a:cubicBezTo>
                    <a:pt x="1699" y="449"/>
                    <a:pt x="1705" y="447"/>
                    <a:pt x="1707" y="447"/>
                  </a:cubicBezTo>
                  <a:cubicBezTo>
                    <a:pt x="1709" y="447"/>
                    <a:pt x="1712" y="448"/>
                    <a:pt x="1713" y="446"/>
                  </a:cubicBezTo>
                  <a:cubicBezTo>
                    <a:pt x="1713" y="444"/>
                    <a:pt x="1712" y="441"/>
                    <a:pt x="1710" y="440"/>
                  </a:cubicBezTo>
                  <a:cubicBezTo>
                    <a:pt x="1708" y="439"/>
                    <a:pt x="1707" y="437"/>
                    <a:pt x="1708" y="436"/>
                  </a:cubicBezTo>
                  <a:cubicBezTo>
                    <a:pt x="1709" y="435"/>
                    <a:pt x="1708" y="434"/>
                    <a:pt x="1708" y="432"/>
                  </a:cubicBezTo>
                  <a:cubicBezTo>
                    <a:pt x="1707" y="431"/>
                    <a:pt x="1710" y="427"/>
                    <a:pt x="1712" y="427"/>
                  </a:cubicBezTo>
                  <a:cubicBezTo>
                    <a:pt x="1714" y="426"/>
                    <a:pt x="1715" y="428"/>
                    <a:pt x="1717" y="428"/>
                  </a:cubicBezTo>
                  <a:cubicBezTo>
                    <a:pt x="1719" y="427"/>
                    <a:pt x="1719" y="424"/>
                    <a:pt x="1718" y="422"/>
                  </a:cubicBezTo>
                  <a:cubicBezTo>
                    <a:pt x="1717" y="420"/>
                    <a:pt x="1714" y="419"/>
                    <a:pt x="1712" y="419"/>
                  </a:cubicBezTo>
                  <a:cubicBezTo>
                    <a:pt x="1710" y="420"/>
                    <a:pt x="1708" y="416"/>
                    <a:pt x="1706" y="412"/>
                  </a:cubicBezTo>
                  <a:cubicBezTo>
                    <a:pt x="1705" y="408"/>
                    <a:pt x="1709" y="408"/>
                    <a:pt x="1710" y="407"/>
                  </a:cubicBezTo>
                  <a:cubicBezTo>
                    <a:pt x="1711" y="405"/>
                    <a:pt x="1706" y="401"/>
                    <a:pt x="1704" y="401"/>
                  </a:cubicBezTo>
                  <a:cubicBezTo>
                    <a:pt x="1702" y="402"/>
                    <a:pt x="1701" y="400"/>
                    <a:pt x="1702" y="399"/>
                  </a:cubicBezTo>
                  <a:cubicBezTo>
                    <a:pt x="1702" y="398"/>
                    <a:pt x="1699" y="393"/>
                    <a:pt x="1699" y="391"/>
                  </a:cubicBezTo>
                  <a:cubicBezTo>
                    <a:pt x="1700" y="389"/>
                    <a:pt x="1702" y="382"/>
                    <a:pt x="1704" y="380"/>
                  </a:cubicBezTo>
                  <a:cubicBezTo>
                    <a:pt x="1706" y="379"/>
                    <a:pt x="1706" y="377"/>
                    <a:pt x="1705" y="375"/>
                  </a:cubicBezTo>
                  <a:cubicBezTo>
                    <a:pt x="1705" y="373"/>
                    <a:pt x="1707" y="372"/>
                    <a:pt x="1709" y="371"/>
                  </a:cubicBezTo>
                  <a:cubicBezTo>
                    <a:pt x="1712" y="370"/>
                    <a:pt x="1712" y="372"/>
                    <a:pt x="1714" y="372"/>
                  </a:cubicBezTo>
                  <a:cubicBezTo>
                    <a:pt x="1716" y="372"/>
                    <a:pt x="1715" y="371"/>
                    <a:pt x="1716" y="369"/>
                  </a:cubicBezTo>
                  <a:cubicBezTo>
                    <a:pt x="1717" y="366"/>
                    <a:pt x="1722" y="364"/>
                    <a:pt x="1724" y="364"/>
                  </a:cubicBezTo>
                  <a:cubicBezTo>
                    <a:pt x="1725" y="364"/>
                    <a:pt x="1724" y="369"/>
                    <a:pt x="1725" y="370"/>
                  </a:cubicBezTo>
                  <a:cubicBezTo>
                    <a:pt x="1727" y="371"/>
                    <a:pt x="1731" y="365"/>
                    <a:pt x="1733" y="364"/>
                  </a:cubicBezTo>
                  <a:cubicBezTo>
                    <a:pt x="1735" y="362"/>
                    <a:pt x="1735" y="361"/>
                    <a:pt x="1736" y="360"/>
                  </a:cubicBezTo>
                  <a:cubicBezTo>
                    <a:pt x="1736" y="359"/>
                    <a:pt x="1740" y="358"/>
                    <a:pt x="1743" y="358"/>
                  </a:cubicBezTo>
                  <a:cubicBezTo>
                    <a:pt x="1746" y="359"/>
                    <a:pt x="1749" y="364"/>
                    <a:pt x="1750" y="366"/>
                  </a:cubicBezTo>
                  <a:cubicBezTo>
                    <a:pt x="1752" y="369"/>
                    <a:pt x="1755" y="368"/>
                    <a:pt x="1755" y="366"/>
                  </a:cubicBezTo>
                  <a:cubicBezTo>
                    <a:pt x="1755" y="363"/>
                    <a:pt x="1757" y="360"/>
                    <a:pt x="1757" y="359"/>
                  </a:cubicBezTo>
                  <a:cubicBezTo>
                    <a:pt x="1758" y="358"/>
                    <a:pt x="1762" y="357"/>
                    <a:pt x="1763" y="357"/>
                  </a:cubicBezTo>
                  <a:cubicBezTo>
                    <a:pt x="1764" y="357"/>
                    <a:pt x="1762" y="354"/>
                    <a:pt x="1762" y="352"/>
                  </a:cubicBezTo>
                  <a:cubicBezTo>
                    <a:pt x="1762" y="350"/>
                    <a:pt x="1765" y="353"/>
                    <a:pt x="1767" y="352"/>
                  </a:cubicBezTo>
                  <a:cubicBezTo>
                    <a:pt x="1769" y="352"/>
                    <a:pt x="1764" y="349"/>
                    <a:pt x="1764" y="347"/>
                  </a:cubicBezTo>
                  <a:cubicBezTo>
                    <a:pt x="1764" y="347"/>
                    <a:pt x="1766" y="348"/>
                    <a:pt x="1767" y="348"/>
                  </a:cubicBezTo>
                  <a:cubicBezTo>
                    <a:pt x="1768" y="348"/>
                    <a:pt x="1771" y="345"/>
                    <a:pt x="1771" y="344"/>
                  </a:cubicBezTo>
                  <a:cubicBezTo>
                    <a:pt x="1772" y="344"/>
                    <a:pt x="1773" y="345"/>
                    <a:pt x="1774" y="345"/>
                  </a:cubicBezTo>
                  <a:cubicBezTo>
                    <a:pt x="1776" y="345"/>
                    <a:pt x="1778" y="339"/>
                    <a:pt x="1786" y="332"/>
                  </a:cubicBezTo>
                  <a:cubicBezTo>
                    <a:pt x="1794" y="324"/>
                    <a:pt x="1805" y="324"/>
                    <a:pt x="1808" y="324"/>
                  </a:cubicBezTo>
                  <a:cubicBezTo>
                    <a:pt x="1811" y="324"/>
                    <a:pt x="1812" y="325"/>
                    <a:pt x="1816" y="326"/>
                  </a:cubicBezTo>
                  <a:cubicBezTo>
                    <a:pt x="1821" y="328"/>
                    <a:pt x="1820" y="326"/>
                    <a:pt x="1822" y="325"/>
                  </a:cubicBezTo>
                  <a:cubicBezTo>
                    <a:pt x="1823" y="324"/>
                    <a:pt x="1822" y="321"/>
                    <a:pt x="1822" y="319"/>
                  </a:cubicBezTo>
                  <a:cubicBezTo>
                    <a:pt x="1821" y="318"/>
                    <a:pt x="1819" y="313"/>
                    <a:pt x="1816" y="312"/>
                  </a:cubicBezTo>
                  <a:cubicBezTo>
                    <a:pt x="1813" y="312"/>
                    <a:pt x="1813" y="308"/>
                    <a:pt x="1809" y="307"/>
                  </a:cubicBezTo>
                  <a:cubicBezTo>
                    <a:pt x="1805" y="306"/>
                    <a:pt x="1806" y="304"/>
                    <a:pt x="1805" y="302"/>
                  </a:cubicBezTo>
                  <a:cubicBezTo>
                    <a:pt x="1804" y="300"/>
                    <a:pt x="1804" y="302"/>
                    <a:pt x="1803" y="303"/>
                  </a:cubicBezTo>
                  <a:cubicBezTo>
                    <a:pt x="1802" y="305"/>
                    <a:pt x="1803" y="305"/>
                    <a:pt x="1796" y="304"/>
                  </a:cubicBezTo>
                  <a:cubicBezTo>
                    <a:pt x="1790" y="303"/>
                    <a:pt x="1791" y="295"/>
                    <a:pt x="1791" y="293"/>
                  </a:cubicBezTo>
                  <a:cubicBezTo>
                    <a:pt x="1791" y="291"/>
                    <a:pt x="1791" y="290"/>
                    <a:pt x="1787" y="289"/>
                  </a:cubicBezTo>
                  <a:cubicBezTo>
                    <a:pt x="1782" y="288"/>
                    <a:pt x="1785" y="286"/>
                    <a:pt x="1787" y="286"/>
                  </a:cubicBezTo>
                  <a:cubicBezTo>
                    <a:pt x="1789" y="286"/>
                    <a:pt x="1794" y="288"/>
                    <a:pt x="1796" y="288"/>
                  </a:cubicBezTo>
                  <a:cubicBezTo>
                    <a:pt x="1798" y="288"/>
                    <a:pt x="1801" y="289"/>
                    <a:pt x="1803" y="289"/>
                  </a:cubicBezTo>
                  <a:cubicBezTo>
                    <a:pt x="1806" y="289"/>
                    <a:pt x="1811" y="287"/>
                    <a:pt x="1814" y="285"/>
                  </a:cubicBezTo>
                  <a:cubicBezTo>
                    <a:pt x="1818" y="283"/>
                    <a:pt x="1817" y="277"/>
                    <a:pt x="1817" y="275"/>
                  </a:cubicBezTo>
                  <a:cubicBezTo>
                    <a:pt x="1816" y="274"/>
                    <a:pt x="1815" y="272"/>
                    <a:pt x="1814" y="272"/>
                  </a:cubicBezTo>
                  <a:cubicBezTo>
                    <a:pt x="1813" y="272"/>
                    <a:pt x="1813" y="264"/>
                    <a:pt x="1813" y="262"/>
                  </a:cubicBezTo>
                  <a:cubicBezTo>
                    <a:pt x="1812" y="261"/>
                    <a:pt x="1815" y="263"/>
                    <a:pt x="1817" y="264"/>
                  </a:cubicBezTo>
                  <a:cubicBezTo>
                    <a:pt x="1819" y="265"/>
                    <a:pt x="1820" y="266"/>
                    <a:pt x="1819" y="267"/>
                  </a:cubicBezTo>
                  <a:cubicBezTo>
                    <a:pt x="1818" y="268"/>
                    <a:pt x="1819" y="270"/>
                    <a:pt x="1821" y="271"/>
                  </a:cubicBezTo>
                  <a:cubicBezTo>
                    <a:pt x="1823" y="273"/>
                    <a:pt x="1824" y="274"/>
                    <a:pt x="1827" y="275"/>
                  </a:cubicBezTo>
                  <a:cubicBezTo>
                    <a:pt x="1830" y="277"/>
                    <a:pt x="1843" y="276"/>
                    <a:pt x="1845" y="277"/>
                  </a:cubicBezTo>
                  <a:cubicBezTo>
                    <a:pt x="1847" y="277"/>
                    <a:pt x="1852" y="283"/>
                    <a:pt x="1851" y="284"/>
                  </a:cubicBezTo>
                  <a:cubicBezTo>
                    <a:pt x="1849" y="285"/>
                    <a:pt x="1853" y="288"/>
                    <a:pt x="1855" y="289"/>
                  </a:cubicBezTo>
                  <a:cubicBezTo>
                    <a:pt x="1857" y="290"/>
                    <a:pt x="1865" y="290"/>
                    <a:pt x="1869" y="291"/>
                  </a:cubicBezTo>
                  <a:cubicBezTo>
                    <a:pt x="1873" y="292"/>
                    <a:pt x="1875" y="295"/>
                    <a:pt x="1878" y="296"/>
                  </a:cubicBezTo>
                  <a:cubicBezTo>
                    <a:pt x="1882" y="296"/>
                    <a:pt x="1887" y="294"/>
                    <a:pt x="1886" y="292"/>
                  </a:cubicBezTo>
                  <a:cubicBezTo>
                    <a:pt x="1886" y="290"/>
                    <a:pt x="1883" y="290"/>
                    <a:pt x="1882" y="290"/>
                  </a:cubicBezTo>
                  <a:cubicBezTo>
                    <a:pt x="1880" y="291"/>
                    <a:pt x="1879" y="290"/>
                    <a:pt x="1878" y="288"/>
                  </a:cubicBezTo>
                  <a:cubicBezTo>
                    <a:pt x="1877" y="287"/>
                    <a:pt x="1880" y="287"/>
                    <a:pt x="1882" y="286"/>
                  </a:cubicBezTo>
                  <a:cubicBezTo>
                    <a:pt x="1884" y="285"/>
                    <a:pt x="1881" y="281"/>
                    <a:pt x="1880" y="279"/>
                  </a:cubicBezTo>
                  <a:cubicBezTo>
                    <a:pt x="1879" y="277"/>
                    <a:pt x="1877" y="275"/>
                    <a:pt x="1878" y="275"/>
                  </a:cubicBezTo>
                  <a:cubicBezTo>
                    <a:pt x="1879" y="275"/>
                    <a:pt x="1885" y="275"/>
                    <a:pt x="1887" y="275"/>
                  </a:cubicBezTo>
                  <a:cubicBezTo>
                    <a:pt x="1890" y="275"/>
                    <a:pt x="1887" y="273"/>
                    <a:pt x="1886" y="271"/>
                  </a:cubicBezTo>
                  <a:cubicBezTo>
                    <a:pt x="1885" y="269"/>
                    <a:pt x="1890" y="273"/>
                    <a:pt x="1893" y="274"/>
                  </a:cubicBezTo>
                  <a:cubicBezTo>
                    <a:pt x="1896" y="276"/>
                    <a:pt x="1894" y="274"/>
                    <a:pt x="1895" y="271"/>
                  </a:cubicBezTo>
                  <a:cubicBezTo>
                    <a:pt x="1895" y="268"/>
                    <a:pt x="1896" y="267"/>
                    <a:pt x="1898" y="266"/>
                  </a:cubicBezTo>
                  <a:cubicBezTo>
                    <a:pt x="1901" y="266"/>
                    <a:pt x="1899" y="265"/>
                    <a:pt x="1893" y="263"/>
                  </a:cubicBezTo>
                  <a:cubicBezTo>
                    <a:pt x="1888" y="261"/>
                    <a:pt x="1887" y="257"/>
                    <a:pt x="1885" y="255"/>
                  </a:cubicBezTo>
                  <a:cubicBezTo>
                    <a:pt x="1883" y="253"/>
                    <a:pt x="1883" y="254"/>
                    <a:pt x="1881" y="255"/>
                  </a:cubicBezTo>
                  <a:cubicBezTo>
                    <a:pt x="1879" y="256"/>
                    <a:pt x="1877" y="249"/>
                    <a:pt x="1874" y="249"/>
                  </a:cubicBezTo>
                  <a:cubicBezTo>
                    <a:pt x="1872" y="249"/>
                    <a:pt x="1868" y="247"/>
                    <a:pt x="1867" y="248"/>
                  </a:cubicBezTo>
                  <a:cubicBezTo>
                    <a:pt x="1866" y="248"/>
                    <a:pt x="1859" y="247"/>
                    <a:pt x="1858" y="248"/>
                  </a:cubicBezTo>
                  <a:cubicBezTo>
                    <a:pt x="1856" y="249"/>
                    <a:pt x="1860" y="259"/>
                    <a:pt x="1858" y="259"/>
                  </a:cubicBezTo>
                  <a:cubicBezTo>
                    <a:pt x="1857" y="259"/>
                    <a:pt x="1852" y="244"/>
                    <a:pt x="1851" y="242"/>
                  </a:cubicBezTo>
                  <a:cubicBezTo>
                    <a:pt x="1850" y="240"/>
                    <a:pt x="1848" y="236"/>
                    <a:pt x="1846" y="236"/>
                  </a:cubicBezTo>
                  <a:cubicBezTo>
                    <a:pt x="1845" y="236"/>
                    <a:pt x="1836" y="236"/>
                    <a:pt x="1832" y="235"/>
                  </a:cubicBezTo>
                  <a:cubicBezTo>
                    <a:pt x="1828" y="235"/>
                    <a:pt x="1824" y="228"/>
                    <a:pt x="1821" y="227"/>
                  </a:cubicBezTo>
                  <a:cubicBezTo>
                    <a:pt x="1817" y="226"/>
                    <a:pt x="1811" y="225"/>
                    <a:pt x="1807" y="223"/>
                  </a:cubicBezTo>
                  <a:cubicBezTo>
                    <a:pt x="1803" y="221"/>
                    <a:pt x="1802" y="220"/>
                    <a:pt x="1796" y="217"/>
                  </a:cubicBezTo>
                  <a:cubicBezTo>
                    <a:pt x="1790" y="215"/>
                    <a:pt x="1789" y="213"/>
                    <a:pt x="1786" y="211"/>
                  </a:cubicBezTo>
                  <a:cubicBezTo>
                    <a:pt x="1783" y="209"/>
                    <a:pt x="1781" y="210"/>
                    <a:pt x="1779" y="209"/>
                  </a:cubicBezTo>
                  <a:cubicBezTo>
                    <a:pt x="1776" y="209"/>
                    <a:pt x="1775" y="203"/>
                    <a:pt x="1772" y="203"/>
                  </a:cubicBezTo>
                  <a:cubicBezTo>
                    <a:pt x="1769" y="202"/>
                    <a:pt x="1763" y="200"/>
                    <a:pt x="1759" y="199"/>
                  </a:cubicBezTo>
                  <a:cubicBezTo>
                    <a:pt x="1755" y="198"/>
                    <a:pt x="1755" y="194"/>
                    <a:pt x="1749" y="192"/>
                  </a:cubicBezTo>
                  <a:cubicBezTo>
                    <a:pt x="1742" y="189"/>
                    <a:pt x="1723" y="191"/>
                    <a:pt x="1716" y="191"/>
                  </a:cubicBezTo>
                  <a:cubicBezTo>
                    <a:pt x="1709" y="190"/>
                    <a:pt x="1705" y="186"/>
                    <a:pt x="1703" y="188"/>
                  </a:cubicBezTo>
                  <a:cubicBezTo>
                    <a:pt x="1702" y="190"/>
                    <a:pt x="1704" y="191"/>
                    <a:pt x="1706" y="192"/>
                  </a:cubicBezTo>
                  <a:cubicBezTo>
                    <a:pt x="1708" y="193"/>
                    <a:pt x="1702" y="193"/>
                    <a:pt x="1702" y="195"/>
                  </a:cubicBezTo>
                  <a:cubicBezTo>
                    <a:pt x="1703" y="197"/>
                    <a:pt x="1705" y="199"/>
                    <a:pt x="1708" y="200"/>
                  </a:cubicBezTo>
                  <a:cubicBezTo>
                    <a:pt x="1710" y="200"/>
                    <a:pt x="1710" y="201"/>
                    <a:pt x="1709" y="203"/>
                  </a:cubicBezTo>
                  <a:cubicBezTo>
                    <a:pt x="1709" y="205"/>
                    <a:pt x="1710" y="207"/>
                    <a:pt x="1712" y="208"/>
                  </a:cubicBezTo>
                  <a:cubicBezTo>
                    <a:pt x="1715" y="210"/>
                    <a:pt x="1713" y="211"/>
                    <a:pt x="1711" y="212"/>
                  </a:cubicBezTo>
                  <a:cubicBezTo>
                    <a:pt x="1710" y="212"/>
                    <a:pt x="1711" y="217"/>
                    <a:pt x="1709" y="217"/>
                  </a:cubicBezTo>
                  <a:cubicBezTo>
                    <a:pt x="1707" y="218"/>
                    <a:pt x="1704" y="214"/>
                    <a:pt x="1703" y="213"/>
                  </a:cubicBezTo>
                  <a:cubicBezTo>
                    <a:pt x="1702" y="213"/>
                    <a:pt x="1703" y="217"/>
                    <a:pt x="1703" y="218"/>
                  </a:cubicBezTo>
                  <a:cubicBezTo>
                    <a:pt x="1703" y="219"/>
                    <a:pt x="1698" y="212"/>
                    <a:pt x="1698" y="210"/>
                  </a:cubicBezTo>
                  <a:cubicBezTo>
                    <a:pt x="1697" y="208"/>
                    <a:pt x="1690" y="206"/>
                    <a:pt x="1687" y="203"/>
                  </a:cubicBezTo>
                  <a:cubicBezTo>
                    <a:pt x="1685" y="201"/>
                    <a:pt x="1684" y="195"/>
                    <a:pt x="1682" y="194"/>
                  </a:cubicBezTo>
                  <a:cubicBezTo>
                    <a:pt x="1680" y="193"/>
                    <a:pt x="1680" y="195"/>
                    <a:pt x="1680" y="197"/>
                  </a:cubicBezTo>
                  <a:cubicBezTo>
                    <a:pt x="1681" y="199"/>
                    <a:pt x="1664" y="198"/>
                    <a:pt x="1658" y="196"/>
                  </a:cubicBezTo>
                  <a:cubicBezTo>
                    <a:pt x="1653" y="195"/>
                    <a:pt x="1642" y="193"/>
                    <a:pt x="1638" y="194"/>
                  </a:cubicBezTo>
                  <a:cubicBezTo>
                    <a:pt x="1634" y="196"/>
                    <a:pt x="1632" y="199"/>
                    <a:pt x="1631" y="201"/>
                  </a:cubicBezTo>
                  <a:cubicBezTo>
                    <a:pt x="1631" y="203"/>
                    <a:pt x="1634" y="211"/>
                    <a:pt x="1633" y="212"/>
                  </a:cubicBezTo>
                  <a:cubicBezTo>
                    <a:pt x="1631" y="213"/>
                    <a:pt x="1628" y="205"/>
                    <a:pt x="1628" y="204"/>
                  </a:cubicBezTo>
                  <a:cubicBezTo>
                    <a:pt x="1629" y="202"/>
                    <a:pt x="1625" y="202"/>
                    <a:pt x="1622" y="199"/>
                  </a:cubicBezTo>
                  <a:cubicBezTo>
                    <a:pt x="1618" y="196"/>
                    <a:pt x="1616" y="195"/>
                    <a:pt x="1613" y="193"/>
                  </a:cubicBezTo>
                  <a:cubicBezTo>
                    <a:pt x="1610" y="190"/>
                    <a:pt x="1612" y="192"/>
                    <a:pt x="1612" y="190"/>
                  </a:cubicBezTo>
                  <a:cubicBezTo>
                    <a:pt x="1613" y="187"/>
                    <a:pt x="1610" y="186"/>
                    <a:pt x="1608" y="182"/>
                  </a:cubicBezTo>
                  <a:cubicBezTo>
                    <a:pt x="1606" y="179"/>
                    <a:pt x="1600" y="172"/>
                    <a:pt x="1595" y="170"/>
                  </a:cubicBezTo>
                  <a:cubicBezTo>
                    <a:pt x="1589" y="168"/>
                    <a:pt x="1574" y="170"/>
                    <a:pt x="1567" y="170"/>
                  </a:cubicBezTo>
                  <a:cubicBezTo>
                    <a:pt x="1560" y="171"/>
                    <a:pt x="1550" y="174"/>
                    <a:pt x="1546" y="174"/>
                  </a:cubicBezTo>
                  <a:cubicBezTo>
                    <a:pt x="1542" y="174"/>
                    <a:pt x="1536" y="171"/>
                    <a:pt x="1534" y="169"/>
                  </a:cubicBezTo>
                  <a:cubicBezTo>
                    <a:pt x="1531" y="168"/>
                    <a:pt x="1522" y="159"/>
                    <a:pt x="1520" y="157"/>
                  </a:cubicBezTo>
                  <a:cubicBezTo>
                    <a:pt x="1517" y="155"/>
                    <a:pt x="1513" y="155"/>
                    <a:pt x="1513" y="154"/>
                  </a:cubicBezTo>
                  <a:cubicBezTo>
                    <a:pt x="1513" y="152"/>
                    <a:pt x="1517" y="154"/>
                    <a:pt x="1519" y="154"/>
                  </a:cubicBezTo>
                  <a:cubicBezTo>
                    <a:pt x="1520" y="154"/>
                    <a:pt x="1518" y="149"/>
                    <a:pt x="1516" y="147"/>
                  </a:cubicBezTo>
                  <a:cubicBezTo>
                    <a:pt x="1515" y="145"/>
                    <a:pt x="1509" y="142"/>
                    <a:pt x="1505" y="142"/>
                  </a:cubicBezTo>
                  <a:cubicBezTo>
                    <a:pt x="1500" y="142"/>
                    <a:pt x="1498" y="140"/>
                    <a:pt x="1493" y="140"/>
                  </a:cubicBezTo>
                  <a:cubicBezTo>
                    <a:pt x="1489" y="140"/>
                    <a:pt x="1491" y="141"/>
                    <a:pt x="1490" y="141"/>
                  </a:cubicBezTo>
                  <a:cubicBezTo>
                    <a:pt x="1488" y="142"/>
                    <a:pt x="1485" y="141"/>
                    <a:pt x="1483" y="141"/>
                  </a:cubicBezTo>
                  <a:cubicBezTo>
                    <a:pt x="1481" y="141"/>
                    <a:pt x="1479" y="144"/>
                    <a:pt x="1477" y="144"/>
                  </a:cubicBezTo>
                  <a:cubicBezTo>
                    <a:pt x="1475" y="145"/>
                    <a:pt x="1470" y="145"/>
                    <a:pt x="1467" y="145"/>
                  </a:cubicBezTo>
                  <a:cubicBezTo>
                    <a:pt x="1463" y="145"/>
                    <a:pt x="1466" y="144"/>
                    <a:pt x="1467" y="142"/>
                  </a:cubicBezTo>
                  <a:cubicBezTo>
                    <a:pt x="1469" y="141"/>
                    <a:pt x="1467" y="139"/>
                    <a:pt x="1467" y="139"/>
                  </a:cubicBezTo>
                  <a:cubicBezTo>
                    <a:pt x="1466" y="138"/>
                    <a:pt x="1467" y="137"/>
                    <a:pt x="1470" y="137"/>
                  </a:cubicBezTo>
                  <a:cubicBezTo>
                    <a:pt x="1472" y="137"/>
                    <a:pt x="1485" y="140"/>
                    <a:pt x="1487" y="140"/>
                  </a:cubicBezTo>
                  <a:cubicBezTo>
                    <a:pt x="1490" y="139"/>
                    <a:pt x="1472" y="134"/>
                    <a:pt x="1465" y="134"/>
                  </a:cubicBezTo>
                  <a:cubicBezTo>
                    <a:pt x="1458" y="134"/>
                    <a:pt x="1443" y="132"/>
                    <a:pt x="1440" y="133"/>
                  </a:cubicBezTo>
                  <a:cubicBezTo>
                    <a:pt x="1438" y="134"/>
                    <a:pt x="1427" y="137"/>
                    <a:pt x="1426" y="137"/>
                  </a:cubicBezTo>
                  <a:cubicBezTo>
                    <a:pt x="1424" y="137"/>
                    <a:pt x="1424" y="141"/>
                    <a:pt x="1425" y="144"/>
                  </a:cubicBezTo>
                  <a:cubicBezTo>
                    <a:pt x="1427" y="147"/>
                    <a:pt x="1427" y="144"/>
                    <a:pt x="1428" y="143"/>
                  </a:cubicBezTo>
                  <a:cubicBezTo>
                    <a:pt x="1429" y="142"/>
                    <a:pt x="1430" y="144"/>
                    <a:pt x="1434" y="145"/>
                  </a:cubicBezTo>
                  <a:cubicBezTo>
                    <a:pt x="1437" y="146"/>
                    <a:pt x="1431" y="145"/>
                    <a:pt x="1431" y="146"/>
                  </a:cubicBezTo>
                  <a:cubicBezTo>
                    <a:pt x="1431" y="147"/>
                    <a:pt x="1430" y="146"/>
                    <a:pt x="1429" y="149"/>
                  </a:cubicBezTo>
                  <a:cubicBezTo>
                    <a:pt x="1428" y="151"/>
                    <a:pt x="1436" y="156"/>
                    <a:pt x="1436" y="158"/>
                  </a:cubicBezTo>
                  <a:cubicBezTo>
                    <a:pt x="1437" y="159"/>
                    <a:pt x="1435" y="158"/>
                    <a:pt x="1433" y="158"/>
                  </a:cubicBezTo>
                  <a:cubicBezTo>
                    <a:pt x="1431" y="158"/>
                    <a:pt x="1432" y="159"/>
                    <a:pt x="1430" y="160"/>
                  </a:cubicBezTo>
                  <a:cubicBezTo>
                    <a:pt x="1428" y="161"/>
                    <a:pt x="1425" y="156"/>
                    <a:pt x="1425" y="156"/>
                  </a:cubicBezTo>
                  <a:cubicBezTo>
                    <a:pt x="1426" y="155"/>
                    <a:pt x="1421" y="154"/>
                    <a:pt x="1419" y="155"/>
                  </a:cubicBezTo>
                  <a:cubicBezTo>
                    <a:pt x="1417" y="157"/>
                    <a:pt x="1421" y="160"/>
                    <a:pt x="1422" y="162"/>
                  </a:cubicBezTo>
                  <a:cubicBezTo>
                    <a:pt x="1423" y="164"/>
                    <a:pt x="1421" y="162"/>
                    <a:pt x="1419" y="162"/>
                  </a:cubicBezTo>
                  <a:cubicBezTo>
                    <a:pt x="1418" y="162"/>
                    <a:pt x="1420" y="167"/>
                    <a:pt x="1418" y="167"/>
                  </a:cubicBezTo>
                  <a:cubicBezTo>
                    <a:pt x="1416" y="167"/>
                    <a:pt x="1412" y="161"/>
                    <a:pt x="1409" y="160"/>
                  </a:cubicBezTo>
                  <a:cubicBezTo>
                    <a:pt x="1405" y="159"/>
                    <a:pt x="1404" y="157"/>
                    <a:pt x="1401" y="158"/>
                  </a:cubicBezTo>
                  <a:cubicBezTo>
                    <a:pt x="1399" y="158"/>
                    <a:pt x="1397" y="156"/>
                    <a:pt x="1393" y="155"/>
                  </a:cubicBezTo>
                  <a:cubicBezTo>
                    <a:pt x="1389" y="155"/>
                    <a:pt x="1387" y="157"/>
                    <a:pt x="1386" y="158"/>
                  </a:cubicBezTo>
                  <a:cubicBezTo>
                    <a:pt x="1385" y="159"/>
                    <a:pt x="1383" y="160"/>
                    <a:pt x="1380" y="159"/>
                  </a:cubicBezTo>
                  <a:cubicBezTo>
                    <a:pt x="1378" y="159"/>
                    <a:pt x="1373" y="152"/>
                    <a:pt x="1371" y="150"/>
                  </a:cubicBezTo>
                  <a:cubicBezTo>
                    <a:pt x="1369" y="147"/>
                    <a:pt x="1370" y="150"/>
                    <a:pt x="1368" y="153"/>
                  </a:cubicBezTo>
                  <a:cubicBezTo>
                    <a:pt x="1366" y="157"/>
                    <a:pt x="1366" y="160"/>
                    <a:pt x="1368" y="165"/>
                  </a:cubicBezTo>
                  <a:cubicBezTo>
                    <a:pt x="1369" y="170"/>
                    <a:pt x="1364" y="174"/>
                    <a:pt x="1363" y="175"/>
                  </a:cubicBezTo>
                  <a:cubicBezTo>
                    <a:pt x="1362" y="176"/>
                    <a:pt x="1361" y="173"/>
                    <a:pt x="1360" y="171"/>
                  </a:cubicBezTo>
                  <a:cubicBezTo>
                    <a:pt x="1359" y="170"/>
                    <a:pt x="1356" y="170"/>
                    <a:pt x="1355" y="170"/>
                  </a:cubicBezTo>
                  <a:cubicBezTo>
                    <a:pt x="1354" y="170"/>
                    <a:pt x="1352" y="167"/>
                    <a:pt x="1352" y="165"/>
                  </a:cubicBezTo>
                  <a:cubicBezTo>
                    <a:pt x="1351" y="164"/>
                    <a:pt x="1350" y="162"/>
                    <a:pt x="1348" y="161"/>
                  </a:cubicBezTo>
                  <a:cubicBezTo>
                    <a:pt x="1347" y="159"/>
                    <a:pt x="1347" y="158"/>
                    <a:pt x="1343" y="157"/>
                  </a:cubicBezTo>
                  <a:cubicBezTo>
                    <a:pt x="1339" y="155"/>
                    <a:pt x="1341" y="154"/>
                    <a:pt x="1339" y="152"/>
                  </a:cubicBezTo>
                  <a:cubicBezTo>
                    <a:pt x="1337" y="150"/>
                    <a:pt x="1337" y="151"/>
                    <a:pt x="1336" y="151"/>
                  </a:cubicBezTo>
                  <a:cubicBezTo>
                    <a:pt x="1335" y="152"/>
                    <a:pt x="1334" y="150"/>
                    <a:pt x="1333" y="148"/>
                  </a:cubicBezTo>
                  <a:cubicBezTo>
                    <a:pt x="1333" y="147"/>
                    <a:pt x="1331" y="148"/>
                    <a:pt x="1330" y="148"/>
                  </a:cubicBezTo>
                  <a:cubicBezTo>
                    <a:pt x="1329" y="149"/>
                    <a:pt x="1327" y="143"/>
                    <a:pt x="1325" y="142"/>
                  </a:cubicBezTo>
                  <a:cubicBezTo>
                    <a:pt x="1323" y="141"/>
                    <a:pt x="1319" y="140"/>
                    <a:pt x="1317" y="140"/>
                  </a:cubicBezTo>
                  <a:cubicBezTo>
                    <a:pt x="1314" y="140"/>
                    <a:pt x="1311" y="136"/>
                    <a:pt x="1310" y="135"/>
                  </a:cubicBezTo>
                  <a:cubicBezTo>
                    <a:pt x="1310" y="134"/>
                    <a:pt x="1320" y="137"/>
                    <a:pt x="1324" y="139"/>
                  </a:cubicBezTo>
                  <a:cubicBezTo>
                    <a:pt x="1328" y="140"/>
                    <a:pt x="1328" y="142"/>
                    <a:pt x="1331" y="145"/>
                  </a:cubicBezTo>
                  <a:cubicBezTo>
                    <a:pt x="1335" y="147"/>
                    <a:pt x="1338" y="147"/>
                    <a:pt x="1337" y="146"/>
                  </a:cubicBezTo>
                  <a:cubicBezTo>
                    <a:pt x="1337" y="144"/>
                    <a:pt x="1336" y="131"/>
                    <a:pt x="1335" y="129"/>
                  </a:cubicBezTo>
                  <a:cubicBezTo>
                    <a:pt x="1335" y="127"/>
                    <a:pt x="1331" y="125"/>
                    <a:pt x="1327" y="123"/>
                  </a:cubicBezTo>
                  <a:cubicBezTo>
                    <a:pt x="1323" y="121"/>
                    <a:pt x="1325" y="118"/>
                    <a:pt x="1321" y="117"/>
                  </a:cubicBezTo>
                  <a:cubicBezTo>
                    <a:pt x="1318" y="116"/>
                    <a:pt x="1319" y="115"/>
                    <a:pt x="1316" y="115"/>
                  </a:cubicBezTo>
                  <a:cubicBezTo>
                    <a:pt x="1313" y="115"/>
                    <a:pt x="1310" y="113"/>
                    <a:pt x="1309" y="114"/>
                  </a:cubicBezTo>
                  <a:cubicBezTo>
                    <a:pt x="1307" y="114"/>
                    <a:pt x="1305" y="114"/>
                    <a:pt x="1301" y="114"/>
                  </a:cubicBezTo>
                  <a:cubicBezTo>
                    <a:pt x="1297" y="113"/>
                    <a:pt x="1294" y="113"/>
                    <a:pt x="1292" y="111"/>
                  </a:cubicBezTo>
                  <a:cubicBezTo>
                    <a:pt x="1290" y="109"/>
                    <a:pt x="1290" y="108"/>
                    <a:pt x="1286" y="108"/>
                  </a:cubicBezTo>
                  <a:cubicBezTo>
                    <a:pt x="1283" y="108"/>
                    <a:pt x="1282" y="106"/>
                    <a:pt x="1279" y="106"/>
                  </a:cubicBezTo>
                  <a:cubicBezTo>
                    <a:pt x="1277" y="106"/>
                    <a:pt x="1275" y="108"/>
                    <a:pt x="1275" y="110"/>
                  </a:cubicBezTo>
                  <a:cubicBezTo>
                    <a:pt x="1274" y="112"/>
                    <a:pt x="1278" y="115"/>
                    <a:pt x="1280" y="116"/>
                  </a:cubicBezTo>
                  <a:cubicBezTo>
                    <a:pt x="1283" y="118"/>
                    <a:pt x="1283" y="118"/>
                    <a:pt x="1281" y="119"/>
                  </a:cubicBezTo>
                  <a:cubicBezTo>
                    <a:pt x="1278" y="120"/>
                    <a:pt x="1279" y="120"/>
                    <a:pt x="1282" y="123"/>
                  </a:cubicBezTo>
                  <a:cubicBezTo>
                    <a:pt x="1285" y="126"/>
                    <a:pt x="1278" y="124"/>
                    <a:pt x="1280" y="126"/>
                  </a:cubicBezTo>
                  <a:cubicBezTo>
                    <a:pt x="1282" y="129"/>
                    <a:pt x="1274" y="128"/>
                    <a:pt x="1268" y="126"/>
                  </a:cubicBezTo>
                  <a:cubicBezTo>
                    <a:pt x="1263" y="124"/>
                    <a:pt x="1257" y="126"/>
                    <a:pt x="1255" y="126"/>
                  </a:cubicBezTo>
                  <a:cubicBezTo>
                    <a:pt x="1253" y="127"/>
                    <a:pt x="1250" y="118"/>
                    <a:pt x="1249" y="117"/>
                  </a:cubicBezTo>
                  <a:cubicBezTo>
                    <a:pt x="1249" y="117"/>
                    <a:pt x="1242" y="116"/>
                    <a:pt x="1238" y="116"/>
                  </a:cubicBezTo>
                  <a:cubicBezTo>
                    <a:pt x="1234" y="117"/>
                    <a:pt x="1227" y="113"/>
                    <a:pt x="1225" y="112"/>
                  </a:cubicBezTo>
                  <a:cubicBezTo>
                    <a:pt x="1223" y="111"/>
                    <a:pt x="1223" y="112"/>
                    <a:pt x="1222" y="114"/>
                  </a:cubicBezTo>
                  <a:cubicBezTo>
                    <a:pt x="1221" y="115"/>
                    <a:pt x="1211" y="109"/>
                    <a:pt x="1207" y="109"/>
                  </a:cubicBezTo>
                  <a:cubicBezTo>
                    <a:pt x="1203" y="109"/>
                    <a:pt x="1199" y="108"/>
                    <a:pt x="1198" y="110"/>
                  </a:cubicBezTo>
                  <a:cubicBezTo>
                    <a:pt x="1197" y="113"/>
                    <a:pt x="1203" y="118"/>
                    <a:pt x="1205" y="120"/>
                  </a:cubicBezTo>
                  <a:cubicBezTo>
                    <a:pt x="1207" y="123"/>
                    <a:pt x="1201" y="126"/>
                    <a:pt x="1199" y="127"/>
                  </a:cubicBezTo>
                  <a:cubicBezTo>
                    <a:pt x="1197" y="128"/>
                    <a:pt x="1200" y="123"/>
                    <a:pt x="1199" y="121"/>
                  </a:cubicBezTo>
                  <a:cubicBezTo>
                    <a:pt x="1199" y="119"/>
                    <a:pt x="1192" y="105"/>
                    <a:pt x="1192" y="103"/>
                  </a:cubicBezTo>
                  <a:cubicBezTo>
                    <a:pt x="1191" y="101"/>
                    <a:pt x="1188" y="101"/>
                    <a:pt x="1184" y="102"/>
                  </a:cubicBezTo>
                  <a:cubicBezTo>
                    <a:pt x="1181" y="102"/>
                    <a:pt x="1180" y="95"/>
                    <a:pt x="1180" y="93"/>
                  </a:cubicBezTo>
                  <a:cubicBezTo>
                    <a:pt x="1179" y="92"/>
                    <a:pt x="1178" y="95"/>
                    <a:pt x="1175" y="96"/>
                  </a:cubicBezTo>
                  <a:cubicBezTo>
                    <a:pt x="1172" y="97"/>
                    <a:pt x="1173" y="97"/>
                    <a:pt x="1169" y="100"/>
                  </a:cubicBezTo>
                  <a:cubicBezTo>
                    <a:pt x="1166" y="103"/>
                    <a:pt x="1164" y="103"/>
                    <a:pt x="1160" y="106"/>
                  </a:cubicBezTo>
                  <a:cubicBezTo>
                    <a:pt x="1157" y="108"/>
                    <a:pt x="1149" y="120"/>
                    <a:pt x="1146" y="122"/>
                  </a:cubicBezTo>
                  <a:cubicBezTo>
                    <a:pt x="1142" y="124"/>
                    <a:pt x="1144" y="116"/>
                    <a:pt x="1144" y="110"/>
                  </a:cubicBezTo>
                  <a:cubicBezTo>
                    <a:pt x="1144" y="105"/>
                    <a:pt x="1142" y="103"/>
                    <a:pt x="1142" y="101"/>
                  </a:cubicBezTo>
                  <a:cubicBezTo>
                    <a:pt x="1141" y="99"/>
                    <a:pt x="1147" y="103"/>
                    <a:pt x="1149" y="102"/>
                  </a:cubicBezTo>
                  <a:cubicBezTo>
                    <a:pt x="1152" y="101"/>
                    <a:pt x="1161" y="88"/>
                    <a:pt x="1164" y="86"/>
                  </a:cubicBezTo>
                  <a:cubicBezTo>
                    <a:pt x="1166" y="85"/>
                    <a:pt x="1167" y="84"/>
                    <a:pt x="1171" y="82"/>
                  </a:cubicBezTo>
                  <a:cubicBezTo>
                    <a:pt x="1175" y="79"/>
                    <a:pt x="1178" y="80"/>
                    <a:pt x="1183" y="76"/>
                  </a:cubicBezTo>
                  <a:cubicBezTo>
                    <a:pt x="1188" y="72"/>
                    <a:pt x="1186" y="59"/>
                    <a:pt x="1186" y="54"/>
                  </a:cubicBezTo>
                  <a:cubicBezTo>
                    <a:pt x="1186" y="49"/>
                    <a:pt x="1186" y="45"/>
                    <a:pt x="1183" y="43"/>
                  </a:cubicBezTo>
                  <a:cubicBezTo>
                    <a:pt x="1181" y="41"/>
                    <a:pt x="1182" y="39"/>
                    <a:pt x="1179" y="36"/>
                  </a:cubicBezTo>
                  <a:cubicBezTo>
                    <a:pt x="1177" y="32"/>
                    <a:pt x="1175" y="32"/>
                    <a:pt x="1173" y="32"/>
                  </a:cubicBezTo>
                  <a:cubicBezTo>
                    <a:pt x="1170" y="32"/>
                    <a:pt x="1167" y="30"/>
                    <a:pt x="1167" y="30"/>
                  </a:cubicBezTo>
                  <a:cubicBezTo>
                    <a:pt x="1166" y="30"/>
                    <a:pt x="1163" y="31"/>
                    <a:pt x="1161" y="32"/>
                  </a:cubicBezTo>
                  <a:cubicBezTo>
                    <a:pt x="1159" y="33"/>
                    <a:pt x="1139" y="31"/>
                    <a:pt x="1132" y="31"/>
                  </a:cubicBezTo>
                  <a:cubicBezTo>
                    <a:pt x="1126" y="31"/>
                    <a:pt x="1128" y="34"/>
                    <a:pt x="1125" y="36"/>
                  </a:cubicBezTo>
                  <a:cubicBezTo>
                    <a:pt x="1122" y="37"/>
                    <a:pt x="1119" y="39"/>
                    <a:pt x="1118" y="40"/>
                  </a:cubicBezTo>
                  <a:cubicBezTo>
                    <a:pt x="1116" y="41"/>
                    <a:pt x="1116" y="35"/>
                    <a:pt x="1117" y="33"/>
                  </a:cubicBezTo>
                  <a:cubicBezTo>
                    <a:pt x="1117" y="32"/>
                    <a:pt x="1119" y="25"/>
                    <a:pt x="1120" y="23"/>
                  </a:cubicBezTo>
                  <a:cubicBezTo>
                    <a:pt x="1121" y="21"/>
                    <a:pt x="1114" y="22"/>
                    <a:pt x="1112" y="22"/>
                  </a:cubicBezTo>
                  <a:cubicBezTo>
                    <a:pt x="1110" y="22"/>
                    <a:pt x="1115" y="18"/>
                    <a:pt x="1116" y="17"/>
                  </a:cubicBezTo>
                  <a:cubicBezTo>
                    <a:pt x="1117" y="16"/>
                    <a:pt x="1119" y="15"/>
                    <a:pt x="1118" y="12"/>
                  </a:cubicBezTo>
                  <a:cubicBezTo>
                    <a:pt x="1117" y="9"/>
                    <a:pt x="1118" y="9"/>
                    <a:pt x="1114" y="7"/>
                  </a:cubicBezTo>
                  <a:cubicBezTo>
                    <a:pt x="1109" y="6"/>
                    <a:pt x="1109" y="3"/>
                    <a:pt x="1105" y="2"/>
                  </a:cubicBezTo>
                  <a:cubicBezTo>
                    <a:pt x="1101" y="1"/>
                    <a:pt x="1100" y="0"/>
                    <a:pt x="1098" y="0"/>
                  </a:cubicBezTo>
                  <a:cubicBezTo>
                    <a:pt x="1096" y="0"/>
                    <a:pt x="1096" y="1"/>
                    <a:pt x="1094" y="2"/>
                  </a:cubicBezTo>
                  <a:cubicBezTo>
                    <a:pt x="1091" y="3"/>
                    <a:pt x="1085" y="6"/>
                    <a:pt x="1084" y="8"/>
                  </a:cubicBezTo>
                  <a:cubicBezTo>
                    <a:pt x="1084" y="10"/>
                    <a:pt x="1084" y="13"/>
                    <a:pt x="1081" y="17"/>
                  </a:cubicBezTo>
                  <a:cubicBezTo>
                    <a:pt x="1077" y="21"/>
                    <a:pt x="1080" y="23"/>
                    <a:pt x="1080" y="29"/>
                  </a:cubicBezTo>
                  <a:cubicBezTo>
                    <a:pt x="1080" y="34"/>
                    <a:pt x="1079" y="35"/>
                    <a:pt x="1071" y="37"/>
                  </a:cubicBezTo>
                  <a:cubicBezTo>
                    <a:pt x="1064" y="38"/>
                    <a:pt x="1064" y="34"/>
                    <a:pt x="1061" y="37"/>
                  </a:cubicBezTo>
                  <a:cubicBezTo>
                    <a:pt x="1058" y="41"/>
                    <a:pt x="1063" y="45"/>
                    <a:pt x="1072" y="49"/>
                  </a:cubicBezTo>
                  <a:cubicBezTo>
                    <a:pt x="1081" y="53"/>
                    <a:pt x="1080" y="51"/>
                    <a:pt x="1080" y="53"/>
                  </a:cubicBezTo>
                  <a:cubicBezTo>
                    <a:pt x="1080" y="54"/>
                    <a:pt x="1074" y="53"/>
                    <a:pt x="1071" y="53"/>
                  </a:cubicBezTo>
                  <a:cubicBezTo>
                    <a:pt x="1069" y="54"/>
                    <a:pt x="1073" y="56"/>
                    <a:pt x="1076" y="56"/>
                  </a:cubicBezTo>
                  <a:cubicBezTo>
                    <a:pt x="1078" y="56"/>
                    <a:pt x="1079" y="57"/>
                    <a:pt x="1081" y="60"/>
                  </a:cubicBezTo>
                  <a:cubicBezTo>
                    <a:pt x="1083" y="64"/>
                    <a:pt x="1080" y="67"/>
                    <a:pt x="1079" y="68"/>
                  </a:cubicBezTo>
                  <a:cubicBezTo>
                    <a:pt x="1079" y="69"/>
                    <a:pt x="1079" y="64"/>
                    <a:pt x="1078" y="62"/>
                  </a:cubicBezTo>
                  <a:cubicBezTo>
                    <a:pt x="1077" y="59"/>
                    <a:pt x="1075" y="60"/>
                    <a:pt x="1072" y="61"/>
                  </a:cubicBezTo>
                  <a:cubicBezTo>
                    <a:pt x="1068" y="61"/>
                    <a:pt x="1067" y="59"/>
                    <a:pt x="1065" y="57"/>
                  </a:cubicBezTo>
                  <a:cubicBezTo>
                    <a:pt x="1064" y="54"/>
                    <a:pt x="1061" y="51"/>
                    <a:pt x="1057" y="50"/>
                  </a:cubicBezTo>
                  <a:cubicBezTo>
                    <a:pt x="1053" y="49"/>
                    <a:pt x="1053" y="50"/>
                    <a:pt x="1049" y="51"/>
                  </a:cubicBezTo>
                  <a:cubicBezTo>
                    <a:pt x="1046" y="52"/>
                    <a:pt x="1048" y="48"/>
                    <a:pt x="1045" y="46"/>
                  </a:cubicBezTo>
                  <a:cubicBezTo>
                    <a:pt x="1043" y="44"/>
                    <a:pt x="1043" y="44"/>
                    <a:pt x="1040" y="44"/>
                  </a:cubicBezTo>
                  <a:cubicBezTo>
                    <a:pt x="1037" y="45"/>
                    <a:pt x="1036" y="46"/>
                    <a:pt x="1032" y="45"/>
                  </a:cubicBezTo>
                  <a:cubicBezTo>
                    <a:pt x="1027" y="45"/>
                    <a:pt x="1028" y="47"/>
                    <a:pt x="1024" y="47"/>
                  </a:cubicBezTo>
                  <a:cubicBezTo>
                    <a:pt x="1020" y="47"/>
                    <a:pt x="1022" y="45"/>
                    <a:pt x="1022" y="43"/>
                  </a:cubicBezTo>
                  <a:cubicBezTo>
                    <a:pt x="1022" y="42"/>
                    <a:pt x="1018" y="46"/>
                    <a:pt x="1015" y="47"/>
                  </a:cubicBezTo>
                  <a:cubicBezTo>
                    <a:pt x="1012" y="47"/>
                    <a:pt x="1008" y="50"/>
                    <a:pt x="1006" y="51"/>
                  </a:cubicBezTo>
                  <a:cubicBezTo>
                    <a:pt x="1004" y="53"/>
                    <a:pt x="994" y="55"/>
                    <a:pt x="987" y="58"/>
                  </a:cubicBezTo>
                  <a:cubicBezTo>
                    <a:pt x="981" y="62"/>
                    <a:pt x="980" y="68"/>
                    <a:pt x="976" y="70"/>
                  </a:cubicBezTo>
                  <a:cubicBezTo>
                    <a:pt x="973" y="73"/>
                    <a:pt x="975" y="74"/>
                    <a:pt x="971" y="76"/>
                  </a:cubicBezTo>
                  <a:cubicBezTo>
                    <a:pt x="968" y="77"/>
                    <a:pt x="964" y="79"/>
                    <a:pt x="961" y="81"/>
                  </a:cubicBezTo>
                  <a:cubicBezTo>
                    <a:pt x="958" y="83"/>
                    <a:pt x="959" y="84"/>
                    <a:pt x="956" y="85"/>
                  </a:cubicBezTo>
                  <a:cubicBezTo>
                    <a:pt x="952" y="87"/>
                    <a:pt x="954" y="90"/>
                    <a:pt x="954" y="93"/>
                  </a:cubicBezTo>
                  <a:cubicBezTo>
                    <a:pt x="954" y="95"/>
                    <a:pt x="959" y="96"/>
                    <a:pt x="958" y="97"/>
                  </a:cubicBezTo>
                  <a:cubicBezTo>
                    <a:pt x="956" y="99"/>
                    <a:pt x="957" y="101"/>
                    <a:pt x="952" y="102"/>
                  </a:cubicBezTo>
                  <a:cubicBezTo>
                    <a:pt x="946" y="102"/>
                    <a:pt x="945" y="104"/>
                    <a:pt x="938" y="107"/>
                  </a:cubicBezTo>
                  <a:cubicBezTo>
                    <a:pt x="931" y="109"/>
                    <a:pt x="926" y="107"/>
                    <a:pt x="923" y="109"/>
                  </a:cubicBezTo>
                  <a:cubicBezTo>
                    <a:pt x="920" y="111"/>
                    <a:pt x="923" y="118"/>
                    <a:pt x="922" y="122"/>
                  </a:cubicBezTo>
                  <a:cubicBezTo>
                    <a:pt x="921" y="125"/>
                    <a:pt x="922" y="127"/>
                    <a:pt x="925" y="131"/>
                  </a:cubicBezTo>
                  <a:cubicBezTo>
                    <a:pt x="927" y="135"/>
                    <a:pt x="929" y="137"/>
                    <a:pt x="932" y="138"/>
                  </a:cubicBezTo>
                  <a:cubicBezTo>
                    <a:pt x="935" y="139"/>
                    <a:pt x="939" y="143"/>
                    <a:pt x="942" y="145"/>
                  </a:cubicBezTo>
                  <a:cubicBezTo>
                    <a:pt x="945" y="148"/>
                    <a:pt x="947" y="148"/>
                    <a:pt x="949" y="149"/>
                  </a:cubicBezTo>
                  <a:cubicBezTo>
                    <a:pt x="952" y="151"/>
                    <a:pt x="952" y="158"/>
                    <a:pt x="952" y="160"/>
                  </a:cubicBezTo>
                  <a:cubicBezTo>
                    <a:pt x="951" y="162"/>
                    <a:pt x="951" y="172"/>
                    <a:pt x="950" y="174"/>
                  </a:cubicBezTo>
                  <a:cubicBezTo>
                    <a:pt x="949" y="177"/>
                    <a:pt x="947" y="170"/>
                    <a:pt x="946" y="169"/>
                  </a:cubicBezTo>
                  <a:cubicBezTo>
                    <a:pt x="945" y="168"/>
                    <a:pt x="942" y="168"/>
                    <a:pt x="941" y="169"/>
                  </a:cubicBezTo>
                  <a:cubicBezTo>
                    <a:pt x="939" y="171"/>
                    <a:pt x="942" y="164"/>
                    <a:pt x="944" y="162"/>
                  </a:cubicBezTo>
                  <a:cubicBezTo>
                    <a:pt x="946" y="160"/>
                    <a:pt x="946" y="156"/>
                    <a:pt x="947" y="154"/>
                  </a:cubicBezTo>
                  <a:cubicBezTo>
                    <a:pt x="948" y="152"/>
                    <a:pt x="933" y="151"/>
                    <a:pt x="929" y="149"/>
                  </a:cubicBezTo>
                  <a:cubicBezTo>
                    <a:pt x="925" y="147"/>
                    <a:pt x="917" y="133"/>
                    <a:pt x="915" y="129"/>
                  </a:cubicBezTo>
                  <a:cubicBezTo>
                    <a:pt x="913" y="126"/>
                    <a:pt x="908" y="125"/>
                    <a:pt x="907" y="126"/>
                  </a:cubicBezTo>
                  <a:cubicBezTo>
                    <a:pt x="905" y="127"/>
                    <a:pt x="900" y="130"/>
                    <a:pt x="899" y="131"/>
                  </a:cubicBezTo>
                  <a:cubicBezTo>
                    <a:pt x="898" y="133"/>
                    <a:pt x="902" y="133"/>
                    <a:pt x="905" y="135"/>
                  </a:cubicBezTo>
                  <a:cubicBezTo>
                    <a:pt x="907" y="136"/>
                    <a:pt x="907" y="138"/>
                    <a:pt x="906" y="139"/>
                  </a:cubicBezTo>
                  <a:cubicBezTo>
                    <a:pt x="904" y="141"/>
                    <a:pt x="903" y="136"/>
                    <a:pt x="901" y="137"/>
                  </a:cubicBezTo>
                  <a:cubicBezTo>
                    <a:pt x="899" y="139"/>
                    <a:pt x="896" y="136"/>
                    <a:pt x="893" y="135"/>
                  </a:cubicBezTo>
                  <a:cubicBezTo>
                    <a:pt x="890" y="135"/>
                    <a:pt x="885" y="135"/>
                    <a:pt x="886" y="136"/>
                  </a:cubicBezTo>
                  <a:cubicBezTo>
                    <a:pt x="887" y="138"/>
                    <a:pt x="886" y="140"/>
                    <a:pt x="887" y="143"/>
                  </a:cubicBezTo>
                  <a:cubicBezTo>
                    <a:pt x="888" y="146"/>
                    <a:pt x="893" y="150"/>
                    <a:pt x="895" y="151"/>
                  </a:cubicBezTo>
                  <a:cubicBezTo>
                    <a:pt x="897" y="151"/>
                    <a:pt x="903" y="152"/>
                    <a:pt x="904" y="154"/>
                  </a:cubicBezTo>
                  <a:cubicBezTo>
                    <a:pt x="906" y="156"/>
                    <a:pt x="907" y="160"/>
                    <a:pt x="905" y="162"/>
                  </a:cubicBezTo>
                  <a:cubicBezTo>
                    <a:pt x="904" y="163"/>
                    <a:pt x="899" y="158"/>
                    <a:pt x="896" y="159"/>
                  </a:cubicBezTo>
                  <a:cubicBezTo>
                    <a:pt x="893" y="160"/>
                    <a:pt x="889" y="160"/>
                    <a:pt x="887" y="160"/>
                  </a:cubicBezTo>
                  <a:cubicBezTo>
                    <a:pt x="884" y="161"/>
                    <a:pt x="882" y="158"/>
                    <a:pt x="882" y="155"/>
                  </a:cubicBezTo>
                  <a:cubicBezTo>
                    <a:pt x="882" y="152"/>
                    <a:pt x="882" y="133"/>
                    <a:pt x="880" y="130"/>
                  </a:cubicBezTo>
                  <a:cubicBezTo>
                    <a:pt x="877" y="128"/>
                    <a:pt x="875" y="126"/>
                    <a:pt x="874" y="127"/>
                  </a:cubicBezTo>
                  <a:cubicBezTo>
                    <a:pt x="873" y="127"/>
                    <a:pt x="874" y="137"/>
                    <a:pt x="874" y="140"/>
                  </a:cubicBezTo>
                  <a:cubicBezTo>
                    <a:pt x="874" y="143"/>
                    <a:pt x="865" y="147"/>
                    <a:pt x="865" y="150"/>
                  </a:cubicBezTo>
                  <a:cubicBezTo>
                    <a:pt x="865" y="154"/>
                    <a:pt x="862" y="155"/>
                    <a:pt x="861" y="158"/>
                  </a:cubicBezTo>
                  <a:cubicBezTo>
                    <a:pt x="860" y="162"/>
                    <a:pt x="870" y="169"/>
                    <a:pt x="872" y="170"/>
                  </a:cubicBezTo>
                  <a:cubicBezTo>
                    <a:pt x="874" y="172"/>
                    <a:pt x="871" y="175"/>
                    <a:pt x="871" y="177"/>
                  </a:cubicBezTo>
                  <a:cubicBezTo>
                    <a:pt x="871" y="178"/>
                    <a:pt x="870" y="193"/>
                    <a:pt x="871" y="198"/>
                  </a:cubicBezTo>
                  <a:cubicBezTo>
                    <a:pt x="871" y="203"/>
                    <a:pt x="872" y="207"/>
                    <a:pt x="874" y="208"/>
                  </a:cubicBezTo>
                  <a:cubicBezTo>
                    <a:pt x="876" y="209"/>
                    <a:pt x="877" y="207"/>
                    <a:pt x="879" y="207"/>
                  </a:cubicBezTo>
                  <a:cubicBezTo>
                    <a:pt x="882" y="207"/>
                    <a:pt x="883" y="205"/>
                    <a:pt x="886" y="204"/>
                  </a:cubicBezTo>
                  <a:cubicBezTo>
                    <a:pt x="889" y="204"/>
                    <a:pt x="896" y="203"/>
                    <a:pt x="900" y="205"/>
                  </a:cubicBezTo>
                  <a:cubicBezTo>
                    <a:pt x="905" y="206"/>
                    <a:pt x="905" y="209"/>
                    <a:pt x="907" y="212"/>
                  </a:cubicBezTo>
                  <a:cubicBezTo>
                    <a:pt x="908" y="216"/>
                    <a:pt x="912" y="220"/>
                    <a:pt x="914" y="223"/>
                  </a:cubicBezTo>
                  <a:cubicBezTo>
                    <a:pt x="916" y="227"/>
                    <a:pt x="909" y="226"/>
                    <a:pt x="909" y="233"/>
                  </a:cubicBezTo>
                  <a:cubicBezTo>
                    <a:pt x="909" y="240"/>
                    <a:pt x="913" y="241"/>
                    <a:pt x="918" y="242"/>
                  </a:cubicBezTo>
                  <a:cubicBezTo>
                    <a:pt x="922" y="244"/>
                    <a:pt x="916" y="245"/>
                    <a:pt x="914" y="245"/>
                  </a:cubicBezTo>
                  <a:cubicBezTo>
                    <a:pt x="912" y="245"/>
                    <a:pt x="909" y="247"/>
                    <a:pt x="908" y="248"/>
                  </a:cubicBezTo>
                  <a:cubicBezTo>
                    <a:pt x="907" y="249"/>
                    <a:pt x="906" y="246"/>
                    <a:pt x="904" y="245"/>
                  </a:cubicBezTo>
                  <a:cubicBezTo>
                    <a:pt x="901" y="243"/>
                    <a:pt x="902" y="231"/>
                    <a:pt x="901" y="226"/>
                  </a:cubicBezTo>
                  <a:cubicBezTo>
                    <a:pt x="900" y="221"/>
                    <a:pt x="897" y="214"/>
                    <a:pt x="894" y="213"/>
                  </a:cubicBezTo>
                  <a:cubicBezTo>
                    <a:pt x="891" y="211"/>
                    <a:pt x="877" y="221"/>
                    <a:pt x="877" y="223"/>
                  </a:cubicBezTo>
                  <a:cubicBezTo>
                    <a:pt x="876" y="225"/>
                    <a:pt x="878" y="225"/>
                    <a:pt x="880" y="229"/>
                  </a:cubicBezTo>
                  <a:cubicBezTo>
                    <a:pt x="882" y="232"/>
                    <a:pt x="878" y="238"/>
                    <a:pt x="875" y="245"/>
                  </a:cubicBezTo>
                  <a:cubicBezTo>
                    <a:pt x="873" y="251"/>
                    <a:pt x="868" y="259"/>
                    <a:pt x="865" y="261"/>
                  </a:cubicBezTo>
                  <a:cubicBezTo>
                    <a:pt x="863" y="263"/>
                    <a:pt x="868" y="266"/>
                    <a:pt x="871" y="269"/>
                  </a:cubicBezTo>
                  <a:cubicBezTo>
                    <a:pt x="874" y="273"/>
                    <a:pt x="874" y="276"/>
                    <a:pt x="872" y="279"/>
                  </a:cubicBezTo>
                  <a:cubicBezTo>
                    <a:pt x="870" y="281"/>
                    <a:pt x="865" y="267"/>
                    <a:pt x="862" y="265"/>
                  </a:cubicBezTo>
                  <a:cubicBezTo>
                    <a:pt x="859" y="263"/>
                    <a:pt x="852" y="263"/>
                    <a:pt x="847" y="263"/>
                  </a:cubicBezTo>
                  <a:cubicBezTo>
                    <a:pt x="842" y="263"/>
                    <a:pt x="837" y="259"/>
                    <a:pt x="834" y="257"/>
                  </a:cubicBezTo>
                  <a:cubicBezTo>
                    <a:pt x="831" y="254"/>
                    <a:pt x="830" y="256"/>
                    <a:pt x="828" y="257"/>
                  </a:cubicBezTo>
                  <a:cubicBezTo>
                    <a:pt x="826" y="258"/>
                    <a:pt x="826" y="255"/>
                    <a:pt x="828" y="253"/>
                  </a:cubicBezTo>
                  <a:cubicBezTo>
                    <a:pt x="829" y="251"/>
                    <a:pt x="841" y="253"/>
                    <a:pt x="846" y="253"/>
                  </a:cubicBezTo>
                  <a:cubicBezTo>
                    <a:pt x="851" y="253"/>
                    <a:pt x="853" y="252"/>
                    <a:pt x="857" y="250"/>
                  </a:cubicBezTo>
                  <a:cubicBezTo>
                    <a:pt x="861" y="247"/>
                    <a:pt x="867" y="225"/>
                    <a:pt x="867" y="223"/>
                  </a:cubicBezTo>
                  <a:cubicBezTo>
                    <a:pt x="868" y="221"/>
                    <a:pt x="867" y="217"/>
                    <a:pt x="864" y="215"/>
                  </a:cubicBezTo>
                  <a:cubicBezTo>
                    <a:pt x="861" y="213"/>
                    <a:pt x="858" y="202"/>
                    <a:pt x="857" y="195"/>
                  </a:cubicBezTo>
                  <a:cubicBezTo>
                    <a:pt x="856" y="187"/>
                    <a:pt x="858" y="179"/>
                    <a:pt x="857" y="175"/>
                  </a:cubicBezTo>
                  <a:cubicBezTo>
                    <a:pt x="857" y="172"/>
                    <a:pt x="851" y="165"/>
                    <a:pt x="849" y="162"/>
                  </a:cubicBezTo>
                  <a:cubicBezTo>
                    <a:pt x="847" y="159"/>
                    <a:pt x="850" y="157"/>
                    <a:pt x="851" y="155"/>
                  </a:cubicBezTo>
                  <a:cubicBezTo>
                    <a:pt x="853" y="152"/>
                    <a:pt x="853" y="138"/>
                    <a:pt x="854" y="136"/>
                  </a:cubicBezTo>
                  <a:cubicBezTo>
                    <a:pt x="854" y="133"/>
                    <a:pt x="857" y="132"/>
                    <a:pt x="857" y="130"/>
                  </a:cubicBezTo>
                  <a:cubicBezTo>
                    <a:pt x="856" y="128"/>
                    <a:pt x="853" y="127"/>
                    <a:pt x="850" y="127"/>
                  </a:cubicBezTo>
                  <a:cubicBezTo>
                    <a:pt x="847" y="127"/>
                    <a:pt x="843" y="127"/>
                    <a:pt x="838" y="127"/>
                  </a:cubicBezTo>
                  <a:cubicBezTo>
                    <a:pt x="833" y="127"/>
                    <a:pt x="831" y="126"/>
                    <a:pt x="830" y="125"/>
                  </a:cubicBezTo>
                  <a:cubicBezTo>
                    <a:pt x="829" y="125"/>
                    <a:pt x="827" y="126"/>
                    <a:pt x="825" y="128"/>
                  </a:cubicBezTo>
                  <a:cubicBezTo>
                    <a:pt x="823" y="129"/>
                    <a:pt x="825" y="133"/>
                    <a:pt x="821" y="146"/>
                  </a:cubicBezTo>
                  <a:cubicBezTo>
                    <a:pt x="816" y="160"/>
                    <a:pt x="806" y="161"/>
                    <a:pt x="806" y="163"/>
                  </a:cubicBezTo>
                  <a:cubicBezTo>
                    <a:pt x="806" y="166"/>
                    <a:pt x="804" y="168"/>
                    <a:pt x="803" y="170"/>
                  </a:cubicBezTo>
                  <a:cubicBezTo>
                    <a:pt x="802" y="173"/>
                    <a:pt x="804" y="172"/>
                    <a:pt x="806" y="172"/>
                  </a:cubicBezTo>
                  <a:cubicBezTo>
                    <a:pt x="808" y="172"/>
                    <a:pt x="809" y="186"/>
                    <a:pt x="809" y="188"/>
                  </a:cubicBezTo>
                  <a:cubicBezTo>
                    <a:pt x="809" y="190"/>
                    <a:pt x="806" y="188"/>
                    <a:pt x="806" y="189"/>
                  </a:cubicBezTo>
                  <a:cubicBezTo>
                    <a:pt x="805" y="189"/>
                    <a:pt x="805" y="197"/>
                    <a:pt x="807" y="199"/>
                  </a:cubicBezTo>
                  <a:cubicBezTo>
                    <a:pt x="810" y="202"/>
                    <a:pt x="810" y="198"/>
                    <a:pt x="812" y="198"/>
                  </a:cubicBezTo>
                  <a:cubicBezTo>
                    <a:pt x="813" y="198"/>
                    <a:pt x="814" y="205"/>
                    <a:pt x="817" y="208"/>
                  </a:cubicBezTo>
                  <a:cubicBezTo>
                    <a:pt x="820" y="211"/>
                    <a:pt x="823" y="212"/>
                    <a:pt x="825" y="211"/>
                  </a:cubicBezTo>
                  <a:cubicBezTo>
                    <a:pt x="828" y="210"/>
                    <a:pt x="826" y="223"/>
                    <a:pt x="824" y="226"/>
                  </a:cubicBezTo>
                  <a:cubicBezTo>
                    <a:pt x="822" y="228"/>
                    <a:pt x="821" y="218"/>
                    <a:pt x="815" y="214"/>
                  </a:cubicBezTo>
                  <a:cubicBezTo>
                    <a:pt x="810" y="211"/>
                    <a:pt x="804" y="207"/>
                    <a:pt x="802" y="206"/>
                  </a:cubicBezTo>
                  <a:cubicBezTo>
                    <a:pt x="799" y="205"/>
                    <a:pt x="790" y="197"/>
                    <a:pt x="785" y="197"/>
                  </a:cubicBezTo>
                  <a:cubicBezTo>
                    <a:pt x="779" y="197"/>
                    <a:pt x="774" y="194"/>
                    <a:pt x="768" y="194"/>
                  </a:cubicBezTo>
                  <a:cubicBezTo>
                    <a:pt x="762" y="194"/>
                    <a:pt x="761" y="192"/>
                    <a:pt x="759" y="191"/>
                  </a:cubicBezTo>
                  <a:cubicBezTo>
                    <a:pt x="757" y="190"/>
                    <a:pt x="754" y="192"/>
                    <a:pt x="755" y="193"/>
                  </a:cubicBezTo>
                  <a:cubicBezTo>
                    <a:pt x="755" y="195"/>
                    <a:pt x="751" y="197"/>
                    <a:pt x="753" y="201"/>
                  </a:cubicBezTo>
                  <a:cubicBezTo>
                    <a:pt x="755" y="205"/>
                    <a:pt x="757" y="208"/>
                    <a:pt x="759" y="211"/>
                  </a:cubicBezTo>
                  <a:cubicBezTo>
                    <a:pt x="760" y="214"/>
                    <a:pt x="755" y="215"/>
                    <a:pt x="752" y="215"/>
                  </a:cubicBezTo>
                  <a:cubicBezTo>
                    <a:pt x="749" y="216"/>
                    <a:pt x="751" y="219"/>
                    <a:pt x="751" y="223"/>
                  </a:cubicBezTo>
                  <a:cubicBezTo>
                    <a:pt x="751" y="226"/>
                    <a:pt x="748" y="222"/>
                    <a:pt x="746" y="221"/>
                  </a:cubicBezTo>
                  <a:cubicBezTo>
                    <a:pt x="744" y="221"/>
                    <a:pt x="744" y="220"/>
                    <a:pt x="745" y="219"/>
                  </a:cubicBezTo>
                  <a:cubicBezTo>
                    <a:pt x="747" y="219"/>
                    <a:pt x="746" y="217"/>
                    <a:pt x="747" y="216"/>
                  </a:cubicBezTo>
                  <a:cubicBezTo>
                    <a:pt x="747" y="215"/>
                    <a:pt x="745" y="213"/>
                    <a:pt x="743" y="212"/>
                  </a:cubicBezTo>
                  <a:cubicBezTo>
                    <a:pt x="741" y="211"/>
                    <a:pt x="739" y="212"/>
                    <a:pt x="735" y="214"/>
                  </a:cubicBezTo>
                  <a:cubicBezTo>
                    <a:pt x="732" y="217"/>
                    <a:pt x="731" y="217"/>
                    <a:pt x="725" y="218"/>
                  </a:cubicBezTo>
                  <a:cubicBezTo>
                    <a:pt x="719" y="219"/>
                    <a:pt x="719" y="217"/>
                    <a:pt x="715" y="218"/>
                  </a:cubicBezTo>
                  <a:cubicBezTo>
                    <a:pt x="711" y="220"/>
                    <a:pt x="710" y="220"/>
                    <a:pt x="709" y="222"/>
                  </a:cubicBezTo>
                  <a:cubicBezTo>
                    <a:pt x="707" y="224"/>
                    <a:pt x="710" y="224"/>
                    <a:pt x="707" y="226"/>
                  </a:cubicBezTo>
                  <a:cubicBezTo>
                    <a:pt x="705" y="227"/>
                    <a:pt x="704" y="224"/>
                    <a:pt x="703" y="227"/>
                  </a:cubicBezTo>
                  <a:cubicBezTo>
                    <a:pt x="701" y="230"/>
                    <a:pt x="699" y="230"/>
                    <a:pt x="698" y="231"/>
                  </a:cubicBezTo>
                  <a:cubicBezTo>
                    <a:pt x="696" y="232"/>
                    <a:pt x="696" y="231"/>
                    <a:pt x="694" y="231"/>
                  </a:cubicBezTo>
                  <a:cubicBezTo>
                    <a:pt x="691" y="231"/>
                    <a:pt x="693" y="229"/>
                    <a:pt x="690" y="230"/>
                  </a:cubicBezTo>
                  <a:cubicBezTo>
                    <a:pt x="687" y="231"/>
                    <a:pt x="690" y="228"/>
                    <a:pt x="690" y="227"/>
                  </a:cubicBezTo>
                  <a:cubicBezTo>
                    <a:pt x="691" y="226"/>
                    <a:pt x="697" y="223"/>
                    <a:pt x="698" y="222"/>
                  </a:cubicBezTo>
                  <a:cubicBezTo>
                    <a:pt x="700" y="221"/>
                    <a:pt x="700" y="214"/>
                    <a:pt x="699" y="213"/>
                  </a:cubicBezTo>
                  <a:cubicBezTo>
                    <a:pt x="698" y="212"/>
                    <a:pt x="702" y="210"/>
                    <a:pt x="703" y="209"/>
                  </a:cubicBezTo>
                  <a:cubicBezTo>
                    <a:pt x="704" y="209"/>
                    <a:pt x="698" y="211"/>
                    <a:pt x="695" y="212"/>
                  </a:cubicBezTo>
                  <a:cubicBezTo>
                    <a:pt x="692" y="213"/>
                    <a:pt x="687" y="217"/>
                    <a:pt x="685" y="219"/>
                  </a:cubicBezTo>
                  <a:cubicBezTo>
                    <a:pt x="682" y="220"/>
                    <a:pt x="679" y="221"/>
                    <a:pt x="674" y="222"/>
                  </a:cubicBezTo>
                  <a:cubicBezTo>
                    <a:pt x="668" y="224"/>
                    <a:pt x="665" y="230"/>
                    <a:pt x="664" y="230"/>
                  </a:cubicBezTo>
                  <a:cubicBezTo>
                    <a:pt x="662" y="231"/>
                    <a:pt x="658" y="229"/>
                    <a:pt x="656" y="229"/>
                  </a:cubicBezTo>
                  <a:cubicBezTo>
                    <a:pt x="654" y="229"/>
                    <a:pt x="658" y="232"/>
                    <a:pt x="658" y="234"/>
                  </a:cubicBezTo>
                  <a:cubicBezTo>
                    <a:pt x="659" y="235"/>
                    <a:pt x="652" y="236"/>
                    <a:pt x="650" y="236"/>
                  </a:cubicBezTo>
                  <a:cubicBezTo>
                    <a:pt x="649" y="237"/>
                    <a:pt x="651" y="242"/>
                    <a:pt x="649" y="247"/>
                  </a:cubicBezTo>
                  <a:cubicBezTo>
                    <a:pt x="648" y="252"/>
                    <a:pt x="639" y="250"/>
                    <a:pt x="635" y="250"/>
                  </a:cubicBezTo>
                  <a:cubicBezTo>
                    <a:pt x="630" y="251"/>
                    <a:pt x="631" y="247"/>
                    <a:pt x="629" y="245"/>
                  </a:cubicBezTo>
                  <a:cubicBezTo>
                    <a:pt x="627" y="242"/>
                    <a:pt x="625" y="242"/>
                    <a:pt x="623" y="241"/>
                  </a:cubicBezTo>
                  <a:cubicBezTo>
                    <a:pt x="621" y="240"/>
                    <a:pt x="623" y="237"/>
                    <a:pt x="625" y="235"/>
                  </a:cubicBezTo>
                  <a:cubicBezTo>
                    <a:pt x="627" y="232"/>
                    <a:pt x="634" y="231"/>
                    <a:pt x="635" y="230"/>
                  </a:cubicBezTo>
                  <a:cubicBezTo>
                    <a:pt x="637" y="229"/>
                    <a:pt x="631" y="224"/>
                    <a:pt x="630" y="222"/>
                  </a:cubicBezTo>
                  <a:cubicBezTo>
                    <a:pt x="629" y="220"/>
                    <a:pt x="624" y="218"/>
                    <a:pt x="620" y="218"/>
                  </a:cubicBezTo>
                  <a:cubicBezTo>
                    <a:pt x="616" y="218"/>
                    <a:pt x="613" y="217"/>
                    <a:pt x="609" y="216"/>
                  </a:cubicBezTo>
                  <a:cubicBezTo>
                    <a:pt x="605" y="215"/>
                    <a:pt x="607" y="218"/>
                    <a:pt x="609" y="219"/>
                  </a:cubicBezTo>
                  <a:cubicBezTo>
                    <a:pt x="610" y="221"/>
                    <a:pt x="613" y="224"/>
                    <a:pt x="615" y="227"/>
                  </a:cubicBezTo>
                  <a:cubicBezTo>
                    <a:pt x="616" y="231"/>
                    <a:pt x="609" y="241"/>
                    <a:pt x="609" y="244"/>
                  </a:cubicBezTo>
                  <a:cubicBezTo>
                    <a:pt x="609" y="246"/>
                    <a:pt x="616" y="247"/>
                    <a:pt x="619" y="251"/>
                  </a:cubicBezTo>
                  <a:cubicBezTo>
                    <a:pt x="621" y="255"/>
                    <a:pt x="614" y="263"/>
                    <a:pt x="613" y="264"/>
                  </a:cubicBezTo>
                  <a:cubicBezTo>
                    <a:pt x="611" y="266"/>
                    <a:pt x="608" y="265"/>
                    <a:pt x="608" y="264"/>
                  </a:cubicBezTo>
                  <a:cubicBezTo>
                    <a:pt x="607" y="263"/>
                    <a:pt x="604" y="260"/>
                    <a:pt x="602" y="260"/>
                  </a:cubicBezTo>
                  <a:cubicBezTo>
                    <a:pt x="600" y="261"/>
                    <a:pt x="600" y="259"/>
                    <a:pt x="598" y="258"/>
                  </a:cubicBezTo>
                  <a:cubicBezTo>
                    <a:pt x="598" y="258"/>
                    <a:pt x="594" y="262"/>
                    <a:pt x="592" y="264"/>
                  </a:cubicBezTo>
                  <a:cubicBezTo>
                    <a:pt x="590" y="266"/>
                    <a:pt x="584" y="267"/>
                    <a:pt x="583" y="269"/>
                  </a:cubicBezTo>
                  <a:cubicBezTo>
                    <a:pt x="581" y="271"/>
                    <a:pt x="576" y="275"/>
                    <a:pt x="575" y="277"/>
                  </a:cubicBezTo>
                  <a:cubicBezTo>
                    <a:pt x="573" y="279"/>
                    <a:pt x="581" y="286"/>
                    <a:pt x="582" y="287"/>
                  </a:cubicBezTo>
                  <a:cubicBezTo>
                    <a:pt x="584" y="288"/>
                    <a:pt x="583" y="290"/>
                    <a:pt x="581" y="292"/>
                  </a:cubicBezTo>
                  <a:cubicBezTo>
                    <a:pt x="580" y="294"/>
                    <a:pt x="571" y="290"/>
                    <a:pt x="568" y="289"/>
                  </a:cubicBezTo>
                  <a:cubicBezTo>
                    <a:pt x="566" y="288"/>
                    <a:pt x="565" y="288"/>
                    <a:pt x="563" y="289"/>
                  </a:cubicBezTo>
                  <a:cubicBezTo>
                    <a:pt x="560" y="290"/>
                    <a:pt x="557" y="287"/>
                    <a:pt x="555" y="284"/>
                  </a:cubicBezTo>
                  <a:cubicBezTo>
                    <a:pt x="554" y="281"/>
                    <a:pt x="552" y="283"/>
                    <a:pt x="550" y="282"/>
                  </a:cubicBezTo>
                  <a:cubicBezTo>
                    <a:pt x="548" y="282"/>
                    <a:pt x="549" y="283"/>
                    <a:pt x="548" y="284"/>
                  </a:cubicBezTo>
                  <a:cubicBezTo>
                    <a:pt x="548" y="286"/>
                    <a:pt x="547" y="286"/>
                    <a:pt x="545" y="287"/>
                  </a:cubicBezTo>
                  <a:cubicBezTo>
                    <a:pt x="544" y="287"/>
                    <a:pt x="545" y="291"/>
                    <a:pt x="549" y="296"/>
                  </a:cubicBezTo>
                  <a:cubicBezTo>
                    <a:pt x="553" y="300"/>
                    <a:pt x="553" y="297"/>
                    <a:pt x="556" y="296"/>
                  </a:cubicBezTo>
                  <a:cubicBezTo>
                    <a:pt x="560" y="295"/>
                    <a:pt x="558" y="302"/>
                    <a:pt x="560" y="304"/>
                  </a:cubicBezTo>
                  <a:cubicBezTo>
                    <a:pt x="562" y="306"/>
                    <a:pt x="557" y="306"/>
                    <a:pt x="555" y="307"/>
                  </a:cubicBezTo>
                  <a:cubicBezTo>
                    <a:pt x="553" y="307"/>
                    <a:pt x="547" y="306"/>
                    <a:pt x="544" y="303"/>
                  </a:cubicBezTo>
                  <a:cubicBezTo>
                    <a:pt x="540" y="301"/>
                    <a:pt x="541" y="298"/>
                    <a:pt x="539" y="298"/>
                  </a:cubicBezTo>
                  <a:cubicBezTo>
                    <a:pt x="537" y="298"/>
                    <a:pt x="534" y="297"/>
                    <a:pt x="533" y="295"/>
                  </a:cubicBezTo>
                  <a:cubicBezTo>
                    <a:pt x="531" y="293"/>
                    <a:pt x="529" y="292"/>
                    <a:pt x="530" y="291"/>
                  </a:cubicBezTo>
                  <a:cubicBezTo>
                    <a:pt x="531" y="290"/>
                    <a:pt x="531" y="284"/>
                    <a:pt x="529" y="281"/>
                  </a:cubicBezTo>
                  <a:cubicBezTo>
                    <a:pt x="528" y="277"/>
                    <a:pt x="526" y="278"/>
                    <a:pt x="528" y="278"/>
                  </a:cubicBezTo>
                  <a:cubicBezTo>
                    <a:pt x="530" y="277"/>
                    <a:pt x="530" y="272"/>
                    <a:pt x="529" y="271"/>
                  </a:cubicBezTo>
                  <a:cubicBezTo>
                    <a:pt x="528" y="270"/>
                    <a:pt x="521" y="264"/>
                    <a:pt x="520" y="264"/>
                  </a:cubicBezTo>
                  <a:cubicBezTo>
                    <a:pt x="519" y="264"/>
                    <a:pt x="516" y="260"/>
                    <a:pt x="516" y="259"/>
                  </a:cubicBezTo>
                  <a:cubicBezTo>
                    <a:pt x="516" y="258"/>
                    <a:pt x="513" y="255"/>
                    <a:pt x="512" y="255"/>
                  </a:cubicBezTo>
                  <a:cubicBezTo>
                    <a:pt x="510" y="255"/>
                    <a:pt x="506" y="255"/>
                    <a:pt x="504" y="254"/>
                  </a:cubicBezTo>
                  <a:cubicBezTo>
                    <a:pt x="501" y="252"/>
                    <a:pt x="505" y="251"/>
                    <a:pt x="506" y="251"/>
                  </a:cubicBezTo>
                  <a:cubicBezTo>
                    <a:pt x="507" y="250"/>
                    <a:pt x="508" y="248"/>
                    <a:pt x="509" y="247"/>
                  </a:cubicBezTo>
                  <a:cubicBezTo>
                    <a:pt x="510" y="246"/>
                    <a:pt x="513" y="251"/>
                    <a:pt x="516" y="253"/>
                  </a:cubicBezTo>
                  <a:cubicBezTo>
                    <a:pt x="519" y="255"/>
                    <a:pt x="529" y="258"/>
                    <a:pt x="532" y="260"/>
                  </a:cubicBezTo>
                  <a:cubicBezTo>
                    <a:pt x="534" y="261"/>
                    <a:pt x="544" y="263"/>
                    <a:pt x="549" y="264"/>
                  </a:cubicBezTo>
                  <a:cubicBezTo>
                    <a:pt x="554" y="264"/>
                    <a:pt x="561" y="266"/>
                    <a:pt x="564" y="266"/>
                  </a:cubicBezTo>
                  <a:cubicBezTo>
                    <a:pt x="567" y="266"/>
                    <a:pt x="571" y="264"/>
                    <a:pt x="575" y="264"/>
                  </a:cubicBezTo>
                  <a:cubicBezTo>
                    <a:pt x="578" y="264"/>
                    <a:pt x="581" y="261"/>
                    <a:pt x="584" y="257"/>
                  </a:cubicBezTo>
                  <a:cubicBezTo>
                    <a:pt x="588" y="253"/>
                    <a:pt x="588" y="246"/>
                    <a:pt x="587" y="245"/>
                  </a:cubicBezTo>
                  <a:cubicBezTo>
                    <a:pt x="586" y="244"/>
                    <a:pt x="587" y="234"/>
                    <a:pt x="585" y="233"/>
                  </a:cubicBezTo>
                  <a:cubicBezTo>
                    <a:pt x="582" y="232"/>
                    <a:pt x="582" y="231"/>
                    <a:pt x="579" y="229"/>
                  </a:cubicBezTo>
                  <a:cubicBezTo>
                    <a:pt x="576" y="226"/>
                    <a:pt x="575" y="226"/>
                    <a:pt x="573" y="226"/>
                  </a:cubicBezTo>
                  <a:cubicBezTo>
                    <a:pt x="571" y="227"/>
                    <a:pt x="571" y="225"/>
                    <a:pt x="568" y="223"/>
                  </a:cubicBezTo>
                  <a:cubicBezTo>
                    <a:pt x="565" y="222"/>
                    <a:pt x="565" y="222"/>
                    <a:pt x="561" y="221"/>
                  </a:cubicBezTo>
                  <a:cubicBezTo>
                    <a:pt x="558" y="221"/>
                    <a:pt x="557" y="219"/>
                    <a:pt x="555" y="217"/>
                  </a:cubicBezTo>
                  <a:cubicBezTo>
                    <a:pt x="552" y="214"/>
                    <a:pt x="542" y="209"/>
                    <a:pt x="539" y="207"/>
                  </a:cubicBezTo>
                  <a:cubicBezTo>
                    <a:pt x="536" y="205"/>
                    <a:pt x="532" y="204"/>
                    <a:pt x="528" y="205"/>
                  </a:cubicBezTo>
                  <a:cubicBezTo>
                    <a:pt x="525" y="205"/>
                    <a:pt x="523" y="203"/>
                    <a:pt x="521" y="204"/>
                  </a:cubicBezTo>
                  <a:cubicBezTo>
                    <a:pt x="519" y="204"/>
                    <a:pt x="517" y="203"/>
                    <a:pt x="517" y="202"/>
                  </a:cubicBezTo>
                  <a:cubicBezTo>
                    <a:pt x="517" y="200"/>
                    <a:pt x="514" y="202"/>
                    <a:pt x="511" y="203"/>
                  </a:cubicBezTo>
                  <a:cubicBezTo>
                    <a:pt x="509" y="205"/>
                    <a:pt x="513" y="200"/>
                    <a:pt x="510" y="200"/>
                  </a:cubicBezTo>
                  <a:cubicBezTo>
                    <a:pt x="508" y="200"/>
                    <a:pt x="505" y="198"/>
                    <a:pt x="507" y="198"/>
                  </a:cubicBezTo>
                  <a:cubicBezTo>
                    <a:pt x="509" y="198"/>
                    <a:pt x="516" y="195"/>
                    <a:pt x="512" y="193"/>
                  </a:cubicBezTo>
                  <a:cubicBezTo>
                    <a:pt x="508" y="191"/>
                    <a:pt x="503" y="191"/>
                    <a:pt x="502" y="192"/>
                  </a:cubicBezTo>
                  <a:cubicBezTo>
                    <a:pt x="501" y="193"/>
                    <a:pt x="501" y="193"/>
                    <a:pt x="500" y="194"/>
                  </a:cubicBezTo>
                  <a:cubicBezTo>
                    <a:pt x="500" y="194"/>
                    <a:pt x="500" y="194"/>
                    <a:pt x="500" y="194"/>
                  </a:cubicBezTo>
                  <a:cubicBezTo>
                    <a:pt x="499" y="194"/>
                    <a:pt x="499" y="194"/>
                    <a:pt x="498" y="194"/>
                  </a:cubicBezTo>
                  <a:cubicBezTo>
                    <a:pt x="498" y="194"/>
                    <a:pt x="498" y="194"/>
                    <a:pt x="497" y="194"/>
                  </a:cubicBezTo>
                  <a:cubicBezTo>
                    <a:pt x="497" y="194"/>
                    <a:pt x="496" y="194"/>
                    <a:pt x="496" y="194"/>
                  </a:cubicBezTo>
                  <a:cubicBezTo>
                    <a:pt x="495" y="194"/>
                    <a:pt x="495" y="194"/>
                    <a:pt x="494" y="194"/>
                  </a:cubicBezTo>
                  <a:cubicBezTo>
                    <a:pt x="493" y="194"/>
                    <a:pt x="493" y="194"/>
                    <a:pt x="492" y="194"/>
                  </a:cubicBezTo>
                  <a:cubicBezTo>
                    <a:pt x="487" y="194"/>
                    <a:pt x="483" y="192"/>
                    <a:pt x="483" y="191"/>
                  </a:cubicBezTo>
                  <a:cubicBezTo>
                    <a:pt x="483" y="190"/>
                    <a:pt x="477" y="188"/>
                    <a:pt x="475" y="187"/>
                  </a:cubicBezTo>
                  <a:cubicBezTo>
                    <a:pt x="473" y="186"/>
                    <a:pt x="479" y="186"/>
                    <a:pt x="483" y="187"/>
                  </a:cubicBezTo>
                  <a:cubicBezTo>
                    <a:pt x="487" y="188"/>
                    <a:pt x="487" y="187"/>
                    <a:pt x="489" y="186"/>
                  </a:cubicBezTo>
                  <a:cubicBezTo>
                    <a:pt x="490" y="186"/>
                    <a:pt x="494" y="184"/>
                    <a:pt x="495" y="182"/>
                  </a:cubicBezTo>
                  <a:cubicBezTo>
                    <a:pt x="496" y="181"/>
                    <a:pt x="495" y="179"/>
                    <a:pt x="492" y="179"/>
                  </a:cubicBezTo>
                  <a:cubicBezTo>
                    <a:pt x="490" y="179"/>
                    <a:pt x="490" y="176"/>
                    <a:pt x="486" y="175"/>
                  </a:cubicBezTo>
                  <a:cubicBezTo>
                    <a:pt x="483" y="175"/>
                    <a:pt x="484" y="174"/>
                    <a:pt x="482" y="174"/>
                  </a:cubicBezTo>
                  <a:cubicBezTo>
                    <a:pt x="480" y="175"/>
                    <a:pt x="481" y="172"/>
                    <a:pt x="479" y="170"/>
                  </a:cubicBezTo>
                  <a:cubicBezTo>
                    <a:pt x="477" y="168"/>
                    <a:pt x="475" y="171"/>
                    <a:pt x="474" y="172"/>
                  </a:cubicBezTo>
                  <a:cubicBezTo>
                    <a:pt x="473" y="174"/>
                    <a:pt x="473" y="176"/>
                    <a:pt x="470" y="177"/>
                  </a:cubicBezTo>
                  <a:cubicBezTo>
                    <a:pt x="468" y="178"/>
                    <a:pt x="470" y="176"/>
                    <a:pt x="470" y="175"/>
                  </a:cubicBezTo>
                  <a:cubicBezTo>
                    <a:pt x="471" y="174"/>
                    <a:pt x="470" y="175"/>
                    <a:pt x="468" y="175"/>
                  </a:cubicBezTo>
                  <a:cubicBezTo>
                    <a:pt x="466" y="175"/>
                    <a:pt x="467" y="174"/>
                    <a:pt x="468" y="173"/>
                  </a:cubicBezTo>
                  <a:cubicBezTo>
                    <a:pt x="470" y="172"/>
                    <a:pt x="472" y="169"/>
                    <a:pt x="472" y="168"/>
                  </a:cubicBezTo>
                  <a:cubicBezTo>
                    <a:pt x="472" y="167"/>
                    <a:pt x="471" y="165"/>
                    <a:pt x="469" y="166"/>
                  </a:cubicBezTo>
                  <a:cubicBezTo>
                    <a:pt x="467" y="167"/>
                    <a:pt x="465" y="165"/>
                    <a:pt x="464" y="166"/>
                  </a:cubicBezTo>
                  <a:cubicBezTo>
                    <a:pt x="462" y="167"/>
                    <a:pt x="460" y="173"/>
                    <a:pt x="460" y="175"/>
                  </a:cubicBezTo>
                  <a:cubicBezTo>
                    <a:pt x="460" y="178"/>
                    <a:pt x="458" y="178"/>
                    <a:pt x="457" y="178"/>
                  </a:cubicBezTo>
                  <a:cubicBezTo>
                    <a:pt x="455" y="178"/>
                    <a:pt x="458" y="166"/>
                    <a:pt x="458" y="165"/>
                  </a:cubicBezTo>
                  <a:cubicBezTo>
                    <a:pt x="459" y="164"/>
                    <a:pt x="456" y="166"/>
                    <a:pt x="453" y="168"/>
                  </a:cubicBezTo>
                  <a:cubicBezTo>
                    <a:pt x="451" y="171"/>
                    <a:pt x="449" y="174"/>
                    <a:pt x="448" y="176"/>
                  </a:cubicBezTo>
                  <a:cubicBezTo>
                    <a:pt x="447" y="178"/>
                    <a:pt x="445" y="184"/>
                    <a:pt x="443" y="186"/>
                  </a:cubicBezTo>
                  <a:cubicBezTo>
                    <a:pt x="441" y="189"/>
                    <a:pt x="442" y="182"/>
                    <a:pt x="443" y="180"/>
                  </a:cubicBezTo>
                  <a:cubicBezTo>
                    <a:pt x="445" y="179"/>
                    <a:pt x="445" y="175"/>
                    <a:pt x="447" y="173"/>
                  </a:cubicBezTo>
                  <a:cubicBezTo>
                    <a:pt x="448" y="172"/>
                    <a:pt x="451" y="169"/>
                    <a:pt x="449" y="169"/>
                  </a:cubicBezTo>
                  <a:cubicBezTo>
                    <a:pt x="446" y="169"/>
                    <a:pt x="445" y="166"/>
                    <a:pt x="443" y="167"/>
                  </a:cubicBezTo>
                  <a:cubicBezTo>
                    <a:pt x="441" y="168"/>
                    <a:pt x="441" y="167"/>
                    <a:pt x="439" y="166"/>
                  </a:cubicBezTo>
                  <a:cubicBezTo>
                    <a:pt x="437" y="165"/>
                    <a:pt x="437" y="169"/>
                    <a:pt x="438" y="170"/>
                  </a:cubicBezTo>
                  <a:cubicBezTo>
                    <a:pt x="439" y="171"/>
                    <a:pt x="436" y="173"/>
                    <a:pt x="436" y="174"/>
                  </a:cubicBezTo>
                  <a:cubicBezTo>
                    <a:pt x="436" y="175"/>
                    <a:pt x="435" y="174"/>
                    <a:pt x="434" y="173"/>
                  </a:cubicBezTo>
                  <a:cubicBezTo>
                    <a:pt x="433" y="173"/>
                    <a:pt x="433" y="176"/>
                    <a:pt x="434" y="178"/>
                  </a:cubicBezTo>
                  <a:cubicBezTo>
                    <a:pt x="435" y="179"/>
                    <a:pt x="432" y="177"/>
                    <a:pt x="431" y="176"/>
                  </a:cubicBezTo>
                  <a:cubicBezTo>
                    <a:pt x="430" y="175"/>
                    <a:pt x="428" y="176"/>
                    <a:pt x="427" y="176"/>
                  </a:cubicBezTo>
                  <a:cubicBezTo>
                    <a:pt x="425" y="177"/>
                    <a:pt x="425" y="178"/>
                    <a:pt x="425" y="179"/>
                  </a:cubicBezTo>
                  <a:cubicBezTo>
                    <a:pt x="425" y="181"/>
                    <a:pt x="429" y="184"/>
                    <a:pt x="428" y="184"/>
                  </a:cubicBezTo>
                  <a:cubicBezTo>
                    <a:pt x="428" y="185"/>
                    <a:pt x="427" y="188"/>
                    <a:pt x="427" y="190"/>
                  </a:cubicBezTo>
                  <a:cubicBezTo>
                    <a:pt x="428" y="193"/>
                    <a:pt x="425" y="187"/>
                    <a:pt x="424" y="189"/>
                  </a:cubicBezTo>
                  <a:cubicBezTo>
                    <a:pt x="423" y="190"/>
                    <a:pt x="422" y="185"/>
                    <a:pt x="423" y="184"/>
                  </a:cubicBezTo>
                  <a:cubicBezTo>
                    <a:pt x="424" y="184"/>
                    <a:pt x="423" y="180"/>
                    <a:pt x="421" y="182"/>
                  </a:cubicBezTo>
                  <a:cubicBezTo>
                    <a:pt x="418" y="184"/>
                    <a:pt x="419" y="180"/>
                    <a:pt x="415" y="181"/>
                  </a:cubicBezTo>
                  <a:cubicBezTo>
                    <a:pt x="411" y="182"/>
                    <a:pt x="408" y="183"/>
                    <a:pt x="407" y="185"/>
                  </a:cubicBezTo>
                  <a:cubicBezTo>
                    <a:pt x="407" y="186"/>
                    <a:pt x="413" y="188"/>
                    <a:pt x="415" y="189"/>
                  </a:cubicBezTo>
                  <a:cubicBezTo>
                    <a:pt x="418" y="190"/>
                    <a:pt x="416" y="192"/>
                    <a:pt x="417" y="193"/>
                  </a:cubicBezTo>
                  <a:cubicBezTo>
                    <a:pt x="418" y="194"/>
                    <a:pt x="412" y="190"/>
                    <a:pt x="410" y="189"/>
                  </a:cubicBezTo>
                  <a:cubicBezTo>
                    <a:pt x="408" y="189"/>
                    <a:pt x="410" y="192"/>
                    <a:pt x="410" y="193"/>
                  </a:cubicBezTo>
                  <a:cubicBezTo>
                    <a:pt x="410" y="195"/>
                    <a:pt x="409" y="192"/>
                    <a:pt x="407" y="191"/>
                  </a:cubicBezTo>
                  <a:cubicBezTo>
                    <a:pt x="406" y="190"/>
                    <a:pt x="406" y="195"/>
                    <a:pt x="404" y="196"/>
                  </a:cubicBezTo>
                  <a:cubicBezTo>
                    <a:pt x="402" y="196"/>
                    <a:pt x="404" y="192"/>
                    <a:pt x="404" y="191"/>
                  </a:cubicBezTo>
                  <a:cubicBezTo>
                    <a:pt x="404" y="190"/>
                    <a:pt x="402" y="192"/>
                    <a:pt x="400" y="195"/>
                  </a:cubicBezTo>
                  <a:cubicBezTo>
                    <a:pt x="398" y="197"/>
                    <a:pt x="398" y="194"/>
                    <a:pt x="399" y="192"/>
                  </a:cubicBezTo>
                  <a:cubicBezTo>
                    <a:pt x="399" y="191"/>
                    <a:pt x="398" y="190"/>
                    <a:pt x="394" y="190"/>
                  </a:cubicBezTo>
                  <a:cubicBezTo>
                    <a:pt x="390" y="189"/>
                    <a:pt x="393" y="187"/>
                    <a:pt x="393" y="185"/>
                  </a:cubicBezTo>
                  <a:cubicBezTo>
                    <a:pt x="393" y="183"/>
                    <a:pt x="391" y="185"/>
                    <a:pt x="389" y="188"/>
                  </a:cubicBezTo>
                  <a:cubicBezTo>
                    <a:pt x="387" y="190"/>
                    <a:pt x="387" y="190"/>
                    <a:pt x="388" y="193"/>
                  </a:cubicBezTo>
                  <a:cubicBezTo>
                    <a:pt x="390" y="196"/>
                    <a:pt x="384" y="195"/>
                    <a:pt x="383" y="196"/>
                  </a:cubicBezTo>
                  <a:cubicBezTo>
                    <a:pt x="383" y="198"/>
                    <a:pt x="384" y="199"/>
                    <a:pt x="387" y="199"/>
                  </a:cubicBezTo>
                  <a:cubicBezTo>
                    <a:pt x="390" y="200"/>
                    <a:pt x="388" y="203"/>
                    <a:pt x="389" y="204"/>
                  </a:cubicBezTo>
                  <a:cubicBezTo>
                    <a:pt x="389" y="205"/>
                    <a:pt x="383" y="204"/>
                    <a:pt x="383" y="206"/>
                  </a:cubicBezTo>
                  <a:cubicBezTo>
                    <a:pt x="382" y="207"/>
                    <a:pt x="381" y="208"/>
                    <a:pt x="378" y="209"/>
                  </a:cubicBezTo>
                  <a:cubicBezTo>
                    <a:pt x="376" y="209"/>
                    <a:pt x="377" y="210"/>
                    <a:pt x="379" y="211"/>
                  </a:cubicBezTo>
                  <a:cubicBezTo>
                    <a:pt x="381" y="213"/>
                    <a:pt x="378" y="213"/>
                    <a:pt x="377" y="213"/>
                  </a:cubicBezTo>
                  <a:cubicBezTo>
                    <a:pt x="376" y="212"/>
                    <a:pt x="373" y="214"/>
                    <a:pt x="371" y="215"/>
                  </a:cubicBezTo>
                  <a:cubicBezTo>
                    <a:pt x="369" y="216"/>
                    <a:pt x="367" y="217"/>
                    <a:pt x="366" y="215"/>
                  </a:cubicBezTo>
                  <a:cubicBezTo>
                    <a:pt x="364" y="214"/>
                    <a:pt x="361" y="214"/>
                    <a:pt x="361" y="216"/>
                  </a:cubicBezTo>
                  <a:cubicBezTo>
                    <a:pt x="361" y="218"/>
                    <a:pt x="358" y="220"/>
                    <a:pt x="358" y="222"/>
                  </a:cubicBezTo>
                  <a:cubicBezTo>
                    <a:pt x="358" y="223"/>
                    <a:pt x="361" y="223"/>
                    <a:pt x="364" y="222"/>
                  </a:cubicBezTo>
                  <a:cubicBezTo>
                    <a:pt x="367" y="221"/>
                    <a:pt x="363" y="224"/>
                    <a:pt x="361" y="226"/>
                  </a:cubicBezTo>
                  <a:cubicBezTo>
                    <a:pt x="359" y="228"/>
                    <a:pt x="362" y="228"/>
                    <a:pt x="365" y="227"/>
                  </a:cubicBezTo>
                  <a:cubicBezTo>
                    <a:pt x="367" y="226"/>
                    <a:pt x="366" y="229"/>
                    <a:pt x="363" y="230"/>
                  </a:cubicBezTo>
                  <a:cubicBezTo>
                    <a:pt x="361" y="230"/>
                    <a:pt x="358" y="231"/>
                    <a:pt x="357" y="233"/>
                  </a:cubicBezTo>
                  <a:cubicBezTo>
                    <a:pt x="355" y="235"/>
                    <a:pt x="360" y="235"/>
                    <a:pt x="363" y="236"/>
                  </a:cubicBezTo>
                  <a:cubicBezTo>
                    <a:pt x="367" y="236"/>
                    <a:pt x="352" y="235"/>
                    <a:pt x="353" y="237"/>
                  </a:cubicBezTo>
                  <a:cubicBezTo>
                    <a:pt x="354" y="240"/>
                    <a:pt x="351" y="241"/>
                    <a:pt x="350" y="242"/>
                  </a:cubicBezTo>
                  <a:cubicBezTo>
                    <a:pt x="350" y="244"/>
                    <a:pt x="354" y="244"/>
                    <a:pt x="356" y="243"/>
                  </a:cubicBezTo>
                  <a:cubicBezTo>
                    <a:pt x="358" y="243"/>
                    <a:pt x="351" y="246"/>
                    <a:pt x="350" y="246"/>
                  </a:cubicBezTo>
                  <a:cubicBezTo>
                    <a:pt x="348" y="246"/>
                    <a:pt x="344" y="249"/>
                    <a:pt x="344" y="251"/>
                  </a:cubicBezTo>
                  <a:cubicBezTo>
                    <a:pt x="344" y="253"/>
                    <a:pt x="342" y="254"/>
                    <a:pt x="340" y="256"/>
                  </a:cubicBezTo>
                  <a:cubicBezTo>
                    <a:pt x="337" y="257"/>
                    <a:pt x="336" y="261"/>
                    <a:pt x="336" y="262"/>
                  </a:cubicBezTo>
                  <a:cubicBezTo>
                    <a:pt x="336" y="264"/>
                    <a:pt x="337" y="263"/>
                    <a:pt x="342" y="265"/>
                  </a:cubicBezTo>
                  <a:cubicBezTo>
                    <a:pt x="346" y="268"/>
                    <a:pt x="338" y="265"/>
                    <a:pt x="336" y="266"/>
                  </a:cubicBezTo>
                  <a:cubicBezTo>
                    <a:pt x="333" y="266"/>
                    <a:pt x="331" y="269"/>
                    <a:pt x="334" y="270"/>
                  </a:cubicBezTo>
                  <a:cubicBezTo>
                    <a:pt x="336" y="271"/>
                    <a:pt x="334" y="272"/>
                    <a:pt x="334" y="275"/>
                  </a:cubicBezTo>
                  <a:cubicBezTo>
                    <a:pt x="334" y="278"/>
                    <a:pt x="331" y="280"/>
                    <a:pt x="329" y="282"/>
                  </a:cubicBezTo>
                  <a:cubicBezTo>
                    <a:pt x="326" y="284"/>
                    <a:pt x="331" y="283"/>
                    <a:pt x="333" y="282"/>
                  </a:cubicBezTo>
                  <a:cubicBezTo>
                    <a:pt x="335" y="281"/>
                    <a:pt x="329" y="286"/>
                    <a:pt x="327" y="287"/>
                  </a:cubicBezTo>
                  <a:cubicBezTo>
                    <a:pt x="325" y="289"/>
                    <a:pt x="323" y="289"/>
                    <a:pt x="323" y="292"/>
                  </a:cubicBezTo>
                  <a:cubicBezTo>
                    <a:pt x="323" y="294"/>
                    <a:pt x="321" y="292"/>
                    <a:pt x="317" y="292"/>
                  </a:cubicBezTo>
                  <a:cubicBezTo>
                    <a:pt x="314" y="292"/>
                    <a:pt x="311" y="300"/>
                    <a:pt x="310" y="301"/>
                  </a:cubicBezTo>
                  <a:cubicBezTo>
                    <a:pt x="308" y="303"/>
                    <a:pt x="305" y="306"/>
                    <a:pt x="305" y="307"/>
                  </a:cubicBezTo>
                  <a:cubicBezTo>
                    <a:pt x="304" y="308"/>
                    <a:pt x="308" y="310"/>
                    <a:pt x="311" y="310"/>
                  </a:cubicBezTo>
                  <a:cubicBezTo>
                    <a:pt x="313" y="310"/>
                    <a:pt x="317" y="308"/>
                    <a:pt x="318" y="307"/>
                  </a:cubicBezTo>
                  <a:cubicBezTo>
                    <a:pt x="320" y="306"/>
                    <a:pt x="313" y="312"/>
                    <a:pt x="310" y="313"/>
                  </a:cubicBezTo>
                  <a:cubicBezTo>
                    <a:pt x="308" y="314"/>
                    <a:pt x="307" y="311"/>
                    <a:pt x="306" y="311"/>
                  </a:cubicBezTo>
                  <a:cubicBezTo>
                    <a:pt x="305" y="311"/>
                    <a:pt x="304" y="313"/>
                    <a:pt x="303" y="314"/>
                  </a:cubicBezTo>
                  <a:cubicBezTo>
                    <a:pt x="303" y="315"/>
                    <a:pt x="298" y="314"/>
                    <a:pt x="296" y="315"/>
                  </a:cubicBezTo>
                  <a:cubicBezTo>
                    <a:pt x="294" y="316"/>
                    <a:pt x="293" y="318"/>
                    <a:pt x="294" y="320"/>
                  </a:cubicBezTo>
                  <a:cubicBezTo>
                    <a:pt x="295" y="321"/>
                    <a:pt x="294" y="322"/>
                    <a:pt x="295" y="324"/>
                  </a:cubicBezTo>
                  <a:cubicBezTo>
                    <a:pt x="295" y="327"/>
                    <a:pt x="293" y="324"/>
                    <a:pt x="290" y="323"/>
                  </a:cubicBezTo>
                  <a:cubicBezTo>
                    <a:pt x="287" y="322"/>
                    <a:pt x="287" y="324"/>
                    <a:pt x="284" y="326"/>
                  </a:cubicBezTo>
                  <a:cubicBezTo>
                    <a:pt x="282" y="327"/>
                    <a:pt x="278" y="326"/>
                    <a:pt x="276" y="327"/>
                  </a:cubicBezTo>
                  <a:cubicBezTo>
                    <a:pt x="274" y="328"/>
                    <a:pt x="276" y="329"/>
                    <a:pt x="278" y="330"/>
                  </a:cubicBezTo>
                  <a:cubicBezTo>
                    <a:pt x="281" y="332"/>
                    <a:pt x="277" y="331"/>
                    <a:pt x="273" y="331"/>
                  </a:cubicBezTo>
                  <a:cubicBezTo>
                    <a:pt x="269" y="330"/>
                    <a:pt x="271" y="332"/>
                    <a:pt x="271" y="334"/>
                  </a:cubicBezTo>
                  <a:cubicBezTo>
                    <a:pt x="270" y="336"/>
                    <a:pt x="266" y="335"/>
                    <a:pt x="264" y="336"/>
                  </a:cubicBezTo>
                  <a:cubicBezTo>
                    <a:pt x="263" y="337"/>
                    <a:pt x="268" y="338"/>
                    <a:pt x="265" y="338"/>
                  </a:cubicBezTo>
                  <a:cubicBezTo>
                    <a:pt x="263" y="338"/>
                    <a:pt x="259" y="339"/>
                    <a:pt x="261" y="342"/>
                  </a:cubicBezTo>
                  <a:cubicBezTo>
                    <a:pt x="263" y="344"/>
                    <a:pt x="263" y="345"/>
                    <a:pt x="265" y="349"/>
                  </a:cubicBezTo>
                  <a:cubicBezTo>
                    <a:pt x="267" y="353"/>
                    <a:pt x="269" y="352"/>
                    <a:pt x="265" y="352"/>
                  </a:cubicBezTo>
                  <a:cubicBezTo>
                    <a:pt x="261" y="351"/>
                    <a:pt x="262" y="353"/>
                    <a:pt x="263" y="355"/>
                  </a:cubicBezTo>
                  <a:cubicBezTo>
                    <a:pt x="265" y="357"/>
                    <a:pt x="265" y="356"/>
                    <a:pt x="260" y="358"/>
                  </a:cubicBezTo>
                  <a:cubicBezTo>
                    <a:pt x="256" y="360"/>
                    <a:pt x="260" y="359"/>
                    <a:pt x="262" y="361"/>
                  </a:cubicBezTo>
                  <a:cubicBezTo>
                    <a:pt x="264" y="363"/>
                    <a:pt x="260" y="364"/>
                    <a:pt x="263" y="365"/>
                  </a:cubicBezTo>
                  <a:cubicBezTo>
                    <a:pt x="265" y="366"/>
                    <a:pt x="259" y="368"/>
                    <a:pt x="263" y="370"/>
                  </a:cubicBezTo>
                  <a:cubicBezTo>
                    <a:pt x="266" y="372"/>
                    <a:pt x="266" y="370"/>
                    <a:pt x="268" y="368"/>
                  </a:cubicBezTo>
                  <a:cubicBezTo>
                    <a:pt x="271" y="365"/>
                    <a:pt x="269" y="369"/>
                    <a:pt x="267" y="373"/>
                  </a:cubicBezTo>
                  <a:cubicBezTo>
                    <a:pt x="264" y="376"/>
                    <a:pt x="264" y="372"/>
                    <a:pt x="261" y="373"/>
                  </a:cubicBezTo>
                  <a:cubicBezTo>
                    <a:pt x="257" y="374"/>
                    <a:pt x="262" y="376"/>
                    <a:pt x="262" y="379"/>
                  </a:cubicBezTo>
                  <a:cubicBezTo>
                    <a:pt x="263" y="383"/>
                    <a:pt x="262" y="382"/>
                    <a:pt x="265" y="382"/>
                  </a:cubicBezTo>
                  <a:cubicBezTo>
                    <a:pt x="268" y="382"/>
                    <a:pt x="268" y="381"/>
                    <a:pt x="270" y="379"/>
                  </a:cubicBezTo>
                  <a:cubicBezTo>
                    <a:pt x="272" y="378"/>
                    <a:pt x="269" y="383"/>
                    <a:pt x="270" y="386"/>
                  </a:cubicBezTo>
                  <a:cubicBezTo>
                    <a:pt x="271" y="388"/>
                    <a:pt x="267" y="385"/>
                    <a:pt x="265" y="387"/>
                  </a:cubicBezTo>
                  <a:cubicBezTo>
                    <a:pt x="262" y="388"/>
                    <a:pt x="264" y="391"/>
                    <a:pt x="266" y="393"/>
                  </a:cubicBezTo>
                  <a:cubicBezTo>
                    <a:pt x="267" y="394"/>
                    <a:pt x="271" y="397"/>
                    <a:pt x="274" y="399"/>
                  </a:cubicBezTo>
                  <a:cubicBezTo>
                    <a:pt x="276" y="401"/>
                    <a:pt x="280" y="400"/>
                    <a:pt x="283" y="399"/>
                  </a:cubicBezTo>
                  <a:cubicBezTo>
                    <a:pt x="287" y="398"/>
                    <a:pt x="286" y="400"/>
                    <a:pt x="289" y="399"/>
                  </a:cubicBezTo>
                  <a:cubicBezTo>
                    <a:pt x="292" y="397"/>
                    <a:pt x="296" y="393"/>
                    <a:pt x="299" y="388"/>
                  </a:cubicBezTo>
                  <a:cubicBezTo>
                    <a:pt x="303" y="383"/>
                    <a:pt x="305" y="383"/>
                    <a:pt x="308" y="383"/>
                  </a:cubicBezTo>
                  <a:cubicBezTo>
                    <a:pt x="311" y="382"/>
                    <a:pt x="311" y="381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7"/>
                    <a:pt x="311" y="377"/>
                  </a:cubicBezTo>
                  <a:cubicBezTo>
                    <a:pt x="311" y="377"/>
                    <a:pt x="311" y="378"/>
                    <a:pt x="312" y="378"/>
                  </a:cubicBezTo>
                  <a:cubicBezTo>
                    <a:pt x="312" y="378"/>
                    <a:pt x="312" y="378"/>
                    <a:pt x="312" y="379"/>
                  </a:cubicBezTo>
                  <a:cubicBezTo>
                    <a:pt x="312" y="379"/>
                    <a:pt x="312" y="379"/>
                    <a:pt x="312" y="379"/>
                  </a:cubicBezTo>
                  <a:cubicBezTo>
                    <a:pt x="312" y="380"/>
                    <a:pt x="312" y="380"/>
                    <a:pt x="312" y="381"/>
                  </a:cubicBezTo>
                  <a:cubicBezTo>
                    <a:pt x="312" y="381"/>
                    <a:pt x="313" y="381"/>
                    <a:pt x="313" y="381"/>
                  </a:cubicBezTo>
                  <a:cubicBezTo>
                    <a:pt x="313" y="382"/>
                    <a:pt x="313" y="382"/>
                    <a:pt x="313" y="383"/>
                  </a:cubicBezTo>
                  <a:cubicBezTo>
                    <a:pt x="313" y="383"/>
                    <a:pt x="313" y="383"/>
                    <a:pt x="313" y="383"/>
                  </a:cubicBezTo>
                  <a:cubicBezTo>
                    <a:pt x="313" y="384"/>
                    <a:pt x="314" y="384"/>
                    <a:pt x="314" y="385"/>
                  </a:cubicBezTo>
                  <a:cubicBezTo>
                    <a:pt x="314" y="385"/>
                    <a:pt x="314" y="386"/>
                    <a:pt x="314" y="386"/>
                  </a:cubicBezTo>
                  <a:cubicBezTo>
                    <a:pt x="316" y="389"/>
                    <a:pt x="316" y="395"/>
                    <a:pt x="317" y="397"/>
                  </a:cubicBezTo>
                  <a:cubicBezTo>
                    <a:pt x="318" y="399"/>
                    <a:pt x="319" y="399"/>
                    <a:pt x="322" y="398"/>
                  </a:cubicBezTo>
                  <a:cubicBezTo>
                    <a:pt x="325" y="396"/>
                    <a:pt x="321" y="405"/>
                    <a:pt x="320" y="408"/>
                  </a:cubicBezTo>
                  <a:cubicBezTo>
                    <a:pt x="320" y="410"/>
                    <a:pt x="325" y="416"/>
                    <a:pt x="326" y="419"/>
                  </a:cubicBezTo>
                  <a:cubicBezTo>
                    <a:pt x="328" y="422"/>
                    <a:pt x="329" y="427"/>
                    <a:pt x="329" y="428"/>
                  </a:cubicBezTo>
                  <a:cubicBezTo>
                    <a:pt x="330" y="430"/>
                    <a:pt x="327" y="437"/>
                    <a:pt x="328" y="437"/>
                  </a:cubicBezTo>
                  <a:cubicBezTo>
                    <a:pt x="330" y="437"/>
                    <a:pt x="334" y="439"/>
                    <a:pt x="338" y="439"/>
                  </a:cubicBezTo>
                  <a:cubicBezTo>
                    <a:pt x="341" y="439"/>
                    <a:pt x="342" y="439"/>
                    <a:pt x="343" y="436"/>
                  </a:cubicBezTo>
                  <a:cubicBezTo>
                    <a:pt x="344" y="434"/>
                    <a:pt x="344" y="432"/>
                    <a:pt x="349" y="428"/>
                  </a:cubicBezTo>
                  <a:cubicBezTo>
                    <a:pt x="354" y="425"/>
                    <a:pt x="356" y="428"/>
                    <a:pt x="358" y="427"/>
                  </a:cubicBezTo>
                  <a:cubicBezTo>
                    <a:pt x="360" y="426"/>
                    <a:pt x="365" y="413"/>
                    <a:pt x="366" y="409"/>
                  </a:cubicBezTo>
                  <a:cubicBezTo>
                    <a:pt x="367" y="405"/>
                    <a:pt x="367" y="400"/>
                    <a:pt x="367" y="398"/>
                  </a:cubicBezTo>
                  <a:cubicBezTo>
                    <a:pt x="368" y="396"/>
                    <a:pt x="374" y="388"/>
                    <a:pt x="375" y="386"/>
                  </a:cubicBezTo>
                  <a:cubicBezTo>
                    <a:pt x="377" y="385"/>
                    <a:pt x="378" y="387"/>
                    <a:pt x="379" y="386"/>
                  </a:cubicBezTo>
                  <a:cubicBezTo>
                    <a:pt x="380" y="386"/>
                    <a:pt x="382" y="379"/>
                    <a:pt x="384" y="378"/>
                  </a:cubicBezTo>
                  <a:cubicBezTo>
                    <a:pt x="386" y="377"/>
                    <a:pt x="387" y="375"/>
                    <a:pt x="388" y="373"/>
                  </a:cubicBezTo>
                  <a:cubicBezTo>
                    <a:pt x="388" y="371"/>
                    <a:pt x="386" y="367"/>
                    <a:pt x="385" y="364"/>
                  </a:cubicBezTo>
                  <a:cubicBezTo>
                    <a:pt x="384" y="362"/>
                    <a:pt x="380" y="361"/>
                    <a:pt x="377" y="361"/>
                  </a:cubicBezTo>
                  <a:cubicBezTo>
                    <a:pt x="373" y="361"/>
                    <a:pt x="373" y="358"/>
                    <a:pt x="371" y="355"/>
                  </a:cubicBezTo>
                  <a:cubicBezTo>
                    <a:pt x="369" y="352"/>
                    <a:pt x="372" y="347"/>
                    <a:pt x="373" y="345"/>
                  </a:cubicBezTo>
                  <a:cubicBezTo>
                    <a:pt x="375" y="343"/>
                    <a:pt x="374" y="336"/>
                    <a:pt x="375" y="334"/>
                  </a:cubicBezTo>
                  <a:cubicBezTo>
                    <a:pt x="376" y="332"/>
                    <a:pt x="372" y="330"/>
                    <a:pt x="372" y="328"/>
                  </a:cubicBezTo>
                  <a:cubicBezTo>
                    <a:pt x="372" y="326"/>
                    <a:pt x="375" y="329"/>
                    <a:pt x="377" y="329"/>
                  </a:cubicBezTo>
                  <a:cubicBezTo>
                    <a:pt x="379" y="330"/>
                    <a:pt x="385" y="322"/>
                    <a:pt x="386" y="320"/>
                  </a:cubicBezTo>
                  <a:cubicBezTo>
                    <a:pt x="388" y="318"/>
                    <a:pt x="390" y="313"/>
                    <a:pt x="390" y="312"/>
                  </a:cubicBezTo>
                  <a:cubicBezTo>
                    <a:pt x="390" y="311"/>
                    <a:pt x="397" y="309"/>
                    <a:pt x="399" y="308"/>
                  </a:cubicBezTo>
                  <a:cubicBezTo>
                    <a:pt x="400" y="307"/>
                    <a:pt x="405" y="306"/>
                    <a:pt x="406" y="303"/>
                  </a:cubicBezTo>
                  <a:cubicBezTo>
                    <a:pt x="406" y="300"/>
                    <a:pt x="411" y="296"/>
                    <a:pt x="413" y="294"/>
                  </a:cubicBezTo>
                  <a:cubicBezTo>
                    <a:pt x="415" y="292"/>
                    <a:pt x="411" y="291"/>
                    <a:pt x="409" y="288"/>
                  </a:cubicBezTo>
                  <a:cubicBezTo>
                    <a:pt x="408" y="286"/>
                    <a:pt x="410" y="286"/>
                    <a:pt x="411" y="285"/>
                  </a:cubicBezTo>
                  <a:cubicBezTo>
                    <a:pt x="412" y="284"/>
                    <a:pt x="413" y="282"/>
                    <a:pt x="413" y="281"/>
                  </a:cubicBezTo>
                  <a:cubicBezTo>
                    <a:pt x="414" y="280"/>
                    <a:pt x="416" y="279"/>
                    <a:pt x="418" y="278"/>
                  </a:cubicBezTo>
                  <a:cubicBezTo>
                    <a:pt x="421" y="276"/>
                    <a:pt x="418" y="275"/>
                    <a:pt x="419" y="274"/>
                  </a:cubicBezTo>
                  <a:cubicBezTo>
                    <a:pt x="419" y="272"/>
                    <a:pt x="424" y="273"/>
                    <a:pt x="427" y="273"/>
                  </a:cubicBezTo>
                  <a:cubicBezTo>
                    <a:pt x="428" y="274"/>
                    <a:pt x="429" y="274"/>
                    <a:pt x="429" y="274"/>
                  </a:cubicBezTo>
                  <a:cubicBezTo>
                    <a:pt x="430" y="274"/>
                    <a:pt x="430" y="274"/>
                    <a:pt x="430" y="274"/>
                  </a:cubicBezTo>
                  <a:cubicBezTo>
                    <a:pt x="431" y="274"/>
                    <a:pt x="431" y="273"/>
                    <a:pt x="432" y="273"/>
                  </a:cubicBezTo>
                  <a:cubicBezTo>
                    <a:pt x="432" y="273"/>
                    <a:pt x="432" y="273"/>
                    <a:pt x="433" y="273"/>
                  </a:cubicBezTo>
                  <a:cubicBezTo>
                    <a:pt x="433" y="273"/>
                    <a:pt x="434" y="273"/>
                    <a:pt x="435" y="273"/>
                  </a:cubicBezTo>
                  <a:cubicBezTo>
                    <a:pt x="435" y="273"/>
                    <a:pt x="436" y="273"/>
                    <a:pt x="437" y="273"/>
                  </a:cubicBezTo>
                  <a:cubicBezTo>
                    <a:pt x="440" y="272"/>
                    <a:pt x="442" y="275"/>
                    <a:pt x="443" y="277"/>
                  </a:cubicBezTo>
                  <a:cubicBezTo>
                    <a:pt x="445" y="280"/>
                    <a:pt x="444" y="286"/>
                    <a:pt x="441" y="287"/>
                  </a:cubicBezTo>
                  <a:cubicBezTo>
                    <a:pt x="439" y="287"/>
                    <a:pt x="433" y="295"/>
                    <a:pt x="432" y="298"/>
                  </a:cubicBezTo>
                  <a:cubicBezTo>
                    <a:pt x="431" y="300"/>
                    <a:pt x="422" y="308"/>
                    <a:pt x="420" y="311"/>
                  </a:cubicBezTo>
                  <a:cubicBezTo>
                    <a:pt x="419" y="314"/>
                    <a:pt x="411" y="321"/>
                    <a:pt x="409" y="324"/>
                  </a:cubicBezTo>
                  <a:cubicBezTo>
                    <a:pt x="406" y="326"/>
                    <a:pt x="407" y="326"/>
                    <a:pt x="409" y="330"/>
                  </a:cubicBezTo>
                  <a:cubicBezTo>
                    <a:pt x="410" y="334"/>
                    <a:pt x="413" y="345"/>
                    <a:pt x="412" y="347"/>
                  </a:cubicBezTo>
                  <a:cubicBezTo>
                    <a:pt x="411" y="349"/>
                    <a:pt x="410" y="353"/>
                    <a:pt x="410" y="355"/>
                  </a:cubicBezTo>
                  <a:cubicBezTo>
                    <a:pt x="409" y="358"/>
                    <a:pt x="411" y="360"/>
                    <a:pt x="414" y="360"/>
                  </a:cubicBezTo>
                  <a:cubicBezTo>
                    <a:pt x="416" y="360"/>
                    <a:pt x="419" y="363"/>
                    <a:pt x="419" y="365"/>
                  </a:cubicBezTo>
                  <a:cubicBezTo>
                    <a:pt x="420" y="366"/>
                    <a:pt x="420" y="368"/>
                    <a:pt x="423" y="369"/>
                  </a:cubicBezTo>
                  <a:cubicBezTo>
                    <a:pt x="426" y="370"/>
                    <a:pt x="432" y="370"/>
                    <a:pt x="434" y="369"/>
                  </a:cubicBezTo>
                  <a:cubicBezTo>
                    <a:pt x="436" y="368"/>
                    <a:pt x="437" y="366"/>
                    <a:pt x="443" y="366"/>
                  </a:cubicBezTo>
                  <a:cubicBezTo>
                    <a:pt x="448" y="366"/>
                    <a:pt x="454" y="365"/>
                    <a:pt x="456" y="363"/>
                  </a:cubicBezTo>
                  <a:cubicBezTo>
                    <a:pt x="459" y="362"/>
                    <a:pt x="461" y="362"/>
                    <a:pt x="463" y="362"/>
                  </a:cubicBezTo>
                  <a:cubicBezTo>
                    <a:pt x="463" y="362"/>
                    <a:pt x="464" y="362"/>
                    <a:pt x="465" y="362"/>
                  </a:cubicBezTo>
                  <a:cubicBezTo>
                    <a:pt x="465" y="362"/>
                    <a:pt x="465" y="362"/>
                    <a:pt x="465" y="362"/>
                  </a:cubicBezTo>
                  <a:cubicBezTo>
                    <a:pt x="467" y="362"/>
                    <a:pt x="469" y="362"/>
                    <a:pt x="471" y="361"/>
                  </a:cubicBezTo>
                  <a:cubicBezTo>
                    <a:pt x="474" y="360"/>
                    <a:pt x="475" y="359"/>
                    <a:pt x="474" y="363"/>
                  </a:cubicBezTo>
                  <a:cubicBezTo>
                    <a:pt x="473" y="367"/>
                    <a:pt x="478" y="365"/>
                    <a:pt x="481" y="366"/>
                  </a:cubicBezTo>
                  <a:cubicBezTo>
                    <a:pt x="483" y="368"/>
                    <a:pt x="484" y="371"/>
                    <a:pt x="480" y="372"/>
                  </a:cubicBezTo>
                  <a:cubicBezTo>
                    <a:pt x="477" y="372"/>
                    <a:pt x="470" y="372"/>
                    <a:pt x="471" y="374"/>
                  </a:cubicBezTo>
                  <a:cubicBezTo>
                    <a:pt x="471" y="374"/>
                    <a:pt x="471" y="375"/>
                    <a:pt x="471" y="375"/>
                  </a:cubicBezTo>
                  <a:cubicBezTo>
                    <a:pt x="471" y="375"/>
                    <a:pt x="471" y="375"/>
                    <a:pt x="471" y="375"/>
                  </a:cubicBezTo>
                  <a:cubicBezTo>
                    <a:pt x="471" y="376"/>
                    <a:pt x="471" y="377"/>
                    <a:pt x="469" y="377"/>
                  </a:cubicBezTo>
                  <a:cubicBezTo>
                    <a:pt x="468" y="377"/>
                    <a:pt x="468" y="377"/>
                    <a:pt x="468" y="377"/>
                  </a:cubicBezTo>
                  <a:cubicBezTo>
                    <a:pt x="467" y="377"/>
                    <a:pt x="467" y="377"/>
                    <a:pt x="466" y="377"/>
                  </a:cubicBezTo>
                  <a:cubicBezTo>
                    <a:pt x="460" y="377"/>
                    <a:pt x="449" y="377"/>
                    <a:pt x="444" y="377"/>
                  </a:cubicBezTo>
                  <a:cubicBezTo>
                    <a:pt x="440" y="377"/>
                    <a:pt x="430" y="381"/>
                    <a:pt x="430" y="384"/>
                  </a:cubicBezTo>
                  <a:cubicBezTo>
                    <a:pt x="429" y="388"/>
                    <a:pt x="431" y="393"/>
                    <a:pt x="434" y="394"/>
                  </a:cubicBezTo>
                  <a:cubicBezTo>
                    <a:pt x="435" y="395"/>
                    <a:pt x="435" y="395"/>
                    <a:pt x="435" y="395"/>
                  </a:cubicBezTo>
                  <a:cubicBezTo>
                    <a:pt x="435" y="396"/>
                    <a:pt x="435" y="396"/>
                    <a:pt x="436" y="396"/>
                  </a:cubicBezTo>
                  <a:cubicBezTo>
                    <a:pt x="436" y="396"/>
                    <a:pt x="436" y="397"/>
                    <a:pt x="436" y="397"/>
                  </a:cubicBezTo>
                  <a:cubicBezTo>
                    <a:pt x="436" y="397"/>
                    <a:pt x="436" y="397"/>
                    <a:pt x="436" y="398"/>
                  </a:cubicBezTo>
                  <a:cubicBezTo>
                    <a:pt x="437" y="399"/>
                    <a:pt x="437" y="401"/>
                    <a:pt x="437" y="402"/>
                  </a:cubicBezTo>
                  <a:cubicBezTo>
                    <a:pt x="438" y="404"/>
                    <a:pt x="438" y="405"/>
                    <a:pt x="438" y="407"/>
                  </a:cubicBezTo>
                  <a:cubicBezTo>
                    <a:pt x="437" y="411"/>
                    <a:pt x="433" y="416"/>
                    <a:pt x="430" y="416"/>
                  </a:cubicBezTo>
                  <a:cubicBezTo>
                    <a:pt x="428" y="415"/>
                    <a:pt x="421" y="405"/>
                    <a:pt x="418" y="405"/>
                  </a:cubicBezTo>
                  <a:cubicBezTo>
                    <a:pt x="416" y="404"/>
                    <a:pt x="410" y="407"/>
                    <a:pt x="410" y="409"/>
                  </a:cubicBezTo>
                  <a:cubicBezTo>
                    <a:pt x="410" y="411"/>
                    <a:pt x="409" y="415"/>
                    <a:pt x="407" y="417"/>
                  </a:cubicBezTo>
                  <a:cubicBezTo>
                    <a:pt x="406" y="418"/>
                    <a:pt x="406" y="421"/>
                    <a:pt x="406" y="424"/>
                  </a:cubicBezTo>
                  <a:cubicBezTo>
                    <a:pt x="406" y="426"/>
                    <a:pt x="406" y="427"/>
                    <a:pt x="405" y="429"/>
                  </a:cubicBezTo>
                  <a:cubicBezTo>
                    <a:pt x="405" y="429"/>
                    <a:pt x="405" y="429"/>
                    <a:pt x="405" y="429"/>
                  </a:cubicBezTo>
                  <a:cubicBezTo>
                    <a:pt x="405" y="431"/>
                    <a:pt x="405" y="433"/>
                    <a:pt x="405" y="434"/>
                  </a:cubicBezTo>
                  <a:cubicBezTo>
                    <a:pt x="405" y="435"/>
                    <a:pt x="404" y="436"/>
                    <a:pt x="404" y="437"/>
                  </a:cubicBezTo>
                  <a:cubicBezTo>
                    <a:pt x="403" y="437"/>
                    <a:pt x="403" y="438"/>
                    <a:pt x="403" y="438"/>
                  </a:cubicBezTo>
                  <a:cubicBezTo>
                    <a:pt x="403" y="439"/>
                    <a:pt x="402" y="439"/>
                    <a:pt x="401" y="440"/>
                  </a:cubicBezTo>
                  <a:cubicBezTo>
                    <a:pt x="401" y="440"/>
                    <a:pt x="401" y="440"/>
                    <a:pt x="401" y="440"/>
                  </a:cubicBezTo>
                  <a:cubicBezTo>
                    <a:pt x="400" y="442"/>
                    <a:pt x="399" y="443"/>
                    <a:pt x="398" y="444"/>
                  </a:cubicBezTo>
                  <a:cubicBezTo>
                    <a:pt x="397" y="444"/>
                    <a:pt x="397" y="444"/>
                    <a:pt x="397" y="445"/>
                  </a:cubicBezTo>
                  <a:cubicBezTo>
                    <a:pt x="397" y="445"/>
                    <a:pt x="397" y="445"/>
                    <a:pt x="396" y="445"/>
                  </a:cubicBezTo>
                  <a:cubicBezTo>
                    <a:pt x="396" y="445"/>
                    <a:pt x="396" y="446"/>
                    <a:pt x="396" y="446"/>
                  </a:cubicBezTo>
                  <a:cubicBezTo>
                    <a:pt x="395" y="447"/>
                    <a:pt x="395" y="447"/>
                    <a:pt x="395" y="448"/>
                  </a:cubicBezTo>
                  <a:cubicBezTo>
                    <a:pt x="395" y="448"/>
                    <a:pt x="395" y="448"/>
                    <a:pt x="394" y="448"/>
                  </a:cubicBezTo>
                  <a:cubicBezTo>
                    <a:pt x="394" y="449"/>
                    <a:pt x="394" y="449"/>
                    <a:pt x="393" y="450"/>
                  </a:cubicBezTo>
                  <a:cubicBezTo>
                    <a:pt x="393" y="450"/>
                    <a:pt x="393" y="450"/>
                    <a:pt x="393" y="450"/>
                  </a:cubicBezTo>
                  <a:cubicBezTo>
                    <a:pt x="392" y="451"/>
                    <a:pt x="391" y="451"/>
                    <a:pt x="390" y="451"/>
                  </a:cubicBezTo>
                  <a:cubicBezTo>
                    <a:pt x="390" y="452"/>
                    <a:pt x="390" y="452"/>
                    <a:pt x="390" y="452"/>
                  </a:cubicBezTo>
                  <a:cubicBezTo>
                    <a:pt x="389" y="452"/>
                    <a:pt x="389" y="452"/>
                    <a:pt x="388" y="452"/>
                  </a:cubicBezTo>
                  <a:cubicBezTo>
                    <a:pt x="384" y="453"/>
                    <a:pt x="386" y="447"/>
                    <a:pt x="380" y="447"/>
                  </a:cubicBezTo>
                  <a:cubicBezTo>
                    <a:pt x="375" y="447"/>
                    <a:pt x="361" y="450"/>
                    <a:pt x="356" y="453"/>
                  </a:cubicBezTo>
                  <a:cubicBezTo>
                    <a:pt x="355" y="454"/>
                    <a:pt x="354" y="454"/>
                    <a:pt x="352" y="455"/>
                  </a:cubicBezTo>
                  <a:cubicBezTo>
                    <a:pt x="352" y="455"/>
                    <a:pt x="352" y="455"/>
                    <a:pt x="351" y="455"/>
                  </a:cubicBezTo>
                  <a:cubicBezTo>
                    <a:pt x="351" y="455"/>
                    <a:pt x="350" y="455"/>
                    <a:pt x="349" y="455"/>
                  </a:cubicBezTo>
                  <a:cubicBezTo>
                    <a:pt x="349" y="456"/>
                    <a:pt x="348" y="456"/>
                    <a:pt x="348" y="456"/>
                  </a:cubicBezTo>
                  <a:cubicBezTo>
                    <a:pt x="347" y="456"/>
                    <a:pt x="346" y="456"/>
                    <a:pt x="346" y="456"/>
                  </a:cubicBezTo>
                  <a:cubicBezTo>
                    <a:pt x="345" y="456"/>
                    <a:pt x="345" y="456"/>
                    <a:pt x="344" y="456"/>
                  </a:cubicBezTo>
                  <a:cubicBezTo>
                    <a:pt x="344" y="456"/>
                    <a:pt x="343" y="456"/>
                    <a:pt x="342" y="456"/>
                  </a:cubicBezTo>
                  <a:cubicBezTo>
                    <a:pt x="338" y="456"/>
                    <a:pt x="339" y="452"/>
                    <a:pt x="338" y="451"/>
                  </a:cubicBezTo>
                  <a:cubicBezTo>
                    <a:pt x="337" y="450"/>
                    <a:pt x="336" y="453"/>
                    <a:pt x="334" y="454"/>
                  </a:cubicBezTo>
                  <a:cubicBezTo>
                    <a:pt x="333" y="456"/>
                    <a:pt x="331" y="452"/>
                    <a:pt x="328" y="451"/>
                  </a:cubicBezTo>
                  <a:cubicBezTo>
                    <a:pt x="324" y="451"/>
                    <a:pt x="319" y="456"/>
                    <a:pt x="316" y="456"/>
                  </a:cubicBezTo>
                  <a:cubicBezTo>
                    <a:pt x="313" y="457"/>
                    <a:pt x="315" y="453"/>
                    <a:pt x="315" y="451"/>
                  </a:cubicBezTo>
                  <a:cubicBezTo>
                    <a:pt x="314" y="449"/>
                    <a:pt x="306" y="454"/>
                    <a:pt x="305" y="454"/>
                  </a:cubicBezTo>
                  <a:cubicBezTo>
                    <a:pt x="304" y="453"/>
                    <a:pt x="302" y="450"/>
                    <a:pt x="304" y="449"/>
                  </a:cubicBezTo>
                  <a:cubicBezTo>
                    <a:pt x="304" y="449"/>
                    <a:pt x="304" y="449"/>
                    <a:pt x="304" y="449"/>
                  </a:cubicBezTo>
                  <a:cubicBezTo>
                    <a:pt x="304" y="449"/>
                    <a:pt x="304" y="448"/>
                    <a:pt x="304" y="448"/>
                  </a:cubicBezTo>
                  <a:cubicBezTo>
                    <a:pt x="304" y="448"/>
                    <a:pt x="304" y="448"/>
                    <a:pt x="304" y="448"/>
                  </a:cubicBezTo>
                  <a:cubicBezTo>
                    <a:pt x="304" y="448"/>
                    <a:pt x="304" y="447"/>
                    <a:pt x="304" y="447"/>
                  </a:cubicBezTo>
                  <a:cubicBezTo>
                    <a:pt x="304" y="447"/>
                    <a:pt x="304" y="447"/>
                    <a:pt x="303" y="447"/>
                  </a:cubicBezTo>
                  <a:cubicBezTo>
                    <a:pt x="303" y="446"/>
                    <a:pt x="303" y="446"/>
                    <a:pt x="303" y="446"/>
                  </a:cubicBezTo>
                  <a:cubicBezTo>
                    <a:pt x="303" y="446"/>
                    <a:pt x="303" y="445"/>
                    <a:pt x="303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2" y="445"/>
                    <a:pt x="302" y="444"/>
                    <a:pt x="302" y="444"/>
                  </a:cubicBezTo>
                  <a:cubicBezTo>
                    <a:pt x="301" y="444"/>
                    <a:pt x="301" y="444"/>
                    <a:pt x="301" y="443"/>
                  </a:cubicBezTo>
                  <a:cubicBezTo>
                    <a:pt x="301" y="443"/>
                    <a:pt x="301" y="443"/>
                    <a:pt x="301" y="443"/>
                  </a:cubicBezTo>
                  <a:cubicBezTo>
                    <a:pt x="301" y="443"/>
                    <a:pt x="300" y="442"/>
                    <a:pt x="300" y="442"/>
                  </a:cubicBezTo>
                  <a:cubicBezTo>
                    <a:pt x="300" y="442"/>
                    <a:pt x="300" y="442"/>
                    <a:pt x="300" y="442"/>
                  </a:cubicBezTo>
                  <a:cubicBezTo>
                    <a:pt x="300" y="441"/>
                    <a:pt x="300" y="441"/>
                    <a:pt x="300" y="441"/>
                  </a:cubicBezTo>
                  <a:cubicBezTo>
                    <a:pt x="301" y="439"/>
                    <a:pt x="305" y="441"/>
                    <a:pt x="308" y="440"/>
                  </a:cubicBezTo>
                  <a:cubicBezTo>
                    <a:pt x="311" y="438"/>
                    <a:pt x="303" y="437"/>
                    <a:pt x="301" y="436"/>
                  </a:cubicBezTo>
                  <a:cubicBezTo>
                    <a:pt x="299" y="435"/>
                    <a:pt x="303" y="432"/>
                    <a:pt x="307" y="428"/>
                  </a:cubicBezTo>
                  <a:cubicBezTo>
                    <a:pt x="310" y="425"/>
                    <a:pt x="311" y="426"/>
                    <a:pt x="312" y="424"/>
                  </a:cubicBezTo>
                  <a:cubicBezTo>
                    <a:pt x="313" y="422"/>
                    <a:pt x="310" y="422"/>
                    <a:pt x="307" y="424"/>
                  </a:cubicBezTo>
                  <a:cubicBezTo>
                    <a:pt x="305" y="425"/>
                    <a:pt x="304" y="416"/>
                    <a:pt x="306" y="415"/>
                  </a:cubicBezTo>
                  <a:cubicBezTo>
                    <a:pt x="308" y="414"/>
                    <a:pt x="309" y="408"/>
                    <a:pt x="309" y="406"/>
                  </a:cubicBezTo>
                  <a:cubicBezTo>
                    <a:pt x="309" y="404"/>
                    <a:pt x="304" y="408"/>
                    <a:pt x="302" y="409"/>
                  </a:cubicBezTo>
                  <a:cubicBezTo>
                    <a:pt x="300" y="411"/>
                    <a:pt x="298" y="414"/>
                    <a:pt x="300" y="415"/>
                  </a:cubicBezTo>
                  <a:cubicBezTo>
                    <a:pt x="302" y="417"/>
                    <a:pt x="298" y="420"/>
                    <a:pt x="296" y="420"/>
                  </a:cubicBezTo>
                  <a:cubicBezTo>
                    <a:pt x="295" y="421"/>
                    <a:pt x="293" y="416"/>
                    <a:pt x="292" y="415"/>
                  </a:cubicBezTo>
                  <a:cubicBezTo>
                    <a:pt x="291" y="413"/>
                    <a:pt x="290" y="417"/>
                    <a:pt x="288" y="419"/>
                  </a:cubicBezTo>
                  <a:cubicBezTo>
                    <a:pt x="287" y="420"/>
                    <a:pt x="287" y="428"/>
                    <a:pt x="287" y="430"/>
                  </a:cubicBezTo>
                  <a:cubicBezTo>
                    <a:pt x="285" y="432"/>
                    <a:pt x="288" y="435"/>
                    <a:pt x="288" y="439"/>
                  </a:cubicBezTo>
                  <a:cubicBezTo>
                    <a:pt x="288" y="439"/>
                    <a:pt x="288" y="440"/>
                    <a:pt x="288" y="440"/>
                  </a:cubicBezTo>
                  <a:cubicBezTo>
                    <a:pt x="289" y="440"/>
                    <a:pt x="289" y="441"/>
                    <a:pt x="289" y="441"/>
                  </a:cubicBezTo>
                  <a:cubicBezTo>
                    <a:pt x="289" y="441"/>
                    <a:pt x="289" y="442"/>
                    <a:pt x="289" y="442"/>
                  </a:cubicBezTo>
                  <a:cubicBezTo>
                    <a:pt x="289" y="443"/>
                    <a:pt x="289" y="444"/>
                    <a:pt x="290" y="445"/>
                  </a:cubicBezTo>
                  <a:cubicBezTo>
                    <a:pt x="290" y="445"/>
                    <a:pt x="290" y="445"/>
                    <a:pt x="290" y="445"/>
                  </a:cubicBezTo>
                  <a:cubicBezTo>
                    <a:pt x="290" y="446"/>
                    <a:pt x="290" y="447"/>
                    <a:pt x="290" y="448"/>
                  </a:cubicBezTo>
                  <a:cubicBezTo>
                    <a:pt x="290" y="449"/>
                    <a:pt x="290" y="449"/>
                    <a:pt x="290" y="449"/>
                  </a:cubicBezTo>
                  <a:cubicBezTo>
                    <a:pt x="291" y="450"/>
                    <a:pt x="291" y="451"/>
                    <a:pt x="291" y="451"/>
                  </a:cubicBezTo>
                  <a:cubicBezTo>
                    <a:pt x="291" y="452"/>
                    <a:pt x="291" y="452"/>
                    <a:pt x="291" y="452"/>
                  </a:cubicBezTo>
                  <a:cubicBezTo>
                    <a:pt x="291" y="453"/>
                    <a:pt x="291" y="454"/>
                    <a:pt x="291" y="454"/>
                  </a:cubicBezTo>
                  <a:cubicBezTo>
                    <a:pt x="291" y="454"/>
                    <a:pt x="291" y="455"/>
                    <a:pt x="291" y="455"/>
                  </a:cubicBezTo>
                  <a:cubicBezTo>
                    <a:pt x="291" y="456"/>
                    <a:pt x="292" y="456"/>
                    <a:pt x="292" y="457"/>
                  </a:cubicBezTo>
                  <a:cubicBezTo>
                    <a:pt x="291" y="459"/>
                    <a:pt x="291" y="461"/>
                    <a:pt x="288" y="463"/>
                  </a:cubicBezTo>
                  <a:cubicBezTo>
                    <a:pt x="286" y="464"/>
                    <a:pt x="280" y="458"/>
                    <a:pt x="277" y="461"/>
                  </a:cubicBezTo>
                  <a:cubicBezTo>
                    <a:pt x="276" y="462"/>
                    <a:pt x="275" y="462"/>
                    <a:pt x="274" y="463"/>
                  </a:cubicBezTo>
                  <a:cubicBezTo>
                    <a:pt x="274" y="463"/>
                    <a:pt x="274" y="463"/>
                    <a:pt x="273" y="463"/>
                  </a:cubicBezTo>
                  <a:cubicBezTo>
                    <a:pt x="273" y="464"/>
                    <a:pt x="272" y="464"/>
                    <a:pt x="271" y="464"/>
                  </a:cubicBezTo>
                  <a:cubicBezTo>
                    <a:pt x="271" y="465"/>
                    <a:pt x="271" y="465"/>
                    <a:pt x="271" y="465"/>
                  </a:cubicBezTo>
                  <a:cubicBezTo>
                    <a:pt x="270" y="465"/>
                    <a:pt x="269" y="465"/>
                    <a:pt x="268" y="465"/>
                  </a:cubicBezTo>
                  <a:cubicBezTo>
                    <a:pt x="265" y="465"/>
                    <a:pt x="263" y="466"/>
                    <a:pt x="260" y="468"/>
                  </a:cubicBezTo>
                  <a:cubicBezTo>
                    <a:pt x="257" y="471"/>
                    <a:pt x="257" y="472"/>
                    <a:pt x="255" y="472"/>
                  </a:cubicBezTo>
                  <a:cubicBezTo>
                    <a:pt x="252" y="472"/>
                    <a:pt x="246" y="482"/>
                    <a:pt x="245" y="487"/>
                  </a:cubicBezTo>
                  <a:cubicBezTo>
                    <a:pt x="245" y="488"/>
                    <a:pt x="244" y="489"/>
                    <a:pt x="244" y="489"/>
                  </a:cubicBezTo>
                  <a:cubicBezTo>
                    <a:pt x="244" y="489"/>
                    <a:pt x="243" y="490"/>
                    <a:pt x="243" y="490"/>
                  </a:cubicBezTo>
                  <a:cubicBezTo>
                    <a:pt x="243" y="490"/>
                    <a:pt x="242" y="491"/>
                    <a:pt x="242" y="491"/>
                  </a:cubicBezTo>
                  <a:cubicBezTo>
                    <a:pt x="242" y="491"/>
                    <a:pt x="242" y="491"/>
                    <a:pt x="242" y="491"/>
                  </a:cubicBezTo>
                  <a:cubicBezTo>
                    <a:pt x="241" y="492"/>
                    <a:pt x="241" y="492"/>
                    <a:pt x="240" y="492"/>
                  </a:cubicBezTo>
                  <a:cubicBezTo>
                    <a:pt x="240" y="492"/>
                    <a:pt x="240" y="492"/>
                    <a:pt x="240" y="492"/>
                  </a:cubicBezTo>
                  <a:cubicBezTo>
                    <a:pt x="239" y="492"/>
                    <a:pt x="239" y="493"/>
                    <a:pt x="239" y="493"/>
                  </a:cubicBezTo>
                  <a:cubicBezTo>
                    <a:pt x="238" y="493"/>
                    <a:pt x="238" y="493"/>
                    <a:pt x="238" y="493"/>
                  </a:cubicBezTo>
                  <a:cubicBezTo>
                    <a:pt x="238" y="493"/>
                    <a:pt x="237" y="493"/>
                    <a:pt x="237" y="493"/>
                  </a:cubicBezTo>
                  <a:cubicBezTo>
                    <a:pt x="237" y="493"/>
                    <a:pt x="237" y="493"/>
                    <a:pt x="237" y="493"/>
                  </a:cubicBezTo>
                  <a:cubicBezTo>
                    <a:pt x="236" y="493"/>
                    <a:pt x="236" y="493"/>
                    <a:pt x="236" y="493"/>
                  </a:cubicBezTo>
                  <a:cubicBezTo>
                    <a:pt x="234" y="494"/>
                    <a:pt x="233" y="493"/>
                    <a:pt x="230" y="493"/>
                  </a:cubicBezTo>
                  <a:cubicBezTo>
                    <a:pt x="228" y="493"/>
                    <a:pt x="227" y="493"/>
                    <a:pt x="225" y="494"/>
                  </a:cubicBezTo>
                  <a:cubicBezTo>
                    <a:pt x="225" y="494"/>
                    <a:pt x="225" y="494"/>
                    <a:pt x="225" y="494"/>
                  </a:cubicBezTo>
                  <a:cubicBezTo>
                    <a:pt x="225" y="495"/>
                    <a:pt x="224" y="496"/>
                    <a:pt x="223" y="496"/>
                  </a:cubicBezTo>
                  <a:cubicBezTo>
                    <a:pt x="221" y="499"/>
                    <a:pt x="222" y="504"/>
                    <a:pt x="222" y="506"/>
                  </a:cubicBezTo>
                  <a:cubicBezTo>
                    <a:pt x="222" y="507"/>
                    <a:pt x="219" y="510"/>
                    <a:pt x="217" y="512"/>
                  </a:cubicBezTo>
                  <a:cubicBezTo>
                    <a:pt x="215" y="513"/>
                    <a:pt x="213" y="512"/>
                    <a:pt x="210" y="514"/>
                  </a:cubicBezTo>
                  <a:cubicBezTo>
                    <a:pt x="207" y="516"/>
                    <a:pt x="208" y="518"/>
                    <a:pt x="204" y="520"/>
                  </a:cubicBezTo>
                  <a:cubicBezTo>
                    <a:pt x="200" y="523"/>
                    <a:pt x="198" y="520"/>
                    <a:pt x="194" y="518"/>
                  </a:cubicBezTo>
                  <a:cubicBezTo>
                    <a:pt x="191" y="516"/>
                    <a:pt x="189" y="517"/>
                    <a:pt x="189" y="519"/>
                  </a:cubicBezTo>
                  <a:cubicBezTo>
                    <a:pt x="190" y="521"/>
                    <a:pt x="191" y="525"/>
                    <a:pt x="192" y="527"/>
                  </a:cubicBezTo>
                  <a:cubicBezTo>
                    <a:pt x="192" y="529"/>
                    <a:pt x="189" y="530"/>
                    <a:pt x="185" y="530"/>
                  </a:cubicBezTo>
                  <a:cubicBezTo>
                    <a:pt x="181" y="531"/>
                    <a:pt x="176" y="527"/>
                    <a:pt x="169" y="528"/>
                  </a:cubicBezTo>
                  <a:cubicBezTo>
                    <a:pt x="162" y="529"/>
                    <a:pt x="159" y="530"/>
                    <a:pt x="160" y="530"/>
                  </a:cubicBezTo>
                  <a:cubicBezTo>
                    <a:pt x="161" y="531"/>
                    <a:pt x="161" y="535"/>
                    <a:pt x="162" y="538"/>
                  </a:cubicBezTo>
                  <a:cubicBezTo>
                    <a:pt x="163" y="540"/>
                    <a:pt x="180" y="546"/>
                    <a:pt x="182" y="546"/>
                  </a:cubicBezTo>
                  <a:cubicBezTo>
                    <a:pt x="185" y="547"/>
                    <a:pt x="183" y="550"/>
                    <a:pt x="184" y="552"/>
                  </a:cubicBezTo>
                  <a:cubicBezTo>
                    <a:pt x="185" y="555"/>
                    <a:pt x="190" y="557"/>
                    <a:pt x="192" y="568"/>
                  </a:cubicBezTo>
                  <a:cubicBezTo>
                    <a:pt x="194" y="578"/>
                    <a:pt x="189" y="580"/>
                    <a:pt x="189" y="584"/>
                  </a:cubicBezTo>
                  <a:cubicBezTo>
                    <a:pt x="189" y="585"/>
                    <a:pt x="189" y="586"/>
                    <a:pt x="189" y="587"/>
                  </a:cubicBezTo>
                  <a:cubicBezTo>
                    <a:pt x="189" y="588"/>
                    <a:pt x="189" y="588"/>
                    <a:pt x="189" y="588"/>
                  </a:cubicBezTo>
                  <a:cubicBezTo>
                    <a:pt x="189" y="589"/>
                    <a:pt x="188" y="589"/>
                    <a:pt x="188" y="590"/>
                  </a:cubicBezTo>
                  <a:cubicBezTo>
                    <a:pt x="188" y="590"/>
                    <a:pt x="188" y="591"/>
                    <a:pt x="188" y="591"/>
                  </a:cubicBezTo>
                  <a:cubicBezTo>
                    <a:pt x="187" y="591"/>
                    <a:pt x="187" y="592"/>
                    <a:pt x="187" y="592"/>
                  </a:cubicBezTo>
                  <a:cubicBezTo>
                    <a:pt x="186" y="593"/>
                    <a:pt x="186" y="593"/>
                    <a:pt x="186" y="593"/>
                  </a:cubicBezTo>
                  <a:cubicBezTo>
                    <a:pt x="185" y="594"/>
                    <a:pt x="184" y="594"/>
                    <a:pt x="183" y="595"/>
                  </a:cubicBezTo>
                  <a:cubicBezTo>
                    <a:pt x="179" y="596"/>
                    <a:pt x="167" y="591"/>
                    <a:pt x="161" y="592"/>
                  </a:cubicBezTo>
                  <a:cubicBezTo>
                    <a:pt x="154" y="592"/>
                    <a:pt x="141" y="592"/>
                    <a:pt x="135" y="591"/>
                  </a:cubicBezTo>
                  <a:cubicBezTo>
                    <a:pt x="130" y="591"/>
                    <a:pt x="125" y="592"/>
                    <a:pt x="123" y="594"/>
                  </a:cubicBezTo>
                  <a:cubicBezTo>
                    <a:pt x="121" y="596"/>
                    <a:pt x="117" y="594"/>
                    <a:pt x="113" y="597"/>
                  </a:cubicBezTo>
                  <a:cubicBezTo>
                    <a:pt x="108" y="600"/>
                    <a:pt x="113" y="602"/>
                    <a:pt x="114" y="606"/>
                  </a:cubicBezTo>
                  <a:cubicBezTo>
                    <a:pt x="114" y="607"/>
                    <a:pt x="114" y="607"/>
                    <a:pt x="114" y="608"/>
                  </a:cubicBezTo>
                  <a:cubicBezTo>
                    <a:pt x="114" y="609"/>
                    <a:pt x="114" y="610"/>
                    <a:pt x="114" y="611"/>
                  </a:cubicBezTo>
                  <a:cubicBezTo>
                    <a:pt x="115" y="611"/>
                    <a:pt x="115" y="612"/>
                    <a:pt x="115" y="612"/>
                  </a:cubicBezTo>
                  <a:cubicBezTo>
                    <a:pt x="115" y="612"/>
                    <a:pt x="115" y="613"/>
                    <a:pt x="115" y="613"/>
                  </a:cubicBezTo>
                  <a:cubicBezTo>
                    <a:pt x="115" y="614"/>
                    <a:pt x="115" y="614"/>
                    <a:pt x="115" y="615"/>
                  </a:cubicBezTo>
                  <a:cubicBezTo>
                    <a:pt x="115" y="615"/>
                    <a:pt x="115" y="616"/>
                    <a:pt x="115" y="616"/>
                  </a:cubicBezTo>
                  <a:cubicBezTo>
                    <a:pt x="115" y="617"/>
                    <a:pt x="115" y="617"/>
                    <a:pt x="115" y="617"/>
                  </a:cubicBezTo>
                  <a:cubicBezTo>
                    <a:pt x="115" y="619"/>
                    <a:pt x="115" y="620"/>
                    <a:pt x="115" y="622"/>
                  </a:cubicBezTo>
                  <a:cubicBezTo>
                    <a:pt x="115" y="622"/>
                    <a:pt x="115" y="622"/>
                    <a:pt x="115" y="622"/>
                  </a:cubicBezTo>
                  <a:cubicBezTo>
                    <a:pt x="115" y="623"/>
                    <a:pt x="116" y="623"/>
                    <a:pt x="116" y="624"/>
                  </a:cubicBezTo>
                  <a:cubicBezTo>
                    <a:pt x="116" y="624"/>
                    <a:pt x="116" y="624"/>
                    <a:pt x="116" y="625"/>
                  </a:cubicBezTo>
                  <a:cubicBezTo>
                    <a:pt x="116" y="625"/>
                    <a:pt x="116" y="625"/>
                    <a:pt x="116" y="626"/>
                  </a:cubicBezTo>
                  <a:cubicBezTo>
                    <a:pt x="116" y="626"/>
                    <a:pt x="116" y="627"/>
                    <a:pt x="116" y="627"/>
                  </a:cubicBezTo>
                  <a:cubicBezTo>
                    <a:pt x="117" y="631"/>
                    <a:pt x="109" y="641"/>
                    <a:pt x="107" y="646"/>
                  </a:cubicBezTo>
                  <a:cubicBezTo>
                    <a:pt x="104" y="651"/>
                    <a:pt x="108" y="649"/>
                    <a:pt x="110" y="650"/>
                  </a:cubicBezTo>
                  <a:cubicBezTo>
                    <a:pt x="111" y="650"/>
                    <a:pt x="112" y="657"/>
                    <a:pt x="111" y="661"/>
                  </a:cubicBezTo>
                  <a:cubicBezTo>
                    <a:pt x="110" y="664"/>
                    <a:pt x="110" y="667"/>
                    <a:pt x="115" y="667"/>
                  </a:cubicBezTo>
                  <a:cubicBezTo>
                    <a:pt x="116" y="667"/>
                    <a:pt x="117" y="667"/>
                    <a:pt x="118" y="667"/>
                  </a:cubicBezTo>
                  <a:cubicBezTo>
                    <a:pt x="118" y="667"/>
                    <a:pt x="119" y="667"/>
                    <a:pt x="119" y="667"/>
                  </a:cubicBezTo>
                  <a:cubicBezTo>
                    <a:pt x="119" y="667"/>
                    <a:pt x="120" y="667"/>
                    <a:pt x="120" y="667"/>
                  </a:cubicBezTo>
                  <a:cubicBezTo>
                    <a:pt x="121" y="667"/>
                    <a:pt x="121" y="667"/>
                    <a:pt x="121" y="667"/>
                  </a:cubicBezTo>
                  <a:cubicBezTo>
                    <a:pt x="121" y="667"/>
                    <a:pt x="122" y="666"/>
                    <a:pt x="122" y="666"/>
                  </a:cubicBezTo>
                  <a:cubicBezTo>
                    <a:pt x="123" y="666"/>
                    <a:pt x="124" y="666"/>
                    <a:pt x="125" y="666"/>
                  </a:cubicBezTo>
                  <a:cubicBezTo>
                    <a:pt x="128" y="666"/>
                    <a:pt x="136" y="676"/>
                    <a:pt x="137" y="678"/>
                  </a:cubicBezTo>
                  <a:cubicBezTo>
                    <a:pt x="138" y="680"/>
                    <a:pt x="141" y="680"/>
                    <a:pt x="143" y="678"/>
                  </a:cubicBezTo>
                  <a:cubicBezTo>
                    <a:pt x="146" y="676"/>
                    <a:pt x="146" y="675"/>
                    <a:pt x="152" y="673"/>
                  </a:cubicBezTo>
                  <a:cubicBezTo>
                    <a:pt x="158" y="672"/>
                    <a:pt x="155" y="673"/>
                    <a:pt x="159" y="673"/>
                  </a:cubicBezTo>
                  <a:cubicBezTo>
                    <a:pt x="163" y="673"/>
                    <a:pt x="183" y="665"/>
                    <a:pt x="187" y="663"/>
                  </a:cubicBezTo>
                  <a:cubicBezTo>
                    <a:pt x="191" y="661"/>
                    <a:pt x="191" y="660"/>
                    <a:pt x="192" y="657"/>
                  </a:cubicBezTo>
                  <a:cubicBezTo>
                    <a:pt x="193" y="655"/>
                    <a:pt x="197" y="652"/>
                    <a:pt x="199" y="649"/>
                  </a:cubicBezTo>
                  <a:cubicBezTo>
                    <a:pt x="200" y="647"/>
                    <a:pt x="198" y="645"/>
                    <a:pt x="197" y="639"/>
                  </a:cubicBezTo>
                  <a:cubicBezTo>
                    <a:pt x="197" y="634"/>
                    <a:pt x="204" y="627"/>
                    <a:pt x="205" y="626"/>
                  </a:cubicBezTo>
                  <a:cubicBezTo>
                    <a:pt x="205" y="625"/>
                    <a:pt x="209" y="622"/>
                    <a:pt x="214" y="620"/>
                  </a:cubicBezTo>
                  <a:cubicBezTo>
                    <a:pt x="218" y="617"/>
                    <a:pt x="216" y="620"/>
                    <a:pt x="217" y="620"/>
                  </a:cubicBezTo>
                  <a:cubicBezTo>
                    <a:pt x="219" y="620"/>
                    <a:pt x="227" y="615"/>
                    <a:pt x="230" y="612"/>
                  </a:cubicBezTo>
                  <a:cubicBezTo>
                    <a:pt x="230" y="612"/>
                    <a:pt x="230" y="611"/>
                    <a:pt x="230" y="611"/>
                  </a:cubicBezTo>
                  <a:cubicBezTo>
                    <a:pt x="230" y="611"/>
                    <a:pt x="230" y="610"/>
                    <a:pt x="231" y="610"/>
                  </a:cubicBezTo>
                  <a:cubicBezTo>
                    <a:pt x="231" y="610"/>
                    <a:pt x="231" y="610"/>
                    <a:pt x="231" y="610"/>
                  </a:cubicBezTo>
                  <a:cubicBezTo>
                    <a:pt x="231" y="609"/>
                    <a:pt x="231" y="609"/>
                    <a:pt x="231" y="609"/>
                  </a:cubicBezTo>
                  <a:cubicBezTo>
                    <a:pt x="231" y="609"/>
                    <a:pt x="231" y="608"/>
                    <a:pt x="231" y="608"/>
                  </a:cubicBezTo>
                  <a:cubicBezTo>
                    <a:pt x="231" y="608"/>
                    <a:pt x="231" y="608"/>
                    <a:pt x="231" y="608"/>
                  </a:cubicBezTo>
                  <a:cubicBezTo>
                    <a:pt x="231" y="607"/>
                    <a:pt x="230" y="606"/>
                    <a:pt x="230" y="605"/>
                  </a:cubicBezTo>
                  <a:cubicBezTo>
                    <a:pt x="230" y="604"/>
                    <a:pt x="230" y="604"/>
                    <a:pt x="230" y="603"/>
                  </a:cubicBezTo>
                  <a:cubicBezTo>
                    <a:pt x="229" y="602"/>
                    <a:pt x="239" y="593"/>
                    <a:pt x="242" y="592"/>
                  </a:cubicBezTo>
                  <a:cubicBezTo>
                    <a:pt x="245" y="591"/>
                    <a:pt x="254" y="597"/>
                    <a:pt x="260" y="596"/>
                  </a:cubicBezTo>
                  <a:cubicBezTo>
                    <a:pt x="261" y="596"/>
                    <a:pt x="263" y="596"/>
                    <a:pt x="264" y="596"/>
                  </a:cubicBezTo>
                  <a:cubicBezTo>
                    <a:pt x="265" y="595"/>
                    <a:pt x="265" y="595"/>
                    <a:pt x="266" y="594"/>
                  </a:cubicBezTo>
                  <a:cubicBezTo>
                    <a:pt x="267" y="594"/>
                    <a:pt x="267" y="594"/>
                    <a:pt x="268" y="594"/>
                  </a:cubicBezTo>
                  <a:cubicBezTo>
                    <a:pt x="268" y="594"/>
                    <a:pt x="268" y="593"/>
                    <a:pt x="269" y="593"/>
                  </a:cubicBezTo>
                  <a:cubicBezTo>
                    <a:pt x="269" y="593"/>
                    <a:pt x="269" y="593"/>
                    <a:pt x="270" y="593"/>
                  </a:cubicBezTo>
                  <a:cubicBezTo>
                    <a:pt x="270" y="592"/>
                    <a:pt x="271" y="592"/>
                    <a:pt x="271" y="591"/>
                  </a:cubicBezTo>
                  <a:cubicBezTo>
                    <a:pt x="272" y="591"/>
                    <a:pt x="272" y="591"/>
                    <a:pt x="272" y="591"/>
                  </a:cubicBezTo>
                  <a:cubicBezTo>
                    <a:pt x="272" y="591"/>
                    <a:pt x="272" y="591"/>
                    <a:pt x="273" y="591"/>
                  </a:cubicBezTo>
                  <a:cubicBezTo>
                    <a:pt x="274" y="590"/>
                    <a:pt x="275" y="589"/>
                    <a:pt x="276" y="588"/>
                  </a:cubicBezTo>
                  <a:cubicBezTo>
                    <a:pt x="276" y="588"/>
                    <a:pt x="277" y="588"/>
                    <a:pt x="277" y="588"/>
                  </a:cubicBezTo>
                  <a:cubicBezTo>
                    <a:pt x="278" y="587"/>
                    <a:pt x="279" y="586"/>
                    <a:pt x="280" y="585"/>
                  </a:cubicBezTo>
                  <a:cubicBezTo>
                    <a:pt x="280" y="585"/>
                    <a:pt x="281" y="585"/>
                    <a:pt x="281" y="585"/>
                  </a:cubicBezTo>
                  <a:cubicBezTo>
                    <a:pt x="282" y="584"/>
                    <a:pt x="283" y="583"/>
                    <a:pt x="284" y="582"/>
                  </a:cubicBezTo>
                  <a:cubicBezTo>
                    <a:pt x="285" y="582"/>
                    <a:pt x="285" y="581"/>
                    <a:pt x="286" y="581"/>
                  </a:cubicBezTo>
                  <a:cubicBezTo>
                    <a:pt x="288" y="579"/>
                    <a:pt x="295" y="583"/>
                    <a:pt x="298" y="585"/>
                  </a:cubicBezTo>
                  <a:cubicBezTo>
                    <a:pt x="301" y="586"/>
                    <a:pt x="302" y="590"/>
                    <a:pt x="305" y="596"/>
                  </a:cubicBezTo>
                  <a:cubicBezTo>
                    <a:pt x="308" y="602"/>
                    <a:pt x="317" y="608"/>
                    <a:pt x="319" y="611"/>
                  </a:cubicBezTo>
                  <a:cubicBezTo>
                    <a:pt x="321" y="613"/>
                    <a:pt x="338" y="623"/>
                    <a:pt x="341" y="625"/>
                  </a:cubicBezTo>
                  <a:cubicBezTo>
                    <a:pt x="344" y="627"/>
                    <a:pt x="346" y="632"/>
                    <a:pt x="349" y="633"/>
                  </a:cubicBezTo>
                  <a:cubicBezTo>
                    <a:pt x="351" y="635"/>
                    <a:pt x="353" y="636"/>
                    <a:pt x="354" y="639"/>
                  </a:cubicBezTo>
                  <a:cubicBezTo>
                    <a:pt x="355" y="641"/>
                    <a:pt x="358" y="644"/>
                    <a:pt x="357" y="647"/>
                  </a:cubicBezTo>
                  <a:cubicBezTo>
                    <a:pt x="357" y="651"/>
                    <a:pt x="352" y="658"/>
                    <a:pt x="353" y="659"/>
                  </a:cubicBezTo>
                  <a:cubicBezTo>
                    <a:pt x="355" y="661"/>
                    <a:pt x="359" y="653"/>
                    <a:pt x="360" y="651"/>
                  </a:cubicBezTo>
                  <a:cubicBezTo>
                    <a:pt x="361" y="650"/>
                    <a:pt x="363" y="644"/>
                    <a:pt x="364" y="642"/>
                  </a:cubicBezTo>
                  <a:cubicBezTo>
                    <a:pt x="365" y="639"/>
                    <a:pt x="361" y="638"/>
                    <a:pt x="360" y="636"/>
                  </a:cubicBezTo>
                  <a:cubicBezTo>
                    <a:pt x="359" y="635"/>
                    <a:pt x="363" y="630"/>
                    <a:pt x="364" y="630"/>
                  </a:cubicBezTo>
                  <a:cubicBezTo>
                    <a:pt x="365" y="629"/>
                    <a:pt x="369" y="631"/>
                    <a:pt x="372" y="632"/>
                  </a:cubicBezTo>
                  <a:cubicBezTo>
                    <a:pt x="375" y="634"/>
                    <a:pt x="378" y="633"/>
                    <a:pt x="379" y="632"/>
                  </a:cubicBezTo>
                  <a:cubicBezTo>
                    <a:pt x="380" y="630"/>
                    <a:pt x="374" y="624"/>
                    <a:pt x="371" y="622"/>
                  </a:cubicBezTo>
                  <a:cubicBezTo>
                    <a:pt x="368" y="619"/>
                    <a:pt x="359" y="618"/>
                    <a:pt x="357" y="617"/>
                  </a:cubicBezTo>
                  <a:cubicBezTo>
                    <a:pt x="354" y="617"/>
                    <a:pt x="356" y="612"/>
                    <a:pt x="356" y="611"/>
                  </a:cubicBezTo>
                  <a:cubicBezTo>
                    <a:pt x="356" y="609"/>
                    <a:pt x="352" y="610"/>
                    <a:pt x="349" y="610"/>
                  </a:cubicBezTo>
                  <a:cubicBezTo>
                    <a:pt x="346" y="610"/>
                    <a:pt x="344" y="608"/>
                    <a:pt x="341" y="605"/>
                  </a:cubicBezTo>
                  <a:cubicBezTo>
                    <a:pt x="338" y="603"/>
                    <a:pt x="333" y="595"/>
                    <a:pt x="333" y="592"/>
                  </a:cubicBezTo>
                  <a:cubicBezTo>
                    <a:pt x="333" y="590"/>
                    <a:pt x="329" y="587"/>
                    <a:pt x="327" y="587"/>
                  </a:cubicBezTo>
                  <a:cubicBezTo>
                    <a:pt x="324" y="586"/>
                    <a:pt x="324" y="581"/>
                    <a:pt x="321" y="581"/>
                  </a:cubicBezTo>
                  <a:cubicBezTo>
                    <a:pt x="319" y="580"/>
                    <a:pt x="321" y="577"/>
                    <a:pt x="323" y="575"/>
                  </a:cubicBezTo>
                  <a:cubicBezTo>
                    <a:pt x="325" y="572"/>
                    <a:pt x="323" y="573"/>
                    <a:pt x="321" y="572"/>
                  </a:cubicBezTo>
                  <a:cubicBezTo>
                    <a:pt x="319" y="570"/>
                    <a:pt x="321" y="570"/>
                    <a:pt x="323" y="569"/>
                  </a:cubicBezTo>
                  <a:cubicBezTo>
                    <a:pt x="325" y="568"/>
                    <a:pt x="330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3" y="566"/>
                    <a:pt x="333" y="566"/>
                    <a:pt x="333" y="566"/>
                  </a:cubicBezTo>
                  <a:cubicBezTo>
                    <a:pt x="333" y="566"/>
                    <a:pt x="333" y="566"/>
                    <a:pt x="333" y="566"/>
                  </a:cubicBezTo>
                  <a:cubicBezTo>
                    <a:pt x="333" y="567"/>
                    <a:pt x="333" y="568"/>
                    <a:pt x="334" y="569"/>
                  </a:cubicBezTo>
                  <a:cubicBezTo>
                    <a:pt x="334" y="569"/>
                    <a:pt x="334" y="569"/>
                    <a:pt x="334" y="569"/>
                  </a:cubicBezTo>
                  <a:cubicBezTo>
                    <a:pt x="334" y="570"/>
                    <a:pt x="334" y="571"/>
                    <a:pt x="335" y="572"/>
                  </a:cubicBezTo>
                  <a:cubicBezTo>
                    <a:pt x="335" y="572"/>
                    <a:pt x="335" y="572"/>
                    <a:pt x="335" y="572"/>
                  </a:cubicBezTo>
                  <a:cubicBezTo>
                    <a:pt x="335" y="573"/>
                    <a:pt x="335" y="574"/>
                    <a:pt x="336" y="574"/>
                  </a:cubicBezTo>
                  <a:cubicBezTo>
                    <a:pt x="338" y="577"/>
                    <a:pt x="339" y="574"/>
                    <a:pt x="341" y="572"/>
                  </a:cubicBezTo>
                  <a:cubicBezTo>
                    <a:pt x="343" y="570"/>
                    <a:pt x="342" y="574"/>
                    <a:pt x="342" y="578"/>
                  </a:cubicBezTo>
                  <a:cubicBezTo>
                    <a:pt x="342" y="582"/>
                    <a:pt x="343" y="580"/>
                    <a:pt x="347" y="582"/>
                  </a:cubicBezTo>
                  <a:cubicBezTo>
                    <a:pt x="350" y="584"/>
                    <a:pt x="347" y="585"/>
                    <a:pt x="350" y="588"/>
                  </a:cubicBezTo>
                  <a:cubicBezTo>
                    <a:pt x="352" y="591"/>
                    <a:pt x="357" y="592"/>
                    <a:pt x="360" y="593"/>
                  </a:cubicBezTo>
                  <a:cubicBezTo>
                    <a:pt x="363" y="594"/>
                    <a:pt x="365" y="597"/>
                    <a:pt x="367" y="598"/>
                  </a:cubicBezTo>
                  <a:cubicBezTo>
                    <a:pt x="367" y="599"/>
                    <a:pt x="368" y="599"/>
                    <a:pt x="368" y="599"/>
                  </a:cubicBezTo>
                  <a:cubicBezTo>
                    <a:pt x="368" y="599"/>
                    <a:pt x="368" y="599"/>
                    <a:pt x="368" y="599"/>
                  </a:cubicBezTo>
                  <a:cubicBezTo>
                    <a:pt x="368" y="599"/>
                    <a:pt x="368" y="599"/>
                    <a:pt x="368" y="599"/>
                  </a:cubicBezTo>
                  <a:cubicBezTo>
                    <a:pt x="369" y="599"/>
                    <a:pt x="370" y="599"/>
                    <a:pt x="370" y="600"/>
                  </a:cubicBezTo>
                  <a:cubicBezTo>
                    <a:pt x="371" y="600"/>
                    <a:pt x="372" y="600"/>
                    <a:pt x="373" y="600"/>
                  </a:cubicBezTo>
                  <a:cubicBezTo>
                    <a:pt x="374" y="601"/>
                    <a:pt x="375" y="602"/>
                    <a:pt x="376" y="602"/>
                  </a:cubicBezTo>
                  <a:cubicBezTo>
                    <a:pt x="377" y="603"/>
                    <a:pt x="378" y="604"/>
                    <a:pt x="379" y="605"/>
                  </a:cubicBezTo>
                  <a:cubicBezTo>
                    <a:pt x="379" y="605"/>
                    <a:pt x="379" y="605"/>
                    <a:pt x="379" y="605"/>
                  </a:cubicBezTo>
                  <a:cubicBezTo>
                    <a:pt x="380" y="606"/>
                    <a:pt x="381" y="607"/>
                    <a:pt x="381" y="608"/>
                  </a:cubicBezTo>
                  <a:cubicBezTo>
                    <a:pt x="382" y="608"/>
                    <a:pt x="382" y="609"/>
                    <a:pt x="383" y="609"/>
                  </a:cubicBezTo>
                  <a:cubicBezTo>
                    <a:pt x="383" y="609"/>
                    <a:pt x="383" y="609"/>
                    <a:pt x="383" y="609"/>
                  </a:cubicBezTo>
                  <a:cubicBezTo>
                    <a:pt x="384" y="610"/>
                    <a:pt x="385" y="610"/>
                    <a:pt x="385" y="610"/>
                  </a:cubicBezTo>
                  <a:cubicBezTo>
                    <a:pt x="386" y="610"/>
                    <a:pt x="386" y="611"/>
                    <a:pt x="387" y="611"/>
                  </a:cubicBezTo>
                  <a:cubicBezTo>
                    <a:pt x="387" y="611"/>
                    <a:pt x="387" y="611"/>
                    <a:pt x="387" y="611"/>
                  </a:cubicBezTo>
                  <a:cubicBezTo>
                    <a:pt x="388" y="612"/>
                    <a:pt x="388" y="612"/>
                    <a:pt x="389" y="613"/>
                  </a:cubicBezTo>
                  <a:cubicBezTo>
                    <a:pt x="390" y="616"/>
                    <a:pt x="387" y="625"/>
                    <a:pt x="389" y="632"/>
                  </a:cubicBezTo>
                  <a:cubicBezTo>
                    <a:pt x="389" y="633"/>
                    <a:pt x="389" y="633"/>
                    <a:pt x="389" y="634"/>
                  </a:cubicBezTo>
                  <a:cubicBezTo>
                    <a:pt x="390" y="634"/>
                    <a:pt x="390" y="635"/>
                    <a:pt x="390" y="635"/>
                  </a:cubicBezTo>
                  <a:cubicBezTo>
                    <a:pt x="390" y="635"/>
                    <a:pt x="390" y="636"/>
                    <a:pt x="390" y="636"/>
                  </a:cubicBezTo>
                  <a:cubicBezTo>
                    <a:pt x="390" y="636"/>
                    <a:pt x="390" y="636"/>
                    <a:pt x="390" y="636"/>
                  </a:cubicBezTo>
                  <a:cubicBezTo>
                    <a:pt x="390" y="637"/>
                    <a:pt x="391" y="637"/>
                    <a:pt x="391" y="637"/>
                  </a:cubicBezTo>
                  <a:cubicBezTo>
                    <a:pt x="391" y="638"/>
                    <a:pt x="392" y="638"/>
                    <a:pt x="392" y="638"/>
                  </a:cubicBezTo>
                  <a:cubicBezTo>
                    <a:pt x="392" y="638"/>
                    <a:pt x="392" y="638"/>
                    <a:pt x="392" y="638"/>
                  </a:cubicBezTo>
                  <a:cubicBezTo>
                    <a:pt x="392" y="639"/>
                    <a:pt x="392" y="639"/>
                    <a:pt x="392" y="639"/>
                  </a:cubicBezTo>
                  <a:cubicBezTo>
                    <a:pt x="392" y="639"/>
                    <a:pt x="392" y="639"/>
                    <a:pt x="392" y="640"/>
                  </a:cubicBezTo>
                  <a:cubicBezTo>
                    <a:pt x="392" y="640"/>
                    <a:pt x="393" y="640"/>
                    <a:pt x="393" y="641"/>
                  </a:cubicBezTo>
                  <a:cubicBezTo>
                    <a:pt x="395" y="645"/>
                    <a:pt x="397" y="641"/>
                    <a:pt x="398" y="642"/>
                  </a:cubicBezTo>
                  <a:cubicBezTo>
                    <a:pt x="399" y="643"/>
                    <a:pt x="400" y="642"/>
                    <a:pt x="403" y="645"/>
                  </a:cubicBezTo>
                  <a:cubicBezTo>
                    <a:pt x="406" y="648"/>
                    <a:pt x="401" y="648"/>
                    <a:pt x="404" y="650"/>
                  </a:cubicBezTo>
                  <a:cubicBezTo>
                    <a:pt x="407" y="652"/>
                    <a:pt x="420" y="652"/>
                    <a:pt x="422" y="652"/>
                  </a:cubicBezTo>
                  <a:cubicBezTo>
                    <a:pt x="423" y="652"/>
                    <a:pt x="423" y="654"/>
                    <a:pt x="422" y="656"/>
                  </a:cubicBezTo>
                  <a:cubicBezTo>
                    <a:pt x="420" y="657"/>
                    <a:pt x="413" y="654"/>
                    <a:pt x="411" y="654"/>
                  </a:cubicBezTo>
                  <a:cubicBezTo>
                    <a:pt x="408" y="653"/>
                    <a:pt x="407" y="654"/>
                    <a:pt x="405" y="656"/>
                  </a:cubicBezTo>
                  <a:cubicBezTo>
                    <a:pt x="404" y="658"/>
                    <a:pt x="409" y="661"/>
                    <a:pt x="409" y="664"/>
                  </a:cubicBezTo>
                  <a:cubicBezTo>
                    <a:pt x="409" y="667"/>
                    <a:pt x="411" y="668"/>
                    <a:pt x="413" y="668"/>
                  </a:cubicBezTo>
                  <a:cubicBezTo>
                    <a:pt x="416" y="668"/>
                    <a:pt x="415" y="670"/>
                    <a:pt x="417" y="673"/>
                  </a:cubicBezTo>
                  <a:cubicBezTo>
                    <a:pt x="418" y="676"/>
                    <a:pt x="419" y="670"/>
                    <a:pt x="421" y="670"/>
                  </a:cubicBezTo>
                  <a:cubicBezTo>
                    <a:pt x="423" y="670"/>
                    <a:pt x="423" y="667"/>
                    <a:pt x="423" y="664"/>
                  </a:cubicBezTo>
                  <a:cubicBezTo>
                    <a:pt x="423" y="660"/>
                    <a:pt x="425" y="661"/>
                    <a:pt x="426" y="660"/>
                  </a:cubicBezTo>
                  <a:cubicBezTo>
                    <a:pt x="427" y="659"/>
                    <a:pt x="426" y="658"/>
                    <a:pt x="427" y="655"/>
                  </a:cubicBezTo>
                  <a:cubicBezTo>
                    <a:pt x="427" y="653"/>
                    <a:pt x="428" y="656"/>
                    <a:pt x="430" y="657"/>
                  </a:cubicBezTo>
                  <a:cubicBezTo>
                    <a:pt x="431" y="658"/>
                    <a:pt x="430" y="655"/>
                    <a:pt x="431" y="654"/>
                  </a:cubicBezTo>
                  <a:cubicBezTo>
                    <a:pt x="431" y="652"/>
                    <a:pt x="436" y="655"/>
                    <a:pt x="438" y="656"/>
                  </a:cubicBezTo>
                  <a:cubicBezTo>
                    <a:pt x="439" y="657"/>
                    <a:pt x="438" y="655"/>
                    <a:pt x="437" y="653"/>
                  </a:cubicBezTo>
                  <a:cubicBezTo>
                    <a:pt x="437" y="650"/>
                    <a:pt x="436" y="650"/>
                    <a:pt x="433" y="649"/>
                  </a:cubicBezTo>
                  <a:cubicBezTo>
                    <a:pt x="429" y="648"/>
                    <a:pt x="427" y="642"/>
                    <a:pt x="424" y="638"/>
                  </a:cubicBezTo>
                  <a:cubicBezTo>
                    <a:pt x="421" y="635"/>
                    <a:pt x="420" y="631"/>
                    <a:pt x="421" y="628"/>
                  </a:cubicBezTo>
                  <a:cubicBezTo>
                    <a:pt x="422" y="626"/>
                    <a:pt x="425" y="630"/>
                    <a:pt x="428" y="631"/>
                  </a:cubicBezTo>
                  <a:cubicBezTo>
                    <a:pt x="430" y="632"/>
                    <a:pt x="431" y="628"/>
                    <a:pt x="430" y="626"/>
                  </a:cubicBezTo>
                  <a:cubicBezTo>
                    <a:pt x="430" y="623"/>
                    <a:pt x="435" y="624"/>
                    <a:pt x="439" y="624"/>
                  </a:cubicBezTo>
                  <a:cubicBezTo>
                    <a:pt x="443" y="624"/>
                    <a:pt x="444" y="623"/>
                    <a:pt x="447" y="622"/>
                  </a:cubicBezTo>
                  <a:cubicBezTo>
                    <a:pt x="448" y="622"/>
                    <a:pt x="448" y="622"/>
                    <a:pt x="449" y="622"/>
                  </a:cubicBezTo>
                  <a:cubicBezTo>
                    <a:pt x="449" y="622"/>
                    <a:pt x="449" y="622"/>
                    <a:pt x="449" y="622"/>
                  </a:cubicBezTo>
                  <a:cubicBezTo>
                    <a:pt x="450" y="622"/>
                    <a:pt x="450" y="623"/>
                    <a:pt x="451" y="623"/>
                  </a:cubicBezTo>
                  <a:cubicBezTo>
                    <a:pt x="451" y="623"/>
                    <a:pt x="452" y="623"/>
                    <a:pt x="452" y="623"/>
                  </a:cubicBezTo>
                  <a:cubicBezTo>
                    <a:pt x="452" y="623"/>
                    <a:pt x="452" y="623"/>
                    <a:pt x="452" y="623"/>
                  </a:cubicBezTo>
                  <a:cubicBezTo>
                    <a:pt x="453" y="624"/>
                    <a:pt x="455" y="624"/>
                    <a:pt x="456" y="625"/>
                  </a:cubicBezTo>
                  <a:cubicBezTo>
                    <a:pt x="456" y="625"/>
                    <a:pt x="456" y="625"/>
                    <a:pt x="456" y="625"/>
                  </a:cubicBezTo>
                  <a:cubicBezTo>
                    <a:pt x="456" y="625"/>
                    <a:pt x="456" y="625"/>
                    <a:pt x="456" y="625"/>
                  </a:cubicBezTo>
                  <a:cubicBezTo>
                    <a:pt x="457" y="625"/>
                    <a:pt x="457" y="625"/>
                    <a:pt x="458" y="625"/>
                  </a:cubicBezTo>
                  <a:cubicBezTo>
                    <a:pt x="462" y="626"/>
                    <a:pt x="462" y="624"/>
                    <a:pt x="465" y="624"/>
                  </a:cubicBezTo>
                  <a:cubicBezTo>
                    <a:pt x="468" y="623"/>
                    <a:pt x="468" y="624"/>
                    <a:pt x="473" y="621"/>
                  </a:cubicBezTo>
                  <a:cubicBezTo>
                    <a:pt x="479" y="617"/>
                    <a:pt x="477" y="619"/>
                    <a:pt x="474" y="617"/>
                  </a:cubicBezTo>
                  <a:cubicBezTo>
                    <a:pt x="474" y="617"/>
                    <a:pt x="474" y="616"/>
                    <a:pt x="474" y="616"/>
                  </a:cubicBezTo>
                  <a:cubicBezTo>
                    <a:pt x="473" y="616"/>
                    <a:pt x="473" y="616"/>
                    <a:pt x="473" y="616"/>
                  </a:cubicBezTo>
                  <a:cubicBezTo>
                    <a:pt x="473" y="616"/>
                    <a:pt x="473" y="615"/>
                    <a:pt x="473" y="615"/>
                  </a:cubicBezTo>
                  <a:cubicBezTo>
                    <a:pt x="473" y="615"/>
                    <a:pt x="473" y="615"/>
                    <a:pt x="473" y="615"/>
                  </a:cubicBezTo>
                  <a:cubicBezTo>
                    <a:pt x="473" y="615"/>
                    <a:pt x="473" y="614"/>
                    <a:pt x="473" y="614"/>
                  </a:cubicBezTo>
                  <a:cubicBezTo>
                    <a:pt x="473" y="614"/>
                    <a:pt x="473" y="614"/>
                    <a:pt x="473" y="614"/>
                  </a:cubicBezTo>
                  <a:cubicBezTo>
                    <a:pt x="473" y="612"/>
                    <a:pt x="474" y="610"/>
                    <a:pt x="473" y="608"/>
                  </a:cubicBezTo>
                  <a:cubicBezTo>
                    <a:pt x="472" y="604"/>
                    <a:pt x="467" y="604"/>
                    <a:pt x="468" y="601"/>
                  </a:cubicBezTo>
                  <a:cubicBezTo>
                    <a:pt x="470" y="598"/>
                    <a:pt x="472" y="598"/>
                    <a:pt x="472" y="596"/>
                  </a:cubicBezTo>
                  <a:cubicBezTo>
                    <a:pt x="472" y="595"/>
                    <a:pt x="472" y="595"/>
                    <a:pt x="472" y="594"/>
                  </a:cubicBezTo>
                  <a:cubicBezTo>
                    <a:pt x="472" y="594"/>
                    <a:pt x="472" y="594"/>
                    <a:pt x="472" y="594"/>
                  </a:cubicBezTo>
                  <a:cubicBezTo>
                    <a:pt x="472" y="594"/>
                    <a:pt x="473" y="593"/>
                    <a:pt x="473" y="592"/>
                  </a:cubicBezTo>
                  <a:cubicBezTo>
                    <a:pt x="473" y="592"/>
                    <a:pt x="473" y="592"/>
                    <a:pt x="474" y="592"/>
                  </a:cubicBezTo>
                  <a:cubicBezTo>
                    <a:pt x="474" y="592"/>
                    <a:pt x="474" y="591"/>
                    <a:pt x="475" y="591"/>
                  </a:cubicBezTo>
                  <a:cubicBezTo>
                    <a:pt x="476" y="590"/>
                    <a:pt x="478" y="584"/>
                    <a:pt x="478" y="581"/>
                  </a:cubicBezTo>
                  <a:cubicBezTo>
                    <a:pt x="478" y="579"/>
                    <a:pt x="481" y="575"/>
                    <a:pt x="485" y="573"/>
                  </a:cubicBezTo>
                  <a:cubicBezTo>
                    <a:pt x="489" y="572"/>
                    <a:pt x="489" y="569"/>
                    <a:pt x="489" y="567"/>
                  </a:cubicBezTo>
                  <a:cubicBezTo>
                    <a:pt x="489" y="566"/>
                    <a:pt x="489" y="566"/>
                    <a:pt x="489" y="566"/>
                  </a:cubicBezTo>
                  <a:cubicBezTo>
                    <a:pt x="489" y="566"/>
                    <a:pt x="489" y="565"/>
                    <a:pt x="489" y="565"/>
                  </a:cubicBezTo>
                  <a:cubicBezTo>
                    <a:pt x="489" y="565"/>
                    <a:pt x="489" y="565"/>
                    <a:pt x="489" y="565"/>
                  </a:cubicBezTo>
                  <a:cubicBezTo>
                    <a:pt x="490" y="563"/>
                    <a:pt x="492" y="562"/>
                    <a:pt x="493" y="561"/>
                  </a:cubicBezTo>
                  <a:cubicBezTo>
                    <a:pt x="495" y="558"/>
                    <a:pt x="497" y="555"/>
                    <a:pt x="498" y="553"/>
                  </a:cubicBezTo>
                  <a:cubicBezTo>
                    <a:pt x="500" y="550"/>
                    <a:pt x="508" y="551"/>
                    <a:pt x="510" y="551"/>
                  </a:cubicBezTo>
                  <a:cubicBezTo>
                    <a:pt x="511" y="551"/>
                    <a:pt x="511" y="555"/>
                    <a:pt x="512" y="557"/>
                  </a:cubicBezTo>
                  <a:cubicBezTo>
                    <a:pt x="514" y="558"/>
                    <a:pt x="523" y="557"/>
                    <a:pt x="526" y="557"/>
                  </a:cubicBezTo>
                  <a:cubicBezTo>
                    <a:pt x="529" y="557"/>
                    <a:pt x="523" y="561"/>
                    <a:pt x="519" y="562"/>
                  </a:cubicBezTo>
                  <a:cubicBezTo>
                    <a:pt x="514" y="563"/>
                    <a:pt x="513" y="566"/>
                    <a:pt x="515" y="567"/>
                  </a:cubicBezTo>
                  <a:cubicBezTo>
                    <a:pt x="517" y="568"/>
                    <a:pt x="521" y="572"/>
                    <a:pt x="523" y="575"/>
                  </a:cubicBezTo>
                  <a:cubicBezTo>
                    <a:pt x="525" y="578"/>
                    <a:pt x="527" y="579"/>
                    <a:pt x="530" y="579"/>
                  </a:cubicBezTo>
                  <a:cubicBezTo>
                    <a:pt x="533" y="579"/>
                    <a:pt x="534" y="576"/>
                    <a:pt x="536" y="575"/>
                  </a:cubicBezTo>
                  <a:cubicBezTo>
                    <a:pt x="537" y="574"/>
                    <a:pt x="541" y="572"/>
                    <a:pt x="542" y="572"/>
                  </a:cubicBezTo>
                  <a:cubicBezTo>
                    <a:pt x="544" y="571"/>
                    <a:pt x="544" y="574"/>
                    <a:pt x="546" y="575"/>
                  </a:cubicBezTo>
                  <a:cubicBezTo>
                    <a:pt x="549" y="575"/>
                    <a:pt x="549" y="574"/>
                    <a:pt x="552" y="575"/>
                  </a:cubicBezTo>
                  <a:cubicBezTo>
                    <a:pt x="555" y="576"/>
                    <a:pt x="552" y="573"/>
                    <a:pt x="552" y="570"/>
                  </a:cubicBezTo>
                  <a:cubicBezTo>
                    <a:pt x="551" y="567"/>
                    <a:pt x="551" y="569"/>
                    <a:pt x="549" y="566"/>
                  </a:cubicBezTo>
                  <a:cubicBezTo>
                    <a:pt x="548" y="564"/>
                    <a:pt x="544" y="566"/>
                    <a:pt x="542" y="565"/>
                  </a:cubicBezTo>
                  <a:cubicBezTo>
                    <a:pt x="539" y="565"/>
                    <a:pt x="539" y="561"/>
                    <a:pt x="537" y="560"/>
                  </a:cubicBezTo>
                  <a:cubicBezTo>
                    <a:pt x="535" y="558"/>
                    <a:pt x="538" y="557"/>
                    <a:pt x="540" y="556"/>
                  </a:cubicBezTo>
                  <a:cubicBezTo>
                    <a:pt x="542" y="555"/>
                    <a:pt x="545" y="552"/>
                    <a:pt x="547" y="551"/>
                  </a:cubicBezTo>
                  <a:cubicBezTo>
                    <a:pt x="549" y="550"/>
                    <a:pt x="552" y="551"/>
                    <a:pt x="555" y="551"/>
                  </a:cubicBezTo>
                  <a:cubicBezTo>
                    <a:pt x="558" y="550"/>
                    <a:pt x="561" y="547"/>
                    <a:pt x="564" y="547"/>
                  </a:cubicBezTo>
                  <a:cubicBezTo>
                    <a:pt x="564" y="547"/>
                    <a:pt x="565" y="547"/>
                    <a:pt x="566" y="546"/>
                  </a:cubicBezTo>
                  <a:cubicBezTo>
                    <a:pt x="566" y="546"/>
                    <a:pt x="567" y="546"/>
                    <a:pt x="567" y="546"/>
                  </a:cubicBezTo>
                  <a:cubicBezTo>
                    <a:pt x="568" y="546"/>
                    <a:pt x="568" y="546"/>
                    <a:pt x="569" y="546"/>
                  </a:cubicBezTo>
                  <a:cubicBezTo>
                    <a:pt x="569" y="546"/>
                    <a:pt x="570" y="546"/>
                    <a:pt x="570" y="546"/>
                  </a:cubicBezTo>
                  <a:cubicBezTo>
                    <a:pt x="571" y="546"/>
                    <a:pt x="571" y="545"/>
                    <a:pt x="572" y="545"/>
                  </a:cubicBezTo>
                  <a:cubicBezTo>
                    <a:pt x="572" y="545"/>
                    <a:pt x="572" y="545"/>
                    <a:pt x="572" y="545"/>
                  </a:cubicBezTo>
                  <a:cubicBezTo>
                    <a:pt x="572" y="545"/>
                    <a:pt x="572" y="545"/>
                    <a:pt x="573" y="545"/>
                  </a:cubicBezTo>
                  <a:cubicBezTo>
                    <a:pt x="573" y="545"/>
                    <a:pt x="574" y="545"/>
                    <a:pt x="575" y="544"/>
                  </a:cubicBezTo>
                  <a:cubicBezTo>
                    <a:pt x="576" y="544"/>
                    <a:pt x="580" y="544"/>
                    <a:pt x="579" y="546"/>
                  </a:cubicBezTo>
                  <a:cubicBezTo>
                    <a:pt x="579" y="547"/>
                    <a:pt x="572" y="550"/>
                    <a:pt x="570" y="551"/>
                  </a:cubicBezTo>
                  <a:cubicBezTo>
                    <a:pt x="567" y="553"/>
                    <a:pt x="564" y="552"/>
                    <a:pt x="565" y="555"/>
                  </a:cubicBezTo>
                  <a:cubicBezTo>
                    <a:pt x="566" y="559"/>
                    <a:pt x="565" y="566"/>
                    <a:pt x="562" y="568"/>
                  </a:cubicBezTo>
                  <a:cubicBezTo>
                    <a:pt x="559" y="570"/>
                    <a:pt x="559" y="569"/>
                    <a:pt x="556" y="570"/>
                  </a:cubicBezTo>
                  <a:cubicBezTo>
                    <a:pt x="554" y="570"/>
                    <a:pt x="559" y="573"/>
                    <a:pt x="563" y="576"/>
                  </a:cubicBezTo>
                  <a:cubicBezTo>
                    <a:pt x="567" y="579"/>
                    <a:pt x="570" y="577"/>
                    <a:pt x="573" y="578"/>
                  </a:cubicBezTo>
                  <a:cubicBezTo>
                    <a:pt x="576" y="580"/>
                    <a:pt x="583" y="589"/>
                    <a:pt x="586" y="592"/>
                  </a:cubicBezTo>
                  <a:cubicBezTo>
                    <a:pt x="586" y="592"/>
                    <a:pt x="586" y="592"/>
                    <a:pt x="587" y="593"/>
                  </a:cubicBezTo>
                  <a:cubicBezTo>
                    <a:pt x="587" y="593"/>
                    <a:pt x="588" y="594"/>
                    <a:pt x="588" y="594"/>
                  </a:cubicBezTo>
                  <a:cubicBezTo>
                    <a:pt x="588" y="594"/>
                    <a:pt x="588" y="594"/>
                    <a:pt x="588" y="594"/>
                  </a:cubicBezTo>
                  <a:cubicBezTo>
                    <a:pt x="589" y="595"/>
                    <a:pt x="590" y="595"/>
                    <a:pt x="592" y="595"/>
                  </a:cubicBezTo>
                  <a:cubicBezTo>
                    <a:pt x="593" y="595"/>
                    <a:pt x="594" y="595"/>
                    <a:pt x="595" y="595"/>
                  </a:cubicBezTo>
                  <a:cubicBezTo>
                    <a:pt x="600" y="596"/>
                    <a:pt x="598" y="597"/>
                    <a:pt x="600" y="602"/>
                  </a:cubicBezTo>
                  <a:cubicBezTo>
                    <a:pt x="603" y="606"/>
                    <a:pt x="605" y="608"/>
                    <a:pt x="605" y="612"/>
                  </a:cubicBezTo>
                  <a:cubicBezTo>
                    <a:pt x="605" y="612"/>
                    <a:pt x="605" y="612"/>
                    <a:pt x="604" y="613"/>
                  </a:cubicBezTo>
                  <a:cubicBezTo>
                    <a:pt x="604" y="613"/>
                    <a:pt x="604" y="613"/>
                    <a:pt x="604" y="614"/>
                  </a:cubicBezTo>
                  <a:cubicBezTo>
                    <a:pt x="604" y="614"/>
                    <a:pt x="604" y="614"/>
                    <a:pt x="604" y="614"/>
                  </a:cubicBezTo>
                  <a:cubicBezTo>
                    <a:pt x="603" y="615"/>
                    <a:pt x="602" y="615"/>
                    <a:pt x="602" y="616"/>
                  </a:cubicBezTo>
                  <a:cubicBezTo>
                    <a:pt x="602" y="616"/>
                    <a:pt x="601" y="616"/>
                    <a:pt x="601" y="616"/>
                  </a:cubicBezTo>
                  <a:cubicBezTo>
                    <a:pt x="600" y="617"/>
                    <a:pt x="598" y="618"/>
                    <a:pt x="596" y="619"/>
                  </a:cubicBezTo>
                  <a:cubicBezTo>
                    <a:pt x="595" y="619"/>
                    <a:pt x="595" y="619"/>
                    <a:pt x="595" y="619"/>
                  </a:cubicBezTo>
                  <a:cubicBezTo>
                    <a:pt x="594" y="620"/>
                    <a:pt x="593" y="620"/>
                    <a:pt x="592" y="620"/>
                  </a:cubicBezTo>
                  <a:cubicBezTo>
                    <a:pt x="586" y="622"/>
                    <a:pt x="586" y="620"/>
                    <a:pt x="583" y="621"/>
                  </a:cubicBezTo>
                  <a:cubicBezTo>
                    <a:pt x="580" y="621"/>
                    <a:pt x="577" y="622"/>
                    <a:pt x="572" y="622"/>
                  </a:cubicBezTo>
                  <a:cubicBezTo>
                    <a:pt x="566" y="621"/>
                    <a:pt x="557" y="618"/>
                    <a:pt x="554" y="617"/>
                  </a:cubicBezTo>
                  <a:cubicBezTo>
                    <a:pt x="550" y="615"/>
                    <a:pt x="550" y="612"/>
                    <a:pt x="544" y="612"/>
                  </a:cubicBezTo>
                  <a:cubicBezTo>
                    <a:pt x="539" y="612"/>
                    <a:pt x="535" y="609"/>
                    <a:pt x="525" y="608"/>
                  </a:cubicBezTo>
                  <a:cubicBezTo>
                    <a:pt x="515" y="608"/>
                    <a:pt x="513" y="610"/>
                    <a:pt x="506" y="615"/>
                  </a:cubicBezTo>
                  <a:cubicBezTo>
                    <a:pt x="500" y="620"/>
                    <a:pt x="489" y="618"/>
                    <a:pt x="485" y="618"/>
                  </a:cubicBezTo>
                  <a:cubicBezTo>
                    <a:pt x="480" y="618"/>
                    <a:pt x="484" y="621"/>
                    <a:pt x="486" y="623"/>
                  </a:cubicBezTo>
                  <a:cubicBezTo>
                    <a:pt x="487" y="625"/>
                    <a:pt x="485" y="623"/>
                    <a:pt x="482" y="625"/>
                  </a:cubicBezTo>
                  <a:cubicBezTo>
                    <a:pt x="478" y="626"/>
                    <a:pt x="482" y="626"/>
                    <a:pt x="480" y="627"/>
                  </a:cubicBezTo>
                  <a:cubicBezTo>
                    <a:pt x="478" y="628"/>
                    <a:pt x="467" y="628"/>
                    <a:pt x="464" y="628"/>
                  </a:cubicBezTo>
                  <a:cubicBezTo>
                    <a:pt x="460" y="628"/>
                    <a:pt x="459" y="631"/>
                    <a:pt x="457" y="634"/>
                  </a:cubicBezTo>
                  <a:cubicBezTo>
                    <a:pt x="456" y="636"/>
                    <a:pt x="457" y="639"/>
                    <a:pt x="459" y="641"/>
                  </a:cubicBezTo>
                  <a:cubicBezTo>
                    <a:pt x="461" y="644"/>
                    <a:pt x="461" y="647"/>
                    <a:pt x="459" y="648"/>
                  </a:cubicBezTo>
                  <a:cubicBezTo>
                    <a:pt x="456" y="650"/>
                    <a:pt x="453" y="649"/>
                    <a:pt x="451" y="649"/>
                  </a:cubicBezTo>
                  <a:cubicBezTo>
                    <a:pt x="448" y="649"/>
                    <a:pt x="451" y="651"/>
                    <a:pt x="455" y="653"/>
                  </a:cubicBezTo>
                  <a:cubicBezTo>
                    <a:pt x="458" y="655"/>
                    <a:pt x="459" y="653"/>
                    <a:pt x="462" y="653"/>
                  </a:cubicBezTo>
                  <a:cubicBezTo>
                    <a:pt x="464" y="653"/>
                    <a:pt x="464" y="655"/>
                    <a:pt x="463" y="657"/>
                  </a:cubicBezTo>
                  <a:cubicBezTo>
                    <a:pt x="461" y="658"/>
                    <a:pt x="462" y="660"/>
                    <a:pt x="464" y="662"/>
                  </a:cubicBezTo>
                  <a:cubicBezTo>
                    <a:pt x="466" y="663"/>
                    <a:pt x="465" y="665"/>
                    <a:pt x="468" y="666"/>
                  </a:cubicBezTo>
                  <a:cubicBezTo>
                    <a:pt x="471" y="667"/>
                    <a:pt x="474" y="668"/>
                    <a:pt x="476" y="669"/>
                  </a:cubicBezTo>
                  <a:cubicBezTo>
                    <a:pt x="479" y="670"/>
                    <a:pt x="481" y="670"/>
                    <a:pt x="484" y="672"/>
                  </a:cubicBezTo>
                  <a:cubicBezTo>
                    <a:pt x="487" y="675"/>
                    <a:pt x="491" y="676"/>
                    <a:pt x="494" y="676"/>
                  </a:cubicBezTo>
                  <a:cubicBezTo>
                    <a:pt x="497" y="676"/>
                    <a:pt x="498" y="671"/>
                    <a:pt x="498" y="670"/>
                  </a:cubicBezTo>
                  <a:cubicBezTo>
                    <a:pt x="498" y="669"/>
                    <a:pt x="509" y="671"/>
                    <a:pt x="513" y="674"/>
                  </a:cubicBezTo>
                  <a:cubicBezTo>
                    <a:pt x="517" y="678"/>
                    <a:pt x="524" y="676"/>
                    <a:pt x="528" y="676"/>
                  </a:cubicBezTo>
                  <a:cubicBezTo>
                    <a:pt x="533" y="675"/>
                    <a:pt x="536" y="670"/>
                    <a:pt x="537" y="669"/>
                  </a:cubicBezTo>
                  <a:cubicBezTo>
                    <a:pt x="538" y="667"/>
                    <a:pt x="540" y="669"/>
                    <a:pt x="543" y="668"/>
                  </a:cubicBezTo>
                  <a:cubicBezTo>
                    <a:pt x="545" y="668"/>
                    <a:pt x="544" y="669"/>
                    <a:pt x="547" y="670"/>
                  </a:cubicBezTo>
                  <a:cubicBezTo>
                    <a:pt x="549" y="672"/>
                    <a:pt x="549" y="670"/>
                    <a:pt x="551" y="670"/>
                  </a:cubicBezTo>
                  <a:cubicBezTo>
                    <a:pt x="551" y="670"/>
                    <a:pt x="551" y="670"/>
                    <a:pt x="551" y="670"/>
                  </a:cubicBezTo>
                  <a:cubicBezTo>
                    <a:pt x="551" y="670"/>
                    <a:pt x="551" y="670"/>
                    <a:pt x="551" y="670"/>
                  </a:cubicBezTo>
                  <a:cubicBezTo>
                    <a:pt x="551" y="671"/>
                    <a:pt x="551" y="671"/>
                    <a:pt x="551" y="671"/>
                  </a:cubicBezTo>
                  <a:cubicBezTo>
                    <a:pt x="551" y="671"/>
                    <a:pt x="551" y="671"/>
                    <a:pt x="551" y="671"/>
                  </a:cubicBezTo>
                  <a:cubicBezTo>
                    <a:pt x="551" y="672"/>
                    <a:pt x="551" y="672"/>
                    <a:pt x="550" y="672"/>
                  </a:cubicBezTo>
                  <a:cubicBezTo>
                    <a:pt x="550" y="673"/>
                    <a:pt x="550" y="675"/>
                    <a:pt x="550" y="676"/>
                  </a:cubicBezTo>
                  <a:cubicBezTo>
                    <a:pt x="550" y="676"/>
                    <a:pt x="550" y="676"/>
                    <a:pt x="550" y="676"/>
                  </a:cubicBezTo>
                  <a:cubicBezTo>
                    <a:pt x="550" y="676"/>
                    <a:pt x="550" y="677"/>
                    <a:pt x="550" y="677"/>
                  </a:cubicBezTo>
                  <a:cubicBezTo>
                    <a:pt x="550" y="679"/>
                    <a:pt x="550" y="688"/>
                    <a:pt x="550" y="691"/>
                  </a:cubicBezTo>
                  <a:cubicBezTo>
                    <a:pt x="549" y="692"/>
                    <a:pt x="549" y="693"/>
                    <a:pt x="549" y="693"/>
                  </a:cubicBezTo>
                  <a:cubicBezTo>
                    <a:pt x="549" y="693"/>
                    <a:pt x="549" y="693"/>
                    <a:pt x="548" y="694"/>
                  </a:cubicBezTo>
                  <a:cubicBezTo>
                    <a:pt x="548" y="694"/>
                    <a:pt x="548" y="694"/>
                    <a:pt x="547" y="695"/>
                  </a:cubicBezTo>
                  <a:cubicBezTo>
                    <a:pt x="547" y="695"/>
                    <a:pt x="546" y="696"/>
                    <a:pt x="546" y="696"/>
                  </a:cubicBezTo>
                  <a:cubicBezTo>
                    <a:pt x="546" y="696"/>
                    <a:pt x="545" y="696"/>
                    <a:pt x="545" y="697"/>
                  </a:cubicBezTo>
                  <a:cubicBezTo>
                    <a:pt x="545" y="697"/>
                    <a:pt x="545" y="698"/>
                    <a:pt x="545" y="698"/>
                  </a:cubicBezTo>
                  <a:cubicBezTo>
                    <a:pt x="545" y="699"/>
                    <a:pt x="545" y="700"/>
                    <a:pt x="545" y="700"/>
                  </a:cubicBezTo>
                  <a:cubicBezTo>
                    <a:pt x="545" y="700"/>
                    <a:pt x="544" y="701"/>
                    <a:pt x="544" y="701"/>
                  </a:cubicBezTo>
                  <a:cubicBezTo>
                    <a:pt x="544" y="703"/>
                    <a:pt x="544" y="705"/>
                    <a:pt x="543" y="707"/>
                  </a:cubicBezTo>
                  <a:cubicBezTo>
                    <a:pt x="543" y="707"/>
                    <a:pt x="543" y="707"/>
                    <a:pt x="543" y="707"/>
                  </a:cubicBezTo>
                  <a:cubicBezTo>
                    <a:pt x="543" y="708"/>
                    <a:pt x="542" y="710"/>
                    <a:pt x="542" y="711"/>
                  </a:cubicBezTo>
                  <a:cubicBezTo>
                    <a:pt x="541" y="713"/>
                    <a:pt x="540" y="715"/>
                    <a:pt x="539" y="717"/>
                  </a:cubicBezTo>
                  <a:cubicBezTo>
                    <a:pt x="538" y="718"/>
                    <a:pt x="537" y="720"/>
                    <a:pt x="536" y="721"/>
                  </a:cubicBezTo>
                  <a:cubicBezTo>
                    <a:pt x="536" y="722"/>
                    <a:pt x="536" y="722"/>
                    <a:pt x="536" y="722"/>
                  </a:cubicBezTo>
                  <a:cubicBezTo>
                    <a:pt x="535" y="724"/>
                    <a:pt x="535" y="725"/>
                    <a:pt x="535" y="726"/>
                  </a:cubicBezTo>
                  <a:cubicBezTo>
                    <a:pt x="534" y="726"/>
                    <a:pt x="534" y="727"/>
                    <a:pt x="534" y="727"/>
                  </a:cubicBezTo>
                  <a:cubicBezTo>
                    <a:pt x="534" y="728"/>
                    <a:pt x="534" y="728"/>
                    <a:pt x="533" y="729"/>
                  </a:cubicBezTo>
                  <a:cubicBezTo>
                    <a:pt x="533" y="729"/>
                    <a:pt x="533" y="730"/>
                    <a:pt x="532" y="731"/>
                  </a:cubicBezTo>
                  <a:cubicBezTo>
                    <a:pt x="529" y="734"/>
                    <a:pt x="517" y="731"/>
                    <a:pt x="514" y="731"/>
                  </a:cubicBezTo>
                  <a:cubicBezTo>
                    <a:pt x="510" y="732"/>
                    <a:pt x="509" y="729"/>
                    <a:pt x="507" y="727"/>
                  </a:cubicBezTo>
                  <a:cubicBezTo>
                    <a:pt x="504" y="725"/>
                    <a:pt x="503" y="729"/>
                    <a:pt x="501" y="727"/>
                  </a:cubicBezTo>
                  <a:cubicBezTo>
                    <a:pt x="498" y="725"/>
                    <a:pt x="499" y="726"/>
                    <a:pt x="496" y="728"/>
                  </a:cubicBezTo>
                  <a:cubicBezTo>
                    <a:pt x="493" y="729"/>
                    <a:pt x="487" y="734"/>
                    <a:pt x="485" y="736"/>
                  </a:cubicBezTo>
                  <a:cubicBezTo>
                    <a:pt x="482" y="737"/>
                    <a:pt x="469" y="733"/>
                    <a:pt x="465" y="732"/>
                  </a:cubicBezTo>
                  <a:cubicBezTo>
                    <a:pt x="461" y="730"/>
                    <a:pt x="450" y="728"/>
                    <a:pt x="447" y="728"/>
                  </a:cubicBezTo>
                  <a:cubicBezTo>
                    <a:pt x="447" y="728"/>
                    <a:pt x="446" y="728"/>
                    <a:pt x="445" y="727"/>
                  </a:cubicBezTo>
                  <a:cubicBezTo>
                    <a:pt x="443" y="727"/>
                    <a:pt x="440" y="726"/>
                    <a:pt x="437" y="725"/>
                  </a:cubicBezTo>
                  <a:cubicBezTo>
                    <a:pt x="436" y="725"/>
                    <a:pt x="436" y="725"/>
                    <a:pt x="435" y="724"/>
                  </a:cubicBezTo>
                  <a:cubicBezTo>
                    <a:pt x="434" y="724"/>
                    <a:pt x="432" y="724"/>
                    <a:pt x="430" y="723"/>
                  </a:cubicBezTo>
                  <a:cubicBezTo>
                    <a:pt x="423" y="722"/>
                    <a:pt x="424" y="722"/>
                    <a:pt x="422" y="719"/>
                  </a:cubicBezTo>
                  <a:cubicBezTo>
                    <a:pt x="421" y="717"/>
                    <a:pt x="419" y="714"/>
                    <a:pt x="415" y="714"/>
                  </a:cubicBezTo>
                  <a:cubicBezTo>
                    <a:pt x="411" y="714"/>
                    <a:pt x="399" y="717"/>
                    <a:pt x="396" y="719"/>
                  </a:cubicBezTo>
                  <a:cubicBezTo>
                    <a:pt x="393" y="721"/>
                    <a:pt x="390" y="722"/>
                    <a:pt x="392" y="727"/>
                  </a:cubicBezTo>
                  <a:cubicBezTo>
                    <a:pt x="393" y="733"/>
                    <a:pt x="393" y="738"/>
                    <a:pt x="387" y="741"/>
                  </a:cubicBezTo>
                  <a:cubicBezTo>
                    <a:pt x="382" y="744"/>
                    <a:pt x="380" y="742"/>
                    <a:pt x="373" y="738"/>
                  </a:cubicBezTo>
                  <a:cubicBezTo>
                    <a:pt x="366" y="734"/>
                    <a:pt x="362" y="733"/>
                    <a:pt x="357" y="733"/>
                  </a:cubicBezTo>
                  <a:cubicBezTo>
                    <a:pt x="352" y="733"/>
                    <a:pt x="347" y="728"/>
                    <a:pt x="347" y="725"/>
                  </a:cubicBezTo>
                  <a:cubicBezTo>
                    <a:pt x="346" y="722"/>
                    <a:pt x="345" y="718"/>
                    <a:pt x="341" y="718"/>
                  </a:cubicBezTo>
                  <a:cubicBezTo>
                    <a:pt x="337" y="718"/>
                    <a:pt x="335" y="714"/>
                    <a:pt x="329" y="714"/>
                  </a:cubicBezTo>
                  <a:cubicBezTo>
                    <a:pt x="323" y="714"/>
                    <a:pt x="318" y="715"/>
                    <a:pt x="315" y="713"/>
                  </a:cubicBezTo>
                  <a:cubicBezTo>
                    <a:pt x="314" y="712"/>
                    <a:pt x="313" y="712"/>
                    <a:pt x="313" y="712"/>
                  </a:cubicBezTo>
                  <a:cubicBezTo>
                    <a:pt x="312" y="711"/>
                    <a:pt x="312" y="711"/>
                    <a:pt x="312" y="711"/>
                  </a:cubicBezTo>
                  <a:cubicBezTo>
                    <a:pt x="311" y="711"/>
                    <a:pt x="311" y="711"/>
                    <a:pt x="311" y="711"/>
                  </a:cubicBezTo>
                  <a:cubicBezTo>
                    <a:pt x="310" y="711"/>
                    <a:pt x="310" y="711"/>
                    <a:pt x="310" y="711"/>
                  </a:cubicBezTo>
                  <a:cubicBezTo>
                    <a:pt x="310" y="711"/>
                    <a:pt x="309" y="711"/>
                    <a:pt x="309" y="711"/>
                  </a:cubicBezTo>
                  <a:cubicBezTo>
                    <a:pt x="308" y="711"/>
                    <a:pt x="308" y="711"/>
                    <a:pt x="307" y="711"/>
                  </a:cubicBezTo>
                  <a:cubicBezTo>
                    <a:pt x="303" y="713"/>
                    <a:pt x="305" y="711"/>
                    <a:pt x="305" y="708"/>
                  </a:cubicBezTo>
                  <a:cubicBezTo>
                    <a:pt x="306" y="705"/>
                    <a:pt x="302" y="708"/>
                    <a:pt x="298" y="706"/>
                  </a:cubicBezTo>
                  <a:cubicBezTo>
                    <a:pt x="295" y="704"/>
                    <a:pt x="298" y="697"/>
                    <a:pt x="301" y="695"/>
                  </a:cubicBezTo>
                  <a:cubicBezTo>
                    <a:pt x="304" y="693"/>
                    <a:pt x="305" y="686"/>
                    <a:pt x="304" y="684"/>
                  </a:cubicBezTo>
                  <a:cubicBezTo>
                    <a:pt x="302" y="682"/>
                    <a:pt x="303" y="677"/>
                    <a:pt x="303" y="674"/>
                  </a:cubicBezTo>
                  <a:cubicBezTo>
                    <a:pt x="304" y="671"/>
                    <a:pt x="307" y="669"/>
                    <a:pt x="304" y="669"/>
                  </a:cubicBezTo>
                  <a:cubicBezTo>
                    <a:pt x="302" y="669"/>
                    <a:pt x="300" y="668"/>
                    <a:pt x="298" y="665"/>
                  </a:cubicBezTo>
                  <a:cubicBezTo>
                    <a:pt x="295" y="662"/>
                    <a:pt x="286" y="667"/>
                    <a:pt x="283" y="668"/>
                  </a:cubicBezTo>
                  <a:cubicBezTo>
                    <a:pt x="283" y="668"/>
                    <a:pt x="282" y="668"/>
                    <a:pt x="282" y="668"/>
                  </a:cubicBezTo>
                  <a:cubicBezTo>
                    <a:pt x="280" y="668"/>
                    <a:pt x="279" y="668"/>
                    <a:pt x="278" y="668"/>
                  </a:cubicBezTo>
                  <a:cubicBezTo>
                    <a:pt x="276" y="668"/>
                    <a:pt x="274" y="667"/>
                    <a:pt x="272" y="667"/>
                  </a:cubicBezTo>
                  <a:cubicBezTo>
                    <a:pt x="266" y="666"/>
                    <a:pt x="257" y="670"/>
                    <a:pt x="253" y="672"/>
                  </a:cubicBezTo>
                  <a:cubicBezTo>
                    <a:pt x="248" y="673"/>
                    <a:pt x="247" y="671"/>
                    <a:pt x="245" y="670"/>
                  </a:cubicBezTo>
                  <a:cubicBezTo>
                    <a:pt x="242" y="669"/>
                    <a:pt x="236" y="670"/>
                    <a:pt x="230" y="670"/>
                  </a:cubicBezTo>
                  <a:cubicBezTo>
                    <a:pt x="224" y="669"/>
                    <a:pt x="226" y="669"/>
                    <a:pt x="224" y="667"/>
                  </a:cubicBezTo>
                  <a:cubicBezTo>
                    <a:pt x="221" y="666"/>
                    <a:pt x="219" y="670"/>
                    <a:pt x="218" y="672"/>
                  </a:cubicBezTo>
                  <a:cubicBezTo>
                    <a:pt x="216" y="674"/>
                    <a:pt x="209" y="674"/>
                    <a:pt x="205" y="676"/>
                  </a:cubicBezTo>
                  <a:cubicBezTo>
                    <a:pt x="201" y="677"/>
                    <a:pt x="198" y="680"/>
                    <a:pt x="196" y="681"/>
                  </a:cubicBezTo>
                  <a:cubicBezTo>
                    <a:pt x="194" y="682"/>
                    <a:pt x="189" y="682"/>
                    <a:pt x="186" y="684"/>
                  </a:cubicBezTo>
                  <a:cubicBezTo>
                    <a:pt x="185" y="684"/>
                    <a:pt x="184" y="685"/>
                    <a:pt x="183" y="685"/>
                  </a:cubicBezTo>
                  <a:cubicBezTo>
                    <a:pt x="183" y="685"/>
                    <a:pt x="182" y="685"/>
                    <a:pt x="182" y="686"/>
                  </a:cubicBezTo>
                  <a:cubicBezTo>
                    <a:pt x="182" y="686"/>
                    <a:pt x="181" y="686"/>
                    <a:pt x="181" y="687"/>
                  </a:cubicBezTo>
                  <a:cubicBezTo>
                    <a:pt x="181" y="687"/>
                    <a:pt x="180" y="687"/>
                    <a:pt x="180" y="687"/>
                  </a:cubicBezTo>
                  <a:cubicBezTo>
                    <a:pt x="179" y="688"/>
                    <a:pt x="179" y="688"/>
                    <a:pt x="178" y="689"/>
                  </a:cubicBezTo>
                  <a:cubicBezTo>
                    <a:pt x="178" y="689"/>
                    <a:pt x="177" y="690"/>
                    <a:pt x="177" y="690"/>
                  </a:cubicBezTo>
                  <a:cubicBezTo>
                    <a:pt x="174" y="692"/>
                    <a:pt x="173" y="690"/>
                    <a:pt x="170" y="688"/>
                  </a:cubicBezTo>
                  <a:cubicBezTo>
                    <a:pt x="167" y="687"/>
                    <a:pt x="157" y="689"/>
                    <a:pt x="153" y="688"/>
                  </a:cubicBezTo>
                  <a:cubicBezTo>
                    <a:pt x="148" y="688"/>
                    <a:pt x="144" y="682"/>
                    <a:pt x="142" y="682"/>
                  </a:cubicBezTo>
                  <a:cubicBezTo>
                    <a:pt x="140" y="682"/>
                    <a:pt x="136" y="687"/>
                    <a:pt x="134" y="690"/>
                  </a:cubicBezTo>
                  <a:cubicBezTo>
                    <a:pt x="133" y="694"/>
                    <a:pt x="128" y="702"/>
                    <a:pt x="123" y="706"/>
                  </a:cubicBezTo>
                  <a:cubicBezTo>
                    <a:pt x="117" y="709"/>
                    <a:pt x="112" y="707"/>
                    <a:pt x="110" y="710"/>
                  </a:cubicBezTo>
                  <a:cubicBezTo>
                    <a:pt x="107" y="713"/>
                    <a:pt x="103" y="716"/>
                    <a:pt x="102" y="720"/>
                  </a:cubicBezTo>
                  <a:cubicBezTo>
                    <a:pt x="100" y="725"/>
                    <a:pt x="99" y="723"/>
                    <a:pt x="96" y="727"/>
                  </a:cubicBezTo>
                  <a:cubicBezTo>
                    <a:pt x="92" y="731"/>
                    <a:pt x="94" y="737"/>
                    <a:pt x="94" y="746"/>
                  </a:cubicBezTo>
                  <a:cubicBezTo>
                    <a:pt x="93" y="755"/>
                    <a:pt x="79" y="761"/>
                    <a:pt x="73" y="764"/>
                  </a:cubicBezTo>
                  <a:cubicBezTo>
                    <a:pt x="71" y="764"/>
                    <a:pt x="69" y="765"/>
                    <a:pt x="68" y="765"/>
                  </a:cubicBezTo>
                  <a:cubicBezTo>
                    <a:pt x="67" y="766"/>
                    <a:pt x="67" y="766"/>
                    <a:pt x="66" y="766"/>
                  </a:cubicBezTo>
                  <a:cubicBezTo>
                    <a:pt x="66" y="767"/>
                    <a:pt x="65" y="767"/>
                    <a:pt x="64" y="768"/>
                  </a:cubicBezTo>
                  <a:cubicBezTo>
                    <a:pt x="63" y="768"/>
                    <a:pt x="63" y="768"/>
                    <a:pt x="62" y="769"/>
                  </a:cubicBezTo>
                  <a:cubicBezTo>
                    <a:pt x="61" y="769"/>
                    <a:pt x="61" y="769"/>
                    <a:pt x="60" y="770"/>
                  </a:cubicBezTo>
                  <a:cubicBezTo>
                    <a:pt x="60" y="770"/>
                    <a:pt x="59" y="771"/>
                    <a:pt x="59" y="771"/>
                  </a:cubicBezTo>
                  <a:cubicBezTo>
                    <a:pt x="58" y="771"/>
                    <a:pt x="58" y="772"/>
                    <a:pt x="58" y="772"/>
                  </a:cubicBezTo>
                  <a:cubicBezTo>
                    <a:pt x="57" y="772"/>
                    <a:pt x="57" y="773"/>
                    <a:pt x="57" y="773"/>
                  </a:cubicBezTo>
                  <a:cubicBezTo>
                    <a:pt x="54" y="776"/>
                    <a:pt x="53" y="780"/>
                    <a:pt x="48" y="783"/>
                  </a:cubicBezTo>
                  <a:cubicBezTo>
                    <a:pt x="43" y="786"/>
                    <a:pt x="39" y="798"/>
                    <a:pt x="39" y="800"/>
                  </a:cubicBezTo>
                  <a:cubicBezTo>
                    <a:pt x="38" y="803"/>
                    <a:pt x="25" y="812"/>
                    <a:pt x="23" y="817"/>
                  </a:cubicBezTo>
                  <a:cubicBezTo>
                    <a:pt x="22" y="822"/>
                    <a:pt x="18" y="828"/>
                    <a:pt x="15" y="829"/>
                  </a:cubicBezTo>
                  <a:cubicBezTo>
                    <a:pt x="14" y="829"/>
                    <a:pt x="14" y="830"/>
                    <a:pt x="14" y="830"/>
                  </a:cubicBezTo>
                  <a:cubicBezTo>
                    <a:pt x="14" y="831"/>
                    <a:pt x="13" y="831"/>
                    <a:pt x="13" y="831"/>
                  </a:cubicBezTo>
                  <a:cubicBezTo>
                    <a:pt x="13" y="831"/>
                    <a:pt x="13" y="832"/>
                    <a:pt x="12" y="833"/>
                  </a:cubicBezTo>
                  <a:cubicBezTo>
                    <a:pt x="12" y="833"/>
                    <a:pt x="12" y="833"/>
                    <a:pt x="12" y="833"/>
                  </a:cubicBezTo>
                  <a:cubicBezTo>
                    <a:pt x="12" y="834"/>
                    <a:pt x="12" y="834"/>
                    <a:pt x="12" y="835"/>
                  </a:cubicBezTo>
                  <a:cubicBezTo>
                    <a:pt x="12" y="836"/>
                    <a:pt x="12" y="836"/>
                    <a:pt x="12" y="836"/>
                  </a:cubicBezTo>
                  <a:cubicBezTo>
                    <a:pt x="11" y="837"/>
                    <a:pt x="11" y="839"/>
                    <a:pt x="11" y="840"/>
                  </a:cubicBezTo>
                  <a:cubicBezTo>
                    <a:pt x="11" y="840"/>
                    <a:pt x="11" y="841"/>
                    <a:pt x="11" y="841"/>
                  </a:cubicBezTo>
                  <a:cubicBezTo>
                    <a:pt x="12" y="844"/>
                    <a:pt x="17" y="848"/>
                    <a:pt x="19" y="850"/>
                  </a:cubicBezTo>
                  <a:cubicBezTo>
                    <a:pt x="20" y="852"/>
                    <a:pt x="17" y="854"/>
                    <a:pt x="16" y="858"/>
                  </a:cubicBezTo>
                  <a:cubicBezTo>
                    <a:pt x="15" y="862"/>
                    <a:pt x="19" y="863"/>
                    <a:pt x="20" y="869"/>
                  </a:cubicBezTo>
                  <a:cubicBezTo>
                    <a:pt x="21" y="874"/>
                    <a:pt x="15" y="880"/>
                    <a:pt x="15" y="885"/>
                  </a:cubicBezTo>
                  <a:cubicBezTo>
                    <a:pt x="15" y="886"/>
                    <a:pt x="15" y="888"/>
                    <a:pt x="14" y="889"/>
                  </a:cubicBezTo>
                  <a:cubicBezTo>
                    <a:pt x="14" y="890"/>
                    <a:pt x="14" y="891"/>
                    <a:pt x="13" y="892"/>
                  </a:cubicBezTo>
                  <a:cubicBezTo>
                    <a:pt x="13" y="893"/>
                    <a:pt x="13" y="893"/>
                    <a:pt x="13" y="894"/>
                  </a:cubicBezTo>
                  <a:cubicBezTo>
                    <a:pt x="12" y="894"/>
                    <a:pt x="12" y="895"/>
                    <a:pt x="11" y="896"/>
                  </a:cubicBezTo>
                  <a:cubicBezTo>
                    <a:pt x="11" y="896"/>
                    <a:pt x="11" y="896"/>
                    <a:pt x="11" y="897"/>
                  </a:cubicBezTo>
                  <a:cubicBezTo>
                    <a:pt x="10" y="897"/>
                    <a:pt x="9" y="898"/>
                    <a:pt x="9" y="899"/>
                  </a:cubicBezTo>
                  <a:cubicBezTo>
                    <a:pt x="6" y="901"/>
                    <a:pt x="0" y="906"/>
                    <a:pt x="4" y="909"/>
                  </a:cubicBezTo>
                  <a:cubicBezTo>
                    <a:pt x="7" y="911"/>
                    <a:pt x="5" y="912"/>
                    <a:pt x="8" y="918"/>
                  </a:cubicBezTo>
                  <a:cubicBezTo>
                    <a:pt x="8" y="918"/>
                    <a:pt x="8" y="918"/>
                    <a:pt x="8" y="918"/>
                  </a:cubicBezTo>
                  <a:cubicBezTo>
                    <a:pt x="9" y="921"/>
                    <a:pt x="9" y="922"/>
                    <a:pt x="8" y="923"/>
                  </a:cubicBezTo>
                  <a:cubicBezTo>
                    <a:pt x="8" y="923"/>
                    <a:pt x="8" y="923"/>
                    <a:pt x="8" y="923"/>
                  </a:cubicBezTo>
                  <a:cubicBezTo>
                    <a:pt x="8" y="924"/>
                    <a:pt x="7" y="925"/>
                    <a:pt x="6" y="926"/>
                  </a:cubicBezTo>
                  <a:cubicBezTo>
                    <a:pt x="6" y="926"/>
                    <a:pt x="6" y="927"/>
                    <a:pt x="6" y="927"/>
                  </a:cubicBezTo>
                  <a:cubicBezTo>
                    <a:pt x="5" y="928"/>
                    <a:pt x="6" y="929"/>
                    <a:pt x="6" y="930"/>
                  </a:cubicBezTo>
                  <a:cubicBezTo>
                    <a:pt x="6" y="930"/>
                    <a:pt x="6" y="930"/>
                    <a:pt x="6" y="930"/>
                  </a:cubicBezTo>
                  <a:cubicBezTo>
                    <a:pt x="6" y="931"/>
                    <a:pt x="7" y="931"/>
                    <a:pt x="7" y="932"/>
                  </a:cubicBezTo>
                  <a:cubicBezTo>
                    <a:pt x="7" y="932"/>
                    <a:pt x="7" y="932"/>
                    <a:pt x="7" y="932"/>
                  </a:cubicBezTo>
                  <a:cubicBezTo>
                    <a:pt x="7" y="932"/>
                    <a:pt x="7" y="932"/>
                    <a:pt x="7" y="932"/>
                  </a:cubicBezTo>
                  <a:cubicBezTo>
                    <a:pt x="8" y="933"/>
                    <a:pt x="9" y="934"/>
                    <a:pt x="11" y="934"/>
                  </a:cubicBezTo>
                  <a:cubicBezTo>
                    <a:pt x="12" y="935"/>
                    <a:pt x="13" y="936"/>
                    <a:pt x="14" y="937"/>
                  </a:cubicBezTo>
                  <a:cubicBezTo>
                    <a:pt x="19" y="941"/>
                    <a:pt x="17" y="942"/>
                    <a:pt x="18" y="943"/>
                  </a:cubicBezTo>
                  <a:cubicBezTo>
                    <a:pt x="18" y="943"/>
                    <a:pt x="19" y="944"/>
                    <a:pt x="19" y="944"/>
                  </a:cubicBezTo>
                  <a:cubicBezTo>
                    <a:pt x="19" y="945"/>
                    <a:pt x="20" y="945"/>
                    <a:pt x="21" y="946"/>
                  </a:cubicBezTo>
                  <a:cubicBezTo>
                    <a:pt x="21" y="946"/>
                    <a:pt x="21" y="946"/>
                    <a:pt x="21" y="946"/>
                  </a:cubicBezTo>
                  <a:cubicBezTo>
                    <a:pt x="21" y="946"/>
                    <a:pt x="21" y="947"/>
                    <a:pt x="22" y="947"/>
                  </a:cubicBezTo>
                  <a:cubicBezTo>
                    <a:pt x="22" y="947"/>
                    <a:pt x="22" y="947"/>
                    <a:pt x="22" y="948"/>
                  </a:cubicBezTo>
                  <a:cubicBezTo>
                    <a:pt x="23" y="948"/>
                    <a:pt x="24" y="949"/>
                    <a:pt x="26" y="950"/>
                  </a:cubicBezTo>
                  <a:cubicBezTo>
                    <a:pt x="31" y="953"/>
                    <a:pt x="30" y="954"/>
                    <a:pt x="32" y="956"/>
                  </a:cubicBezTo>
                  <a:cubicBezTo>
                    <a:pt x="33" y="959"/>
                    <a:pt x="35" y="962"/>
                    <a:pt x="37" y="963"/>
                  </a:cubicBezTo>
                  <a:cubicBezTo>
                    <a:pt x="37" y="963"/>
                    <a:pt x="37" y="963"/>
                    <a:pt x="37" y="964"/>
                  </a:cubicBezTo>
                  <a:cubicBezTo>
                    <a:pt x="37" y="964"/>
                    <a:pt x="37" y="964"/>
                    <a:pt x="38" y="964"/>
                  </a:cubicBezTo>
                  <a:cubicBezTo>
                    <a:pt x="38" y="965"/>
                    <a:pt x="38" y="965"/>
                    <a:pt x="38" y="965"/>
                  </a:cubicBezTo>
                  <a:cubicBezTo>
                    <a:pt x="38" y="966"/>
                    <a:pt x="38" y="966"/>
                    <a:pt x="38" y="966"/>
                  </a:cubicBezTo>
                  <a:cubicBezTo>
                    <a:pt x="38" y="966"/>
                    <a:pt x="39" y="967"/>
                    <a:pt x="39" y="967"/>
                  </a:cubicBezTo>
                  <a:cubicBezTo>
                    <a:pt x="39" y="969"/>
                    <a:pt x="39" y="971"/>
                    <a:pt x="40" y="972"/>
                  </a:cubicBezTo>
                  <a:cubicBezTo>
                    <a:pt x="40" y="972"/>
                    <a:pt x="40" y="972"/>
                    <a:pt x="40" y="972"/>
                  </a:cubicBezTo>
                  <a:cubicBezTo>
                    <a:pt x="40" y="973"/>
                    <a:pt x="40" y="974"/>
                    <a:pt x="41" y="974"/>
                  </a:cubicBezTo>
                  <a:cubicBezTo>
                    <a:pt x="42" y="976"/>
                    <a:pt x="42" y="979"/>
                    <a:pt x="45" y="981"/>
                  </a:cubicBezTo>
                  <a:cubicBezTo>
                    <a:pt x="45" y="982"/>
                    <a:pt x="46" y="983"/>
                    <a:pt x="47" y="983"/>
                  </a:cubicBezTo>
                  <a:cubicBezTo>
                    <a:pt x="47" y="983"/>
                    <a:pt x="47" y="984"/>
                    <a:pt x="48" y="984"/>
                  </a:cubicBezTo>
                  <a:cubicBezTo>
                    <a:pt x="48" y="984"/>
                    <a:pt x="49" y="985"/>
                    <a:pt x="50" y="986"/>
                  </a:cubicBezTo>
                  <a:cubicBezTo>
                    <a:pt x="50" y="986"/>
                    <a:pt x="50" y="986"/>
                    <a:pt x="51" y="986"/>
                  </a:cubicBezTo>
                  <a:cubicBezTo>
                    <a:pt x="52" y="987"/>
                    <a:pt x="53" y="988"/>
                    <a:pt x="55" y="988"/>
                  </a:cubicBezTo>
                  <a:cubicBezTo>
                    <a:pt x="55" y="989"/>
                    <a:pt x="56" y="990"/>
                    <a:pt x="57" y="990"/>
                  </a:cubicBezTo>
                  <a:cubicBezTo>
                    <a:pt x="62" y="994"/>
                    <a:pt x="74" y="1003"/>
                    <a:pt x="78" y="1006"/>
                  </a:cubicBezTo>
                  <a:cubicBezTo>
                    <a:pt x="79" y="1006"/>
                    <a:pt x="80" y="1007"/>
                    <a:pt x="82" y="1008"/>
                  </a:cubicBezTo>
                  <a:cubicBezTo>
                    <a:pt x="82" y="1008"/>
                    <a:pt x="83" y="1008"/>
                    <a:pt x="83" y="1008"/>
                  </a:cubicBezTo>
                  <a:cubicBezTo>
                    <a:pt x="84" y="1009"/>
                    <a:pt x="85" y="1009"/>
                    <a:pt x="86" y="1010"/>
                  </a:cubicBezTo>
                  <a:cubicBezTo>
                    <a:pt x="87" y="1010"/>
                    <a:pt x="88" y="1010"/>
                    <a:pt x="89" y="1011"/>
                  </a:cubicBezTo>
                  <a:cubicBezTo>
                    <a:pt x="90" y="1011"/>
                    <a:pt x="90" y="1011"/>
                    <a:pt x="91" y="1011"/>
                  </a:cubicBezTo>
                  <a:cubicBezTo>
                    <a:pt x="92" y="1012"/>
                    <a:pt x="93" y="1012"/>
                    <a:pt x="94" y="1012"/>
                  </a:cubicBezTo>
                  <a:cubicBezTo>
                    <a:pt x="94" y="1012"/>
                    <a:pt x="95" y="1012"/>
                    <a:pt x="95" y="1012"/>
                  </a:cubicBezTo>
                  <a:cubicBezTo>
                    <a:pt x="95" y="1012"/>
                    <a:pt x="95" y="1012"/>
                    <a:pt x="95" y="1012"/>
                  </a:cubicBezTo>
                  <a:cubicBezTo>
                    <a:pt x="100" y="1013"/>
                    <a:pt x="122" y="1004"/>
                    <a:pt x="129" y="1004"/>
                  </a:cubicBezTo>
                  <a:cubicBezTo>
                    <a:pt x="129" y="1004"/>
                    <a:pt x="130" y="1004"/>
                    <a:pt x="131" y="1004"/>
                  </a:cubicBezTo>
                  <a:cubicBezTo>
                    <a:pt x="132" y="1004"/>
                    <a:pt x="132" y="1004"/>
                    <a:pt x="133" y="1004"/>
                  </a:cubicBezTo>
                  <a:cubicBezTo>
                    <a:pt x="134" y="1004"/>
                    <a:pt x="134" y="1004"/>
                    <a:pt x="135" y="1004"/>
                  </a:cubicBezTo>
                  <a:cubicBezTo>
                    <a:pt x="135" y="1004"/>
                    <a:pt x="136" y="1004"/>
                    <a:pt x="137" y="1005"/>
                  </a:cubicBezTo>
                  <a:cubicBezTo>
                    <a:pt x="137" y="1005"/>
                    <a:pt x="138" y="1005"/>
                    <a:pt x="139" y="1005"/>
                  </a:cubicBezTo>
                  <a:cubicBezTo>
                    <a:pt x="139" y="1005"/>
                    <a:pt x="140" y="1005"/>
                    <a:pt x="140" y="1006"/>
                  </a:cubicBezTo>
                  <a:cubicBezTo>
                    <a:pt x="141" y="1006"/>
                    <a:pt x="142" y="1006"/>
                    <a:pt x="143" y="1006"/>
                  </a:cubicBezTo>
                  <a:cubicBezTo>
                    <a:pt x="143" y="1006"/>
                    <a:pt x="143" y="1006"/>
                    <a:pt x="144" y="1007"/>
                  </a:cubicBezTo>
                  <a:cubicBezTo>
                    <a:pt x="147" y="1007"/>
                    <a:pt x="150" y="1008"/>
                    <a:pt x="152" y="1009"/>
                  </a:cubicBezTo>
                  <a:cubicBezTo>
                    <a:pt x="152" y="1009"/>
                    <a:pt x="152" y="1009"/>
                    <a:pt x="152" y="1009"/>
                  </a:cubicBezTo>
                  <a:cubicBezTo>
                    <a:pt x="153" y="1009"/>
                    <a:pt x="154" y="1009"/>
                    <a:pt x="155" y="1009"/>
                  </a:cubicBezTo>
                  <a:cubicBezTo>
                    <a:pt x="155" y="1009"/>
                    <a:pt x="156" y="1009"/>
                    <a:pt x="157" y="1009"/>
                  </a:cubicBezTo>
                  <a:cubicBezTo>
                    <a:pt x="157" y="1009"/>
                    <a:pt x="157" y="1009"/>
                    <a:pt x="157" y="1009"/>
                  </a:cubicBezTo>
                  <a:cubicBezTo>
                    <a:pt x="158" y="1009"/>
                    <a:pt x="159" y="1009"/>
                    <a:pt x="159" y="1009"/>
                  </a:cubicBezTo>
                  <a:cubicBezTo>
                    <a:pt x="160" y="1009"/>
                    <a:pt x="160" y="1009"/>
                    <a:pt x="160" y="1009"/>
                  </a:cubicBezTo>
                  <a:cubicBezTo>
                    <a:pt x="161" y="1008"/>
                    <a:pt x="162" y="1008"/>
                    <a:pt x="163" y="1008"/>
                  </a:cubicBezTo>
                  <a:cubicBezTo>
                    <a:pt x="163" y="1008"/>
                    <a:pt x="163" y="1008"/>
                    <a:pt x="164" y="1007"/>
                  </a:cubicBezTo>
                  <a:cubicBezTo>
                    <a:pt x="165" y="1007"/>
                    <a:pt x="166" y="1007"/>
                    <a:pt x="167" y="1007"/>
                  </a:cubicBezTo>
                  <a:cubicBezTo>
                    <a:pt x="167" y="1006"/>
                    <a:pt x="168" y="1006"/>
                    <a:pt x="168" y="1006"/>
                  </a:cubicBezTo>
                  <a:cubicBezTo>
                    <a:pt x="169" y="1006"/>
                    <a:pt x="170" y="1005"/>
                    <a:pt x="171" y="1005"/>
                  </a:cubicBezTo>
                  <a:cubicBezTo>
                    <a:pt x="171" y="1005"/>
                    <a:pt x="172" y="1005"/>
                    <a:pt x="172" y="1004"/>
                  </a:cubicBezTo>
                  <a:cubicBezTo>
                    <a:pt x="175" y="1003"/>
                    <a:pt x="177" y="1002"/>
                    <a:pt x="180" y="1001"/>
                  </a:cubicBezTo>
                  <a:cubicBezTo>
                    <a:pt x="180" y="1001"/>
                    <a:pt x="180" y="1001"/>
                    <a:pt x="180" y="1001"/>
                  </a:cubicBezTo>
                  <a:cubicBezTo>
                    <a:pt x="183" y="1000"/>
                    <a:pt x="185" y="999"/>
                    <a:pt x="187" y="998"/>
                  </a:cubicBezTo>
                  <a:cubicBezTo>
                    <a:pt x="187" y="998"/>
                    <a:pt x="187" y="998"/>
                    <a:pt x="187" y="998"/>
                  </a:cubicBezTo>
                  <a:cubicBezTo>
                    <a:pt x="188" y="997"/>
                    <a:pt x="188" y="997"/>
                    <a:pt x="189" y="997"/>
                  </a:cubicBezTo>
                  <a:cubicBezTo>
                    <a:pt x="189" y="997"/>
                    <a:pt x="189" y="997"/>
                    <a:pt x="189" y="997"/>
                  </a:cubicBezTo>
                  <a:cubicBezTo>
                    <a:pt x="190" y="996"/>
                    <a:pt x="191" y="996"/>
                    <a:pt x="191" y="996"/>
                  </a:cubicBezTo>
                  <a:cubicBezTo>
                    <a:pt x="191" y="996"/>
                    <a:pt x="191" y="996"/>
                    <a:pt x="191" y="996"/>
                  </a:cubicBezTo>
                  <a:cubicBezTo>
                    <a:pt x="192" y="995"/>
                    <a:pt x="192" y="995"/>
                    <a:pt x="193" y="995"/>
                  </a:cubicBezTo>
                  <a:cubicBezTo>
                    <a:pt x="193" y="995"/>
                    <a:pt x="193" y="995"/>
                    <a:pt x="193" y="995"/>
                  </a:cubicBezTo>
                  <a:cubicBezTo>
                    <a:pt x="193" y="995"/>
                    <a:pt x="193" y="995"/>
                    <a:pt x="193" y="995"/>
                  </a:cubicBezTo>
                  <a:cubicBezTo>
                    <a:pt x="194" y="994"/>
                    <a:pt x="194" y="994"/>
                    <a:pt x="195" y="994"/>
                  </a:cubicBezTo>
                  <a:cubicBezTo>
                    <a:pt x="195" y="994"/>
                    <a:pt x="195" y="994"/>
                    <a:pt x="195" y="994"/>
                  </a:cubicBezTo>
                  <a:cubicBezTo>
                    <a:pt x="195" y="994"/>
                    <a:pt x="196" y="994"/>
                    <a:pt x="197" y="994"/>
                  </a:cubicBezTo>
                  <a:cubicBezTo>
                    <a:pt x="197" y="994"/>
                    <a:pt x="197" y="994"/>
                    <a:pt x="197" y="994"/>
                  </a:cubicBezTo>
                  <a:cubicBezTo>
                    <a:pt x="199" y="993"/>
                    <a:pt x="202" y="993"/>
                    <a:pt x="204" y="993"/>
                  </a:cubicBezTo>
                  <a:cubicBezTo>
                    <a:pt x="206" y="993"/>
                    <a:pt x="208" y="993"/>
                    <a:pt x="210" y="993"/>
                  </a:cubicBezTo>
                  <a:cubicBezTo>
                    <a:pt x="210" y="993"/>
                    <a:pt x="210" y="993"/>
                    <a:pt x="210" y="993"/>
                  </a:cubicBezTo>
                  <a:cubicBezTo>
                    <a:pt x="211" y="993"/>
                    <a:pt x="211" y="993"/>
                    <a:pt x="212" y="993"/>
                  </a:cubicBezTo>
                  <a:cubicBezTo>
                    <a:pt x="212" y="993"/>
                    <a:pt x="212" y="993"/>
                    <a:pt x="213" y="993"/>
                  </a:cubicBezTo>
                  <a:cubicBezTo>
                    <a:pt x="213" y="993"/>
                    <a:pt x="214" y="993"/>
                    <a:pt x="215" y="993"/>
                  </a:cubicBezTo>
                  <a:cubicBezTo>
                    <a:pt x="215" y="993"/>
                    <a:pt x="215" y="993"/>
                    <a:pt x="215" y="993"/>
                  </a:cubicBezTo>
                  <a:cubicBezTo>
                    <a:pt x="216" y="993"/>
                    <a:pt x="216" y="993"/>
                    <a:pt x="217" y="993"/>
                  </a:cubicBezTo>
                  <a:cubicBezTo>
                    <a:pt x="217" y="993"/>
                    <a:pt x="217" y="993"/>
                    <a:pt x="217" y="993"/>
                  </a:cubicBezTo>
                  <a:cubicBezTo>
                    <a:pt x="218" y="993"/>
                    <a:pt x="218" y="993"/>
                    <a:pt x="218" y="993"/>
                  </a:cubicBezTo>
                  <a:cubicBezTo>
                    <a:pt x="218" y="993"/>
                    <a:pt x="219" y="993"/>
                    <a:pt x="219" y="993"/>
                  </a:cubicBezTo>
                  <a:cubicBezTo>
                    <a:pt x="219" y="993"/>
                    <a:pt x="219" y="993"/>
                    <a:pt x="220" y="993"/>
                  </a:cubicBezTo>
                  <a:cubicBezTo>
                    <a:pt x="220" y="993"/>
                    <a:pt x="221" y="993"/>
                    <a:pt x="221" y="993"/>
                  </a:cubicBezTo>
                  <a:cubicBezTo>
                    <a:pt x="223" y="993"/>
                    <a:pt x="229" y="1001"/>
                    <a:pt x="230" y="1002"/>
                  </a:cubicBezTo>
                  <a:cubicBezTo>
                    <a:pt x="232" y="1004"/>
                    <a:pt x="233" y="1014"/>
                    <a:pt x="237" y="1016"/>
                  </a:cubicBezTo>
                  <a:cubicBezTo>
                    <a:pt x="238" y="1016"/>
                    <a:pt x="238" y="1016"/>
                    <a:pt x="239" y="1016"/>
                  </a:cubicBezTo>
                  <a:cubicBezTo>
                    <a:pt x="240" y="1016"/>
                    <a:pt x="240" y="1016"/>
                    <a:pt x="240" y="1016"/>
                  </a:cubicBezTo>
                  <a:cubicBezTo>
                    <a:pt x="241" y="1016"/>
                    <a:pt x="242" y="1016"/>
                    <a:pt x="242" y="1016"/>
                  </a:cubicBezTo>
                  <a:cubicBezTo>
                    <a:pt x="243" y="1016"/>
                    <a:pt x="243" y="1016"/>
                    <a:pt x="243" y="1016"/>
                  </a:cubicBezTo>
                  <a:cubicBezTo>
                    <a:pt x="244" y="1016"/>
                    <a:pt x="245" y="1016"/>
                    <a:pt x="247" y="1016"/>
                  </a:cubicBezTo>
                  <a:cubicBezTo>
                    <a:pt x="247" y="1016"/>
                    <a:pt x="247" y="1016"/>
                    <a:pt x="247" y="1016"/>
                  </a:cubicBezTo>
                  <a:cubicBezTo>
                    <a:pt x="251" y="1016"/>
                    <a:pt x="257" y="1015"/>
                    <a:pt x="261" y="1015"/>
                  </a:cubicBezTo>
                  <a:cubicBezTo>
                    <a:pt x="262" y="1015"/>
                    <a:pt x="262" y="1015"/>
                    <a:pt x="262" y="1015"/>
                  </a:cubicBezTo>
                  <a:cubicBezTo>
                    <a:pt x="263" y="1015"/>
                    <a:pt x="264" y="1015"/>
                    <a:pt x="264" y="1015"/>
                  </a:cubicBezTo>
                  <a:cubicBezTo>
                    <a:pt x="265" y="1015"/>
                    <a:pt x="266" y="1015"/>
                    <a:pt x="266" y="1015"/>
                  </a:cubicBezTo>
                  <a:cubicBezTo>
                    <a:pt x="272" y="1015"/>
                    <a:pt x="272" y="1018"/>
                    <a:pt x="274" y="1019"/>
                  </a:cubicBezTo>
                  <a:cubicBezTo>
                    <a:pt x="276" y="1021"/>
                    <a:pt x="279" y="1028"/>
                    <a:pt x="278" y="1032"/>
                  </a:cubicBezTo>
                  <a:cubicBezTo>
                    <a:pt x="278" y="1033"/>
                    <a:pt x="278" y="1035"/>
                    <a:pt x="277" y="1036"/>
                  </a:cubicBezTo>
                  <a:cubicBezTo>
                    <a:pt x="277" y="1036"/>
                    <a:pt x="277" y="1037"/>
                    <a:pt x="277" y="1037"/>
                  </a:cubicBezTo>
                  <a:cubicBezTo>
                    <a:pt x="276" y="1038"/>
                    <a:pt x="276" y="1039"/>
                    <a:pt x="276" y="1040"/>
                  </a:cubicBezTo>
                  <a:cubicBezTo>
                    <a:pt x="275" y="1041"/>
                    <a:pt x="275" y="1042"/>
                    <a:pt x="274" y="1043"/>
                  </a:cubicBezTo>
                  <a:cubicBezTo>
                    <a:pt x="274" y="1044"/>
                    <a:pt x="274" y="1044"/>
                    <a:pt x="274" y="1044"/>
                  </a:cubicBezTo>
                  <a:cubicBezTo>
                    <a:pt x="274" y="1045"/>
                    <a:pt x="273" y="1046"/>
                    <a:pt x="273" y="1047"/>
                  </a:cubicBezTo>
                  <a:cubicBezTo>
                    <a:pt x="273" y="1047"/>
                    <a:pt x="273" y="1048"/>
                    <a:pt x="273" y="1049"/>
                  </a:cubicBezTo>
                  <a:cubicBezTo>
                    <a:pt x="273" y="1049"/>
                    <a:pt x="273" y="1049"/>
                    <a:pt x="273" y="1049"/>
                  </a:cubicBezTo>
                  <a:cubicBezTo>
                    <a:pt x="273" y="1050"/>
                    <a:pt x="273" y="1051"/>
                    <a:pt x="273" y="1052"/>
                  </a:cubicBezTo>
                  <a:cubicBezTo>
                    <a:pt x="273" y="1052"/>
                    <a:pt x="273" y="1052"/>
                    <a:pt x="273" y="1052"/>
                  </a:cubicBezTo>
                  <a:cubicBezTo>
                    <a:pt x="273" y="1054"/>
                    <a:pt x="272" y="1056"/>
                    <a:pt x="272" y="1058"/>
                  </a:cubicBezTo>
                  <a:cubicBezTo>
                    <a:pt x="272" y="1058"/>
                    <a:pt x="272" y="1059"/>
                    <a:pt x="272" y="1059"/>
                  </a:cubicBezTo>
                  <a:cubicBezTo>
                    <a:pt x="272" y="1060"/>
                    <a:pt x="271" y="1060"/>
                    <a:pt x="271" y="1061"/>
                  </a:cubicBezTo>
                  <a:cubicBezTo>
                    <a:pt x="271" y="1061"/>
                    <a:pt x="271" y="1061"/>
                    <a:pt x="271" y="1062"/>
                  </a:cubicBezTo>
                  <a:cubicBezTo>
                    <a:pt x="271" y="1062"/>
                    <a:pt x="271" y="1063"/>
                    <a:pt x="271" y="1064"/>
                  </a:cubicBezTo>
                  <a:cubicBezTo>
                    <a:pt x="269" y="1066"/>
                    <a:pt x="270" y="1067"/>
                    <a:pt x="266" y="1069"/>
                  </a:cubicBezTo>
                  <a:cubicBezTo>
                    <a:pt x="262" y="1071"/>
                    <a:pt x="266" y="1073"/>
                    <a:pt x="269" y="1077"/>
                  </a:cubicBezTo>
                  <a:cubicBezTo>
                    <a:pt x="272" y="1081"/>
                    <a:pt x="271" y="1079"/>
                    <a:pt x="272" y="1084"/>
                  </a:cubicBezTo>
                  <a:cubicBezTo>
                    <a:pt x="272" y="1084"/>
                    <a:pt x="272" y="1085"/>
                    <a:pt x="273" y="1085"/>
                  </a:cubicBezTo>
                  <a:cubicBezTo>
                    <a:pt x="273" y="1086"/>
                    <a:pt x="273" y="1086"/>
                    <a:pt x="273" y="1086"/>
                  </a:cubicBezTo>
                  <a:cubicBezTo>
                    <a:pt x="273" y="1087"/>
                    <a:pt x="274" y="1087"/>
                    <a:pt x="275" y="1088"/>
                  </a:cubicBezTo>
                  <a:cubicBezTo>
                    <a:pt x="275" y="1088"/>
                    <a:pt x="275" y="1089"/>
                    <a:pt x="275" y="1089"/>
                  </a:cubicBezTo>
                  <a:cubicBezTo>
                    <a:pt x="276" y="1090"/>
                    <a:pt x="277" y="1091"/>
                    <a:pt x="278" y="1092"/>
                  </a:cubicBezTo>
                  <a:cubicBezTo>
                    <a:pt x="278" y="1092"/>
                    <a:pt x="278" y="1092"/>
                    <a:pt x="278" y="1092"/>
                  </a:cubicBezTo>
                  <a:cubicBezTo>
                    <a:pt x="282" y="1097"/>
                    <a:pt x="287" y="1103"/>
                    <a:pt x="291" y="1107"/>
                  </a:cubicBezTo>
                  <a:cubicBezTo>
                    <a:pt x="291" y="1107"/>
                    <a:pt x="291" y="1107"/>
                    <a:pt x="291" y="1107"/>
                  </a:cubicBezTo>
                  <a:cubicBezTo>
                    <a:pt x="292" y="1108"/>
                    <a:pt x="292" y="1108"/>
                    <a:pt x="293" y="1108"/>
                  </a:cubicBezTo>
                  <a:cubicBezTo>
                    <a:pt x="293" y="1109"/>
                    <a:pt x="293" y="1109"/>
                    <a:pt x="293" y="1109"/>
                  </a:cubicBezTo>
                  <a:cubicBezTo>
                    <a:pt x="293" y="1109"/>
                    <a:pt x="294" y="1110"/>
                    <a:pt x="294" y="1110"/>
                  </a:cubicBezTo>
                  <a:cubicBezTo>
                    <a:pt x="294" y="1110"/>
                    <a:pt x="294" y="1110"/>
                    <a:pt x="294" y="1111"/>
                  </a:cubicBezTo>
                  <a:cubicBezTo>
                    <a:pt x="295" y="1111"/>
                    <a:pt x="295" y="1111"/>
                    <a:pt x="295" y="1111"/>
                  </a:cubicBezTo>
                  <a:cubicBezTo>
                    <a:pt x="295" y="1112"/>
                    <a:pt x="295" y="1112"/>
                    <a:pt x="295" y="1112"/>
                  </a:cubicBezTo>
                  <a:cubicBezTo>
                    <a:pt x="296" y="1113"/>
                    <a:pt x="296" y="1113"/>
                    <a:pt x="296" y="1114"/>
                  </a:cubicBezTo>
                  <a:cubicBezTo>
                    <a:pt x="297" y="1116"/>
                    <a:pt x="297" y="1119"/>
                    <a:pt x="298" y="1121"/>
                  </a:cubicBezTo>
                  <a:cubicBezTo>
                    <a:pt x="298" y="1122"/>
                    <a:pt x="298" y="1123"/>
                    <a:pt x="298" y="1124"/>
                  </a:cubicBezTo>
                  <a:cubicBezTo>
                    <a:pt x="298" y="1124"/>
                    <a:pt x="298" y="1125"/>
                    <a:pt x="298" y="1126"/>
                  </a:cubicBezTo>
                  <a:cubicBezTo>
                    <a:pt x="298" y="1126"/>
                    <a:pt x="298" y="1126"/>
                    <a:pt x="298" y="1126"/>
                  </a:cubicBezTo>
                  <a:cubicBezTo>
                    <a:pt x="299" y="1129"/>
                    <a:pt x="302" y="1131"/>
                    <a:pt x="303" y="1133"/>
                  </a:cubicBezTo>
                  <a:cubicBezTo>
                    <a:pt x="304" y="1133"/>
                    <a:pt x="304" y="1133"/>
                    <a:pt x="304" y="1133"/>
                  </a:cubicBezTo>
                  <a:cubicBezTo>
                    <a:pt x="304" y="1134"/>
                    <a:pt x="305" y="1143"/>
                    <a:pt x="308" y="1148"/>
                  </a:cubicBezTo>
                  <a:cubicBezTo>
                    <a:pt x="310" y="1153"/>
                    <a:pt x="307" y="1167"/>
                    <a:pt x="310" y="1171"/>
                  </a:cubicBezTo>
                  <a:cubicBezTo>
                    <a:pt x="312" y="1175"/>
                    <a:pt x="314" y="1186"/>
                    <a:pt x="314" y="1191"/>
                  </a:cubicBezTo>
                  <a:cubicBezTo>
                    <a:pt x="313" y="1195"/>
                    <a:pt x="313" y="1195"/>
                    <a:pt x="310" y="1198"/>
                  </a:cubicBezTo>
                  <a:cubicBezTo>
                    <a:pt x="307" y="1202"/>
                    <a:pt x="304" y="1202"/>
                    <a:pt x="302" y="1206"/>
                  </a:cubicBezTo>
                  <a:cubicBezTo>
                    <a:pt x="300" y="1209"/>
                    <a:pt x="294" y="1235"/>
                    <a:pt x="294" y="1238"/>
                  </a:cubicBezTo>
                  <a:cubicBezTo>
                    <a:pt x="293" y="1239"/>
                    <a:pt x="293" y="1239"/>
                    <a:pt x="293" y="1240"/>
                  </a:cubicBezTo>
                  <a:cubicBezTo>
                    <a:pt x="293" y="1241"/>
                    <a:pt x="293" y="1241"/>
                    <a:pt x="293" y="1241"/>
                  </a:cubicBezTo>
                  <a:cubicBezTo>
                    <a:pt x="293" y="1242"/>
                    <a:pt x="293" y="1243"/>
                    <a:pt x="293" y="1244"/>
                  </a:cubicBezTo>
                  <a:cubicBezTo>
                    <a:pt x="293" y="1244"/>
                    <a:pt x="293" y="1245"/>
                    <a:pt x="293" y="1245"/>
                  </a:cubicBezTo>
                  <a:cubicBezTo>
                    <a:pt x="293" y="1246"/>
                    <a:pt x="293" y="1247"/>
                    <a:pt x="293" y="1248"/>
                  </a:cubicBezTo>
                  <a:cubicBezTo>
                    <a:pt x="292" y="1249"/>
                    <a:pt x="292" y="1249"/>
                    <a:pt x="292" y="1250"/>
                  </a:cubicBezTo>
                  <a:cubicBezTo>
                    <a:pt x="292" y="1251"/>
                    <a:pt x="292" y="1252"/>
                    <a:pt x="292" y="1254"/>
                  </a:cubicBezTo>
                  <a:cubicBezTo>
                    <a:pt x="292" y="1254"/>
                    <a:pt x="292" y="1254"/>
                    <a:pt x="292" y="1255"/>
                  </a:cubicBezTo>
                  <a:cubicBezTo>
                    <a:pt x="292" y="1255"/>
                    <a:pt x="292" y="1255"/>
                    <a:pt x="292" y="1255"/>
                  </a:cubicBezTo>
                  <a:cubicBezTo>
                    <a:pt x="292" y="1256"/>
                    <a:pt x="292" y="1256"/>
                    <a:pt x="292" y="1257"/>
                  </a:cubicBezTo>
                  <a:cubicBezTo>
                    <a:pt x="292" y="1257"/>
                    <a:pt x="293" y="1258"/>
                    <a:pt x="293" y="1259"/>
                  </a:cubicBezTo>
                  <a:cubicBezTo>
                    <a:pt x="293" y="1259"/>
                    <a:pt x="293" y="1260"/>
                    <a:pt x="293" y="1261"/>
                  </a:cubicBezTo>
                  <a:cubicBezTo>
                    <a:pt x="293" y="1261"/>
                    <a:pt x="293" y="1262"/>
                    <a:pt x="293" y="1263"/>
                  </a:cubicBezTo>
                  <a:cubicBezTo>
                    <a:pt x="293" y="1263"/>
                    <a:pt x="293" y="1264"/>
                    <a:pt x="293" y="1264"/>
                  </a:cubicBezTo>
                  <a:cubicBezTo>
                    <a:pt x="294" y="1265"/>
                    <a:pt x="294" y="1266"/>
                    <a:pt x="295" y="1267"/>
                  </a:cubicBezTo>
                  <a:cubicBezTo>
                    <a:pt x="298" y="1274"/>
                    <a:pt x="306" y="1284"/>
                    <a:pt x="306" y="1293"/>
                  </a:cubicBezTo>
                  <a:cubicBezTo>
                    <a:pt x="307" y="1301"/>
                    <a:pt x="313" y="1307"/>
                    <a:pt x="317" y="1315"/>
                  </a:cubicBezTo>
                  <a:cubicBezTo>
                    <a:pt x="322" y="1322"/>
                    <a:pt x="318" y="1339"/>
                    <a:pt x="321" y="1348"/>
                  </a:cubicBezTo>
                  <a:cubicBezTo>
                    <a:pt x="323" y="1356"/>
                    <a:pt x="324" y="1364"/>
                    <a:pt x="324" y="1374"/>
                  </a:cubicBezTo>
                  <a:cubicBezTo>
                    <a:pt x="324" y="1375"/>
                    <a:pt x="324" y="1376"/>
                    <a:pt x="324" y="1377"/>
                  </a:cubicBezTo>
                  <a:cubicBezTo>
                    <a:pt x="324" y="1378"/>
                    <a:pt x="324" y="1378"/>
                    <a:pt x="325" y="1379"/>
                  </a:cubicBezTo>
                  <a:cubicBezTo>
                    <a:pt x="325" y="1380"/>
                    <a:pt x="325" y="1380"/>
                    <a:pt x="325" y="1381"/>
                  </a:cubicBezTo>
                  <a:cubicBezTo>
                    <a:pt x="326" y="1382"/>
                    <a:pt x="326" y="1382"/>
                    <a:pt x="326" y="1383"/>
                  </a:cubicBezTo>
                  <a:cubicBezTo>
                    <a:pt x="326" y="1384"/>
                    <a:pt x="327" y="1384"/>
                    <a:pt x="327" y="1385"/>
                  </a:cubicBezTo>
                  <a:cubicBezTo>
                    <a:pt x="327" y="1386"/>
                    <a:pt x="328" y="1386"/>
                    <a:pt x="328" y="1387"/>
                  </a:cubicBezTo>
                  <a:cubicBezTo>
                    <a:pt x="328" y="1388"/>
                    <a:pt x="329" y="1388"/>
                    <a:pt x="329" y="1389"/>
                  </a:cubicBezTo>
                  <a:cubicBezTo>
                    <a:pt x="330" y="1390"/>
                    <a:pt x="330" y="1390"/>
                    <a:pt x="330" y="1390"/>
                  </a:cubicBezTo>
                  <a:cubicBezTo>
                    <a:pt x="331" y="1391"/>
                    <a:pt x="331" y="1392"/>
                    <a:pt x="332" y="1393"/>
                  </a:cubicBezTo>
                  <a:cubicBezTo>
                    <a:pt x="332" y="1393"/>
                    <a:pt x="333" y="1394"/>
                    <a:pt x="333" y="1394"/>
                  </a:cubicBezTo>
                  <a:cubicBezTo>
                    <a:pt x="333" y="1395"/>
                    <a:pt x="334" y="1395"/>
                    <a:pt x="334" y="1396"/>
                  </a:cubicBezTo>
                  <a:cubicBezTo>
                    <a:pt x="335" y="1396"/>
                    <a:pt x="335" y="1397"/>
                    <a:pt x="335" y="1397"/>
                  </a:cubicBezTo>
                  <a:cubicBezTo>
                    <a:pt x="336" y="1398"/>
                    <a:pt x="336" y="1398"/>
                    <a:pt x="337" y="1399"/>
                  </a:cubicBezTo>
                  <a:cubicBezTo>
                    <a:pt x="338" y="1400"/>
                    <a:pt x="339" y="1401"/>
                    <a:pt x="340" y="1402"/>
                  </a:cubicBezTo>
                  <a:cubicBezTo>
                    <a:pt x="345" y="1407"/>
                    <a:pt x="347" y="1412"/>
                    <a:pt x="348" y="1418"/>
                  </a:cubicBezTo>
                  <a:cubicBezTo>
                    <a:pt x="350" y="1424"/>
                    <a:pt x="345" y="1421"/>
                    <a:pt x="343" y="1424"/>
                  </a:cubicBezTo>
                  <a:cubicBezTo>
                    <a:pt x="341" y="1427"/>
                    <a:pt x="345" y="1434"/>
                    <a:pt x="348" y="1441"/>
                  </a:cubicBezTo>
                  <a:cubicBezTo>
                    <a:pt x="351" y="1449"/>
                    <a:pt x="352" y="1456"/>
                    <a:pt x="348" y="1460"/>
                  </a:cubicBezTo>
                  <a:cubicBezTo>
                    <a:pt x="345" y="1464"/>
                    <a:pt x="347" y="1465"/>
                    <a:pt x="349" y="1471"/>
                  </a:cubicBezTo>
                  <a:cubicBezTo>
                    <a:pt x="351" y="1476"/>
                    <a:pt x="351" y="1477"/>
                    <a:pt x="352" y="1482"/>
                  </a:cubicBezTo>
                  <a:cubicBezTo>
                    <a:pt x="353" y="1487"/>
                    <a:pt x="356" y="1485"/>
                    <a:pt x="360" y="1486"/>
                  </a:cubicBezTo>
                  <a:cubicBezTo>
                    <a:pt x="363" y="1486"/>
                    <a:pt x="363" y="1490"/>
                    <a:pt x="368" y="1492"/>
                  </a:cubicBezTo>
                  <a:cubicBezTo>
                    <a:pt x="374" y="1493"/>
                    <a:pt x="374" y="1490"/>
                    <a:pt x="376" y="1487"/>
                  </a:cubicBezTo>
                  <a:cubicBezTo>
                    <a:pt x="378" y="1485"/>
                    <a:pt x="383" y="1487"/>
                    <a:pt x="385" y="1487"/>
                  </a:cubicBezTo>
                  <a:cubicBezTo>
                    <a:pt x="388" y="1487"/>
                    <a:pt x="389" y="1485"/>
                    <a:pt x="392" y="1482"/>
                  </a:cubicBezTo>
                  <a:cubicBezTo>
                    <a:pt x="396" y="1479"/>
                    <a:pt x="398" y="1479"/>
                    <a:pt x="403" y="1479"/>
                  </a:cubicBezTo>
                  <a:cubicBezTo>
                    <a:pt x="409" y="1480"/>
                    <a:pt x="414" y="1478"/>
                    <a:pt x="418" y="1479"/>
                  </a:cubicBezTo>
                  <a:cubicBezTo>
                    <a:pt x="422" y="1480"/>
                    <a:pt x="426" y="1482"/>
                    <a:pt x="428" y="1480"/>
                  </a:cubicBezTo>
                  <a:cubicBezTo>
                    <a:pt x="431" y="1479"/>
                    <a:pt x="438" y="1479"/>
                    <a:pt x="441" y="1477"/>
                  </a:cubicBezTo>
                  <a:cubicBezTo>
                    <a:pt x="444" y="1476"/>
                    <a:pt x="449" y="1475"/>
                    <a:pt x="453" y="1471"/>
                  </a:cubicBezTo>
                  <a:cubicBezTo>
                    <a:pt x="457" y="1468"/>
                    <a:pt x="472" y="1453"/>
                    <a:pt x="474" y="1452"/>
                  </a:cubicBezTo>
                  <a:cubicBezTo>
                    <a:pt x="476" y="1451"/>
                    <a:pt x="489" y="1435"/>
                    <a:pt x="491" y="1431"/>
                  </a:cubicBezTo>
                  <a:cubicBezTo>
                    <a:pt x="493" y="1427"/>
                    <a:pt x="496" y="1427"/>
                    <a:pt x="498" y="1427"/>
                  </a:cubicBezTo>
                  <a:cubicBezTo>
                    <a:pt x="501" y="1427"/>
                    <a:pt x="508" y="1416"/>
                    <a:pt x="510" y="1412"/>
                  </a:cubicBezTo>
                  <a:cubicBezTo>
                    <a:pt x="512" y="1408"/>
                    <a:pt x="517" y="1403"/>
                    <a:pt x="520" y="1400"/>
                  </a:cubicBezTo>
                  <a:cubicBezTo>
                    <a:pt x="522" y="1397"/>
                    <a:pt x="523" y="1390"/>
                    <a:pt x="525" y="1385"/>
                  </a:cubicBezTo>
                  <a:cubicBezTo>
                    <a:pt x="525" y="1384"/>
                    <a:pt x="526" y="1383"/>
                    <a:pt x="526" y="1382"/>
                  </a:cubicBezTo>
                  <a:cubicBezTo>
                    <a:pt x="526" y="1382"/>
                    <a:pt x="526" y="1382"/>
                    <a:pt x="526" y="1381"/>
                  </a:cubicBezTo>
                  <a:cubicBezTo>
                    <a:pt x="526" y="1380"/>
                    <a:pt x="527" y="1378"/>
                    <a:pt x="527" y="1377"/>
                  </a:cubicBezTo>
                  <a:cubicBezTo>
                    <a:pt x="527" y="1377"/>
                    <a:pt x="527" y="1377"/>
                    <a:pt x="527" y="1377"/>
                  </a:cubicBezTo>
                  <a:cubicBezTo>
                    <a:pt x="527" y="1376"/>
                    <a:pt x="527" y="1376"/>
                    <a:pt x="527" y="1376"/>
                  </a:cubicBezTo>
                  <a:cubicBezTo>
                    <a:pt x="527" y="1375"/>
                    <a:pt x="527" y="1375"/>
                    <a:pt x="527" y="1373"/>
                  </a:cubicBezTo>
                  <a:cubicBezTo>
                    <a:pt x="527" y="1373"/>
                    <a:pt x="527" y="1373"/>
                    <a:pt x="527" y="1373"/>
                  </a:cubicBezTo>
                  <a:cubicBezTo>
                    <a:pt x="527" y="1372"/>
                    <a:pt x="527" y="1370"/>
                    <a:pt x="527" y="1369"/>
                  </a:cubicBezTo>
                  <a:cubicBezTo>
                    <a:pt x="527" y="1369"/>
                    <a:pt x="527" y="1369"/>
                    <a:pt x="527" y="1369"/>
                  </a:cubicBezTo>
                  <a:cubicBezTo>
                    <a:pt x="527" y="1368"/>
                    <a:pt x="527" y="1367"/>
                    <a:pt x="527" y="1367"/>
                  </a:cubicBezTo>
                  <a:cubicBezTo>
                    <a:pt x="527" y="1364"/>
                    <a:pt x="529" y="1358"/>
                    <a:pt x="534" y="1354"/>
                  </a:cubicBezTo>
                  <a:cubicBezTo>
                    <a:pt x="540" y="1351"/>
                    <a:pt x="555" y="1345"/>
                    <a:pt x="556" y="1338"/>
                  </a:cubicBezTo>
                  <a:cubicBezTo>
                    <a:pt x="558" y="1331"/>
                    <a:pt x="555" y="1312"/>
                    <a:pt x="554" y="1309"/>
                  </a:cubicBezTo>
                  <a:cubicBezTo>
                    <a:pt x="553" y="1306"/>
                    <a:pt x="553" y="1292"/>
                    <a:pt x="550" y="1292"/>
                  </a:cubicBezTo>
                  <a:cubicBezTo>
                    <a:pt x="548" y="1292"/>
                    <a:pt x="547" y="1289"/>
                    <a:pt x="550" y="1284"/>
                  </a:cubicBezTo>
                  <a:cubicBezTo>
                    <a:pt x="553" y="1278"/>
                    <a:pt x="575" y="1259"/>
                    <a:pt x="582" y="1254"/>
                  </a:cubicBezTo>
                  <a:cubicBezTo>
                    <a:pt x="589" y="1249"/>
                    <a:pt x="596" y="1247"/>
                    <a:pt x="599" y="1245"/>
                  </a:cubicBezTo>
                  <a:cubicBezTo>
                    <a:pt x="602" y="1243"/>
                    <a:pt x="612" y="1229"/>
                    <a:pt x="615" y="1228"/>
                  </a:cubicBezTo>
                  <a:cubicBezTo>
                    <a:pt x="617" y="1226"/>
                    <a:pt x="613" y="1219"/>
                    <a:pt x="611" y="1214"/>
                  </a:cubicBezTo>
                  <a:cubicBezTo>
                    <a:pt x="609" y="1209"/>
                    <a:pt x="608" y="1191"/>
                    <a:pt x="609" y="1187"/>
                  </a:cubicBezTo>
                  <a:cubicBezTo>
                    <a:pt x="609" y="1186"/>
                    <a:pt x="609" y="1185"/>
                    <a:pt x="609" y="1183"/>
                  </a:cubicBezTo>
                  <a:cubicBezTo>
                    <a:pt x="609" y="1183"/>
                    <a:pt x="609" y="1182"/>
                    <a:pt x="609" y="1182"/>
                  </a:cubicBezTo>
                  <a:cubicBezTo>
                    <a:pt x="609" y="1181"/>
                    <a:pt x="609" y="1180"/>
                    <a:pt x="609" y="1179"/>
                  </a:cubicBezTo>
                  <a:cubicBezTo>
                    <a:pt x="609" y="1179"/>
                    <a:pt x="609" y="1178"/>
                    <a:pt x="609" y="1178"/>
                  </a:cubicBezTo>
                  <a:cubicBezTo>
                    <a:pt x="609" y="1177"/>
                    <a:pt x="609" y="1176"/>
                    <a:pt x="609" y="1176"/>
                  </a:cubicBezTo>
                  <a:cubicBezTo>
                    <a:pt x="609" y="1175"/>
                    <a:pt x="609" y="1175"/>
                    <a:pt x="608" y="1174"/>
                  </a:cubicBezTo>
                  <a:cubicBezTo>
                    <a:pt x="608" y="1174"/>
                    <a:pt x="608" y="1173"/>
                    <a:pt x="608" y="1173"/>
                  </a:cubicBezTo>
                  <a:cubicBezTo>
                    <a:pt x="608" y="1172"/>
                    <a:pt x="608" y="1172"/>
                    <a:pt x="608" y="1171"/>
                  </a:cubicBezTo>
                  <a:cubicBezTo>
                    <a:pt x="606" y="1168"/>
                    <a:pt x="600" y="1161"/>
                    <a:pt x="598" y="1158"/>
                  </a:cubicBezTo>
                  <a:cubicBezTo>
                    <a:pt x="596" y="1155"/>
                    <a:pt x="597" y="1137"/>
                    <a:pt x="597" y="1133"/>
                  </a:cubicBezTo>
                  <a:cubicBezTo>
                    <a:pt x="597" y="1130"/>
                    <a:pt x="592" y="1123"/>
                    <a:pt x="592" y="1119"/>
                  </a:cubicBezTo>
                  <a:cubicBezTo>
                    <a:pt x="592" y="1116"/>
                    <a:pt x="592" y="1112"/>
                    <a:pt x="593" y="1111"/>
                  </a:cubicBezTo>
                  <a:cubicBezTo>
                    <a:pt x="593" y="1111"/>
                    <a:pt x="593" y="1111"/>
                    <a:pt x="593" y="1110"/>
                  </a:cubicBezTo>
                  <a:cubicBezTo>
                    <a:pt x="593" y="1110"/>
                    <a:pt x="593" y="1110"/>
                    <a:pt x="593" y="1110"/>
                  </a:cubicBezTo>
                  <a:cubicBezTo>
                    <a:pt x="594" y="1110"/>
                    <a:pt x="594" y="1110"/>
                    <a:pt x="594" y="1109"/>
                  </a:cubicBezTo>
                  <a:cubicBezTo>
                    <a:pt x="594" y="1109"/>
                    <a:pt x="594" y="1109"/>
                    <a:pt x="594" y="1109"/>
                  </a:cubicBezTo>
                  <a:cubicBezTo>
                    <a:pt x="595" y="1107"/>
                    <a:pt x="597" y="1104"/>
                    <a:pt x="598" y="1102"/>
                  </a:cubicBezTo>
                  <a:cubicBezTo>
                    <a:pt x="598" y="1102"/>
                    <a:pt x="598" y="1102"/>
                    <a:pt x="598" y="1102"/>
                  </a:cubicBezTo>
                  <a:cubicBezTo>
                    <a:pt x="599" y="1101"/>
                    <a:pt x="599" y="1100"/>
                    <a:pt x="600" y="1099"/>
                  </a:cubicBezTo>
                  <a:cubicBezTo>
                    <a:pt x="601" y="1094"/>
                    <a:pt x="609" y="1082"/>
                    <a:pt x="610" y="1080"/>
                  </a:cubicBezTo>
                  <a:cubicBezTo>
                    <a:pt x="610" y="1079"/>
                    <a:pt x="611" y="1079"/>
                    <a:pt x="612" y="1079"/>
                  </a:cubicBezTo>
                  <a:cubicBezTo>
                    <a:pt x="612" y="1079"/>
                    <a:pt x="612" y="1078"/>
                    <a:pt x="612" y="1078"/>
                  </a:cubicBezTo>
                  <a:cubicBezTo>
                    <a:pt x="613" y="1078"/>
                    <a:pt x="613" y="1078"/>
                    <a:pt x="614" y="1078"/>
                  </a:cubicBezTo>
                  <a:cubicBezTo>
                    <a:pt x="614" y="1078"/>
                    <a:pt x="614" y="1078"/>
                    <a:pt x="615" y="1078"/>
                  </a:cubicBezTo>
                  <a:cubicBezTo>
                    <a:pt x="616" y="1078"/>
                    <a:pt x="618" y="1078"/>
                    <a:pt x="619" y="1077"/>
                  </a:cubicBezTo>
                  <a:cubicBezTo>
                    <a:pt x="621" y="1076"/>
                    <a:pt x="634" y="1057"/>
                    <a:pt x="640" y="1049"/>
                  </a:cubicBezTo>
                  <a:cubicBezTo>
                    <a:pt x="645" y="1042"/>
                    <a:pt x="657" y="1034"/>
                    <a:pt x="662" y="1031"/>
                  </a:cubicBezTo>
                  <a:cubicBezTo>
                    <a:pt x="667" y="1029"/>
                    <a:pt x="665" y="1029"/>
                    <a:pt x="667" y="1027"/>
                  </a:cubicBezTo>
                  <a:cubicBezTo>
                    <a:pt x="668" y="1024"/>
                    <a:pt x="671" y="1022"/>
                    <a:pt x="675" y="1020"/>
                  </a:cubicBezTo>
                  <a:cubicBezTo>
                    <a:pt x="679" y="1017"/>
                    <a:pt x="692" y="993"/>
                    <a:pt x="695" y="987"/>
                  </a:cubicBezTo>
                  <a:cubicBezTo>
                    <a:pt x="697" y="981"/>
                    <a:pt x="706" y="966"/>
                    <a:pt x="708" y="962"/>
                  </a:cubicBezTo>
                  <a:cubicBezTo>
                    <a:pt x="711" y="958"/>
                    <a:pt x="712" y="942"/>
                    <a:pt x="711" y="937"/>
                  </a:cubicBezTo>
                  <a:cubicBezTo>
                    <a:pt x="711" y="931"/>
                    <a:pt x="711" y="930"/>
                    <a:pt x="708" y="932"/>
                  </a:cubicBezTo>
                  <a:cubicBezTo>
                    <a:pt x="706" y="934"/>
                    <a:pt x="697" y="937"/>
                    <a:pt x="693" y="939"/>
                  </a:cubicBezTo>
                  <a:cubicBezTo>
                    <a:pt x="690" y="941"/>
                    <a:pt x="681" y="939"/>
                    <a:pt x="676" y="941"/>
                  </a:cubicBezTo>
                  <a:cubicBezTo>
                    <a:pt x="671" y="942"/>
                    <a:pt x="671" y="943"/>
                    <a:pt x="667" y="945"/>
                  </a:cubicBezTo>
                  <a:cubicBezTo>
                    <a:pt x="664" y="947"/>
                    <a:pt x="665" y="943"/>
                    <a:pt x="660" y="943"/>
                  </a:cubicBezTo>
                  <a:cubicBezTo>
                    <a:pt x="656" y="943"/>
                    <a:pt x="646" y="948"/>
                    <a:pt x="644" y="949"/>
                  </a:cubicBezTo>
                  <a:cubicBezTo>
                    <a:pt x="641" y="949"/>
                    <a:pt x="635" y="940"/>
                    <a:pt x="634" y="937"/>
                  </a:cubicBezTo>
                  <a:cubicBezTo>
                    <a:pt x="634" y="936"/>
                    <a:pt x="633" y="935"/>
                    <a:pt x="633" y="935"/>
                  </a:cubicBezTo>
                  <a:cubicBezTo>
                    <a:pt x="633" y="935"/>
                    <a:pt x="633" y="935"/>
                    <a:pt x="633" y="935"/>
                  </a:cubicBezTo>
                  <a:cubicBezTo>
                    <a:pt x="632" y="935"/>
                    <a:pt x="632" y="934"/>
                    <a:pt x="632" y="934"/>
                  </a:cubicBezTo>
                  <a:cubicBezTo>
                    <a:pt x="631" y="934"/>
                    <a:pt x="631" y="934"/>
                    <a:pt x="631" y="933"/>
                  </a:cubicBezTo>
                  <a:cubicBezTo>
                    <a:pt x="631" y="933"/>
                    <a:pt x="631" y="933"/>
                    <a:pt x="631" y="933"/>
                  </a:cubicBezTo>
                  <a:cubicBezTo>
                    <a:pt x="631" y="933"/>
                    <a:pt x="631" y="933"/>
                    <a:pt x="631" y="933"/>
                  </a:cubicBezTo>
                  <a:cubicBezTo>
                    <a:pt x="631" y="932"/>
                    <a:pt x="631" y="931"/>
                    <a:pt x="630" y="929"/>
                  </a:cubicBezTo>
                  <a:cubicBezTo>
                    <a:pt x="630" y="928"/>
                    <a:pt x="630" y="927"/>
                    <a:pt x="629" y="926"/>
                  </a:cubicBezTo>
                  <a:cubicBezTo>
                    <a:pt x="629" y="925"/>
                    <a:pt x="628" y="923"/>
                    <a:pt x="627" y="922"/>
                  </a:cubicBezTo>
                  <a:cubicBezTo>
                    <a:pt x="627" y="922"/>
                    <a:pt x="627" y="922"/>
                    <a:pt x="627" y="921"/>
                  </a:cubicBezTo>
                  <a:cubicBezTo>
                    <a:pt x="626" y="921"/>
                    <a:pt x="626" y="920"/>
                    <a:pt x="626" y="920"/>
                  </a:cubicBezTo>
                  <a:cubicBezTo>
                    <a:pt x="625" y="919"/>
                    <a:pt x="625" y="919"/>
                    <a:pt x="624" y="918"/>
                  </a:cubicBezTo>
                  <a:cubicBezTo>
                    <a:pt x="620" y="915"/>
                    <a:pt x="617" y="914"/>
                    <a:pt x="614" y="911"/>
                  </a:cubicBezTo>
                  <a:cubicBezTo>
                    <a:pt x="611" y="909"/>
                    <a:pt x="610" y="904"/>
                    <a:pt x="607" y="904"/>
                  </a:cubicBezTo>
                  <a:cubicBezTo>
                    <a:pt x="605" y="903"/>
                    <a:pt x="596" y="896"/>
                    <a:pt x="593" y="895"/>
                  </a:cubicBezTo>
                  <a:cubicBezTo>
                    <a:pt x="590" y="894"/>
                    <a:pt x="587" y="882"/>
                    <a:pt x="585" y="877"/>
                  </a:cubicBezTo>
                  <a:cubicBezTo>
                    <a:pt x="585" y="876"/>
                    <a:pt x="584" y="875"/>
                    <a:pt x="583" y="874"/>
                  </a:cubicBezTo>
                  <a:cubicBezTo>
                    <a:pt x="583" y="874"/>
                    <a:pt x="583" y="874"/>
                    <a:pt x="583" y="874"/>
                  </a:cubicBezTo>
                  <a:cubicBezTo>
                    <a:pt x="582" y="872"/>
                    <a:pt x="581" y="870"/>
                    <a:pt x="579" y="868"/>
                  </a:cubicBezTo>
                  <a:cubicBezTo>
                    <a:pt x="579" y="868"/>
                    <a:pt x="579" y="868"/>
                    <a:pt x="579" y="868"/>
                  </a:cubicBezTo>
                  <a:cubicBezTo>
                    <a:pt x="578" y="867"/>
                    <a:pt x="578" y="867"/>
                    <a:pt x="577" y="866"/>
                  </a:cubicBezTo>
                  <a:cubicBezTo>
                    <a:pt x="577" y="866"/>
                    <a:pt x="577" y="866"/>
                    <a:pt x="577" y="866"/>
                  </a:cubicBezTo>
                  <a:cubicBezTo>
                    <a:pt x="576" y="865"/>
                    <a:pt x="576" y="865"/>
                    <a:pt x="575" y="864"/>
                  </a:cubicBezTo>
                  <a:cubicBezTo>
                    <a:pt x="575" y="864"/>
                    <a:pt x="575" y="864"/>
                    <a:pt x="575" y="864"/>
                  </a:cubicBezTo>
                  <a:cubicBezTo>
                    <a:pt x="574" y="864"/>
                    <a:pt x="574" y="863"/>
                    <a:pt x="574" y="863"/>
                  </a:cubicBezTo>
                  <a:cubicBezTo>
                    <a:pt x="571" y="862"/>
                    <a:pt x="565" y="852"/>
                    <a:pt x="564" y="846"/>
                  </a:cubicBezTo>
                  <a:cubicBezTo>
                    <a:pt x="563" y="840"/>
                    <a:pt x="562" y="834"/>
                    <a:pt x="562" y="830"/>
                  </a:cubicBezTo>
                  <a:cubicBezTo>
                    <a:pt x="561" y="826"/>
                    <a:pt x="562" y="824"/>
                    <a:pt x="557" y="823"/>
                  </a:cubicBezTo>
                  <a:cubicBezTo>
                    <a:pt x="552" y="821"/>
                    <a:pt x="548" y="815"/>
                    <a:pt x="547" y="814"/>
                  </a:cubicBezTo>
                  <a:cubicBezTo>
                    <a:pt x="546" y="812"/>
                    <a:pt x="549" y="809"/>
                    <a:pt x="548" y="807"/>
                  </a:cubicBezTo>
                  <a:cubicBezTo>
                    <a:pt x="547" y="805"/>
                    <a:pt x="534" y="779"/>
                    <a:pt x="530" y="774"/>
                  </a:cubicBezTo>
                  <a:cubicBezTo>
                    <a:pt x="526" y="768"/>
                    <a:pt x="528" y="768"/>
                    <a:pt x="528" y="766"/>
                  </a:cubicBezTo>
                  <a:cubicBezTo>
                    <a:pt x="528" y="764"/>
                    <a:pt x="523" y="760"/>
                    <a:pt x="521" y="758"/>
                  </a:cubicBezTo>
                  <a:cubicBezTo>
                    <a:pt x="520" y="755"/>
                    <a:pt x="530" y="764"/>
                    <a:pt x="533" y="766"/>
                  </a:cubicBezTo>
                  <a:cubicBezTo>
                    <a:pt x="534" y="766"/>
                    <a:pt x="534" y="766"/>
                    <a:pt x="534" y="766"/>
                  </a:cubicBezTo>
                  <a:cubicBezTo>
                    <a:pt x="534" y="766"/>
                    <a:pt x="534" y="766"/>
                    <a:pt x="534" y="766"/>
                  </a:cubicBezTo>
                  <a:cubicBezTo>
                    <a:pt x="535" y="766"/>
                    <a:pt x="535" y="766"/>
                    <a:pt x="536" y="765"/>
                  </a:cubicBezTo>
                  <a:cubicBezTo>
                    <a:pt x="537" y="765"/>
                    <a:pt x="538" y="764"/>
                    <a:pt x="540" y="764"/>
                  </a:cubicBezTo>
                  <a:cubicBezTo>
                    <a:pt x="540" y="764"/>
                    <a:pt x="540" y="764"/>
                    <a:pt x="540" y="764"/>
                  </a:cubicBezTo>
                  <a:cubicBezTo>
                    <a:pt x="544" y="764"/>
                    <a:pt x="550" y="776"/>
                    <a:pt x="553" y="781"/>
                  </a:cubicBezTo>
                  <a:cubicBezTo>
                    <a:pt x="556" y="786"/>
                    <a:pt x="562" y="791"/>
                    <a:pt x="564" y="793"/>
                  </a:cubicBezTo>
                  <a:cubicBezTo>
                    <a:pt x="566" y="794"/>
                    <a:pt x="563" y="795"/>
                    <a:pt x="563" y="798"/>
                  </a:cubicBezTo>
                  <a:cubicBezTo>
                    <a:pt x="563" y="801"/>
                    <a:pt x="567" y="802"/>
                    <a:pt x="570" y="804"/>
                  </a:cubicBezTo>
                  <a:cubicBezTo>
                    <a:pt x="573" y="805"/>
                    <a:pt x="584" y="822"/>
                    <a:pt x="585" y="824"/>
                  </a:cubicBezTo>
                  <a:cubicBezTo>
                    <a:pt x="586" y="826"/>
                    <a:pt x="584" y="826"/>
                    <a:pt x="583" y="828"/>
                  </a:cubicBezTo>
                  <a:cubicBezTo>
                    <a:pt x="583" y="830"/>
                    <a:pt x="588" y="841"/>
                    <a:pt x="590" y="845"/>
                  </a:cubicBezTo>
                  <a:cubicBezTo>
                    <a:pt x="592" y="848"/>
                    <a:pt x="597" y="849"/>
                    <a:pt x="600" y="851"/>
                  </a:cubicBezTo>
                  <a:cubicBezTo>
                    <a:pt x="602" y="854"/>
                    <a:pt x="606" y="858"/>
                    <a:pt x="609" y="863"/>
                  </a:cubicBezTo>
                  <a:cubicBezTo>
                    <a:pt x="612" y="868"/>
                    <a:pt x="617" y="876"/>
                    <a:pt x="620" y="882"/>
                  </a:cubicBezTo>
                  <a:cubicBezTo>
                    <a:pt x="620" y="882"/>
                    <a:pt x="621" y="883"/>
                    <a:pt x="621" y="884"/>
                  </a:cubicBezTo>
                  <a:cubicBezTo>
                    <a:pt x="621" y="884"/>
                    <a:pt x="621" y="884"/>
                    <a:pt x="621" y="884"/>
                  </a:cubicBezTo>
                  <a:cubicBezTo>
                    <a:pt x="621" y="885"/>
                    <a:pt x="621" y="885"/>
                    <a:pt x="621" y="885"/>
                  </a:cubicBezTo>
                  <a:cubicBezTo>
                    <a:pt x="621" y="885"/>
                    <a:pt x="621" y="885"/>
                    <a:pt x="621" y="886"/>
                  </a:cubicBezTo>
                  <a:cubicBezTo>
                    <a:pt x="621" y="886"/>
                    <a:pt x="621" y="886"/>
                    <a:pt x="621" y="887"/>
                  </a:cubicBezTo>
                  <a:cubicBezTo>
                    <a:pt x="621" y="887"/>
                    <a:pt x="621" y="888"/>
                    <a:pt x="621" y="889"/>
                  </a:cubicBezTo>
                  <a:cubicBezTo>
                    <a:pt x="621" y="889"/>
                    <a:pt x="621" y="889"/>
                    <a:pt x="621" y="889"/>
                  </a:cubicBezTo>
                  <a:cubicBezTo>
                    <a:pt x="621" y="889"/>
                    <a:pt x="621" y="890"/>
                    <a:pt x="621" y="891"/>
                  </a:cubicBezTo>
                  <a:cubicBezTo>
                    <a:pt x="621" y="895"/>
                    <a:pt x="629" y="911"/>
                    <a:pt x="629" y="915"/>
                  </a:cubicBezTo>
                  <a:cubicBezTo>
                    <a:pt x="629" y="919"/>
                    <a:pt x="633" y="923"/>
                    <a:pt x="636" y="923"/>
                  </a:cubicBezTo>
                  <a:cubicBezTo>
                    <a:pt x="638" y="923"/>
                    <a:pt x="647" y="920"/>
                    <a:pt x="649" y="918"/>
                  </a:cubicBezTo>
                  <a:cubicBezTo>
                    <a:pt x="651" y="917"/>
                    <a:pt x="661" y="916"/>
                    <a:pt x="668" y="916"/>
                  </a:cubicBezTo>
                  <a:cubicBezTo>
                    <a:pt x="674" y="916"/>
                    <a:pt x="691" y="907"/>
                    <a:pt x="696" y="903"/>
                  </a:cubicBezTo>
                  <a:cubicBezTo>
                    <a:pt x="701" y="900"/>
                    <a:pt x="717" y="896"/>
                    <a:pt x="719" y="895"/>
                  </a:cubicBezTo>
                  <a:cubicBezTo>
                    <a:pt x="720" y="894"/>
                    <a:pt x="721" y="888"/>
                    <a:pt x="723" y="886"/>
                  </a:cubicBezTo>
                  <a:cubicBezTo>
                    <a:pt x="724" y="886"/>
                    <a:pt x="724" y="885"/>
                    <a:pt x="724" y="885"/>
                  </a:cubicBezTo>
                  <a:cubicBezTo>
                    <a:pt x="725" y="885"/>
                    <a:pt x="725" y="885"/>
                    <a:pt x="725" y="885"/>
                  </a:cubicBezTo>
                  <a:cubicBezTo>
                    <a:pt x="726" y="885"/>
                    <a:pt x="726" y="884"/>
                    <a:pt x="726" y="884"/>
                  </a:cubicBezTo>
                  <a:cubicBezTo>
                    <a:pt x="727" y="884"/>
                    <a:pt x="727" y="884"/>
                    <a:pt x="727" y="884"/>
                  </a:cubicBezTo>
                  <a:cubicBezTo>
                    <a:pt x="728" y="884"/>
                    <a:pt x="728" y="883"/>
                    <a:pt x="729" y="883"/>
                  </a:cubicBezTo>
                  <a:cubicBezTo>
                    <a:pt x="729" y="883"/>
                    <a:pt x="729" y="883"/>
                    <a:pt x="730" y="883"/>
                  </a:cubicBezTo>
                  <a:cubicBezTo>
                    <a:pt x="730" y="883"/>
                    <a:pt x="731" y="882"/>
                    <a:pt x="732" y="882"/>
                  </a:cubicBezTo>
                  <a:cubicBezTo>
                    <a:pt x="732" y="882"/>
                    <a:pt x="732" y="882"/>
                    <a:pt x="732" y="882"/>
                  </a:cubicBezTo>
                  <a:cubicBezTo>
                    <a:pt x="733" y="881"/>
                    <a:pt x="734" y="881"/>
                    <a:pt x="735" y="881"/>
                  </a:cubicBezTo>
                  <a:cubicBezTo>
                    <a:pt x="735" y="881"/>
                    <a:pt x="735" y="881"/>
                    <a:pt x="736" y="881"/>
                  </a:cubicBezTo>
                  <a:cubicBezTo>
                    <a:pt x="736" y="880"/>
                    <a:pt x="737" y="880"/>
                    <a:pt x="738" y="880"/>
                  </a:cubicBezTo>
                  <a:cubicBezTo>
                    <a:pt x="738" y="880"/>
                    <a:pt x="738" y="880"/>
                    <a:pt x="738" y="880"/>
                  </a:cubicBezTo>
                  <a:cubicBezTo>
                    <a:pt x="739" y="880"/>
                    <a:pt x="740" y="879"/>
                    <a:pt x="740" y="879"/>
                  </a:cubicBezTo>
                  <a:cubicBezTo>
                    <a:pt x="740" y="879"/>
                    <a:pt x="740" y="879"/>
                    <a:pt x="741" y="879"/>
                  </a:cubicBezTo>
                  <a:cubicBezTo>
                    <a:pt x="741" y="879"/>
                    <a:pt x="742" y="879"/>
                    <a:pt x="742" y="879"/>
                  </a:cubicBezTo>
                  <a:cubicBezTo>
                    <a:pt x="746" y="879"/>
                    <a:pt x="753" y="878"/>
                    <a:pt x="753" y="875"/>
                  </a:cubicBezTo>
                  <a:cubicBezTo>
                    <a:pt x="754" y="872"/>
                    <a:pt x="755" y="870"/>
                    <a:pt x="758" y="870"/>
                  </a:cubicBezTo>
                  <a:cubicBezTo>
                    <a:pt x="762" y="869"/>
                    <a:pt x="763" y="865"/>
                    <a:pt x="764" y="864"/>
                  </a:cubicBezTo>
                  <a:cubicBezTo>
                    <a:pt x="765" y="862"/>
                    <a:pt x="769" y="860"/>
                    <a:pt x="773" y="860"/>
                  </a:cubicBezTo>
                  <a:cubicBezTo>
                    <a:pt x="777" y="859"/>
                    <a:pt x="775" y="856"/>
                    <a:pt x="774" y="853"/>
                  </a:cubicBezTo>
                  <a:cubicBezTo>
                    <a:pt x="774" y="850"/>
                    <a:pt x="775" y="848"/>
                    <a:pt x="776" y="843"/>
                  </a:cubicBezTo>
                  <a:cubicBezTo>
                    <a:pt x="777" y="838"/>
                    <a:pt x="777" y="844"/>
                    <a:pt x="779" y="844"/>
                  </a:cubicBezTo>
                  <a:cubicBezTo>
                    <a:pt x="781" y="845"/>
                    <a:pt x="784" y="838"/>
                    <a:pt x="786" y="837"/>
                  </a:cubicBezTo>
                  <a:cubicBezTo>
                    <a:pt x="788" y="835"/>
                    <a:pt x="790" y="830"/>
                    <a:pt x="791" y="826"/>
                  </a:cubicBezTo>
                  <a:cubicBezTo>
                    <a:pt x="793" y="823"/>
                    <a:pt x="793" y="821"/>
                    <a:pt x="790" y="821"/>
                  </a:cubicBezTo>
                  <a:cubicBezTo>
                    <a:pt x="786" y="820"/>
                    <a:pt x="785" y="817"/>
                    <a:pt x="782" y="813"/>
                  </a:cubicBezTo>
                  <a:cubicBezTo>
                    <a:pt x="779" y="809"/>
                    <a:pt x="773" y="810"/>
                    <a:pt x="768" y="809"/>
                  </a:cubicBezTo>
                  <a:cubicBezTo>
                    <a:pt x="767" y="809"/>
                    <a:pt x="767" y="809"/>
                    <a:pt x="766" y="809"/>
                  </a:cubicBezTo>
                  <a:cubicBezTo>
                    <a:pt x="766" y="809"/>
                    <a:pt x="766" y="808"/>
                    <a:pt x="766" y="808"/>
                  </a:cubicBezTo>
                  <a:cubicBezTo>
                    <a:pt x="765" y="808"/>
                    <a:pt x="765" y="808"/>
                    <a:pt x="765" y="807"/>
                  </a:cubicBezTo>
                  <a:cubicBezTo>
                    <a:pt x="764" y="807"/>
                    <a:pt x="764" y="807"/>
                    <a:pt x="764" y="807"/>
                  </a:cubicBezTo>
                  <a:cubicBezTo>
                    <a:pt x="764" y="806"/>
                    <a:pt x="763" y="806"/>
                    <a:pt x="763" y="805"/>
                  </a:cubicBezTo>
                  <a:cubicBezTo>
                    <a:pt x="763" y="805"/>
                    <a:pt x="763" y="805"/>
                    <a:pt x="763" y="805"/>
                  </a:cubicBezTo>
                  <a:cubicBezTo>
                    <a:pt x="762" y="805"/>
                    <a:pt x="762" y="804"/>
                    <a:pt x="761" y="803"/>
                  </a:cubicBezTo>
                  <a:cubicBezTo>
                    <a:pt x="761" y="803"/>
                    <a:pt x="761" y="803"/>
                    <a:pt x="761" y="803"/>
                  </a:cubicBezTo>
                  <a:cubicBezTo>
                    <a:pt x="760" y="802"/>
                    <a:pt x="760" y="802"/>
                    <a:pt x="760" y="801"/>
                  </a:cubicBezTo>
                  <a:cubicBezTo>
                    <a:pt x="760" y="801"/>
                    <a:pt x="760" y="801"/>
                    <a:pt x="760" y="800"/>
                  </a:cubicBezTo>
                  <a:cubicBezTo>
                    <a:pt x="758" y="798"/>
                    <a:pt x="757" y="796"/>
                    <a:pt x="757" y="794"/>
                  </a:cubicBezTo>
                  <a:cubicBezTo>
                    <a:pt x="755" y="789"/>
                    <a:pt x="759" y="786"/>
                    <a:pt x="758" y="786"/>
                  </a:cubicBezTo>
                  <a:cubicBezTo>
                    <a:pt x="756" y="786"/>
                    <a:pt x="741" y="801"/>
                    <a:pt x="739" y="804"/>
                  </a:cubicBezTo>
                  <a:cubicBezTo>
                    <a:pt x="737" y="807"/>
                    <a:pt x="727" y="805"/>
                    <a:pt x="723" y="805"/>
                  </a:cubicBezTo>
                  <a:cubicBezTo>
                    <a:pt x="718" y="806"/>
                    <a:pt x="717" y="806"/>
                    <a:pt x="714" y="805"/>
                  </a:cubicBezTo>
                  <a:cubicBezTo>
                    <a:pt x="713" y="805"/>
                    <a:pt x="712" y="805"/>
                    <a:pt x="711" y="804"/>
                  </a:cubicBezTo>
                  <a:cubicBezTo>
                    <a:pt x="711" y="804"/>
                    <a:pt x="711" y="804"/>
                    <a:pt x="711" y="804"/>
                  </a:cubicBezTo>
                  <a:cubicBezTo>
                    <a:pt x="710" y="804"/>
                    <a:pt x="710" y="803"/>
                    <a:pt x="709" y="803"/>
                  </a:cubicBezTo>
                  <a:cubicBezTo>
                    <a:pt x="709" y="803"/>
                    <a:pt x="709" y="803"/>
                    <a:pt x="709" y="802"/>
                  </a:cubicBezTo>
                  <a:cubicBezTo>
                    <a:pt x="708" y="802"/>
                    <a:pt x="708" y="802"/>
                    <a:pt x="708" y="802"/>
                  </a:cubicBezTo>
                  <a:cubicBezTo>
                    <a:pt x="708" y="801"/>
                    <a:pt x="708" y="801"/>
                    <a:pt x="707" y="801"/>
                  </a:cubicBezTo>
                  <a:cubicBezTo>
                    <a:pt x="707" y="800"/>
                    <a:pt x="707" y="800"/>
                    <a:pt x="707" y="800"/>
                  </a:cubicBezTo>
                  <a:cubicBezTo>
                    <a:pt x="706" y="798"/>
                    <a:pt x="713" y="795"/>
                    <a:pt x="712" y="793"/>
                  </a:cubicBezTo>
                  <a:cubicBezTo>
                    <a:pt x="712" y="792"/>
                    <a:pt x="708" y="785"/>
                    <a:pt x="707" y="784"/>
                  </a:cubicBezTo>
                  <a:cubicBezTo>
                    <a:pt x="705" y="784"/>
                    <a:pt x="704" y="789"/>
                    <a:pt x="702" y="790"/>
                  </a:cubicBezTo>
                  <a:cubicBezTo>
                    <a:pt x="702" y="790"/>
                    <a:pt x="702" y="790"/>
                    <a:pt x="701" y="790"/>
                  </a:cubicBezTo>
                  <a:cubicBezTo>
                    <a:pt x="701" y="790"/>
                    <a:pt x="701" y="790"/>
                    <a:pt x="701" y="790"/>
                  </a:cubicBezTo>
                  <a:cubicBezTo>
                    <a:pt x="700" y="790"/>
                    <a:pt x="700" y="790"/>
                    <a:pt x="700" y="790"/>
                  </a:cubicBezTo>
                  <a:cubicBezTo>
                    <a:pt x="700" y="790"/>
                    <a:pt x="700" y="790"/>
                    <a:pt x="699" y="789"/>
                  </a:cubicBezTo>
                  <a:cubicBezTo>
                    <a:pt x="699" y="789"/>
                    <a:pt x="699" y="789"/>
                    <a:pt x="698" y="788"/>
                  </a:cubicBezTo>
                  <a:cubicBezTo>
                    <a:pt x="698" y="788"/>
                    <a:pt x="697" y="788"/>
                    <a:pt x="697" y="788"/>
                  </a:cubicBezTo>
                  <a:cubicBezTo>
                    <a:pt x="696" y="787"/>
                    <a:pt x="694" y="780"/>
                    <a:pt x="694" y="778"/>
                  </a:cubicBezTo>
                  <a:cubicBezTo>
                    <a:pt x="694" y="776"/>
                    <a:pt x="690" y="772"/>
                    <a:pt x="687" y="770"/>
                  </a:cubicBezTo>
                  <a:cubicBezTo>
                    <a:pt x="685" y="768"/>
                    <a:pt x="681" y="765"/>
                    <a:pt x="679" y="762"/>
                  </a:cubicBezTo>
                  <a:cubicBezTo>
                    <a:pt x="679" y="761"/>
                    <a:pt x="679" y="760"/>
                    <a:pt x="678" y="760"/>
                  </a:cubicBezTo>
                  <a:cubicBezTo>
                    <a:pt x="678" y="760"/>
                    <a:pt x="678" y="760"/>
                    <a:pt x="678" y="760"/>
                  </a:cubicBezTo>
                  <a:cubicBezTo>
                    <a:pt x="677" y="758"/>
                    <a:pt x="676" y="757"/>
                    <a:pt x="675" y="756"/>
                  </a:cubicBezTo>
                  <a:cubicBezTo>
                    <a:pt x="674" y="755"/>
                    <a:pt x="673" y="753"/>
                    <a:pt x="672" y="752"/>
                  </a:cubicBezTo>
                  <a:cubicBezTo>
                    <a:pt x="672" y="752"/>
                    <a:pt x="671" y="751"/>
                    <a:pt x="671" y="751"/>
                  </a:cubicBezTo>
                  <a:cubicBezTo>
                    <a:pt x="671" y="751"/>
                    <a:pt x="671" y="751"/>
                    <a:pt x="671" y="751"/>
                  </a:cubicBezTo>
                  <a:cubicBezTo>
                    <a:pt x="671" y="750"/>
                    <a:pt x="671" y="750"/>
                    <a:pt x="671" y="749"/>
                  </a:cubicBezTo>
                  <a:cubicBezTo>
                    <a:pt x="671" y="749"/>
                    <a:pt x="671" y="749"/>
                    <a:pt x="671" y="749"/>
                  </a:cubicBezTo>
                  <a:cubicBezTo>
                    <a:pt x="671" y="749"/>
                    <a:pt x="671" y="749"/>
                    <a:pt x="672" y="749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2" y="748"/>
                    <a:pt x="672" y="748"/>
                    <a:pt x="672" y="748"/>
                  </a:cubicBezTo>
                  <a:cubicBezTo>
                    <a:pt x="673" y="747"/>
                    <a:pt x="673" y="747"/>
                    <a:pt x="673" y="746"/>
                  </a:cubicBezTo>
                  <a:cubicBezTo>
                    <a:pt x="673" y="745"/>
                    <a:pt x="677" y="745"/>
                    <a:pt x="680" y="745"/>
                  </a:cubicBezTo>
                  <a:cubicBezTo>
                    <a:pt x="680" y="745"/>
                    <a:pt x="680" y="745"/>
                    <a:pt x="681" y="745"/>
                  </a:cubicBezTo>
                  <a:cubicBezTo>
                    <a:pt x="681" y="745"/>
                    <a:pt x="681" y="744"/>
                    <a:pt x="681" y="744"/>
                  </a:cubicBezTo>
                  <a:cubicBezTo>
                    <a:pt x="681" y="744"/>
                    <a:pt x="681" y="744"/>
                    <a:pt x="681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4"/>
                    <a:pt x="682" y="744"/>
                    <a:pt x="682" y="744"/>
                  </a:cubicBezTo>
                  <a:cubicBezTo>
                    <a:pt x="682" y="743"/>
                    <a:pt x="682" y="743"/>
                    <a:pt x="682" y="743"/>
                  </a:cubicBezTo>
                  <a:cubicBezTo>
                    <a:pt x="682" y="741"/>
                    <a:pt x="685" y="743"/>
                    <a:pt x="687" y="745"/>
                  </a:cubicBezTo>
                  <a:cubicBezTo>
                    <a:pt x="688" y="746"/>
                    <a:pt x="691" y="747"/>
                    <a:pt x="693" y="747"/>
                  </a:cubicBezTo>
                  <a:cubicBezTo>
                    <a:pt x="695" y="747"/>
                    <a:pt x="699" y="754"/>
                    <a:pt x="701" y="759"/>
                  </a:cubicBezTo>
                  <a:cubicBezTo>
                    <a:pt x="704" y="764"/>
                    <a:pt x="706" y="765"/>
                    <a:pt x="712" y="766"/>
                  </a:cubicBezTo>
                  <a:cubicBezTo>
                    <a:pt x="717" y="766"/>
                    <a:pt x="717" y="770"/>
                    <a:pt x="720" y="773"/>
                  </a:cubicBezTo>
                  <a:cubicBezTo>
                    <a:pt x="723" y="775"/>
                    <a:pt x="730" y="777"/>
                    <a:pt x="733" y="778"/>
                  </a:cubicBezTo>
                  <a:cubicBezTo>
                    <a:pt x="736" y="778"/>
                    <a:pt x="740" y="780"/>
                    <a:pt x="743" y="780"/>
                  </a:cubicBezTo>
                  <a:cubicBezTo>
                    <a:pt x="746" y="780"/>
                    <a:pt x="754" y="774"/>
                    <a:pt x="755" y="773"/>
                  </a:cubicBezTo>
                  <a:cubicBezTo>
                    <a:pt x="756" y="772"/>
                    <a:pt x="760" y="777"/>
                    <a:pt x="761" y="781"/>
                  </a:cubicBezTo>
                  <a:cubicBezTo>
                    <a:pt x="763" y="785"/>
                    <a:pt x="763" y="788"/>
                    <a:pt x="769" y="789"/>
                  </a:cubicBezTo>
                  <a:cubicBezTo>
                    <a:pt x="776" y="791"/>
                    <a:pt x="797" y="792"/>
                    <a:pt x="801" y="793"/>
                  </a:cubicBezTo>
                  <a:cubicBezTo>
                    <a:pt x="801" y="794"/>
                    <a:pt x="801" y="794"/>
                    <a:pt x="802" y="794"/>
                  </a:cubicBezTo>
                  <a:cubicBezTo>
                    <a:pt x="802" y="794"/>
                    <a:pt x="802" y="794"/>
                    <a:pt x="802" y="794"/>
                  </a:cubicBezTo>
                  <a:cubicBezTo>
                    <a:pt x="805" y="795"/>
                    <a:pt x="810" y="795"/>
                    <a:pt x="815" y="795"/>
                  </a:cubicBezTo>
                  <a:cubicBezTo>
                    <a:pt x="815" y="795"/>
                    <a:pt x="815" y="795"/>
                    <a:pt x="815" y="795"/>
                  </a:cubicBezTo>
                  <a:cubicBezTo>
                    <a:pt x="817" y="795"/>
                    <a:pt x="818" y="795"/>
                    <a:pt x="820" y="795"/>
                  </a:cubicBezTo>
                  <a:cubicBezTo>
                    <a:pt x="826" y="794"/>
                    <a:pt x="828" y="794"/>
                    <a:pt x="830" y="793"/>
                  </a:cubicBezTo>
                  <a:cubicBezTo>
                    <a:pt x="833" y="793"/>
                    <a:pt x="833" y="795"/>
                    <a:pt x="838" y="795"/>
                  </a:cubicBezTo>
                  <a:cubicBezTo>
                    <a:pt x="843" y="796"/>
                    <a:pt x="856" y="792"/>
                    <a:pt x="859" y="793"/>
                  </a:cubicBezTo>
                  <a:cubicBezTo>
                    <a:pt x="862" y="793"/>
                    <a:pt x="864" y="800"/>
                    <a:pt x="866" y="801"/>
                  </a:cubicBezTo>
                  <a:cubicBezTo>
                    <a:pt x="868" y="803"/>
                    <a:pt x="866" y="807"/>
                    <a:pt x="871" y="809"/>
                  </a:cubicBezTo>
                  <a:cubicBezTo>
                    <a:pt x="872" y="809"/>
                    <a:pt x="873" y="809"/>
                    <a:pt x="874" y="810"/>
                  </a:cubicBezTo>
                  <a:cubicBezTo>
                    <a:pt x="874" y="810"/>
                    <a:pt x="875" y="810"/>
                    <a:pt x="875" y="810"/>
                  </a:cubicBezTo>
                  <a:cubicBezTo>
                    <a:pt x="875" y="810"/>
                    <a:pt x="876" y="810"/>
                    <a:pt x="876" y="810"/>
                  </a:cubicBezTo>
                  <a:cubicBezTo>
                    <a:pt x="877" y="810"/>
                    <a:pt x="877" y="810"/>
                    <a:pt x="877" y="810"/>
                  </a:cubicBezTo>
                  <a:cubicBezTo>
                    <a:pt x="878" y="810"/>
                    <a:pt x="878" y="810"/>
                    <a:pt x="878" y="810"/>
                  </a:cubicBezTo>
                  <a:cubicBezTo>
                    <a:pt x="879" y="809"/>
                    <a:pt x="880" y="809"/>
                    <a:pt x="880" y="809"/>
                  </a:cubicBezTo>
                  <a:cubicBezTo>
                    <a:pt x="883" y="809"/>
                    <a:pt x="882" y="810"/>
                    <a:pt x="883" y="815"/>
                  </a:cubicBezTo>
                  <a:cubicBezTo>
                    <a:pt x="884" y="820"/>
                    <a:pt x="896" y="820"/>
                    <a:pt x="899" y="821"/>
                  </a:cubicBezTo>
                  <a:cubicBezTo>
                    <a:pt x="902" y="822"/>
                    <a:pt x="899" y="824"/>
                    <a:pt x="895" y="825"/>
                  </a:cubicBezTo>
                  <a:cubicBezTo>
                    <a:pt x="891" y="826"/>
                    <a:pt x="886" y="822"/>
                    <a:pt x="886" y="824"/>
                  </a:cubicBezTo>
                  <a:cubicBezTo>
                    <a:pt x="886" y="825"/>
                    <a:pt x="903" y="844"/>
                    <a:pt x="906" y="845"/>
                  </a:cubicBezTo>
                  <a:cubicBezTo>
                    <a:pt x="909" y="845"/>
                    <a:pt x="916" y="842"/>
                    <a:pt x="918" y="840"/>
                  </a:cubicBezTo>
                  <a:cubicBezTo>
                    <a:pt x="920" y="838"/>
                    <a:pt x="919" y="827"/>
                    <a:pt x="920" y="828"/>
                  </a:cubicBezTo>
                  <a:cubicBezTo>
                    <a:pt x="922" y="828"/>
                    <a:pt x="924" y="836"/>
                    <a:pt x="924" y="837"/>
                  </a:cubicBezTo>
                  <a:cubicBezTo>
                    <a:pt x="925" y="839"/>
                    <a:pt x="928" y="852"/>
                    <a:pt x="927" y="855"/>
                  </a:cubicBezTo>
                  <a:cubicBezTo>
                    <a:pt x="927" y="857"/>
                    <a:pt x="931" y="866"/>
                    <a:pt x="934" y="873"/>
                  </a:cubicBezTo>
                  <a:cubicBezTo>
                    <a:pt x="936" y="880"/>
                    <a:pt x="945" y="900"/>
                    <a:pt x="947" y="905"/>
                  </a:cubicBezTo>
                  <a:cubicBezTo>
                    <a:pt x="951" y="910"/>
                    <a:pt x="955" y="913"/>
                    <a:pt x="955" y="918"/>
                  </a:cubicBezTo>
                  <a:cubicBezTo>
                    <a:pt x="954" y="922"/>
                    <a:pt x="963" y="934"/>
                    <a:pt x="964" y="937"/>
                  </a:cubicBezTo>
                  <a:cubicBezTo>
                    <a:pt x="966" y="939"/>
                    <a:pt x="978" y="962"/>
                    <a:pt x="981" y="965"/>
                  </a:cubicBezTo>
                  <a:cubicBezTo>
                    <a:pt x="984" y="969"/>
                    <a:pt x="988" y="972"/>
                    <a:pt x="990" y="973"/>
                  </a:cubicBezTo>
                  <a:cubicBezTo>
                    <a:pt x="992" y="974"/>
                    <a:pt x="997" y="969"/>
                    <a:pt x="997" y="966"/>
                  </a:cubicBezTo>
                  <a:cubicBezTo>
                    <a:pt x="997" y="963"/>
                    <a:pt x="1001" y="964"/>
                    <a:pt x="1003" y="963"/>
                  </a:cubicBezTo>
                  <a:cubicBezTo>
                    <a:pt x="1004" y="962"/>
                    <a:pt x="1006" y="957"/>
                    <a:pt x="1007" y="956"/>
                  </a:cubicBezTo>
                  <a:cubicBezTo>
                    <a:pt x="1008" y="954"/>
                    <a:pt x="1011" y="951"/>
                    <a:pt x="1013" y="947"/>
                  </a:cubicBezTo>
                  <a:cubicBezTo>
                    <a:pt x="1014" y="944"/>
                    <a:pt x="1011" y="939"/>
                    <a:pt x="1009" y="937"/>
                  </a:cubicBezTo>
                  <a:cubicBezTo>
                    <a:pt x="1008" y="934"/>
                    <a:pt x="1011" y="930"/>
                    <a:pt x="1012" y="928"/>
                  </a:cubicBezTo>
                  <a:cubicBezTo>
                    <a:pt x="1015" y="926"/>
                    <a:pt x="1016" y="915"/>
                    <a:pt x="1014" y="910"/>
                  </a:cubicBezTo>
                  <a:cubicBezTo>
                    <a:pt x="1013" y="905"/>
                    <a:pt x="1013" y="898"/>
                    <a:pt x="1014" y="895"/>
                  </a:cubicBezTo>
                  <a:cubicBezTo>
                    <a:pt x="1015" y="892"/>
                    <a:pt x="1019" y="893"/>
                    <a:pt x="1020" y="891"/>
                  </a:cubicBezTo>
                  <a:cubicBezTo>
                    <a:pt x="1022" y="889"/>
                    <a:pt x="1024" y="887"/>
                    <a:pt x="1025" y="887"/>
                  </a:cubicBezTo>
                  <a:cubicBezTo>
                    <a:pt x="1027" y="886"/>
                    <a:pt x="1027" y="879"/>
                    <a:pt x="1032" y="877"/>
                  </a:cubicBezTo>
                  <a:cubicBezTo>
                    <a:pt x="1038" y="875"/>
                    <a:pt x="1051" y="861"/>
                    <a:pt x="1057" y="856"/>
                  </a:cubicBezTo>
                  <a:cubicBezTo>
                    <a:pt x="1063" y="850"/>
                    <a:pt x="1068" y="851"/>
                    <a:pt x="1070" y="851"/>
                  </a:cubicBezTo>
                  <a:cubicBezTo>
                    <a:pt x="1073" y="851"/>
                    <a:pt x="1073" y="847"/>
                    <a:pt x="1072" y="843"/>
                  </a:cubicBezTo>
                  <a:cubicBezTo>
                    <a:pt x="1072" y="840"/>
                    <a:pt x="1071" y="836"/>
                    <a:pt x="1073" y="835"/>
                  </a:cubicBezTo>
                  <a:cubicBezTo>
                    <a:pt x="1075" y="834"/>
                    <a:pt x="1080" y="832"/>
                    <a:pt x="1082" y="832"/>
                  </a:cubicBezTo>
                  <a:cubicBezTo>
                    <a:pt x="1084" y="831"/>
                    <a:pt x="1088" y="833"/>
                    <a:pt x="1090" y="833"/>
                  </a:cubicBezTo>
                  <a:cubicBezTo>
                    <a:pt x="1090" y="833"/>
                    <a:pt x="1090" y="833"/>
                    <a:pt x="1090" y="833"/>
                  </a:cubicBezTo>
                  <a:cubicBezTo>
                    <a:pt x="1091" y="833"/>
                    <a:pt x="1091" y="833"/>
                    <a:pt x="1091" y="833"/>
                  </a:cubicBezTo>
                  <a:cubicBezTo>
                    <a:pt x="1091" y="833"/>
                    <a:pt x="1091" y="833"/>
                    <a:pt x="1092" y="833"/>
                  </a:cubicBezTo>
                  <a:cubicBezTo>
                    <a:pt x="1092" y="833"/>
                    <a:pt x="1093" y="832"/>
                    <a:pt x="1094" y="832"/>
                  </a:cubicBezTo>
                  <a:cubicBezTo>
                    <a:pt x="1094" y="832"/>
                    <a:pt x="1094" y="832"/>
                    <a:pt x="1094" y="832"/>
                  </a:cubicBezTo>
                  <a:cubicBezTo>
                    <a:pt x="1094" y="832"/>
                    <a:pt x="1094" y="832"/>
                    <a:pt x="1095" y="832"/>
                  </a:cubicBezTo>
                  <a:cubicBezTo>
                    <a:pt x="1095" y="832"/>
                    <a:pt x="1096" y="832"/>
                    <a:pt x="1096" y="831"/>
                  </a:cubicBezTo>
                  <a:cubicBezTo>
                    <a:pt x="1096" y="831"/>
                    <a:pt x="1096" y="831"/>
                    <a:pt x="1096" y="831"/>
                  </a:cubicBezTo>
                  <a:cubicBezTo>
                    <a:pt x="1097" y="831"/>
                    <a:pt x="1097" y="831"/>
                    <a:pt x="1098" y="831"/>
                  </a:cubicBezTo>
                  <a:cubicBezTo>
                    <a:pt x="1098" y="831"/>
                    <a:pt x="1098" y="831"/>
                    <a:pt x="1098" y="831"/>
                  </a:cubicBezTo>
                  <a:cubicBezTo>
                    <a:pt x="1098" y="830"/>
                    <a:pt x="1099" y="830"/>
                    <a:pt x="1099" y="830"/>
                  </a:cubicBezTo>
                  <a:cubicBezTo>
                    <a:pt x="1099" y="830"/>
                    <a:pt x="1099" y="830"/>
                    <a:pt x="1099" y="830"/>
                  </a:cubicBezTo>
                  <a:cubicBezTo>
                    <a:pt x="1100" y="830"/>
                    <a:pt x="1100" y="829"/>
                    <a:pt x="1100" y="829"/>
                  </a:cubicBezTo>
                  <a:cubicBezTo>
                    <a:pt x="1102" y="828"/>
                    <a:pt x="1103" y="830"/>
                    <a:pt x="1106" y="830"/>
                  </a:cubicBezTo>
                  <a:cubicBezTo>
                    <a:pt x="1110" y="831"/>
                    <a:pt x="1108" y="827"/>
                    <a:pt x="1108" y="826"/>
                  </a:cubicBezTo>
                  <a:cubicBezTo>
                    <a:pt x="1107" y="824"/>
                    <a:pt x="1110" y="823"/>
                    <a:pt x="1111" y="824"/>
                  </a:cubicBezTo>
                  <a:cubicBezTo>
                    <a:pt x="1113" y="826"/>
                    <a:pt x="1115" y="824"/>
                    <a:pt x="1115" y="821"/>
                  </a:cubicBezTo>
                  <a:cubicBezTo>
                    <a:pt x="1114" y="819"/>
                    <a:pt x="1118" y="826"/>
                    <a:pt x="1120" y="829"/>
                  </a:cubicBezTo>
                  <a:cubicBezTo>
                    <a:pt x="1121" y="831"/>
                    <a:pt x="1122" y="835"/>
                    <a:pt x="1124" y="839"/>
                  </a:cubicBezTo>
                  <a:cubicBezTo>
                    <a:pt x="1124" y="839"/>
                    <a:pt x="1124" y="839"/>
                    <a:pt x="1124" y="839"/>
                  </a:cubicBezTo>
                  <a:cubicBezTo>
                    <a:pt x="1124" y="839"/>
                    <a:pt x="1124" y="839"/>
                    <a:pt x="1124" y="839"/>
                  </a:cubicBezTo>
                  <a:cubicBezTo>
                    <a:pt x="1125" y="839"/>
                    <a:pt x="1126" y="840"/>
                    <a:pt x="1126" y="841"/>
                  </a:cubicBezTo>
                  <a:cubicBezTo>
                    <a:pt x="1126" y="841"/>
                    <a:pt x="1126" y="841"/>
                    <a:pt x="1126" y="841"/>
                  </a:cubicBezTo>
                  <a:cubicBezTo>
                    <a:pt x="1126" y="842"/>
                    <a:pt x="1127" y="843"/>
                    <a:pt x="1128" y="843"/>
                  </a:cubicBezTo>
                  <a:cubicBezTo>
                    <a:pt x="1128" y="844"/>
                    <a:pt x="1128" y="844"/>
                    <a:pt x="1128" y="844"/>
                  </a:cubicBezTo>
                  <a:cubicBezTo>
                    <a:pt x="1128" y="845"/>
                    <a:pt x="1129" y="845"/>
                    <a:pt x="1129" y="845"/>
                  </a:cubicBezTo>
                  <a:cubicBezTo>
                    <a:pt x="1130" y="846"/>
                    <a:pt x="1130" y="847"/>
                    <a:pt x="1131" y="847"/>
                  </a:cubicBezTo>
                  <a:cubicBezTo>
                    <a:pt x="1137" y="852"/>
                    <a:pt x="1141" y="855"/>
                    <a:pt x="1146" y="860"/>
                  </a:cubicBezTo>
                  <a:cubicBezTo>
                    <a:pt x="1151" y="864"/>
                    <a:pt x="1154" y="871"/>
                    <a:pt x="1155" y="874"/>
                  </a:cubicBezTo>
                  <a:cubicBezTo>
                    <a:pt x="1156" y="877"/>
                    <a:pt x="1153" y="885"/>
                    <a:pt x="1152" y="887"/>
                  </a:cubicBezTo>
                  <a:cubicBezTo>
                    <a:pt x="1151" y="889"/>
                    <a:pt x="1157" y="892"/>
                    <a:pt x="1160" y="894"/>
                  </a:cubicBezTo>
                  <a:cubicBezTo>
                    <a:pt x="1163" y="895"/>
                    <a:pt x="1167" y="892"/>
                    <a:pt x="1171" y="890"/>
                  </a:cubicBezTo>
                  <a:cubicBezTo>
                    <a:pt x="1175" y="888"/>
                    <a:pt x="1180" y="880"/>
                    <a:pt x="1181" y="882"/>
                  </a:cubicBezTo>
                  <a:cubicBezTo>
                    <a:pt x="1181" y="884"/>
                    <a:pt x="1182" y="884"/>
                    <a:pt x="1184" y="8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7"/>
            <p:cNvSpPr/>
            <p:nvPr/>
          </p:nvSpPr>
          <p:spPr bwMode="auto">
            <a:xfrm>
              <a:off x="6420733" y="3825644"/>
              <a:ext cx="130550" cy="273403"/>
            </a:xfrm>
            <a:custGeom>
              <a:avLst/>
              <a:gdLst>
                <a:gd name="T0" fmla="*/ 60 w 81"/>
                <a:gd name="T1" fmla="*/ 0 h 169"/>
                <a:gd name="T2" fmla="*/ 59 w 81"/>
                <a:gd name="T3" fmla="*/ 10 h 169"/>
                <a:gd name="T4" fmla="*/ 56 w 81"/>
                <a:gd name="T5" fmla="*/ 16 h 169"/>
                <a:gd name="T6" fmla="*/ 51 w 81"/>
                <a:gd name="T7" fmla="*/ 22 h 169"/>
                <a:gd name="T8" fmla="*/ 45 w 81"/>
                <a:gd name="T9" fmla="*/ 25 h 169"/>
                <a:gd name="T10" fmla="*/ 46 w 81"/>
                <a:gd name="T11" fmla="*/ 31 h 169"/>
                <a:gd name="T12" fmla="*/ 40 w 81"/>
                <a:gd name="T13" fmla="*/ 37 h 169"/>
                <a:gd name="T14" fmla="*/ 33 w 81"/>
                <a:gd name="T15" fmla="*/ 42 h 169"/>
                <a:gd name="T16" fmla="*/ 26 w 81"/>
                <a:gd name="T17" fmla="*/ 42 h 169"/>
                <a:gd name="T18" fmla="*/ 19 w 81"/>
                <a:gd name="T19" fmla="*/ 46 h 169"/>
                <a:gd name="T20" fmla="*/ 14 w 81"/>
                <a:gd name="T21" fmla="*/ 49 h 169"/>
                <a:gd name="T22" fmla="*/ 7 w 81"/>
                <a:gd name="T23" fmla="*/ 62 h 169"/>
                <a:gd name="T24" fmla="*/ 15 w 81"/>
                <a:gd name="T25" fmla="*/ 93 h 169"/>
                <a:gd name="T26" fmla="*/ 6 w 81"/>
                <a:gd name="T27" fmla="*/ 107 h 169"/>
                <a:gd name="T28" fmla="*/ 0 w 81"/>
                <a:gd name="T29" fmla="*/ 123 h 169"/>
                <a:gd name="T30" fmla="*/ 3 w 81"/>
                <a:gd name="T31" fmla="*/ 129 h 169"/>
                <a:gd name="T32" fmla="*/ 5 w 81"/>
                <a:gd name="T33" fmla="*/ 133 h 169"/>
                <a:gd name="T34" fmla="*/ 7 w 81"/>
                <a:gd name="T35" fmla="*/ 154 h 169"/>
                <a:gd name="T36" fmla="*/ 15 w 81"/>
                <a:gd name="T37" fmla="*/ 161 h 169"/>
                <a:gd name="T38" fmla="*/ 22 w 81"/>
                <a:gd name="T39" fmla="*/ 168 h 169"/>
                <a:gd name="T40" fmla="*/ 40 w 81"/>
                <a:gd name="T41" fmla="*/ 160 h 169"/>
                <a:gd name="T42" fmla="*/ 46 w 81"/>
                <a:gd name="T43" fmla="*/ 154 h 169"/>
                <a:gd name="T44" fmla="*/ 55 w 81"/>
                <a:gd name="T45" fmla="*/ 126 h 169"/>
                <a:gd name="T46" fmla="*/ 64 w 81"/>
                <a:gd name="T47" fmla="*/ 82 h 169"/>
                <a:gd name="T48" fmla="*/ 71 w 81"/>
                <a:gd name="T49" fmla="*/ 53 h 169"/>
                <a:gd name="T50" fmla="*/ 71 w 81"/>
                <a:gd name="T51" fmla="*/ 41 h 169"/>
                <a:gd name="T52" fmla="*/ 77 w 81"/>
                <a:gd name="T53" fmla="*/ 43 h 169"/>
                <a:gd name="T54" fmla="*/ 74 w 81"/>
                <a:gd name="T55" fmla="*/ 13 h 169"/>
                <a:gd name="T56" fmla="*/ 60 w 81"/>
                <a:gd name="T5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69">
                  <a:moveTo>
                    <a:pt x="60" y="0"/>
                  </a:moveTo>
                  <a:cubicBezTo>
                    <a:pt x="56" y="0"/>
                    <a:pt x="58" y="8"/>
                    <a:pt x="59" y="10"/>
                  </a:cubicBezTo>
                  <a:cubicBezTo>
                    <a:pt x="59" y="12"/>
                    <a:pt x="57" y="16"/>
                    <a:pt x="56" y="16"/>
                  </a:cubicBezTo>
                  <a:cubicBezTo>
                    <a:pt x="54" y="17"/>
                    <a:pt x="50" y="20"/>
                    <a:pt x="51" y="22"/>
                  </a:cubicBezTo>
                  <a:cubicBezTo>
                    <a:pt x="52" y="24"/>
                    <a:pt x="50" y="23"/>
                    <a:pt x="45" y="25"/>
                  </a:cubicBezTo>
                  <a:cubicBezTo>
                    <a:pt x="41" y="28"/>
                    <a:pt x="44" y="30"/>
                    <a:pt x="46" y="31"/>
                  </a:cubicBezTo>
                  <a:cubicBezTo>
                    <a:pt x="48" y="33"/>
                    <a:pt x="44" y="34"/>
                    <a:pt x="40" y="37"/>
                  </a:cubicBezTo>
                  <a:cubicBezTo>
                    <a:pt x="36" y="39"/>
                    <a:pt x="36" y="40"/>
                    <a:pt x="33" y="42"/>
                  </a:cubicBezTo>
                  <a:cubicBezTo>
                    <a:pt x="31" y="45"/>
                    <a:pt x="30" y="44"/>
                    <a:pt x="26" y="42"/>
                  </a:cubicBezTo>
                  <a:cubicBezTo>
                    <a:pt x="23" y="41"/>
                    <a:pt x="23" y="43"/>
                    <a:pt x="19" y="46"/>
                  </a:cubicBezTo>
                  <a:cubicBezTo>
                    <a:pt x="16" y="48"/>
                    <a:pt x="14" y="47"/>
                    <a:pt x="14" y="49"/>
                  </a:cubicBezTo>
                  <a:cubicBezTo>
                    <a:pt x="15" y="51"/>
                    <a:pt x="8" y="57"/>
                    <a:pt x="7" y="62"/>
                  </a:cubicBezTo>
                  <a:cubicBezTo>
                    <a:pt x="6" y="67"/>
                    <a:pt x="13" y="88"/>
                    <a:pt x="15" y="93"/>
                  </a:cubicBezTo>
                  <a:cubicBezTo>
                    <a:pt x="17" y="98"/>
                    <a:pt x="11" y="101"/>
                    <a:pt x="6" y="107"/>
                  </a:cubicBezTo>
                  <a:cubicBezTo>
                    <a:pt x="2" y="113"/>
                    <a:pt x="0" y="118"/>
                    <a:pt x="0" y="123"/>
                  </a:cubicBezTo>
                  <a:cubicBezTo>
                    <a:pt x="0" y="127"/>
                    <a:pt x="0" y="127"/>
                    <a:pt x="3" y="129"/>
                  </a:cubicBezTo>
                  <a:cubicBezTo>
                    <a:pt x="6" y="133"/>
                    <a:pt x="2" y="131"/>
                    <a:pt x="5" y="133"/>
                  </a:cubicBezTo>
                  <a:cubicBezTo>
                    <a:pt x="7" y="135"/>
                    <a:pt x="6" y="149"/>
                    <a:pt x="7" y="154"/>
                  </a:cubicBezTo>
                  <a:cubicBezTo>
                    <a:pt x="8" y="160"/>
                    <a:pt x="12" y="161"/>
                    <a:pt x="15" y="161"/>
                  </a:cubicBezTo>
                  <a:cubicBezTo>
                    <a:pt x="18" y="161"/>
                    <a:pt x="19" y="167"/>
                    <a:pt x="22" y="168"/>
                  </a:cubicBezTo>
                  <a:cubicBezTo>
                    <a:pt x="26" y="169"/>
                    <a:pt x="37" y="162"/>
                    <a:pt x="40" y="160"/>
                  </a:cubicBezTo>
                  <a:cubicBezTo>
                    <a:pt x="42" y="159"/>
                    <a:pt x="44" y="156"/>
                    <a:pt x="46" y="154"/>
                  </a:cubicBezTo>
                  <a:cubicBezTo>
                    <a:pt x="48" y="151"/>
                    <a:pt x="52" y="133"/>
                    <a:pt x="55" y="126"/>
                  </a:cubicBezTo>
                  <a:cubicBezTo>
                    <a:pt x="58" y="118"/>
                    <a:pt x="62" y="89"/>
                    <a:pt x="64" y="82"/>
                  </a:cubicBezTo>
                  <a:cubicBezTo>
                    <a:pt x="65" y="74"/>
                    <a:pt x="70" y="56"/>
                    <a:pt x="71" y="53"/>
                  </a:cubicBezTo>
                  <a:cubicBezTo>
                    <a:pt x="72" y="51"/>
                    <a:pt x="70" y="43"/>
                    <a:pt x="71" y="41"/>
                  </a:cubicBezTo>
                  <a:cubicBezTo>
                    <a:pt x="72" y="38"/>
                    <a:pt x="73" y="44"/>
                    <a:pt x="77" y="43"/>
                  </a:cubicBezTo>
                  <a:cubicBezTo>
                    <a:pt x="81" y="43"/>
                    <a:pt x="74" y="17"/>
                    <a:pt x="74" y="13"/>
                  </a:cubicBezTo>
                  <a:cubicBezTo>
                    <a:pt x="73" y="10"/>
                    <a:pt x="63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8"/>
            <p:cNvSpPr/>
            <p:nvPr/>
          </p:nvSpPr>
          <p:spPr bwMode="auto">
            <a:xfrm>
              <a:off x="7016752" y="3445614"/>
              <a:ext cx="40327" cy="69718"/>
            </a:xfrm>
            <a:custGeom>
              <a:avLst/>
              <a:gdLst>
                <a:gd name="T0" fmla="*/ 10 w 25"/>
                <a:gd name="T1" fmla="*/ 5 h 43"/>
                <a:gd name="T2" fmla="*/ 5 w 25"/>
                <a:gd name="T3" fmla="*/ 7 h 43"/>
                <a:gd name="T4" fmla="*/ 2 w 25"/>
                <a:gd name="T5" fmla="*/ 11 h 43"/>
                <a:gd name="T6" fmla="*/ 2 w 25"/>
                <a:gd name="T7" fmla="*/ 17 h 43"/>
                <a:gd name="T8" fmla="*/ 12 w 25"/>
                <a:gd name="T9" fmla="*/ 40 h 43"/>
                <a:gd name="T10" fmla="*/ 21 w 25"/>
                <a:gd name="T11" fmla="*/ 35 h 43"/>
                <a:gd name="T12" fmla="*/ 24 w 25"/>
                <a:gd name="T13" fmla="*/ 24 h 43"/>
                <a:gd name="T14" fmla="*/ 10 w 25"/>
                <a:gd name="T15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0" y="5"/>
                  </a:moveTo>
                  <a:cubicBezTo>
                    <a:pt x="4" y="0"/>
                    <a:pt x="8" y="5"/>
                    <a:pt x="5" y="7"/>
                  </a:cubicBezTo>
                  <a:cubicBezTo>
                    <a:pt x="3" y="9"/>
                    <a:pt x="0" y="7"/>
                    <a:pt x="2" y="11"/>
                  </a:cubicBezTo>
                  <a:cubicBezTo>
                    <a:pt x="4" y="14"/>
                    <a:pt x="4" y="11"/>
                    <a:pt x="2" y="17"/>
                  </a:cubicBezTo>
                  <a:cubicBezTo>
                    <a:pt x="0" y="24"/>
                    <a:pt x="5" y="43"/>
                    <a:pt x="12" y="40"/>
                  </a:cubicBezTo>
                  <a:cubicBezTo>
                    <a:pt x="16" y="39"/>
                    <a:pt x="18" y="36"/>
                    <a:pt x="21" y="35"/>
                  </a:cubicBezTo>
                  <a:cubicBezTo>
                    <a:pt x="24" y="35"/>
                    <a:pt x="25" y="28"/>
                    <a:pt x="24" y="24"/>
                  </a:cubicBezTo>
                  <a:cubicBezTo>
                    <a:pt x="24" y="19"/>
                    <a:pt x="16" y="9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9"/>
            <p:cNvSpPr/>
            <p:nvPr/>
          </p:nvSpPr>
          <p:spPr bwMode="auto">
            <a:xfrm>
              <a:off x="7284686" y="3507130"/>
              <a:ext cx="211887" cy="218722"/>
            </a:xfrm>
            <a:custGeom>
              <a:avLst/>
              <a:gdLst>
                <a:gd name="T0" fmla="*/ 127 w 131"/>
                <a:gd name="T1" fmla="*/ 129 h 135"/>
                <a:gd name="T2" fmla="*/ 131 w 131"/>
                <a:gd name="T3" fmla="*/ 123 h 135"/>
                <a:gd name="T4" fmla="*/ 127 w 131"/>
                <a:gd name="T5" fmla="*/ 109 h 135"/>
                <a:gd name="T6" fmla="*/ 126 w 131"/>
                <a:gd name="T7" fmla="*/ 105 h 135"/>
                <a:gd name="T8" fmla="*/ 127 w 131"/>
                <a:gd name="T9" fmla="*/ 99 h 135"/>
                <a:gd name="T10" fmla="*/ 126 w 131"/>
                <a:gd name="T11" fmla="*/ 92 h 135"/>
                <a:gd name="T12" fmla="*/ 115 w 131"/>
                <a:gd name="T13" fmla="*/ 89 h 135"/>
                <a:gd name="T14" fmla="*/ 107 w 131"/>
                <a:gd name="T15" fmla="*/ 79 h 135"/>
                <a:gd name="T16" fmla="*/ 100 w 131"/>
                <a:gd name="T17" fmla="*/ 71 h 135"/>
                <a:gd name="T18" fmla="*/ 101 w 131"/>
                <a:gd name="T19" fmla="*/ 66 h 135"/>
                <a:gd name="T20" fmla="*/ 92 w 131"/>
                <a:gd name="T21" fmla="*/ 58 h 135"/>
                <a:gd name="T22" fmla="*/ 91 w 131"/>
                <a:gd name="T23" fmla="*/ 54 h 135"/>
                <a:gd name="T24" fmla="*/ 85 w 131"/>
                <a:gd name="T25" fmla="*/ 51 h 135"/>
                <a:gd name="T26" fmla="*/ 81 w 131"/>
                <a:gd name="T27" fmla="*/ 48 h 135"/>
                <a:gd name="T28" fmla="*/ 77 w 131"/>
                <a:gd name="T29" fmla="*/ 46 h 135"/>
                <a:gd name="T30" fmla="*/ 73 w 131"/>
                <a:gd name="T31" fmla="*/ 43 h 135"/>
                <a:gd name="T32" fmla="*/ 61 w 131"/>
                <a:gd name="T33" fmla="*/ 41 h 135"/>
                <a:gd name="T34" fmla="*/ 54 w 131"/>
                <a:gd name="T35" fmla="*/ 33 h 135"/>
                <a:gd name="T36" fmla="*/ 48 w 131"/>
                <a:gd name="T37" fmla="*/ 29 h 135"/>
                <a:gd name="T38" fmla="*/ 33 w 131"/>
                <a:gd name="T39" fmla="*/ 18 h 135"/>
                <a:gd name="T40" fmla="*/ 23 w 131"/>
                <a:gd name="T41" fmla="*/ 9 h 135"/>
                <a:gd name="T42" fmla="*/ 10 w 131"/>
                <a:gd name="T43" fmla="*/ 7 h 135"/>
                <a:gd name="T44" fmla="*/ 1 w 131"/>
                <a:gd name="T45" fmla="*/ 1 h 135"/>
                <a:gd name="T46" fmla="*/ 7 w 131"/>
                <a:gd name="T47" fmla="*/ 17 h 135"/>
                <a:gd name="T48" fmla="*/ 15 w 131"/>
                <a:gd name="T49" fmla="*/ 24 h 135"/>
                <a:gd name="T50" fmla="*/ 19 w 131"/>
                <a:gd name="T51" fmla="*/ 29 h 135"/>
                <a:gd name="T52" fmla="*/ 29 w 131"/>
                <a:gd name="T53" fmla="*/ 37 h 135"/>
                <a:gd name="T54" fmla="*/ 34 w 131"/>
                <a:gd name="T55" fmla="*/ 42 h 135"/>
                <a:gd name="T56" fmla="*/ 43 w 131"/>
                <a:gd name="T57" fmla="*/ 47 h 135"/>
                <a:gd name="T58" fmla="*/ 51 w 131"/>
                <a:gd name="T59" fmla="*/ 61 h 135"/>
                <a:gd name="T60" fmla="*/ 58 w 131"/>
                <a:gd name="T61" fmla="*/ 68 h 135"/>
                <a:gd name="T62" fmla="*/ 65 w 131"/>
                <a:gd name="T63" fmla="*/ 75 h 135"/>
                <a:gd name="T64" fmla="*/ 75 w 131"/>
                <a:gd name="T65" fmla="*/ 92 h 135"/>
                <a:gd name="T66" fmla="*/ 94 w 131"/>
                <a:gd name="T67" fmla="*/ 109 h 135"/>
                <a:gd name="T68" fmla="*/ 110 w 131"/>
                <a:gd name="T69" fmla="*/ 121 h 135"/>
                <a:gd name="T70" fmla="*/ 122 w 131"/>
                <a:gd name="T71" fmla="*/ 132 h 135"/>
                <a:gd name="T72" fmla="*/ 119 w 131"/>
                <a:gd name="T73" fmla="*/ 126 h 135"/>
                <a:gd name="T74" fmla="*/ 127 w 131"/>
                <a:gd name="T75" fmla="*/ 12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35">
                  <a:moveTo>
                    <a:pt x="127" y="129"/>
                  </a:moveTo>
                  <a:cubicBezTo>
                    <a:pt x="129" y="129"/>
                    <a:pt x="131" y="127"/>
                    <a:pt x="131" y="123"/>
                  </a:cubicBezTo>
                  <a:cubicBezTo>
                    <a:pt x="130" y="119"/>
                    <a:pt x="130" y="111"/>
                    <a:pt x="127" y="109"/>
                  </a:cubicBezTo>
                  <a:cubicBezTo>
                    <a:pt x="125" y="106"/>
                    <a:pt x="123" y="107"/>
                    <a:pt x="126" y="105"/>
                  </a:cubicBezTo>
                  <a:cubicBezTo>
                    <a:pt x="129" y="104"/>
                    <a:pt x="128" y="101"/>
                    <a:pt x="127" y="99"/>
                  </a:cubicBezTo>
                  <a:cubicBezTo>
                    <a:pt x="127" y="97"/>
                    <a:pt x="130" y="94"/>
                    <a:pt x="126" y="92"/>
                  </a:cubicBezTo>
                  <a:cubicBezTo>
                    <a:pt x="122" y="90"/>
                    <a:pt x="115" y="90"/>
                    <a:pt x="115" y="89"/>
                  </a:cubicBezTo>
                  <a:cubicBezTo>
                    <a:pt x="114" y="88"/>
                    <a:pt x="111" y="82"/>
                    <a:pt x="107" y="79"/>
                  </a:cubicBezTo>
                  <a:cubicBezTo>
                    <a:pt x="103" y="76"/>
                    <a:pt x="99" y="73"/>
                    <a:pt x="100" y="71"/>
                  </a:cubicBezTo>
                  <a:cubicBezTo>
                    <a:pt x="101" y="69"/>
                    <a:pt x="102" y="68"/>
                    <a:pt x="101" y="66"/>
                  </a:cubicBezTo>
                  <a:cubicBezTo>
                    <a:pt x="101" y="65"/>
                    <a:pt x="93" y="60"/>
                    <a:pt x="92" y="58"/>
                  </a:cubicBezTo>
                  <a:cubicBezTo>
                    <a:pt x="92" y="56"/>
                    <a:pt x="94" y="55"/>
                    <a:pt x="91" y="54"/>
                  </a:cubicBezTo>
                  <a:cubicBezTo>
                    <a:pt x="89" y="52"/>
                    <a:pt x="88" y="55"/>
                    <a:pt x="85" y="51"/>
                  </a:cubicBezTo>
                  <a:cubicBezTo>
                    <a:pt x="83" y="48"/>
                    <a:pt x="83" y="48"/>
                    <a:pt x="81" y="48"/>
                  </a:cubicBezTo>
                  <a:cubicBezTo>
                    <a:pt x="80" y="48"/>
                    <a:pt x="79" y="48"/>
                    <a:pt x="77" y="46"/>
                  </a:cubicBezTo>
                  <a:cubicBezTo>
                    <a:pt x="76" y="45"/>
                    <a:pt x="74" y="43"/>
                    <a:pt x="73" y="43"/>
                  </a:cubicBezTo>
                  <a:cubicBezTo>
                    <a:pt x="72" y="43"/>
                    <a:pt x="63" y="43"/>
                    <a:pt x="61" y="41"/>
                  </a:cubicBezTo>
                  <a:cubicBezTo>
                    <a:pt x="58" y="38"/>
                    <a:pt x="56" y="34"/>
                    <a:pt x="54" y="33"/>
                  </a:cubicBezTo>
                  <a:cubicBezTo>
                    <a:pt x="53" y="32"/>
                    <a:pt x="51" y="31"/>
                    <a:pt x="48" y="29"/>
                  </a:cubicBezTo>
                  <a:cubicBezTo>
                    <a:pt x="45" y="27"/>
                    <a:pt x="36" y="23"/>
                    <a:pt x="33" y="18"/>
                  </a:cubicBezTo>
                  <a:cubicBezTo>
                    <a:pt x="30" y="13"/>
                    <a:pt x="26" y="9"/>
                    <a:pt x="23" y="9"/>
                  </a:cubicBezTo>
                  <a:cubicBezTo>
                    <a:pt x="21" y="9"/>
                    <a:pt x="13" y="9"/>
                    <a:pt x="10" y="7"/>
                  </a:cubicBezTo>
                  <a:cubicBezTo>
                    <a:pt x="6" y="5"/>
                    <a:pt x="2" y="0"/>
                    <a:pt x="1" y="1"/>
                  </a:cubicBezTo>
                  <a:cubicBezTo>
                    <a:pt x="0" y="3"/>
                    <a:pt x="4" y="14"/>
                    <a:pt x="7" y="17"/>
                  </a:cubicBezTo>
                  <a:cubicBezTo>
                    <a:pt x="9" y="19"/>
                    <a:pt x="15" y="22"/>
                    <a:pt x="15" y="24"/>
                  </a:cubicBezTo>
                  <a:cubicBezTo>
                    <a:pt x="15" y="25"/>
                    <a:pt x="14" y="26"/>
                    <a:pt x="19" y="29"/>
                  </a:cubicBezTo>
                  <a:cubicBezTo>
                    <a:pt x="24" y="31"/>
                    <a:pt x="27" y="34"/>
                    <a:pt x="29" y="37"/>
                  </a:cubicBezTo>
                  <a:cubicBezTo>
                    <a:pt x="32" y="40"/>
                    <a:pt x="30" y="42"/>
                    <a:pt x="34" y="42"/>
                  </a:cubicBezTo>
                  <a:cubicBezTo>
                    <a:pt x="38" y="43"/>
                    <a:pt x="43" y="45"/>
                    <a:pt x="43" y="47"/>
                  </a:cubicBezTo>
                  <a:cubicBezTo>
                    <a:pt x="44" y="50"/>
                    <a:pt x="45" y="57"/>
                    <a:pt x="51" y="61"/>
                  </a:cubicBezTo>
                  <a:cubicBezTo>
                    <a:pt x="57" y="65"/>
                    <a:pt x="56" y="65"/>
                    <a:pt x="58" y="68"/>
                  </a:cubicBezTo>
                  <a:cubicBezTo>
                    <a:pt x="60" y="72"/>
                    <a:pt x="60" y="72"/>
                    <a:pt x="65" y="75"/>
                  </a:cubicBezTo>
                  <a:cubicBezTo>
                    <a:pt x="70" y="78"/>
                    <a:pt x="70" y="87"/>
                    <a:pt x="75" y="92"/>
                  </a:cubicBezTo>
                  <a:cubicBezTo>
                    <a:pt x="79" y="97"/>
                    <a:pt x="91" y="107"/>
                    <a:pt x="94" y="109"/>
                  </a:cubicBezTo>
                  <a:cubicBezTo>
                    <a:pt x="98" y="111"/>
                    <a:pt x="108" y="120"/>
                    <a:pt x="110" y="121"/>
                  </a:cubicBezTo>
                  <a:cubicBezTo>
                    <a:pt x="111" y="123"/>
                    <a:pt x="123" y="135"/>
                    <a:pt x="122" y="132"/>
                  </a:cubicBezTo>
                  <a:cubicBezTo>
                    <a:pt x="120" y="128"/>
                    <a:pt x="117" y="125"/>
                    <a:pt x="119" y="126"/>
                  </a:cubicBezTo>
                  <a:cubicBezTo>
                    <a:pt x="121" y="126"/>
                    <a:pt x="125" y="129"/>
                    <a:pt x="127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0"/>
            <p:cNvSpPr/>
            <p:nvPr/>
          </p:nvSpPr>
          <p:spPr bwMode="auto">
            <a:xfrm>
              <a:off x="7488372" y="3712865"/>
              <a:ext cx="169510" cy="53314"/>
            </a:xfrm>
            <a:custGeom>
              <a:avLst/>
              <a:gdLst>
                <a:gd name="T0" fmla="*/ 96 w 105"/>
                <a:gd name="T1" fmla="*/ 20 h 33"/>
                <a:gd name="T2" fmla="*/ 92 w 105"/>
                <a:gd name="T3" fmla="*/ 16 h 33"/>
                <a:gd name="T4" fmla="*/ 92 w 105"/>
                <a:gd name="T5" fmla="*/ 13 h 33"/>
                <a:gd name="T6" fmla="*/ 92 w 105"/>
                <a:gd name="T7" fmla="*/ 11 h 33"/>
                <a:gd name="T8" fmla="*/ 71 w 105"/>
                <a:gd name="T9" fmla="*/ 9 h 33"/>
                <a:gd name="T10" fmla="*/ 60 w 105"/>
                <a:gd name="T11" fmla="*/ 7 h 33"/>
                <a:gd name="T12" fmla="*/ 50 w 105"/>
                <a:gd name="T13" fmla="*/ 10 h 33"/>
                <a:gd name="T14" fmla="*/ 39 w 105"/>
                <a:gd name="T15" fmla="*/ 10 h 33"/>
                <a:gd name="T16" fmla="*/ 25 w 105"/>
                <a:gd name="T17" fmla="*/ 1 h 33"/>
                <a:gd name="T18" fmla="*/ 18 w 105"/>
                <a:gd name="T19" fmla="*/ 3 h 33"/>
                <a:gd name="T20" fmla="*/ 8 w 105"/>
                <a:gd name="T21" fmla="*/ 5 h 33"/>
                <a:gd name="T22" fmla="*/ 3 w 105"/>
                <a:gd name="T23" fmla="*/ 10 h 33"/>
                <a:gd name="T24" fmla="*/ 14 w 105"/>
                <a:gd name="T25" fmla="*/ 13 h 33"/>
                <a:gd name="T26" fmla="*/ 13 w 105"/>
                <a:gd name="T27" fmla="*/ 16 h 33"/>
                <a:gd name="T28" fmla="*/ 28 w 105"/>
                <a:gd name="T29" fmla="*/ 19 h 33"/>
                <a:gd name="T30" fmla="*/ 49 w 105"/>
                <a:gd name="T31" fmla="*/ 22 h 33"/>
                <a:gd name="T32" fmla="*/ 62 w 105"/>
                <a:gd name="T33" fmla="*/ 27 h 33"/>
                <a:gd name="T34" fmla="*/ 89 w 105"/>
                <a:gd name="T35" fmla="*/ 27 h 33"/>
                <a:gd name="T36" fmla="*/ 102 w 105"/>
                <a:gd name="T37" fmla="*/ 32 h 33"/>
                <a:gd name="T38" fmla="*/ 102 w 105"/>
                <a:gd name="T39" fmla="*/ 22 h 33"/>
                <a:gd name="T40" fmla="*/ 96 w 105"/>
                <a:gd name="T4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33">
                  <a:moveTo>
                    <a:pt x="96" y="20"/>
                  </a:moveTo>
                  <a:cubicBezTo>
                    <a:pt x="95" y="20"/>
                    <a:pt x="94" y="17"/>
                    <a:pt x="92" y="16"/>
                  </a:cubicBezTo>
                  <a:cubicBezTo>
                    <a:pt x="90" y="15"/>
                    <a:pt x="91" y="13"/>
                    <a:pt x="92" y="13"/>
                  </a:cubicBezTo>
                  <a:cubicBezTo>
                    <a:pt x="93" y="13"/>
                    <a:pt x="95" y="13"/>
                    <a:pt x="92" y="11"/>
                  </a:cubicBezTo>
                  <a:cubicBezTo>
                    <a:pt x="90" y="10"/>
                    <a:pt x="76" y="11"/>
                    <a:pt x="71" y="9"/>
                  </a:cubicBezTo>
                  <a:cubicBezTo>
                    <a:pt x="66" y="8"/>
                    <a:pt x="64" y="6"/>
                    <a:pt x="60" y="7"/>
                  </a:cubicBezTo>
                  <a:cubicBezTo>
                    <a:pt x="56" y="7"/>
                    <a:pt x="55" y="10"/>
                    <a:pt x="50" y="10"/>
                  </a:cubicBezTo>
                  <a:cubicBezTo>
                    <a:pt x="45" y="9"/>
                    <a:pt x="42" y="10"/>
                    <a:pt x="39" y="10"/>
                  </a:cubicBezTo>
                  <a:cubicBezTo>
                    <a:pt x="36" y="9"/>
                    <a:pt x="28" y="3"/>
                    <a:pt x="25" y="1"/>
                  </a:cubicBezTo>
                  <a:cubicBezTo>
                    <a:pt x="22" y="0"/>
                    <a:pt x="21" y="3"/>
                    <a:pt x="18" y="3"/>
                  </a:cubicBezTo>
                  <a:cubicBezTo>
                    <a:pt x="16" y="3"/>
                    <a:pt x="10" y="4"/>
                    <a:pt x="8" y="5"/>
                  </a:cubicBezTo>
                  <a:cubicBezTo>
                    <a:pt x="7" y="6"/>
                    <a:pt x="6" y="9"/>
                    <a:pt x="3" y="10"/>
                  </a:cubicBezTo>
                  <a:cubicBezTo>
                    <a:pt x="0" y="12"/>
                    <a:pt x="10" y="12"/>
                    <a:pt x="14" y="13"/>
                  </a:cubicBezTo>
                  <a:cubicBezTo>
                    <a:pt x="18" y="14"/>
                    <a:pt x="14" y="15"/>
                    <a:pt x="13" y="16"/>
                  </a:cubicBezTo>
                  <a:cubicBezTo>
                    <a:pt x="10" y="18"/>
                    <a:pt x="24" y="19"/>
                    <a:pt x="28" y="19"/>
                  </a:cubicBezTo>
                  <a:cubicBezTo>
                    <a:pt x="32" y="20"/>
                    <a:pt x="43" y="20"/>
                    <a:pt x="49" y="22"/>
                  </a:cubicBezTo>
                  <a:cubicBezTo>
                    <a:pt x="54" y="23"/>
                    <a:pt x="54" y="24"/>
                    <a:pt x="62" y="27"/>
                  </a:cubicBezTo>
                  <a:cubicBezTo>
                    <a:pt x="71" y="30"/>
                    <a:pt x="82" y="27"/>
                    <a:pt x="89" y="27"/>
                  </a:cubicBezTo>
                  <a:cubicBezTo>
                    <a:pt x="96" y="27"/>
                    <a:pt x="94" y="29"/>
                    <a:pt x="102" y="32"/>
                  </a:cubicBezTo>
                  <a:cubicBezTo>
                    <a:pt x="105" y="33"/>
                    <a:pt x="102" y="24"/>
                    <a:pt x="102" y="22"/>
                  </a:cubicBezTo>
                  <a:cubicBezTo>
                    <a:pt x="102" y="20"/>
                    <a:pt x="97" y="20"/>
                    <a:pt x="9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1"/>
            <p:cNvSpPr/>
            <p:nvPr/>
          </p:nvSpPr>
          <p:spPr bwMode="auto">
            <a:xfrm>
              <a:off x="7657881" y="3751142"/>
              <a:ext cx="16404" cy="8202"/>
            </a:xfrm>
            <a:custGeom>
              <a:avLst/>
              <a:gdLst>
                <a:gd name="T0" fmla="*/ 2 w 10"/>
                <a:gd name="T1" fmla="*/ 1 h 5"/>
                <a:gd name="T2" fmla="*/ 8 w 10"/>
                <a:gd name="T3" fmla="*/ 5 h 5"/>
                <a:gd name="T4" fmla="*/ 10 w 10"/>
                <a:gd name="T5" fmla="*/ 2 h 5"/>
                <a:gd name="T6" fmla="*/ 2 w 10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2" y="1"/>
                  </a:moveTo>
                  <a:cubicBezTo>
                    <a:pt x="0" y="2"/>
                    <a:pt x="3" y="5"/>
                    <a:pt x="8" y="5"/>
                  </a:cubicBezTo>
                  <a:cubicBezTo>
                    <a:pt x="10" y="5"/>
                    <a:pt x="10" y="2"/>
                    <a:pt x="10" y="2"/>
                  </a:cubicBezTo>
                  <a:cubicBezTo>
                    <a:pt x="10" y="1"/>
                    <a:pt x="5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2"/>
            <p:cNvSpPr/>
            <p:nvPr/>
          </p:nvSpPr>
          <p:spPr bwMode="auto">
            <a:xfrm>
              <a:off x="7682488" y="3757977"/>
              <a:ext cx="12303" cy="9569"/>
            </a:xfrm>
            <a:custGeom>
              <a:avLst/>
              <a:gdLst>
                <a:gd name="T0" fmla="*/ 5 w 8"/>
                <a:gd name="T1" fmla="*/ 0 h 6"/>
                <a:gd name="T2" fmla="*/ 3 w 8"/>
                <a:gd name="T3" fmla="*/ 5 h 6"/>
                <a:gd name="T4" fmla="*/ 5 w 8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5" y="0"/>
                  </a:moveTo>
                  <a:cubicBezTo>
                    <a:pt x="2" y="0"/>
                    <a:pt x="0" y="5"/>
                    <a:pt x="3" y="5"/>
                  </a:cubicBezTo>
                  <a:cubicBezTo>
                    <a:pt x="7" y="6"/>
                    <a:pt x="8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23"/>
            <p:cNvSpPr/>
            <p:nvPr/>
          </p:nvSpPr>
          <p:spPr bwMode="auto">
            <a:xfrm>
              <a:off x="7700259" y="3757977"/>
              <a:ext cx="19138" cy="8202"/>
            </a:xfrm>
            <a:custGeom>
              <a:avLst/>
              <a:gdLst>
                <a:gd name="T0" fmla="*/ 9 w 12"/>
                <a:gd name="T1" fmla="*/ 5 h 5"/>
                <a:gd name="T2" fmla="*/ 7 w 12"/>
                <a:gd name="T3" fmla="*/ 1 h 5"/>
                <a:gd name="T4" fmla="*/ 1 w 12"/>
                <a:gd name="T5" fmla="*/ 3 h 5"/>
                <a:gd name="T6" fmla="*/ 9 w 1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9" y="5"/>
                  </a:moveTo>
                  <a:cubicBezTo>
                    <a:pt x="12" y="5"/>
                    <a:pt x="10" y="2"/>
                    <a:pt x="7" y="1"/>
                  </a:cubicBezTo>
                  <a:cubicBezTo>
                    <a:pt x="3" y="0"/>
                    <a:pt x="3" y="1"/>
                    <a:pt x="1" y="3"/>
                  </a:cubicBezTo>
                  <a:cubicBezTo>
                    <a:pt x="0" y="5"/>
                    <a:pt x="6" y="5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24"/>
            <p:cNvSpPr/>
            <p:nvPr/>
          </p:nvSpPr>
          <p:spPr bwMode="auto">
            <a:xfrm>
              <a:off x="7706410" y="3753192"/>
              <a:ext cx="32125" cy="12987"/>
            </a:xfrm>
            <a:custGeom>
              <a:avLst/>
              <a:gdLst>
                <a:gd name="T0" fmla="*/ 19 w 20"/>
                <a:gd name="T1" fmla="*/ 4 h 8"/>
                <a:gd name="T2" fmla="*/ 8 w 20"/>
                <a:gd name="T3" fmla="*/ 1 h 8"/>
                <a:gd name="T4" fmla="*/ 16 w 20"/>
                <a:gd name="T5" fmla="*/ 8 h 8"/>
                <a:gd name="T6" fmla="*/ 19 w 20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9" y="4"/>
                  </a:moveTo>
                  <a:cubicBezTo>
                    <a:pt x="20" y="2"/>
                    <a:pt x="16" y="2"/>
                    <a:pt x="8" y="1"/>
                  </a:cubicBezTo>
                  <a:cubicBezTo>
                    <a:pt x="0" y="0"/>
                    <a:pt x="13" y="8"/>
                    <a:pt x="16" y="8"/>
                  </a:cubicBezTo>
                  <a:cubicBezTo>
                    <a:pt x="17" y="8"/>
                    <a:pt x="19" y="6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25"/>
            <p:cNvSpPr/>
            <p:nvPr/>
          </p:nvSpPr>
          <p:spPr bwMode="auto">
            <a:xfrm>
              <a:off x="7740586" y="3770963"/>
              <a:ext cx="38276" cy="23923"/>
            </a:xfrm>
            <a:custGeom>
              <a:avLst/>
              <a:gdLst>
                <a:gd name="T0" fmla="*/ 8 w 24"/>
                <a:gd name="T1" fmla="*/ 2 h 15"/>
                <a:gd name="T2" fmla="*/ 5 w 24"/>
                <a:gd name="T3" fmla="*/ 5 h 15"/>
                <a:gd name="T4" fmla="*/ 19 w 24"/>
                <a:gd name="T5" fmla="*/ 14 h 15"/>
                <a:gd name="T6" fmla="*/ 22 w 24"/>
                <a:gd name="T7" fmla="*/ 10 h 15"/>
                <a:gd name="T8" fmla="*/ 8 w 2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8" y="2"/>
                  </a:moveTo>
                  <a:cubicBezTo>
                    <a:pt x="3" y="0"/>
                    <a:pt x="0" y="3"/>
                    <a:pt x="5" y="5"/>
                  </a:cubicBezTo>
                  <a:cubicBezTo>
                    <a:pt x="10" y="7"/>
                    <a:pt x="14" y="12"/>
                    <a:pt x="19" y="14"/>
                  </a:cubicBezTo>
                  <a:cubicBezTo>
                    <a:pt x="24" y="15"/>
                    <a:pt x="23" y="11"/>
                    <a:pt x="22" y="10"/>
                  </a:cubicBezTo>
                  <a:cubicBezTo>
                    <a:pt x="22" y="10"/>
                    <a:pt x="12" y="3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26"/>
            <p:cNvSpPr/>
            <p:nvPr/>
          </p:nvSpPr>
          <p:spPr bwMode="auto">
            <a:xfrm>
              <a:off x="7750155" y="3754559"/>
              <a:ext cx="61516" cy="12987"/>
            </a:xfrm>
            <a:custGeom>
              <a:avLst/>
              <a:gdLst>
                <a:gd name="T0" fmla="*/ 28 w 38"/>
                <a:gd name="T1" fmla="*/ 7 h 8"/>
                <a:gd name="T2" fmla="*/ 36 w 38"/>
                <a:gd name="T3" fmla="*/ 3 h 8"/>
                <a:gd name="T4" fmla="*/ 26 w 38"/>
                <a:gd name="T5" fmla="*/ 3 h 8"/>
                <a:gd name="T6" fmla="*/ 10 w 38"/>
                <a:gd name="T7" fmla="*/ 2 h 8"/>
                <a:gd name="T8" fmla="*/ 2 w 38"/>
                <a:gd name="T9" fmla="*/ 5 h 8"/>
                <a:gd name="T10" fmla="*/ 17 w 38"/>
                <a:gd name="T11" fmla="*/ 7 h 8"/>
                <a:gd name="T12" fmla="*/ 28 w 38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8">
                  <a:moveTo>
                    <a:pt x="28" y="7"/>
                  </a:moveTo>
                  <a:cubicBezTo>
                    <a:pt x="30" y="7"/>
                    <a:pt x="34" y="5"/>
                    <a:pt x="36" y="3"/>
                  </a:cubicBezTo>
                  <a:cubicBezTo>
                    <a:pt x="38" y="1"/>
                    <a:pt x="30" y="2"/>
                    <a:pt x="26" y="3"/>
                  </a:cubicBezTo>
                  <a:cubicBezTo>
                    <a:pt x="22" y="5"/>
                    <a:pt x="16" y="3"/>
                    <a:pt x="10" y="2"/>
                  </a:cubicBezTo>
                  <a:cubicBezTo>
                    <a:pt x="4" y="0"/>
                    <a:pt x="3" y="2"/>
                    <a:pt x="2" y="5"/>
                  </a:cubicBezTo>
                  <a:cubicBezTo>
                    <a:pt x="0" y="7"/>
                    <a:pt x="13" y="7"/>
                    <a:pt x="17" y="7"/>
                  </a:cubicBezTo>
                  <a:cubicBezTo>
                    <a:pt x="19" y="8"/>
                    <a:pt x="27" y="7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27"/>
            <p:cNvSpPr/>
            <p:nvPr/>
          </p:nvSpPr>
          <p:spPr bwMode="auto">
            <a:xfrm>
              <a:off x="7821239" y="3759344"/>
              <a:ext cx="58098" cy="28024"/>
            </a:xfrm>
            <a:custGeom>
              <a:avLst/>
              <a:gdLst>
                <a:gd name="T0" fmla="*/ 9 w 36"/>
                <a:gd name="T1" fmla="*/ 17 h 17"/>
                <a:gd name="T2" fmla="*/ 11 w 36"/>
                <a:gd name="T3" fmla="*/ 17 h 17"/>
                <a:gd name="T4" fmla="*/ 12 w 36"/>
                <a:gd name="T5" fmla="*/ 16 h 17"/>
                <a:gd name="T6" fmla="*/ 14 w 36"/>
                <a:gd name="T7" fmla="*/ 15 h 17"/>
                <a:gd name="T8" fmla="*/ 14 w 36"/>
                <a:gd name="T9" fmla="*/ 15 h 17"/>
                <a:gd name="T10" fmla="*/ 16 w 36"/>
                <a:gd name="T11" fmla="*/ 14 h 17"/>
                <a:gd name="T12" fmla="*/ 17 w 36"/>
                <a:gd name="T13" fmla="*/ 13 h 17"/>
                <a:gd name="T14" fmla="*/ 18 w 36"/>
                <a:gd name="T15" fmla="*/ 11 h 17"/>
                <a:gd name="T16" fmla="*/ 18 w 36"/>
                <a:gd name="T17" fmla="*/ 11 h 17"/>
                <a:gd name="T18" fmla="*/ 19 w 36"/>
                <a:gd name="T19" fmla="*/ 10 h 17"/>
                <a:gd name="T20" fmla="*/ 21 w 36"/>
                <a:gd name="T21" fmla="*/ 9 h 17"/>
                <a:gd name="T22" fmla="*/ 22 w 36"/>
                <a:gd name="T23" fmla="*/ 8 h 17"/>
                <a:gd name="T24" fmla="*/ 23 w 36"/>
                <a:gd name="T25" fmla="*/ 7 h 17"/>
                <a:gd name="T26" fmla="*/ 24 w 36"/>
                <a:gd name="T27" fmla="*/ 6 h 17"/>
                <a:gd name="T28" fmla="*/ 24 w 36"/>
                <a:gd name="T29" fmla="*/ 6 h 17"/>
                <a:gd name="T30" fmla="*/ 31 w 36"/>
                <a:gd name="T31" fmla="*/ 2 h 17"/>
                <a:gd name="T32" fmla="*/ 15 w 36"/>
                <a:gd name="T33" fmla="*/ 4 h 17"/>
                <a:gd name="T34" fmla="*/ 13 w 36"/>
                <a:gd name="T35" fmla="*/ 5 h 17"/>
                <a:gd name="T36" fmla="*/ 12 w 36"/>
                <a:gd name="T37" fmla="*/ 6 h 17"/>
                <a:gd name="T38" fmla="*/ 11 w 36"/>
                <a:gd name="T39" fmla="*/ 7 h 17"/>
                <a:gd name="T40" fmla="*/ 8 w 36"/>
                <a:gd name="T41" fmla="*/ 8 h 17"/>
                <a:gd name="T42" fmla="*/ 7 w 36"/>
                <a:gd name="T43" fmla="*/ 9 h 17"/>
                <a:gd name="T44" fmla="*/ 4 w 36"/>
                <a:gd name="T45" fmla="*/ 12 h 17"/>
                <a:gd name="T46" fmla="*/ 9 w 36"/>
                <a:gd name="T4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17">
                  <a:moveTo>
                    <a:pt x="9" y="17"/>
                  </a:moveTo>
                  <a:cubicBezTo>
                    <a:pt x="9" y="17"/>
                    <a:pt x="10" y="17"/>
                    <a:pt x="11" y="17"/>
                  </a:cubicBezTo>
                  <a:cubicBezTo>
                    <a:pt x="11" y="17"/>
                    <a:pt x="12" y="16"/>
                    <a:pt x="12" y="16"/>
                  </a:cubicBezTo>
                  <a:cubicBezTo>
                    <a:pt x="12" y="16"/>
                    <a:pt x="13" y="16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10"/>
                    <a:pt x="20" y="9"/>
                    <a:pt x="21" y="9"/>
                  </a:cubicBezTo>
                  <a:cubicBezTo>
                    <a:pt x="21" y="8"/>
                    <a:pt x="22" y="8"/>
                    <a:pt x="22" y="8"/>
                  </a:cubicBezTo>
                  <a:cubicBezTo>
                    <a:pt x="22" y="7"/>
                    <a:pt x="23" y="7"/>
                    <a:pt x="23" y="7"/>
                  </a:cubicBezTo>
                  <a:cubicBezTo>
                    <a:pt x="23" y="7"/>
                    <a:pt x="23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6" y="5"/>
                    <a:pt x="36" y="4"/>
                    <a:pt x="31" y="2"/>
                  </a:cubicBezTo>
                  <a:cubicBezTo>
                    <a:pt x="27" y="0"/>
                    <a:pt x="16" y="2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cubicBezTo>
                    <a:pt x="13" y="5"/>
                    <a:pt x="13" y="6"/>
                    <a:pt x="12" y="6"/>
                  </a:cubicBezTo>
                  <a:cubicBezTo>
                    <a:pt x="12" y="6"/>
                    <a:pt x="12" y="6"/>
                    <a:pt x="11" y="7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6" y="10"/>
                    <a:pt x="5" y="11"/>
                    <a:pt x="4" y="12"/>
                  </a:cubicBezTo>
                  <a:cubicBezTo>
                    <a:pt x="0" y="15"/>
                    <a:pt x="3" y="16"/>
                    <a:pt x="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28"/>
            <p:cNvSpPr/>
            <p:nvPr/>
          </p:nvSpPr>
          <p:spPr bwMode="auto">
            <a:xfrm>
              <a:off x="7715979" y="3587784"/>
              <a:ext cx="95691" cy="116880"/>
            </a:xfrm>
            <a:custGeom>
              <a:avLst/>
              <a:gdLst>
                <a:gd name="T0" fmla="*/ 56 w 59"/>
                <a:gd name="T1" fmla="*/ 0 h 72"/>
                <a:gd name="T2" fmla="*/ 50 w 59"/>
                <a:gd name="T3" fmla="*/ 6 h 72"/>
                <a:gd name="T4" fmla="*/ 37 w 59"/>
                <a:gd name="T5" fmla="*/ 6 h 72"/>
                <a:gd name="T6" fmla="*/ 22 w 59"/>
                <a:gd name="T7" fmla="*/ 3 h 72"/>
                <a:gd name="T8" fmla="*/ 14 w 59"/>
                <a:gd name="T9" fmla="*/ 4 h 72"/>
                <a:gd name="T10" fmla="*/ 9 w 59"/>
                <a:gd name="T11" fmla="*/ 8 h 72"/>
                <a:gd name="T12" fmla="*/ 4 w 59"/>
                <a:gd name="T13" fmla="*/ 21 h 72"/>
                <a:gd name="T14" fmla="*/ 1 w 59"/>
                <a:gd name="T15" fmla="*/ 28 h 72"/>
                <a:gd name="T16" fmla="*/ 1 w 59"/>
                <a:gd name="T17" fmla="*/ 38 h 72"/>
                <a:gd name="T18" fmla="*/ 0 w 59"/>
                <a:gd name="T19" fmla="*/ 47 h 72"/>
                <a:gd name="T20" fmla="*/ 9 w 59"/>
                <a:gd name="T21" fmla="*/ 53 h 72"/>
                <a:gd name="T22" fmla="*/ 11 w 59"/>
                <a:gd name="T23" fmla="*/ 65 h 72"/>
                <a:gd name="T24" fmla="*/ 11 w 59"/>
                <a:gd name="T25" fmla="*/ 71 h 72"/>
                <a:gd name="T26" fmla="*/ 21 w 59"/>
                <a:gd name="T27" fmla="*/ 70 h 72"/>
                <a:gd name="T28" fmla="*/ 17 w 59"/>
                <a:gd name="T29" fmla="*/ 53 h 72"/>
                <a:gd name="T30" fmla="*/ 18 w 59"/>
                <a:gd name="T31" fmla="*/ 44 h 72"/>
                <a:gd name="T32" fmla="*/ 26 w 59"/>
                <a:gd name="T33" fmla="*/ 44 h 72"/>
                <a:gd name="T34" fmla="*/ 26 w 59"/>
                <a:gd name="T35" fmla="*/ 52 h 72"/>
                <a:gd name="T36" fmla="*/ 30 w 59"/>
                <a:gd name="T37" fmla="*/ 60 h 72"/>
                <a:gd name="T38" fmla="*/ 34 w 59"/>
                <a:gd name="T39" fmla="*/ 64 h 72"/>
                <a:gd name="T40" fmla="*/ 38 w 59"/>
                <a:gd name="T41" fmla="*/ 62 h 72"/>
                <a:gd name="T42" fmla="*/ 42 w 59"/>
                <a:gd name="T43" fmla="*/ 59 h 72"/>
                <a:gd name="T44" fmla="*/ 38 w 59"/>
                <a:gd name="T45" fmla="*/ 52 h 72"/>
                <a:gd name="T46" fmla="*/ 38 w 59"/>
                <a:gd name="T47" fmla="*/ 46 h 72"/>
                <a:gd name="T48" fmla="*/ 34 w 59"/>
                <a:gd name="T49" fmla="*/ 40 h 72"/>
                <a:gd name="T50" fmla="*/ 29 w 59"/>
                <a:gd name="T51" fmla="*/ 35 h 72"/>
                <a:gd name="T52" fmla="*/ 32 w 59"/>
                <a:gd name="T53" fmla="*/ 26 h 72"/>
                <a:gd name="T54" fmla="*/ 40 w 59"/>
                <a:gd name="T55" fmla="*/ 22 h 72"/>
                <a:gd name="T56" fmla="*/ 37 w 59"/>
                <a:gd name="T57" fmla="*/ 20 h 72"/>
                <a:gd name="T58" fmla="*/ 23 w 59"/>
                <a:gd name="T59" fmla="*/ 25 h 72"/>
                <a:gd name="T60" fmla="*/ 15 w 59"/>
                <a:gd name="T61" fmla="*/ 28 h 72"/>
                <a:gd name="T62" fmla="*/ 10 w 59"/>
                <a:gd name="T63" fmla="*/ 20 h 72"/>
                <a:gd name="T64" fmla="*/ 12 w 59"/>
                <a:gd name="T65" fmla="*/ 13 h 72"/>
                <a:gd name="T66" fmla="*/ 18 w 59"/>
                <a:gd name="T67" fmla="*/ 12 h 72"/>
                <a:gd name="T68" fmla="*/ 29 w 59"/>
                <a:gd name="T69" fmla="*/ 11 h 72"/>
                <a:gd name="T70" fmla="*/ 40 w 59"/>
                <a:gd name="T71" fmla="*/ 13 h 72"/>
                <a:gd name="T72" fmla="*/ 49 w 59"/>
                <a:gd name="T73" fmla="*/ 12 h 72"/>
                <a:gd name="T74" fmla="*/ 57 w 59"/>
                <a:gd name="T75" fmla="*/ 5 h 72"/>
                <a:gd name="T76" fmla="*/ 56 w 59"/>
                <a:gd name="T7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" h="72">
                  <a:moveTo>
                    <a:pt x="56" y="0"/>
                  </a:moveTo>
                  <a:cubicBezTo>
                    <a:pt x="54" y="0"/>
                    <a:pt x="52" y="5"/>
                    <a:pt x="50" y="6"/>
                  </a:cubicBezTo>
                  <a:cubicBezTo>
                    <a:pt x="48" y="8"/>
                    <a:pt x="40" y="6"/>
                    <a:pt x="37" y="6"/>
                  </a:cubicBezTo>
                  <a:cubicBezTo>
                    <a:pt x="33" y="6"/>
                    <a:pt x="27" y="5"/>
                    <a:pt x="22" y="3"/>
                  </a:cubicBezTo>
                  <a:cubicBezTo>
                    <a:pt x="16" y="1"/>
                    <a:pt x="16" y="0"/>
                    <a:pt x="14" y="4"/>
                  </a:cubicBezTo>
                  <a:cubicBezTo>
                    <a:pt x="13" y="7"/>
                    <a:pt x="12" y="5"/>
                    <a:pt x="9" y="8"/>
                  </a:cubicBezTo>
                  <a:cubicBezTo>
                    <a:pt x="7" y="11"/>
                    <a:pt x="7" y="19"/>
                    <a:pt x="4" y="21"/>
                  </a:cubicBezTo>
                  <a:cubicBezTo>
                    <a:pt x="1" y="23"/>
                    <a:pt x="3" y="26"/>
                    <a:pt x="1" y="28"/>
                  </a:cubicBezTo>
                  <a:cubicBezTo>
                    <a:pt x="0" y="30"/>
                    <a:pt x="2" y="33"/>
                    <a:pt x="1" y="38"/>
                  </a:cubicBezTo>
                  <a:cubicBezTo>
                    <a:pt x="0" y="44"/>
                    <a:pt x="0" y="42"/>
                    <a:pt x="0" y="47"/>
                  </a:cubicBezTo>
                  <a:cubicBezTo>
                    <a:pt x="1" y="53"/>
                    <a:pt x="5" y="51"/>
                    <a:pt x="9" y="53"/>
                  </a:cubicBezTo>
                  <a:cubicBezTo>
                    <a:pt x="12" y="55"/>
                    <a:pt x="13" y="61"/>
                    <a:pt x="11" y="65"/>
                  </a:cubicBezTo>
                  <a:cubicBezTo>
                    <a:pt x="8" y="69"/>
                    <a:pt x="9" y="70"/>
                    <a:pt x="11" y="71"/>
                  </a:cubicBezTo>
                  <a:cubicBezTo>
                    <a:pt x="14" y="72"/>
                    <a:pt x="19" y="70"/>
                    <a:pt x="21" y="70"/>
                  </a:cubicBezTo>
                  <a:cubicBezTo>
                    <a:pt x="22" y="69"/>
                    <a:pt x="18" y="55"/>
                    <a:pt x="17" y="53"/>
                  </a:cubicBezTo>
                  <a:cubicBezTo>
                    <a:pt x="17" y="51"/>
                    <a:pt x="18" y="44"/>
                    <a:pt x="18" y="44"/>
                  </a:cubicBezTo>
                  <a:cubicBezTo>
                    <a:pt x="19" y="43"/>
                    <a:pt x="27" y="42"/>
                    <a:pt x="26" y="44"/>
                  </a:cubicBezTo>
                  <a:cubicBezTo>
                    <a:pt x="24" y="45"/>
                    <a:pt x="23" y="49"/>
                    <a:pt x="26" y="52"/>
                  </a:cubicBezTo>
                  <a:cubicBezTo>
                    <a:pt x="29" y="55"/>
                    <a:pt x="29" y="58"/>
                    <a:pt x="30" y="60"/>
                  </a:cubicBezTo>
                  <a:cubicBezTo>
                    <a:pt x="31" y="61"/>
                    <a:pt x="32" y="63"/>
                    <a:pt x="34" y="64"/>
                  </a:cubicBezTo>
                  <a:cubicBezTo>
                    <a:pt x="36" y="65"/>
                    <a:pt x="38" y="63"/>
                    <a:pt x="38" y="62"/>
                  </a:cubicBezTo>
                  <a:cubicBezTo>
                    <a:pt x="38" y="61"/>
                    <a:pt x="41" y="60"/>
                    <a:pt x="42" y="59"/>
                  </a:cubicBezTo>
                  <a:cubicBezTo>
                    <a:pt x="44" y="59"/>
                    <a:pt x="41" y="55"/>
                    <a:pt x="38" y="52"/>
                  </a:cubicBezTo>
                  <a:cubicBezTo>
                    <a:pt x="34" y="49"/>
                    <a:pt x="37" y="47"/>
                    <a:pt x="38" y="46"/>
                  </a:cubicBezTo>
                  <a:cubicBezTo>
                    <a:pt x="39" y="45"/>
                    <a:pt x="40" y="40"/>
                    <a:pt x="34" y="40"/>
                  </a:cubicBezTo>
                  <a:cubicBezTo>
                    <a:pt x="29" y="40"/>
                    <a:pt x="29" y="36"/>
                    <a:pt x="29" y="35"/>
                  </a:cubicBezTo>
                  <a:cubicBezTo>
                    <a:pt x="28" y="34"/>
                    <a:pt x="31" y="28"/>
                    <a:pt x="32" y="26"/>
                  </a:cubicBezTo>
                  <a:cubicBezTo>
                    <a:pt x="34" y="25"/>
                    <a:pt x="37" y="24"/>
                    <a:pt x="40" y="22"/>
                  </a:cubicBezTo>
                  <a:cubicBezTo>
                    <a:pt x="42" y="21"/>
                    <a:pt x="42" y="19"/>
                    <a:pt x="37" y="20"/>
                  </a:cubicBezTo>
                  <a:cubicBezTo>
                    <a:pt x="31" y="20"/>
                    <a:pt x="24" y="22"/>
                    <a:pt x="23" y="25"/>
                  </a:cubicBezTo>
                  <a:cubicBezTo>
                    <a:pt x="23" y="28"/>
                    <a:pt x="19" y="28"/>
                    <a:pt x="15" y="28"/>
                  </a:cubicBezTo>
                  <a:cubicBezTo>
                    <a:pt x="11" y="28"/>
                    <a:pt x="9" y="22"/>
                    <a:pt x="10" y="20"/>
                  </a:cubicBezTo>
                  <a:cubicBezTo>
                    <a:pt x="11" y="19"/>
                    <a:pt x="13" y="15"/>
                    <a:pt x="12" y="13"/>
                  </a:cubicBezTo>
                  <a:cubicBezTo>
                    <a:pt x="12" y="11"/>
                    <a:pt x="15" y="11"/>
                    <a:pt x="18" y="12"/>
                  </a:cubicBezTo>
                  <a:cubicBezTo>
                    <a:pt x="21" y="13"/>
                    <a:pt x="27" y="12"/>
                    <a:pt x="29" y="11"/>
                  </a:cubicBezTo>
                  <a:cubicBezTo>
                    <a:pt x="31" y="11"/>
                    <a:pt x="36" y="12"/>
                    <a:pt x="40" y="13"/>
                  </a:cubicBezTo>
                  <a:cubicBezTo>
                    <a:pt x="44" y="14"/>
                    <a:pt x="46" y="13"/>
                    <a:pt x="49" y="12"/>
                  </a:cubicBezTo>
                  <a:cubicBezTo>
                    <a:pt x="51" y="11"/>
                    <a:pt x="56" y="6"/>
                    <a:pt x="57" y="5"/>
                  </a:cubicBezTo>
                  <a:cubicBezTo>
                    <a:pt x="58" y="4"/>
                    <a:pt x="59" y="0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29"/>
            <p:cNvSpPr/>
            <p:nvPr/>
          </p:nvSpPr>
          <p:spPr bwMode="auto">
            <a:xfrm>
              <a:off x="7538267" y="3491409"/>
              <a:ext cx="171561" cy="188648"/>
            </a:xfrm>
            <a:custGeom>
              <a:avLst/>
              <a:gdLst>
                <a:gd name="T0" fmla="*/ 98 w 106"/>
                <a:gd name="T1" fmla="*/ 65 h 117"/>
                <a:gd name="T2" fmla="*/ 91 w 106"/>
                <a:gd name="T3" fmla="*/ 54 h 117"/>
                <a:gd name="T4" fmla="*/ 80 w 106"/>
                <a:gd name="T5" fmla="*/ 37 h 117"/>
                <a:gd name="T6" fmla="*/ 85 w 106"/>
                <a:gd name="T7" fmla="*/ 35 h 117"/>
                <a:gd name="T8" fmla="*/ 83 w 106"/>
                <a:gd name="T9" fmla="*/ 34 h 117"/>
                <a:gd name="T10" fmla="*/ 83 w 106"/>
                <a:gd name="T11" fmla="*/ 32 h 117"/>
                <a:gd name="T12" fmla="*/ 93 w 106"/>
                <a:gd name="T13" fmla="*/ 29 h 117"/>
                <a:gd name="T14" fmla="*/ 84 w 106"/>
                <a:gd name="T15" fmla="*/ 14 h 117"/>
                <a:gd name="T16" fmla="*/ 74 w 106"/>
                <a:gd name="T17" fmla="*/ 4 h 117"/>
                <a:gd name="T18" fmla="*/ 60 w 106"/>
                <a:gd name="T19" fmla="*/ 15 h 117"/>
                <a:gd name="T20" fmla="*/ 55 w 106"/>
                <a:gd name="T21" fmla="*/ 23 h 117"/>
                <a:gd name="T22" fmla="*/ 53 w 106"/>
                <a:gd name="T23" fmla="*/ 22 h 117"/>
                <a:gd name="T24" fmla="*/ 52 w 106"/>
                <a:gd name="T25" fmla="*/ 22 h 117"/>
                <a:gd name="T26" fmla="*/ 51 w 106"/>
                <a:gd name="T27" fmla="*/ 22 h 117"/>
                <a:gd name="T28" fmla="*/ 45 w 106"/>
                <a:gd name="T29" fmla="*/ 32 h 117"/>
                <a:gd name="T30" fmla="*/ 45 w 106"/>
                <a:gd name="T31" fmla="*/ 32 h 117"/>
                <a:gd name="T32" fmla="*/ 41 w 106"/>
                <a:gd name="T33" fmla="*/ 36 h 117"/>
                <a:gd name="T34" fmla="*/ 39 w 106"/>
                <a:gd name="T35" fmla="*/ 37 h 117"/>
                <a:gd name="T36" fmla="*/ 38 w 106"/>
                <a:gd name="T37" fmla="*/ 38 h 117"/>
                <a:gd name="T38" fmla="*/ 37 w 106"/>
                <a:gd name="T39" fmla="*/ 39 h 117"/>
                <a:gd name="T40" fmla="*/ 36 w 106"/>
                <a:gd name="T41" fmla="*/ 44 h 117"/>
                <a:gd name="T42" fmla="*/ 18 w 106"/>
                <a:gd name="T43" fmla="*/ 59 h 117"/>
                <a:gd name="T44" fmla="*/ 9 w 106"/>
                <a:gd name="T45" fmla="*/ 58 h 117"/>
                <a:gd name="T46" fmla="*/ 6 w 106"/>
                <a:gd name="T47" fmla="*/ 56 h 117"/>
                <a:gd name="T48" fmla="*/ 4 w 106"/>
                <a:gd name="T49" fmla="*/ 55 h 117"/>
                <a:gd name="T50" fmla="*/ 1 w 106"/>
                <a:gd name="T51" fmla="*/ 68 h 117"/>
                <a:gd name="T52" fmla="*/ 11 w 106"/>
                <a:gd name="T53" fmla="*/ 86 h 117"/>
                <a:gd name="T54" fmla="*/ 32 w 106"/>
                <a:gd name="T55" fmla="*/ 106 h 117"/>
                <a:gd name="T56" fmla="*/ 47 w 106"/>
                <a:gd name="T57" fmla="*/ 107 h 117"/>
                <a:gd name="T58" fmla="*/ 66 w 106"/>
                <a:gd name="T59" fmla="*/ 114 h 117"/>
                <a:gd name="T60" fmla="*/ 82 w 106"/>
                <a:gd name="T61" fmla="*/ 104 h 117"/>
                <a:gd name="T62" fmla="*/ 93 w 106"/>
                <a:gd name="T63" fmla="*/ 7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6" h="117">
                  <a:moveTo>
                    <a:pt x="93" y="74"/>
                  </a:moveTo>
                  <a:cubicBezTo>
                    <a:pt x="94" y="68"/>
                    <a:pt x="92" y="65"/>
                    <a:pt x="98" y="65"/>
                  </a:cubicBezTo>
                  <a:cubicBezTo>
                    <a:pt x="103" y="65"/>
                    <a:pt x="106" y="65"/>
                    <a:pt x="102" y="62"/>
                  </a:cubicBezTo>
                  <a:cubicBezTo>
                    <a:pt x="98" y="60"/>
                    <a:pt x="89" y="56"/>
                    <a:pt x="91" y="54"/>
                  </a:cubicBezTo>
                  <a:cubicBezTo>
                    <a:pt x="93" y="51"/>
                    <a:pt x="93" y="50"/>
                    <a:pt x="91" y="49"/>
                  </a:cubicBezTo>
                  <a:cubicBezTo>
                    <a:pt x="90" y="47"/>
                    <a:pt x="79" y="37"/>
                    <a:pt x="80" y="37"/>
                  </a:cubicBezTo>
                  <a:cubicBezTo>
                    <a:pt x="81" y="37"/>
                    <a:pt x="87" y="37"/>
                    <a:pt x="86" y="36"/>
                  </a:cubicBezTo>
                  <a:cubicBezTo>
                    <a:pt x="85" y="36"/>
                    <a:pt x="85" y="35"/>
                    <a:pt x="85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4"/>
                    <a:pt x="84" y="34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3"/>
                    <a:pt x="82" y="32"/>
                    <a:pt x="83" y="3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6" y="32"/>
                    <a:pt x="94" y="30"/>
                    <a:pt x="93" y="29"/>
                  </a:cubicBezTo>
                  <a:cubicBezTo>
                    <a:pt x="89" y="25"/>
                    <a:pt x="101" y="20"/>
                    <a:pt x="96" y="19"/>
                  </a:cubicBezTo>
                  <a:cubicBezTo>
                    <a:pt x="94" y="18"/>
                    <a:pt x="88" y="15"/>
                    <a:pt x="84" y="14"/>
                  </a:cubicBezTo>
                  <a:cubicBezTo>
                    <a:pt x="79" y="12"/>
                    <a:pt x="76" y="11"/>
                    <a:pt x="77" y="10"/>
                  </a:cubicBezTo>
                  <a:cubicBezTo>
                    <a:pt x="77" y="9"/>
                    <a:pt x="77" y="6"/>
                    <a:pt x="74" y="4"/>
                  </a:cubicBezTo>
                  <a:cubicBezTo>
                    <a:pt x="72" y="2"/>
                    <a:pt x="68" y="0"/>
                    <a:pt x="67" y="1"/>
                  </a:cubicBezTo>
                  <a:cubicBezTo>
                    <a:pt x="65" y="2"/>
                    <a:pt x="60" y="14"/>
                    <a:pt x="60" y="15"/>
                  </a:cubicBezTo>
                  <a:cubicBezTo>
                    <a:pt x="59" y="15"/>
                    <a:pt x="57" y="18"/>
                    <a:pt x="57" y="19"/>
                  </a:cubicBezTo>
                  <a:cubicBezTo>
                    <a:pt x="57" y="21"/>
                    <a:pt x="56" y="23"/>
                    <a:pt x="55" y="23"/>
                  </a:cubicBezTo>
                  <a:cubicBezTo>
                    <a:pt x="55" y="23"/>
                    <a:pt x="55" y="23"/>
                    <a:pt x="54" y="23"/>
                  </a:cubicBezTo>
                  <a:cubicBezTo>
                    <a:pt x="54" y="23"/>
                    <a:pt x="54" y="23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0" y="24"/>
                    <a:pt x="47" y="28"/>
                    <a:pt x="45" y="28"/>
                  </a:cubicBezTo>
                  <a:cubicBezTo>
                    <a:pt x="43" y="28"/>
                    <a:pt x="46" y="31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3"/>
                    <a:pt x="43" y="34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0" y="36"/>
                    <a:pt x="40" y="37"/>
                  </a:cubicBezTo>
                  <a:cubicBezTo>
                    <a:pt x="40" y="37"/>
                    <a:pt x="40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8" y="38"/>
                    <a:pt x="38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7" y="39"/>
                    <a:pt x="37" y="39"/>
                  </a:cubicBezTo>
                  <a:cubicBezTo>
                    <a:pt x="37" y="39"/>
                    <a:pt x="37" y="39"/>
                    <a:pt x="36" y="39"/>
                  </a:cubicBezTo>
                  <a:cubicBezTo>
                    <a:pt x="35" y="39"/>
                    <a:pt x="37" y="43"/>
                    <a:pt x="36" y="44"/>
                  </a:cubicBezTo>
                  <a:cubicBezTo>
                    <a:pt x="34" y="44"/>
                    <a:pt x="24" y="45"/>
                    <a:pt x="22" y="45"/>
                  </a:cubicBezTo>
                  <a:cubicBezTo>
                    <a:pt x="20" y="45"/>
                    <a:pt x="19" y="59"/>
                    <a:pt x="18" y="59"/>
                  </a:cubicBezTo>
                  <a:cubicBezTo>
                    <a:pt x="17" y="59"/>
                    <a:pt x="11" y="60"/>
                    <a:pt x="10" y="59"/>
                  </a:cubicBezTo>
                  <a:cubicBezTo>
                    <a:pt x="9" y="59"/>
                    <a:pt x="9" y="58"/>
                    <a:pt x="9" y="58"/>
                  </a:cubicBezTo>
                  <a:cubicBezTo>
                    <a:pt x="8" y="58"/>
                    <a:pt x="7" y="57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6"/>
                    <a:pt x="5" y="56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2" y="55"/>
                  </a:cubicBezTo>
                  <a:cubicBezTo>
                    <a:pt x="0" y="55"/>
                    <a:pt x="0" y="65"/>
                    <a:pt x="1" y="68"/>
                  </a:cubicBezTo>
                  <a:cubicBezTo>
                    <a:pt x="1" y="71"/>
                    <a:pt x="4" y="84"/>
                    <a:pt x="7" y="84"/>
                  </a:cubicBezTo>
                  <a:cubicBezTo>
                    <a:pt x="10" y="84"/>
                    <a:pt x="11" y="83"/>
                    <a:pt x="11" y="86"/>
                  </a:cubicBezTo>
                  <a:cubicBezTo>
                    <a:pt x="11" y="89"/>
                    <a:pt x="16" y="103"/>
                    <a:pt x="17" y="103"/>
                  </a:cubicBezTo>
                  <a:cubicBezTo>
                    <a:pt x="19" y="103"/>
                    <a:pt x="32" y="105"/>
                    <a:pt x="32" y="106"/>
                  </a:cubicBezTo>
                  <a:cubicBezTo>
                    <a:pt x="33" y="107"/>
                    <a:pt x="31" y="108"/>
                    <a:pt x="35" y="108"/>
                  </a:cubicBezTo>
                  <a:cubicBezTo>
                    <a:pt x="38" y="109"/>
                    <a:pt x="46" y="109"/>
                    <a:pt x="47" y="107"/>
                  </a:cubicBezTo>
                  <a:cubicBezTo>
                    <a:pt x="47" y="106"/>
                    <a:pt x="46" y="106"/>
                    <a:pt x="51" y="108"/>
                  </a:cubicBezTo>
                  <a:cubicBezTo>
                    <a:pt x="57" y="110"/>
                    <a:pt x="65" y="112"/>
                    <a:pt x="66" y="114"/>
                  </a:cubicBezTo>
                  <a:cubicBezTo>
                    <a:pt x="66" y="116"/>
                    <a:pt x="67" y="117"/>
                    <a:pt x="72" y="115"/>
                  </a:cubicBezTo>
                  <a:cubicBezTo>
                    <a:pt x="76" y="112"/>
                    <a:pt x="81" y="110"/>
                    <a:pt x="82" y="104"/>
                  </a:cubicBezTo>
                  <a:cubicBezTo>
                    <a:pt x="82" y="99"/>
                    <a:pt x="80" y="94"/>
                    <a:pt x="83" y="91"/>
                  </a:cubicBezTo>
                  <a:cubicBezTo>
                    <a:pt x="86" y="88"/>
                    <a:pt x="91" y="81"/>
                    <a:pt x="93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30"/>
            <p:cNvSpPr/>
            <p:nvPr/>
          </p:nvSpPr>
          <p:spPr bwMode="auto">
            <a:xfrm>
              <a:off x="7474018" y="3267902"/>
              <a:ext cx="38276" cy="35542"/>
            </a:xfrm>
            <a:custGeom>
              <a:avLst/>
              <a:gdLst>
                <a:gd name="T0" fmla="*/ 12 w 24"/>
                <a:gd name="T1" fmla="*/ 2 h 22"/>
                <a:gd name="T2" fmla="*/ 3 w 24"/>
                <a:gd name="T3" fmla="*/ 8 h 22"/>
                <a:gd name="T4" fmla="*/ 4 w 24"/>
                <a:gd name="T5" fmla="*/ 20 h 22"/>
                <a:gd name="T6" fmla="*/ 19 w 24"/>
                <a:gd name="T7" fmla="*/ 16 h 22"/>
                <a:gd name="T8" fmla="*/ 21 w 24"/>
                <a:gd name="T9" fmla="*/ 10 h 22"/>
                <a:gd name="T10" fmla="*/ 20 w 24"/>
                <a:gd name="T11" fmla="*/ 3 h 22"/>
                <a:gd name="T12" fmla="*/ 12 w 24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2">
                  <a:moveTo>
                    <a:pt x="12" y="2"/>
                  </a:moveTo>
                  <a:cubicBezTo>
                    <a:pt x="8" y="3"/>
                    <a:pt x="5" y="6"/>
                    <a:pt x="3" y="8"/>
                  </a:cubicBezTo>
                  <a:cubicBezTo>
                    <a:pt x="0" y="10"/>
                    <a:pt x="1" y="19"/>
                    <a:pt x="4" y="20"/>
                  </a:cubicBezTo>
                  <a:cubicBezTo>
                    <a:pt x="12" y="22"/>
                    <a:pt x="18" y="17"/>
                    <a:pt x="19" y="16"/>
                  </a:cubicBezTo>
                  <a:cubicBezTo>
                    <a:pt x="20" y="15"/>
                    <a:pt x="20" y="11"/>
                    <a:pt x="21" y="10"/>
                  </a:cubicBezTo>
                  <a:cubicBezTo>
                    <a:pt x="22" y="9"/>
                    <a:pt x="24" y="5"/>
                    <a:pt x="20" y="3"/>
                  </a:cubicBezTo>
                  <a:cubicBezTo>
                    <a:pt x="17" y="0"/>
                    <a:pt x="16" y="1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31"/>
            <p:cNvSpPr/>
            <p:nvPr/>
          </p:nvSpPr>
          <p:spPr bwMode="auto">
            <a:xfrm>
              <a:off x="7648312" y="3177679"/>
              <a:ext cx="27340" cy="64250"/>
            </a:xfrm>
            <a:custGeom>
              <a:avLst/>
              <a:gdLst>
                <a:gd name="T0" fmla="*/ 12 w 17"/>
                <a:gd name="T1" fmla="*/ 3 h 40"/>
                <a:gd name="T2" fmla="*/ 2 w 17"/>
                <a:gd name="T3" fmla="*/ 11 h 40"/>
                <a:gd name="T4" fmla="*/ 0 w 17"/>
                <a:gd name="T5" fmla="*/ 24 h 40"/>
                <a:gd name="T6" fmla="*/ 8 w 17"/>
                <a:gd name="T7" fmla="*/ 37 h 40"/>
                <a:gd name="T8" fmla="*/ 11 w 17"/>
                <a:gd name="T9" fmla="*/ 35 h 40"/>
                <a:gd name="T10" fmla="*/ 14 w 17"/>
                <a:gd name="T11" fmla="*/ 21 h 40"/>
                <a:gd name="T12" fmla="*/ 15 w 17"/>
                <a:gd name="T13" fmla="*/ 10 h 40"/>
                <a:gd name="T14" fmla="*/ 12 w 17"/>
                <a:gd name="T15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0">
                  <a:moveTo>
                    <a:pt x="12" y="3"/>
                  </a:moveTo>
                  <a:cubicBezTo>
                    <a:pt x="10" y="0"/>
                    <a:pt x="2" y="9"/>
                    <a:pt x="2" y="11"/>
                  </a:cubicBezTo>
                  <a:cubicBezTo>
                    <a:pt x="1" y="12"/>
                    <a:pt x="0" y="21"/>
                    <a:pt x="0" y="24"/>
                  </a:cubicBezTo>
                  <a:cubicBezTo>
                    <a:pt x="1" y="27"/>
                    <a:pt x="5" y="34"/>
                    <a:pt x="8" y="37"/>
                  </a:cubicBezTo>
                  <a:cubicBezTo>
                    <a:pt x="10" y="39"/>
                    <a:pt x="10" y="40"/>
                    <a:pt x="11" y="35"/>
                  </a:cubicBezTo>
                  <a:cubicBezTo>
                    <a:pt x="12" y="31"/>
                    <a:pt x="13" y="23"/>
                    <a:pt x="14" y="21"/>
                  </a:cubicBezTo>
                  <a:cubicBezTo>
                    <a:pt x="16" y="20"/>
                    <a:pt x="17" y="12"/>
                    <a:pt x="15" y="10"/>
                  </a:cubicBezTo>
                  <a:cubicBezTo>
                    <a:pt x="14" y="7"/>
                    <a:pt x="12" y="4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32"/>
            <p:cNvSpPr/>
            <p:nvPr/>
          </p:nvSpPr>
          <p:spPr bwMode="auto">
            <a:xfrm>
              <a:off x="7763142" y="3032092"/>
              <a:ext cx="41694" cy="53314"/>
            </a:xfrm>
            <a:custGeom>
              <a:avLst/>
              <a:gdLst>
                <a:gd name="T0" fmla="*/ 21 w 26"/>
                <a:gd name="T1" fmla="*/ 6 h 33"/>
                <a:gd name="T2" fmla="*/ 18 w 26"/>
                <a:gd name="T3" fmla="*/ 3 h 33"/>
                <a:gd name="T4" fmla="*/ 12 w 26"/>
                <a:gd name="T5" fmla="*/ 2 h 33"/>
                <a:gd name="T6" fmla="*/ 7 w 26"/>
                <a:gd name="T7" fmla="*/ 3 h 33"/>
                <a:gd name="T8" fmla="*/ 2 w 26"/>
                <a:gd name="T9" fmla="*/ 7 h 33"/>
                <a:gd name="T10" fmla="*/ 1 w 26"/>
                <a:gd name="T11" fmla="*/ 12 h 33"/>
                <a:gd name="T12" fmla="*/ 8 w 26"/>
                <a:gd name="T13" fmla="*/ 16 h 33"/>
                <a:gd name="T14" fmla="*/ 7 w 26"/>
                <a:gd name="T15" fmla="*/ 10 h 33"/>
                <a:gd name="T16" fmla="*/ 11 w 26"/>
                <a:gd name="T17" fmla="*/ 14 h 33"/>
                <a:gd name="T18" fmla="*/ 10 w 26"/>
                <a:gd name="T19" fmla="*/ 21 h 33"/>
                <a:gd name="T20" fmla="*/ 11 w 26"/>
                <a:gd name="T21" fmla="*/ 27 h 33"/>
                <a:gd name="T22" fmla="*/ 15 w 26"/>
                <a:gd name="T23" fmla="*/ 32 h 33"/>
                <a:gd name="T24" fmla="*/ 16 w 26"/>
                <a:gd name="T25" fmla="*/ 28 h 33"/>
                <a:gd name="T26" fmla="*/ 20 w 26"/>
                <a:gd name="T27" fmla="*/ 33 h 33"/>
                <a:gd name="T28" fmla="*/ 23 w 26"/>
                <a:gd name="T29" fmla="*/ 29 h 33"/>
                <a:gd name="T30" fmla="*/ 23 w 26"/>
                <a:gd name="T31" fmla="*/ 22 h 33"/>
                <a:gd name="T32" fmla="*/ 26 w 26"/>
                <a:gd name="T33" fmla="*/ 13 h 33"/>
                <a:gd name="T34" fmla="*/ 21 w 26"/>
                <a:gd name="T3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33">
                  <a:moveTo>
                    <a:pt x="21" y="6"/>
                  </a:moveTo>
                  <a:cubicBezTo>
                    <a:pt x="20" y="4"/>
                    <a:pt x="20" y="2"/>
                    <a:pt x="18" y="3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0" y="0"/>
                    <a:pt x="8" y="0"/>
                    <a:pt x="7" y="3"/>
                  </a:cubicBezTo>
                  <a:cubicBezTo>
                    <a:pt x="6" y="5"/>
                    <a:pt x="4" y="6"/>
                    <a:pt x="2" y="7"/>
                  </a:cubicBezTo>
                  <a:cubicBezTo>
                    <a:pt x="0" y="8"/>
                    <a:pt x="1" y="11"/>
                    <a:pt x="1" y="12"/>
                  </a:cubicBezTo>
                  <a:cubicBezTo>
                    <a:pt x="1" y="13"/>
                    <a:pt x="7" y="16"/>
                    <a:pt x="8" y="16"/>
                  </a:cubicBezTo>
                  <a:cubicBezTo>
                    <a:pt x="9" y="16"/>
                    <a:pt x="6" y="11"/>
                    <a:pt x="7" y="10"/>
                  </a:cubicBezTo>
                  <a:cubicBezTo>
                    <a:pt x="8" y="10"/>
                    <a:pt x="10" y="12"/>
                    <a:pt x="11" y="14"/>
                  </a:cubicBezTo>
                  <a:cubicBezTo>
                    <a:pt x="13" y="15"/>
                    <a:pt x="11" y="20"/>
                    <a:pt x="10" y="21"/>
                  </a:cubicBezTo>
                  <a:cubicBezTo>
                    <a:pt x="9" y="22"/>
                    <a:pt x="10" y="25"/>
                    <a:pt x="11" y="27"/>
                  </a:cubicBezTo>
                  <a:cubicBezTo>
                    <a:pt x="11" y="29"/>
                    <a:pt x="13" y="32"/>
                    <a:pt x="15" y="32"/>
                  </a:cubicBezTo>
                  <a:cubicBezTo>
                    <a:pt x="16" y="33"/>
                    <a:pt x="15" y="29"/>
                    <a:pt x="16" y="28"/>
                  </a:cubicBezTo>
                  <a:cubicBezTo>
                    <a:pt x="17" y="28"/>
                    <a:pt x="18" y="33"/>
                    <a:pt x="20" y="33"/>
                  </a:cubicBezTo>
                  <a:cubicBezTo>
                    <a:pt x="21" y="33"/>
                    <a:pt x="22" y="30"/>
                    <a:pt x="23" y="29"/>
                  </a:cubicBezTo>
                  <a:cubicBezTo>
                    <a:pt x="24" y="28"/>
                    <a:pt x="24" y="25"/>
                    <a:pt x="23" y="22"/>
                  </a:cubicBezTo>
                  <a:cubicBezTo>
                    <a:pt x="23" y="19"/>
                    <a:pt x="24" y="14"/>
                    <a:pt x="26" y="13"/>
                  </a:cubicBezTo>
                  <a:cubicBezTo>
                    <a:pt x="26" y="11"/>
                    <a:pt x="22" y="8"/>
                    <a:pt x="2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33"/>
            <p:cNvSpPr/>
            <p:nvPr/>
          </p:nvSpPr>
          <p:spPr bwMode="auto">
            <a:xfrm>
              <a:off x="7804835" y="3025257"/>
              <a:ext cx="40327" cy="34175"/>
            </a:xfrm>
            <a:custGeom>
              <a:avLst/>
              <a:gdLst>
                <a:gd name="T0" fmla="*/ 9 w 25"/>
                <a:gd name="T1" fmla="*/ 20 h 21"/>
                <a:gd name="T2" fmla="*/ 13 w 25"/>
                <a:gd name="T3" fmla="*/ 11 h 21"/>
                <a:gd name="T4" fmla="*/ 21 w 25"/>
                <a:gd name="T5" fmla="*/ 11 h 21"/>
                <a:gd name="T6" fmla="*/ 23 w 25"/>
                <a:gd name="T7" fmla="*/ 3 h 21"/>
                <a:gd name="T8" fmla="*/ 16 w 25"/>
                <a:gd name="T9" fmla="*/ 0 h 21"/>
                <a:gd name="T10" fmla="*/ 11 w 25"/>
                <a:gd name="T11" fmla="*/ 6 h 21"/>
                <a:gd name="T12" fmla="*/ 5 w 25"/>
                <a:gd name="T13" fmla="*/ 5 h 21"/>
                <a:gd name="T14" fmla="*/ 1 w 25"/>
                <a:gd name="T15" fmla="*/ 11 h 21"/>
                <a:gd name="T16" fmla="*/ 4 w 25"/>
                <a:gd name="T17" fmla="*/ 13 h 21"/>
                <a:gd name="T18" fmla="*/ 9 w 25"/>
                <a:gd name="T1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9" y="20"/>
                  </a:moveTo>
                  <a:cubicBezTo>
                    <a:pt x="12" y="21"/>
                    <a:pt x="12" y="12"/>
                    <a:pt x="13" y="11"/>
                  </a:cubicBezTo>
                  <a:cubicBezTo>
                    <a:pt x="14" y="9"/>
                    <a:pt x="19" y="11"/>
                    <a:pt x="21" y="11"/>
                  </a:cubicBezTo>
                  <a:cubicBezTo>
                    <a:pt x="22" y="11"/>
                    <a:pt x="25" y="4"/>
                    <a:pt x="23" y="3"/>
                  </a:cubicBezTo>
                  <a:cubicBezTo>
                    <a:pt x="22" y="2"/>
                    <a:pt x="18" y="0"/>
                    <a:pt x="16" y="0"/>
                  </a:cubicBezTo>
                  <a:cubicBezTo>
                    <a:pt x="14" y="1"/>
                    <a:pt x="14" y="5"/>
                    <a:pt x="11" y="6"/>
                  </a:cubicBezTo>
                  <a:cubicBezTo>
                    <a:pt x="8" y="6"/>
                    <a:pt x="7" y="4"/>
                    <a:pt x="5" y="5"/>
                  </a:cubicBezTo>
                  <a:cubicBezTo>
                    <a:pt x="4" y="7"/>
                    <a:pt x="1" y="10"/>
                    <a:pt x="1" y="11"/>
                  </a:cubicBezTo>
                  <a:cubicBezTo>
                    <a:pt x="0" y="12"/>
                    <a:pt x="2" y="12"/>
                    <a:pt x="4" y="13"/>
                  </a:cubicBezTo>
                  <a:cubicBezTo>
                    <a:pt x="5" y="13"/>
                    <a:pt x="5" y="18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7778862" y="2896074"/>
              <a:ext cx="157207" cy="145587"/>
            </a:xfrm>
            <a:custGeom>
              <a:avLst/>
              <a:gdLst>
                <a:gd name="T0" fmla="*/ 88 w 97"/>
                <a:gd name="T1" fmla="*/ 65 h 90"/>
                <a:gd name="T2" fmla="*/ 87 w 97"/>
                <a:gd name="T3" fmla="*/ 72 h 90"/>
                <a:gd name="T4" fmla="*/ 93 w 97"/>
                <a:gd name="T5" fmla="*/ 68 h 90"/>
                <a:gd name="T6" fmla="*/ 93 w 97"/>
                <a:gd name="T7" fmla="*/ 57 h 90"/>
                <a:gd name="T8" fmla="*/ 90 w 97"/>
                <a:gd name="T9" fmla="*/ 38 h 90"/>
                <a:gd name="T10" fmla="*/ 94 w 97"/>
                <a:gd name="T11" fmla="*/ 35 h 90"/>
                <a:gd name="T12" fmla="*/ 95 w 97"/>
                <a:gd name="T13" fmla="*/ 23 h 90"/>
                <a:gd name="T14" fmla="*/ 84 w 97"/>
                <a:gd name="T15" fmla="*/ 2 h 90"/>
                <a:gd name="T16" fmla="*/ 79 w 97"/>
                <a:gd name="T17" fmla="*/ 3 h 90"/>
                <a:gd name="T18" fmla="*/ 83 w 97"/>
                <a:gd name="T19" fmla="*/ 6 h 90"/>
                <a:gd name="T20" fmla="*/ 77 w 97"/>
                <a:gd name="T21" fmla="*/ 4 h 90"/>
                <a:gd name="T22" fmla="*/ 74 w 97"/>
                <a:gd name="T23" fmla="*/ 5 h 90"/>
                <a:gd name="T24" fmla="*/ 75 w 97"/>
                <a:gd name="T25" fmla="*/ 13 h 90"/>
                <a:gd name="T26" fmla="*/ 77 w 97"/>
                <a:gd name="T27" fmla="*/ 19 h 90"/>
                <a:gd name="T28" fmla="*/ 74 w 97"/>
                <a:gd name="T29" fmla="*/ 38 h 90"/>
                <a:gd name="T30" fmla="*/ 60 w 97"/>
                <a:gd name="T31" fmla="*/ 51 h 90"/>
                <a:gd name="T32" fmla="*/ 54 w 97"/>
                <a:gd name="T33" fmla="*/ 49 h 90"/>
                <a:gd name="T34" fmla="*/ 50 w 97"/>
                <a:gd name="T35" fmla="*/ 48 h 90"/>
                <a:gd name="T36" fmla="*/ 47 w 97"/>
                <a:gd name="T37" fmla="*/ 60 h 90"/>
                <a:gd name="T38" fmla="*/ 45 w 97"/>
                <a:gd name="T39" fmla="*/ 67 h 90"/>
                <a:gd name="T40" fmla="*/ 35 w 97"/>
                <a:gd name="T41" fmla="*/ 64 h 90"/>
                <a:gd name="T42" fmla="*/ 17 w 97"/>
                <a:gd name="T43" fmla="*/ 67 h 90"/>
                <a:gd name="T44" fmla="*/ 6 w 97"/>
                <a:gd name="T45" fmla="*/ 78 h 90"/>
                <a:gd name="T46" fmla="*/ 8 w 97"/>
                <a:gd name="T47" fmla="*/ 83 h 90"/>
                <a:gd name="T48" fmla="*/ 17 w 97"/>
                <a:gd name="T49" fmla="*/ 82 h 90"/>
                <a:gd name="T50" fmla="*/ 26 w 97"/>
                <a:gd name="T51" fmla="*/ 79 h 90"/>
                <a:gd name="T52" fmla="*/ 37 w 97"/>
                <a:gd name="T53" fmla="*/ 76 h 90"/>
                <a:gd name="T54" fmla="*/ 43 w 97"/>
                <a:gd name="T55" fmla="*/ 82 h 90"/>
                <a:gd name="T56" fmla="*/ 51 w 97"/>
                <a:gd name="T57" fmla="*/ 90 h 90"/>
                <a:gd name="T58" fmla="*/ 60 w 97"/>
                <a:gd name="T59" fmla="*/ 81 h 90"/>
                <a:gd name="T60" fmla="*/ 64 w 97"/>
                <a:gd name="T61" fmla="*/ 78 h 90"/>
                <a:gd name="T62" fmla="*/ 75 w 97"/>
                <a:gd name="T63" fmla="*/ 75 h 90"/>
                <a:gd name="T64" fmla="*/ 81 w 97"/>
                <a:gd name="T65" fmla="*/ 76 h 90"/>
                <a:gd name="T66" fmla="*/ 84 w 97"/>
                <a:gd name="T67" fmla="*/ 6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0">
                  <a:moveTo>
                    <a:pt x="84" y="68"/>
                  </a:moveTo>
                  <a:cubicBezTo>
                    <a:pt x="86" y="68"/>
                    <a:pt x="87" y="65"/>
                    <a:pt x="88" y="65"/>
                  </a:cubicBezTo>
                  <a:cubicBezTo>
                    <a:pt x="88" y="64"/>
                    <a:pt x="89" y="66"/>
                    <a:pt x="88" y="67"/>
                  </a:cubicBezTo>
                  <a:cubicBezTo>
                    <a:pt x="88" y="68"/>
                    <a:pt x="86" y="70"/>
                    <a:pt x="87" y="72"/>
                  </a:cubicBezTo>
                  <a:cubicBezTo>
                    <a:pt x="87" y="74"/>
                    <a:pt x="91" y="74"/>
                    <a:pt x="92" y="74"/>
                  </a:cubicBezTo>
                  <a:cubicBezTo>
                    <a:pt x="94" y="74"/>
                    <a:pt x="92" y="71"/>
                    <a:pt x="93" y="68"/>
                  </a:cubicBezTo>
                  <a:cubicBezTo>
                    <a:pt x="94" y="66"/>
                    <a:pt x="97" y="66"/>
                    <a:pt x="95" y="64"/>
                  </a:cubicBezTo>
                  <a:cubicBezTo>
                    <a:pt x="92" y="62"/>
                    <a:pt x="93" y="58"/>
                    <a:pt x="93" y="57"/>
                  </a:cubicBezTo>
                  <a:cubicBezTo>
                    <a:pt x="93" y="56"/>
                    <a:pt x="93" y="50"/>
                    <a:pt x="93" y="48"/>
                  </a:cubicBezTo>
                  <a:cubicBezTo>
                    <a:pt x="94" y="47"/>
                    <a:pt x="91" y="40"/>
                    <a:pt x="90" y="38"/>
                  </a:cubicBezTo>
                  <a:cubicBezTo>
                    <a:pt x="90" y="36"/>
                    <a:pt x="90" y="34"/>
                    <a:pt x="91" y="34"/>
                  </a:cubicBezTo>
                  <a:cubicBezTo>
                    <a:pt x="92" y="34"/>
                    <a:pt x="93" y="35"/>
                    <a:pt x="94" y="35"/>
                  </a:cubicBezTo>
                  <a:cubicBezTo>
                    <a:pt x="95" y="34"/>
                    <a:pt x="94" y="30"/>
                    <a:pt x="94" y="29"/>
                  </a:cubicBezTo>
                  <a:cubicBezTo>
                    <a:pt x="94" y="28"/>
                    <a:pt x="95" y="25"/>
                    <a:pt x="95" y="23"/>
                  </a:cubicBezTo>
                  <a:cubicBezTo>
                    <a:pt x="95" y="22"/>
                    <a:pt x="91" y="11"/>
                    <a:pt x="89" y="11"/>
                  </a:cubicBezTo>
                  <a:cubicBezTo>
                    <a:pt x="88" y="10"/>
                    <a:pt x="85" y="4"/>
                    <a:pt x="84" y="2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78" y="0"/>
                    <a:pt x="79" y="2"/>
                    <a:pt x="79" y="3"/>
                  </a:cubicBezTo>
                  <a:cubicBezTo>
                    <a:pt x="79" y="3"/>
                    <a:pt x="81" y="3"/>
                    <a:pt x="82" y="3"/>
                  </a:cubicBezTo>
                  <a:cubicBezTo>
                    <a:pt x="82" y="3"/>
                    <a:pt x="83" y="5"/>
                    <a:pt x="83" y="6"/>
                  </a:cubicBezTo>
                  <a:cubicBezTo>
                    <a:pt x="83" y="7"/>
                    <a:pt x="81" y="7"/>
                    <a:pt x="80" y="7"/>
                  </a:cubicBezTo>
                  <a:cubicBezTo>
                    <a:pt x="78" y="7"/>
                    <a:pt x="78" y="6"/>
                    <a:pt x="77" y="4"/>
                  </a:cubicBezTo>
                  <a:cubicBezTo>
                    <a:pt x="76" y="3"/>
                    <a:pt x="76" y="2"/>
                    <a:pt x="75" y="2"/>
                  </a:cubicBezTo>
                  <a:cubicBezTo>
                    <a:pt x="73" y="2"/>
                    <a:pt x="74" y="3"/>
                    <a:pt x="74" y="5"/>
                  </a:cubicBezTo>
                  <a:cubicBezTo>
                    <a:pt x="74" y="7"/>
                    <a:pt x="74" y="7"/>
                    <a:pt x="73" y="8"/>
                  </a:cubicBezTo>
                  <a:cubicBezTo>
                    <a:pt x="72" y="9"/>
                    <a:pt x="74" y="11"/>
                    <a:pt x="75" y="13"/>
                  </a:cubicBezTo>
                  <a:cubicBezTo>
                    <a:pt x="76" y="15"/>
                    <a:pt x="76" y="15"/>
                    <a:pt x="74" y="16"/>
                  </a:cubicBezTo>
                  <a:cubicBezTo>
                    <a:pt x="73" y="18"/>
                    <a:pt x="75" y="18"/>
                    <a:pt x="77" y="19"/>
                  </a:cubicBezTo>
                  <a:cubicBezTo>
                    <a:pt x="79" y="21"/>
                    <a:pt x="77" y="26"/>
                    <a:pt x="77" y="28"/>
                  </a:cubicBezTo>
                  <a:cubicBezTo>
                    <a:pt x="77" y="31"/>
                    <a:pt x="76" y="35"/>
                    <a:pt x="74" y="38"/>
                  </a:cubicBezTo>
                  <a:cubicBezTo>
                    <a:pt x="72" y="41"/>
                    <a:pt x="69" y="45"/>
                    <a:pt x="67" y="46"/>
                  </a:cubicBezTo>
                  <a:cubicBezTo>
                    <a:pt x="64" y="47"/>
                    <a:pt x="61" y="50"/>
                    <a:pt x="60" y="51"/>
                  </a:cubicBezTo>
                  <a:cubicBezTo>
                    <a:pt x="59" y="52"/>
                    <a:pt x="58" y="53"/>
                    <a:pt x="56" y="53"/>
                  </a:cubicBezTo>
                  <a:cubicBezTo>
                    <a:pt x="54" y="54"/>
                    <a:pt x="53" y="51"/>
                    <a:pt x="54" y="49"/>
                  </a:cubicBezTo>
                  <a:cubicBezTo>
                    <a:pt x="54" y="47"/>
                    <a:pt x="55" y="45"/>
                    <a:pt x="54" y="45"/>
                  </a:cubicBezTo>
                  <a:cubicBezTo>
                    <a:pt x="53" y="46"/>
                    <a:pt x="50" y="47"/>
                    <a:pt x="50" y="48"/>
                  </a:cubicBezTo>
                  <a:cubicBezTo>
                    <a:pt x="50" y="49"/>
                    <a:pt x="51" y="52"/>
                    <a:pt x="51" y="54"/>
                  </a:cubicBezTo>
                  <a:cubicBezTo>
                    <a:pt x="51" y="56"/>
                    <a:pt x="48" y="58"/>
                    <a:pt x="47" y="60"/>
                  </a:cubicBezTo>
                  <a:cubicBezTo>
                    <a:pt x="46" y="62"/>
                    <a:pt x="49" y="63"/>
                    <a:pt x="49" y="65"/>
                  </a:cubicBezTo>
                  <a:cubicBezTo>
                    <a:pt x="48" y="67"/>
                    <a:pt x="46" y="67"/>
                    <a:pt x="45" y="67"/>
                  </a:cubicBezTo>
                  <a:cubicBezTo>
                    <a:pt x="44" y="67"/>
                    <a:pt x="43" y="66"/>
                    <a:pt x="42" y="65"/>
                  </a:cubicBezTo>
                  <a:cubicBezTo>
                    <a:pt x="40" y="64"/>
                    <a:pt x="40" y="64"/>
                    <a:pt x="35" y="64"/>
                  </a:cubicBezTo>
                  <a:cubicBezTo>
                    <a:pt x="31" y="64"/>
                    <a:pt x="32" y="65"/>
                    <a:pt x="30" y="66"/>
                  </a:cubicBezTo>
                  <a:cubicBezTo>
                    <a:pt x="28" y="67"/>
                    <a:pt x="20" y="67"/>
                    <a:pt x="17" y="67"/>
                  </a:cubicBezTo>
                  <a:cubicBezTo>
                    <a:pt x="15" y="68"/>
                    <a:pt x="13" y="72"/>
                    <a:pt x="11" y="73"/>
                  </a:cubicBezTo>
                  <a:cubicBezTo>
                    <a:pt x="8" y="75"/>
                    <a:pt x="8" y="77"/>
                    <a:pt x="6" y="78"/>
                  </a:cubicBezTo>
                  <a:cubicBezTo>
                    <a:pt x="5" y="80"/>
                    <a:pt x="2" y="79"/>
                    <a:pt x="1" y="82"/>
                  </a:cubicBezTo>
                  <a:cubicBezTo>
                    <a:pt x="0" y="85"/>
                    <a:pt x="4" y="83"/>
                    <a:pt x="8" y="83"/>
                  </a:cubicBezTo>
                  <a:cubicBezTo>
                    <a:pt x="11" y="83"/>
                    <a:pt x="12" y="83"/>
                    <a:pt x="12" y="82"/>
                  </a:cubicBezTo>
                  <a:cubicBezTo>
                    <a:pt x="13" y="82"/>
                    <a:pt x="16" y="81"/>
                    <a:pt x="17" y="82"/>
                  </a:cubicBezTo>
                  <a:cubicBezTo>
                    <a:pt x="18" y="83"/>
                    <a:pt x="21" y="82"/>
                    <a:pt x="22" y="82"/>
                  </a:cubicBezTo>
                  <a:cubicBezTo>
                    <a:pt x="23" y="82"/>
                    <a:pt x="24" y="78"/>
                    <a:pt x="26" y="79"/>
                  </a:cubicBezTo>
                  <a:cubicBezTo>
                    <a:pt x="28" y="80"/>
                    <a:pt x="30" y="78"/>
                    <a:pt x="31" y="77"/>
                  </a:cubicBezTo>
                  <a:cubicBezTo>
                    <a:pt x="32" y="77"/>
                    <a:pt x="36" y="76"/>
                    <a:pt x="37" y="76"/>
                  </a:cubicBezTo>
                  <a:cubicBezTo>
                    <a:pt x="39" y="76"/>
                    <a:pt x="41" y="76"/>
                    <a:pt x="44" y="77"/>
                  </a:cubicBezTo>
                  <a:cubicBezTo>
                    <a:pt x="46" y="79"/>
                    <a:pt x="44" y="81"/>
                    <a:pt x="43" y="82"/>
                  </a:cubicBezTo>
                  <a:cubicBezTo>
                    <a:pt x="42" y="82"/>
                    <a:pt x="43" y="85"/>
                    <a:pt x="45" y="87"/>
                  </a:cubicBezTo>
                  <a:cubicBezTo>
                    <a:pt x="47" y="89"/>
                    <a:pt x="48" y="90"/>
                    <a:pt x="51" y="90"/>
                  </a:cubicBezTo>
                  <a:cubicBezTo>
                    <a:pt x="54" y="90"/>
                    <a:pt x="55" y="84"/>
                    <a:pt x="57" y="83"/>
                  </a:cubicBezTo>
                  <a:cubicBezTo>
                    <a:pt x="58" y="81"/>
                    <a:pt x="59" y="82"/>
                    <a:pt x="60" y="81"/>
                  </a:cubicBezTo>
                  <a:cubicBezTo>
                    <a:pt x="60" y="81"/>
                    <a:pt x="60" y="77"/>
                    <a:pt x="61" y="76"/>
                  </a:cubicBezTo>
                  <a:cubicBezTo>
                    <a:pt x="61" y="76"/>
                    <a:pt x="63" y="78"/>
                    <a:pt x="64" y="78"/>
                  </a:cubicBezTo>
                  <a:cubicBezTo>
                    <a:pt x="65" y="78"/>
                    <a:pt x="68" y="78"/>
                    <a:pt x="69" y="78"/>
                  </a:cubicBezTo>
                  <a:cubicBezTo>
                    <a:pt x="71" y="78"/>
                    <a:pt x="75" y="76"/>
                    <a:pt x="75" y="75"/>
                  </a:cubicBezTo>
                  <a:cubicBezTo>
                    <a:pt x="76" y="75"/>
                    <a:pt x="77" y="73"/>
                    <a:pt x="78" y="73"/>
                  </a:cubicBezTo>
                  <a:cubicBezTo>
                    <a:pt x="78" y="72"/>
                    <a:pt x="79" y="76"/>
                    <a:pt x="81" y="76"/>
                  </a:cubicBezTo>
                  <a:cubicBezTo>
                    <a:pt x="82" y="76"/>
                    <a:pt x="82" y="70"/>
                    <a:pt x="82" y="69"/>
                  </a:cubicBezTo>
                  <a:cubicBezTo>
                    <a:pt x="82" y="67"/>
                    <a:pt x="83" y="68"/>
                    <a:pt x="84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7885489" y="2818154"/>
              <a:ext cx="86122" cy="79287"/>
            </a:xfrm>
            <a:custGeom>
              <a:avLst/>
              <a:gdLst>
                <a:gd name="T0" fmla="*/ 46 w 53"/>
                <a:gd name="T1" fmla="*/ 20 h 49"/>
                <a:gd name="T2" fmla="*/ 45 w 53"/>
                <a:gd name="T3" fmla="*/ 15 h 49"/>
                <a:gd name="T4" fmla="*/ 39 w 53"/>
                <a:gd name="T5" fmla="*/ 17 h 49"/>
                <a:gd name="T6" fmla="*/ 37 w 53"/>
                <a:gd name="T7" fmla="*/ 14 h 49"/>
                <a:gd name="T8" fmla="*/ 32 w 53"/>
                <a:gd name="T9" fmla="*/ 15 h 49"/>
                <a:gd name="T10" fmla="*/ 22 w 53"/>
                <a:gd name="T11" fmla="*/ 9 h 49"/>
                <a:gd name="T12" fmla="*/ 13 w 53"/>
                <a:gd name="T13" fmla="*/ 1 h 49"/>
                <a:gd name="T14" fmla="*/ 10 w 53"/>
                <a:gd name="T15" fmla="*/ 2 h 49"/>
                <a:gd name="T16" fmla="*/ 11 w 53"/>
                <a:gd name="T17" fmla="*/ 6 h 49"/>
                <a:gd name="T18" fmla="*/ 13 w 53"/>
                <a:gd name="T19" fmla="*/ 17 h 49"/>
                <a:gd name="T20" fmla="*/ 13 w 53"/>
                <a:gd name="T21" fmla="*/ 24 h 49"/>
                <a:gd name="T22" fmla="*/ 11 w 53"/>
                <a:gd name="T23" fmla="*/ 29 h 49"/>
                <a:gd name="T24" fmla="*/ 5 w 53"/>
                <a:gd name="T25" fmla="*/ 28 h 49"/>
                <a:gd name="T26" fmla="*/ 3 w 53"/>
                <a:gd name="T27" fmla="*/ 32 h 49"/>
                <a:gd name="T28" fmla="*/ 0 w 53"/>
                <a:gd name="T29" fmla="*/ 36 h 49"/>
                <a:gd name="T30" fmla="*/ 3 w 53"/>
                <a:gd name="T31" fmla="*/ 41 h 49"/>
                <a:gd name="T32" fmla="*/ 3 w 53"/>
                <a:gd name="T33" fmla="*/ 44 h 49"/>
                <a:gd name="T34" fmla="*/ 5 w 53"/>
                <a:gd name="T35" fmla="*/ 48 h 49"/>
                <a:gd name="T36" fmla="*/ 9 w 53"/>
                <a:gd name="T37" fmla="*/ 45 h 49"/>
                <a:gd name="T38" fmla="*/ 13 w 53"/>
                <a:gd name="T39" fmla="*/ 43 h 49"/>
                <a:gd name="T40" fmla="*/ 11 w 53"/>
                <a:gd name="T41" fmla="*/ 40 h 49"/>
                <a:gd name="T42" fmla="*/ 6 w 53"/>
                <a:gd name="T43" fmla="*/ 39 h 49"/>
                <a:gd name="T44" fmla="*/ 6 w 53"/>
                <a:gd name="T45" fmla="*/ 34 h 49"/>
                <a:gd name="T46" fmla="*/ 11 w 53"/>
                <a:gd name="T47" fmla="*/ 38 h 49"/>
                <a:gd name="T48" fmla="*/ 16 w 53"/>
                <a:gd name="T49" fmla="*/ 34 h 49"/>
                <a:gd name="T50" fmla="*/ 22 w 53"/>
                <a:gd name="T51" fmla="*/ 36 h 49"/>
                <a:gd name="T52" fmla="*/ 33 w 53"/>
                <a:gd name="T53" fmla="*/ 42 h 49"/>
                <a:gd name="T54" fmla="*/ 35 w 53"/>
                <a:gd name="T55" fmla="*/ 36 h 49"/>
                <a:gd name="T56" fmla="*/ 41 w 53"/>
                <a:gd name="T57" fmla="*/ 29 h 49"/>
                <a:gd name="T58" fmla="*/ 53 w 53"/>
                <a:gd name="T59" fmla="*/ 25 h 49"/>
                <a:gd name="T60" fmla="*/ 49 w 53"/>
                <a:gd name="T61" fmla="*/ 24 h 49"/>
                <a:gd name="T62" fmla="*/ 46 w 53"/>
                <a:gd name="T63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" h="49">
                  <a:moveTo>
                    <a:pt x="46" y="20"/>
                  </a:moveTo>
                  <a:cubicBezTo>
                    <a:pt x="46" y="19"/>
                    <a:pt x="45" y="16"/>
                    <a:pt x="45" y="15"/>
                  </a:cubicBezTo>
                  <a:cubicBezTo>
                    <a:pt x="45" y="14"/>
                    <a:pt x="41" y="17"/>
                    <a:pt x="39" y="17"/>
                  </a:cubicBezTo>
                  <a:cubicBezTo>
                    <a:pt x="37" y="17"/>
                    <a:pt x="37" y="15"/>
                    <a:pt x="37" y="14"/>
                  </a:cubicBezTo>
                  <a:cubicBezTo>
                    <a:pt x="36" y="13"/>
                    <a:pt x="34" y="14"/>
                    <a:pt x="32" y="15"/>
                  </a:cubicBezTo>
                  <a:cubicBezTo>
                    <a:pt x="30" y="15"/>
                    <a:pt x="25" y="11"/>
                    <a:pt x="22" y="9"/>
                  </a:cubicBezTo>
                  <a:cubicBezTo>
                    <a:pt x="19" y="7"/>
                    <a:pt x="14" y="2"/>
                    <a:pt x="13" y="1"/>
                  </a:cubicBezTo>
                  <a:cubicBezTo>
                    <a:pt x="12" y="0"/>
                    <a:pt x="11" y="1"/>
                    <a:pt x="10" y="2"/>
                  </a:cubicBezTo>
                  <a:cubicBezTo>
                    <a:pt x="9" y="3"/>
                    <a:pt x="9" y="5"/>
                    <a:pt x="11" y="6"/>
                  </a:cubicBezTo>
                  <a:cubicBezTo>
                    <a:pt x="12" y="7"/>
                    <a:pt x="14" y="16"/>
                    <a:pt x="13" y="17"/>
                  </a:cubicBezTo>
                  <a:cubicBezTo>
                    <a:pt x="12" y="18"/>
                    <a:pt x="12" y="22"/>
                    <a:pt x="13" y="24"/>
                  </a:cubicBezTo>
                  <a:cubicBezTo>
                    <a:pt x="14" y="25"/>
                    <a:pt x="12" y="29"/>
                    <a:pt x="11" y="29"/>
                  </a:cubicBezTo>
                  <a:cubicBezTo>
                    <a:pt x="10" y="30"/>
                    <a:pt x="7" y="28"/>
                    <a:pt x="5" y="28"/>
                  </a:cubicBezTo>
                  <a:cubicBezTo>
                    <a:pt x="3" y="27"/>
                    <a:pt x="5" y="30"/>
                    <a:pt x="3" y="32"/>
                  </a:cubicBezTo>
                  <a:cubicBezTo>
                    <a:pt x="3" y="33"/>
                    <a:pt x="0" y="34"/>
                    <a:pt x="0" y="36"/>
                  </a:cubicBezTo>
                  <a:cubicBezTo>
                    <a:pt x="0" y="37"/>
                    <a:pt x="2" y="40"/>
                    <a:pt x="3" y="41"/>
                  </a:cubicBezTo>
                  <a:cubicBezTo>
                    <a:pt x="5" y="43"/>
                    <a:pt x="3" y="43"/>
                    <a:pt x="3" y="44"/>
                  </a:cubicBezTo>
                  <a:cubicBezTo>
                    <a:pt x="2" y="45"/>
                    <a:pt x="4" y="47"/>
                    <a:pt x="5" y="48"/>
                  </a:cubicBezTo>
                  <a:cubicBezTo>
                    <a:pt x="7" y="49"/>
                    <a:pt x="8" y="46"/>
                    <a:pt x="9" y="45"/>
                  </a:cubicBezTo>
                  <a:cubicBezTo>
                    <a:pt x="10" y="45"/>
                    <a:pt x="12" y="43"/>
                    <a:pt x="13" y="43"/>
                  </a:cubicBezTo>
                  <a:cubicBezTo>
                    <a:pt x="15" y="43"/>
                    <a:pt x="13" y="40"/>
                    <a:pt x="11" y="40"/>
                  </a:cubicBezTo>
                  <a:cubicBezTo>
                    <a:pt x="8" y="40"/>
                    <a:pt x="8" y="39"/>
                    <a:pt x="6" y="39"/>
                  </a:cubicBezTo>
                  <a:cubicBezTo>
                    <a:pt x="4" y="38"/>
                    <a:pt x="5" y="35"/>
                    <a:pt x="6" y="34"/>
                  </a:cubicBezTo>
                  <a:cubicBezTo>
                    <a:pt x="7" y="34"/>
                    <a:pt x="10" y="37"/>
                    <a:pt x="11" y="38"/>
                  </a:cubicBezTo>
                  <a:cubicBezTo>
                    <a:pt x="11" y="39"/>
                    <a:pt x="15" y="35"/>
                    <a:pt x="16" y="34"/>
                  </a:cubicBezTo>
                  <a:cubicBezTo>
                    <a:pt x="16" y="34"/>
                    <a:pt x="20" y="36"/>
                    <a:pt x="22" y="36"/>
                  </a:cubicBezTo>
                  <a:cubicBezTo>
                    <a:pt x="24" y="36"/>
                    <a:pt x="31" y="40"/>
                    <a:pt x="33" y="42"/>
                  </a:cubicBezTo>
                  <a:cubicBezTo>
                    <a:pt x="35" y="43"/>
                    <a:pt x="34" y="39"/>
                    <a:pt x="35" y="36"/>
                  </a:cubicBezTo>
                  <a:cubicBezTo>
                    <a:pt x="35" y="33"/>
                    <a:pt x="38" y="30"/>
                    <a:pt x="41" y="29"/>
                  </a:cubicBezTo>
                  <a:cubicBezTo>
                    <a:pt x="44" y="27"/>
                    <a:pt x="52" y="26"/>
                    <a:pt x="53" y="25"/>
                  </a:cubicBezTo>
                  <a:cubicBezTo>
                    <a:pt x="53" y="24"/>
                    <a:pt x="51" y="24"/>
                    <a:pt x="49" y="24"/>
                  </a:cubicBezTo>
                  <a:cubicBezTo>
                    <a:pt x="48" y="24"/>
                    <a:pt x="47" y="21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36"/>
            <p:cNvSpPr/>
            <p:nvPr/>
          </p:nvSpPr>
          <p:spPr bwMode="auto">
            <a:xfrm>
              <a:off x="7845162" y="2627456"/>
              <a:ext cx="84072" cy="179763"/>
            </a:xfrm>
            <a:custGeom>
              <a:avLst/>
              <a:gdLst>
                <a:gd name="T0" fmla="*/ 6 w 52"/>
                <a:gd name="T1" fmla="*/ 20 h 111"/>
                <a:gd name="T2" fmla="*/ 11 w 52"/>
                <a:gd name="T3" fmla="*/ 29 h 111"/>
                <a:gd name="T4" fmla="*/ 17 w 52"/>
                <a:gd name="T5" fmla="*/ 42 h 111"/>
                <a:gd name="T6" fmla="*/ 19 w 52"/>
                <a:gd name="T7" fmla="*/ 51 h 111"/>
                <a:gd name="T8" fmla="*/ 21 w 52"/>
                <a:gd name="T9" fmla="*/ 59 h 111"/>
                <a:gd name="T10" fmla="*/ 21 w 52"/>
                <a:gd name="T11" fmla="*/ 60 h 111"/>
                <a:gd name="T12" fmla="*/ 22 w 52"/>
                <a:gd name="T13" fmla="*/ 69 h 111"/>
                <a:gd name="T14" fmla="*/ 28 w 52"/>
                <a:gd name="T15" fmla="*/ 86 h 111"/>
                <a:gd name="T16" fmla="*/ 33 w 52"/>
                <a:gd name="T17" fmla="*/ 109 h 111"/>
                <a:gd name="T18" fmla="*/ 37 w 52"/>
                <a:gd name="T19" fmla="*/ 103 h 111"/>
                <a:gd name="T20" fmla="*/ 47 w 52"/>
                <a:gd name="T21" fmla="*/ 108 h 111"/>
                <a:gd name="T22" fmla="*/ 42 w 52"/>
                <a:gd name="T23" fmla="*/ 98 h 111"/>
                <a:gd name="T24" fmla="*/ 35 w 52"/>
                <a:gd name="T25" fmla="*/ 88 h 111"/>
                <a:gd name="T26" fmla="*/ 35 w 52"/>
                <a:gd name="T27" fmla="*/ 79 h 111"/>
                <a:gd name="T28" fmla="*/ 36 w 52"/>
                <a:gd name="T29" fmla="*/ 71 h 111"/>
                <a:gd name="T30" fmla="*/ 50 w 52"/>
                <a:gd name="T31" fmla="*/ 76 h 111"/>
                <a:gd name="T32" fmla="*/ 46 w 52"/>
                <a:gd name="T33" fmla="*/ 70 h 111"/>
                <a:gd name="T34" fmla="*/ 45 w 52"/>
                <a:gd name="T35" fmla="*/ 68 h 111"/>
                <a:gd name="T36" fmla="*/ 44 w 52"/>
                <a:gd name="T37" fmla="*/ 68 h 111"/>
                <a:gd name="T38" fmla="*/ 43 w 52"/>
                <a:gd name="T39" fmla="*/ 65 h 111"/>
                <a:gd name="T40" fmla="*/ 43 w 52"/>
                <a:gd name="T41" fmla="*/ 65 h 111"/>
                <a:gd name="T42" fmla="*/ 42 w 52"/>
                <a:gd name="T43" fmla="*/ 63 h 111"/>
                <a:gd name="T44" fmla="*/ 42 w 52"/>
                <a:gd name="T45" fmla="*/ 62 h 111"/>
                <a:gd name="T46" fmla="*/ 41 w 52"/>
                <a:gd name="T47" fmla="*/ 59 h 111"/>
                <a:gd name="T48" fmla="*/ 40 w 52"/>
                <a:gd name="T49" fmla="*/ 56 h 111"/>
                <a:gd name="T50" fmla="*/ 33 w 52"/>
                <a:gd name="T51" fmla="*/ 47 h 111"/>
                <a:gd name="T52" fmla="*/ 24 w 52"/>
                <a:gd name="T53" fmla="*/ 30 h 111"/>
                <a:gd name="T54" fmla="*/ 20 w 52"/>
                <a:gd name="T55" fmla="*/ 23 h 111"/>
                <a:gd name="T56" fmla="*/ 13 w 52"/>
                <a:gd name="T57" fmla="*/ 8 h 111"/>
                <a:gd name="T58" fmla="*/ 12 w 52"/>
                <a:gd name="T59" fmla="*/ 2 h 111"/>
                <a:gd name="T60" fmla="*/ 2 w 52"/>
                <a:gd name="T61" fmla="*/ 1 h 111"/>
                <a:gd name="T62" fmla="*/ 9 w 52"/>
                <a:gd name="T63" fmla="*/ 7 h 111"/>
                <a:gd name="T64" fmla="*/ 4 w 52"/>
                <a:gd name="T65" fmla="*/ 11 h 111"/>
                <a:gd name="T66" fmla="*/ 6 w 52"/>
                <a:gd name="T67" fmla="*/ 2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2" h="111">
                  <a:moveTo>
                    <a:pt x="6" y="20"/>
                  </a:moveTo>
                  <a:cubicBezTo>
                    <a:pt x="6" y="23"/>
                    <a:pt x="9" y="25"/>
                    <a:pt x="11" y="29"/>
                  </a:cubicBezTo>
                  <a:cubicBezTo>
                    <a:pt x="13" y="32"/>
                    <a:pt x="15" y="41"/>
                    <a:pt x="17" y="42"/>
                  </a:cubicBezTo>
                  <a:cubicBezTo>
                    <a:pt x="18" y="43"/>
                    <a:pt x="20" y="49"/>
                    <a:pt x="19" y="51"/>
                  </a:cubicBezTo>
                  <a:cubicBezTo>
                    <a:pt x="19" y="52"/>
                    <a:pt x="20" y="55"/>
                    <a:pt x="21" y="59"/>
                  </a:cubicBezTo>
                  <a:cubicBezTo>
                    <a:pt x="21" y="59"/>
                    <a:pt x="21" y="59"/>
                    <a:pt x="21" y="60"/>
                  </a:cubicBezTo>
                  <a:cubicBezTo>
                    <a:pt x="21" y="64"/>
                    <a:pt x="22" y="67"/>
                    <a:pt x="22" y="69"/>
                  </a:cubicBezTo>
                  <a:cubicBezTo>
                    <a:pt x="22" y="72"/>
                    <a:pt x="28" y="84"/>
                    <a:pt x="28" y="86"/>
                  </a:cubicBezTo>
                  <a:cubicBezTo>
                    <a:pt x="29" y="88"/>
                    <a:pt x="30" y="108"/>
                    <a:pt x="33" y="109"/>
                  </a:cubicBezTo>
                  <a:cubicBezTo>
                    <a:pt x="37" y="111"/>
                    <a:pt x="36" y="104"/>
                    <a:pt x="37" y="103"/>
                  </a:cubicBezTo>
                  <a:cubicBezTo>
                    <a:pt x="38" y="103"/>
                    <a:pt x="43" y="107"/>
                    <a:pt x="47" y="108"/>
                  </a:cubicBezTo>
                  <a:cubicBezTo>
                    <a:pt x="52" y="110"/>
                    <a:pt x="43" y="99"/>
                    <a:pt x="42" y="98"/>
                  </a:cubicBezTo>
                  <a:cubicBezTo>
                    <a:pt x="42" y="96"/>
                    <a:pt x="37" y="91"/>
                    <a:pt x="35" y="88"/>
                  </a:cubicBezTo>
                  <a:cubicBezTo>
                    <a:pt x="33" y="85"/>
                    <a:pt x="34" y="81"/>
                    <a:pt x="35" y="79"/>
                  </a:cubicBezTo>
                  <a:cubicBezTo>
                    <a:pt x="36" y="77"/>
                    <a:pt x="35" y="71"/>
                    <a:pt x="36" y="71"/>
                  </a:cubicBezTo>
                  <a:cubicBezTo>
                    <a:pt x="38" y="70"/>
                    <a:pt x="48" y="76"/>
                    <a:pt x="50" y="76"/>
                  </a:cubicBezTo>
                  <a:cubicBezTo>
                    <a:pt x="51" y="77"/>
                    <a:pt x="48" y="73"/>
                    <a:pt x="46" y="70"/>
                  </a:cubicBezTo>
                  <a:cubicBezTo>
                    <a:pt x="45" y="70"/>
                    <a:pt x="45" y="69"/>
                    <a:pt x="45" y="68"/>
                  </a:cubicBezTo>
                  <a:cubicBezTo>
                    <a:pt x="45" y="68"/>
                    <a:pt x="44" y="68"/>
                    <a:pt x="44" y="68"/>
                  </a:cubicBezTo>
                  <a:cubicBezTo>
                    <a:pt x="44" y="67"/>
                    <a:pt x="44" y="66"/>
                    <a:pt x="43" y="65"/>
                  </a:cubicBezTo>
                  <a:cubicBezTo>
                    <a:pt x="43" y="65"/>
                    <a:pt x="43" y="65"/>
                    <a:pt x="43" y="65"/>
                  </a:cubicBezTo>
                  <a:cubicBezTo>
                    <a:pt x="43" y="65"/>
                    <a:pt x="43" y="64"/>
                    <a:pt x="42" y="63"/>
                  </a:cubicBezTo>
                  <a:cubicBezTo>
                    <a:pt x="42" y="63"/>
                    <a:pt x="42" y="62"/>
                    <a:pt x="42" y="62"/>
                  </a:cubicBezTo>
                  <a:cubicBezTo>
                    <a:pt x="42" y="61"/>
                    <a:pt x="41" y="60"/>
                    <a:pt x="41" y="59"/>
                  </a:cubicBezTo>
                  <a:cubicBezTo>
                    <a:pt x="41" y="58"/>
                    <a:pt x="41" y="57"/>
                    <a:pt x="40" y="56"/>
                  </a:cubicBezTo>
                  <a:cubicBezTo>
                    <a:pt x="40" y="52"/>
                    <a:pt x="36" y="51"/>
                    <a:pt x="33" y="47"/>
                  </a:cubicBezTo>
                  <a:cubicBezTo>
                    <a:pt x="30" y="44"/>
                    <a:pt x="27" y="33"/>
                    <a:pt x="24" y="30"/>
                  </a:cubicBezTo>
                  <a:cubicBezTo>
                    <a:pt x="22" y="27"/>
                    <a:pt x="20" y="27"/>
                    <a:pt x="20" y="23"/>
                  </a:cubicBezTo>
                  <a:cubicBezTo>
                    <a:pt x="19" y="19"/>
                    <a:pt x="15" y="11"/>
                    <a:pt x="13" y="8"/>
                  </a:cubicBezTo>
                  <a:cubicBezTo>
                    <a:pt x="12" y="6"/>
                    <a:pt x="13" y="5"/>
                    <a:pt x="12" y="2"/>
                  </a:cubicBezTo>
                  <a:cubicBezTo>
                    <a:pt x="11" y="0"/>
                    <a:pt x="5" y="0"/>
                    <a:pt x="2" y="1"/>
                  </a:cubicBezTo>
                  <a:cubicBezTo>
                    <a:pt x="0" y="1"/>
                    <a:pt x="7" y="5"/>
                    <a:pt x="9" y="7"/>
                  </a:cubicBezTo>
                  <a:cubicBezTo>
                    <a:pt x="10" y="10"/>
                    <a:pt x="7" y="9"/>
                    <a:pt x="4" y="11"/>
                  </a:cubicBezTo>
                  <a:cubicBezTo>
                    <a:pt x="1" y="13"/>
                    <a:pt x="5" y="17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7"/>
            <p:cNvSpPr/>
            <p:nvPr/>
          </p:nvSpPr>
          <p:spPr bwMode="auto">
            <a:xfrm>
              <a:off x="7662666" y="3293875"/>
              <a:ext cx="88856" cy="101843"/>
            </a:xfrm>
            <a:custGeom>
              <a:avLst/>
              <a:gdLst>
                <a:gd name="T0" fmla="*/ 11 w 55"/>
                <a:gd name="T1" fmla="*/ 0 h 63"/>
                <a:gd name="T2" fmla="*/ 5 w 55"/>
                <a:gd name="T3" fmla="*/ 7 h 63"/>
                <a:gd name="T4" fmla="*/ 8 w 55"/>
                <a:gd name="T5" fmla="*/ 27 h 63"/>
                <a:gd name="T6" fmla="*/ 2 w 55"/>
                <a:gd name="T7" fmla="*/ 26 h 63"/>
                <a:gd name="T8" fmla="*/ 2 w 55"/>
                <a:gd name="T9" fmla="*/ 33 h 63"/>
                <a:gd name="T10" fmla="*/ 6 w 55"/>
                <a:gd name="T11" fmla="*/ 39 h 63"/>
                <a:gd name="T12" fmla="*/ 13 w 55"/>
                <a:gd name="T13" fmla="*/ 43 h 63"/>
                <a:gd name="T14" fmla="*/ 14 w 55"/>
                <a:gd name="T15" fmla="*/ 47 h 63"/>
                <a:gd name="T16" fmla="*/ 21 w 55"/>
                <a:gd name="T17" fmla="*/ 51 h 63"/>
                <a:gd name="T18" fmla="*/ 28 w 55"/>
                <a:gd name="T19" fmla="*/ 49 h 63"/>
                <a:gd name="T20" fmla="*/ 28 w 55"/>
                <a:gd name="T21" fmla="*/ 52 h 63"/>
                <a:gd name="T22" fmla="*/ 33 w 55"/>
                <a:gd name="T23" fmla="*/ 53 h 63"/>
                <a:gd name="T24" fmla="*/ 38 w 55"/>
                <a:gd name="T25" fmla="*/ 56 h 63"/>
                <a:gd name="T26" fmla="*/ 40 w 55"/>
                <a:gd name="T27" fmla="*/ 51 h 63"/>
                <a:gd name="T28" fmla="*/ 43 w 55"/>
                <a:gd name="T29" fmla="*/ 55 h 63"/>
                <a:gd name="T30" fmla="*/ 43 w 55"/>
                <a:gd name="T31" fmla="*/ 59 h 63"/>
                <a:gd name="T32" fmla="*/ 53 w 55"/>
                <a:gd name="T33" fmla="*/ 63 h 63"/>
                <a:gd name="T34" fmla="*/ 55 w 55"/>
                <a:gd name="T35" fmla="*/ 59 h 63"/>
                <a:gd name="T36" fmla="*/ 49 w 55"/>
                <a:gd name="T37" fmla="*/ 54 h 63"/>
                <a:gd name="T38" fmla="*/ 50 w 55"/>
                <a:gd name="T39" fmla="*/ 50 h 63"/>
                <a:gd name="T40" fmla="*/ 44 w 55"/>
                <a:gd name="T41" fmla="*/ 49 h 63"/>
                <a:gd name="T42" fmla="*/ 39 w 55"/>
                <a:gd name="T43" fmla="*/ 46 h 63"/>
                <a:gd name="T44" fmla="*/ 29 w 55"/>
                <a:gd name="T45" fmla="*/ 45 h 63"/>
                <a:gd name="T46" fmla="*/ 26 w 55"/>
                <a:gd name="T47" fmla="*/ 39 h 63"/>
                <a:gd name="T48" fmla="*/ 31 w 55"/>
                <a:gd name="T49" fmla="*/ 42 h 63"/>
                <a:gd name="T50" fmla="*/ 27 w 55"/>
                <a:gd name="T51" fmla="*/ 36 h 63"/>
                <a:gd name="T52" fmla="*/ 23 w 55"/>
                <a:gd name="T53" fmla="*/ 31 h 63"/>
                <a:gd name="T54" fmla="*/ 27 w 55"/>
                <a:gd name="T55" fmla="*/ 26 h 63"/>
                <a:gd name="T56" fmla="*/ 25 w 55"/>
                <a:gd name="T57" fmla="*/ 14 h 63"/>
                <a:gd name="T58" fmla="*/ 22 w 55"/>
                <a:gd name="T59" fmla="*/ 7 h 63"/>
                <a:gd name="T60" fmla="*/ 19 w 55"/>
                <a:gd name="T61" fmla="*/ 4 h 63"/>
                <a:gd name="T62" fmla="*/ 11 w 55"/>
                <a:gd name="T6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63">
                  <a:moveTo>
                    <a:pt x="11" y="0"/>
                  </a:moveTo>
                  <a:cubicBezTo>
                    <a:pt x="7" y="1"/>
                    <a:pt x="4" y="4"/>
                    <a:pt x="5" y="7"/>
                  </a:cubicBezTo>
                  <a:cubicBezTo>
                    <a:pt x="6" y="11"/>
                    <a:pt x="10" y="25"/>
                    <a:pt x="8" y="27"/>
                  </a:cubicBezTo>
                  <a:cubicBezTo>
                    <a:pt x="6" y="29"/>
                    <a:pt x="4" y="26"/>
                    <a:pt x="2" y="26"/>
                  </a:cubicBezTo>
                  <a:cubicBezTo>
                    <a:pt x="0" y="26"/>
                    <a:pt x="3" y="32"/>
                    <a:pt x="2" y="33"/>
                  </a:cubicBezTo>
                  <a:cubicBezTo>
                    <a:pt x="2" y="34"/>
                    <a:pt x="3" y="37"/>
                    <a:pt x="6" y="39"/>
                  </a:cubicBezTo>
                  <a:cubicBezTo>
                    <a:pt x="9" y="41"/>
                    <a:pt x="16" y="42"/>
                    <a:pt x="13" y="43"/>
                  </a:cubicBezTo>
                  <a:cubicBezTo>
                    <a:pt x="10" y="45"/>
                    <a:pt x="12" y="46"/>
                    <a:pt x="14" y="47"/>
                  </a:cubicBezTo>
                  <a:cubicBezTo>
                    <a:pt x="16" y="49"/>
                    <a:pt x="18" y="50"/>
                    <a:pt x="21" y="51"/>
                  </a:cubicBezTo>
                  <a:cubicBezTo>
                    <a:pt x="24" y="52"/>
                    <a:pt x="26" y="50"/>
                    <a:pt x="28" y="49"/>
                  </a:cubicBezTo>
                  <a:cubicBezTo>
                    <a:pt x="29" y="47"/>
                    <a:pt x="28" y="50"/>
                    <a:pt x="28" y="52"/>
                  </a:cubicBezTo>
                  <a:cubicBezTo>
                    <a:pt x="28" y="54"/>
                    <a:pt x="31" y="54"/>
                    <a:pt x="33" y="53"/>
                  </a:cubicBezTo>
                  <a:cubicBezTo>
                    <a:pt x="36" y="53"/>
                    <a:pt x="37" y="55"/>
                    <a:pt x="38" y="56"/>
                  </a:cubicBezTo>
                  <a:cubicBezTo>
                    <a:pt x="40" y="57"/>
                    <a:pt x="39" y="53"/>
                    <a:pt x="40" y="51"/>
                  </a:cubicBezTo>
                  <a:cubicBezTo>
                    <a:pt x="40" y="50"/>
                    <a:pt x="42" y="53"/>
                    <a:pt x="43" y="55"/>
                  </a:cubicBezTo>
                  <a:cubicBezTo>
                    <a:pt x="44" y="57"/>
                    <a:pt x="42" y="57"/>
                    <a:pt x="43" y="59"/>
                  </a:cubicBezTo>
                  <a:cubicBezTo>
                    <a:pt x="44" y="61"/>
                    <a:pt x="51" y="63"/>
                    <a:pt x="53" y="63"/>
                  </a:cubicBezTo>
                  <a:cubicBezTo>
                    <a:pt x="55" y="63"/>
                    <a:pt x="54" y="60"/>
                    <a:pt x="55" y="59"/>
                  </a:cubicBezTo>
                  <a:cubicBezTo>
                    <a:pt x="55" y="58"/>
                    <a:pt x="50" y="56"/>
                    <a:pt x="49" y="54"/>
                  </a:cubicBezTo>
                  <a:cubicBezTo>
                    <a:pt x="48" y="53"/>
                    <a:pt x="50" y="52"/>
                    <a:pt x="50" y="50"/>
                  </a:cubicBezTo>
                  <a:cubicBezTo>
                    <a:pt x="49" y="49"/>
                    <a:pt x="46" y="49"/>
                    <a:pt x="44" y="49"/>
                  </a:cubicBezTo>
                  <a:cubicBezTo>
                    <a:pt x="43" y="49"/>
                    <a:pt x="41" y="47"/>
                    <a:pt x="39" y="46"/>
                  </a:cubicBezTo>
                  <a:cubicBezTo>
                    <a:pt x="38" y="45"/>
                    <a:pt x="32" y="46"/>
                    <a:pt x="29" y="45"/>
                  </a:cubicBezTo>
                  <a:cubicBezTo>
                    <a:pt x="26" y="45"/>
                    <a:pt x="26" y="41"/>
                    <a:pt x="26" y="39"/>
                  </a:cubicBezTo>
                  <a:cubicBezTo>
                    <a:pt x="25" y="37"/>
                    <a:pt x="28" y="41"/>
                    <a:pt x="31" y="42"/>
                  </a:cubicBezTo>
                  <a:cubicBezTo>
                    <a:pt x="34" y="43"/>
                    <a:pt x="30" y="37"/>
                    <a:pt x="27" y="36"/>
                  </a:cubicBezTo>
                  <a:cubicBezTo>
                    <a:pt x="25" y="35"/>
                    <a:pt x="23" y="32"/>
                    <a:pt x="23" y="31"/>
                  </a:cubicBezTo>
                  <a:cubicBezTo>
                    <a:pt x="22" y="29"/>
                    <a:pt x="27" y="28"/>
                    <a:pt x="27" y="26"/>
                  </a:cubicBezTo>
                  <a:cubicBezTo>
                    <a:pt x="27" y="24"/>
                    <a:pt x="29" y="18"/>
                    <a:pt x="25" y="14"/>
                  </a:cubicBezTo>
                  <a:cubicBezTo>
                    <a:pt x="20" y="11"/>
                    <a:pt x="21" y="9"/>
                    <a:pt x="22" y="7"/>
                  </a:cubicBezTo>
                  <a:cubicBezTo>
                    <a:pt x="23" y="5"/>
                    <a:pt x="23" y="4"/>
                    <a:pt x="19" y="4"/>
                  </a:cubicBezTo>
                  <a:cubicBezTo>
                    <a:pt x="15" y="4"/>
                    <a:pt x="15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8"/>
            <p:cNvSpPr/>
            <p:nvPr/>
          </p:nvSpPr>
          <p:spPr bwMode="auto">
            <a:xfrm>
              <a:off x="7754939" y="3395718"/>
              <a:ext cx="27340" cy="40327"/>
            </a:xfrm>
            <a:custGeom>
              <a:avLst/>
              <a:gdLst>
                <a:gd name="T0" fmla="*/ 2 w 17"/>
                <a:gd name="T1" fmla="*/ 3 h 25"/>
                <a:gd name="T2" fmla="*/ 3 w 17"/>
                <a:gd name="T3" fmla="*/ 5 h 25"/>
                <a:gd name="T4" fmla="*/ 9 w 17"/>
                <a:gd name="T5" fmla="*/ 12 h 25"/>
                <a:gd name="T6" fmla="*/ 9 w 17"/>
                <a:gd name="T7" fmla="*/ 16 h 25"/>
                <a:gd name="T8" fmla="*/ 7 w 17"/>
                <a:gd name="T9" fmla="*/ 18 h 25"/>
                <a:gd name="T10" fmla="*/ 12 w 17"/>
                <a:gd name="T11" fmla="*/ 25 h 25"/>
                <a:gd name="T12" fmla="*/ 13 w 17"/>
                <a:gd name="T13" fmla="*/ 18 h 25"/>
                <a:gd name="T14" fmla="*/ 16 w 17"/>
                <a:gd name="T15" fmla="*/ 14 h 25"/>
                <a:gd name="T16" fmla="*/ 13 w 17"/>
                <a:gd name="T17" fmla="*/ 5 h 25"/>
                <a:gd name="T18" fmla="*/ 8 w 17"/>
                <a:gd name="T19" fmla="*/ 1 h 25"/>
                <a:gd name="T20" fmla="*/ 2 w 17"/>
                <a:gd name="T2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5">
                  <a:moveTo>
                    <a:pt x="2" y="3"/>
                  </a:moveTo>
                  <a:cubicBezTo>
                    <a:pt x="1" y="3"/>
                    <a:pt x="0" y="2"/>
                    <a:pt x="3" y="5"/>
                  </a:cubicBezTo>
                  <a:cubicBezTo>
                    <a:pt x="6" y="8"/>
                    <a:pt x="9" y="10"/>
                    <a:pt x="9" y="12"/>
                  </a:cubicBezTo>
                  <a:cubicBezTo>
                    <a:pt x="10" y="13"/>
                    <a:pt x="10" y="16"/>
                    <a:pt x="9" y="16"/>
                  </a:cubicBezTo>
                  <a:cubicBezTo>
                    <a:pt x="8" y="16"/>
                    <a:pt x="6" y="16"/>
                    <a:pt x="7" y="18"/>
                  </a:cubicBezTo>
                  <a:cubicBezTo>
                    <a:pt x="8" y="21"/>
                    <a:pt x="10" y="25"/>
                    <a:pt x="12" y="25"/>
                  </a:cubicBezTo>
                  <a:cubicBezTo>
                    <a:pt x="13" y="24"/>
                    <a:pt x="12" y="19"/>
                    <a:pt x="13" y="18"/>
                  </a:cubicBezTo>
                  <a:cubicBezTo>
                    <a:pt x="15" y="17"/>
                    <a:pt x="17" y="17"/>
                    <a:pt x="16" y="14"/>
                  </a:cubicBezTo>
                  <a:cubicBezTo>
                    <a:pt x="15" y="11"/>
                    <a:pt x="15" y="7"/>
                    <a:pt x="13" y="5"/>
                  </a:cubicBezTo>
                  <a:cubicBezTo>
                    <a:pt x="12" y="4"/>
                    <a:pt x="10" y="1"/>
                    <a:pt x="8" y="1"/>
                  </a:cubicBezTo>
                  <a:cubicBezTo>
                    <a:pt x="4" y="0"/>
                    <a:pt x="4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9"/>
            <p:cNvSpPr/>
            <p:nvPr/>
          </p:nvSpPr>
          <p:spPr bwMode="auto">
            <a:xfrm>
              <a:off x="7733750" y="3442880"/>
              <a:ext cx="82705" cy="66300"/>
            </a:xfrm>
            <a:custGeom>
              <a:avLst/>
              <a:gdLst>
                <a:gd name="T0" fmla="*/ 46 w 51"/>
                <a:gd name="T1" fmla="*/ 20 h 41"/>
                <a:gd name="T2" fmla="*/ 35 w 51"/>
                <a:gd name="T3" fmla="*/ 1 h 41"/>
                <a:gd name="T4" fmla="*/ 32 w 51"/>
                <a:gd name="T5" fmla="*/ 11 h 41"/>
                <a:gd name="T6" fmla="*/ 27 w 51"/>
                <a:gd name="T7" fmla="*/ 13 h 41"/>
                <a:gd name="T8" fmla="*/ 20 w 51"/>
                <a:gd name="T9" fmla="*/ 19 h 41"/>
                <a:gd name="T10" fmla="*/ 15 w 51"/>
                <a:gd name="T11" fmla="*/ 15 h 41"/>
                <a:gd name="T12" fmla="*/ 11 w 51"/>
                <a:gd name="T13" fmla="*/ 17 h 41"/>
                <a:gd name="T14" fmla="*/ 7 w 51"/>
                <a:gd name="T15" fmla="*/ 19 h 41"/>
                <a:gd name="T16" fmla="*/ 1 w 51"/>
                <a:gd name="T17" fmla="*/ 23 h 41"/>
                <a:gd name="T18" fmla="*/ 2 w 51"/>
                <a:gd name="T19" fmla="*/ 28 h 41"/>
                <a:gd name="T20" fmla="*/ 6 w 51"/>
                <a:gd name="T21" fmla="*/ 23 h 41"/>
                <a:gd name="T22" fmla="*/ 11 w 51"/>
                <a:gd name="T23" fmla="*/ 26 h 41"/>
                <a:gd name="T24" fmla="*/ 20 w 51"/>
                <a:gd name="T25" fmla="*/ 23 h 41"/>
                <a:gd name="T26" fmla="*/ 24 w 51"/>
                <a:gd name="T27" fmla="*/ 28 h 41"/>
                <a:gd name="T28" fmla="*/ 27 w 51"/>
                <a:gd name="T29" fmla="*/ 38 h 41"/>
                <a:gd name="T30" fmla="*/ 35 w 51"/>
                <a:gd name="T31" fmla="*/ 41 h 41"/>
                <a:gd name="T32" fmla="*/ 41 w 51"/>
                <a:gd name="T33" fmla="*/ 36 h 41"/>
                <a:gd name="T34" fmla="*/ 39 w 51"/>
                <a:gd name="T35" fmla="*/ 31 h 41"/>
                <a:gd name="T36" fmla="*/ 43 w 51"/>
                <a:gd name="T37" fmla="*/ 31 h 41"/>
                <a:gd name="T38" fmla="*/ 49 w 51"/>
                <a:gd name="T39" fmla="*/ 31 h 41"/>
                <a:gd name="T40" fmla="*/ 46 w 51"/>
                <a:gd name="T4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41">
                  <a:moveTo>
                    <a:pt x="46" y="20"/>
                  </a:moveTo>
                  <a:cubicBezTo>
                    <a:pt x="45" y="14"/>
                    <a:pt x="37" y="2"/>
                    <a:pt x="35" y="1"/>
                  </a:cubicBezTo>
                  <a:cubicBezTo>
                    <a:pt x="32" y="0"/>
                    <a:pt x="33" y="10"/>
                    <a:pt x="32" y="11"/>
                  </a:cubicBezTo>
                  <a:cubicBezTo>
                    <a:pt x="32" y="11"/>
                    <a:pt x="27" y="10"/>
                    <a:pt x="27" y="13"/>
                  </a:cubicBezTo>
                  <a:cubicBezTo>
                    <a:pt x="26" y="15"/>
                    <a:pt x="21" y="20"/>
                    <a:pt x="20" y="19"/>
                  </a:cubicBezTo>
                  <a:cubicBezTo>
                    <a:pt x="19" y="18"/>
                    <a:pt x="16" y="15"/>
                    <a:pt x="15" y="15"/>
                  </a:cubicBezTo>
                  <a:cubicBezTo>
                    <a:pt x="14" y="15"/>
                    <a:pt x="10" y="16"/>
                    <a:pt x="11" y="17"/>
                  </a:cubicBezTo>
                  <a:cubicBezTo>
                    <a:pt x="11" y="19"/>
                    <a:pt x="9" y="18"/>
                    <a:pt x="7" y="19"/>
                  </a:cubicBezTo>
                  <a:cubicBezTo>
                    <a:pt x="5" y="20"/>
                    <a:pt x="1" y="21"/>
                    <a:pt x="1" y="23"/>
                  </a:cubicBezTo>
                  <a:cubicBezTo>
                    <a:pt x="2" y="26"/>
                    <a:pt x="0" y="30"/>
                    <a:pt x="2" y="28"/>
                  </a:cubicBezTo>
                  <a:cubicBezTo>
                    <a:pt x="4" y="25"/>
                    <a:pt x="5" y="22"/>
                    <a:pt x="6" y="23"/>
                  </a:cubicBezTo>
                  <a:cubicBezTo>
                    <a:pt x="8" y="25"/>
                    <a:pt x="8" y="27"/>
                    <a:pt x="11" y="26"/>
                  </a:cubicBezTo>
                  <a:cubicBezTo>
                    <a:pt x="14" y="25"/>
                    <a:pt x="18" y="22"/>
                    <a:pt x="20" y="23"/>
                  </a:cubicBezTo>
                  <a:cubicBezTo>
                    <a:pt x="22" y="25"/>
                    <a:pt x="25" y="26"/>
                    <a:pt x="24" y="28"/>
                  </a:cubicBezTo>
                  <a:cubicBezTo>
                    <a:pt x="23" y="30"/>
                    <a:pt x="22" y="34"/>
                    <a:pt x="27" y="38"/>
                  </a:cubicBezTo>
                  <a:cubicBezTo>
                    <a:pt x="31" y="41"/>
                    <a:pt x="33" y="41"/>
                    <a:pt x="35" y="41"/>
                  </a:cubicBezTo>
                  <a:cubicBezTo>
                    <a:pt x="38" y="40"/>
                    <a:pt x="42" y="38"/>
                    <a:pt x="41" y="36"/>
                  </a:cubicBezTo>
                  <a:cubicBezTo>
                    <a:pt x="39" y="35"/>
                    <a:pt x="38" y="32"/>
                    <a:pt x="39" y="31"/>
                  </a:cubicBezTo>
                  <a:cubicBezTo>
                    <a:pt x="39" y="30"/>
                    <a:pt x="41" y="28"/>
                    <a:pt x="43" y="31"/>
                  </a:cubicBezTo>
                  <a:cubicBezTo>
                    <a:pt x="45" y="33"/>
                    <a:pt x="48" y="34"/>
                    <a:pt x="49" y="31"/>
                  </a:cubicBezTo>
                  <a:cubicBezTo>
                    <a:pt x="51" y="29"/>
                    <a:pt x="48" y="26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40"/>
            <p:cNvSpPr/>
            <p:nvPr/>
          </p:nvSpPr>
          <p:spPr bwMode="auto">
            <a:xfrm>
              <a:off x="7715979" y="3410072"/>
              <a:ext cx="29391" cy="27340"/>
            </a:xfrm>
            <a:custGeom>
              <a:avLst/>
              <a:gdLst>
                <a:gd name="T0" fmla="*/ 11 w 18"/>
                <a:gd name="T1" fmla="*/ 11 h 17"/>
                <a:gd name="T2" fmla="*/ 16 w 18"/>
                <a:gd name="T3" fmla="*/ 7 h 17"/>
                <a:gd name="T4" fmla="*/ 12 w 18"/>
                <a:gd name="T5" fmla="*/ 2 h 17"/>
                <a:gd name="T6" fmla="*/ 4 w 18"/>
                <a:gd name="T7" fmla="*/ 0 h 17"/>
                <a:gd name="T8" fmla="*/ 7 w 18"/>
                <a:gd name="T9" fmla="*/ 7 h 17"/>
                <a:gd name="T10" fmla="*/ 5 w 18"/>
                <a:gd name="T11" fmla="*/ 13 h 17"/>
                <a:gd name="T12" fmla="*/ 11 w 18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11" y="11"/>
                  </a:moveTo>
                  <a:cubicBezTo>
                    <a:pt x="14" y="10"/>
                    <a:pt x="14" y="8"/>
                    <a:pt x="16" y="7"/>
                  </a:cubicBezTo>
                  <a:cubicBezTo>
                    <a:pt x="18" y="6"/>
                    <a:pt x="15" y="2"/>
                    <a:pt x="12" y="2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0" y="1"/>
                    <a:pt x="4" y="4"/>
                    <a:pt x="7" y="7"/>
                  </a:cubicBezTo>
                  <a:cubicBezTo>
                    <a:pt x="9" y="10"/>
                    <a:pt x="4" y="10"/>
                    <a:pt x="5" y="13"/>
                  </a:cubicBezTo>
                  <a:cubicBezTo>
                    <a:pt x="5" y="17"/>
                    <a:pt x="8" y="13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41"/>
            <p:cNvSpPr/>
            <p:nvPr/>
          </p:nvSpPr>
          <p:spPr bwMode="auto">
            <a:xfrm>
              <a:off x="7732383" y="3426476"/>
              <a:ext cx="22556" cy="36909"/>
            </a:xfrm>
            <a:custGeom>
              <a:avLst/>
              <a:gdLst>
                <a:gd name="T0" fmla="*/ 10 w 14"/>
                <a:gd name="T1" fmla="*/ 0 h 23"/>
                <a:gd name="T2" fmla="*/ 5 w 14"/>
                <a:gd name="T3" fmla="*/ 6 h 23"/>
                <a:gd name="T4" fmla="*/ 3 w 14"/>
                <a:gd name="T5" fmla="*/ 13 h 23"/>
                <a:gd name="T6" fmla="*/ 11 w 14"/>
                <a:gd name="T7" fmla="*/ 20 h 23"/>
                <a:gd name="T8" fmla="*/ 10 w 14"/>
                <a:gd name="T9" fmla="*/ 10 h 23"/>
                <a:gd name="T10" fmla="*/ 10 w 14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3">
                  <a:moveTo>
                    <a:pt x="10" y="0"/>
                  </a:moveTo>
                  <a:cubicBezTo>
                    <a:pt x="9" y="0"/>
                    <a:pt x="5" y="3"/>
                    <a:pt x="5" y="6"/>
                  </a:cubicBezTo>
                  <a:cubicBezTo>
                    <a:pt x="4" y="9"/>
                    <a:pt x="0" y="10"/>
                    <a:pt x="3" y="13"/>
                  </a:cubicBezTo>
                  <a:cubicBezTo>
                    <a:pt x="5" y="17"/>
                    <a:pt x="11" y="23"/>
                    <a:pt x="11" y="20"/>
                  </a:cubicBezTo>
                  <a:cubicBezTo>
                    <a:pt x="11" y="17"/>
                    <a:pt x="10" y="13"/>
                    <a:pt x="10" y="10"/>
                  </a:cubicBezTo>
                  <a:cubicBezTo>
                    <a:pt x="10" y="7"/>
                    <a:pt x="14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42"/>
            <p:cNvSpPr/>
            <p:nvPr/>
          </p:nvSpPr>
          <p:spPr bwMode="auto">
            <a:xfrm>
              <a:off x="7753572" y="3436045"/>
              <a:ext cx="27340" cy="12987"/>
            </a:xfrm>
            <a:custGeom>
              <a:avLst/>
              <a:gdLst>
                <a:gd name="T0" fmla="*/ 2 w 17"/>
                <a:gd name="T1" fmla="*/ 8 h 8"/>
                <a:gd name="T2" fmla="*/ 7 w 17"/>
                <a:gd name="T3" fmla="*/ 2 h 8"/>
                <a:gd name="T4" fmla="*/ 2 w 17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">
                  <a:moveTo>
                    <a:pt x="2" y="8"/>
                  </a:moveTo>
                  <a:cubicBezTo>
                    <a:pt x="4" y="8"/>
                    <a:pt x="17" y="6"/>
                    <a:pt x="7" y="2"/>
                  </a:cubicBezTo>
                  <a:cubicBezTo>
                    <a:pt x="3" y="0"/>
                    <a:pt x="0" y="7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Freeform 43"/>
            <p:cNvSpPr/>
            <p:nvPr/>
          </p:nvSpPr>
          <p:spPr bwMode="auto">
            <a:xfrm>
              <a:off x="7683855" y="3381364"/>
              <a:ext cx="23923" cy="20505"/>
            </a:xfrm>
            <a:custGeom>
              <a:avLst/>
              <a:gdLst>
                <a:gd name="T0" fmla="*/ 11 w 15"/>
                <a:gd name="T1" fmla="*/ 2 h 13"/>
                <a:gd name="T2" fmla="*/ 2 w 15"/>
                <a:gd name="T3" fmla="*/ 2 h 13"/>
                <a:gd name="T4" fmla="*/ 5 w 15"/>
                <a:gd name="T5" fmla="*/ 6 h 13"/>
                <a:gd name="T6" fmla="*/ 12 w 15"/>
                <a:gd name="T7" fmla="*/ 13 h 13"/>
                <a:gd name="T8" fmla="*/ 15 w 15"/>
                <a:gd name="T9" fmla="*/ 8 h 13"/>
                <a:gd name="T10" fmla="*/ 11 w 15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1" y="2"/>
                  </a:moveTo>
                  <a:cubicBezTo>
                    <a:pt x="8" y="1"/>
                    <a:pt x="0" y="0"/>
                    <a:pt x="2" y="2"/>
                  </a:cubicBezTo>
                  <a:cubicBezTo>
                    <a:pt x="3" y="3"/>
                    <a:pt x="2" y="6"/>
                    <a:pt x="5" y="6"/>
                  </a:cubicBezTo>
                  <a:cubicBezTo>
                    <a:pt x="8" y="6"/>
                    <a:pt x="7" y="13"/>
                    <a:pt x="12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6"/>
                    <a:pt x="14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44"/>
            <p:cNvSpPr/>
            <p:nvPr/>
          </p:nvSpPr>
          <p:spPr bwMode="auto">
            <a:xfrm>
              <a:off x="7646945" y="3419641"/>
              <a:ext cx="38276" cy="45795"/>
            </a:xfrm>
            <a:custGeom>
              <a:avLst/>
              <a:gdLst>
                <a:gd name="T0" fmla="*/ 10 w 24"/>
                <a:gd name="T1" fmla="*/ 17 h 28"/>
                <a:gd name="T2" fmla="*/ 2 w 24"/>
                <a:gd name="T3" fmla="*/ 28 h 28"/>
                <a:gd name="T4" fmla="*/ 14 w 24"/>
                <a:gd name="T5" fmla="*/ 19 h 28"/>
                <a:gd name="T6" fmla="*/ 24 w 24"/>
                <a:gd name="T7" fmla="*/ 11 h 28"/>
                <a:gd name="T8" fmla="*/ 20 w 24"/>
                <a:gd name="T9" fmla="*/ 3 h 28"/>
                <a:gd name="T10" fmla="*/ 18 w 24"/>
                <a:gd name="T11" fmla="*/ 9 h 28"/>
                <a:gd name="T12" fmla="*/ 10 w 24"/>
                <a:gd name="T1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10" y="17"/>
                  </a:moveTo>
                  <a:cubicBezTo>
                    <a:pt x="9" y="18"/>
                    <a:pt x="0" y="28"/>
                    <a:pt x="2" y="28"/>
                  </a:cubicBezTo>
                  <a:cubicBezTo>
                    <a:pt x="5" y="28"/>
                    <a:pt x="11" y="20"/>
                    <a:pt x="14" y="19"/>
                  </a:cubicBezTo>
                  <a:cubicBezTo>
                    <a:pt x="16" y="18"/>
                    <a:pt x="23" y="13"/>
                    <a:pt x="24" y="11"/>
                  </a:cubicBezTo>
                  <a:cubicBezTo>
                    <a:pt x="24" y="9"/>
                    <a:pt x="22" y="0"/>
                    <a:pt x="20" y="3"/>
                  </a:cubicBezTo>
                  <a:cubicBezTo>
                    <a:pt x="18" y="4"/>
                    <a:pt x="21" y="8"/>
                    <a:pt x="18" y="9"/>
                  </a:cubicBezTo>
                  <a:cubicBezTo>
                    <a:pt x="16" y="10"/>
                    <a:pt x="11" y="16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45"/>
            <p:cNvSpPr/>
            <p:nvPr/>
          </p:nvSpPr>
          <p:spPr bwMode="auto">
            <a:xfrm>
              <a:off x="7911462" y="3613757"/>
              <a:ext cx="405320" cy="185914"/>
            </a:xfrm>
            <a:custGeom>
              <a:avLst/>
              <a:gdLst>
                <a:gd name="T0" fmla="*/ 188 w 251"/>
                <a:gd name="T1" fmla="*/ 84 h 115"/>
                <a:gd name="T2" fmla="*/ 206 w 251"/>
                <a:gd name="T3" fmla="*/ 103 h 115"/>
                <a:gd name="T4" fmla="*/ 235 w 251"/>
                <a:gd name="T5" fmla="*/ 112 h 115"/>
                <a:gd name="T6" fmla="*/ 247 w 251"/>
                <a:gd name="T7" fmla="*/ 112 h 115"/>
                <a:gd name="T8" fmla="*/ 220 w 251"/>
                <a:gd name="T9" fmla="*/ 94 h 115"/>
                <a:gd name="T10" fmla="*/ 195 w 251"/>
                <a:gd name="T11" fmla="*/ 69 h 115"/>
                <a:gd name="T12" fmla="*/ 192 w 251"/>
                <a:gd name="T13" fmla="*/ 59 h 115"/>
                <a:gd name="T14" fmla="*/ 172 w 251"/>
                <a:gd name="T15" fmla="*/ 47 h 115"/>
                <a:gd name="T16" fmla="*/ 153 w 251"/>
                <a:gd name="T17" fmla="*/ 36 h 115"/>
                <a:gd name="T18" fmla="*/ 120 w 251"/>
                <a:gd name="T19" fmla="*/ 25 h 115"/>
                <a:gd name="T20" fmla="*/ 118 w 251"/>
                <a:gd name="T21" fmla="*/ 24 h 115"/>
                <a:gd name="T22" fmla="*/ 113 w 251"/>
                <a:gd name="T23" fmla="*/ 22 h 115"/>
                <a:gd name="T24" fmla="*/ 112 w 251"/>
                <a:gd name="T25" fmla="*/ 21 h 115"/>
                <a:gd name="T26" fmla="*/ 111 w 251"/>
                <a:gd name="T27" fmla="*/ 20 h 115"/>
                <a:gd name="T28" fmla="*/ 105 w 251"/>
                <a:gd name="T29" fmla="*/ 21 h 115"/>
                <a:gd name="T30" fmla="*/ 78 w 251"/>
                <a:gd name="T31" fmla="*/ 11 h 115"/>
                <a:gd name="T32" fmla="*/ 66 w 251"/>
                <a:gd name="T33" fmla="*/ 17 h 115"/>
                <a:gd name="T34" fmla="*/ 65 w 251"/>
                <a:gd name="T35" fmla="*/ 22 h 115"/>
                <a:gd name="T36" fmla="*/ 57 w 251"/>
                <a:gd name="T37" fmla="*/ 31 h 115"/>
                <a:gd name="T38" fmla="*/ 44 w 251"/>
                <a:gd name="T39" fmla="*/ 21 h 115"/>
                <a:gd name="T40" fmla="*/ 33 w 251"/>
                <a:gd name="T41" fmla="*/ 5 h 115"/>
                <a:gd name="T42" fmla="*/ 10 w 251"/>
                <a:gd name="T43" fmla="*/ 4 h 115"/>
                <a:gd name="T44" fmla="*/ 4 w 251"/>
                <a:gd name="T45" fmla="*/ 6 h 115"/>
                <a:gd name="T46" fmla="*/ 20 w 251"/>
                <a:gd name="T47" fmla="*/ 16 h 115"/>
                <a:gd name="T48" fmla="*/ 31 w 251"/>
                <a:gd name="T49" fmla="*/ 25 h 115"/>
                <a:gd name="T50" fmla="*/ 35 w 251"/>
                <a:gd name="T51" fmla="*/ 35 h 115"/>
                <a:gd name="T52" fmla="*/ 41 w 251"/>
                <a:gd name="T53" fmla="*/ 36 h 115"/>
                <a:gd name="T54" fmla="*/ 49 w 251"/>
                <a:gd name="T55" fmla="*/ 39 h 115"/>
                <a:gd name="T56" fmla="*/ 85 w 251"/>
                <a:gd name="T57" fmla="*/ 53 h 115"/>
                <a:gd name="T58" fmla="*/ 113 w 251"/>
                <a:gd name="T59" fmla="*/ 79 h 115"/>
                <a:gd name="T60" fmla="*/ 99 w 251"/>
                <a:gd name="T61" fmla="*/ 89 h 115"/>
                <a:gd name="T62" fmla="*/ 115 w 251"/>
                <a:gd name="T63" fmla="*/ 87 h 115"/>
                <a:gd name="T64" fmla="*/ 126 w 251"/>
                <a:gd name="T65" fmla="*/ 88 h 115"/>
                <a:gd name="T66" fmla="*/ 128 w 251"/>
                <a:gd name="T67" fmla="*/ 90 h 115"/>
                <a:gd name="T68" fmla="*/ 130 w 251"/>
                <a:gd name="T69" fmla="*/ 92 h 115"/>
                <a:gd name="T70" fmla="*/ 132 w 251"/>
                <a:gd name="T71" fmla="*/ 94 h 115"/>
                <a:gd name="T72" fmla="*/ 135 w 251"/>
                <a:gd name="T73" fmla="*/ 96 h 115"/>
                <a:gd name="T74" fmla="*/ 136 w 251"/>
                <a:gd name="T75" fmla="*/ 97 h 115"/>
                <a:gd name="T76" fmla="*/ 138 w 251"/>
                <a:gd name="T77" fmla="*/ 98 h 115"/>
                <a:gd name="T78" fmla="*/ 140 w 251"/>
                <a:gd name="T79" fmla="*/ 98 h 115"/>
                <a:gd name="T80" fmla="*/ 154 w 251"/>
                <a:gd name="T81" fmla="*/ 98 h 115"/>
                <a:gd name="T82" fmla="*/ 155 w 251"/>
                <a:gd name="T83" fmla="*/ 87 h 115"/>
                <a:gd name="T84" fmla="*/ 165 w 251"/>
                <a:gd name="T85" fmla="*/ 81 h 115"/>
                <a:gd name="T86" fmla="*/ 179 w 251"/>
                <a:gd name="T87" fmla="*/ 8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115">
                  <a:moveTo>
                    <a:pt x="179" y="82"/>
                  </a:moveTo>
                  <a:cubicBezTo>
                    <a:pt x="184" y="84"/>
                    <a:pt x="186" y="84"/>
                    <a:pt x="188" y="84"/>
                  </a:cubicBezTo>
                  <a:cubicBezTo>
                    <a:pt x="189" y="84"/>
                    <a:pt x="195" y="92"/>
                    <a:pt x="195" y="92"/>
                  </a:cubicBezTo>
                  <a:cubicBezTo>
                    <a:pt x="195" y="92"/>
                    <a:pt x="203" y="101"/>
                    <a:pt x="206" y="103"/>
                  </a:cubicBezTo>
                  <a:cubicBezTo>
                    <a:pt x="208" y="105"/>
                    <a:pt x="213" y="106"/>
                    <a:pt x="217" y="106"/>
                  </a:cubicBezTo>
                  <a:cubicBezTo>
                    <a:pt x="222" y="106"/>
                    <a:pt x="232" y="110"/>
                    <a:pt x="235" y="112"/>
                  </a:cubicBezTo>
                  <a:cubicBezTo>
                    <a:pt x="238" y="113"/>
                    <a:pt x="238" y="115"/>
                    <a:pt x="242" y="115"/>
                  </a:cubicBezTo>
                  <a:cubicBezTo>
                    <a:pt x="247" y="115"/>
                    <a:pt x="251" y="115"/>
                    <a:pt x="247" y="112"/>
                  </a:cubicBezTo>
                  <a:cubicBezTo>
                    <a:pt x="243" y="110"/>
                    <a:pt x="242" y="109"/>
                    <a:pt x="236" y="105"/>
                  </a:cubicBezTo>
                  <a:cubicBezTo>
                    <a:pt x="230" y="100"/>
                    <a:pt x="224" y="96"/>
                    <a:pt x="220" y="94"/>
                  </a:cubicBezTo>
                  <a:cubicBezTo>
                    <a:pt x="217" y="93"/>
                    <a:pt x="215" y="90"/>
                    <a:pt x="210" y="85"/>
                  </a:cubicBezTo>
                  <a:cubicBezTo>
                    <a:pt x="205" y="79"/>
                    <a:pt x="191" y="69"/>
                    <a:pt x="195" y="69"/>
                  </a:cubicBezTo>
                  <a:cubicBezTo>
                    <a:pt x="199" y="69"/>
                    <a:pt x="207" y="70"/>
                    <a:pt x="205" y="68"/>
                  </a:cubicBezTo>
                  <a:cubicBezTo>
                    <a:pt x="203" y="66"/>
                    <a:pt x="197" y="60"/>
                    <a:pt x="192" y="59"/>
                  </a:cubicBezTo>
                  <a:cubicBezTo>
                    <a:pt x="187" y="57"/>
                    <a:pt x="178" y="57"/>
                    <a:pt x="177" y="54"/>
                  </a:cubicBezTo>
                  <a:cubicBezTo>
                    <a:pt x="176" y="51"/>
                    <a:pt x="178" y="51"/>
                    <a:pt x="172" y="47"/>
                  </a:cubicBezTo>
                  <a:cubicBezTo>
                    <a:pt x="166" y="44"/>
                    <a:pt x="163" y="41"/>
                    <a:pt x="161" y="39"/>
                  </a:cubicBezTo>
                  <a:cubicBezTo>
                    <a:pt x="158" y="36"/>
                    <a:pt x="160" y="37"/>
                    <a:pt x="153" y="36"/>
                  </a:cubicBezTo>
                  <a:cubicBezTo>
                    <a:pt x="147" y="34"/>
                    <a:pt x="145" y="31"/>
                    <a:pt x="139" y="30"/>
                  </a:cubicBezTo>
                  <a:cubicBezTo>
                    <a:pt x="134" y="29"/>
                    <a:pt x="124" y="28"/>
                    <a:pt x="120" y="25"/>
                  </a:cubicBezTo>
                  <a:cubicBezTo>
                    <a:pt x="119" y="25"/>
                    <a:pt x="119" y="24"/>
                    <a:pt x="118" y="24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6" y="23"/>
                    <a:pt x="115" y="22"/>
                    <a:pt x="113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2"/>
                    <a:pt x="112" y="22"/>
                    <a:pt x="112" y="22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2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1" y="20"/>
                  </a:cubicBezTo>
                  <a:cubicBezTo>
                    <a:pt x="112" y="19"/>
                    <a:pt x="109" y="15"/>
                    <a:pt x="108" y="16"/>
                  </a:cubicBezTo>
                  <a:cubicBezTo>
                    <a:pt x="107" y="18"/>
                    <a:pt x="107" y="21"/>
                    <a:pt x="105" y="21"/>
                  </a:cubicBezTo>
                  <a:cubicBezTo>
                    <a:pt x="102" y="21"/>
                    <a:pt x="98" y="18"/>
                    <a:pt x="94" y="18"/>
                  </a:cubicBezTo>
                  <a:cubicBezTo>
                    <a:pt x="90" y="17"/>
                    <a:pt x="79" y="11"/>
                    <a:pt x="78" y="11"/>
                  </a:cubicBezTo>
                  <a:cubicBezTo>
                    <a:pt x="77" y="11"/>
                    <a:pt x="74" y="18"/>
                    <a:pt x="73" y="18"/>
                  </a:cubicBezTo>
                  <a:cubicBezTo>
                    <a:pt x="72" y="18"/>
                    <a:pt x="69" y="17"/>
                    <a:pt x="66" y="17"/>
                  </a:cubicBezTo>
                  <a:cubicBezTo>
                    <a:pt x="62" y="17"/>
                    <a:pt x="58" y="17"/>
                    <a:pt x="59" y="18"/>
                  </a:cubicBezTo>
                  <a:cubicBezTo>
                    <a:pt x="61" y="19"/>
                    <a:pt x="66" y="20"/>
                    <a:pt x="65" y="22"/>
                  </a:cubicBezTo>
                  <a:cubicBezTo>
                    <a:pt x="64" y="23"/>
                    <a:pt x="66" y="27"/>
                    <a:pt x="64" y="28"/>
                  </a:cubicBezTo>
                  <a:cubicBezTo>
                    <a:pt x="63" y="28"/>
                    <a:pt x="61" y="33"/>
                    <a:pt x="57" y="31"/>
                  </a:cubicBezTo>
                  <a:cubicBezTo>
                    <a:pt x="53" y="30"/>
                    <a:pt x="56" y="27"/>
                    <a:pt x="55" y="26"/>
                  </a:cubicBezTo>
                  <a:cubicBezTo>
                    <a:pt x="54" y="26"/>
                    <a:pt x="46" y="21"/>
                    <a:pt x="44" y="21"/>
                  </a:cubicBezTo>
                  <a:cubicBezTo>
                    <a:pt x="39" y="20"/>
                    <a:pt x="45" y="18"/>
                    <a:pt x="42" y="13"/>
                  </a:cubicBezTo>
                  <a:cubicBezTo>
                    <a:pt x="39" y="9"/>
                    <a:pt x="34" y="5"/>
                    <a:pt x="33" y="5"/>
                  </a:cubicBezTo>
                  <a:cubicBezTo>
                    <a:pt x="32" y="5"/>
                    <a:pt x="19" y="3"/>
                    <a:pt x="17" y="3"/>
                  </a:cubicBezTo>
                  <a:cubicBezTo>
                    <a:pt x="15" y="2"/>
                    <a:pt x="11" y="5"/>
                    <a:pt x="10" y="4"/>
                  </a:cubicBezTo>
                  <a:cubicBezTo>
                    <a:pt x="8" y="3"/>
                    <a:pt x="0" y="0"/>
                    <a:pt x="1" y="2"/>
                  </a:cubicBezTo>
                  <a:cubicBezTo>
                    <a:pt x="1" y="3"/>
                    <a:pt x="1" y="6"/>
                    <a:pt x="4" y="6"/>
                  </a:cubicBezTo>
                  <a:cubicBezTo>
                    <a:pt x="7" y="7"/>
                    <a:pt x="6" y="4"/>
                    <a:pt x="9" y="7"/>
                  </a:cubicBezTo>
                  <a:cubicBezTo>
                    <a:pt x="12" y="10"/>
                    <a:pt x="11" y="13"/>
                    <a:pt x="20" y="16"/>
                  </a:cubicBezTo>
                  <a:cubicBezTo>
                    <a:pt x="28" y="20"/>
                    <a:pt x="36" y="19"/>
                    <a:pt x="35" y="20"/>
                  </a:cubicBezTo>
                  <a:cubicBezTo>
                    <a:pt x="35" y="20"/>
                    <a:pt x="33" y="25"/>
                    <a:pt x="31" y="25"/>
                  </a:cubicBezTo>
                  <a:cubicBezTo>
                    <a:pt x="28" y="25"/>
                    <a:pt x="21" y="26"/>
                    <a:pt x="25" y="28"/>
                  </a:cubicBezTo>
                  <a:cubicBezTo>
                    <a:pt x="29" y="30"/>
                    <a:pt x="37" y="34"/>
                    <a:pt x="35" y="35"/>
                  </a:cubicBezTo>
                  <a:cubicBezTo>
                    <a:pt x="33" y="35"/>
                    <a:pt x="30" y="38"/>
                    <a:pt x="34" y="40"/>
                  </a:cubicBezTo>
                  <a:cubicBezTo>
                    <a:pt x="38" y="43"/>
                    <a:pt x="41" y="39"/>
                    <a:pt x="41" y="36"/>
                  </a:cubicBezTo>
                  <a:cubicBezTo>
                    <a:pt x="40" y="34"/>
                    <a:pt x="38" y="29"/>
                    <a:pt x="41" y="32"/>
                  </a:cubicBezTo>
                  <a:cubicBezTo>
                    <a:pt x="45" y="35"/>
                    <a:pt x="43" y="36"/>
                    <a:pt x="49" y="39"/>
                  </a:cubicBezTo>
                  <a:cubicBezTo>
                    <a:pt x="55" y="41"/>
                    <a:pt x="67" y="44"/>
                    <a:pt x="71" y="47"/>
                  </a:cubicBezTo>
                  <a:cubicBezTo>
                    <a:pt x="76" y="49"/>
                    <a:pt x="83" y="53"/>
                    <a:pt x="85" y="53"/>
                  </a:cubicBezTo>
                  <a:cubicBezTo>
                    <a:pt x="88" y="53"/>
                    <a:pt x="94" y="56"/>
                    <a:pt x="99" y="62"/>
                  </a:cubicBezTo>
                  <a:cubicBezTo>
                    <a:pt x="103" y="67"/>
                    <a:pt x="115" y="79"/>
                    <a:pt x="113" y="79"/>
                  </a:cubicBezTo>
                  <a:cubicBezTo>
                    <a:pt x="110" y="79"/>
                    <a:pt x="104" y="77"/>
                    <a:pt x="103" y="79"/>
                  </a:cubicBezTo>
                  <a:cubicBezTo>
                    <a:pt x="102" y="81"/>
                    <a:pt x="97" y="89"/>
                    <a:pt x="99" y="89"/>
                  </a:cubicBezTo>
                  <a:cubicBezTo>
                    <a:pt x="102" y="89"/>
                    <a:pt x="110" y="83"/>
                    <a:pt x="110" y="84"/>
                  </a:cubicBezTo>
                  <a:cubicBezTo>
                    <a:pt x="111" y="86"/>
                    <a:pt x="113" y="89"/>
                    <a:pt x="115" y="87"/>
                  </a:cubicBezTo>
                  <a:cubicBezTo>
                    <a:pt x="117" y="86"/>
                    <a:pt x="119" y="83"/>
                    <a:pt x="121" y="84"/>
                  </a:cubicBezTo>
                  <a:cubicBezTo>
                    <a:pt x="122" y="84"/>
                    <a:pt x="124" y="84"/>
                    <a:pt x="126" y="88"/>
                  </a:cubicBezTo>
                  <a:cubicBezTo>
                    <a:pt x="126" y="88"/>
                    <a:pt x="127" y="89"/>
                    <a:pt x="127" y="89"/>
                  </a:cubicBezTo>
                  <a:cubicBezTo>
                    <a:pt x="127" y="90"/>
                    <a:pt x="128" y="90"/>
                    <a:pt x="128" y="90"/>
                  </a:cubicBezTo>
                  <a:cubicBezTo>
                    <a:pt x="128" y="90"/>
                    <a:pt x="129" y="91"/>
                    <a:pt x="129" y="91"/>
                  </a:cubicBezTo>
                  <a:cubicBezTo>
                    <a:pt x="129" y="92"/>
                    <a:pt x="130" y="92"/>
                    <a:pt x="130" y="92"/>
                  </a:cubicBezTo>
                  <a:cubicBezTo>
                    <a:pt x="130" y="93"/>
                    <a:pt x="131" y="93"/>
                    <a:pt x="131" y="94"/>
                  </a:cubicBezTo>
                  <a:cubicBezTo>
                    <a:pt x="132" y="94"/>
                    <a:pt x="132" y="94"/>
                    <a:pt x="132" y="94"/>
                  </a:cubicBezTo>
                  <a:cubicBezTo>
                    <a:pt x="133" y="95"/>
                    <a:pt x="133" y="95"/>
                    <a:pt x="134" y="96"/>
                  </a:cubicBezTo>
                  <a:cubicBezTo>
                    <a:pt x="134" y="96"/>
                    <a:pt x="134" y="96"/>
                    <a:pt x="135" y="96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5" y="96"/>
                    <a:pt x="135" y="97"/>
                    <a:pt x="136" y="97"/>
                  </a:cubicBezTo>
                  <a:cubicBezTo>
                    <a:pt x="136" y="97"/>
                    <a:pt x="136" y="97"/>
                    <a:pt x="137" y="97"/>
                  </a:cubicBezTo>
                  <a:cubicBezTo>
                    <a:pt x="137" y="98"/>
                    <a:pt x="137" y="98"/>
                    <a:pt x="138" y="98"/>
                  </a:cubicBezTo>
                  <a:cubicBezTo>
                    <a:pt x="138" y="98"/>
                    <a:pt x="138" y="98"/>
                    <a:pt x="139" y="98"/>
                  </a:cubicBezTo>
                  <a:cubicBezTo>
                    <a:pt x="139" y="98"/>
                    <a:pt x="139" y="98"/>
                    <a:pt x="140" y="98"/>
                  </a:cubicBezTo>
                  <a:cubicBezTo>
                    <a:pt x="140" y="99"/>
                    <a:pt x="141" y="99"/>
                    <a:pt x="141" y="99"/>
                  </a:cubicBezTo>
                  <a:cubicBezTo>
                    <a:pt x="144" y="98"/>
                    <a:pt x="151" y="98"/>
                    <a:pt x="154" y="98"/>
                  </a:cubicBezTo>
                  <a:cubicBezTo>
                    <a:pt x="158" y="98"/>
                    <a:pt x="164" y="96"/>
                    <a:pt x="160" y="94"/>
                  </a:cubicBezTo>
                  <a:cubicBezTo>
                    <a:pt x="157" y="91"/>
                    <a:pt x="152" y="87"/>
                    <a:pt x="155" y="87"/>
                  </a:cubicBezTo>
                  <a:cubicBezTo>
                    <a:pt x="158" y="86"/>
                    <a:pt x="163" y="86"/>
                    <a:pt x="162" y="85"/>
                  </a:cubicBezTo>
                  <a:cubicBezTo>
                    <a:pt x="161" y="84"/>
                    <a:pt x="163" y="82"/>
                    <a:pt x="165" y="81"/>
                  </a:cubicBezTo>
                  <a:cubicBezTo>
                    <a:pt x="167" y="81"/>
                    <a:pt x="174" y="84"/>
                    <a:pt x="175" y="83"/>
                  </a:cubicBezTo>
                  <a:cubicBezTo>
                    <a:pt x="176" y="82"/>
                    <a:pt x="173" y="80"/>
                    <a:pt x="179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Freeform 46"/>
            <p:cNvSpPr/>
            <p:nvPr/>
          </p:nvSpPr>
          <p:spPr bwMode="auto">
            <a:xfrm>
              <a:off x="8252533" y="3695094"/>
              <a:ext cx="59465" cy="22556"/>
            </a:xfrm>
            <a:custGeom>
              <a:avLst/>
              <a:gdLst>
                <a:gd name="T0" fmla="*/ 26 w 37"/>
                <a:gd name="T1" fmla="*/ 1 h 14"/>
                <a:gd name="T2" fmla="*/ 18 w 37"/>
                <a:gd name="T3" fmla="*/ 7 h 14"/>
                <a:gd name="T4" fmla="*/ 14 w 37"/>
                <a:gd name="T5" fmla="*/ 5 h 14"/>
                <a:gd name="T6" fmla="*/ 1 w 37"/>
                <a:gd name="T7" fmla="*/ 10 h 14"/>
                <a:gd name="T8" fmla="*/ 25 w 37"/>
                <a:gd name="T9" fmla="*/ 12 h 14"/>
                <a:gd name="T10" fmla="*/ 35 w 37"/>
                <a:gd name="T11" fmla="*/ 3 h 14"/>
                <a:gd name="T12" fmla="*/ 26 w 37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4">
                  <a:moveTo>
                    <a:pt x="26" y="1"/>
                  </a:moveTo>
                  <a:cubicBezTo>
                    <a:pt x="26" y="2"/>
                    <a:pt x="20" y="7"/>
                    <a:pt x="18" y="7"/>
                  </a:cubicBezTo>
                  <a:cubicBezTo>
                    <a:pt x="16" y="7"/>
                    <a:pt x="15" y="4"/>
                    <a:pt x="14" y="5"/>
                  </a:cubicBezTo>
                  <a:cubicBezTo>
                    <a:pt x="12" y="6"/>
                    <a:pt x="0" y="8"/>
                    <a:pt x="1" y="10"/>
                  </a:cubicBezTo>
                  <a:cubicBezTo>
                    <a:pt x="3" y="11"/>
                    <a:pt x="22" y="14"/>
                    <a:pt x="25" y="12"/>
                  </a:cubicBezTo>
                  <a:cubicBezTo>
                    <a:pt x="27" y="11"/>
                    <a:pt x="37" y="6"/>
                    <a:pt x="35" y="3"/>
                  </a:cubicBezTo>
                  <a:cubicBezTo>
                    <a:pt x="33" y="0"/>
                    <a:pt x="27" y="0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Freeform 47"/>
            <p:cNvSpPr/>
            <p:nvPr/>
          </p:nvSpPr>
          <p:spPr bwMode="auto">
            <a:xfrm>
              <a:off x="8357109" y="3708081"/>
              <a:ext cx="41010" cy="23923"/>
            </a:xfrm>
            <a:custGeom>
              <a:avLst/>
              <a:gdLst>
                <a:gd name="T0" fmla="*/ 12 w 25"/>
                <a:gd name="T1" fmla="*/ 13 h 15"/>
                <a:gd name="T2" fmla="*/ 5 w 25"/>
                <a:gd name="T3" fmla="*/ 2 h 15"/>
                <a:gd name="T4" fmla="*/ 12 w 25"/>
                <a:gd name="T5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5">
                  <a:moveTo>
                    <a:pt x="12" y="13"/>
                  </a:moveTo>
                  <a:cubicBezTo>
                    <a:pt x="25" y="15"/>
                    <a:pt x="9" y="3"/>
                    <a:pt x="5" y="2"/>
                  </a:cubicBezTo>
                  <a:cubicBezTo>
                    <a:pt x="0" y="0"/>
                    <a:pt x="9" y="13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Freeform 48"/>
            <p:cNvSpPr/>
            <p:nvPr/>
          </p:nvSpPr>
          <p:spPr bwMode="auto">
            <a:xfrm>
              <a:off x="8601121" y="3980800"/>
              <a:ext cx="71085" cy="41010"/>
            </a:xfrm>
            <a:custGeom>
              <a:avLst/>
              <a:gdLst>
                <a:gd name="T0" fmla="*/ 27 w 44"/>
                <a:gd name="T1" fmla="*/ 16 h 25"/>
                <a:gd name="T2" fmla="*/ 3 w 44"/>
                <a:gd name="T3" fmla="*/ 1 h 25"/>
                <a:gd name="T4" fmla="*/ 20 w 44"/>
                <a:gd name="T5" fmla="*/ 17 h 25"/>
                <a:gd name="T6" fmla="*/ 40 w 44"/>
                <a:gd name="T7" fmla="*/ 25 h 25"/>
                <a:gd name="T8" fmla="*/ 27 w 44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5">
                  <a:moveTo>
                    <a:pt x="27" y="16"/>
                  </a:moveTo>
                  <a:cubicBezTo>
                    <a:pt x="23" y="13"/>
                    <a:pt x="6" y="3"/>
                    <a:pt x="3" y="1"/>
                  </a:cubicBezTo>
                  <a:cubicBezTo>
                    <a:pt x="0" y="0"/>
                    <a:pt x="14" y="13"/>
                    <a:pt x="20" y="17"/>
                  </a:cubicBezTo>
                  <a:cubicBezTo>
                    <a:pt x="26" y="21"/>
                    <a:pt x="37" y="25"/>
                    <a:pt x="40" y="25"/>
                  </a:cubicBezTo>
                  <a:cubicBezTo>
                    <a:pt x="44" y="25"/>
                    <a:pt x="31" y="18"/>
                    <a:pt x="2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Freeform 49"/>
            <p:cNvSpPr/>
            <p:nvPr/>
          </p:nvSpPr>
          <p:spPr bwMode="auto">
            <a:xfrm>
              <a:off x="8809591" y="3921335"/>
              <a:ext cx="25973" cy="21189"/>
            </a:xfrm>
            <a:custGeom>
              <a:avLst/>
              <a:gdLst>
                <a:gd name="T0" fmla="*/ 11 w 16"/>
                <a:gd name="T1" fmla="*/ 5 h 13"/>
                <a:gd name="T2" fmla="*/ 5 w 16"/>
                <a:gd name="T3" fmla="*/ 2 h 13"/>
                <a:gd name="T4" fmla="*/ 0 w 16"/>
                <a:gd name="T5" fmla="*/ 8 h 13"/>
                <a:gd name="T6" fmla="*/ 12 w 16"/>
                <a:gd name="T7" fmla="*/ 13 h 13"/>
                <a:gd name="T8" fmla="*/ 11 w 16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1" y="5"/>
                  </a:moveTo>
                  <a:cubicBezTo>
                    <a:pt x="8" y="2"/>
                    <a:pt x="4" y="0"/>
                    <a:pt x="5" y="2"/>
                  </a:cubicBezTo>
                  <a:cubicBezTo>
                    <a:pt x="5" y="4"/>
                    <a:pt x="1" y="4"/>
                    <a:pt x="0" y="8"/>
                  </a:cubicBezTo>
                  <a:cubicBezTo>
                    <a:pt x="0" y="12"/>
                    <a:pt x="8" y="13"/>
                    <a:pt x="12" y="13"/>
                  </a:cubicBezTo>
                  <a:cubicBezTo>
                    <a:pt x="16" y="13"/>
                    <a:pt x="15" y="8"/>
                    <a:pt x="1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50"/>
            <p:cNvSpPr/>
            <p:nvPr/>
          </p:nvSpPr>
          <p:spPr bwMode="auto">
            <a:xfrm>
              <a:off x="8817793" y="3896729"/>
              <a:ext cx="21189" cy="21189"/>
            </a:xfrm>
            <a:custGeom>
              <a:avLst/>
              <a:gdLst>
                <a:gd name="T0" fmla="*/ 3 w 13"/>
                <a:gd name="T1" fmla="*/ 10 h 13"/>
                <a:gd name="T2" fmla="*/ 11 w 13"/>
                <a:gd name="T3" fmla="*/ 3 h 13"/>
                <a:gd name="T4" fmla="*/ 4 w 13"/>
                <a:gd name="T5" fmla="*/ 6 h 13"/>
                <a:gd name="T6" fmla="*/ 3 w 13"/>
                <a:gd name="T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0"/>
                  </a:moveTo>
                  <a:cubicBezTo>
                    <a:pt x="9" y="13"/>
                    <a:pt x="13" y="5"/>
                    <a:pt x="11" y="3"/>
                  </a:cubicBezTo>
                  <a:cubicBezTo>
                    <a:pt x="10" y="0"/>
                    <a:pt x="7" y="5"/>
                    <a:pt x="4" y="6"/>
                  </a:cubicBezTo>
                  <a:cubicBezTo>
                    <a:pt x="0" y="7"/>
                    <a:pt x="0" y="8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51"/>
            <p:cNvSpPr/>
            <p:nvPr/>
          </p:nvSpPr>
          <p:spPr bwMode="auto">
            <a:xfrm>
              <a:off x="8611374" y="3872806"/>
              <a:ext cx="23923" cy="22556"/>
            </a:xfrm>
            <a:custGeom>
              <a:avLst/>
              <a:gdLst>
                <a:gd name="T0" fmla="*/ 14 w 15"/>
                <a:gd name="T1" fmla="*/ 8 h 14"/>
                <a:gd name="T2" fmla="*/ 5 w 15"/>
                <a:gd name="T3" fmla="*/ 1 h 14"/>
                <a:gd name="T4" fmla="*/ 11 w 15"/>
                <a:gd name="T5" fmla="*/ 12 h 14"/>
                <a:gd name="T6" fmla="*/ 14 w 15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14" y="8"/>
                  </a:moveTo>
                  <a:cubicBezTo>
                    <a:pt x="13" y="6"/>
                    <a:pt x="10" y="2"/>
                    <a:pt x="5" y="1"/>
                  </a:cubicBezTo>
                  <a:cubicBezTo>
                    <a:pt x="0" y="0"/>
                    <a:pt x="9" y="11"/>
                    <a:pt x="11" y="12"/>
                  </a:cubicBezTo>
                  <a:cubicBezTo>
                    <a:pt x="13" y="14"/>
                    <a:pt x="15" y="9"/>
                    <a:pt x="1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52"/>
            <p:cNvSpPr/>
            <p:nvPr/>
          </p:nvSpPr>
          <p:spPr bwMode="auto">
            <a:xfrm>
              <a:off x="8297644" y="3682108"/>
              <a:ext cx="17771" cy="15721"/>
            </a:xfrm>
            <a:custGeom>
              <a:avLst/>
              <a:gdLst>
                <a:gd name="T0" fmla="*/ 9 w 11"/>
                <a:gd name="T1" fmla="*/ 2 h 10"/>
                <a:gd name="T2" fmla="*/ 2 w 11"/>
                <a:gd name="T3" fmla="*/ 1 h 10"/>
                <a:gd name="T4" fmla="*/ 7 w 11"/>
                <a:gd name="T5" fmla="*/ 7 h 10"/>
                <a:gd name="T6" fmla="*/ 9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8" y="0"/>
                    <a:pt x="3" y="0"/>
                    <a:pt x="2" y="1"/>
                  </a:cubicBezTo>
                  <a:cubicBezTo>
                    <a:pt x="0" y="1"/>
                    <a:pt x="4" y="5"/>
                    <a:pt x="7" y="7"/>
                  </a:cubicBezTo>
                  <a:cubicBezTo>
                    <a:pt x="11" y="10"/>
                    <a:pt x="10" y="3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Freeform 53"/>
            <p:cNvSpPr/>
            <p:nvPr/>
          </p:nvSpPr>
          <p:spPr bwMode="auto">
            <a:xfrm>
              <a:off x="7693424" y="3801721"/>
              <a:ext cx="777148" cy="607638"/>
            </a:xfrm>
            <a:custGeom>
              <a:avLst/>
              <a:gdLst>
                <a:gd name="T0" fmla="*/ 460 w 481"/>
                <a:gd name="T1" fmla="*/ 186 h 376"/>
                <a:gd name="T2" fmla="*/ 424 w 481"/>
                <a:gd name="T3" fmla="*/ 147 h 376"/>
                <a:gd name="T4" fmla="*/ 408 w 481"/>
                <a:gd name="T5" fmla="*/ 135 h 376"/>
                <a:gd name="T6" fmla="*/ 376 w 481"/>
                <a:gd name="T7" fmla="*/ 104 h 376"/>
                <a:gd name="T8" fmla="*/ 350 w 481"/>
                <a:gd name="T9" fmla="*/ 73 h 376"/>
                <a:gd name="T10" fmla="*/ 324 w 481"/>
                <a:gd name="T11" fmla="*/ 39 h 376"/>
                <a:gd name="T12" fmla="*/ 303 w 481"/>
                <a:gd name="T13" fmla="*/ 12 h 376"/>
                <a:gd name="T14" fmla="*/ 290 w 481"/>
                <a:gd name="T15" fmla="*/ 13 h 376"/>
                <a:gd name="T16" fmla="*/ 297 w 481"/>
                <a:gd name="T17" fmla="*/ 55 h 376"/>
                <a:gd name="T18" fmla="*/ 282 w 481"/>
                <a:gd name="T19" fmla="*/ 78 h 376"/>
                <a:gd name="T20" fmla="*/ 255 w 481"/>
                <a:gd name="T21" fmla="*/ 62 h 376"/>
                <a:gd name="T22" fmla="*/ 227 w 481"/>
                <a:gd name="T23" fmla="*/ 45 h 376"/>
                <a:gd name="T24" fmla="*/ 230 w 481"/>
                <a:gd name="T25" fmla="*/ 27 h 376"/>
                <a:gd name="T26" fmla="*/ 227 w 481"/>
                <a:gd name="T27" fmla="*/ 13 h 376"/>
                <a:gd name="T28" fmla="*/ 215 w 481"/>
                <a:gd name="T29" fmla="*/ 15 h 376"/>
                <a:gd name="T30" fmla="*/ 186 w 481"/>
                <a:gd name="T31" fmla="*/ 7 h 376"/>
                <a:gd name="T32" fmla="*/ 167 w 481"/>
                <a:gd name="T33" fmla="*/ 16 h 376"/>
                <a:gd name="T34" fmla="*/ 158 w 481"/>
                <a:gd name="T35" fmla="*/ 33 h 376"/>
                <a:gd name="T36" fmla="*/ 163 w 481"/>
                <a:gd name="T37" fmla="*/ 50 h 376"/>
                <a:gd name="T38" fmla="*/ 144 w 481"/>
                <a:gd name="T39" fmla="*/ 48 h 376"/>
                <a:gd name="T40" fmla="*/ 122 w 481"/>
                <a:gd name="T41" fmla="*/ 38 h 376"/>
                <a:gd name="T42" fmla="*/ 113 w 481"/>
                <a:gd name="T43" fmla="*/ 48 h 376"/>
                <a:gd name="T44" fmla="*/ 105 w 481"/>
                <a:gd name="T45" fmla="*/ 60 h 376"/>
                <a:gd name="T46" fmla="*/ 99 w 481"/>
                <a:gd name="T47" fmla="*/ 70 h 376"/>
                <a:gd name="T48" fmla="*/ 82 w 481"/>
                <a:gd name="T49" fmla="*/ 78 h 376"/>
                <a:gd name="T50" fmla="*/ 74 w 481"/>
                <a:gd name="T51" fmla="*/ 104 h 376"/>
                <a:gd name="T52" fmla="*/ 21 w 481"/>
                <a:gd name="T53" fmla="*/ 123 h 376"/>
                <a:gd name="T54" fmla="*/ 6 w 481"/>
                <a:gd name="T55" fmla="*/ 136 h 376"/>
                <a:gd name="T56" fmla="*/ 3 w 481"/>
                <a:gd name="T57" fmla="*/ 165 h 376"/>
                <a:gd name="T58" fmla="*/ 10 w 481"/>
                <a:gd name="T59" fmla="*/ 179 h 376"/>
                <a:gd name="T60" fmla="*/ 8 w 481"/>
                <a:gd name="T61" fmla="*/ 190 h 376"/>
                <a:gd name="T62" fmla="*/ 19 w 481"/>
                <a:gd name="T63" fmla="*/ 213 h 376"/>
                <a:gd name="T64" fmla="*/ 46 w 481"/>
                <a:gd name="T65" fmla="*/ 265 h 376"/>
                <a:gd name="T66" fmla="*/ 45 w 481"/>
                <a:gd name="T67" fmla="*/ 290 h 376"/>
                <a:gd name="T68" fmla="*/ 59 w 481"/>
                <a:gd name="T69" fmla="*/ 312 h 376"/>
                <a:gd name="T70" fmla="*/ 100 w 481"/>
                <a:gd name="T71" fmla="*/ 297 h 376"/>
                <a:gd name="T72" fmla="*/ 134 w 481"/>
                <a:gd name="T73" fmla="*/ 295 h 376"/>
                <a:gd name="T74" fmla="*/ 175 w 481"/>
                <a:gd name="T75" fmla="*/ 281 h 376"/>
                <a:gd name="T76" fmla="*/ 232 w 481"/>
                <a:gd name="T77" fmla="*/ 269 h 376"/>
                <a:gd name="T78" fmla="*/ 263 w 481"/>
                <a:gd name="T79" fmla="*/ 285 h 376"/>
                <a:gd name="T80" fmla="*/ 283 w 481"/>
                <a:gd name="T81" fmla="*/ 311 h 376"/>
                <a:gd name="T82" fmla="*/ 295 w 481"/>
                <a:gd name="T83" fmla="*/ 294 h 376"/>
                <a:gd name="T84" fmla="*/ 305 w 481"/>
                <a:gd name="T85" fmla="*/ 294 h 376"/>
                <a:gd name="T86" fmla="*/ 306 w 481"/>
                <a:gd name="T87" fmla="*/ 317 h 376"/>
                <a:gd name="T88" fmla="*/ 320 w 481"/>
                <a:gd name="T89" fmla="*/ 317 h 376"/>
                <a:gd name="T90" fmla="*/ 328 w 481"/>
                <a:gd name="T91" fmla="*/ 325 h 376"/>
                <a:gd name="T92" fmla="*/ 360 w 481"/>
                <a:gd name="T93" fmla="*/ 364 h 376"/>
                <a:gd name="T94" fmla="*/ 391 w 481"/>
                <a:gd name="T95" fmla="*/ 374 h 376"/>
                <a:gd name="T96" fmla="*/ 414 w 481"/>
                <a:gd name="T97" fmla="*/ 368 h 376"/>
                <a:gd name="T98" fmla="*/ 442 w 481"/>
                <a:gd name="T99" fmla="*/ 363 h 376"/>
                <a:gd name="T100" fmla="*/ 462 w 481"/>
                <a:gd name="T101" fmla="*/ 334 h 376"/>
                <a:gd name="T102" fmla="*/ 470 w 481"/>
                <a:gd name="T103" fmla="*/ 288 h 376"/>
                <a:gd name="T104" fmla="*/ 476 w 481"/>
                <a:gd name="T105" fmla="*/ 21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1" h="376">
                  <a:moveTo>
                    <a:pt x="476" y="217"/>
                  </a:moveTo>
                  <a:cubicBezTo>
                    <a:pt x="472" y="212"/>
                    <a:pt x="471" y="210"/>
                    <a:pt x="469" y="204"/>
                  </a:cubicBezTo>
                  <a:cubicBezTo>
                    <a:pt x="468" y="199"/>
                    <a:pt x="462" y="188"/>
                    <a:pt x="460" y="186"/>
                  </a:cubicBezTo>
                  <a:cubicBezTo>
                    <a:pt x="458" y="183"/>
                    <a:pt x="450" y="170"/>
                    <a:pt x="447" y="167"/>
                  </a:cubicBezTo>
                  <a:cubicBezTo>
                    <a:pt x="443" y="164"/>
                    <a:pt x="437" y="159"/>
                    <a:pt x="433" y="156"/>
                  </a:cubicBezTo>
                  <a:cubicBezTo>
                    <a:pt x="430" y="154"/>
                    <a:pt x="427" y="154"/>
                    <a:pt x="424" y="147"/>
                  </a:cubicBezTo>
                  <a:cubicBezTo>
                    <a:pt x="422" y="140"/>
                    <a:pt x="419" y="140"/>
                    <a:pt x="417" y="140"/>
                  </a:cubicBezTo>
                  <a:cubicBezTo>
                    <a:pt x="417" y="139"/>
                    <a:pt x="414" y="136"/>
                    <a:pt x="414" y="138"/>
                  </a:cubicBezTo>
                  <a:cubicBezTo>
                    <a:pt x="413" y="140"/>
                    <a:pt x="411" y="140"/>
                    <a:pt x="408" y="135"/>
                  </a:cubicBezTo>
                  <a:cubicBezTo>
                    <a:pt x="404" y="130"/>
                    <a:pt x="402" y="125"/>
                    <a:pt x="400" y="122"/>
                  </a:cubicBezTo>
                  <a:cubicBezTo>
                    <a:pt x="398" y="120"/>
                    <a:pt x="392" y="114"/>
                    <a:pt x="389" y="112"/>
                  </a:cubicBezTo>
                  <a:cubicBezTo>
                    <a:pt x="386" y="109"/>
                    <a:pt x="378" y="107"/>
                    <a:pt x="376" y="104"/>
                  </a:cubicBezTo>
                  <a:cubicBezTo>
                    <a:pt x="373" y="101"/>
                    <a:pt x="369" y="100"/>
                    <a:pt x="366" y="97"/>
                  </a:cubicBezTo>
                  <a:cubicBezTo>
                    <a:pt x="363" y="94"/>
                    <a:pt x="358" y="91"/>
                    <a:pt x="357" y="87"/>
                  </a:cubicBezTo>
                  <a:cubicBezTo>
                    <a:pt x="357" y="84"/>
                    <a:pt x="354" y="79"/>
                    <a:pt x="350" y="73"/>
                  </a:cubicBezTo>
                  <a:cubicBezTo>
                    <a:pt x="346" y="67"/>
                    <a:pt x="339" y="58"/>
                    <a:pt x="338" y="55"/>
                  </a:cubicBezTo>
                  <a:cubicBezTo>
                    <a:pt x="337" y="51"/>
                    <a:pt x="332" y="45"/>
                    <a:pt x="330" y="42"/>
                  </a:cubicBezTo>
                  <a:cubicBezTo>
                    <a:pt x="327" y="40"/>
                    <a:pt x="325" y="39"/>
                    <a:pt x="324" y="39"/>
                  </a:cubicBezTo>
                  <a:cubicBezTo>
                    <a:pt x="322" y="39"/>
                    <a:pt x="320" y="42"/>
                    <a:pt x="318" y="40"/>
                  </a:cubicBezTo>
                  <a:cubicBezTo>
                    <a:pt x="317" y="37"/>
                    <a:pt x="313" y="27"/>
                    <a:pt x="309" y="20"/>
                  </a:cubicBezTo>
                  <a:cubicBezTo>
                    <a:pt x="304" y="14"/>
                    <a:pt x="301" y="14"/>
                    <a:pt x="303" y="12"/>
                  </a:cubicBezTo>
                  <a:cubicBezTo>
                    <a:pt x="306" y="11"/>
                    <a:pt x="300" y="10"/>
                    <a:pt x="299" y="8"/>
                  </a:cubicBezTo>
                  <a:cubicBezTo>
                    <a:pt x="298" y="6"/>
                    <a:pt x="295" y="0"/>
                    <a:pt x="292" y="0"/>
                  </a:cubicBezTo>
                  <a:cubicBezTo>
                    <a:pt x="290" y="0"/>
                    <a:pt x="291" y="12"/>
                    <a:pt x="290" y="13"/>
                  </a:cubicBezTo>
                  <a:cubicBezTo>
                    <a:pt x="288" y="15"/>
                    <a:pt x="291" y="22"/>
                    <a:pt x="291" y="24"/>
                  </a:cubicBezTo>
                  <a:cubicBezTo>
                    <a:pt x="290" y="25"/>
                    <a:pt x="291" y="28"/>
                    <a:pt x="292" y="32"/>
                  </a:cubicBezTo>
                  <a:cubicBezTo>
                    <a:pt x="293" y="36"/>
                    <a:pt x="298" y="52"/>
                    <a:pt x="297" y="55"/>
                  </a:cubicBezTo>
                  <a:cubicBezTo>
                    <a:pt x="296" y="58"/>
                    <a:pt x="295" y="80"/>
                    <a:pt x="293" y="79"/>
                  </a:cubicBezTo>
                  <a:cubicBezTo>
                    <a:pt x="291" y="79"/>
                    <a:pt x="288" y="77"/>
                    <a:pt x="286" y="77"/>
                  </a:cubicBezTo>
                  <a:cubicBezTo>
                    <a:pt x="283" y="78"/>
                    <a:pt x="286" y="80"/>
                    <a:pt x="282" y="78"/>
                  </a:cubicBezTo>
                  <a:cubicBezTo>
                    <a:pt x="278" y="77"/>
                    <a:pt x="278" y="75"/>
                    <a:pt x="274" y="72"/>
                  </a:cubicBezTo>
                  <a:cubicBezTo>
                    <a:pt x="271" y="70"/>
                    <a:pt x="264" y="70"/>
                    <a:pt x="261" y="68"/>
                  </a:cubicBezTo>
                  <a:cubicBezTo>
                    <a:pt x="258" y="66"/>
                    <a:pt x="260" y="64"/>
                    <a:pt x="255" y="62"/>
                  </a:cubicBezTo>
                  <a:cubicBezTo>
                    <a:pt x="249" y="59"/>
                    <a:pt x="248" y="55"/>
                    <a:pt x="245" y="55"/>
                  </a:cubicBezTo>
                  <a:cubicBezTo>
                    <a:pt x="241" y="54"/>
                    <a:pt x="241" y="56"/>
                    <a:pt x="238" y="54"/>
                  </a:cubicBezTo>
                  <a:cubicBezTo>
                    <a:pt x="235" y="52"/>
                    <a:pt x="228" y="48"/>
                    <a:pt x="227" y="45"/>
                  </a:cubicBezTo>
                  <a:cubicBezTo>
                    <a:pt x="227" y="43"/>
                    <a:pt x="229" y="37"/>
                    <a:pt x="230" y="37"/>
                  </a:cubicBezTo>
                  <a:cubicBezTo>
                    <a:pt x="230" y="37"/>
                    <a:pt x="231" y="33"/>
                    <a:pt x="230" y="32"/>
                  </a:cubicBezTo>
                  <a:cubicBezTo>
                    <a:pt x="229" y="30"/>
                    <a:pt x="227" y="28"/>
                    <a:pt x="230" y="27"/>
                  </a:cubicBezTo>
                  <a:cubicBezTo>
                    <a:pt x="233" y="26"/>
                    <a:pt x="236" y="28"/>
                    <a:pt x="235" y="25"/>
                  </a:cubicBezTo>
                  <a:cubicBezTo>
                    <a:pt x="233" y="22"/>
                    <a:pt x="237" y="17"/>
                    <a:pt x="233" y="14"/>
                  </a:cubicBezTo>
                  <a:cubicBezTo>
                    <a:pt x="229" y="11"/>
                    <a:pt x="227" y="11"/>
                    <a:pt x="227" y="13"/>
                  </a:cubicBezTo>
                  <a:cubicBezTo>
                    <a:pt x="227" y="14"/>
                    <a:pt x="228" y="17"/>
                    <a:pt x="226" y="16"/>
                  </a:cubicBezTo>
                  <a:cubicBezTo>
                    <a:pt x="223" y="14"/>
                    <a:pt x="222" y="12"/>
                    <a:pt x="220" y="12"/>
                  </a:cubicBezTo>
                  <a:cubicBezTo>
                    <a:pt x="219" y="13"/>
                    <a:pt x="219" y="17"/>
                    <a:pt x="215" y="15"/>
                  </a:cubicBezTo>
                  <a:cubicBezTo>
                    <a:pt x="211" y="14"/>
                    <a:pt x="206" y="10"/>
                    <a:pt x="202" y="10"/>
                  </a:cubicBezTo>
                  <a:cubicBezTo>
                    <a:pt x="199" y="10"/>
                    <a:pt x="195" y="10"/>
                    <a:pt x="193" y="8"/>
                  </a:cubicBezTo>
                  <a:cubicBezTo>
                    <a:pt x="190" y="7"/>
                    <a:pt x="187" y="6"/>
                    <a:pt x="186" y="7"/>
                  </a:cubicBezTo>
                  <a:cubicBezTo>
                    <a:pt x="185" y="8"/>
                    <a:pt x="188" y="11"/>
                    <a:pt x="185" y="13"/>
                  </a:cubicBezTo>
                  <a:cubicBezTo>
                    <a:pt x="183" y="16"/>
                    <a:pt x="175" y="18"/>
                    <a:pt x="173" y="16"/>
                  </a:cubicBezTo>
                  <a:cubicBezTo>
                    <a:pt x="171" y="15"/>
                    <a:pt x="170" y="14"/>
                    <a:pt x="167" y="16"/>
                  </a:cubicBezTo>
                  <a:cubicBezTo>
                    <a:pt x="165" y="17"/>
                    <a:pt x="163" y="22"/>
                    <a:pt x="162" y="23"/>
                  </a:cubicBezTo>
                  <a:cubicBezTo>
                    <a:pt x="160" y="23"/>
                    <a:pt x="164" y="27"/>
                    <a:pt x="163" y="28"/>
                  </a:cubicBezTo>
                  <a:cubicBezTo>
                    <a:pt x="161" y="29"/>
                    <a:pt x="159" y="31"/>
                    <a:pt x="158" y="33"/>
                  </a:cubicBezTo>
                  <a:cubicBezTo>
                    <a:pt x="158" y="34"/>
                    <a:pt x="156" y="42"/>
                    <a:pt x="158" y="42"/>
                  </a:cubicBezTo>
                  <a:cubicBezTo>
                    <a:pt x="160" y="43"/>
                    <a:pt x="164" y="43"/>
                    <a:pt x="163" y="45"/>
                  </a:cubicBezTo>
                  <a:cubicBezTo>
                    <a:pt x="162" y="47"/>
                    <a:pt x="166" y="51"/>
                    <a:pt x="163" y="50"/>
                  </a:cubicBezTo>
                  <a:cubicBezTo>
                    <a:pt x="161" y="49"/>
                    <a:pt x="158" y="47"/>
                    <a:pt x="156" y="47"/>
                  </a:cubicBezTo>
                  <a:cubicBezTo>
                    <a:pt x="155" y="47"/>
                    <a:pt x="149" y="46"/>
                    <a:pt x="147" y="46"/>
                  </a:cubicBezTo>
                  <a:cubicBezTo>
                    <a:pt x="146" y="47"/>
                    <a:pt x="146" y="52"/>
                    <a:pt x="144" y="48"/>
                  </a:cubicBezTo>
                  <a:cubicBezTo>
                    <a:pt x="142" y="44"/>
                    <a:pt x="143" y="44"/>
                    <a:pt x="140" y="43"/>
                  </a:cubicBezTo>
                  <a:cubicBezTo>
                    <a:pt x="137" y="41"/>
                    <a:pt x="134" y="36"/>
                    <a:pt x="132" y="36"/>
                  </a:cubicBezTo>
                  <a:cubicBezTo>
                    <a:pt x="130" y="36"/>
                    <a:pt x="124" y="39"/>
                    <a:pt x="122" y="38"/>
                  </a:cubicBezTo>
                  <a:cubicBezTo>
                    <a:pt x="120" y="38"/>
                    <a:pt x="119" y="35"/>
                    <a:pt x="118" y="38"/>
                  </a:cubicBezTo>
                  <a:cubicBezTo>
                    <a:pt x="117" y="41"/>
                    <a:pt x="117" y="43"/>
                    <a:pt x="115" y="43"/>
                  </a:cubicBezTo>
                  <a:cubicBezTo>
                    <a:pt x="113" y="42"/>
                    <a:pt x="114" y="47"/>
                    <a:pt x="113" y="48"/>
                  </a:cubicBezTo>
                  <a:cubicBezTo>
                    <a:pt x="112" y="50"/>
                    <a:pt x="115" y="55"/>
                    <a:pt x="112" y="54"/>
                  </a:cubicBezTo>
                  <a:cubicBezTo>
                    <a:pt x="109" y="54"/>
                    <a:pt x="107" y="51"/>
                    <a:pt x="106" y="52"/>
                  </a:cubicBezTo>
                  <a:cubicBezTo>
                    <a:pt x="105" y="54"/>
                    <a:pt x="105" y="58"/>
                    <a:pt x="105" y="60"/>
                  </a:cubicBezTo>
                  <a:cubicBezTo>
                    <a:pt x="105" y="62"/>
                    <a:pt x="105" y="65"/>
                    <a:pt x="104" y="65"/>
                  </a:cubicBezTo>
                  <a:cubicBezTo>
                    <a:pt x="103" y="65"/>
                    <a:pt x="99" y="62"/>
                    <a:pt x="98" y="64"/>
                  </a:cubicBezTo>
                  <a:cubicBezTo>
                    <a:pt x="98" y="66"/>
                    <a:pt x="98" y="68"/>
                    <a:pt x="99" y="70"/>
                  </a:cubicBezTo>
                  <a:cubicBezTo>
                    <a:pt x="100" y="72"/>
                    <a:pt x="101" y="80"/>
                    <a:pt x="98" y="77"/>
                  </a:cubicBezTo>
                  <a:cubicBezTo>
                    <a:pt x="96" y="74"/>
                    <a:pt x="93" y="68"/>
                    <a:pt x="90" y="68"/>
                  </a:cubicBezTo>
                  <a:cubicBezTo>
                    <a:pt x="88" y="69"/>
                    <a:pt x="83" y="75"/>
                    <a:pt x="82" y="78"/>
                  </a:cubicBezTo>
                  <a:cubicBezTo>
                    <a:pt x="82" y="82"/>
                    <a:pt x="86" y="87"/>
                    <a:pt x="84" y="89"/>
                  </a:cubicBezTo>
                  <a:cubicBezTo>
                    <a:pt x="82" y="92"/>
                    <a:pt x="82" y="97"/>
                    <a:pt x="81" y="99"/>
                  </a:cubicBezTo>
                  <a:cubicBezTo>
                    <a:pt x="80" y="100"/>
                    <a:pt x="77" y="102"/>
                    <a:pt x="74" y="104"/>
                  </a:cubicBezTo>
                  <a:cubicBezTo>
                    <a:pt x="71" y="107"/>
                    <a:pt x="57" y="111"/>
                    <a:pt x="53" y="113"/>
                  </a:cubicBezTo>
                  <a:cubicBezTo>
                    <a:pt x="50" y="115"/>
                    <a:pt x="45" y="118"/>
                    <a:pt x="40" y="118"/>
                  </a:cubicBezTo>
                  <a:cubicBezTo>
                    <a:pt x="35" y="119"/>
                    <a:pt x="23" y="120"/>
                    <a:pt x="21" y="123"/>
                  </a:cubicBezTo>
                  <a:cubicBezTo>
                    <a:pt x="18" y="125"/>
                    <a:pt x="15" y="131"/>
                    <a:pt x="14" y="131"/>
                  </a:cubicBezTo>
                  <a:cubicBezTo>
                    <a:pt x="12" y="131"/>
                    <a:pt x="9" y="141"/>
                    <a:pt x="8" y="139"/>
                  </a:cubicBezTo>
                  <a:cubicBezTo>
                    <a:pt x="6" y="138"/>
                    <a:pt x="8" y="134"/>
                    <a:pt x="6" y="136"/>
                  </a:cubicBezTo>
                  <a:cubicBezTo>
                    <a:pt x="3" y="139"/>
                    <a:pt x="0" y="142"/>
                    <a:pt x="2" y="147"/>
                  </a:cubicBezTo>
                  <a:cubicBezTo>
                    <a:pt x="3" y="152"/>
                    <a:pt x="4" y="154"/>
                    <a:pt x="3" y="156"/>
                  </a:cubicBezTo>
                  <a:cubicBezTo>
                    <a:pt x="2" y="158"/>
                    <a:pt x="1" y="166"/>
                    <a:pt x="3" y="165"/>
                  </a:cubicBezTo>
                  <a:cubicBezTo>
                    <a:pt x="5" y="164"/>
                    <a:pt x="7" y="160"/>
                    <a:pt x="7" y="161"/>
                  </a:cubicBezTo>
                  <a:cubicBezTo>
                    <a:pt x="7" y="162"/>
                    <a:pt x="4" y="165"/>
                    <a:pt x="6" y="170"/>
                  </a:cubicBezTo>
                  <a:cubicBezTo>
                    <a:pt x="7" y="174"/>
                    <a:pt x="7" y="176"/>
                    <a:pt x="10" y="179"/>
                  </a:cubicBezTo>
                  <a:cubicBezTo>
                    <a:pt x="12" y="182"/>
                    <a:pt x="17" y="190"/>
                    <a:pt x="14" y="188"/>
                  </a:cubicBezTo>
                  <a:cubicBezTo>
                    <a:pt x="11" y="186"/>
                    <a:pt x="7" y="183"/>
                    <a:pt x="8" y="185"/>
                  </a:cubicBezTo>
                  <a:cubicBezTo>
                    <a:pt x="8" y="186"/>
                    <a:pt x="10" y="191"/>
                    <a:pt x="8" y="190"/>
                  </a:cubicBezTo>
                  <a:cubicBezTo>
                    <a:pt x="6" y="189"/>
                    <a:pt x="3" y="185"/>
                    <a:pt x="5" y="189"/>
                  </a:cubicBezTo>
                  <a:cubicBezTo>
                    <a:pt x="6" y="193"/>
                    <a:pt x="7" y="198"/>
                    <a:pt x="10" y="200"/>
                  </a:cubicBezTo>
                  <a:cubicBezTo>
                    <a:pt x="13" y="203"/>
                    <a:pt x="18" y="209"/>
                    <a:pt x="19" y="213"/>
                  </a:cubicBezTo>
                  <a:cubicBezTo>
                    <a:pt x="21" y="218"/>
                    <a:pt x="27" y="226"/>
                    <a:pt x="29" y="228"/>
                  </a:cubicBezTo>
                  <a:cubicBezTo>
                    <a:pt x="31" y="230"/>
                    <a:pt x="35" y="239"/>
                    <a:pt x="36" y="242"/>
                  </a:cubicBezTo>
                  <a:cubicBezTo>
                    <a:pt x="36" y="246"/>
                    <a:pt x="42" y="259"/>
                    <a:pt x="46" y="265"/>
                  </a:cubicBezTo>
                  <a:cubicBezTo>
                    <a:pt x="50" y="272"/>
                    <a:pt x="53" y="281"/>
                    <a:pt x="51" y="280"/>
                  </a:cubicBezTo>
                  <a:cubicBezTo>
                    <a:pt x="50" y="279"/>
                    <a:pt x="47" y="273"/>
                    <a:pt x="46" y="278"/>
                  </a:cubicBezTo>
                  <a:cubicBezTo>
                    <a:pt x="46" y="283"/>
                    <a:pt x="47" y="288"/>
                    <a:pt x="45" y="290"/>
                  </a:cubicBezTo>
                  <a:cubicBezTo>
                    <a:pt x="42" y="292"/>
                    <a:pt x="41" y="293"/>
                    <a:pt x="41" y="296"/>
                  </a:cubicBezTo>
                  <a:cubicBezTo>
                    <a:pt x="42" y="298"/>
                    <a:pt x="43" y="302"/>
                    <a:pt x="47" y="303"/>
                  </a:cubicBezTo>
                  <a:cubicBezTo>
                    <a:pt x="51" y="304"/>
                    <a:pt x="54" y="309"/>
                    <a:pt x="59" y="312"/>
                  </a:cubicBezTo>
                  <a:cubicBezTo>
                    <a:pt x="64" y="315"/>
                    <a:pt x="73" y="316"/>
                    <a:pt x="76" y="315"/>
                  </a:cubicBezTo>
                  <a:cubicBezTo>
                    <a:pt x="79" y="313"/>
                    <a:pt x="86" y="307"/>
                    <a:pt x="90" y="306"/>
                  </a:cubicBezTo>
                  <a:cubicBezTo>
                    <a:pt x="94" y="304"/>
                    <a:pt x="97" y="298"/>
                    <a:pt x="100" y="297"/>
                  </a:cubicBezTo>
                  <a:cubicBezTo>
                    <a:pt x="104" y="296"/>
                    <a:pt x="115" y="295"/>
                    <a:pt x="119" y="296"/>
                  </a:cubicBezTo>
                  <a:cubicBezTo>
                    <a:pt x="123" y="298"/>
                    <a:pt x="127" y="300"/>
                    <a:pt x="129" y="298"/>
                  </a:cubicBezTo>
                  <a:cubicBezTo>
                    <a:pt x="131" y="296"/>
                    <a:pt x="131" y="293"/>
                    <a:pt x="134" y="295"/>
                  </a:cubicBezTo>
                  <a:cubicBezTo>
                    <a:pt x="137" y="298"/>
                    <a:pt x="138" y="300"/>
                    <a:pt x="141" y="297"/>
                  </a:cubicBezTo>
                  <a:cubicBezTo>
                    <a:pt x="143" y="294"/>
                    <a:pt x="143" y="283"/>
                    <a:pt x="148" y="282"/>
                  </a:cubicBezTo>
                  <a:cubicBezTo>
                    <a:pt x="153" y="281"/>
                    <a:pt x="166" y="281"/>
                    <a:pt x="175" y="281"/>
                  </a:cubicBezTo>
                  <a:cubicBezTo>
                    <a:pt x="185" y="282"/>
                    <a:pt x="187" y="282"/>
                    <a:pt x="193" y="279"/>
                  </a:cubicBezTo>
                  <a:cubicBezTo>
                    <a:pt x="199" y="274"/>
                    <a:pt x="212" y="271"/>
                    <a:pt x="217" y="270"/>
                  </a:cubicBezTo>
                  <a:cubicBezTo>
                    <a:pt x="223" y="269"/>
                    <a:pt x="227" y="266"/>
                    <a:pt x="232" y="269"/>
                  </a:cubicBezTo>
                  <a:cubicBezTo>
                    <a:pt x="236" y="271"/>
                    <a:pt x="239" y="275"/>
                    <a:pt x="247" y="276"/>
                  </a:cubicBezTo>
                  <a:cubicBezTo>
                    <a:pt x="255" y="277"/>
                    <a:pt x="262" y="278"/>
                    <a:pt x="263" y="279"/>
                  </a:cubicBezTo>
                  <a:cubicBezTo>
                    <a:pt x="264" y="281"/>
                    <a:pt x="261" y="282"/>
                    <a:pt x="263" y="285"/>
                  </a:cubicBezTo>
                  <a:cubicBezTo>
                    <a:pt x="265" y="288"/>
                    <a:pt x="268" y="285"/>
                    <a:pt x="269" y="290"/>
                  </a:cubicBezTo>
                  <a:cubicBezTo>
                    <a:pt x="271" y="294"/>
                    <a:pt x="277" y="300"/>
                    <a:pt x="278" y="302"/>
                  </a:cubicBezTo>
                  <a:cubicBezTo>
                    <a:pt x="279" y="304"/>
                    <a:pt x="281" y="309"/>
                    <a:pt x="283" y="311"/>
                  </a:cubicBezTo>
                  <a:cubicBezTo>
                    <a:pt x="285" y="312"/>
                    <a:pt x="291" y="316"/>
                    <a:pt x="290" y="313"/>
                  </a:cubicBezTo>
                  <a:cubicBezTo>
                    <a:pt x="290" y="310"/>
                    <a:pt x="287" y="310"/>
                    <a:pt x="290" y="307"/>
                  </a:cubicBezTo>
                  <a:cubicBezTo>
                    <a:pt x="292" y="304"/>
                    <a:pt x="290" y="294"/>
                    <a:pt x="295" y="294"/>
                  </a:cubicBezTo>
                  <a:cubicBezTo>
                    <a:pt x="300" y="294"/>
                    <a:pt x="300" y="292"/>
                    <a:pt x="300" y="290"/>
                  </a:cubicBezTo>
                  <a:cubicBezTo>
                    <a:pt x="300" y="287"/>
                    <a:pt x="303" y="283"/>
                    <a:pt x="304" y="284"/>
                  </a:cubicBezTo>
                  <a:cubicBezTo>
                    <a:pt x="305" y="285"/>
                    <a:pt x="307" y="291"/>
                    <a:pt x="305" y="294"/>
                  </a:cubicBezTo>
                  <a:cubicBezTo>
                    <a:pt x="304" y="297"/>
                    <a:pt x="306" y="310"/>
                    <a:pt x="305" y="311"/>
                  </a:cubicBezTo>
                  <a:cubicBezTo>
                    <a:pt x="304" y="312"/>
                    <a:pt x="302" y="313"/>
                    <a:pt x="302" y="316"/>
                  </a:cubicBezTo>
                  <a:cubicBezTo>
                    <a:pt x="301" y="318"/>
                    <a:pt x="304" y="319"/>
                    <a:pt x="306" y="317"/>
                  </a:cubicBezTo>
                  <a:cubicBezTo>
                    <a:pt x="307" y="316"/>
                    <a:pt x="310" y="314"/>
                    <a:pt x="311" y="311"/>
                  </a:cubicBezTo>
                  <a:cubicBezTo>
                    <a:pt x="311" y="308"/>
                    <a:pt x="313" y="303"/>
                    <a:pt x="314" y="305"/>
                  </a:cubicBezTo>
                  <a:cubicBezTo>
                    <a:pt x="315" y="307"/>
                    <a:pt x="318" y="314"/>
                    <a:pt x="320" y="317"/>
                  </a:cubicBezTo>
                  <a:cubicBezTo>
                    <a:pt x="322" y="320"/>
                    <a:pt x="316" y="324"/>
                    <a:pt x="317" y="324"/>
                  </a:cubicBezTo>
                  <a:cubicBezTo>
                    <a:pt x="319" y="325"/>
                    <a:pt x="322" y="326"/>
                    <a:pt x="324" y="325"/>
                  </a:cubicBezTo>
                  <a:cubicBezTo>
                    <a:pt x="326" y="323"/>
                    <a:pt x="323" y="319"/>
                    <a:pt x="328" y="325"/>
                  </a:cubicBezTo>
                  <a:cubicBezTo>
                    <a:pt x="333" y="331"/>
                    <a:pt x="341" y="337"/>
                    <a:pt x="341" y="342"/>
                  </a:cubicBezTo>
                  <a:cubicBezTo>
                    <a:pt x="342" y="347"/>
                    <a:pt x="345" y="351"/>
                    <a:pt x="349" y="356"/>
                  </a:cubicBezTo>
                  <a:cubicBezTo>
                    <a:pt x="354" y="360"/>
                    <a:pt x="352" y="362"/>
                    <a:pt x="360" y="364"/>
                  </a:cubicBezTo>
                  <a:cubicBezTo>
                    <a:pt x="368" y="366"/>
                    <a:pt x="366" y="373"/>
                    <a:pt x="370" y="370"/>
                  </a:cubicBezTo>
                  <a:cubicBezTo>
                    <a:pt x="374" y="368"/>
                    <a:pt x="371" y="364"/>
                    <a:pt x="375" y="367"/>
                  </a:cubicBezTo>
                  <a:cubicBezTo>
                    <a:pt x="379" y="369"/>
                    <a:pt x="389" y="375"/>
                    <a:pt x="391" y="374"/>
                  </a:cubicBezTo>
                  <a:cubicBezTo>
                    <a:pt x="394" y="373"/>
                    <a:pt x="400" y="369"/>
                    <a:pt x="403" y="369"/>
                  </a:cubicBezTo>
                  <a:cubicBezTo>
                    <a:pt x="405" y="369"/>
                    <a:pt x="405" y="361"/>
                    <a:pt x="406" y="361"/>
                  </a:cubicBezTo>
                  <a:cubicBezTo>
                    <a:pt x="407" y="361"/>
                    <a:pt x="409" y="362"/>
                    <a:pt x="414" y="368"/>
                  </a:cubicBezTo>
                  <a:cubicBezTo>
                    <a:pt x="420" y="373"/>
                    <a:pt x="420" y="376"/>
                    <a:pt x="425" y="374"/>
                  </a:cubicBezTo>
                  <a:cubicBezTo>
                    <a:pt x="430" y="373"/>
                    <a:pt x="435" y="376"/>
                    <a:pt x="437" y="372"/>
                  </a:cubicBezTo>
                  <a:cubicBezTo>
                    <a:pt x="439" y="369"/>
                    <a:pt x="437" y="364"/>
                    <a:pt x="442" y="363"/>
                  </a:cubicBezTo>
                  <a:cubicBezTo>
                    <a:pt x="448" y="362"/>
                    <a:pt x="452" y="361"/>
                    <a:pt x="456" y="359"/>
                  </a:cubicBezTo>
                  <a:cubicBezTo>
                    <a:pt x="460" y="356"/>
                    <a:pt x="467" y="359"/>
                    <a:pt x="466" y="355"/>
                  </a:cubicBezTo>
                  <a:cubicBezTo>
                    <a:pt x="465" y="350"/>
                    <a:pt x="461" y="335"/>
                    <a:pt x="462" y="334"/>
                  </a:cubicBezTo>
                  <a:cubicBezTo>
                    <a:pt x="464" y="333"/>
                    <a:pt x="462" y="322"/>
                    <a:pt x="463" y="318"/>
                  </a:cubicBezTo>
                  <a:cubicBezTo>
                    <a:pt x="463" y="313"/>
                    <a:pt x="460" y="307"/>
                    <a:pt x="463" y="304"/>
                  </a:cubicBezTo>
                  <a:cubicBezTo>
                    <a:pt x="465" y="301"/>
                    <a:pt x="467" y="291"/>
                    <a:pt x="470" y="288"/>
                  </a:cubicBezTo>
                  <a:cubicBezTo>
                    <a:pt x="473" y="286"/>
                    <a:pt x="476" y="285"/>
                    <a:pt x="479" y="281"/>
                  </a:cubicBezTo>
                  <a:cubicBezTo>
                    <a:pt x="481" y="277"/>
                    <a:pt x="481" y="249"/>
                    <a:pt x="480" y="241"/>
                  </a:cubicBezTo>
                  <a:cubicBezTo>
                    <a:pt x="479" y="234"/>
                    <a:pt x="479" y="222"/>
                    <a:pt x="476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54"/>
            <p:cNvSpPr/>
            <p:nvPr/>
          </p:nvSpPr>
          <p:spPr bwMode="auto">
            <a:xfrm>
              <a:off x="8368729" y="4459939"/>
              <a:ext cx="84072" cy="87489"/>
            </a:xfrm>
            <a:custGeom>
              <a:avLst/>
              <a:gdLst>
                <a:gd name="T0" fmla="*/ 44 w 52"/>
                <a:gd name="T1" fmla="*/ 5 h 54"/>
                <a:gd name="T2" fmla="*/ 28 w 52"/>
                <a:gd name="T3" fmla="*/ 7 h 54"/>
                <a:gd name="T4" fmla="*/ 10 w 52"/>
                <a:gd name="T5" fmla="*/ 3 h 54"/>
                <a:gd name="T6" fmla="*/ 1 w 52"/>
                <a:gd name="T7" fmla="*/ 3 h 54"/>
                <a:gd name="T8" fmla="*/ 14 w 52"/>
                <a:gd name="T9" fmla="*/ 25 h 54"/>
                <a:gd name="T10" fmla="*/ 19 w 52"/>
                <a:gd name="T11" fmla="*/ 37 h 54"/>
                <a:gd name="T12" fmla="*/ 38 w 52"/>
                <a:gd name="T13" fmla="*/ 54 h 54"/>
                <a:gd name="T14" fmla="*/ 44 w 52"/>
                <a:gd name="T15" fmla="*/ 42 h 54"/>
                <a:gd name="T16" fmla="*/ 50 w 52"/>
                <a:gd name="T17" fmla="*/ 47 h 54"/>
                <a:gd name="T18" fmla="*/ 49 w 52"/>
                <a:gd name="T19" fmla="*/ 41 h 54"/>
                <a:gd name="T20" fmla="*/ 51 w 52"/>
                <a:gd name="T21" fmla="*/ 30 h 54"/>
                <a:gd name="T22" fmla="*/ 46 w 52"/>
                <a:gd name="T23" fmla="*/ 12 h 54"/>
                <a:gd name="T24" fmla="*/ 44 w 52"/>
                <a:gd name="T25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54">
                  <a:moveTo>
                    <a:pt x="44" y="5"/>
                  </a:moveTo>
                  <a:cubicBezTo>
                    <a:pt x="41" y="2"/>
                    <a:pt x="31" y="6"/>
                    <a:pt x="28" y="7"/>
                  </a:cubicBezTo>
                  <a:cubicBezTo>
                    <a:pt x="24" y="8"/>
                    <a:pt x="16" y="5"/>
                    <a:pt x="10" y="3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5"/>
                    <a:pt x="11" y="22"/>
                    <a:pt x="14" y="25"/>
                  </a:cubicBezTo>
                  <a:cubicBezTo>
                    <a:pt x="17" y="29"/>
                    <a:pt x="18" y="30"/>
                    <a:pt x="19" y="37"/>
                  </a:cubicBezTo>
                  <a:cubicBezTo>
                    <a:pt x="21" y="45"/>
                    <a:pt x="33" y="54"/>
                    <a:pt x="38" y="54"/>
                  </a:cubicBezTo>
                  <a:cubicBezTo>
                    <a:pt x="43" y="54"/>
                    <a:pt x="43" y="45"/>
                    <a:pt x="44" y="42"/>
                  </a:cubicBezTo>
                  <a:cubicBezTo>
                    <a:pt x="44" y="40"/>
                    <a:pt x="47" y="45"/>
                    <a:pt x="50" y="47"/>
                  </a:cubicBezTo>
                  <a:cubicBezTo>
                    <a:pt x="52" y="49"/>
                    <a:pt x="49" y="42"/>
                    <a:pt x="49" y="41"/>
                  </a:cubicBezTo>
                  <a:cubicBezTo>
                    <a:pt x="48" y="39"/>
                    <a:pt x="50" y="32"/>
                    <a:pt x="51" y="30"/>
                  </a:cubicBezTo>
                  <a:cubicBezTo>
                    <a:pt x="52" y="27"/>
                    <a:pt x="49" y="16"/>
                    <a:pt x="46" y="12"/>
                  </a:cubicBezTo>
                  <a:cubicBezTo>
                    <a:pt x="44" y="8"/>
                    <a:pt x="47" y="8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55"/>
            <p:cNvSpPr/>
            <p:nvPr/>
          </p:nvSpPr>
          <p:spPr bwMode="auto">
            <a:xfrm>
              <a:off x="8821211" y="4453104"/>
              <a:ext cx="104577" cy="191382"/>
            </a:xfrm>
            <a:custGeom>
              <a:avLst/>
              <a:gdLst>
                <a:gd name="T0" fmla="*/ 62 w 65"/>
                <a:gd name="T1" fmla="*/ 33 h 118"/>
                <a:gd name="T2" fmla="*/ 58 w 65"/>
                <a:gd name="T3" fmla="*/ 16 h 118"/>
                <a:gd name="T4" fmla="*/ 54 w 65"/>
                <a:gd name="T5" fmla="*/ 9 h 118"/>
                <a:gd name="T6" fmla="*/ 49 w 65"/>
                <a:gd name="T7" fmla="*/ 13 h 118"/>
                <a:gd name="T8" fmla="*/ 45 w 65"/>
                <a:gd name="T9" fmla="*/ 7 h 118"/>
                <a:gd name="T10" fmla="*/ 40 w 65"/>
                <a:gd name="T11" fmla="*/ 3 h 118"/>
                <a:gd name="T12" fmla="*/ 32 w 65"/>
                <a:gd name="T13" fmla="*/ 6 h 118"/>
                <a:gd name="T14" fmla="*/ 31 w 65"/>
                <a:gd name="T15" fmla="*/ 22 h 118"/>
                <a:gd name="T16" fmla="*/ 30 w 65"/>
                <a:gd name="T17" fmla="*/ 35 h 118"/>
                <a:gd name="T18" fmla="*/ 21 w 65"/>
                <a:gd name="T19" fmla="*/ 55 h 118"/>
                <a:gd name="T20" fmla="*/ 10 w 65"/>
                <a:gd name="T21" fmla="*/ 67 h 118"/>
                <a:gd name="T22" fmla="*/ 8 w 65"/>
                <a:gd name="T23" fmla="*/ 81 h 118"/>
                <a:gd name="T24" fmla="*/ 3 w 65"/>
                <a:gd name="T25" fmla="*/ 90 h 118"/>
                <a:gd name="T26" fmla="*/ 0 w 65"/>
                <a:gd name="T27" fmla="*/ 100 h 118"/>
                <a:gd name="T28" fmla="*/ 16 w 65"/>
                <a:gd name="T29" fmla="*/ 107 h 118"/>
                <a:gd name="T30" fmla="*/ 22 w 65"/>
                <a:gd name="T31" fmla="*/ 114 h 118"/>
                <a:gd name="T32" fmla="*/ 35 w 65"/>
                <a:gd name="T33" fmla="*/ 115 h 118"/>
                <a:gd name="T34" fmla="*/ 43 w 65"/>
                <a:gd name="T35" fmla="*/ 104 h 118"/>
                <a:gd name="T36" fmla="*/ 46 w 65"/>
                <a:gd name="T37" fmla="*/ 91 h 118"/>
                <a:gd name="T38" fmla="*/ 43 w 65"/>
                <a:gd name="T39" fmla="*/ 75 h 118"/>
                <a:gd name="T40" fmla="*/ 56 w 65"/>
                <a:gd name="T41" fmla="*/ 62 h 118"/>
                <a:gd name="T42" fmla="*/ 63 w 65"/>
                <a:gd name="T43" fmla="*/ 62 h 118"/>
                <a:gd name="T44" fmla="*/ 59 w 65"/>
                <a:gd name="T45" fmla="*/ 50 h 118"/>
                <a:gd name="T46" fmla="*/ 62 w 65"/>
                <a:gd name="T47" fmla="*/ 3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18">
                  <a:moveTo>
                    <a:pt x="62" y="33"/>
                  </a:moveTo>
                  <a:cubicBezTo>
                    <a:pt x="64" y="29"/>
                    <a:pt x="60" y="22"/>
                    <a:pt x="58" y="16"/>
                  </a:cubicBezTo>
                  <a:cubicBezTo>
                    <a:pt x="56" y="9"/>
                    <a:pt x="56" y="10"/>
                    <a:pt x="54" y="9"/>
                  </a:cubicBezTo>
                  <a:cubicBezTo>
                    <a:pt x="52" y="7"/>
                    <a:pt x="50" y="11"/>
                    <a:pt x="49" y="13"/>
                  </a:cubicBezTo>
                  <a:cubicBezTo>
                    <a:pt x="48" y="15"/>
                    <a:pt x="47" y="10"/>
                    <a:pt x="45" y="7"/>
                  </a:cubicBezTo>
                  <a:cubicBezTo>
                    <a:pt x="43" y="5"/>
                    <a:pt x="42" y="7"/>
                    <a:pt x="40" y="3"/>
                  </a:cubicBezTo>
                  <a:cubicBezTo>
                    <a:pt x="38" y="0"/>
                    <a:pt x="33" y="1"/>
                    <a:pt x="32" y="6"/>
                  </a:cubicBezTo>
                  <a:cubicBezTo>
                    <a:pt x="31" y="11"/>
                    <a:pt x="32" y="20"/>
                    <a:pt x="31" y="22"/>
                  </a:cubicBezTo>
                  <a:cubicBezTo>
                    <a:pt x="29" y="24"/>
                    <a:pt x="29" y="29"/>
                    <a:pt x="30" y="35"/>
                  </a:cubicBezTo>
                  <a:cubicBezTo>
                    <a:pt x="32" y="41"/>
                    <a:pt x="22" y="50"/>
                    <a:pt x="21" y="55"/>
                  </a:cubicBezTo>
                  <a:cubicBezTo>
                    <a:pt x="19" y="61"/>
                    <a:pt x="14" y="66"/>
                    <a:pt x="10" y="67"/>
                  </a:cubicBezTo>
                  <a:cubicBezTo>
                    <a:pt x="6" y="68"/>
                    <a:pt x="10" y="78"/>
                    <a:pt x="8" y="81"/>
                  </a:cubicBezTo>
                  <a:cubicBezTo>
                    <a:pt x="5" y="85"/>
                    <a:pt x="4" y="87"/>
                    <a:pt x="3" y="90"/>
                  </a:cubicBezTo>
                  <a:cubicBezTo>
                    <a:pt x="2" y="92"/>
                    <a:pt x="0" y="96"/>
                    <a:pt x="0" y="100"/>
                  </a:cubicBezTo>
                  <a:cubicBezTo>
                    <a:pt x="1" y="104"/>
                    <a:pt x="14" y="108"/>
                    <a:pt x="16" y="107"/>
                  </a:cubicBezTo>
                  <a:cubicBezTo>
                    <a:pt x="19" y="107"/>
                    <a:pt x="19" y="109"/>
                    <a:pt x="22" y="114"/>
                  </a:cubicBezTo>
                  <a:cubicBezTo>
                    <a:pt x="25" y="118"/>
                    <a:pt x="33" y="116"/>
                    <a:pt x="35" y="115"/>
                  </a:cubicBezTo>
                  <a:cubicBezTo>
                    <a:pt x="38" y="114"/>
                    <a:pt x="41" y="107"/>
                    <a:pt x="43" y="104"/>
                  </a:cubicBezTo>
                  <a:cubicBezTo>
                    <a:pt x="45" y="101"/>
                    <a:pt x="46" y="95"/>
                    <a:pt x="46" y="91"/>
                  </a:cubicBezTo>
                  <a:cubicBezTo>
                    <a:pt x="47" y="88"/>
                    <a:pt x="43" y="78"/>
                    <a:pt x="43" y="75"/>
                  </a:cubicBezTo>
                  <a:cubicBezTo>
                    <a:pt x="43" y="73"/>
                    <a:pt x="54" y="64"/>
                    <a:pt x="56" y="62"/>
                  </a:cubicBezTo>
                  <a:cubicBezTo>
                    <a:pt x="57" y="59"/>
                    <a:pt x="62" y="63"/>
                    <a:pt x="63" y="62"/>
                  </a:cubicBezTo>
                  <a:cubicBezTo>
                    <a:pt x="65" y="61"/>
                    <a:pt x="59" y="55"/>
                    <a:pt x="59" y="50"/>
                  </a:cubicBezTo>
                  <a:cubicBezTo>
                    <a:pt x="59" y="45"/>
                    <a:pt x="61" y="37"/>
                    <a:pt x="62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56"/>
            <p:cNvSpPr/>
            <p:nvPr/>
          </p:nvSpPr>
          <p:spPr bwMode="auto">
            <a:xfrm>
              <a:off x="8821211" y="4287012"/>
              <a:ext cx="146954" cy="195483"/>
            </a:xfrm>
            <a:custGeom>
              <a:avLst/>
              <a:gdLst>
                <a:gd name="T0" fmla="*/ 89 w 91"/>
                <a:gd name="T1" fmla="*/ 75 h 121"/>
                <a:gd name="T2" fmla="*/ 90 w 91"/>
                <a:gd name="T3" fmla="*/ 59 h 121"/>
                <a:gd name="T4" fmla="*/ 82 w 91"/>
                <a:gd name="T5" fmla="*/ 56 h 121"/>
                <a:gd name="T6" fmla="*/ 72 w 91"/>
                <a:gd name="T7" fmla="*/ 58 h 121"/>
                <a:gd name="T8" fmla="*/ 57 w 91"/>
                <a:gd name="T9" fmla="*/ 48 h 121"/>
                <a:gd name="T10" fmla="*/ 46 w 91"/>
                <a:gd name="T11" fmla="*/ 30 h 121"/>
                <a:gd name="T12" fmla="*/ 49 w 91"/>
                <a:gd name="T13" fmla="*/ 40 h 121"/>
                <a:gd name="T14" fmla="*/ 50 w 91"/>
                <a:gd name="T15" fmla="*/ 47 h 121"/>
                <a:gd name="T16" fmla="*/ 40 w 91"/>
                <a:gd name="T17" fmla="*/ 39 h 121"/>
                <a:gd name="T18" fmla="*/ 35 w 91"/>
                <a:gd name="T19" fmla="*/ 26 h 121"/>
                <a:gd name="T20" fmla="*/ 21 w 91"/>
                <a:gd name="T21" fmla="*/ 14 h 121"/>
                <a:gd name="T22" fmla="*/ 4 w 91"/>
                <a:gd name="T23" fmla="*/ 2 h 121"/>
                <a:gd name="T24" fmla="*/ 18 w 91"/>
                <a:gd name="T25" fmla="*/ 21 h 121"/>
                <a:gd name="T26" fmla="*/ 36 w 91"/>
                <a:gd name="T27" fmla="*/ 41 h 121"/>
                <a:gd name="T28" fmla="*/ 41 w 91"/>
                <a:gd name="T29" fmla="*/ 47 h 121"/>
                <a:gd name="T30" fmla="*/ 46 w 91"/>
                <a:gd name="T31" fmla="*/ 54 h 121"/>
                <a:gd name="T32" fmla="*/ 47 w 91"/>
                <a:gd name="T33" fmla="*/ 68 h 121"/>
                <a:gd name="T34" fmla="*/ 43 w 91"/>
                <a:gd name="T35" fmla="*/ 83 h 121"/>
                <a:gd name="T36" fmla="*/ 64 w 91"/>
                <a:gd name="T37" fmla="*/ 97 h 121"/>
                <a:gd name="T38" fmla="*/ 65 w 91"/>
                <a:gd name="T39" fmla="*/ 117 h 121"/>
                <a:gd name="T40" fmla="*/ 78 w 91"/>
                <a:gd name="T41" fmla="*/ 120 h 121"/>
                <a:gd name="T42" fmla="*/ 80 w 91"/>
                <a:gd name="T43" fmla="*/ 109 h 121"/>
                <a:gd name="T44" fmla="*/ 87 w 91"/>
                <a:gd name="T45" fmla="*/ 92 h 121"/>
                <a:gd name="T46" fmla="*/ 85 w 91"/>
                <a:gd name="T47" fmla="*/ 82 h 121"/>
                <a:gd name="T48" fmla="*/ 89 w 91"/>
                <a:gd name="T49" fmla="*/ 7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1">
                  <a:moveTo>
                    <a:pt x="89" y="75"/>
                  </a:moveTo>
                  <a:cubicBezTo>
                    <a:pt x="90" y="72"/>
                    <a:pt x="91" y="63"/>
                    <a:pt x="90" y="59"/>
                  </a:cubicBezTo>
                  <a:cubicBezTo>
                    <a:pt x="90" y="56"/>
                    <a:pt x="85" y="53"/>
                    <a:pt x="82" y="56"/>
                  </a:cubicBezTo>
                  <a:cubicBezTo>
                    <a:pt x="78" y="59"/>
                    <a:pt x="79" y="61"/>
                    <a:pt x="72" y="58"/>
                  </a:cubicBezTo>
                  <a:cubicBezTo>
                    <a:pt x="65" y="56"/>
                    <a:pt x="59" y="50"/>
                    <a:pt x="57" y="48"/>
                  </a:cubicBezTo>
                  <a:cubicBezTo>
                    <a:pt x="55" y="45"/>
                    <a:pt x="48" y="32"/>
                    <a:pt x="46" y="30"/>
                  </a:cubicBezTo>
                  <a:cubicBezTo>
                    <a:pt x="44" y="28"/>
                    <a:pt x="46" y="36"/>
                    <a:pt x="49" y="40"/>
                  </a:cubicBezTo>
                  <a:cubicBezTo>
                    <a:pt x="53" y="44"/>
                    <a:pt x="51" y="46"/>
                    <a:pt x="50" y="47"/>
                  </a:cubicBezTo>
                  <a:cubicBezTo>
                    <a:pt x="49" y="49"/>
                    <a:pt x="44" y="44"/>
                    <a:pt x="40" y="39"/>
                  </a:cubicBezTo>
                  <a:cubicBezTo>
                    <a:pt x="36" y="34"/>
                    <a:pt x="36" y="30"/>
                    <a:pt x="35" y="26"/>
                  </a:cubicBezTo>
                  <a:cubicBezTo>
                    <a:pt x="34" y="23"/>
                    <a:pt x="26" y="15"/>
                    <a:pt x="21" y="14"/>
                  </a:cubicBezTo>
                  <a:cubicBezTo>
                    <a:pt x="17" y="12"/>
                    <a:pt x="8" y="4"/>
                    <a:pt x="4" y="2"/>
                  </a:cubicBezTo>
                  <a:cubicBezTo>
                    <a:pt x="0" y="0"/>
                    <a:pt x="13" y="17"/>
                    <a:pt x="18" y="21"/>
                  </a:cubicBezTo>
                  <a:cubicBezTo>
                    <a:pt x="22" y="25"/>
                    <a:pt x="32" y="39"/>
                    <a:pt x="36" y="41"/>
                  </a:cubicBezTo>
                  <a:cubicBezTo>
                    <a:pt x="40" y="43"/>
                    <a:pt x="42" y="44"/>
                    <a:pt x="41" y="47"/>
                  </a:cubicBezTo>
                  <a:cubicBezTo>
                    <a:pt x="40" y="49"/>
                    <a:pt x="40" y="50"/>
                    <a:pt x="46" y="54"/>
                  </a:cubicBezTo>
                  <a:cubicBezTo>
                    <a:pt x="52" y="58"/>
                    <a:pt x="45" y="61"/>
                    <a:pt x="47" y="68"/>
                  </a:cubicBezTo>
                  <a:cubicBezTo>
                    <a:pt x="50" y="74"/>
                    <a:pt x="44" y="80"/>
                    <a:pt x="43" y="83"/>
                  </a:cubicBezTo>
                  <a:cubicBezTo>
                    <a:pt x="42" y="86"/>
                    <a:pt x="59" y="93"/>
                    <a:pt x="64" y="97"/>
                  </a:cubicBezTo>
                  <a:cubicBezTo>
                    <a:pt x="70" y="102"/>
                    <a:pt x="64" y="115"/>
                    <a:pt x="65" y="117"/>
                  </a:cubicBezTo>
                  <a:cubicBezTo>
                    <a:pt x="69" y="120"/>
                    <a:pt x="75" y="121"/>
                    <a:pt x="78" y="120"/>
                  </a:cubicBezTo>
                  <a:cubicBezTo>
                    <a:pt x="81" y="120"/>
                    <a:pt x="81" y="113"/>
                    <a:pt x="80" y="109"/>
                  </a:cubicBezTo>
                  <a:cubicBezTo>
                    <a:pt x="79" y="105"/>
                    <a:pt x="85" y="96"/>
                    <a:pt x="87" y="92"/>
                  </a:cubicBezTo>
                  <a:cubicBezTo>
                    <a:pt x="88" y="88"/>
                    <a:pt x="83" y="84"/>
                    <a:pt x="85" y="82"/>
                  </a:cubicBezTo>
                  <a:cubicBezTo>
                    <a:pt x="87" y="80"/>
                    <a:pt x="89" y="78"/>
                    <a:pt x="89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57"/>
            <p:cNvSpPr/>
            <p:nvPr/>
          </p:nvSpPr>
          <p:spPr bwMode="auto">
            <a:xfrm>
              <a:off x="3273866" y="2137381"/>
              <a:ext cx="1757297" cy="2738131"/>
            </a:xfrm>
            <a:custGeom>
              <a:avLst/>
              <a:gdLst>
                <a:gd name="T0" fmla="*/ 930 w 1088"/>
                <a:gd name="T1" fmla="*/ 867 h 1693"/>
                <a:gd name="T2" fmla="*/ 896 w 1088"/>
                <a:gd name="T3" fmla="*/ 845 h 1693"/>
                <a:gd name="T4" fmla="*/ 839 w 1088"/>
                <a:gd name="T5" fmla="*/ 802 h 1693"/>
                <a:gd name="T6" fmla="*/ 695 w 1088"/>
                <a:gd name="T7" fmla="*/ 795 h 1693"/>
                <a:gd name="T8" fmla="*/ 606 w 1088"/>
                <a:gd name="T9" fmla="*/ 800 h 1693"/>
                <a:gd name="T10" fmla="*/ 617 w 1088"/>
                <a:gd name="T11" fmla="*/ 749 h 1693"/>
                <a:gd name="T12" fmla="*/ 564 w 1088"/>
                <a:gd name="T13" fmla="*/ 741 h 1693"/>
                <a:gd name="T14" fmla="*/ 592 w 1088"/>
                <a:gd name="T15" fmla="*/ 685 h 1693"/>
                <a:gd name="T16" fmla="*/ 495 w 1088"/>
                <a:gd name="T17" fmla="*/ 658 h 1693"/>
                <a:gd name="T18" fmla="*/ 541 w 1088"/>
                <a:gd name="T19" fmla="*/ 603 h 1693"/>
                <a:gd name="T20" fmla="*/ 667 w 1088"/>
                <a:gd name="T21" fmla="*/ 639 h 1693"/>
                <a:gd name="T22" fmla="*/ 754 w 1088"/>
                <a:gd name="T23" fmla="*/ 514 h 1693"/>
                <a:gd name="T24" fmla="*/ 860 w 1088"/>
                <a:gd name="T25" fmla="*/ 424 h 1693"/>
                <a:gd name="T26" fmla="*/ 880 w 1088"/>
                <a:gd name="T27" fmla="*/ 434 h 1693"/>
                <a:gd name="T28" fmla="*/ 861 w 1088"/>
                <a:gd name="T29" fmla="*/ 377 h 1693"/>
                <a:gd name="T30" fmla="*/ 975 w 1088"/>
                <a:gd name="T31" fmla="*/ 312 h 1693"/>
                <a:gd name="T32" fmla="*/ 929 w 1088"/>
                <a:gd name="T33" fmla="*/ 244 h 1693"/>
                <a:gd name="T34" fmla="*/ 878 w 1088"/>
                <a:gd name="T35" fmla="*/ 223 h 1693"/>
                <a:gd name="T36" fmla="*/ 801 w 1088"/>
                <a:gd name="T37" fmla="*/ 208 h 1693"/>
                <a:gd name="T38" fmla="*/ 768 w 1088"/>
                <a:gd name="T39" fmla="*/ 336 h 1693"/>
                <a:gd name="T40" fmla="*/ 656 w 1088"/>
                <a:gd name="T41" fmla="*/ 267 h 1693"/>
                <a:gd name="T42" fmla="*/ 700 w 1088"/>
                <a:gd name="T43" fmla="*/ 170 h 1693"/>
                <a:gd name="T44" fmla="*/ 751 w 1088"/>
                <a:gd name="T45" fmla="*/ 109 h 1693"/>
                <a:gd name="T46" fmla="*/ 804 w 1088"/>
                <a:gd name="T47" fmla="*/ 70 h 1693"/>
                <a:gd name="T48" fmla="*/ 776 w 1088"/>
                <a:gd name="T49" fmla="*/ 66 h 1693"/>
                <a:gd name="T50" fmla="*/ 730 w 1088"/>
                <a:gd name="T51" fmla="*/ 55 h 1693"/>
                <a:gd name="T52" fmla="*/ 689 w 1088"/>
                <a:gd name="T53" fmla="*/ 41 h 1693"/>
                <a:gd name="T54" fmla="*/ 672 w 1088"/>
                <a:gd name="T55" fmla="*/ 78 h 1693"/>
                <a:gd name="T56" fmla="*/ 572 w 1088"/>
                <a:gd name="T57" fmla="*/ 74 h 1693"/>
                <a:gd name="T58" fmla="*/ 536 w 1088"/>
                <a:gd name="T59" fmla="*/ 85 h 1693"/>
                <a:gd name="T60" fmla="*/ 448 w 1088"/>
                <a:gd name="T61" fmla="*/ 46 h 1693"/>
                <a:gd name="T62" fmla="*/ 386 w 1088"/>
                <a:gd name="T63" fmla="*/ 43 h 1693"/>
                <a:gd name="T64" fmla="*/ 303 w 1088"/>
                <a:gd name="T65" fmla="*/ 48 h 1693"/>
                <a:gd name="T66" fmla="*/ 184 w 1088"/>
                <a:gd name="T67" fmla="*/ 18 h 1693"/>
                <a:gd name="T68" fmla="*/ 75 w 1088"/>
                <a:gd name="T69" fmla="*/ 98 h 1693"/>
                <a:gd name="T70" fmla="*/ 52 w 1088"/>
                <a:gd name="T71" fmla="*/ 113 h 1693"/>
                <a:gd name="T72" fmla="*/ 61 w 1088"/>
                <a:gd name="T73" fmla="*/ 165 h 1693"/>
                <a:gd name="T74" fmla="*/ 34 w 1088"/>
                <a:gd name="T75" fmla="*/ 223 h 1693"/>
                <a:gd name="T76" fmla="*/ 36 w 1088"/>
                <a:gd name="T77" fmla="*/ 272 h 1693"/>
                <a:gd name="T78" fmla="*/ 117 w 1088"/>
                <a:gd name="T79" fmla="*/ 223 h 1693"/>
                <a:gd name="T80" fmla="*/ 171 w 1088"/>
                <a:gd name="T81" fmla="*/ 215 h 1693"/>
                <a:gd name="T82" fmla="*/ 263 w 1088"/>
                <a:gd name="T83" fmla="*/ 241 h 1693"/>
                <a:gd name="T84" fmla="*/ 304 w 1088"/>
                <a:gd name="T85" fmla="*/ 293 h 1693"/>
                <a:gd name="T86" fmla="*/ 326 w 1088"/>
                <a:gd name="T87" fmla="*/ 352 h 1693"/>
                <a:gd name="T88" fmla="*/ 319 w 1088"/>
                <a:gd name="T89" fmla="*/ 385 h 1693"/>
                <a:gd name="T90" fmla="*/ 330 w 1088"/>
                <a:gd name="T91" fmla="*/ 561 h 1693"/>
                <a:gd name="T92" fmla="*/ 366 w 1088"/>
                <a:gd name="T93" fmla="*/ 663 h 1693"/>
                <a:gd name="T94" fmla="*/ 378 w 1088"/>
                <a:gd name="T95" fmla="*/ 619 h 1693"/>
                <a:gd name="T96" fmla="*/ 526 w 1088"/>
                <a:gd name="T97" fmla="*/ 758 h 1693"/>
                <a:gd name="T98" fmla="*/ 568 w 1088"/>
                <a:gd name="T99" fmla="*/ 769 h 1693"/>
                <a:gd name="T100" fmla="*/ 582 w 1088"/>
                <a:gd name="T101" fmla="*/ 804 h 1693"/>
                <a:gd name="T102" fmla="*/ 659 w 1088"/>
                <a:gd name="T103" fmla="*/ 836 h 1693"/>
                <a:gd name="T104" fmla="*/ 599 w 1088"/>
                <a:gd name="T105" fmla="*/ 935 h 1693"/>
                <a:gd name="T106" fmla="*/ 627 w 1088"/>
                <a:gd name="T107" fmla="*/ 1082 h 1693"/>
                <a:gd name="T108" fmla="*/ 613 w 1088"/>
                <a:gd name="T109" fmla="*/ 1291 h 1693"/>
                <a:gd name="T110" fmla="*/ 550 w 1088"/>
                <a:gd name="T111" fmla="*/ 1501 h 1693"/>
                <a:gd name="T112" fmla="*/ 503 w 1088"/>
                <a:gd name="T113" fmla="*/ 1623 h 1693"/>
                <a:gd name="T114" fmla="*/ 557 w 1088"/>
                <a:gd name="T115" fmla="*/ 1666 h 1693"/>
                <a:gd name="T116" fmla="*/ 592 w 1088"/>
                <a:gd name="T117" fmla="*/ 1602 h 1693"/>
                <a:gd name="T118" fmla="*/ 712 w 1088"/>
                <a:gd name="T119" fmla="*/ 1403 h 1693"/>
                <a:gd name="T120" fmla="*/ 826 w 1088"/>
                <a:gd name="T121" fmla="*/ 1315 h 1693"/>
                <a:gd name="T122" fmla="*/ 934 w 1088"/>
                <a:gd name="T123" fmla="*/ 1177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8" h="1693">
                  <a:moveTo>
                    <a:pt x="1084" y="961"/>
                  </a:moveTo>
                  <a:cubicBezTo>
                    <a:pt x="1081" y="960"/>
                    <a:pt x="1076" y="956"/>
                    <a:pt x="1070" y="956"/>
                  </a:cubicBezTo>
                  <a:cubicBezTo>
                    <a:pt x="1063" y="955"/>
                    <a:pt x="1056" y="955"/>
                    <a:pt x="1052" y="951"/>
                  </a:cubicBezTo>
                  <a:cubicBezTo>
                    <a:pt x="1049" y="948"/>
                    <a:pt x="1045" y="940"/>
                    <a:pt x="1036" y="939"/>
                  </a:cubicBezTo>
                  <a:cubicBezTo>
                    <a:pt x="1028" y="939"/>
                    <a:pt x="1017" y="939"/>
                    <a:pt x="1013" y="938"/>
                  </a:cubicBezTo>
                  <a:cubicBezTo>
                    <a:pt x="1009" y="937"/>
                    <a:pt x="1007" y="934"/>
                    <a:pt x="1001" y="933"/>
                  </a:cubicBezTo>
                  <a:cubicBezTo>
                    <a:pt x="995" y="933"/>
                    <a:pt x="991" y="935"/>
                    <a:pt x="990" y="933"/>
                  </a:cubicBezTo>
                  <a:cubicBezTo>
                    <a:pt x="989" y="931"/>
                    <a:pt x="987" y="927"/>
                    <a:pt x="984" y="926"/>
                  </a:cubicBezTo>
                  <a:cubicBezTo>
                    <a:pt x="980" y="925"/>
                    <a:pt x="970" y="919"/>
                    <a:pt x="967" y="917"/>
                  </a:cubicBezTo>
                  <a:cubicBezTo>
                    <a:pt x="965" y="916"/>
                    <a:pt x="961" y="912"/>
                    <a:pt x="957" y="914"/>
                  </a:cubicBezTo>
                  <a:cubicBezTo>
                    <a:pt x="954" y="917"/>
                    <a:pt x="947" y="928"/>
                    <a:pt x="944" y="928"/>
                  </a:cubicBezTo>
                  <a:cubicBezTo>
                    <a:pt x="942" y="928"/>
                    <a:pt x="952" y="917"/>
                    <a:pt x="952" y="916"/>
                  </a:cubicBezTo>
                  <a:cubicBezTo>
                    <a:pt x="952" y="916"/>
                    <a:pt x="953" y="910"/>
                    <a:pt x="948" y="910"/>
                  </a:cubicBezTo>
                  <a:cubicBezTo>
                    <a:pt x="944" y="910"/>
                    <a:pt x="939" y="912"/>
                    <a:pt x="938" y="911"/>
                  </a:cubicBezTo>
                  <a:cubicBezTo>
                    <a:pt x="936" y="909"/>
                    <a:pt x="936" y="904"/>
                    <a:pt x="933" y="906"/>
                  </a:cubicBezTo>
                  <a:cubicBezTo>
                    <a:pt x="930" y="909"/>
                    <a:pt x="926" y="914"/>
                    <a:pt x="925" y="911"/>
                  </a:cubicBezTo>
                  <a:cubicBezTo>
                    <a:pt x="925" y="909"/>
                    <a:pt x="932" y="906"/>
                    <a:pt x="934" y="904"/>
                  </a:cubicBezTo>
                  <a:cubicBezTo>
                    <a:pt x="936" y="902"/>
                    <a:pt x="939" y="896"/>
                    <a:pt x="939" y="894"/>
                  </a:cubicBezTo>
                  <a:cubicBezTo>
                    <a:pt x="938" y="891"/>
                    <a:pt x="937" y="890"/>
                    <a:pt x="935" y="886"/>
                  </a:cubicBezTo>
                  <a:cubicBezTo>
                    <a:pt x="933" y="883"/>
                    <a:pt x="931" y="871"/>
                    <a:pt x="930" y="867"/>
                  </a:cubicBezTo>
                  <a:cubicBezTo>
                    <a:pt x="929" y="866"/>
                    <a:pt x="929" y="866"/>
                    <a:pt x="928" y="865"/>
                  </a:cubicBezTo>
                  <a:cubicBezTo>
                    <a:pt x="928" y="865"/>
                    <a:pt x="928" y="864"/>
                    <a:pt x="928" y="864"/>
                  </a:cubicBezTo>
                  <a:cubicBezTo>
                    <a:pt x="928" y="864"/>
                    <a:pt x="928" y="864"/>
                    <a:pt x="928" y="864"/>
                  </a:cubicBezTo>
                  <a:cubicBezTo>
                    <a:pt x="927" y="863"/>
                    <a:pt x="926" y="863"/>
                    <a:pt x="926" y="862"/>
                  </a:cubicBezTo>
                  <a:cubicBezTo>
                    <a:pt x="925" y="862"/>
                    <a:pt x="925" y="861"/>
                    <a:pt x="924" y="861"/>
                  </a:cubicBezTo>
                  <a:cubicBezTo>
                    <a:pt x="924" y="861"/>
                    <a:pt x="924" y="860"/>
                    <a:pt x="923" y="860"/>
                  </a:cubicBezTo>
                  <a:cubicBezTo>
                    <a:pt x="922" y="859"/>
                    <a:pt x="921" y="859"/>
                    <a:pt x="921" y="858"/>
                  </a:cubicBezTo>
                  <a:cubicBezTo>
                    <a:pt x="920" y="858"/>
                    <a:pt x="920" y="857"/>
                    <a:pt x="919" y="857"/>
                  </a:cubicBezTo>
                  <a:cubicBezTo>
                    <a:pt x="919" y="857"/>
                    <a:pt x="919" y="857"/>
                    <a:pt x="919" y="857"/>
                  </a:cubicBezTo>
                  <a:cubicBezTo>
                    <a:pt x="918" y="856"/>
                    <a:pt x="918" y="856"/>
                    <a:pt x="917" y="856"/>
                  </a:cubicBezTo>
                  <a:cubicBezTo>
                    <a:pt x="917" y="855"/>
                    <a:pt x="916" y="855"/>
                    <a:pt x="916" y="855"/>
                  </a:cubicBezTo>
                  <a:cubicBezTo>
                    <a:pt x="915" y="855"/>
                    <a:pt x="915" y="854"/>
                    <a:pt x="914" y="853"/>
                  </a:cubicBezTo>
                  <a:cubicBezTo>
                    <a:pt x="914" y="853"/>
                    <a:pt x="913" y="853"/>
                    <a:pt x="913" y="853"/>
                  </a:cubicBezTo>
                  <a:cubicBezTo>
                    <a:pt x="912" y="853"/>
                    <a:pt x="911" y="852"/>
                    <a:pt x="910" y="851"/>
                  </a:cubicBezTo>
                  <a:cubicBezTo>
                    <a:pt x="910" y="851"/>
                    <a:pt x="909" y="851"/>
                    <a:pt x="909" y="851"/>
                  </a:cubicBezTo>
                  <a:cubicBezTo>
                    <a:pt x="908" y="850"/>
                    <a:pt x="907" y="850"/>
                    <a:pt x="906" y="849"/>
                  </a:cubicBezTo>
                  <a:cubicBezTo>
                    <a:pt x="906" y="849"/>
                    <a:pt x="906" y="849"/>
                    <a:pt x="905" y="849"/>
                  </a:cubicBezTo>
                  <a:cubicBezTo>
                    <a:pt x="904" y="848"/>
                    <a:pt x="903" y="848"/>
                    <a:pt x="903" y="847"/>
                  </a:cubicBezTo>
                  <a:cubicBezTo>
                    <a:pt x="901" y="847"/>
                    <a:pt x="900" y="846"/>
                    <a:pt x="898" y="846"/>
                  </a:cubicBezTo>
                  <a:cubicBezTo>
                    <a:pt x="897" y="845"/>
                    <a:pt x="897" y="845"/>
                    <a:pt x="896" y="845"/>
                  </a:cubicBezTo>
                  <a:cubicBezTo>
                    <a:pt x="890" y="845"/>
                    <a:pt x="883" y="847"/>
                    <a:pt x="877" y="846"/>
                  </a:cubicBezTo>
                  <a:cubicBezTo>
                    <a:pt x="877" y="846"/>
                    <a:pt x="876" y="845"/>
                    <a:pt x="875" y="845"/>
                  </a:cubicBezTo>
                  <a:cubicBezTo>
                    <a:pt x="875" y="845"/>
                    <a:pt x="874" y="845"/>
                    <a:pt x="874" y="844"/>
                  </a:cubicBezTo>
                  <a:cubicBezTo>
                    <a:pt x="874" y="844"/>
                    <a:pt x="873" y="844"/>
                    <a:pt x="873" y="844"/>
                  </a:cubicBezTo>
                  <a:cubicBezTo>
                    <a:pt x="872" y="843"/>
                    <a:pt x="871" y="842"/>
                    <a:pt x="870" y="841"/>
                  </a:cubicBezTo>
                  <a:cubicBezTo>
                    <a:pt x="870" y="841"/>
                    <a:pt x="870" y="841"/>
                    <a:pt x="869" y="841"/>
                  </a:cubicBezTo>
                  <a:cubicBezTo>
                    <a:pt x="868" y="840"/>
                    <a:pt x="867" y="839"/>
                    <a:pt x="867" y="839"/>
                  </a:cubicBezTo>
                  <a:cubicBezTo>
                    <a:pt x="866" y="838"/>
                    <a:pt x="865" y="837"/>
                    <a:pt x="864" y="837"/>
                  </a:cubicBezTo>
                  <a:cubicBezTo>
                    <a:pt x="864" y="837"/>
                    <a:pt x="864" y="836"/>
                    <a:pt x="864" y="836"/>
                  </a:cubicBezTo>
                  <a:cubicBezTo>
                    <a:pt x="863" y="836"/>
                    <a:pt x="862" y="836"/>
                    <a:pt x="861" y="835"/>
                  </a:cubicBezTo>
                  <a:cubicBezTo>
                    <a:pt x="858" y="835"/>
                    <a:pt x="860" y="834"/>
                    <a:pt x="857" y="830"/>
                  </a:cubicBezTo>
                  <a:cubicBezTo>
                    <a:pt x="853" y="826"/>
                    <a:pt x="853" y="822"/>
                    <a:pt x="848" y="821"/>
                  </a:cubicBezTo>
                  <a:cubicBezTo>
                    <a:pt x="847" y="821"/>
                    <a:pt x="847" y="821"/>
                    <a:pt x="846" y="820"/>
                  </a:cubicBezTo>
                  <a:cubicBezTo>
                    <a:pt x="845" y="820"/>
                    <a:pt x="845" y="820"/>
                    <a:pt x="844" y="820"/>
                  </a:cubicBezTo>
                  <a:cubicBezTo>
                    <a:pt x="844" y="820"/>
                    <a:pt x="844" y="820"/>
                    <a:pt x="844" y="820"/>
                  </a:cubicBezTo>
                  <a:cubicBezTo>
                    <a:pt x="843" y="819"/>
                    <a:pt x="842" y="819"/>
                    <a:pt x="842" y="819"/>
                  </a:cubicBezTo>
                  <a:cubicBezTo>
                    <a:pt x="842" y="819"/>
                    <a:pt x="841" y="819"/>
                    <a:pt x="841" y="819"/>
                  </a:cubicBezTo>
                  <a:cubicBezTo>
                    <a:pt x="841" y="818"/>
                    <a:pt x="840" y="818"/>
                    <a:pt x="839" y="818"/>
                  </a:cubicBezTo>
                  <a:cubicBezTo>
                    <a:pt x="836" y="818"/>
                    <a:pt x="839" y="817"/>
                    <a:pt x="838" y="813"/>
                  </a:cubicBezTo>
                  <a:cubicBezTo>
                    <a:pt x="837" y="810"/>
                    <a:pt x="836" y="804"/>
                    <a:pt x="839" y="802"/>
                  </a:cubicBezTo>
                  <a:cubicBezTo>
                    <a:pt x="842" y="800"/>
                    <a:pt x="842" y="796"/>
                    <a:pt x="839" y="798"/>
                  </a:cubicBezTo>
                  <a:cubicBezTo>
                    <a:pt x="835" y="801"/>
                    <a:pt x="832" y="805"/>
                    <a:pt x="827" y="803"/>
                  </a:cubicBezTo>
                  <a:cubicBezTo>
                    <a:pt x="822" y="801"/>
                    <a:pt x="824" y="799"/>
                    <a:pt x="817" y="798"/>
                  </a:cubicBezTo>
                  <a:cubicBezTo>
                    <a:pt x="811" y="798"/>
                    <a:pt x="805" y="803"/>
                    <a:pt x="797" y="802"/>
                  </a:cubicBezTo>
                  <a:cubicBezTo>
                    <a:pt x="790" y="802"/>
                    <a:pt x="784" y="796"/>
                    <a:pt x="780" y="796"/>
                  </a:cubicBezTo>
                  <a:cubicBezTo>
                    <a:pt x="777" y="796"/>
                    <a:pt x="769" y="802"/>
                    <a:pt x="767" y="799"/>
                  </a:cubicBezTo>
                  <a:cubicBezTo>
                    <a:pt x="765" y="797"/>
                    <a:pt x="769" y="795"/>
                    <a:pt x="766" y="793"/>
                  </a:cubicBezTo>
                  <a:cubicBezTo>
                    <a:pt x="764" y="790"/>
                    <a:pt x="756" y="788"/>
                    <a:pt x="751" y="790"/>
                  </a:cubicBezTo>
                  <a:cubicBezTo>
                    <a:pt x="748" y="791"/>
                    <a:pt x="740" y="794"/>
                    <a:pt x="736" y="794"/>
                  </a:cubicBezTo>
                  <a:cubicBezTo>
                    <a:pt x="733" y="794"/>
                    <a:pt x="727" y="798"/>
                    <a:pt x="728" y="795"/>
                  </a:cubicBezTo>
                  <a:cubicBezTo>
                    <a:pt x="728" y="794"/>
                    <a:pt x="728" y="793"/>
                    <a:pt x="728" y="793"/>
                  </a:cubicBezTo>
                  <a:cubicBezTo>
                    <a:pt x="728" y="792"/>
                    <a:pt x="729" y="792"/>
                    <a:pt x="729" y="792"/>
                  </a:cubicBezTo>
                  <a:cubicBezTo>
                    <a:pt x="729" y="791"/>
                    <a:pt x="730" y="791"/>
                    <a:pt x="730" y="790"/>
                  </a:cubicBezTo>
                  <a:cubicBezTo>
                    <a:pt x="730" y="790"/>
                    <a:pt x="731" y="790"/>
                    <a:pt x="731" y="790"/>
                  </a:cubicBezTo>
                  <a:cubicBezTo>
                    <a:pt x="732" y="789"/>
                    <a:pt x="733" y="789"/>
                    <a:pt x="734" y="788"/>
                  </a:cubicBezTo>
                  <a:cubicBezTo>
                    <a:pt x="738" y="786"/>
                    <a:pt x="741" y="783"/>
                    <a:pt x="738" y="781"/>
                  </a:cubicBezTo>
                  <a:cubicBezTo>
                    <a:pt x="734" y="778"/>
                    <a:pt x="732" y="778"/>
                    <a:pt x="728" y="781"/>
                  </a:cubicBezTo>
                  <a:cubicBezTo>
                    <a:pt x="723" y="784"/>
                    <a:pt x="714" y="791"/>
                    <a:pt x="712" y="790"/>
                  </a:cubicBezTo>
                  <a:cubicBezTo>
                    <a:pt x="710" y="790"/>
                    <a:pt x="708" y="787"/>
                    <a:pt x="705" y="789"/>
                  </a:cubicBezTo>
                  <a:cubicBezTo>
                    <a:pt x="702" y="791"/>
                    <a:pt x="698" y="795"/>
                    <a:pt x="695" y="795"/>
                  </a:cubicBezTo>
                  <a:cubicBezTo>
                    <a:pt x="692" y="796"/>
                    <a:pt x="689" y="797"/>
                    <a:pt x="690" y="798"/>
                  </a:cubicBezTo>
                  <a:cubicBezTo>
                    <a:pt x="690" y="800"/>
                    <a:pt x="686" y="802"/>
                    <a:pt x="686" y="804"/>
                  </a:cubicBezTo>
                  <a:cubicBezTo>
                    <a:pt x="685" y="807"/>
                    <a:pt x="686" y="809"/>
                    <a:pt x="684" y="809"/>
                  </a:cubicBezTo>
                  <a:cubicBezTo>
                    <a:pt x="682" y="809"/>
                    <a:pt x="676" y="816"/>
                    <a:pt x="674" y="817"/>
                  </a:cubicBezTo>
                  <a:cubicBezTo>
                    <a:pt x="673" y="817"/>
                    <a:pt x="669" y="819"/>
                    <a:pt x="668" y="817"/>
                  </a:cubicBezTo>
                  <a:cubicBezTo>
                    <a:pt x="667" y="817"/>
                    <a:pt x="667" y="817"/>
                    <a:pt x="667" y="817"/>
                  </a:cubicBezTo>
                  <a:cubicBezTo>
                    <a:pt x="667" y="816"/>
                    <a:pt x="666" y="816"/>
                    <a:pt x="666" y="815"/>
                  </a:cubicBezTo>
                  <a:cubicBezTo>
                    <a:pt x="665" y="815"/>
                    <a:pt x="665" y="815"/>
                    <a:pt x="665" y="815"/>
                  </a:cubicBezTo>
                  <a:cubicBezTo>
                    <a:pt x="665" y="814"/>
                    <a:pt x="664" y="814"/>
                    <a:pt x="664" y="813"/>
                  </a:cubicBezTo>
                  <a:cubicBezTo>
                    <a:pt x="664" y="813"/>
                    <a:pt x="663" y="813"/>
                    <a:pt x="663" y="813"/>
                  </a:cubicBezTo>
                  <a:cubicBezTo>
                    <a:pt x="662" y="812"/>
                    <a:pt x="661" y="812"/>
                    <a:pt x="660" y="811"/>
                  </a:cubicBezTo>
                  <a:cubicBezTo>
                    <a:pt x="655" y="810"/>
                    <a:pt x="648" y="808"/>
                    <a:pt x="645" y="809"/>
                  </a:cubicBezTo>
                  <a:cubicBezTo>
                    <a:pt x="642" y="810"/>
                    <a:pt x="639" y="812"/>
                    <a:pt x="635" y="813"/>
                  </a:cubicBezTo>
                  <a:cubicBezTo>
                    <a:pt x="632" y="814"/>
                    <a:pt x="625" y="815"/>
                    <a:pt x="622" y="813"/>
                  </a:cubicBezTo>
                  <a:cubicBezTo>
                    <a:pt x="620" y="811"/>
                    <a:pt x="618" y="816"/>
                    <a:pt x="615" y="812"/>
                  </a:cubicBezTo>
                  <a:cubicBezTo>
                    <a:pt x="613" y="808"/>
                    <a:pt x="616" y="810"/>
                    <a:pt x="612" y="805"/>
                  </a:cubicBezTo>
                  <a:cubicBezTo>
                    <a:pt x="611" y="804"/>
                    <a:pt x="611" y="804"/>
                    <a:pt x="611" y="804"/>
                  </a:cubicBezTo>
                  <a:cubicBezTo>
                    <a:pt x="611" y="804"/>
                    <a:pt x="611" y="804"/>
                    <a:pt x="611" y="804"/>
                  </a:cubicBezTo>
                  <a:cubicBezTo>
                    <a:pt x="609" y="802"/>
                    <a:pt x="607" y="801"/>
                    <a:pt x="606" y="800"/>
                  </a:cubicBezTo>
                  <a:cubicBezTo>
                    <a:pt x="606" y="800"/>
                    <a:pt x="606" y="800"/>
                    <a:pt x="606" y="800"/>
                  </a:cubicBezTo>
                  <a:cubicBezTo>
                    <a:pt x="606" y="799"/>
                    <a:pt x="605" y="799"/>
                    <a:pt x="605" y="799"/>
                  </a:cubicBezTo>
                  <a:cubicBezTo>
                    <a:pt x="605" y="799"/>
                    <a:pt x="605" y="799"/>
                    <a:pt x="605" y="799"/>
                  </a:cubicBezTo>
                  <a:cubicBezTo>
                    <a:pt x="605" y="798"/>
                    <a:pt x="605" y="798"/>
                    <a:pt x="605" y="798"/>
                  </a:cubicBezTo>
                  <a:cubicBezTo>
                    <a:pt x="605" y="798"/>
                    <a:pt x="605" y="798"/>
                    <a:pt x="604" y="797"/>
                  </a:cubicBezTo>
                  <a:cubicBezTo>
                    <a:pt x="604" y="797"/>
                    <a:pt x="604" y="796"/>
                    <a:pt x="604" y="796"/>
                  </a:cubicBezTo>
                  <a:cubicBezTo>
                    <a:pt x="604" y="795"/>
                    <a:pt x="604" y="794"/>
                    <a:pt x="604" y="793"/>
                  </a:cubicBezTo>
                  <a:cubicBezTo>
                    <a:pt x="604" y="793"/>
                    <a:pt x="604" y="792"/>
                    <a:pt x="604" y="792"/>
                  </a:cubicBezTo>
                  <a:cubicBezTo>
                    <a:pt x="603" y="791"/>
                    <a:pt x="603" y="791"/>
                    <a:pt x="603" y="790"/>
                  </a:cubicBezTo>
                  <a:cubicBezTo>
                    <a:pt x="603" y="790"/>
                    <a:pt x="603" y="789"/>
                    <a:pt x="603" y="789"/>
                  </a:cubicBezTo>
                  <a:cubicBezTo>
                    <a:pt x="603" y="788"/>
                    <a:pt x="603" y="788"/>
                    <a:pt x="604" y="788"/>
                  </a:cubicBezTo>
                  <a:cubicBezTo>
                    <a:pt x="604" y="787"/>
                    <a:pt x="604" y="787"/>
                    <a:pt x="604" y="787"/>
                  </a:cubicBezTo>
                  <a:cubicBezTo>
                    <a:pt x="604" y="786"/>
                    <a:pt x="604" y="786"/>
                    <a:pt x="605" y="786"/>
                  </a:cubicBezTo>
                  <a:cubicBezTo>
                    <a:pt x="607" y="784"/>
                    <a:pt x="606" y="782"/>
                    <a:pt x="608" y="780"/>
                  </a:cubicBezTo>
                  <a:cubicBezTo>
                    <a:pt x="610" y="778"/>
                    <a:pt x="611" y="769"/>
                    <a:pt x="614" y="766"/>
                  </a:cubicBezTo>
                  <a:cubicBezTo>
                    <a:pt x="618" y="762"/>
                    <a:pt x="618" y="759"/>
                    <a:pt x="617" y="756"/>
                  </a:cubicBezTo>
                  <a:cubicBezTo>
                    <a:pt x="617" y="756"/>
                    <a:pt x="617" y="755"/>
                    <a:pt x="617" y="754"/>
                  </a:cubicBezTo>
                  <a:cubicBezTo>
                    <a:pt x="617" y="754"/>
                    <a:pt x="617" y="754"/>
                    <a:pt x="617" y="754"/>
                  </a:cubicBezTo>
                  <a:cubicBezTo>
                    <a:pt x="617" y="753"/>
                    <a:pt x="617" y="752"/>
                    <a:pt x="617" y="752"/>
                  </a:cubicBezTo>
                  <a:cubicBezTo>
                    <a:pt x="617" y="751"/>
                    <a:pt x="617" y="750"/>
                    <a:pt x="617" y="749"/>
                  </a:cubicBezTo>
                  <a:cubicBezTo>
                    <a:pt x="617" y="749"/>
                    <a:pt x="617" y="749"/>
                    <a:pt x="617" y="749"/>
                  </a:cubicBezTo>
                  <a:cubicBezTo>
                    <a:pt x="617" y="748"/>
                    <a:pt x="617" y="747"/>
                    <a:pt x="617" y="747"/>
                  </a:cubicBezTo>
                  <a:cubicBezTo>
                    <a:pt x="617" y="747"/>
                    <a:pt x="617" y="747"/>
                    <a:pt x="617" y="746"/>
                  </a:cubicBezTo>
                  <a:cubicBezTo>
                    <a:pt x="617" y="746"/>
                    <a:pt x="617" y="746"/>
                    <a:pt x="617" y="745"/>
                  </a:cubicBezTo>
                  <a:cubicBezTo>
                    <a:pt x="616" y="745"/>
                    <a:pt x="616" y="745"/>
                    <a:pt x="616" y="745"/>
                  </a:cubicBezTo>
                  <a:cubicBezTo>
                    <a:pt x="616" y="745"/>
                    <a:pt x="616" y="745"/>
                    <a:pt x="615" y="745"/>
                  </a:cubicBezTo>
                  <a:cubicBezTo>
                    <a:pt x="611" y="745"/>
                    <a:pt x="608" y="744"/>
                    <a:pt x="606" y="744"/>
                  </a:cubicBezTo>
                  <a:cubicBezTo>
                    <a:pt x="604" y="744"/>
                    <a:pt x="600" y="742"/>
                    <a:pt x="598" y="743"/>
                  </a:cubicBezTo>
                  <a:cubicBezTo>
                    <a:pt x="596" y="743"/>
                    <a:pt x="593" y="743"/>
                    <a:pt x="589" y="743"/>
                  </a:cubicBezTo>
                  <a:cubicBezTo>
                    <a:pt x="585" y="743"/>
                    <a:pt x="576" y="744"/>
                    <a:pt x="575" y="744"/>
                  </a:cubicBezTo>
                  <a:cubicBezTo>
                    <a:pt x="574" y="744"/>
                    <a:pt x="573" y="744"/>
                    <a:pt x="572" y="744"/>
                  </a:cubicBezTo>
                  <a:cubicBezTo>
                    <a:pt x="572" y="744"/>
                    <a:pt x="571" y="744"/>
                    <a:pt x="571" y="744"/>
                  </a:cubicBezTo>
                  <a:cubicBezTo>
                    <a:pt x="571" y="744"/>
                    <a:pt x="570" y="744"/>
                    <a:pt x="570" y="744"/>
                  </a:cubicBezTo>
                  <a:cubicBezTo>
                    <a:pt x="569" y="744"/>
                    <a:pt x="569" y="744"/>
                    <a:pt x="569" y="744"/>
                  </a:cubicBezTo>
                  <a:cubicBezTo>
                    <a:pt x="568" y="744"/>
                    <a:pt x="568" y="744"/>
                    <a:pt x="568" y="744"/>
                  </a:cubicBezTo>
                  <a:cubicBezTo>
                    <a:pt x="567" y="744"/>
                    <a:pt x="567" y="744"/>
                    <a:pt x="566" y="744"/>
                  </a:cubicBezTo>
                  <a:cubicBezTo>
                    <a:pt x="566" y="743"/>
                    <a:pt x="566" y="743"/>
                    <a:pt x="566" y="743"/>
                  </a:cubicBezTo>
                  <a:cubicBezTo>
                    <a:pt x="566" y="743"/>
                    <a:pt x="566" y="743"/>
                    <a:pt x="566" y="743"/>
                  </a:cubicBezTo>
                  <a:cubicBezTo>
                    <a:pt x="565" y="743"/>
                    <a:pt x="564" y="742"/>
                    <a:pt x="564" y="742"/>
                  </a:cubicBezTo>
                  <a:cubicBezTo>
                    <a:pt x="564" y="742"/>
                    <a:pt x="564" y="742"/>
                    <a:pt x="564" y="742"/>
                  </a:cubicBezTo>
                  <a:cubicBezTo>
                    <a:pt x="564" y="742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1"/>
                    <a:pt x="564" y="741"/>
                  </a:cubicBezTo>
                  <a:cubicBezTo>
                    <a:pt x="564" y="741"/>
                    <a:pt x="564" y="740"/>
                    <a:pt x="565" y="740"/>
                  </a:cubicBezTo>
                  <a:cubicBezTo>
                    <a:pt x="565" y="740"/>
                    <a:pt x="565" y="740"/>
                    <a:pt x="566" y="739"/>
                  </a:cubicBezTo>
                  <a:cubicBezTo>
                    <a:pt x="570" y="737"/>
                    <a:pt x="571" y="736"/>
                    <a:pt x="573" y="731"/>
                  </a:cubicBezTo>
                  <a:cubicBezTo>
                    <a:pt x="575" y="726"/>
                    <a:pt x="577" y="720"/>
                    <a:pt x="577" y="717"/>
                  </a:cubicBezTo>
                  <a:cubicBezTo>
                    <a:pt x="577" y="717"/>
                    <a:pt x="577" y="717"/>
                    <a:pt x="577" y="716"/>
                  </a:cubicBezTo>
                  <a:cubicBezTo>
                    <a:pt x="577" y="716"/>
                    <a:pt x="577" y="715"/>
                    <a:pt x="577" y="715"/>
                  </a:cubicBezTo>
                  <a:cubicBezTo>
                    <a:pt x="577" y="715"/>
                    <a:pt x="577" y="715"/>
                    <a:pt x="577" y="715"/>
                  </a:cubicBezTo>
                  <a:cubicBezTo>
                    <a:pt x="577" y="714"/>
                    <a:pt x="577" y="714"/>
                    <a:pt x="577" y="713"/>
                  </a:cubicBezTo>
                  <a:cubicBezTo>
                    <a:pt x="577" y="713"/>
                    <a:pt x="577" y="713"/>
                    <a:pt x="577" y="713"/>
                  </a:cubicBezTo>
                  <a:cubicBezTo>
                    <a:pt x="577" y="713"/>
                    <a:pt x="577" y="713"/>
                    <a:pt x="578" y="713"/>
                  </a:cubicBezTo>
                  <a:cubicBezTo>
                    <a:pt x="578" y="713"/>
                    <a:pt x="578" y="713"/>
                    <a:pt x="578" y="713"/>
                  </a:cubicBezTo>
                  <a:cubicBezTo>
                    <a:pt x="578" y="713"/>
                    <a:pt x="578" y="713"/>
                    <a:pt x="579" y="714"/>
                  </a:cubicBezTo>
                  <a:cubicBezTo>
                    <a:pt x="581" y="716"/>
                    <a:pt x="581" y="715"/>
                    <a:pt x="584" y="714"/>
                  </a:cubicBezTo>
                  <a:cubicBezTo>
                    <a:pt x="586" y="712"/>
                    <a:pt x="588" y="699"/>
                    <a:pt x="591" y="697"/>
                  </a:cubicBezTo>
                  <a:cubicBezTo>
                    <a:pt x="594" y="695"/>
                    <a:pt x="597" y="691"/>
                    <a:pt x="598" y="690"/>
                  </a:cubicBezTo>
                  <a:cubicBezTo>
                    <a:pt x="599" y="688"/>
                    <a:pt x="599" y="684"/>
                    <a:pt x="598" y="684"/>
                  </a:cubicBezTo>
                  <a:cubicBezTo>
                    <a:pt x="596" y="684"/>
                    <a:pt x="593" y="686"/>
                    <a:pt x="592" y="685"/>
                  </a:cubicBezTo>
                  <a:cubicBezTo>
                    <a:pt x="590" y="685"/>
                    <a:pt x="590" y="682"/>
                    <a:pt x="588" y="683"/>
                  </a:cubicBezTo>
                  <a:cubicBezTo>
                    <a:pt x="586" y="683"/>
                    <a:pt x="583" y="685"/>
                    <a:pt x="581" y="684"/>
                  </a:cubicBezTo>
                  <a:cubicBezTo>
                    <a:pt x="580" y="683"/>
                    <a:pt x="577" y="683"/>
                    <a:pt x="574" y="684"/>
                  </a:cubicBezTo>
                  <a:cubicBezTo>
                    <a:pt x="571" y="685"/>
                    <a:pt x="565" y="690"/>
                    <a:pt x="564" y="690"/>
                  </a:cubicBezTo>
                  <a:cubicBezTo>
                    <a:pt x="562" y="691"/>
                    <a:pt x="558" y="697"/>
                    <a:pt x="557" y="698"/>
                  </a:cubicBezTo>
                  <a:cubicBezTo>
                    <a:pt x="557" y="700"/>
                    <a:pt x="556" y="702"/>
                    <a:pt x="555" y="703"/>
                  </a:cubicBezTo>
                  <a:cubicBezTo>
                    <a:pt x="553" y="703"/>
                    <a:pt x="557" y="705"/>
                    <a:pt x="555" y="706"/>
                  </a:cubicBezTo>
                  <a:cubicBezTo>
                    <a:pt x="552" y="706"/>
                    <a:pt x="549" y="715"/>
                    <a:pt x="543" y="713"/>
                  </a:cubicBezTo>
                  <a:cubicBezTo>
                    <a:pt x="537" y="712"/>
                    <a:pt x="535" y="711"/>
                    <a:pt x="533" y="713"/>
                  </a:cubicBezTo>
                  <a:cubicBezTo>
                    <a:pt x="530" y="715"/>
                    <a:pt x="531" y="716"/>
                    <a:pt x="527" y="715"/>
                  </a:cubicBezTo>
                  <a:cubicBezTo>
                    <a:pt x="524" y="715"/>
                    <a:pt x="522" y="714"/>
                    <a:pt x="521" y="714"/>
                  </a:cubicBezTo>
                  <a:cubicBezTo>
                    <a:pt x="520" y="715"/>
                    <a:pt x="516" y="719"/>
                    <a:pt x="515" y="717"/>
                  </a:cubicBezTo>
                  <a:cubicBezTo>
                    <a:pt x="513" y="715"/>
                    <a:pt x="513" y="715"/>
                    <a:pt x="511" y="714"/>
                  </a:cubicBezTo>
                  <a:cubicBezTo>
                    <a:pt x="510" y="713"/>
                    <a:pt x="499" y="712"/>
                    <a:pt x="499" y="710"/>
                  </a:cubicBezTo>
                  <a:cubicBezTo>
                    <a:pt x="500" y="708"/>
                    <a:pt x="501" y="708"/>
                    <a:pt x="499" y="706"/>
                  </a:cubicBezTo>
                  <a:cubicBezTo>
                    <a:pt x="498" y="704"/>
                    <a:pt x="499" y="703"/>
                    <a:pt x="499" y="700"/>
                  </a:cubicBezTo>
                  <a:cubicBezTo>
                    <a:pt x="499" y="697"/>
                    <a:pt x="492" y="695"/>
                    <a:pt x="492" y="690"/>
                  </a:cubicBezTo>
                  <a:cubicBezTo>
                    <a:pt x="493" y="686"/>
                    <a:pt x="495" y="685"/>
                    <a:pt x="493" y="681"/>
                  </a:cubicBezTo>
                  <a:cubicBezTo>
                    <a:pt x="492" y="677"/>
                    <a:pt x="490" y="674"/>
                    <a:pt x="492" y="671"/>
                  </a:cubicBezTo>
                  <a:cubicBezTo>
                    <a:pt x="494" y="668"/>
                    <a:pt x="492" y="662"/>
                    <a:pt x="495" y="658"/>
                  </a:cubicBezTo>
                  <a:cubicBezTo>
                    <a:pt x="498" y="655"/>
                    <a:pt x="501" y="649"/>
                    <a:pt x="504" y="646"/>
                  </a:cubicBezTo>
                  <a:cubicBezTo>
                    <a:pt x="505" y="646"/>
                    <a:pt x="505" y="645"/>
                    <a:pt x="505" y="645"/>
                  </a:cubicBezTo>
                  <a:cubicBezTo>
                    <a:pt x="505" y="645"/>
                    <a:pt x="506" y="644"/>
                    <a:pt x="506" y="644"/>
                  </a:cubicBezTo>
                  <a:cubicBezTo>
                    <a:pt x="506" y="644"/>
                    <a:pt x="506" y="643"/>
                    <a:pt x="506" y="643"/>
                  </a:cubicBezTo>
                  <a:cubicBezTo>
                    <a:pt x="507" y="642"/>
                    <a:pt x="507" y="642"/>
                    <a:pt x="507" y="642"/>
                  </a:cubicBezTo>
                  <a:cubicBezTo>
                    <a:pt x="507" y="641"/>
                    <a:pt x="507" y="641"/>
                    <a:pt x="508" y="640"/>
                  </a:cubicBezTo>
                  <a:cubicBezTo>
                    <a:pt x="508" y="640"/>
                    <a:pt x="508" y="640"/>
                    <a:pt x="508" y="640"/>
                  </a:cubicBezTo>
                  <a:cubicBezTo>
                    <a:pt x="508" y="639"/>
                    <a:pt x="508" y="638"/>
                    <a:pt x="509" y="638"/>
                  </a:cubicBezTo>
                  <a:cubicBezTo>
                    <a:pt x="509" y="638"/>
                    <a:pt x="509" y="637"/>
                    <a:pt x="509" y="637"/>
                  </a:cubicBezTo>
                  <a:cubicBezTo>
                    <a:pt x="509" y="637"/>
                    <a:pt x="509" y="637"/>
                    <a:pt x="509" y="637"/>
                  </a:cubicBezTo>
                  <a:cubicBezTo>
                    <a:pt x="509" y="636"/>
                    <a:pt x="509" y="636"/>
                    <a:pt x="509" y="635"/>
                  </a:cubicBezTo>
                  <a:cubicBezTo>
                    <a:pt x="509" y="635"/>
                    <a:pt x="510" y="635"/>
                    <a:pt x="510" y="634"/>
                  </a:cubicBezTo>
                  <a:cubicBezTo>
                    <a:pt x="510" y="634"/>
                    <a:pt x="510" y="633"/>
                    <a:pt x="510" y="633"/>
                  </a:cubicBezTo>
                  <a:cubicBezTo>
                    <a:pt x="510" y="633"/>
                    <a:pt x="510" y="632"/>
                    <a:pt x="510" y="632"/>
                  </a:cubicBezTo>
                  <a:cubicBezTo>
                    <a:pt x="510" y="631"/>
                    <a:pt x="510" y="631"/>
                    <a:pt x="510" y="631"/>
                  </a:cubicBezTo>
                  <a:cubicBezTo>
                    <a:pt x="510" y="630"/>
                    <a:pt x="510" y="630"/>
                    <a:pt x="510" y="629"/>
                  </a:cubicBezTo>
                  <a:cubicBezTo>
                    <a:pt x="510" y="625"/>
                    <a:pt x="514" y="621"/>
                    <a:pt x="514" y="620"/>
                  </a:cubicBezTo>
                  <a:cubicBezTo>
                    <a:pt x="514" y="618"/>
                    <a:pt x="512" y="618"/>
                    <a:pt x="517" y="616"/>
                  </a:cubicBezTo>
                  <a:cubicBezTo>
                    <a:pt x="522" y="615"/>
                    <a:pt x="522" y="611"/>
                    <a:pt x="526" y="610"/>
                  </a:cubicBezTo>
                  <a:cubicBezTo>
                    <a:pt x="530" y="608"/>
                    <a:pt x="538" y="605"/>
                    <a:pt x="541" y="603"/>
                  </a:cubicBezTo>
                  <a:cubicBezTo>
                    <a:pt x="543" y="600"/>
                    <a:pt x="540" y="597"/>
                    <a:pt x="545" y="599"/>
                  </a:cubicBezTo>
                  <a:cubicBezTo>
                    <a:pt x="549" y="601"/>
                    <a:pt x="550" y="601"/>
                    <a:pt x="553" y="600"/>
                  </a:cubicBezTo>
                  <a:cubicBezTo>
                    <a:pt x="557" y="599"/>
                    <a:pt x="564" y="600"/>
                    <a:pt x="566" y="599"/>
                  </a:cubicBezTo>
                  <a:cubicBezTo>
                    <a:pt x="569" y="599"/>
                    <a:pt x="573" y="598"/>
                    <a:pt x="573" y="598"/>
                  </a:cubicBezTo>
                  <a:cubicBezTo>
                    <a:pt x="574" y="599"/>
                    <a:pt x="578" y="600"/>
                    <a:pt x="579" y="602"/>
                  </a:cubicBezTo>
                  <a:cubicBezTo>
                    <a:pt x="579" y="603"/>
                    <a:pt x="581" y="606"/>
                    <a:pt x="584" y="604"/>
                  </a:cubicBezTo>
                  <a:cubicBezTo>
                    <a:pt x="587" y="601"/>
                    <a:pt x="588" y="601"/>
                    <a:pt x="594" y="598"/>
                  </a:cubicBezTo>
                  <a:cubicBezTo>
                    <a:pt x="601" y="596"/>
                    <a:pt x="603" y="593"/>
                    <a:pt x="607" y="593"/>
                  </a:cubicBezTo>
                  <a:cubicBezTo>
                    <a:pt x="611" y="593"/>
                    <a:pt x="613" y="592"/>
                    <a:pt x="615" y="591"/>
                  </a:cubicBezTo>
                  <a:cubicBezTo>
                    <a:pt x="617" y="591"/>
                    <a:pt x="613" y="594"/>
                    <a:pt x="618" y="593"/>
                  </a:cubicBezTo>
                  <a:cubicBezTo>
                    <a:pt x="623" y="591"/>
                    <a:pt x="622" y="590"/>
                    <a:pt x="626" y="592"/>
                  </a:cubicBezTo>
                  <a:cubicBezTo>
                    <a:pt x="630" y="594"/>
                    <a:pt x="631" y="592"/>
                    <a:pt x="633" y="592"/>
                  </a:cubicBezTo>
                  <a:cubicBezTo>
                    <a:pt x="635" y="593"/>
                    <a:pt x="638" y="597"/>
                    <a:pt x="641" y="597"/>
                  </a:cubicBezTo>
                  <a:cubicBezTo>
                    <a:pt x="645" y="597"/>
                    <a:pt x="647" y="597"/>
                    <a:pt x="649" y="595"/>
                  </a:cubicBezTo>
                  <a:cubicBezTo>
                    <a:pt x="651" y="594"/>
                    <a:pt x="652" y="591"/>
                    <a:pt x="654" y="594"/>
                  </a:cubicBezTo>
                  <a:cubicBezTo>
                    <a:pt x="657" y="598"/>
                    <a:pt x="658" y="602"/>
                    <a:pt x="660" y="604"/>
                  </a:cubicBezTo>
                  <a:cubicBezTo>
                    <a:pt x="662" y="606"/>
                    <a:pt x="661" y="617"/>
                    <a:pt x="660" y="619"/>
                  </a:cubicBezTo>
                  <a:cubicBezTo>
                    <a:pt x="659" y="621"/>
                    <a:pt x="661" y="631"/>
                    <a:pt x="662" y="630"/>
                  </a:cubicBezTo>
                  <a:cubicBezTo>
                    <a:pt x="663" y="629"/>
                    <a:pt x="663" y="626"/>
                    <a:pt x="664" y="629"/>
                  </a:cubicBezTo>
                  <a:cubicBezTo>
                    <a:pt x="665" y="631"/>
                    <a:pt x="664" y="636"/>
                    <a:pt x="667" y="639"/>
                  </a:cubicBezTo>
                  <a:cubicBezTo>
                    <a:pt x="669" y="642"/>
                    <a:pt x="670" y="643"/>
                    <a:pt x="671" y="645"/>
                  </a:cubicBezTo>
                  <a:cubicBezTo>
                    <a:pt x="671" y="647"/>
                    <a:pt x="673" y="652"/>
                    <a:pt x="676" y="650"/>
                  </a:cubicBezTo>
                  <a:cubicBezTo>
                    <a:pt x="678" y="647"/>
                    <a:pt x="680" y="636"/>
                    <a:pt x="681" y="631"/>
                  </a:cubicBezTo>
                  <a:cubicBezTo>
                    <a:pt x="683" y="627"/>
                    <a:pt x="683" y="612"/>
                    <a:pt x="680" y="607"/>
                  </a:cubicBezTo>
                  <a:cubicBezTo>
                    <a:pt x="678" y="602"/>
                    <a:pt x="674" y="595"/>
                    <a:pt x="679" y="588"/>
                  </a:cubicBezTo>
                  <a:cubicBezTo>
                    <a:pt x="683" y="580"/>
                    <a:pt x="685" y="576"/>
                    <a:pt x="687" y="573"/>
                  </a:cubicBezTo>
                  <a:cubicBezTo>
                    <a:pt x="690" y="570"/>
                    <a:pt x="696" y="569"/>
                    <a:pt x="698" y="568"/>
                  </a:cubicBezTo>
                  <a:cubicBezTo>
                    <a:pt x="700" y="567"/>
                    <a:pt x="702" y="566"/>
                    <a:pt x="705" y="564"/>
                  </a:cubicBezTo>
                  <a:cubicBezTo>
                    <a:pt x="709" y="563"/>
                    <a:pt x="713" y="555"/>
                    <a:pt x="714" y="554"/>
                  </a:cubicBezTo>
                  <a:cubicBezTo>
                    <a:pt x="715" y="554"/>
                    <a:pt x="720" y="555"/>
                    <a:pt x="723" y="554"/>
                  </a:cubicBezTo>
                  <a:cubicBezTo>
                    <a:pt x="726" y="553"/>
                    <a:pt x="731" y="546"/>
                    <a:pt x="734" y="544"/>
                  </a:cubicBezTo>
                  <a:cubicBezTo>
                    <a:pt x="736" y="542"/>
                    <a:pt x="741" y="544"/>
                    <a:pt x="741" y="542"/>
                  </a:cubicBezTo>
                  <a:cubicBezTo>
                    <a:pt x="741" y="540"/>
                    <a:pt x="742" y="536"/>
                    <a:pt x="744" y="536"/>
                  </a:cubicBezTo>
                  <a:cubicBezTo>
                    <a:pt x="746" y="536"/>
                    <a:pt x="749" y="534"/>
                    <a:pt x="749" y="533"/>
                  </a:cubicBezTo>
                  <a:cubicBezTo>
                    <a:pt x="749" y="532"/>
                    <a:pt x="752" y="524"/>
                    <a:pt x="751" y="522"/>
                  </a:cubicBezTo>
                  <a:cubicBezTo>
                    <a:pt x="749" y="520"/>
                    <a:pt x="747" y="516"/>
                    <a:pt x="747" y="515"/>
                  </a:cubicBezTo>
                  <a:cubicBezTo>
                    <a:pt x="748" y="514"/>
                    <a:pt x="750" y="511"/>
                    <a:pt x="750" y="509"/>
                  </a:cubicBezTo>
                  <a:cubicBezTo>
                    <a:pt x="750" y="507"/>
                    <a:pt x="753" y="504"/>
                    <a:pt x="753" y="505"/>
                  </a:cubicBezTo>
                  <a:cubicBezTo>
                    <a:pt x="753" y="505"/>
                    <a:pt x="756" y="508"/>
                    <a:pt x="755" y="510"/>
                  </a:cubicBezTo>
                  <a:cubicBezTo>
                    <a:pt x="753" y="511"/>
                    <a:pt x="752" y="516"/>
                    <a:pt x="754" y="514"/>
                  </a:cubicBezTo>
                  <a:cubicBezTo>
                    <a:pt x="756" y="511"/>
                    <a:pt x="759" y="511"/>
                    <a:pt x="760" y="509"/>
                  </a:cubicBezTo>
                  <a:cubicBezTo>
                    <a:pt x="760" y="507"/>
                    <a:pt x="763" y="501"/>
                    <a:pt x="766" y="499"/>
                  </a:cubicBezTo>
                  <a:cubicBezTo>
                    <a:pt x="769" y="497"/>
                    <a:pt x="763" y="494"/>
                    <a:pt x="765" y="493"/>
                  </a:cubicBezTo>
                  <a:cubicBezTo>
                    <a:pt x="767" y="492"/>
                    <a:pt x="768" y="493"/>
                    <a:pt x="771" y="491"/>
                  </a:cubicBezTo>
                  <a:cubicBezTo>
                    <a:pt x="774" y="489"/>
                    <a:pt x="780" y="482"/>
                    <a:pt x="780" y="480"/>
                  </a:cubicBezTo>
                  <a:cubicBezTo>
                    <a:pt x="780" y="478"/>
                    <a:pt x="779" y="477"/>
                    <a:pt x="783" y="475"/>
                  </a:cubicBezTo>
                  <a:cubicBezTo>
                    <a:pt x="787" y="474"/>
                    <a:pt x="790" y="474"/>
                    <a:pt x="790" y="473"/>
                  </a:cubicBezTo>
                  <a:cubicBezTo>
                    <a:pt x="791" y="473"/>
                    <a:pt x="793" y="470"/>
                    <a:pt x="794" y="470"/>
                  </a:cubicBezTo>
                  <a:cubicBezTo>
                    <a:pt x="795" y="470"/>
                    <a:pt x="797" y="473"/>
                    <a:pt x="801" y="472"/>
                  </a:cubicBezTo>
                  <a:cubicBezTo>
                    <a:pt x="804" y="471"/>
                    <a:pt x="811" y="465"/>
                    <a:pt x="815" y="465"/>
                  </a:cubicBezTo>
                  <a:cubicBezTo>
                    <a:pt x="819" y="465"/>
                    <a:pt x="822" y="465"/>
                    <a:pt x="822" y="463"/>
                  </a:cubicBezTo>
                  <a:cubicBezTo>
                    <a:pt x="821" y="461"/>
                    <a:pt x="818" y="461"/>
                    <a:pt x="817" y="460"/>
                  </a:cubicBezTo>
                  <a:cubicBezTo>
                    <a:pt x="815" y="458"/>
                    <a:pt x="819" y="453"/>
                    <a:pt x="818" y="451"/>
                  </a:cubicBezTo>
                  <a:cubicBezTo>
                    <a:pt x="818" y="449"/>
                    <a:pt x="822" y="443"/>
                    <a:pt x="826" y="441"/>
                  </a:cubicBezTo>
                  <a:cubicBezTo>
                    <a:pt x="829" y="439"/>
                    <a:pt x="836" y="436"/>
                    <a:pt x="839" y="434"/>
                  </a:cubicBezTo>
                  <a:cubicBezTo>
                    <a:pt x="842" y="432"/>
                    <a:pt x="843" y="432"/>
                    <a:pt x="846" y="432"/>
                  </a:cubicBezTo>
                  <a:cubicBezTo>
                    <a:pt x="848" y="432"/>
                    <a:pt x="860" y="426"/>
                    <a:pt x="860" y="425"/>
                  </a:cubicBezTo>
                  <a:cubicBezTo>
                    <a:pt x="860" y="425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60" y="424"/>
                    <a:pt x="860" y="424"/>
                    <a:pt x="860" y="424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3"/>
                    <a:pt x="859" y="423"/>
                    <a:pt x="859" y="423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59" y="422"/>
                    <a:pt x="859" y="422"/>
                    <a:pt x="859" y="422"/>
                  </a:cubicBezTo>
                  <a:cubicBezTo>
                    <a:pt x="860" y="422"/>
                    <a:pt x="860" y="422"/>
                    <a:pt x="860" y="422"/>
                  </a:cubicBezTo>
                  <a:cubicBezTo>
                    <a:pt x="860" y="422"/>
                    <a:pt x="861" y="422"/>
                    <a:pt x="862" y="422"/>
                  </a:cubicBezTo>
                  <a:cubicBezTo>
                    <a:pt x="868" y="422"/>
                    <a:pt x="870" y="420"/>
                    <a:pt x="874" y="418"/>
                  </a:cubicBezTo>
                  <a:cubicBezTo>
                    <a:pt x="878" y="417"/>
                    <a:pt x="881" y="416"/>
                    <a:pt x="880" y="417"/>
                  </a:cubicBezTo>
                  <a:cubicBezTo>
                    <a:pt x="879" y="418"/>
                    <a:pt x="878" y="419"/>
                    <a:pt x="881" y="419"/>
                  </a:cubicBezTo>
                  <a:cubicBezTo>
                    <a:pt x="885" y="418"/>
                    <a:pt x="892" y="417"/>
                    <a:pt x="891" y="418"/>
                  </a:cubicBezTo>
                  <a:cubicBezTo>
                    <a:pt x="890" y="419"/>
                    <a:pt x="888" y="422"/>
                    <a:pt x="886" y="422"/>
                  </a:cubicBezTo>
                  <a:cubicBezTo>
                    <a:pt x="884" y="422"/>
                    <a:pt x="883" y="421"/>
                    <a:pt x="879" y="423"/>
                  </a:cubicBezTo>
                  <a:cubicBezTo>
                    <a:pt x="876" y="425"/>
                    <a:pt x="867" y="429"/>
                    <a:pt x="866" y="430"/>
                  </a:cubicBezTo>
                  <a:cubicBezTo>
                    <a:pt x="865" y="432"/>
                    <a:pt x="866" y="441"/>
                    <a:pt x="869" y="440"/>
                  </a:cubicBezTo>
                  <a:cubicBezTo>
                    <a:pt x="872" y="440"/>
                    <a:pt x="879" y="436"/>
                    <a:pt x="880" y="434"/>
                  </a:cubicBezTo>
                  <a:cubicBezTo>
                    <a:pt x="881" y="432"/>
                    <a:pt x="883" y="426"/>
                    <a:pt x="888" y="427"/>
                  </a:cubicBezTo>
                  <a:cubicBezTo>
                    <a:pt x="892" y="428"/>
                    <a:pt x="893" y="429"/>
                    <a:pt x="897" y="428"/>
                  </a:cubicBezTo>
                  <a:cubicBezTo>
                    <a:pt x="901" y="427"/>
                    <a:pt x="909" y="421"/>
                    <a:pt x="913" y="421"/>
                  </a:cubicBezTo>
                  <a:cubicBezTo>
                    <a:pt x="916" y="420"/>
                    <a:pt x="918" y="419"/>
                    <a:pt x="917" y="418"/>
                  </a:cubicBezTo>
                  <a:cubicBezTo>
                    <a:pt x="916" y="417"/>
                    <a:pt x="916" y="416"/>
                    <a:pt x="913" y="415"/>
                  </a:cubicBezTo>
                  <a:cubicBezTo>
                    <a:pt x="909" y="414"/>
                    <a:pt x="910" y="412"/>
                    <a:pt x="908" y="412"/>
                  </a:cubicBezTo>
                  <a:cubicBezTo>
                    <a:pt x="906" y="413"/>
                    <a:pt x="904" y="414"/>
                    <a:pt x="901" y="413"/>
                  </a:cubicBezTo>
                  <a:cubicBezTo>
                    <a:pt x="898" y="413"/>
                    <a:pt x="894" y="411"/>
                    <a:pt x="894" y="409"/>
                  </a:cubicBezTo>
                  <a:cubicBezTo>
                    <a:pt x="894" y="408"/>
                    <a:pt x="887" y="409"/>
                    <a:pt x="886" y="408"/>
                  </a:cubicBezTo>
                  <a:cubicBezTo>
                    <a:pt x="884" y="407"/>
                    <a:pt x="886" y="406"/>
                    <a:pt x="884" y="403"/>
                  </a:cubicBezTo>
                  <a:cubicBezTo>
                    <a:pt x="883" y="400"/>
                    <a:pt x="880" y="399"/>
                    <a:pt x="882" y="398"/>
                  </a:cubicBezTo>
                  <a:cubicBezTo>
                    <a:pt x="884" y="396"/>
                    <a:pt x="888" y="390"/>
                    <a:pt x="885" y="390"/>
                  </a:cubicBezTo>
                  <a:cubicBezTo>
                    <a:pt x="883" y="390"/>
                    <a:pt x="880" y="391"/>
                    <a:pt x="879" y="389"/>
                  </a:cubicBezTo>
                  <a:cubicBezTo>
                    <a:pt x="878" y="387"/>
                    <a:pt x="872" y="386"/>
                    <a:pt x="874" y="385"/>
                  </a:cubicBezTo>
                  <a:cubicBezTo>
                    <a:pt x="875" y="384"/>
                    <a:pt x="876" y="385"/>
                    <a:pt x="881" y="386"/>
                  </a:cubicBezTo>
                  <a:cubicBezTo>
                    <a:pt x="886" y="386"/>
                    <a:pt x="891" y="384"/>
                    <a:pt x="893" y="381"/>
                  </a:cubicBezTo>
                  <a:cubicBezTo>
                    <a:pt x="895" y="378"/>
                    <a:pt x="894" y="378"/>
                    <a:pt x="894" y="376"/>
                  </a:cubicBezTo>
                  <a:cubicBezTo>
                    <a:pt x="895" y="374"/>
                    <a:pt x="896" y="373"/>
                    <a:pt x="892" y="371"/>
                  </a:cubicBezTo>
                  <a:cubicBezTo>
                    <a:pt x="888" y="369"/>
                    <a:pt x="884" y="369"/>
                    <a:pt x="880" y="370"/>
                  </a:cubicBezTo>
                  <a:cubicBezTo>
                    <a:pt x="877" y="370"/>
                    <a:pt x="866" y="375"/>
                    <a:pt x="861" y="377"/>
                  </a:cubicBezTo>
                  <a:cubicBezTo>
                    <a:pt x="856" y="379"/>
                    <a:pt x="854" y="379"/>
                    <a:pt x="849" y="382"/>
                  </a:cubicBezTo>
                  <a:cubicBezTo>
                    <a:pt x="845" y="385"/>
                    <a:pt x="833" y="398"/>
                    <a:pt x="830" y="398"/>
                  </a:cubicBezTo>
                  <a:cubicBezTo>
                    <a:pt x="827" y="398"/>
                    <a:pt x="831" y="395"/>
                    <a:pt x="835" y="392"/>
                  </a:cubicBezTo>
                  <a:cubicBezTo>
                    <a:pt x="838" y="390"/>
                    <a:pt x="846" y="380"/>
                    <a:pt x="848" y="378"/>
                  </a:cubicBezTo>
                  <a:cubicBezTo>
                    <a:pt x="851" y="375"/>
                    <a:pt x="857" y="371"/>
                    <a:pt x="860" y="370"/>
                  </a:cubicBezTo>
                  <a:cubicBezTo>
                    <a:pt x="864" y="369"/>
                    <a:pt x="867" y="367"/>
                    <a:pt x="868" y="366"/>
                  </a:cubicBezTo>
                  <a:cubicBezTo>
                    <a:pt x="869" y="365"/>
                    <a:pt x="878" y="356"/>
                    <a:pt x="882" y="355"/>
                  </a:cubicBezTo>
                  <a:cubicBezTo>
                    <a:pt x="885" y="354"/>
                    <a:pt x="901" y="356"/>
                    <a:pt x="907" y="356"/>
                  </a:cubicBezTo>
                  <a:cubicBezTo>
                    <a:pt x="913" y="355"/>
                    <a:pt x="940" y="355"/>
                    <a:pt x="944" y="354"/>
                  </a:cubicBezTo>
                  <a:cubicBezTo>
                    <a:pt x="947" y="352"/>
                    <a:pt x="950" y="348"/>
                    <a:pt x="952" y="346"/>
                  </a:cubicBezTo>
                  <a:cubicBezTo>
                    <a:pt x="954" y="344"/>
                    <a:pt x="958" y="341"/>
                    <a:pt x="959" y="341"/>
                  </a:cubicBezTo>
                  <a:cubicBezTo>
                    <a:pt x="961" y="341"/>
                    <a:pt x="967" y="340"/>
                    <a:pt x="969" y="340"/>
                  </a:cubicBezTo>
                  <a:cubicBezTo>
                    <a:pt x="972" y="339"/>
                    <a:pt x="980" y="336"/>
                    <a:pt x="981" y="334"/>
                  </a:cubicBezTo>
                  <a:cubicBezTo>
                    <a:pt x="982" y="332"/>
                    <a:pt x="984" y="330"/>
                    <a:pt x="982" y="329"/>
                  </a:cubicBezTo>
                  <a:cubicBezTo>
                    <a:pt x="981" y="329"/>
                    <a:pt x="979" y="329"/>
                    <a:pt x="980" y="327"/>
                  </a:cubicBezTo>
                  <a:cubicBezTo>
                    <a:pt x="982" y="325"/>
                    <a:pt x="985" y="322"/>
                    <a:pt x="984" y="321"/>
                  </a:cubicBezTo>
                  <a:cubicBezTo>
                    <a:pt x="983" y="320"/>
                    <a:pt x="982" y="319"/>
                    <a:pt x="984" y="318"/>
                  </a:cubicBezTo>
                  <a:cubicBezTo>
                    <a:pt x="986" y="317"/>
                    <a:pt x="988" y="315"/>
                    <a:pt x="987" y="314"/>
                  </a:cubicBezTo>
                  <a:cubicBezTo>
                    <a:pt x="986" y="313"/>
                    <a:pt x="982" y="311"/>
                    <a:pt x="980" y="311"/>
                  </a:cubicBezTo>
                  <a:cubicBezTo>
                    <a:pt x="978" y="311"/>
                    <a:pt x="975" y="313"/>
                    <a:pt x="975" y="312"/>
                  </a:cubicBezTo>
                  <a:cubicBezTo>
                    <a:pt x="974" y="310"/>
                    <a:pt x="973" y="305"/>
                    <a:pt x="971" y="305"/>
                  </a:cubicBezTo>
                  <a:cubicBezTo>
                    <a:pt x="969" y="305"/>
                    <a:pt x="961" y="307"/>
                    <a:pt x="960" y="309"/>
                  </a:cubicBezTo>
                  <a:cubicBezTo>
                    <a:pt x="960" y="311"/>
                    <a:pt x="958" y="312"/>
                    <a:pt x="956" y="312"/>
                  </a:cubicBezTo>
                  <a:cubicBezTo>
                    <a:pt x="955" y="312"/>
                    <a:pt x="942" y="318"/>
                    <a:pt x="943" y="316"/>
                  </a:cubicBezTo>
                  <a:cubicBezTo>
                    <a:pt x="944" y="314"/>
                    <a:pt x="950" y="310"/>
                    <a:pt x="954" y="308"/>
                  </a:cubicBezTo>
                  <a:cubicBezTo>
                    <a:pt x="957" y="306"/>
                    <a:pt x="973" y="301"/>
                    <a:pt x="973" y="300"/>
                  </a:cubicBezTo>
                  <a:cubicBezTo>
                    <a:pt x="973" y="299"/>
                    <a:pt x="972" y="298"/>
                    <a:pt x="971" y="297"/>
                  </a:cubicBezTo>
                  <a:cubicBezTo>
                    <a:pt x="970" y="296"/>
                    <a:pt x="963" y="297"/>
                    <a:pt x="963" y="296"/>
                  </a:cubicBezTo>
                  <a:cubicBezTo>
                    <a:pt x="963" y="294"/>
                    <a:pt x="961" y="292"/>
                    <a:pt x="960" y="291"/>
                  </a:cubicBezTo>
                  <a:cubicBezTo>
                    <a:pt x="959" y="291"/>
                    <a:pt x="956" y="292"/>
                    <a:pt x="954" y="290"/>
                  </a:cubicBezTo>
                  <a:cubicBezTo>
                    <a:pt x="953" y="289"/>
                    <a:pt x="953" y="287"/>
                    <a:pt x="952" y="285"/>
                  </a:cubicBezTo>
                  <a:cubicBezTo>
                    <a:pt x="951" y="283"/>
                    <a:pt x="946" y="280"/>
                    <a:pt x="944" y="280"/>
                  </a:cubicBezTo>
                  <a:cubicBezTo>
                    <a:pt x="943" y="280"/>
                    <a:pt x="942" y="278"/>
                    <a:pt x="940" y="277"/>
                  </a:cubicBezTo>
                  <a:cubicBezTo>
                    <a:pt x="938" y="276"/>
                    <a:pt x="937" y="273"/>
                    <a:pt x="939" y="272"/>
                  </a:cubicBezTo>
                  <a:cubicBezTo>
                    <a:pt x="940" y="271"/>
                    <a:pt x="945" y="270"/>
                    <a:pt x="945" y="268"/>
                  </a:cubicBezTo>
                  <a:cubicBezTo>
                    <a:pt x="944" y="267"/>
                    <a:pt x="941" y="264"/>
                    <a:pt x="942" y="262"/>
                  </a:cubicBezTo>
                  <a:cubicBezTo>
                    <a:pt x="943" y="261"/>
                    <a:pt x="942" y="257"/>
                    <a:pt x="940" y="255"/>
                  </a:cubicBezTo>
                  <a:cubicBezTo>
                    <a:pt x="938" y="253"/>
                    <a:pt x="938" y="248"/>
                    <a:pt x="937" y="248"/>
                  </a:cubicBezTo>
                  <a:cubicBezTo>
                    <a:pt x="936" y="247"/>
                    <a:pt x="936" y="245"/>
                    <a:pt x="935" y="245"/>
                  </a:cubicBezTo>
                  <a:cubicBezTo>
                    <a:pt x="934" y="245"/>
                    <a:pt x="927" y="245"/>
                    <a:pt x="929" y="244"/>
                  </a:cubicBezTo>
                  <a:cubicBezTo>
                    <a:pt x="931" y="243"/>
                    <a:pt x="936" y="243"/>
                    <a:pt x="936" y="241"/>
                  </a:cubicBezTo>
                  <a:cubicBezTo>
                    <a:pt x="936" y="239"/>
                    <a:pt x="935" y="237"/>
                    <a:pt x="933" y="237"/>
                  </a:cubicBezTo>
                  <a:cubicBezTo>
                    <a:pt x="932" y="237"/>
                    <a:pt x="926" y="236"/>
                    <a:pt x="929" y="235"/>
                  </a:cubicBezTo>
                  <a:cubicBezTo>
                    <a:pt x="931" y="234"/>
                    <a:pt x="934" y="232"/>
                    <a:pt x="933" y="231"/>
                  </a:cubicBezTo>
                  <a:cubicBezTo>
                    <a:pt x="933" y="230"/>
                    <a:pt x="930" y="223"/>
                    <a:pt x="929" y="223"/>
                  </a:cubicBezTo>
                  <a:cubicBezTo>
                    <a:pt x="927" y="223"/>
                    <a:pt x="927" y="221"/>
                    <a:pt x="927" y="219"/>
                  </a:cubicBezTo>
                  <a:cubicBezTo>
                    <a:pt x="927" y="218"/>
                    <a:pt x="930" y="213"/>
                    <a:pt x="929" y="212"/>
                  </a:cubicBezTo>
                  <a:cubicBezTo>
                    <a:pt x="928" y="211"/>
                    <a:pt x="924" y="213"/>
                    <a:pt x="923" y="215"/>
                  </a:cubicBezTo>
                  <a:cubicBezTo>
                    <a:pt x="923" y="218"/>
                    <a:pt x="920" y="223"/>
                    <a:pt x="918" y="223"/>
                  </a:cubicBezTo>
                  <a:cubicBezTo>
                    <a:pt x="916" y="223"/>
                    <a:pt x="913" y="225"/>
                    <a:pt x="912" y="230"/>
                  </a:cubicBezTo>
                  <a:cubicBezTo>
                    <a:pt x="911" y="234"/>
                    <a:pt x="908" y="238"/>
                    <a:pt x="908" y="238"/>
                  </a:cubicBezTo>
                  <a:cubicBezTo>
                    <a:pt x="908" y="238"/>
                    <a:pt x="904" y="238"/>
                    <a:pt x="903" y="239"/>
                  </a:cubicBezTo>
                  <a:cubicBezTo>
                    <a:pt x="902" y="240"/>
                    <a:pt x="898" y="243"/>
                    <a:pt x="897" y="243"/>
                  </a:cubicBezTo>
                  <a:cubicBezTo>
                    <a:pt x="896" y="243"/>
                    <a:pt x="894" y="247"/>
                    <a:pt x="893" y="246"/>
                  </a:cubicBezTo>
                  <a:cubicBezTo>
                    <a:pt x="892" y="245"/>
                    <a:pt x="888" y="242"/>
                    <a:pt x="888" y="241"/>
                  </a:cubicBezTo>
                  <a:cubicBezTo>
                    <a:pt x="888" y="240"/>
                    <a:pt x="885" y="238"/>
                    <a:pt x="883" y="239"/>
                  </a:cubicBezTo>
                  <a:cubicBezTo>
                    <a:pt x="882" y="239"/>
                    <a:pt x="878" y="242"/>
                    <a:pt x="877" y="240"/>
                  </a:cubicBezTo>
                  <a:cubicBezTo>
                    <a:pt x="876" y="238"/>
                    <a:pt x="877" y="237"/>
                    <a:pt x="876" y="235"/>
                  </a:cubicBezTo>
                  <a:cubicBezTo>
                    <a:pt x="875" y="234"/>
                    <a:pt x="872" y="231"/>
                    <a:pt x="875" y="230"/>
                  </a:cubicBezTo>
                  <a:cubicBezTo>
                    <a:pt x="877" y="228"/>
                    <a:pt x="879" y="224"/>
                    <a:pt x="878" y="223"/>
                  </a:cubicBezTo>
                  <a:cubicBezTo>
                    <a:pt x="876" y="222"/>
                    <a:pt x="873" y="221"/>
                    <a:pt x="875" y="220"/>
                  </a:cubicBezTo>
                  <a:cubicBezTo>
                    <a:pt x="877" y="218"/>
                    <a:pt x="878" y="218"/>
                    <a:pt x="880" y="216"/>
                  </a:cubicBezTo>
                  <a:cubicBezTo>
                    <a:pt x="881" y="214"/>
                    <a:pt x="886" y="207"/>
                    <a:pt x="883" y="206"/>
                  </a:cubicBezTo>
                  <a:cubicBezTo>
                    <a:pt x="879" y="205"/>
                    <a:pt x="876" y="206"/>
                    <a:pt x="873" y="205"/>
                  </a:cubicBezTo>
                  <a:cubicBezTo>
                    <a:pt x="871" y="205"/>
                    <a:pt x="868" y="201"/>
                    <a:pt x="867" y="200"/>
                  </a:cubicBezTo>
                  <a:cubicBezTo>
                    <a:pt x="867" y="199"/>
                    <a:pt x="864" y="198"/>
                    <a:pt x="866" y="196"/>
                  </a:cubicBezTo>
                  <a:cubicBezTo>
                    <a:pt x="867" y="195"/>
                    <a:pt x="868" y="193"/>
                    <a:pt x="865" y="193"/>
                  </a:cubicBezTo>
                  <a:cubicBezTo>
                    <a:pt x="862" y="193"/>
                    <a:pt x="860" y="193"/>
                    <a:pt x="859" y="191"/>
                  </a:cubicBezTo>
                  <a:cubicBezTo>
                    <a:pt x="858" y="190"/>
                    <a:pt x="856" y="187"/>
                    <a:pt x="855" y="188"/>
                  </a:cubicBezTo>
                  <a:cubicBezTo>
                    <a:pt x="854" y="188"/>
                    <a:pt x="853" y="186"/>
                    <a:pt x="853" y="185"/>
                  </a:cubicBezTo>
                  <a:cubicBezTo>
                    <a:pt x="853" y="185"/>
                    <a:pt x="852" y="182"/>
                    <a:pt x="849" y="181"/>
                  </a:cubicBezTo>
                  <a:cubicBezTo>
                    <a:pt x="846" y="181"/>
                    <a:pt x="839" y="181"/>
                    <a:pt x="836" y="181"/>
                  </a:cubicBezTo>
                  <a:cubicBezTo>
                    <a:pt x="834" y="181"/>
                    <a:pt x="834" y="180"/>
                    <a:pt x="831" y="180"/>
                  </a:cubicBezTo>
                  <a:cubicBezTo>
                    <a:pt x="828" y="180"/>
                    <a:pt x="821" y="178"/>
                    <a:pt x="817" y="178"/>
                  </a:cubicBezTo>
                  <a:cubicBezTo>
                    <a:pt x="814" y="179"/>
                    <a:pt x="812" y="180"/>
                    <a:pt x="810" y="182"/>
                  </a:cubicBezTo>
                  <a:cubicBezTo>
                    <a:pt x="808" y="184"/>
                    <a:pt x="806" y="184"/>
                    <a:pt x="807" y="187"/>
                  </a:cubicBezTo>
                  <a:cubicBezTo>
                    <a:pt x="809" y="190"/>
                    <a:pt x="806" y="193"/>
                    <a:pt x="808" y="193"/>
                  </a:cubicBezTo>
                  <a:cubicBezTo>
                    <a:pt x="810" y="193"/>
                    <a:pt x="810" y="194"/>
                    <a:pt x="808" y="196"/>
                  </a:cubicBezTo>
                  <a:cubicBezTo>
                    <a:pt x="807" y="197"/>
                    <a:pt x="803" y="201"/>
                    <a:pt x="802" y="203"/>
                  </a:cubicBezTo>
                  <a:cubicBezTo>
                    <a:pt x="801" y="204"/>
                    <a:pt x="798" y="208"/>
                    <a:pt x="801" y="208"/>
                  </a:cubicBezTo>
                  <a:cubicBezTo>
                    <a:pt x="804" y="208"/>
                    <a:pt x="805" y="208"/>
                    <a:pt x="803" y="211"/>
                  </a:cubicBezTo>
                  <a:cubicBezTo>
                    <a:pt x="802" y="213"/>
                    <a:pt x="801" y="219"/>
                    <a:pt x="803" y="219"/>
                  </a:cubicBezTo>
                  <a:cubicBezTo>
                    <a:pt x="805" y="219"/>
                    <a:pt x="805" y="221"/>
                    <a:pt x="803" y="223"/>
                  </a:cubicBezTo>
                  <a:cubicBezTo>
                    <a:pt x="801" y="225"/>
                    <a:pt x="799" y="229"/>
                    <a:pt x="801" y="229"/>
                  </a:cubicBezTo>
                  <a:cubicBezTo>
                    <a:pt x="802" y="229"/>
                    <a:pt x="803" y="229"/>
                    <a:pt x="799" y="231"/>
                  </a:cubicBezTo>
                  <a:cubicBezTo>
                    <a:pt x="795" y="234"/>
                    <a:pt x="791" y="235"/>
                    <a:pt x="790" y="237"/>
                  </a:cubicBezTo>
                  <a:cubicBezTo>
                    <a:pt x="788" y="238"/>
                    <a:pt x="787" y="241"/>
                    <a:pt x="790" y="243"/>
                  </a:cubicBezTo>
                  <a:cubicBezTo>
                    <a:pt x="792" y="245"/>
                    <a:pt x="791" y="249"/>
                    <a:pt x="792" y="251"/>
                  </a:cubicBezTo>
                  <a:cubicBezTo>
                    <a:pt x="792" y="253"/>
                    <a:pt x="796" y="253"/>
                    <a:pt x="795" y="256"/>
                  </a:cubicBezTo>
                  <a:cubicBezTo>
                    <a:pt x="795" y="259"/>
                    <a:pt x="795" y="263"/>
                    <a:pt x="796" y="267"/>
                  </a:cubicBezTo>
                  <a:cubicBezTo>
                    <a:pt x="796" y="270"/>
                    <a:pt x="792" y="282"/>
                    <a:pt x="790" y="283"/>
                  </a:cubicBezTo>
                  <a:cubicBezTo>
                    <a:pt x="788" y="284"/>
                    <a:pt x="786" y="289"/>
                    <a:pt x="785" y="289"/>
                  </a:cubicBezTo>
                  <a:cubicBezTo>
                    <a:pt x="784" y="288"/>
                    <a:pt x="785" y="286"/>
                    <a:pt x="783" y="288"/>
                  </a:cubicBezTo>
                  <a:cubicBezTo>
                    <a:pt x="781" y="290"/>
                    <a:pt x="779" y="295"/>
                    <a:pt x="777" y="296"/>
                  </a:cubicBezTo>
                  <a:cubicBezTo>
                    <a:pt x="775" y="296"/>
                    <a:pt x="771" y="298"/>
                    <a:pt x="771" y="299"/>
                  </a:cubicBezTo>
                  <a:cubicBezTo>
                    <a:pt x="772" y="300"/>
                    <a:pt x="776" y="302"/>
                    <a:pt x="774" y="305"/>
                  </a:cubicBezTo>
                  <a:cubicBezTo>
                    <a:pt x="773" y="307"/>
                    <a:pt x="770" y="311"/>
                    <a:pt x="771" y="312"/>
                  </a:cubicBezTo>
                  <a:cubicBezTo>
                    <a:pt x="771" y="314"/>
                    <a:pt x="769" y="320"/>
                    <a:pt x="771" y="322"/>
                  </a:cubicBezTo>
                  <a:cubicBezTo>
                    <a:pt x="773" y="323"/>
                    <a:pt x="774" y="325"/>
                    <a:pt x="773" y="328"/>
                  </a:cubicBezTo>
                  <a:cubicBezTo>
                    <a:pt x="772" y="332"/>
                    <a:pt x="772" y="335"/>
                    <a:pt x="768" y="336"/>
                  </a:cubicBezTo>
                  <a:cubicBezTo>
                    <a:pt x="765" y="337"/>
                    <a:pt x="764" y="340"/>
                    <a:pt x="764" y="342"/>
                  </a:cubicBezTo>
                  <a:cubicBezTo>
                    <a:pt x="764" y="344"/>
                    <a:pt x="763" y="346"/>
                    <a:pt x="762" y="345"/>
                  </a:cubicBezTo>
                  <a:cubicBezTo>
                    <a:pt x="761" y="343"/>
                    <a:pt x="759" y="342"/>
                    <a:pt x="758" y="342"/>
                  </a:cubicBezTo>
                  <a:cubicBezTo>
                    <a:pt x="757" y="343"/>
                    <a:pt x="758" y="348"/>
                    <a:pt x="755" y="348"/>
                  </a:cubicBezTo>
                  <a:cubicBezTo>
                    <a:pt x="752" y="347"/>
                    <a:pt x="748" y="340"/>
                    <a:pt x="748" y="339"/>
                  </a:cubicBezTo>
                  <a:cubicBezTo>
                    <a:pt x="749" y="337"/>
                    <a:pt x="753" y="337"/>
                    <a:pt x="750" y="335"/>
                  </a:cubicBezTo>
                  <a:cubicBezTo>
                    <a:pt x="747" y="334"/>
                    <a:pt x="740" y="333"/>
                    <a:pt x="738" y="331"/>
                  </a:cubicBezTo>
                  <a:cubicBezTo>
                    <a:pt x="737" y="329"/>
                    <a:pt x="741" y="327"/>
                    <a:pt x="738" y="324"/>
                  </a:cubicBezTo>
                  <a:cubicBezTo>
                    <a:pt x="734" y="321"/>
                    <a:pt x="728" y="320"/>
                    <a:pt x="730" y="317"/>
                  </a:cubicBezTo>
                  <a:cubicBezTo>
                    <a:pt x="732" y="313"/>
                    <a:pt x="734" y="309"/>
                    <a:pt x="734" y="305"/>
                  </a:cubicBezTo>
                  <a:cubicBezTo>
                    <a:pt x="734" y="302"/>
                    <a:pt x="735" y="300"/>
                    <a:pt x="738" y="298"/>
                  </a:cubicBezTo>
                  <a:cubicBezTo>
                    <a:pt x="741" y="296"/>
                    <a:pt x="745" y="294"/>
                    <a:pt x="742" y="293"/>
                  </a:cubicBezTo>
                  <a:cubicBezTo>
                    <a:pt x="740" y="293"/>
                    <a:pt x="720" y="293"/>
                    <a:pt x="716" y="292"/>
                  </a:cubicBezTo>
                  <a:cubicBezTo>
                    <a:pt x="713" y="291"/>
                    <a:pt x="715" y="290"/>
                    <a:pt x="712" y="289"/>
                  </a:cubicBezTo>
                  <a:cubicBezTo>
                    <a:pt x="710" y="288"/>
                    <a:pt x="704" y="284"/>
                    <a:pt x="702" y="282"/>
                  </a:cubicBezTo>
                  <a:cubicBezTo>
                    <a:pt x="700" y="280"/>
                    <a:pt x="698" y="278"/>
                    <a:pt x="696" y="276"/>
                  </a:cubicBezTo>
                  <a:cubicBezTo>
                    <a:pt x="694" y="274"/>
                    <a:pt x="689" y="267"/>
                    <a:pt x="687" y="267"/>
                  </a:cubicBezTo>
                  <a:cubicBezTo>
                    <a:pt x="685" y="267"/>
                    <a:pt x="680" y="268"/>
                    <a:pt x="678" y="267"/>
                  </a:cubicBezTo>
                  <a:cubicBezTo>
                    <a:pt x="676" y="265"/>
                    <a:pt x="671" y="261"/>
                    <a:pt x="669" y="262"/>
                  </a:cubicBezTo>
                  <a:cubicBezTo>
                    <a:pt x="667" y="263"/>
                    <a:pt x="657" y="267"/>
                    <a:pt x="656" y="267"/>
                  </a:cubicBezTo>
                  <a:cubicBezTo>
                    <a:pt x="655" y="266"/>
                    <a:pt x="658" y="262"/>
                    <a:pt x="659" y="261"/>
                  </a:cubicBezTo>
                  <a:cubicBezTo>
                    <a:pt x="660" y="259"/>
                    <a:pt x="660" y="242"/>
                    <a:pt x="659" y="241"/>
                  </a:cubicBezTo>
                  <a:cubicBezTo>
                    <a:pt x="658" y="240"/>
                    <a:pt x="655" y="238"/>
                    <a:pt x="653" y="238"/>
                  </a:cubicBezTo>
                  <a:cubicBezTo>
                    <a:pt x="651" y="239"/>
                    <a:pt x="648" y="242"/>
                    <a:pt x="647" y="240"/>
                  </a:cubicBezTo>
                  <a:cubicBezTo>
                    <a:pt x="645" y="238"/>
                    <a:pt x="642" y="234"/>
                    <a:pt x="643" y="233"/>
                  </a:cubicBezTo>
                  <a:cubicBezTo>
                    <a:pt x="644" y="231"/>
                    <a:pt x="646" y="229"/>
                    <a:pt x="645" y="227"/>
                  </a:cubicBezTo>
                  <a:cubicBezTo>
                    <a:pt x="645" y="225"/>
                    <a:pt x="653" y="211"/>
                    <a:pt x="656" y="208"/>
                  </a:cubicBezTo>
                  <a:cubicBezTo>
                    <a:pt x="659" y="204"/>
                    <a:pt x="663" y="204"/>
                    <a:pt x="662" y="200"/>
                  </a:cubicBezTo>
                  <a:cubicBezTo>
                    <a:pt x="661" y="197"/>
                    <a:pt x="660" y="194"/>
                    <a:pt x="660" y="192"/>
                  </a:cubicBezTo>
                  <a:cubicBezTo>
                    <a:pt x="660" y="190"/>
                    <a:pt x="659" y="185"/>
                    <a:pt x="661" y="185"/>
                  </a:cubicBezTo>
                  <a:cubicBezTo>
                    <a:pt x="664" y="185"/>
                    <a:pt x="664" y="188"/>
                    <a:pt x="665" y="186"/>
                  </a:cubicBezTo>
                  <a:cubicBezTo>
                    <a:pt x="666" y="184"/>
                    <a:pt x="667" y="180"/>
                    <a:pt x="669" y="180"/>
                  </a:cubicBezTo>
                  <a:cubicBezTo>
                    <a:pt x="671" y="181"/>
                    <a:pt x="671" y="185"/>
                    <a:pt x="672" y="186"/>
                  </a:cubicBezTo>
                  <a:cubicBezTo>
                    <a:pt x="673" y="187"/>
                    <a:pt x="681" y="187"/>
                    <a:pt x="680" y="186"/>
                  </a:cubicBezTo>
                  <a:cubicBezTo>
                    <a:pt x="678" y="185"/>
                    <a:pt x="675" y="182"/>
                    <a:pt x="677" y="181"/>
                  </a:cubicBezTo>
                  <a:cubicBezTo>
                    <a:pt x="679" y="180"/>
                    <a:pt x="684" y="176"/>
                    <a:pt x="683" y="175"/>
                  </a:cubicBezTo>
                  <a:cubicBezTo>
                    <a:pt x="682" y="174"/>
                    <a:pt x="678" y="171"/>
                    <a:pt x="681" y="171"/>
                  </a:cubicBezTo>
                  <a:cubicBezTo>
                    <a:pt x="683" y="170"/>
                    <a:pt x="686" y="173"/>
                    <a:pt x="688" y="174"/>
                  </a:cubicBezTo>
                  <a:cubicBezTo>
                    <a:pt x="689" y="175"/>
                    <a:pt x="692" y="177"/>
                    <a:pt x="695" y="176"/>
                  </a:cubicBezTo>
                  <a:cubicBezTo>
                    <a:pt x="698" y="175"/>
                    <a:pt x="699" y="173"/>
                    <a:pt x="700" y="170"/>
                  </a:cubicBezTo>
                  <a:cubicBezTo>
                    <a:pt x="700" y="168"/>
                    <a:pt x="692" y="160"/>
                    <a:pt x="689" y="158"/>
                  </a:cubicBezTo>
                  <a:cubicBezTo>
                    <a:pt x="685" y="157"/>
                    <a:pt x="700" y="162"/>
                    <a:pt x="701" y="164"/>
                  </a:cubicBezTo>
                  <a:cubicBezTo>
                    <a:pt x="703" y="166"/>
                    <a:pt x="706" y="162"/>
                    <a:pt x="705" y="158"/>
                  </a:cubicBezTo>
                  <a:cubicBezTo>
                    <a:pt x="705" y="155"/>
                    <a:pt x="704" y="155"/>
                    <a:pt x="707" y="155"/>
                  </a:cubicBezTo>
                  <a:cubicBezTo>
                    <a:pt x="710" y="155"/>
                    <a:pt x="712" y="153"/>
                    <a:pt x="713" y="152"/>
                  </a:cubicBezTo>
                  <a:cubicBezTo>
                    <a:pt x="714" y="151"/>
                    <a:pt x="719" y="157"/>
                    <a:pt x="722" y="156"/>
                  </a:cubicBezTo>
                  <a:cubicBezTo>
                    <a:pt x="723" y="156"/>
                    <a:pt x="729" y="152"/>
                    <a:pt x="730" y="149"/>
                  </a:cubicBezTo>
                  <a:cubicBezTo>
                    <a:pt x="730" y="147"/>
                    <a:pt x="732" y="143"/>
                    <a:pt x="733" y="141"/>
                  </a:cubicBezTo>
                  <a:cubicBezTo>
                    <a:pt x="735" y="139"/>
                    <a:pt x="739" y="134"/>
                    <a:pt x="737" y="134"/>
                  </a:cubicBezTo>
                  <a:cubicBezTo>
                    <a:pt x="735" y="133"/>
                    <a:pt x="728" y="133"/>
                    <a:pt x="724" y="131"/>
                  </a:cubicBezTo>
                  <a:cubicBezTo>
                    <a:pt x="720" y="129"/>
                    <a:pt x="713" y="127"/>
                    <a:pt x="711" y="127"/>
                  </a:cubicBezTo>
                  <a:cubicBezTo>
                    <a:pt x="710" y="127"/>
                    <a:pt x="690" y="129"/>
                    <a:pt x="691" y="128"/>
                  </a:cubicBezTo>
                  <a:cubicBezTo>
                    <a:pt x="691" y="127"/>
                    <a:pt x="695" y="126"/>
                    <a:pt x="697" y="126"/>
                  </a:cubicBezTo>
                  <a:cubicBezTo>
                    <a:pt x="699" y="126"/>
                    <a:pt x="707" y="125"/>
                    <a:pt x="707" y="124"/>
                  </a:cubicBezTo>
                  <a:cubicBezTo>
                    <a:pt x="707" y="123"/>
                    <a:pt x="705" y="121"/>
                    <a:pt x="707" y="120"/>
                  </a:cubicBezTo>
                  <a:cubicBezTo>
                    <a:pt x="710" y="119"/>
                    <a:pt x="711" y="121"/>
                    <a:pt x="715" y="122"/>
                  </a:cubicBezTo>
                  <a:cubicBezTo>
                    <a:pt x="720" y="123"/>
                    <a:pt x="726" y="126"/>
                    <a:pt x="728" y="127"/>
                  </a:cubicBezTo>
                  <a:cubicBezTo>
                    <a:pt x="729" y="128"/>
                    <a:pt x="738" y="132"/>
                    <a:pt x="740" y="131"/>
                  </a:cubicBezTo>
                  <a:cubicBezTo>
                    <a:pt x="743" y="130"/>
                    <a:pt x="754" y="120"/>
                    <a:pt x="755" y="119"/>
                  </a:cubicBezTo>
                  <a:cubicBezTo>
                    <a:pt x="756" y="118"/>
                    <a:pt x="749" y="110"/>
                    <a:pt x="751" y="109"/>
                  </a:cubicBezTo>
                  <a:cubicBezTo>
                    <a:pt x="753" y="108"/>
                    <a:pt x="753" y="111"/>
                    <a:pt x="756" y="110"/>
                  </a:cubicBezTo>
                  <a:cubicBezTo>
                    <a:pt x="759" y="109"/>
                    <a:pt x="762" y="108"/>
                    <a:pt x="762" y="109"/>
                  </a:cubicBezTo>
                  <a:cubicBezTo>
                    <a:pt x="762" y="111"/>
                    <a:pt x="761" y="116"/>
                    <a:pt x="764" y="117"/>
                  </a:cubicBezTo>
                  <a:cubicBezTo>
                    <a:pt x="767" y="118"/>
                    <a:pt x="771" y="120"/>
                    <a:pt x="770" y="117"/>
                  </a:cubicBezTo>
                  <a:cubicBezTo>
                    <a:pt x="769" y="115"/>
                    <a:pt x="767" y="113"/>
                    <a:pt x="769" y="112"/>
                  </a:cubicBezTo>
                  <a:cubicBezTo>
                    <a:pt x="770" y="112"/>
                    <a:pt x="771" y="111"/>
                    <a:pt x="771" y="109"/>
                  </a:cubicBezTo>
                  <a:cubicBezTo>
                    <a:pt x="772" y="107"/>
                    <a:pt x="774" y="108"/>
                    <a:pt x="772" y="106"/>
                  </a:cubicBezTo>
                  <a:cubicBezTo>
                    <a:pt x="769" y="103"/>
                    <a:pt x="765" y="101"/>
                    <a:pt x="766" y="100"/>
                  </a:cubicBezTo>
                  <a:cubicBezTo>
                    <a:pt x="767" y="100"/>
                    <a:pt x="771" y="99"/>
                    <a:pt x="772" y="101"/>
                  </a:cubicBezTo>
                  <a:cubicBezTo>
                    <a:pt x="774" y="102"/>
                    <a:pt x="775" y="103"/>
                    <a:pt x="775" y="105"/>
                  </a:cubicBezTo>
                  <a:cubicBezTo>
                    <a:pt x="776" y="107"/>
                    <a:pt x="778" y="111"/>
                    <a:pt x="778" y="112"/>
                  </a:cubicBezTo>
                  <a:cubicBezTo>
                    <a:pt x="777" y="113"/>
                    <a:pt x="778" y="116"/>
                    <a:pt x="779" y="115"/>
                  </a:cubicBezTo>
                  <a:cubicBezTo>
                    <a:pt x="781" y="114"/>
                    <a:pt x="781" y="112"/>
                    <a:pt x="784" y="110"/>
                  </a:cubicBezTo>
                  <a:cubicBezTo>
                    <a:pt x="787" y="109"/>
                    <a:pt x="790" y="108"/>
                    <a:pt x="793" y="106"/>
                  </a:cubicBezTo>
                  <a:cubicBezTo>
                    <a:pt x="796" y="104"/>
                    <a:pt x="795" y="104"/>
                    <a:pt x="799" y="103"/>
                  </a:cubicBezTo>
                  <a:cubicBezTo>
                    <a:pt x="802" y="102"/>
                    <a:pt x="804" y="100"/>
                    <a:pt x="804" y="99"/>
                  </a:cubicBezTo>
                  <a:cubicBezTo>
                    <a:pt x="804" y="98"/>
                    <a:pt x="806" y="90"/>
                    <a:pt x="805" y="88"/>
                  </a:cubicBezTo>
                  <a:cubicBezTo>
                    <a:pt x="804" y="87"/>
                    <a:pt x="802" y="84"/>
                    <a:pt x="802" y="81"/>
                  </a:cubicBezTo>
                  <a:cubicBezTo>
                    <a:pt x="803" y="78"/>
                    <a:pt x="803" y="75"/>
                    <a:pt x="802" y="74"/>
                  </a:cubicBezTo>
                  <a:cubicBezTo>
                    <a:pt x="802" y="73"/>
                    <a:pt x="801" y="70"/>
                    <a:pt x="804" y="70"/>
                  </a:cubicBezTo>
                  <a:cubicBezTo>
                    <a:pt x="807" y="70"/>
                    <a:pt x="812" y="71"/>
                    <a:pt x="813" y="69"/>
                  </a:cubicBezTo>
                  <a:cubicBezTo>
                    <a:pt x="814" y="66"/>
                    <a:pt x="815" y="65"/>
                    <a:pt x="813" y="64"/>
                  </a:cubicBezTo>
                  <a:cubicBezTo>
                    <a:pt x="812" y="63"/>
                    <a:pt x="811" y="63"/>
                    <a:pt x="813" y="61"/>
                  </a:cubicBezTo>
                  <a:cubicBezTo>
                    <a:pt x="815" y="60"/>
                    <a:pt x="816" y="58"/>
                    <a:pt x="814" y="58"/>
                  </a:cubicBezTo>
                  <a:cubicBezTo>
                    <a:pt x="812" y="59"/>
                    <a:pt x="808" y="60"/>
                    <a:pt x="808" y="59"/>
                  </a:cubicBezTo>
                  <a:cubicBezTo>
                    <a:pt x="807" y="58"/>
                    <a:pt x="806" y="56"/>
                    <a:pt x="808" y="55"/>
                  </a:cubicBezTo>
                  <a:cubicBezTo>
                    <a:pt x="809" y="54"/>
                    <a:pt x="804" y="54"/>
                    <a:pt x="806" y="52"/>
                  </a:cubicBezTo>
                  <a:cubicBezTo>
                    <a:pt x="808" y="50"/>
                    <a:pt x="810" y="48"/>
                    <a:pt x="808" y="48"/>
                  </a:cubicBezTo>
                  <a:cubicBezTo>
                    <a:pt x="807" y="48"/>
                    <a:pt x="802" y="46"/>
                    <a:pt x="801" y="47"/>
                  </a:cubicBezTo>
                  <a:cubicBezTo>
                    <a:pt x="801" y="48"/>
                    <a:pt x="797" y="49"/>
                    <a:pt x="796" y="48"/>
                  </a:cubicBezTo>
                  <a:cubicBezTo>
                    <a:pt x="795" y="47"/>
                    <a:pt x="794" y="45"/>
                    <a:pt x="792" y="45"/>
                  </a:cubicBezTo>
                  <a:cubicBezTo>
                    <a:pt x="789" y="45"/>
                    <a:pt x="784" y="46"/>
                    <a:pt x="783" y="46"/>
                  </a:cubicBezTo>
                  <a:cubicBezTo>
                    <a:pt x="782" y="45"/>
                    <a:pt x="780" y="44"/>
                    <a:pt x="781" y="46"/>
                  </a:cubicBezTo>
                  <a:cubicBezTo>
                    <a:pt x="781" y="47"/>
                    <a:pt x="782" y="48"/>
                    <a:pt x="780" y="49"/>
                  </a:cubicBezTo>
                  <a:cubicBezTo>
                    <a:pt x="779" y="50"/>
                    <a:pt x="780" y="52"/>
                    <a:pt x="780" y="55"/>
                  </a:cubicBezTo>
                  <a:cubicBezTo>
                    <a:pt x="780" y="57"/>
                    <a:pt x="778" y="58"/>
                    <a:pt x="780" y="58"/>
                  </a:cubicBezTo>
                  <a:cubicBezTo>
                    <a:pt x="781" y="59"/>
                    <a:pt x="785" y="61"/>
                    <a:pt x="784" y="62"/>
                  </a:cubicBezTo>
                  <a:cubicBezTo>
                    <a:pt x="782" y="62"/>
                    <a:pt x="787" y="64"/>
                    <a:pt x="786" y="64"/>
                  </a:cubicBezTo>
                  <a:cubicBezTo>
                    <a:pt x="784" y="65"/>
                    <a:pt x="783" y="67"/>
                    <a:pt x="780" y="66"/>
                  </a:cubicBezTo>
                  <a:cubicBezTo>
                    <a:pt x="777" y="65"/>
                    <a:pt x="777" y="65"/>
                    <a:pt x="776" y="66"/>
                  </a:cubicBezTo>
                  <a:cubicBezTo>
                    <a:pt x="775" y="67"/>
                    <a:pt x="771" y="77"/>
                    <a:pt x="769" y="79"/>
                  </a:cubicBezTo>
                  <a:cubicBezTo>
                    <a:pt x="767" y="80"/>
                    <a:pt x="765" y="86"/>
                    <a:pt x="763" y="85"/>
                  </a:cubicBezTo>
                  <a:cubicBezTo>
                    <a:pt x="761" y="84"/>
                    <a:pt x="762" y="82"/>
                    <a:pt x="761" y="84"/>
                  </a:cubicBezTo>
                  <a:cubicBezTo>
                    <a:pt x="760" y="87"/>
                    <a:pt x="763" y="91"/>
                    <a:pt x="760" y="92"/>
                  </a:cubicBezTo>
                  <a:cubicBezTo>
                    <a:pt x="758" y="93"/>
                    <a:pt x="755" y="96"/>
                    <a:pt x="753" y="95"/>
                  </a:cubicBezTo>
                  <a:cubicBezTo>
                    <a:pt x="752" y="95"/>
                    <a:pt x="749" y="95"/>
                    <a:pt x="749" y="92"/>
                  </a:cubicBezTo>
                  <a:cubicBezTo>
                    <a:pt x="749" y="90"/>
                    <a:pt x="747" y="87"/>
                    <a:pt x="746" y="86"/>
                  </a:cubicBezTo>
                  <a:cubicBezTo>
                    <a:pt x="745" y="84"/>
                    <a:pt x="748" y="77"/>
                    <a:pt x="748" y="76"/>
                  </a:cubicBezTo>
                  <a:cubicBezTo>
                    <a:pt x="748" y="75"/>
                    <a:pt x="750" y="73"/>
                    <a:pt x="750" y="75"/>
                  </a:cubicBezTo>
                  <a:cubicBezTo>
                    <a:pt x="751" y="76"/>
                    <a:pt x="752" y="74"/>
                    <a:pt x="753" y="70"/>
                  </a:cubicBezTo>
                  <a:cubicBezTo>
                    <a:pt x="754" y="67"/>
                    <a:pt x="757" y="65"/>
                    <a:pt x="755" y="63"/>
                  </a:cubicBezTo>
                  <a:cubicBezTo>
                    <a:pt x="753" y="62"/>
                    <a:pt x="751" y="60"/>
                    <a:pt x="750" y="58"/>
                  </a:cubicBezTo>
                  <a:cubicBezTo>
                    <a:pt x="750" y="56"/>
                    <a:pt x="745" y="57"/>
                    <a:pt x="744" y="57"/>
                  </a:cubicBezTo>
                  <a:cubicBezTo>
                    <a:pt x="743" y="58"/>
                    <a:pt x="739" y="59"/>
                    <a:pt x="740" y="61"/>
                  </a:cubicBezTo>
                  <a:cubicBezTo>
                    <a:pt x="741" y="64"/>
                    <a:pt x="738" y="68"/>
                    <a:pt x="737" y="69"/>
                  </a:cubicBezTo>
                  <a:cubicBezTo>
                    <a:pt x="735" y="69"/>
                    <a:pt x="731" y="75"/>
                    <a:pt x="730" y="75"/>
                  </a:cubicBezTo>
                  <a:cubicBezTo>
                    <a:pt x="728" y="75"/>
                    <a:pt x="727" y="71"/>
                    <a:pt x="727" y="69"/>
                  </a:cubicBezTo>
                  <a:cubicBezTo>
                    <a:pt x="728" y="67"/>
                    <a:pt x="731" y="61"/>
                    <a:pt x="729" y="59"/>
                  </a:cubicBezTo>
                  <a:cubicBezTo>
                    <a:pt x="728" y="58"/>
                    <a:pt x="724" y="57"/>
                    <a:pt x="726" y="56"/>
                  </a:cubicBezTo>
                  <a:cubicBezTo>
                    <a:pt x="728" y="56"/>
                    <a:pt x="731" y="57"/>
                    <a:pt x="730" y="55"/>
                  </a:cubicBezTo>
                  <a:cubicBezTo>
                    <a:pt x="729" y="54"/>
                    <a:pt x="726" y="53"/>
                    <a:pt x="724" y="52"/>
                  </a:cubicBezTo>
                  <a:cubicBezTo>
                    <a:pt x="722" y="51"/>
                    <a:pt x="724" y="49"/>
                    <a:pt x="721" y="48"/>
                  </a:cubicBezTo>
                  <a:cubicBezTo>
                    <a:pt x="719" y="47"/>
                    <a:pt x="716" y="46"/>
                    <a:pt x="717" y="45"/>
                  </a:cubicBezTo>
                  <a:cubicBezTo>
                    <a:pt x="719" y="44"/>
                    <a:pt x="723" y="44"/>
                    <a:pt x="725" y="42"/>
                  </a:cubicBezTo>
                  <a:cubicBezTo>
                    <a:pt x="728" y="41"/>
                    <a:pt x="728" y="38"/>
                    <a:pt x="727" y="39"/>
                  </a:cubicBezTo>
                  <a:cubicBezTo>
                    <a:pt x="726" y="40"/>
                    <a:pt x="724" y="39"/>
                    <a:pt x="723" y="39"/>
                  </a:cubicBezTo>
                  <a:cubicBezTo>
                    <a:pt x="721" y="39"/>
                    <a:pt x="718" y="38"/>
                    <a:pt x="721" y="38"/>
                  </a:cubicBezTo>
                  <a:cubicBezTo>
                    <a:pt x="724" y="37"/>
                    <a:pt x="728" y="38"/>
                    <a:pt x="728" y="36"/>
                  </a:cubicBezTo>
                  <a:cubicBezTo>
                    <a:pt x="728" y="33"/>
                    <a:pt x="727" y="29"/>
                    <a:pt x="724" y="26"/>
                  </a:cubicBezTo>
                  <a:cubicBezTo>
                    <a:pt x="721" y="23"/>
                    <a:pt x="719" y="20"/>
                    <a:pt x="719" y="18"/>
                  </a:cubicBezTo>
                  <a:cubicBezTo>
                    <a:pt x="719" y="16"/>
                    <a:pt x="718" y="12"/>
                    <a:pt x="719" y="10"/>
                  </a:cubicBezTo>
                  <a:cubicBezTo>
                    <a:pt x="720" y="8"/>
                    <a:pt x="719" y="1"/>
                    <a:pt x="714" y="1"/>
                  </a:cubicBezTo>
                  <a:cubicBezTo>
                    <a:pt x="711" y="0"/>
                    <a:pt x="706" y="0"/>
                    <a:pt x="705" y="3"/>
                  </a:cubicBezTo>
                  <a:cubicBezTo>
                    <a:pt x="704" y="6"/>
                    <a:pt x="706" y="9"/>
                    <a:pt x="706" y="10"/>
                  </a:cubicBezTo>
                  <a:cubicBezTo>
                    <a:pt x="705" y="11"/>
                    <a:pt x="703" y="13"/>
                    <a:pt x="702" y="12"/>
                  </a:cubicBezTo>
                  <a:cubicBezTo>
                    <a:pt x="701" y="11"/>
                    <a:pt x="700" y="10"/>
                    <a:pt x="699" y="11"/>
                  </a:cubicBezTo>
                  <a:cubicBezTo>
                    <a:pt x="698" y="12"/>
                    <a:pt x="696" y="12"/>
                    <a:pt x="695" y="13"/>
                  </a:cubicBezTo>
                  <a:cubicBezTo>
                    <a:pt x="694" y="14"/>
                    <a:pt x="690" y="19"/>
                    <a:pt x="689" y="23"/>
                  </a:cubicBezTo>
                  <a:cubicBezTo>
                    <a:pt x="687" y="26"/>
                    <a:pt x="685" y="30"/>
                    <a:pt x="685" y="35"/>
                  </a:cubicBezTo>
                  <a:cubicBezTo>
                    <a:pt x="684" y="40"/>
                    <a:pt x="686" y="41"/>
                    <a:pt x="689" y="41"/>
                  </a:cubicBezTo>
                  <a:cubicBezTo>
                    <a:pt x="691" y="41"/>
                    <a:pt x="689" y="44"/>
                    <a:pt x="692" y="44"/>
                  </a:cubicBezTo>
                  <a:cubicBezTo>
                    <a:pt x="695" y="44"/>
                    <a:pt x="694" y="49"/>
                    <a:pt x="696" y="49"/>
                  </a:cubicBezTo>
                  <a:cubicBezTo>
                    <a:pt x="699" y="49"/>
                    <a:pt x="701" y="48"/>
                    <a:pt x="702" y="49"/>
                  </a:cubicBezTo>
                  <a:cubicBezTo>
                    <a:pt x="704" y="50"/>
                    <a:pt x="712" y="49"/>
                    <a:pt x="709" y="51"/>
                  </a:cubicBezTo>
                  <a:cubicBezTo>
                    <a:pt x="707" y="52"/>
                    <a:pt x="704" y="51"/>
                    <a:pt x="702" y="54"/>
                  </a:cubicBezTo>
                  <a:cubicBezTo>
                    <a:pt x="699" y="57"/>
                    <a:pt x="697" y="60"/>
                    <a:pt x="695" y="62"/>
                  </a:cubicBezTo>
                  <a:cubicBezTo>
                    <a:pt x="693" y="64"/>
                    <a:pt x="693" y="67"/>
                    <a:pt x="694" y="66"/>
                  </a:cubicBezTo>
                  <a:cubicBezTo>
                    <a:pt x="695" y="65"/>
                    <a:pt x="702" y="62"/>
                    <a:pt x="702" y="63"/>
                  </a:cubicBezTo>
                  <a:cubicBezTo>
                    <a:pt x="702" y="64"/>
                    <a:pt x="700" y="67"/>
                    <a:pt x="701" y="68"/>
                  </a:cubicBezTo>
                  <a:cubicBezTo>
                    <a:pt x="703" y="69"/>
                    <a:pt x="702" y="71"/>
                    <a:pt x="700" y="71"/>
                  </a:cubicBezTo>
                  <a:cubicBezTo>
                    <a:pt x="698" y="71"/>
                    <a:pt x="694" y="72"/>
                    <a:pt x="692" y="74"/>
                  </a:cubicBezTo>
                  <a:cubicBezTo>
                    <a:pt x="690" y="76"/>
                    <a:pt x="687" y="80"/>
                    <a:pt x="685" y="81"/>
                  </a:cubicBezTo>
                  <a:cubicBezTo>
                    <a:pt x="683" y="81"/>
                    <a:pt x="681" y="84"/>
                    <a:pt x="680" y="84"/>
                  </a:cubicBezTo>
                  <a:cubicBezTo>
                    <a:pt x="678" y="85"/>
                    <a:pt x="677" y="87"/>
                    <a:pt x="678" y="89"/>
                  </a:cubicBezTo>
                  <a:cubicBezTo>
                    <a:pt x="679" y="91"/>
                    <a:pt x="681" y="96"/>
                    <a:pt x="679" y="97"/>
                  </a:cubicBezTo>
                  <a:cubicBezTo>
                    <a:pt x="678" y="98"/>
                    <a:pt x="676" y="104"/>
                    <a:pt x="676" y="100"/>
                  </a:cubicBezTo>
                  <a:cubicBezTo>
                    <a:pt x="676" y="97"/>
                    <a:pt x="677" y="94"/>
                    <a:pt x="673" y="92"/>
                  </a:cubicBezTo>
                  <a:cubicBezTo>
                    <a:pt x="669" y="91"/>
                    <a:pt x="670" y="86"/>
                    <a:pt x="671" y="85"/>
                  </a:cubicBezTo>
                  <a:cubicBezTo>
                    <a:pt x="672" y="85"/>
                    <a:pt x="674" y="82"/>
                    <a:pt x="673" y="81"/>
                  </a:cubicBezTo>
                  <a:cubicBezTo>
                    <a:pt x="671" y="80"/>
                    <a:pt x="671" y="79"/>
                    <a:pt x="672" y="78"/>
                  </a:cubicBezTo>
                  <a:cubicBezTo>
                    <a:pt x="673" y="77"/>
                    <a:pt x="675" y="76"/>
                    <a:pt x="672" y="75"/>
                  </a:cubicBezTo>
                  <a:cubicBezTo>
                    <a:pt x="670" y="74"/>
                    <a:pt x="668" y="71"/>
                    <a:pt x="666" y="72"/>
                  </a:cubicBezTo>
                  <a:cubicBezTo>
                    <a:pt x="664" y="73"/>
                    <a:pt x="660" y="76"/>
                    <a:pt x="660" y="77"/>
                  </a:cubicBezTo>
                  <a:cubicBezTo>
                    <a:pt x="660" y="78"/>
                    <a:pt x="662" y="87"/>
                    <a:pt x="661" y="86"/>
                  </a:cubicBezTo>
                  <a:cubicBezTo>
                    <a:pt x="659" y="85"/>
                    <a:pt x="657" y="82"/>
                    <a:pt x="656" y="82"/>
                  </a:cubicBezTo>
                  <a:cubicBezTo>
                    <a:pt x="655" y="83"/>
                    <a:pt x="650" y="85"/>
                    <a:pt x="648" y="85"/>
                  </a:cubicBezTo>
                  <a:cubicBezTo>
                    <a:pt x="646" y="84"/>
                    <a:pt x="641" y="83"/>
                    <a:pt x="639" y="84"/>
                  </a:cubicBezTo>
                  <a:cubicBezTo>
                    <a:pt x="637" y="85"/>
                    <a:pt x="629" y="87"/>
                    <a:pt x="628" y="87"/>
                  </a:cubicBezTo>
                  <a:cubicBezTo>
                    <a:pt x="626" y="87"/>
                    <a:pt x="622" y="86"/>
                    <a:pt x="621" y="86"/>
                  </a:cubicBezTo>
                  <a:cubicBezTo>
                    <a:pt x="620" y="86"/>
                    <a:pt x="619" y="84"/>
                    <a:pt x="617" y="83"/>
                  </a:cubicBezTo>
                  <a:cubicBezTo>
                    <a:pt x="614" y="82"/>
                    <a:pt x="615" y="77"/>
                    <a:pt x="612" y="78"/>
                  </a:cubicBezTo>
                  <a:cubicBezTo>
                    <a:pt x="608" y="80"/>
                    <a:pt x="605" y="80"/>
                    <a:pt x="604" y="78"/>
                  </a:cubicBezTo>
                  <a:cubicBezTo>
                    <a:pt x="603" y="76"/>
                    <a:pt x="598" y="76"/>
                    <a:pt x="597" y="73"/>
                  </a:cubicBezTo>
                  <a:cubicBezTo>
                    <a:pt x="596" y="70"/>
                    <a:pt x="600" y="65"/>
                    <a:pt x="598" y="65"/>
                  </a:cubicBezTo>
                  <a:cubicBezTo>
                    <a:pt x="596" y="64"/>
                    <a:pt x="589" y="65"/>
                    <a:pt x="586" y="65"/>
                  </a:cubicBezTo>
                  <a:cubicBezTo>
                    <a:pt x="583" y="65"/>
                    <a:pt x="576" y="66"/>
                    <a:pt x="575" y="66"/>
                  </a:cubicBezTo>
                  <a:cubicBezTo>
                    <a:pt x="574" y="66"/>
                    <a:pt x="571" y="69"/>
                    <a:pt x="569" y="71"/>
                  </a:cubicBezTo>
                  <a:cubicBezTo>
                    <a:pt x="567" y="73"/>
                    <a:pt x="564" y="74"/>
                    <a:pt x="566" y="75"/>
                  </a:cubicBezTo>
                  <a:cubicBezTo>
                    <a:pt x="567" y="76"/>
                    <a:pt x="569" y="79"/>
                    <a:pt x="570" y="77"/>
                  </a:cubicBezTo>
                  <a:cubicBezTo>
                    <a:pt x="570" y="76"/>
                    <a:pt x="570" y="74"/>
                    <a:pt x="572" y="74"/>
                  </a:cubicBezTo>
                  <a:cubicBezTo>
                    <a:pt x="574" y="74"/>
                    <a:pt x="576" y="75"/>
                    <a:pt x="579" y="74"/>
                  </a:cubicBezTo>
                  <a:cubicBezTo>
                    <a:pt x="581" y="73"/>
                    <a:pt x="585" y="71"/>
                    <a:pt x="587" y="70"/>
                  </a:cubicBezTo>
                  <a:cubicBezTo>
                    <a:pt x="588" y="70"/>
                    <a:pt x="594" y="69"/>
                    <a:pt x="593" y="70"/>
                  </a:cubicBezTo>
                  <a:cubicBezTo>
                    <a:pt x="592" y="71"/>
                    <a:pt x="588" y="74"/>
                    <a:pt x="587" y="74"/>
                  </a:cubicBezTo>
                  <a:cubicBezTo>
                    <a:pt x="585" y="75"/>
                    <a:pt x="580" y="76"/>
                    <a:pt x="579" y="77"/>
                  </a:cubicBezTo>
                  <a:cubicBezTo>
                    <a:pt x="578" y="78"/>
                    <a:pt x="575" y="80"/>
                    <a:pt x="574" y="80"/>
                  </a:cubicBezTo>
                  <a:cubicBezTo>
                    <a:pt x="572" y="80"/>
                    <a:pt x="568" y="81"/>
                    <a:pt x="567" y="83"/>
                  </a:cubicBezTo>
                  <a:cubicBezTo>
                    <a:pt x="566" y="84"/>
                    <a:pt x="564" y="87"/>
                    <a:pt x="563" y="88"/>
                  </a:cubicBezTo>
                  <a:cubicBezTo>
                    <a:pt x="561" y="89"/>
                    <a:pt x="565" y="90"/>
                    <a:pt x="565" y="91"/>
                  </a:cubicBezTo>
                  <a:cubicBezTo>
                    <a:pt x="564" y="93"/>
                    <a:pt x="564" y="95"/>
                    <a:pt x="565" y="96"/>
                  </a:cubicBezTo>
                  <a:cubicBezTo>
                    <a:pt x="567" y="97"/>
                    <a:pt x="564" y="98"/>
                    <a:pt x="563" y="101"/>
                  </a:cubicBezTo>
                  <a:cubicBezTo>
                    <a:pt x="561" y="103"/>
                    <a:pt x="566" y="108"/>
                    <a:pt x="562" y="107"/>
                  </a:cubicBezTo>
                  <a:cubicBezTo>
                    <a:pt x="559" y="105"/>
                    <a:pt x="554" y="101"/>
                    <a:pt x="557" y="100"/>
                  </a:cubicBezTo>
                  <a:cubicBezTo>
                    <a:pt x="559" y="98"/>
                    <a:pt x="561" y="97"/>
                    <a:pt x="560" y="96"/>
                  </a:cubicBezTo>
                  <a:cubicBezTo>
                    <a:pt x="560" y="94"/>
                    <a:pt x="559" y="89"/>
                    <a:pt x="557" y="90"/>
                  </a:cubicBezTo>
                  <a:cubicBezTo>
                    <a:pt x="554" y="91"/>
                    <a:pt x="552" y="93"/>
                    <a:pt x="552" y="91"/>
                  </a:cubicBezTo>
                  <a:cubicBezTo>
                    <a:pt x="553" y="90"/>
                    <a:pt x="556" y="85"/>
                    <a:pt x="554" y="86"/>
                  </a:cubicBezTo>
                  <a:cubicBezTo>
                    <a:pt x="553" y="86"/>
                    <a:pt x="550" y="87"/>
                    <a:pt x="550" y="86"/>
                  </a:cubicBezTo>
                  <a:cubicBezTo>
                    <a:pt x="549" y="85"/>
                    <a:pt x="547" y="80"/>
                    <a:pt x="546" y="80"/>
                  </a:cubicBezTo>
                  <a:cubicBezTo>
                    <a:pt x="545" y="81"/>
                    <a:pt x="538" y="85"/>
                    <a:pt x="536" y="85"/>
                  </a:cubicBezTo>
                  <a:cubicBezTo>
                    <a:pt x="533" y="86"/>
                    <a:pt x="521" y="87"/>
                    <a:pt x="518" y="87"/>
                  </a:cubicBezTo>
                  <a:cubicBezTo>
                    <a:pt x="516" y="86"/>
                    <a:pt x="516" y="87"/>
                    <a:pt x="512" y="86"/>
                  </a:cubicBezTo>
                  <a:cubicBezTo>
                    <a:pt x="508" y="85"/>
                    <a:pt x="499" y="83"/>
                    <a:pt x="502" y="82"/>
                  </a:cubicBezTo>
                  <a:cubicBezTo>
                    <a:pt x="506" y="82"/>
                    <a:pt x="509" y="82"/>
                    <a:pt x="509" y="80"/>
                  </a:cubicBezTo>
                  <a:cubicBezTo>
                    <a:pt x="509" y="79"/>
                    <a:pt x="505" y="77"/>
                    <a:pt x="507" y="77"/>
                  </a:cubicBezTo>
                  <a:cubicBezTo>
                    <a:pt x="510" y="77"/>
                    <a:pt x="513" y="77"/>
                    <a:pt x="513" y="77"/>
                  </a:cubicBezTo>
                  <a:cubicBezTo>
                    <a:pt x="513" y="76"/>
                    <a:pt x="510" y="74"/>
                    <a:pt x="514" y="73"/>
                  </a:cubicBezTo>
                  <a:cubicBezTo>
                    <a:pt x="519" y="73"/>
                    <a:pt x="519" y="75"/>
                    <a:pt x="521" y="74"/>
                  </a:cubicBezTo>
                  <a:cubicBezTo>
                    <a:pt x="522" y="73"/>
                    <a:pt x="522" y="70"/>
                    <a:pt x="520" y="68"/>
                  </a:cubicBezTo>
                  <a:cubicBezTo>
                    <a:pt x="518" y="67"/>
                    <a:pt x="518" y="64"/>
                    <a:pt x="513" y="63"/>
                  </a:cubicBezTo>
                  <a:cubicBezTo>
                    <a:pt x="509" y="63"/>
                    <a:pt x="505" y="62"/>
                    <a:pt x="506" y="64"/>
                  </a:cubicBezTo>
                  <a:cubicBezTo>
                    <a:pt x="506" y="66"/>
                    <a:pt x="509" y="68"/>
                    <a:pt x="505" y="67"/>
                  </a:cubicBezTo>
                  <a:cubicBezTo>
                    <a:pt x="502" y="66"/>
                    <a:pt x="501" y="65"/>
                    <a:pt x="497" y="64"/>
                  </a:cubicBezTo>
                  <a:cubicBezTo>
                    <a:pt x="493" y="63"/>
                    <a:pt x="493" y="60"/>
                    <a:pt x="490" y="59"/>
                  </a:cubicBezTo>
                  <a:cubicBezTo>
                    <a:pt x="488" y="58"/>
                    <a:pt x="490" y="57"/>
                    <a:pt x="488" y="56"/>
                  </a:cubicBezTo>
                  <a:cubicBezTo>
                    <a:pt x="485" y="56"/>
                    <a:pt x="472" y="48"/>
                    <a:pt x="470" y="48"/>
                  </a:cubicBezTo>
                  <a:cubicBezTo>
                    <a:pt x="467" y="48"/>
                    <a:pt x="465" y="45"/>
                    <a:pt x="462" y="45"/>
                  </a:cubicBezTo>
                  <a:cubicBezTo>
                    <a:pt x="459" y="45"/>
                    <a:pt x="454" y="44"/>
                    <a:pt x="454" y="45"/>
                  </a:cubicBezTo>
                  <a:cubicBezTo>
                    <a:pt x="453" y="47"/>
                    <a:pt x="448" y="51"/>
                    <a:pt x="446" y="50"/>
                  </a:cubicBezTo>
                  <a:cubicBezTo>
                    <a:pt x="444" y="49"/>
                    <a:pt x="447" y="47"/>
                    <a:pt x="448" y="46"/>
                  </a:cubicBezTo>
                  <a:cubicBezTo>
                    <a:pt x="448" y="45"/>
                    <a:pt x="446" y="42"/>
                    <a:pt x="447" y="41"/>
                  </a:cubicBezTo>
                  <a:cubicBezTo>
                    <a:pt x="448" y="39"/>
                    <a:pt x="447" y="39"/>
                    <a:pt x="445" y="40"/>
                  </a:cubicBezTo>
                  <a:cubicBezTo>
                    <a:pt x="443" y="41"/>
                    <a:pt x="443" y="42"/>
                    <a:pt x="443" y="44"/>
                  </a:cubicBezTo>
                  <a:cubicBezTo>
                    <a:pt x="443" y="45"/>
                    <a:pt x="440" y="46"/>
                    <a:pt x="440" y="47"/>
                  </a:cubicBezTo>
                  <a:cubicBezTo>
                    <a:pt x="439" y="48"/>
                    <a:pt x="439" y="51"/>
                    <a:pt x="436" y="52"/>
                  </a:cubicBezTo>
                  <a:cubicBezTo>
                    <a:pt x="434" y="52"/>
                    <a:pt x="431" y="51"/>
                    <a:pt x="430" y="48"/>
                  </a:cubicBezTo>
                  <a:cubicBezTo>
                    <a:pt x="428" y="44"/>
                    <a:pt x="426" y="42"/>
                    <a:pt x="426" y="39"/>
                  </a:cubicBezTo>
                  <a:cubicBezTo>
                    <a:pt x="427" y="35"/>
                    <a:pt x="425" y="30"/>
                    <a:pt x="424" y="28"/>
                  </a:cubicBezTo>
                  <a:cubicBezTo>
                    <a:pt x="423" y="27"/>
                    <a:pt x="420" y="25"/>
                    <a:pt x="419" y="26"/>
                  </a:cubicBezTo>
                  <a:cubicBezTo>
                    <a:pt x="419" y="27"/>
                    <a:pt x="417" y="28"/>
                    <a:pt x="418" y="29"/>
                  </a:cubicBezTo>
                  <a:cubicBezTo>
                    <a:pt x="419" y="30"/>
                    <a:pt x="418" y="33"/>
                    <a:pt x="419" y="34"/>
                  </a:cubicBezTo>
                  <a:cubicBezTo>
                    <a:pt x="421" y="35"/>
                    <a:pt x="422" y="36"/>
                    <a:pt x="421" y="37"/>
                  </a:cubicBezTo>
                  <a:cubicBezTo>
                    <a:pt x="420" y="37"/>
                    <a:pt x="417" y="37"/>
                    <a:pt x="417" y="38"/>
                  </a:cubicBezTo>
                  <a:cubicBezTo>
                    <a:pt x="416" y="39"/>
                    <a:pt x="415" y="41"/>
                    <a:pt x="413" y="42"/>
                  </a:cubicBezTo>
                  <a:cubicBezTo>
                    <a:pt x="412" y="42"/>
                    <a:pt x="410" y="46"/>
                    <a:pt x="409" y="47"/>
                  </a:cubicBezTo>
                  <a:cubicBezTo>
                    <a:pt x="407" y="47"/>
                    <a:pt x="407" y="43"/>
                    <a:pt x="405" y="44"/>
                  </a:cubicBezTo>
                  <a:cubicBezTo>
                    <a:pt x="403" y="44"/>
                    <a:pt x="398" y="48"/>
                    <a:pt x="399" y="45"/>
                  </a:cubicBezTo>
                  <a:cubicBezTo>
                    <a:pt x="400" y="42"/>
                    <a:pt x="402" y="41"/>
                    <a:pt x="401" y="38"/>
                  </a:cubicBezTo>
                  <a:cubicBezTo>
                    <a:pt x="399" y="36"/>
                    <a:pt x="399" y="35"/>
                    <a:pt x="396" y="37"/>
                  </a:cubicBezTo>
                  <a:cubicBezTo>
                    <a:pt x="394" y="39"/>
                    <a:pt x="388" y="42"/>
                    <a:pt x="386" y="43"/>
                  </a:cubicBezTo>
                  <a:cubicBezTo>
                    <a:pt x="385" y="44"/>
                    <a:pt x="378" y="53"/>
                    <a:pt x="376" y="54"/>
                  </a:cubicBezTo>
                  <a:cubicBezTo>
                    <a:pt x="375" y="54"/>
                    <a:pt x="370" y="57"/>
                    <a:pt x="372" y="55"/>
                  </a:cubicBezTo>
                  <a:cubicBezTo>
                    <a:pt x="373" y="54"/>
                    <a:pt x="380" y="47"/>
                    <a:pt x="379" y="46"/>
                  </a:cubicBezTo>
                  <a:cubicBezTo>
                    <a:pt x="379" y="45"/>
                    <a:pt x="379" y="44"/>
                    <a:pt x="377" y="45"/>
                  </a:cubicBezTo>
                  <a:cubicBezTo>
                    <a:pt x="376" y="45"/>
                    <a:pt x="369" y="51"/>
                    <a:pt x="365" y="53"/>
                  </a:cubicBezTo>
                  <a:cubicBezTo>
                    <a:pt x="362" y="55"/>
                    <a:pt x="355" y="58"/>
                    <a:pt x="353" y="59"/>
                  </a:cubicBezTo>
                  <a:cubicBezTo>
                    <a:pt x="352" y="60"/>
                    <a:pt x="350" y="65"/>
                    <a:pt x="349" y="64"/>
                  </a:cubicBezTo>
                  <a:cubicBezTo>
                    <a:pt x="349" y="63"/>
                    <a:pt x="349" y="60"/>
                    <a:pt x="347" y="61"/>
                  </a:cubicBezTo>
                  <a:cubicBezTo>
                    <a:pt x="345" y="62"/>
                    <a:pt x="346" y="64"/>
                    <a:pt x="344" y="64"/>
                  </a:cubicBezTo>
                  <a:cubicBezTo>
                    <a:pt x="342" y="64"/>
                    <a:pt x="340" y="62"/>
                    <a:pt x="339" y="64"/>
                  </a:cubicBezTo>
                  <a:cubicBezTo>
                    <a:pt x="338" y="65"/>
                    <a:pt x="337" y="66"/>
                    <a:pt x="335" y="65"/>
                  </a:cubicBezTo>
                  <a:cubicBezTo>
                    <a:pt x="333" y="63"/>
                    <a:pt x="331" y="62"/>
                    <a:pt x="331" y="63"/>
                  </a:cubicBezTo>
                  <a:cubicBezTo>
                    <a:pt x="330" y="64"/>
                    <a:pt x="329" y="66"/>
                    <a:pt x="327" y="65"/>
                  </a:cubicBezTo>
                  <a:cubicBezTo>
                    <a:pt x="325" y="64"/>
                    <a:pt x="321" y="60"/>
                    <a:pt x="320" y="59"/>
                  </a:cubicBezTo>
                  <a:cubicBezTo>
                    <a:pt x="319" y="57"/>
                    <a:pt x="320" y="56"/>
                    <a:pt x="318" y="55"/>
                  </a:cubicBezTo>
                  <a:cubicBezTo>
                    <a:pt x="316" y="54"/>
                    <a:pt x="317" y="49"/>
                    <a:pt x="315" y="48"/>
                  </a:cubicBezTo>
                  <a:cubicBezTo>
                    <a:pt x="313" y="48"/>
                    <a:pt x="310" y="49"/>
                    <a:pt x="307" y="48"/>
                  </a:cubicBezTo>
                  <a:cubicBezTo>
                    <a:pt x="306" y="48"/>
                    <a:pt x="306" y="48"/>
                    <a:pt x="305" y="48"/>
                  </a:cubicBezTo>
                  <a:cubicBezTo>
                    <a:pt x="305" y="48"/>
                    <a:pt x="305" y="48"/>
                    <a:pt x="304" y="48"/>
                  </a:cubicBezTo>
                  <a:cubicBezTo>
                    <a:pt x="304" y="48"/>
                    <a:pt x="303" y="48"/>
                    <a:pt x="303" y="48"/>
                  </a:cubicBezTo>
                  <a:cubicBezTo>
                    <a:pt x="301" y="48"/>
                    <a:pt x="299" y="48"/>
                    <a:pt x="297" y="47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6" y="47"/>
                    <a:pt x="296" y="47"/>
                    <a:pt x="296" y="47"/>
                  </a:cubicBezTo>
                  <a:cubicBezTo>
                    <a:pt x="294" y="46"/>
                    <a:pt x="285" y="41"/>
                    <a:pt x="283" y="40"/>
                  </a:cubicBezTo>
                  <a:cubicBezTo>
                    <a:pt x="281" y="39"/>
                    <a:pt x="280" y="38"/>
                    <a:pt x="275" y="40"/>
                  </a:cubicBezTo>
                  <a:cubicBezTo>
                    <a:pt x="270" y="41"/>
                    <a:pt x="263" y="41"/>
                    <a:pt x="258" y="40"/>
                  </a:cubicBezTo>
                  <a:cubicBezTo>
                    <a:pt x="252" y="38"/>
                    <a:pt x="245" y="39"/>
                    <a:pt x="244" y="38"/>
                  </a:cubicBezTo>
                  <a:cubicBezTo>
                    <a:pt x="244" y="37"/>
                    <a:pt x="243" y="35"/>
                    <a:pt x="241" y="35"/>
                  </a:cubicBezTo>
                  <a:cubicBezTo>
                    <a:pt x="238" y="35"/>
                    <a:pt x="228" y="33"/>
                    <a:pt x="227" y="32"/>
                  </a:cubicBezTo>
                  <a:cubicBezTo>
                    <a:pt x="225" y="31"/>
                    <a:pt x="218" y="30"/>
                    <a:pt x="216" y="31"/>
                  </a:cubicBezTo>
                  <a:cubicBezTo>
                    <a:pt x="214" y="32"/>
                    <a:pt x="214" y="34"/>
                    <a:pt x="211" y="33"/>
                  </a:cubicBezTo>
                  <a:cubicBezTo>
                    <a:pt x="208" y="32"/>
                    <a:pt x="211" y="31"/>
                    <a:pt x="209" y="30"/>
                  </a:cubicBezTo>
                  <a:cubicBezTo>
                    <a:pt x="207" y="29"/>
                    <a:pt x="204" y="28"/>
                    <a:pt x="205" y="27"/>
                  </a:cubicBezTo>
                  <a:cubicBezTo>
                    <a:pt x="206" y="26"/>
                    <a:pt x="210" y="23"/>
                    <a:pt x="209" y="23"/>
                  </a:cubicBezTo>
                  <a:cubicBezTo>
                    <a:pt x="207" y="22"/>
                    <a:pt x="197" y="24"/>
                    <a:pt x="195" y="25"/>
                  </a:cubicBezTo>
                  <a:cubicBezTo>
                    <a:pt x="193" y="25"/>
                    <a:pt x="188" y="24"/>
                    <a:pt x="190" y="23"/>
                  </a:cubicBezTo>
                  <a:cubicBezTo>
                    <a:pt x="192" y="21"/>
                    <a:pt x="195" y="20"/>
                    <a:pt x="193" y="19"/>
                  </a:cubicBezTo>
                  <a:cubicBezTo>
                    <a:pt x="192" y="18"/>
                    <a:pt x="189" y="18"/>
                    <a:pt x="187" y="20"/>
                  </a:cubicBezTo>
                  <a:cubicBezTo>
                    <a:pt x="185" y="22"/>
                    <a:pt x="183" y="27"/>
                    <a:pt x="182" y="25"/>
                  </a:cubicBezTo>
                  <a:cubicBezTo>
                    <a:pt x="181" y="24"/>
                    <a:pt x="184" y="19"/>
                    <a:pt x="184" y="18"/>
                  </a:cubicBezTo>
                  <a:cubicBezTo>
                    <a:pt x="183" y="18"/>
                    <a:pt x="181" y="16"/>
                    <a:pt x="180" y="16"/>
                  </a:cubicBezTo>
                  <a:cubicBezTo>
                    <a:pt x="179" y="15"/>
                    <a:pt x="176" y="13"/>
                    <a:pt x="175" y="14"/>
                  </a:cubicBezTo>
                  <a:cubicBezTo>
                    <a:pt x="173" y="14"/>
                    <a:pt x="169" y="21"/>
                    <a:pt x="165" y="23"/>
                  </a:cubicBezTo>
                  <a:cubicBezTo>
                    <a:pt x="161" y="24"/>
                    <a:pt x="150" y="27"/>
                    <a:pt x="148" y="26"/>
                  </a:cubicBezTo>
                  <a:cubicBezTo>
                    <a:pt x="147" y="26"/>
                    <a:pt x="144" y="25"/>
                    <a:pt x="142" y="26"/>
                  </a:cubicBezTo>
                  <a:cubicBezTo>
                    <a:pt x="141" y="27"/>
                    <a:pt x="137" y="31"/>
                    <a:pt x="135" y="32"/>
                  </a:cubicBezTo>
                  <a:cubicBezTo>
                    <a:pt x="133" y="32"/>
                    <a:pt x="127" y="34"/>
                    <a:pt x="122" y="34"/>
                  </a:cubicBezTo>
                  <a:cubicBezTo>
                    <a:pt x="117" y="34"/>
                    <a:pt x="118" y="37"/>
                    <a:pt x="116" y="38"/>
                  </a:cubicBezTo>
                  <a:cubicBezTo>
                    <a:pt x="114" y="39"/>
                    <a:pt x="112" y="43"/>
                    <a:pt x="110" y="44"/>
                  </a:cubicBezTo>
                  <a:cubicBezTo>
                    <a:pt x="108" y="45"/>
                    <a:pt x="101" y="54"/>
                    <a:pt x="99" y="56"/>
                  </a:cubicBezTo>
                  <a:cubicBezTo>
                    <a:pt x="97" y="57"/>
                    <a:pt x="91" y="64"/>
                    <a:pt x="88" y="64"/>
                  </a:cubicBezTo>
                  <a:cubicBezTo>
                    <a:pt x="86" y="65"/>
                    <a:pt x="86" y="64"/>
                    <a:pt x="83" y="64"/>
                  </a:cubicBezTo>
                  <a:cubicBezTo>
                    <a:pt x="81" y="65"/>
                    <a:pt x="74" y="66"/>
                    <a:pt x="71" y="66"/>
                  </a:cubicBezTo>
                  <a:cubicBezTo>
                    <a:pt x="67" y="66"/>
                    <a:pt x="66" y="72"/>
                    <a:pt x="65" y="72"/>
                  </a:cubicBezTo>
                  <a:cubicBezTo>
                    <a:pt x="63" y="72"/>
                    <a:pt x="60" y="72"/>
                    <a:pt x="61" y="74"/>
                  </a:cubicBezTo>
                  <a:cubicBezTo>
                    <a:pt x="61" y="75"/>
                    <a:pt x="64" y="76"/>
                    <a:pt x="65" y="78"/>
                  </a:cubicBezTo>
                  <a:cubicBezTo>
                    <a:pt x="65" y="81"/>
                    <a:pt x="67" y="79"/>
                    <a:pt x="68" y="81"/>
                  </a:cubicBezTo>
                  <a:cubicBezTo>
                    <a:pt x="69" y="83"/>
                    <a:pt x="71" y="86"/>
                    <a:pt x="73" y="87"/>
                  </a:cubicBezTo>
                  <a:cubicBezTo>
                    <a:pt x="74" y="89"/>
                    <a:pt x="75" y="88"/>
                    <a:pt x="75" y="91"/>
                  </a:cubicBezTo>
                  <a:cubicBezTo>
                    <a:pt x="74" y="93"/>
                    <a:pt x="75" y="95"/>
                    <a:pt x="75" y="98"/>
                  </a:cubicBezTo>
                  <a:cubicBezTo>
                    <a:pt x="75" y="100"/>
                    <a:pt x="78" y="101"/>
                    <a:pt x="80" y="101"/>
                  </a:cubicBezTo>
                  <a:cubicBezTo>
                    <a:pt x="83" y="101"/>
                    <a:pt x="90" y="102"/>
                    <a:pt x="89" y="103"/>
                  </a:cubicBezTo>
                  <a:cubicBezTo>
                    <a:pt x="89" y="105"/>
                    <a:pt x="90" y="106"/>
                    <a:pt x="92" y="107"/>
                  </a:cubicBezTo>
                  <a:cubicBezTo>
                    <a:pt x="94" y="109"/>
                    <a:pt x="101" y="109"/>
                    <a:pt x="99" y="109"/>
                  </a:cubicBezTo>
                  <a:cubicBezTo>
                    <a:pt x="98" y="110"/>
                    <a:pt x="97" y="112"/>
                    <a:pt x="95" y="111"/>
                  </a:cubicBezTo>
                  <a:cubicBezTo>
                    <a:pt x="93" y="110"/>
                    <a:pt x="88" y="109"/>
                    <a:pt x="86" y="108"/>
                  </a:cubicBezTo>
                  <a:cubicBezTo>
                    <a:pt x="85" y="106"/>
                    <a:pt x="85" y="108"/>
                    <a:pt x="84" y="110"/>
                  </a:cubicBezTo>
                  <a:cubicBezTo>
                    <a:pt x="84" y="112"/>
                    <a:pt x="82" y="115"/>
                    <a:pt x="84" y="114"/>
                  </a:cubicBezTo>
                  <a:cubicBezTo>
                    <a:pt x="86" y="113"/>
                    <a:pt x="88" y="110"/>
                    <a:pt x="89" y="112"/>
                  </a:cubicBezTo>
                  <a:cubicBezTo>
                    <a:pt x="91" y="115"/>
                    <a:pt x="93" y="116"/>
                    <a:pt x="91" y="117"/>
                  </a:cubicBezTo>
                  <a:cubicBezTo>
                    <a:pt x="90" y="117"/>
                    <a:pt x="88" y="116"/>
                    <a:pt x="87" y="118"/>
                  </a:cubicBezTo>
                  <a:cubicBezTo>
                    <a:pt x="86" y="119"/>
                    <a:pt x="85" y="122"/>
                    <a:pt x="83" y="121"/>
                  </a:cubicBezTo>
                  <a:cubicBezTo>
                    <a:pt x="81" y="121"/>
                    <a:pt x="79" y="119"/>
                    <a:pt x="78" y="120"/>
                  </a:cubicBezTo>
                  <a:cubicBezTo>
                    <a:pt x="77" y="120"/>
                    <a:pt x="74" y="122"/>
                    <a:pt x="74" y="122"/>
                  </a:cubicBezTo>
                  <a:cubicBezTo>
                    <a:pt x="73" y="121"/>
                    <a:pt x="73" y="120"/>
                    <a:pt x="72" y="120"/>
                  </a:cubicBezTo>
                  <a:cubicBezTo>
                    <a:pt x="71" y="120"/>
                    <a:pt x="68" y="120"/>
                    <a:pt x="67" y="119"/>
                  </a:cubicBezTo>
                  <a:cubicBezTo>
                    <a:pt x="66" y="117"/>
                    <a:pt x="66" y="115"/>
                    <a:pt x="67" y="113"/>
                  </a:cubicBezTo>
                  <a:cubicBezTo>
                    <a:pt x="69" y="112"/>
                    <a:pt x="72" y="107"/>
                    <a:pt x="71" y="107"/>
                  </a:cubicBezTo>
                  <a:cubicBezTo>
                    <a:pt x="69" y="107"/>
                    <a:pt x="61" y="109"/>
                    <a:pt x="59" y="110"/>
                  </a:cubicBezTo>
                  <a:cubicBezTo>
                    <a:pt x="58" y="111"/>
                    <a:pt x="54" y="112"/>
                    <a:pt x="52" y="113"/>
                  </a:cubicBezTo>
                  <a:cubicBezTo>
                    <a:pt x="49" y="115"/>
                    <a:pt x="47" y="116"/>
                    <a:pt x="47" y="117"/>
                  </a:cubicBezTo>
                  <a:cubicBezTo>
                    <a:pt x="47" y="118"/>
                    <a:pt x="45" y="119"/>
                    <a:pt x="44" y="118"/>
                  </a:cubicBezTo>
                  <a:cubicBezTo>
                    <a:pt x="43" y="118"/>
                    <a:pt x="37" y="122"/>
                    <a:pt x="35" y="122"/>
                  </a:cubicBezTo>
                  <a:cubicBezTo>
                    <a:pt x="34" y="123"/>
                    <a:pt x="31" y="123"/>
                    <a:pt x="30" y="124"/>
                  </a:cubicBezTo>
                  <a:cubicBezTo>
                    <a:pt x="28" y="125"/>
                    <a:pt x="27" y="127"/>
                    <a:pt x="26" y="127"/>
                  </a:cubicBezTo>
                  <a:cubicBezTo>
                    <a:pt x="25" y="127"/>
                    <a:pt x="26" y="128"/>
                    <a:pt x="28" y="129"/>
                  </a:cubicBezTo>
                  <a:cubicBezTo>
                    <a:pt x="30" y="130"/>
                    <a:pt x="32" y="130"/>
                    <a:pt x="31" y="133"/>
                  </a:cubicBezTo>
                  <a:cubicBezTo>
                    <a:pt x="29" y="135"/>
                    <a:pt x="30" y="139"/>
                    <a:pt x="31" y="140"/>
                  </a:cubicBezTo>
                  <a:cubicBezTo>
                    <a:pt x="32" y="141"/>
                    <a:pt x="29" y="147"/>
                    <a:pt x="32" y="148"/>
                  </a:cubicBezTo>
                  <a:cubicBezTo>
                    <a:pt x="35" y="149"/>
                    <a:pt x="36" y="150"/>
                    <a:pt x="42" y="149"/>
                  </a:cubicBezTo>
                  <a:cubicBezTo>
                    <a:pt x="48" y="148"/>
                    <a:pt x="49" y="148"/>
                    <a:pt x="52" y="148"/>
                  </a:cubicBezTo>
                  <a:cubicBezTo>
                    <a:pt x="56" y="148"/>
                    <a:pt x="56" y="148"/>
                    <a:pt x="58" y="147"/>
                  </a:cubicBezTo>
                  <a:cubicBezTo>
                    <a:pt x="59" y="146"/>
                    <a:pt x="58" y="149"/>
                    <a:pt x="62" y="148"/>
                  </a:cubicBezTo>
                  <a:cubicBezTo>
                    <a:pt x="65" y="147"/>
                    <a:pt x="71" y="141"/>
                    <a:pt x="74" y="141"/>
                  </a:cubicBezTo>
                  <a:cubicBezTo>
                    <a:pt x="77" y="141"/>
                    <a:pt x="75" y="143"/>
                    <a:pt x="77" y="143"/>
                  </a:cubicBezTo>
                  <a:cubicBezTo>
                    <a:pt x="79" y="142"/>
                    <a:pt x="80" y="141"/>
                    <a:pt x="79" y="143"/>
                  </a:cubicBezTo>
                  <a:cubicBezTo>
                    <a:pt x="78" y="146"/>
                    <a:pt x="76" y="148"/>
                    <a:pt x="74" y="148"/>
                  </a:cubicBezTo>
                  <a:cubicBezTo>
                    <a:pt x="73" y="149"/>
                    <a:pt x="77" y="150"/>
                    <a:pt x="76" y="152"/>
                  </a:cubicBezTo>
                  <a:cubicBezTo>
                    <a:pt x="75" y="155"/>
                    <a:pt x="74" y="161"/>
                    <a:pt x="71" y="163"/>
                  </a:cubicBezTo>
                  <a:cubicBezTo>
                    <a:pt x="67" y="164"/>
                    <a:pt x="64" y="165"/>
                    <a:pt x="61" y="165"/>
                  </a:cubicBezTo>
                  <a:cubicBezTo>
                    <a:pt x="59" y="165"/>
                    <a:pt x="56" y="168"/>
                    <a:pt x="53" y="169"/>
                  </a:cubicBezTo>
                  <a:cubicBezTo>
                    <a:pt x="51" y="170"/>
                    <a:pt x="46" y="172"/>
                    <a:pt x="45" y="171"/>
                  </a:cubicBezTo>
                  <a:cubicBezTo>
                    <a:pt x="45" y="170"/>
                    <a:pt x="44" y="169"/>
                    <a:pt x="43" y="169"/>
                  </a:cubicBezTo>
                  <a:cubicBezTo>
                    <a:pt x="41" y="169"/>
                    <a:pt x="37" y="168"/>
                    <a:pt x="35" y="170"/>
                  </a:cubicBezTo>
                  <a:cubicBezTo>
                    <a:pt x="32" y="172"/>
                    <a:pt x="30" y="176"/>
                    <a:pt x="28" y="178"/>
                  </a:cubicBezTo>
                  <a:cubicBezTo>
                    <a:pt x="26" y="180"/>
                    <a:pt x="17" y="186"/>
                    <a:pt x="15" y="188"/>
                  </a:cubicBezTo>
                  <a:cubicBezTo>
                    <a:pt x="14" y="191"/>
                    <a:pt x="14" y="193"/>
                    <a:pt x="12" y="194"/>
                  </a:cubicBezTo>
                  <a:cubicBezTo>
                    <a:pt x="9" y="195"/>
                    <a:pt x="6" y="198"/>
                    <a:pt x="8" y="198"/>
                  </a:cubicBezTo>
                  <a:cubicBezTo>
                    <a:pt x="10" y="198"/>
                    <a:pt x="14" y="195"/>
                    <a:pt x="13" y="197"/>
                  </a:cubicBezTo>
                  <a:cubicBezTo>
                    <a:pt x="12" y="199"/>
                    <a:pt x="9" y="201"/>
                    <a:pt x="8" y="202"/>
                  </a:cubicBezTo>
                  <a:cubicBezTo>
                    <a:pt x="8" y="204"/>
                    <a:pt x="11" y="205"/>
                    <a:pt x="13" y="206"/>
                  </a:cubicBezTo>
                  <a:cubicBezTo>
                    <a:pt x="15" y="207"/>
                    <a:pt x="17" y="208"/>
                    <a:pt x="20" y="209"/>
                  </a:cubicBezTo>
                  <a:cubicBezTo>
                    <a:pt x="23" y="210"/>
                    <a:pt x="26" y="208"/>
                    <a:pt x="25" y="210"/>
                  </a:cubicBezTo>
                  <a:cubicBezTo>
                    <a:pt x="23" y="213"/>
                    <a:pt x="20" y="213"/>
                    <a:pt x="18" y="215"/>
                  </a:cubicBezTo>
                  <a:cubicBezTo>
                    <a:pt x="16" y="218"/>
                    <a:pt x="14" y="221"/>
                    <a:pt x="16" y="221"/>
                  </a:cubicBezTo>
                  <a:cubicBezTo>
                    <a:pt x="18" y="222"/>
                    <a:pt x="17" y="222"/>
                    <a:pt x="18" y="224"/>
                  </a:cubicBezTo>
                  <a:cubicBezTo>
                    <a:pt x="18" y="226"/>
                    <a:pt x="23" y="225"/>
                    <a:pt x="25" y="225"/>
                  </a:cubicBezTo>
                  <a:cubicBezTo>
                    <a:pt x="28" y="225"/>
                    <a:pt x="32" y="223"/>
                    <a:pt x="31" y="221"/>
                  </a:cubicBezTo>
                  <a:cubicBezTo>
                    <a:pt x="31" y="220"/>
                    <a:pt x="34" y="215"/>
                    <a:pt x="35" y="215"/>
                  </a:cubicBezTo>
                  <a:cubicBezTo>
                    <a:pt x="36" y="215"/>
                    <a:pt x="34" y="222"/>
                    <a:pt x="34" y="223"/>
                  </a:cubicBezTo>
                  <a:cubicBezTo>
                    <a:pt x="34" y="224"/>
                    <a:pt x="33" y="227"/>
                    <a:pt x="31" y="229"/>
                  </a:cubicBezTo>
                  <a:cubicBezTo>
                    <a:pt x="29" y="231"/>
                    <a:pt x="29" y="232"/>
                    <a:pt x="30" y="234"/>
                  </a:cubicBezTo>
                  <a:cubicBezTo>
                    <a:pt x="30" y="235"/>
                    <a:pt x="31" y="236"/>
                    <a:pt x="30" y="237"/>
                  </a:cubicBezTo>
                  <a:cubicBezTo>
                    <a:pt x="29" y="239"/>
                    <a:pt x="29" y="239"/>
                    <a:pt x="26" y="240"/>
                  </a:cubicBezTo>
                  <a:cubicBezTo>
                    <a:pt x="23" y="241"/>
                    <a:pt x="19" y="243"/>
                    <a:pt x="22" y="243"/>
                  </a:cubicBezTo>
                  <a:cubicBezTo>
                    <a:pt x="25" y="243"/>
                    <a:pt x="28" y="244"/>
                    <a:pt x="30" y="243"/>
                  </a:cubicBezTo>
                  <a:cubicBezTo>
                    <a:pt x="33" y="242"/>
                    <a:pt x="40" y="237"/>
                    <a:pt x="43" y="238"/>
                  </a:cubicBezTo>
                  <a:cubicBezTo>
                    <a:pt x="46" y="239"/>
                    <a:pt x="47" y="241"/>
                    <a:pt x="49" y="240"/>
                  </a:cubicBezTo>
                  <a:cubicBezTo>
                    <a:pt x="51" y="239"/>
                    <a:pt x="51" y="237"/>
                    <a:pt x="52" y="239"/>
                  </a:cubicBezTo>
                  <a:cubicBezTo>
                    <a:pt x="54" y="241"/>
                    <a:pt x="55" y="246"/>
                    <a:pt x="58" y="244"/>
                  </a:cubicBezTo>
                  <a:cubicBezTo>
                    <a:pt x="60" y="242"/>
                    <a:pt x="56" y="241"/>
                    <a:pt x="57" y="239"/>
                  </a:cubicBezTo>
                  <a:cubicBezTo>
                    <a:pt x="58" y="237"/>
                    <a:pt x="62" y="234"/>
                    <a:pt x="63" y="235"/>
                  </a:cubicBezTo>
                  <a:cubicBezTo>
                    <a:pt x="64" y="236"/>
                    <a:pt x="61" y="240"/>
                    <a:pt x="64" y="240"/>
                  </a:cubicBezTo>
                  <a:cubicBezTo>
                    <a:pt x="67" y="240"/>
                    <a:pt x="73" y="238"/>
                    <a:pt x="74" y="236"/>
                  </a:cubicBezTo>
                  <a:cubicBezTo>
                    <a:pt x="76" y="235"/>
                    <a:pt x="78" y="233"/>
                    <a:pt x="77" y="236"/>
                  </a:cubicBezTo>
                  <a:cubicBezTo>
                    <a:pt x="76" y="238"/>
                    <a:pt x="74" y="240"/>
                    <a:pt x="71" y="242"/>
                  </a:cubicBezTo>
                  <a:cubicBezTo>
                    <a:pt x="68" y="245"/>
                    <a:pt x="64" y="246"/>
                    <a:pt x="63" y="249"/>
                  </a:cubicBezTo>
                  <a:cubicBezTo>
                    <a:pt x="61" y="252"/>
                    <a:pt x="60" y="255"/>
                    <a:pt x="56" y="259"/>
                  </a:cubicBezTo>
                  <a:cubicBezTo>
                    <a:pt x="53" y="263"/>
                    <a:pt x="48" y="268"/>
                    <a:pt x="47" y="269"/>
                  </a:cubicBezTo>
                  <a:cubicBezTo>
                    <a:pt x="45" y="269"/>
                    <a:pt x="39" y="269"/>
                    <a:pt x="36" y="272"/>
                  </a:cubicBezTo>
                  <a:cubicBezTo>
                    <a:pt x="33" y="274"/>
                    <a:pt x="28" y="279"/>
                    <a:pt x="26" y="280"/>
                  </a:cubicBezTo>
                  <a:cubicBezTo>
                    <a:pt x="23" y="282"/>
                    <a:pt x="25" y="278"/>
                    <a:pt x="22" y="280"/>
                  </a:cubicBezTo>
                  <a:cubicBezTo>
                    <a:pt x="19" y="281"/>
                    <a:pt x="13" y="281"/>
                    <a:pt x="9" y="283"/>
                  </a:cubicBezTo>
                  <a:cubicBezTo>
                    <a:pt x="5" y="286"/>
                    <a:pt x="4" y="288"/>
                    <a:pt x="3" y="289"/>
                  </a:cubicBezTo>
                  <a:cubicBezTo>
                    <a:pt x="1" y="290"/>
                    <a:pt x="0" y="291"/>
                    <a:pt x="3" y="291"/>
                  </a:cubicBezTo>
                  <a:cubicBezTo>
                    <a:pt x="6" y="292"/>
                    <a:pt x="6" y="293"/>
                    <a:pt x="8" y="290"/>
                  </a:cubicBezTo>
                  <a:cubicBezTo>
                    <a:pt x="10" y="287"/>
                    <a:pt x="13" y="285"/>
                    <a:pt x="14" y="286"/>
                  </a:cubicBezTo>
                  <a:cubicBezTo>
                    <a:pt x="14" y="288"/>
                    <a:pt x="11" y="290"/>
                    <a:pt x="15" y="288"/>
                  </a:cubicBezTo>
                  <a:cubicBezTo>
                    <a:pt x="19" y="287"/>
                    <a:pt x="24" y="286"/>
                    <a:pt x="28" y="284"/>
                  </a:cubicBezTo>
                  <a:cubicBezTo>
                    <a:pt x="31" y="282"/>
                    <a:pt x="30" y="280"/>
                    <a:pt x="35" y="280"/>
                  </a:cubicBezTo>
                  <a:cubicBezTo>
                    <a:pt x="40" y="280"/>
                    <a:pt x="42" y="277"/>
                    <a:pt x="45" y="275"/>
                  </a:cubicBezTo>
                  <a:cubicBezTo>
                    <a:pt x="49" y="274"/>
                    <a:pt x="69" y="267"/>
                    <a:pt x="71" y="266"/>
                  </a:cubicBezTo>
                  <a:cubicBezTo>
                    <a:pt x="72" y="264"/>
                    <a:pt x="71" y="263"/>
                    <a:pt x="75" y="261"/>
                  </a:cubicBezTo>
                  <a:cubicBezTo>
                    <a:pt x="80" y="260"/>
                    <a:pt x="83" y="255"/>
                    <a:pt x="87" y="253"/>
                  </a:cubicBezTo>
                  <a:cubicBezTo>
                    <a:pt x="91" y="250"/>
                    <a:pt x="93" y="252"/>
                    <a:pt x="96" y="250"/>
                  </a:cubicBezTo>
                  <a:cubicBezTo>
                    <a:pt x="99" y="249"/>
                    <a:pt x="97" y="248"/>
                    <a:pt x="99" y="246"/>
                  </a:cubicBezTo>
                  <a:cubicBezTo>
                    <a:pt x="101" y="245"/>
                    <a:pt x="109" y="239"/>
                    <a:pt x="110" y="237"/>
                  </a:cubicBezTo>
                  <a:cubicBezTo>
                    <a:pt x="110" y="236"/>
                    <a:pt x="110" y="236"/>
                    <a:pt x="108" y="235"/>
                  </a:cubicBezTo>
                  <a:cubicBezTo>
                    <a:pt x="105" y="234"/>
                    <a:pt x="102" y="234"/>
                    <a:pt x="106" y="231"/>
                  </a:cubicBezTo>
                  <a:cubicBezTo>
                    <a:pt x="110" y="228"/>
                    <a:pt x="113" y="224"/>
                    <a:pt x="117" y="223"/>
                  </a:cubicBezTo>
                  <a:cubicBezTo>
                    <a:pt x="120" y="223"/>
                    <a:pt x="121" y="220"/>
                    <a:pt x="122" y="217"/>
                  </a:cubicBezTo>
                  <a:cubicBezTo>
                    <a:pt x="124" y="215"/>
                    <a:pt x="128" y="209"/>
                    <a:pt x="131" y="208"/>
                  </a:cubicBezTo>
                  <a:cubicBezTo>
                    <a:pt x="135" y="207"/>
                    <a:pt x="139" y="205"/>
                    <a:pt x="141" y="204"/>
                  </a:cubicBezTo>
                  <a:cubicBezTo>
                    <a:pt x="142" y="203"/>
                    <a:pt x="147" y="199"/>
                    <a:pt x="148" y="199"/>
                  </a:cubicBezTo>
                  <a:cubicBezTo>
                    <a:pt x="149" y="200"/>
                    <a:pt x="150" y="201"/>
                    <a:pt x="151" y="200"/>
                  </a:cubicBezTo>
                  <a:cubicBezTo>
                    <a:pt x="153" y="199"/>
                    <a:pt x="159" y="195"/>
                    <a:pt x="158" y="197"/>
                  </a:cubicBezTo>
                  <a:cubicBezTo>
                    <a:pt x="156" y="199"/>
                    <a:pt x="154" y="203"/>
                    <a:pt x="154" y="204"/>
                  </a:cubicBezTo>
                  <a:cubicBezTo>
                    <a:pt x="154" y="204"/>
                    <a:pt x="157" y="206"/>
                    <a:pt x="155" y="207"/>
                  </a:cubicBezTo>
                  <a:cubicBezTo>
                    <a:pt x="153" y="207"/>
                    <a:pt x="149" y="206"/>
                    <a:pt x="148" y="207"/>
                  </a:cubicBezTo>
                  <a:cubicBezTo>
                    <a:pt x="147" y="207"/>
                    <a:pt x="148" y="204"/>
                    <a:pt x="145" y="206"/>
                  </a:cubicBezTo>
                  <a:cubicBezTo>
                    <a:pt x="142" y="207"/>
                    <a:pt x="139" y="208"/>
                    <a:pt x="138" y="209"/>
                  </a:cubicBezTo>
                  <a:cubicBezTo>
                    <a:pt x="138" y="210"/>
                    <a:pt x="133" y="219"/>
                    <a:pt x="131" y="221"/>
                  </a:cubicBezTo>
                  <a:cubicBezTo>
                    <a:pt x="129" y="223"/>
                    <a:pt x="128" y="225"/>
                    <a:pt x="130" y="224"/>
                  </a:cubicBezTo>
                  <a:cubicBezTo>
                    <a:pt x="132" y="224"/>
                    <a:pt x="134" y="223"/>
                    <a:pt x="134" y="223"/>
                  </a:cubicBezTo>
                  <a:cubicBezTo>
                    <a:pt x="133" y="224"/>
                    <a:pt x="127" y="228"/>
                    <a:pt x="126" y="229"/>
                  </a:cubicBezTo>
                  <a:cubicBezTo>
                    <a:pt x="126" y="231"/>
                    <a:pt x="131" y="230"/>
                    <a:pt x="134" y="229"/>
                  </a:cubicBezTo>
                  <a:cubicBezTo>
                    <a:pt x="136" y="227"/>
                    <a:pt x="138" y="227"/>
                    <a:pt x="141" y="226"/>
                  </a:cubicBezTo>
                  <a:cubicBezTo>
                    <a:pt x="144" y="225"/>
                    <a:pt x="148" y="221"/>
                    <a:pt x="152" y="221"/>
                  </a:cubicBezTo>
                  <a:cubicBezTo>
                    <a:pt x="155" y="221"/>
                    <a:pt x="160" y="221"/>
                    <a:pt x="163" y="219"/>
                  </a:cubicBezTo>
                  <a:cubicBezTo>
                    <a:pt x="167" y="217"/>
                    <a:pt x="171" y="217"/>
                    <a:pt x="171" y="215"/>
                  </a:cubicBezTo>
                  <a:cubicBezTo>
                    <a:pt x="171" y="214"/>
                    <a:pt x="167" y="211"/>
                    <a:pt x="166" y="210"/>
                  </a:cubicBezTo>
                  <a:cubicBezTo>
                    <a:pt x="164" y="209"/>
                    <a:pt x="167" y="205"/>
                    <a:pt x="168" y="205"/>
                  </a:cubicBezTo>
                  <a:cubicBezTo>
                    <a:pt x="169" y="205"/>
                    <a:pt x="171" y="206"/>
                    <a:pt x="172" y="206"/>
                  </a:cubicBezTo>
                  <a:cubicBezTo>
                    <a:pt x="174" y="206"/>
                    <a:pt x="176" y="208"/>
                    <a:pt x="178" y="207"/>
                  </a:cubicBezTo>
                  <a:cubicBezTo>
                    <a:pt x="181" y="205"/>
                    <a:pt x="183" y="205"/>
                    <a:pt x="182" y="206"/>
                  </a:cubicBezTo>
                  <a:cubicBezTo>
                    <a:pt x="182" y="208"/>
                    <a:pt x="179" y="209"/>
                    <a:pt x="182" y="209"/>
                  </a:cubicBezTo>
                  <a:cubicBezTo>
                    <a:pt x="185" y="209"/>
                    <a:pt x="185" y="208"/>
                    <a:pt x="186" y="210"/>
                  </a:cubicBezTo>
                  <a:cubicBezTo>
                    <a:pt x="187" y="213"/>
                    <a:pt x="190" y="214"/>
                    <a:pt x="192" y="214"/>
                  </a:cubicBezTo>
                  <a:cubicBezTo>
                    <a:pt x="195" y="213"/>
                    <a:pt x="197" y="213"/>
                    <a:pt x="198" y="215"/>
                  </a:cubicBezTo>
                  <a:cubicBezTo>
                    <a:pt x="199" y="216"/>
                    <a:pt x="199" y="218"/>
                    <a:pt x="201" y="218"/>
                  </a:cubicBezTo>
                  <a:cubicBezTo>
                    <a:pt x="204" y="218"/>
                    <a:pt x="208" y="220"/>
                    <a:pt x="214" y="220"/>
                  </a:cubicBezTo>
                  <a:cubicBezTo>
                    <a:pt x="220" y="220"/>
                    <a:pt x="226" y="223"/>
                    <a:pt x="229" y="223"/>
                  </a:cubicBezTo>
                  <a:cubicBezTo>
                    <a:pt x="231" y="224"/>
                    <a:pt x="242" y="218"/>
                    <a:pt x="241" y="220"/>
                  </a:cubicBezTo>
                  <a:cubicBezTo>
                    <a:pt x="241" y="222"/>
                    <a:pt x="236" y="224"/>
                    <a:pt x="238" y="226"/>
                  </a:cubicBezTo>
                  <a:cubicBezTo>
                    <a:pt x="240" y="229"/>
                    <a:pt x="242" y="232"/>
                    <a:pt x="245" y="232"/>
                  </a:cubicBezTo>
                  <a:cubicBezTo>
                    <a:pt x="248" y="232"/>
                    <a:pt x="251" y="232"/>
                    <a:pt x="250" y="235"/>
                  </a:cubicBezTo>
                  <a:cubicBezTo>
                    <a:pt x="250" y="238"/>
                    <a:pt x="249" y="242"/>
                    <a:pt x="251" y="242"/>
                  </a:cubicBezTo>
                  <a:cubicBezTo>
                    <a:pt x="253" y="242"/>
                    <a:pt x="254" y="242"/>
                    <a:pt x="256" y="244"/>
                  </a:cubicBezTo>
                  <a:cubicBezTo>
                    <a:pt x="258" y="245"/>
                    <a:pt x="258" y="247"/>
                    <a:pt x="260" y="246"/>
                  </a:cubicBezTo>
                  <a:cubicBezTo>
                    <a:pt x="261" y="245"/>
                    <a:pt x="264" y="243"/>
                    <a:pt x="263" y="241"/>
                  </a:cubicBezTo>
                  <a:cubicBezTo>
                    <a:pt x="262" y="239"/>
                    <a:pt x="262" y="236"/>
                    <a:pt x="263" y="236"/>
                  </a:cubicBezTo>
                  <a:cubicBezTo>
                    <a:pt x="265" y="236"/>
                    <a:pt x="268" y="239"/>
                    <a:pt x="268" y="241"/>
                  </a:cubicBezTo>
                  <a:cubicBezTo>
                    <a:pt x="268" y="244"/>
                    <a:pt x="268" y="247"/>
                    <a:pt x="269" y="247"/>
                  </a:cubicBezTo>
                  <a:cubicBezTo>
                    <a:pt x="270" y="247"/>
                    <a:pt x="273" y="239"/>
                    <a:pt x="273" y="237"/>
                  </a:cubicBezTo>
                  <a:cubicBezTo>
                    <a:pt x="273" y="235"/>
                    <a:pt x="273" y="228"/>
                    <a:pt x="274" y="229"/>
                  </a:cubicBezTo>
                  <a:cubicBezTo>
                    <a:pt x="276" y="230"/>
                    <a:pt x="277" y="232"/>
                    <a:pt x="276" y="235"/>
                  </a:cubicBezTo>
                  <a:cubicBezTo>
                    <a:pt x="276" y="238"/>
                    <a:pt x="273" y="244"/>
                    <a:pt x="275" y="246"/>
                  </a:cubicBezTo>
                  <a:cubicBezTo>
                    <a:pt x="277" y="247"/>
                    <a:pt x="279" y="246"/>
                    <a:pt x="281" y="246"/>
                  </a:cubicBezTo>
                  <a:cubicBezTo>
                    <a:pt x="283" y="247"/>
                    <a:pt x="283" y="250"/>
                    <a:pt x="286" y="252"/>
                  </a:cubicBezTo>
                  <a:cubicBezTo>
                    <a:pt x="289" y="254"/>
                    <a:pt x="287" y="257"/>
                    <a:pt x="287" y="259"/>
                  </a:cubicBezTo>
                  <a:cubicBezTo>
                    <a:pt x="287" y="260"/>
                    <a:pt x="290" y="260"/>
                    <a:pt x="291" y="263"/>
                  </a:cubicBezTo>
                  <a:cubicBezTo>
                    <a:pt x="292" y="265"/>
                    <a:pt x="289" y="269"/>
                    <a:pt x="290" y="271"/>
                  </a:cubicBezTo>
                  <a:cubicBezTo>
                    <a:pt x="292" y="274"/>
                    <a:pt x="295" y="274"/>
                    <a:pt x="294" y="276"/>
                  </a:cubicBezTo>
                  <a:cubicBezTo>
                    <a:pt x="294" y="278"/>
                    <a:pt x="291" y="280"/>
                    <a:pt x="294" y="280"/>
                  </a:cubicBezTo>
                  <a:cubicBezTo>
                    <a:pt x="298" y="279"/>
                    <a:pt x="300" y="278"/>
                    <a:pt x="301" y="279"/>
                  </a:cubicBezTo>
                  <a:cubicBezTo>
                    <a:pt x="302" y="279"/>
                    <a:pt x="302" y="283"/>
                    <a:pt x="301" y="286"/>
                  </a:cubicBezTo>
                  <a:cubicBezTo>
                    <a:pt x="300" y="288"/>
                    <a:pt x="301" y="289"/>
                    <a:pt x="299" y="291"/>
                  </a:cubicBezTo>
                  <a:cubicBezTo>
                    <a:pt x="297" y="293"/>
                    <a:pt x="297" y="294"/>
                    <a:pt x="299" y="294"/>
                  </a:cubicBezTo>
                  <a:cubicBezTo>
                    <a:pt x="301" y="294"/>
                    <a:pt x="305" y="291"/>
                    <a:pt x="304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2" y="296"/>
                    <a:pt x="300" y="297"/>
                  </a:cubicBezTo>
                  <a:cubicBezTo>
                    <a:pt x="300" y="297"/>
                    <a:pt x="300" y="297"/>
                    <a:pt x="300" y="297"/>
                  </a:cubicBezTo>
                  <a:cubicBezTo>
                    <a:pt x="300" y="298"/>
                    <a:pt x="299" y="299"/>
                    <a:pt x="299" y="299"/>
                  </a:cubicBezTo>
                  <a:cubicBezTo>
                    <a:pt x="298" y="302"/>
                    <a:pt x="301" y="304"/>
                    <a:pt x="301" y="305"/>
                  </a:cubicBezTo>
                  <a:cubicBezTo>
                    <a:pt x="301" y="307"/>
                    <a:pt x="302" y="308"/>
                    <a:pt x="298" y="309"/>
                  </a:cubicBezTo>
                  <a:cubicBezTo>
                    <a:pt x="294" y="310"/>
                    <a:pt x="297" y="312"/>
                    <a:pt x="299" y="313"/>
                  </a:cubicBezTo>
                  <a:cubicBezTo>
                    <a:pt x="301" y="314"/>
                    <a:pt x="304" y="314"/>
                    <a:pt x="304" y="312"/>
                  </a:cubicBezTo>
                  <a:cubicBezTo>
                    <a:pt x="305" y="311"/>
                    <a:pt x="308" y="306"/>
                    <a:pt x="310" y="308"/>
                  </a:cubicBezTo>
                  <a:cubicBezTo>
                    <a:pt x="311" y="310"/>
                    <a:pt x="312" y="313"/>
                    <a:pt x="311" y="314"/>
                  </a:cubicBezTo>
                  <a:cubicBezTo>
                    <a:pt x="309" y="314"/>
                    <a:pt x="307" y="314"/>
                    <a:pt x="306" y="315"/>
                  </a:cubicBezTo>
                  <a:cubicBezTo>
                    <a:pt x="306" y="317"/>
                    <a:pt x="308" y="318"/>
                    <a:pt x="309" y="320"/>
                  </a:cubicBezTo>
                  <a:cubicBezTo>
                    <a:pt x="310" y="321"/>
                    <a:pt x="310" y="328"/>
                    <a:pt x="313" y="327"/>
                  </a:cubicBezTo>
                  <a:cubicBezTo>
                    <a:pt x="316" y="326"/>
                    <a:pt x="322" y="324"/>
                    <a:pt x="321" y="324"/>
                  </a:cubicBezTo>
                  <a:cubicBezTo>
                    <a:pt x="321" y="325"/>
                    <a:pt x="316" y="331"/>
                    <a:pt x="314" y="332"/>
                  </a:cubicBezTo>
                  <a:cubicBezTo>
                    <a:pt x="312" y="334"/>
                    <a:pt x="308" y="339"/>
                    <a:pt x="307" y="340"/>
                  </a:cubicBezTo>
                  <a:cubicBezTo>
                    <a:pt x="307" y="342"/>
                    <a:pt x="305" y="342"/>
                    <a:pt x="306" y="344"/>
                  </a:cubicBezTo>
                  <a:cubicBezTo>
                    <a:pt x="308" y="346"/>
                    <a:pt x="309" y="347"/>
                    <a:pt x="311" y="347"/>
                  </a:cubicBezTo>
                  <a:cubicBezTo>
                    <a:pt x="313" y="347"/>
                    <a:pt x="314" y="347"/>
                    <a:pt x="313" y="349"/>
                  </a:cubicBezTo>
                  <a:cubicBezTo>
                    <a:pt x="313" y="350"/>
                    <a:pt x="312" y="351"/>
                    <a:pt x="317" y="352"/>
                  </a:cubicBezTo>
                  <a:cubicBezTo>
                    <a:pt x="322" y="352"/>
                    <a:pt x="325" y="351"/>
                    <a:pt x="326" y="352"/>
                  </a:cubicBezTo>
                  <a:cubicBezTo>
                    <a:pt x="326" y="352"/>
                    <a:pt x="326" y="353"/>
                    <a:pt x="326" y="353"/>
                  </a:cubicBezTo>
                  <a:cubicBezTo>
                    <a:pt x="326" y="353"/>
                    <a:pt x="326" y="353"/>
                    <a:pt x="326" y="353"/>
                  </a:cubicBezTo>
                  <a:cubicBezTo>
                    <a:pt x="326" y="353"/>
                    <a:pt x="326" y="353"/>
                    <a:pt x="326" y="353"/>
                  </a:cubicBezTo>
                  <a:cubicBezTo>
                    <a:pt x="327" y="353"/>
                    <a:pt x="327" y="353"/>
                    <a:pt x="328" y="353"/>
                  </a:cubicBezTo>
                  <a:cubicBezTo>
                    <a:pt x="331" y="353"/>
                    <a:pt x="333" y="350"/>
                    <a:pt x="332" y="352"/>
                  </a:cubicBezTo>
                  <a:cubicBezTo>
                    <a:pt x="331" y="355"/>
                    <a:pt x="327" y="357"/>
                    <a:pt x="329" y="359"/>
                  </a:cubicBezTo>
                  <a:cubicBezTo>
                    <a:pt x="330" y="361"/>
                    <a:pt x="331" y="359"/>
                    <a:pt x="332" y="361"/>
                  </a:cubicBezTo>
                  <a:cubicBezTo>
                    <a:pt x="332" y="363"/>
                    <a:pt x="332" y="367"/>
                    <a:pt x="334" y="366"/>
                  </a:cubicBezTo>
                  <a:cubicBezTo>
                    <a:pt x="337" y="364"/>
                    <a:pt x="337" y="365"/>
                    <a:pt x="339" y="368"/>
                  </a:cubicBezTo>
                  <a:cubicBezTo>
                    <a:pt x="339" y="368"/>
                    <a:pt x="339" y="369"/>
                    <a:pt x="340" y="369"/>
                  </a:cubicBezTo>
                  <a:cubicBezTo>
                    <a:pt x="340" y="369"/>
                    <a:pt x="340" y="370"/>
                    <a:pt x="340" y="370"/>
                  </a:cubicBezTo>
                  <a:cubicBezTo>
                    <a:pt x="340" y="370"/>
                    <a:pt x="340" y="370"/>
                    <a:pt x="340" y="371"/>
                  </a:cubicBezTo>
                  <a:cubicBezTo>
                    <a:pt x="340" y="371"/>
                    <a:pt x="341" y="371"/>
                    <a:pt x="341" y="371"/>
                  </a:cubicBezTo>
                  <a:cubicBezTo>
                    <a:pt x="341" y="371"/>
                    <a:pt x="341" y="372"/>
                    <a:pt x="341" y="372"/>
                  </a:cubicBezTo>
                  <a:cubicBezTo>
                    <a:pt x="341" y="372"/>
                    <a:pt x="341" y="373"/>
                    <a:pt x="340" y="374"/>
                  </a:cubicBezTo>
                  <a:cubicBezTo>
                    <a:pt x="340" y="376"/>
                    <a:pt x="340" y="380"/>
                    <a:pt x="340" y="381"/>
                  </a:cubicBezTo>
                  <a:cubicBezTo>
                    <a:pt x="340" y="383"/>
                    <a:pt x="339" y="387"/>
                    <a:pt x="338" y="386"/>
                  </a:cubicBezTo>
                  <a:cubicBezTo>
                    <a:pt x="337" y="386"/>
                    <a:pt x="335" y="381"/>
                    <a:pt x="333" y="382"/>
                  </a:cubicBezTo>
                  <a:cubicBezTo>
                    <a:pt x="331" y="383"/>
                    <a:pt x="324" y="383"/>
                    <a:pt x="322" y="381"/>
                  </a:cubicBezTo>
                  <a:cubicBezTo>
                    <a:pt x="320" y="380"/>
                    <a:pt x="319" y="382"/>
                    <a:pt x="319" y="385"/>
                  </a:cubicBezTo>
                  <a:cubicBezTo>
                    <a:pt x="320" y="388"/>
                    <a:pt x="320" y="398"/>
                    <a:pt x="317" y="404"/>
                  </a:cubicBezTo>
                  <a:cubicBezTo>
                    <a:pt x="314" y="410"/>
                    <a:pt x="311" y="422"/>
                    <a:pt x="309" y="424"/>
                  </a:cubicBezTo>
                  <a:cubicBezTo>
                    <a:pt x="308" y="427"/>
                    <a:pt x="302" y="441"/>
                    <a:pt x="300" y="444"/>
                  </a:cubicBezTo>
                  <a:cubicBezTo>
                    <a:pt x="297" y="446"/>
                    <a:pt x="298" y="450"/>
                    <a:pt x="298" y="453"/>
                  </a:cubicBezTo>
                  <a:cubicBezTo>
                    <a:pt x="298" y="456"/>
                    <a:pt x="298" y="457"/>
                    <a:pt x="296" y="461"/>
                  </a:cubicBezTo>
                  <a:cubicBezTo>
                    <a:pt x="293" y="466"/>
                    <a:pt x="290" y="476"/>
                    <a:pt x="291" y="478"/>
                  </a:cubicBezTo>
                  <a:cubicBezTo>
                    <a:pt x="291" y="481"/>
                    <a:pt x="294" y="485"/>
                    <a:pt x="293" y="489"/>
                  </a:cubicBezTo>
                  <a:cubicBezTo>
                    <a:pt x="292" y="493"/>
                    <a:pt x="291" y="496"/>
                    <a:pt x="292" y="498"/>
                  </a:cubicBezTo>
                  <a:cubicBezTo>
                    <a:pt x="293" y="501"/>
                    <a:pt x="296" y="505"/>
                    <a:pt x="297" y="509"/>
                  </a:cubicBezTo>
                  <a:cubicBezTo>
                    <a:pt x="297" y="513"/>
                    <a:pt x="296" y="516"/>
                    <a:pt x="298" y="519"/>
                  </a:cubicBezTo>
                  <a:cubicBezTo>
                    <a:pt x="301" y="521"/>
                    <a:pt x="299" y="528"/>
                    <a:pt x="301" y="533"/>
                  </a:cubicBezTo>
                  <a:cubicBezTo>
                    <a:pt x="303" y="537"/>
                    <a:pt x="306" y="539"/>
                    <a:pt x="306" y="542"/>
                  </a:cubicBezTo>
                  <a:cubicBezTo>
                    <a:pt x="306" y="545"/>
                    <a:pt x="312" y="544"/>
                    <a:pt x="315" y="546"/>
                  </a:cubicBezTo>
                  <a:cubicBezTo>
                    <a:pt x="318" y="548"/>
                    <a:pt x="322" y="548"/>
                    <a:pt x="325" y="549"/>
                  </a:cubicBezTo>
                  <a:cubicBezTo>
                    <a:pt x="328" y="550"/>
                    <a:pt x="327" y="552"/>
                    <a:pt x="328" y="554"/>
                  </a:cubicBezTo>
                  <a:cubicBezTo>
                    <a:pt x="328" y="555"/>
                    <a:pt x="328" y="555"/>
                    <a:pt x="328" y="556"/>
                  </a:cubicBezTo>
                  <a:cubicBezTo>
                    <a:pt x="329" y="556"/>
                    <a:pt x="329" y="556"/>
                    <a:pt x="329" y="556"/>
                  </a:cubicBezTo>
                  <a:cubicBezTo>
                    <a:pt x="329" y="557"/>
                    <a:pt x="329" y="557"/>
                    <a:pt x="329" y="558"/>
                  </a:cubicBezTo>
                  <a:cubicBezTo>
                    <a:pt x="329" y="558"/>
                    <a:pt x="329" y="558"/>
                    <a:pt x="329" y="558"/>
                  </a:cubicBezTo>
                  <a:cubicBezTo>
                    <a:pt x="329" y="559"/>
                    <a:pt x="330" y="560"/>
                    <a:pt x="330" y="561"/>
                  </a:cubicBezTo>
                  <a:cubicBezTo>
                    <a:pt x="330" y="561"/>
                    <a:pt x="330" y="561"/>
                    <a:pt x="330" y="562"/>
                  </a:cubicBezTo>
                  <a:cubicBezTo>
                    <a:pt x="330" y="562"/>
                    <a:pt x="330" y="563"/>
                    <a:pt x="330" y="564"/>
                  </a:cubicBezTo>
                  <a:cubicBezTo>
                    <a:pt x="330" y="564"/>
                    <a:pt x="330" y="565"/>
                    <a:pt x="331" y="565"/>
                  </a:cubicBezTo>
                  <a:cubicBezTo>
                    <a:pt x="331" y="566"/>
                    <a:pt x="331" y="567"/>
                    <a:pt x="331" y="568"/>
                  </a:cubicBezTo>
                  <a:cubicBezTo>
                    <a:pt x="331" y="568"/>
                    <a:pt x="331" y="568"/>
                    <a:pt x="331" y="569"/>
                  </a:cubicBezTo>
                  <a:cubicBezTo>
                    <a:pt x="331" y="569"/>
                    <a:pt x="331" y="570"/>
                    <a:pt x="332" y="571"/>
                  </a:cubicBezTo>
                  <a:cubicBezTo>
                    <a:pt x="332" y="571"/>
                    <a:pt x="332" y="571"/>
                    <a:pt x="332" y="572"/>
                  </a:cubicBezTo>
                  <a:cubicBezTo>
                    <a:pt x="332" y="573"/>
                    <a:pt x="332" y="573"/>
                    <a:pt x="332" y="574"/>
                  </a:cubicBezTo>
                  <a:cubicBezTo>
                    <a:pt x="332" y="574"/>
                    <a:pt x="332" y="574"/>
                    <a:pt x="332" y="575"/>
                  </a:cubicBezTo>
                  <a:cubicBezTo>
                    <a:pt x="332" y="575"/>
                    <a:pt x="332" y="576"/>
                    <a:pt x="332" y="577"/>
                  </a:cubicBezTo>
                  <a:cubicBezTo>
                    <a:pt x="333" y="582"/>
                    <a:pt x="337" y="589"/>
                    <a:pt x="336" y="593"/>
                  </a:cubicBezTo>
                  <a:cubicBezTo>
                    <a:pt x="335" y="597"/>
                    <a:pt x="338" y="600"/>
                    <a:pt x="340" y="602"/>
                  </a:cubicBezTo>
                  <a:cubicBezTo>
                    <a:pt x="342" y="604"/>
                    <a:pt x="348" y="608"/>
                    <a:pt x="345" y="613"/>
                  </a:cubicBezTo>
                  <a:cubicBezTo>
                    <a:pt x="342" y="617"/>
                    <a:pt x="341" y="619"/>
                    <a:pt x="339" y="619"/>
                  </a:cubicBezTo>
                  <a:cubicBezTo>
                    <a:pt x="337" y="619"/>
                    <a:pt x="339" y="621"/>
                    <a:pt x="340" y="623"/>
                  </a:cubicBezTo>
                  <a:cubicBezTo>
                    <a:pt x="342" y="625"/>
                    <a:pt x="346" y="629"/>
                    <a:pt x="348" y="629"/>
                  </a:cubicBezTo>
                  <a:cubicBezTo>
                    <a:pt x="351" y="628"/>
                    <a:pt x="353" y="629"/>
                    <a:pt x="355" y="631"/>
                  </a:cubicBezTo>
                  <a:cubicBezTo>
                    <a:pt x="356" y="633"/>
                    <a:pt x="357" y="639"/>
                    <a:pt x="356" y="641"/>
                  </a:cubicBezTo>
                  <a:cubicBezTo>
                    <a:pt x="355" y="644"/>
                    <a:pt x="354" y="648"/>
                    <a:pt x="356" y="650"/>
                  </a:cubicBezTo>
                  <a:cubicBezTo>
                    <a:pt x="358" y="652"/>
                    <a:pt x="366" y="660"/>
                    <a:pt x="366" y="663"/>
                  </a:cubicBezTo>
                  <a:cubicBezTo>
                    <a:pt x="366" y="666"/>
                    <a:pt x="369" y="671"/>
                    <a:pt x="370" y="670"/>
                  </a:cubicBezTo>
                  <a:cubicBezTo>
                    <a:pt x="372" y="668"/>
                    <a:pt x="376" y="668"/>
                    <a:pt x="376" y="664"/>
                  </a:cubicBezTo>
                  <a:cubicBezTo>
                    <a:pt x="376" y="661"/>
                    <a:pt x="368" y="653"/>
                    <a:pt x="367" y="652"/>
                  </a:cubicBezTo>
                  <a:cubicBezTo>
                    <a:pt x="366" y="650"/>
                    <a:pt x="371" y="651"/>
                    <a:pt x="370" y="647"/>
                  </a:cubicBezTo>
                  <a:cubicBezTo>
                    <a:pt x="368" y="644"/>
                    <a:pt x="365" y="640"/>
                    <a:pt x="366" y="638"/>
                  </a:cubicBezTo>
                  <a:cubicBezTo>
                    <a:pt x="366" y="637"/>
                    <a:pt x="371" y="639"/>
                    <a:pt x="368" y="635"/>
                  </a:cubicBezTo>
                  <a:cubicBezTo>
                    <a:pt x="365" y="630"/>
                    <a:pt x="364" y="626"/>
                    <a:pt x="363" y="623"/>
                  </a:cubicBezTo>
                  <a:cubicBezTo>
                    <a:pt x="362" y="620"/>
                    <a:pt x="360" y="618"/>
                    <a:pt x="359" y="613"/>
                  </a:cubicBezTo>
                  <a:cubicBezTo>
                    <a:pt x="359" y="609"/>
                    <a:pt x="354" y="603"/>
                    <a:pt x="352" y="601"/>
                  </a:cubicBezTo>
                  <a:cubicBezTo>
                    <a:pt x="351" y="599"/>
                    <a:pt x="346" y="595"/>
                    <a:pt x="347" y="593"/>
                  </a:cubicBezTo>
                  <a:cubicBezTo>
                    <a:pt x="347" y="591"/>
                    <a:pt x="348" y="586"/>
                    <a:pt x="348" y="583"/>
                  </a:cubicBezTo>
                  <a:cubicBezTo>
                    <a:pt x="348" y="581"/>
                    <a:pt x="350" y="579"/>
                    <a:pt x="350" y="577"/>
                  </a:cubicBezTo>
                  <a:cubicBezTo>
                    <a:pt x="350" y="575"/>
                    <a:pt x="353" y="573"/>
                    <a:pt x="353" y="574"/>
                  </a:cubicBezTo>
                  <a:cubicBezTo>
                    <a:pt x="353" y="575"/>
                    <a:pt x="357" y="578"/>
                    <a:pt x="357" y="578"/>
                  </a:cubicBezTo>
                  <a:cubicBezTo>
                    <a:pt x="357" y="578"/>
                    <a:pt x="360" y="580"/>
                    <a:pt x="362" y="582"/>
                  </a:cubicBezTo>
                  <a:cubicBezTo>
                    <a:pt x="364" y="583"/>
                    <a:pt x="366" y="581"/>
                    <a:pt x="365" y="584"/>
                  </a:cubicBezTo>
                  <a:cubicBezTo>
                    <a:pt x="364" y="588"/>
                    <a:pt x="363" y="592"/>
                    <a:pt x="365" y="592"/>
                  </a:cubicBezTo>
                  <a:cubicBezTo>
                    <a:pt x="366" y="592"/>
                    <a:pt x="364" y="599"/>
                    <a:pt x="366" y="601"/>
                  </a:cubicBezTo>
                  <a:cubicBezTo>
                    <a:pt x="368" y="602"/>
                    <a:pt x="367" y="607"/>
                    <a:pt x="369" y="610"/>
                  </a:cubicBezTo>
                  <a:cubicBezTo>
                    <a:pt x="372" y="614"/>
                    <a:pt x="373" y="615"/>
                    <a:pt x="378" y="619"/>
                  </a:cubicBezTo>
                  <a:cubicBezTo>
                    <a:pt x="382" y="622"/>
                    <a:pt x="390" y="630"/>
                    <a:pt x="389" y="631"/>
                  </a:cubicBezTo>
                  <a:cubicBezTo>
                    <a:pt x="388" y="633"/>
                    <a:pt x="385" y="635"/>
                    <a:pt x="387" y="637"/>
                  </a:cubicBezTo>
                  <a:cubicBezTo>
                    <a:pt x="388" y="640"/>
                    <a:pt x="392" y="642"/>
                    <a:pt x="395" y="645"/>
                  </a:cubicBezTo>
                  <a:cubicBezTo>
                    <a:pt x="397" y="648"/>
                    <a:pt x="401" y="653"/>
                    <a:pt x="401" y="655"/>
                  </a:cubicBezTo>
                  <a:cubicBezTo>
                    <a:pt x="401" y="657"/>
                    <a:pt x="403" y="660"/>
                    <a:pt x="406" y="663"/>
                  </a:cubicBezTo>
                  <a:cubicBezTo>
                    <a:pt x="408" y="666"/>
                    <a:pt x="409" y="672"/>
                    <a:pt x="410" y="675"/>
                  </a:cubicBezTo>
                  <a:cubicBezTo>
                    <a:pt x="411" y="678"/>
                    <a:pt x="410" y="687"/>
                    <a:pt x="409" y="689"/>
                  </a:cubicBezTo>
                  <a:cubicBezTo>
                    <a:pt x="408" y="691"/>
                    <a:pt x="403" y="694"/>
                    <a:pt x="403" y="696"/>
                  </a:cubicBezTo>
                  <a:cubicBezTo>
                    <a:pt x="403" y="698"/>
                    <a:pt x="401" y="699"/>
                    <a:pt x="405" y="704"/>
                  </a:cubicBezTo>
                  <a:cubicBezTo>
                    <a:pt x="409" y="708"/>
                    <a:pt x="419" y="715"/>
                    <a:pt x="423" y="718"/>
                  </a:cubicBezTo>
                  <a:cubicBezTo>
                    <a:pt x="428" y="721"/>
                    <a:pt x="433" y="719"/>
                    <a:pt x="435" y="722"/>
                  </a:cubicBezTo>
                  <a:cubicBezTo>
                    <a:pt x="437" y="724"/>
                    <a:pt x="440" y="726"/>
                    <a:pt x="444" y="727"/>
                  </a:cubicBezTo>
                  <a:cubicBezTo>
                    <a:pt x="448" y="728"/>
                    <a:pt x="462" y="733"/>
                    <a:pt x="465" y="735"/>
                  </a:cubicBezTo>
                  <a:cubicBezTo>
                    <a:pt x="467" y="737"/>
                    <a:pt x="469" y="740"/>
                    <a:pt x="473" y="741"/>
                  </a:cubicBezTo>
                  <a:cubicBezTo>
                    <a:pt x="477" y="741"/>
                    <a:pt x="483" y="744"/>
                    <a:pt x="487" y="743"/>
                  </a:cubicBezTo>
                  <a:cubicBezTo>
                    <a:pt x="490" y="742"/>
                    <a:pt x="502" y="735"/>
                    <a:pt x="506" y="737"/>
                  </a:cubicBezTo>
                  <a:cubicBezTo>
                    <a:pt x="511" y="738"/>
                    <a:pt x="512" y="738"/>
                    <a:pt x="514" y="740"/>
                  </a:cubicBezTo>
                  <a:cubicBezTo>
                    <a:pt x="517" y="742"/>
                    <a:pt x="518" y="749"/>
                    <a:pt x="522" y="753"/>
                  </a:cubicBezTo>
                  <a:cubicBezTo>
                    <a:pt x="522" y="754"/>
                    <a:pt x="523" y="754"/>
                    <a:pt x="523" y="755"/>
                  </a:cubicBezTo>
                  <a:cubicBezTo>
                    <a:pt x="524" y="756"/>
                    <a:pt x="525" y="757"/>
                    <a:pt x="526" y="758"/>
                  </a:cubicBezTo>
                  <a:cubicBezTo>
                    <a:pt x="526" y="758"/>
                    <a:pt x="526" y="758"/>
                    <a:pt x="526" y="758"/>
                  </a:cubicBezTo>
                  <a:cubicBezTo>
                    <a:pt x="526" y="758"/>
                    <a:pt x="526" y="758"/>
                    <a:pt x="527" y="758"/>
                  </a:cubicBezTo>
                  <a:cubicBezTo>
                    <a:pt x="527" y="758"/>
                    <a:pt x="527" y="759"/>
                    <a:pt x="527" y="759"/>
                  </a:cubicBezTo>
                  <a:cubicBezTo>
                    <a:pt x="527" y="759"/>
                    <a:pt x="527" y="759"/>
                    <a:pt x="528" y="759"/>
                  </a:cubicBezTo>
                  <a:cubicBezTo>
                    <a:pt x="528" y="759"/>
                    <a:pt x="528" y="759"/>
                    <a:pt x="528" y="759"/>
                  </a:cubicBezTo>
                  <a:cubicBezTo>
                    <a:pt x="529" y="759"/>
                    <a:pt x="529" y="760"/>
                    <a:pt x="530" y="760"/>
                  </a:cubicBezTo>
                  <a:cubicBezTo>
                    <a:pt x="530" y="760"/>
                    <a:pt x="530" y="760"/>
                    <a:pt x="530" y="760"/>
                  </a:cubicBezTo>
                  <a:cubicBezTo>
                    <a:pt x="531" y="760"/>
                    <a:pt x="532" y="760"/>
                    <a:pt x="533" y="760"/>
                  </a:cubicBezTo>
                  <a:cubicBezTo>
                    <a:pt x="535" y="761"/>
                    <a:pt x="536" y="761"/>
                    <a:pt x="538" y="761"/>
                  </a:cubicBezTo>
                  <a:cubicBezTo>
                    <a:pt x="539" y="761"/>
                    <a:pt x="540" y="761"/>
                    <a:pt x="540" y="761"/>
                  </a:cubicBezTo>
                  <a:cubicBezTo>
                    <a:pt x="541" y="761"/>
                    <a:pt x="542" y="761"/>
                    <a:pt x="542" y="761"/>
                  </a:cubicBezTo>
                  <a:cubicBezTo>
                    <a:pt x="543" y="762"/>
                    <a:pt x="543" y="762"/>
                    <a:pt x="544" y="762"/>
                  </a:cubicBezTo>
                  <a:cubicBezTo>
                    <a:pt x="544" y="762"/>
                    <a:pt x="545" y="762"/>
                    <a:pt x="545" y="762"/>
                  </a:cubicBezTo>
                  <a:cubicBezTo>
                    <a:pt x="546" y="762"/>
                    <a:pt x="546" y="762"/>
                    <a:pt x="547" y="763"/>
                  </a:cubicBezTo>
                  <a:cubicBezTo>
                    <a:pt x="548" y="764"/>
                    <a:pt x="558" y="770"/>
                    <a:pt x="561" y="770"/>
                  </a:cubicBezTo>
                  <a:cubicBezTo>
                    <a:pt x="562" y="770"/>
                    <a:pt x="563" y="770"/>
                    <a:pt x="564" y="770"/>
                  </a:cubicBezTo>
                  <a:cubicBezTo>
                    <a:pt x="564" y="770"/>
                    <a:pt x="564" y="770"/>
                    <a:pt x="564" y="770"/>
                  </a:cubicBezTo>
                  <a:cubicBezTo>
                    <a:pt x="564" y="770"/>
                    <a:pt x="565" y="770"/>
                    <a:pt x="565" y="770"/>
                  </a:cubicBezTo>
                  <a:cubicBezTo>
                    <a:pt x="566" y="770"/>
                    <a:pt x="566" y="770"/>
                    <a:pt x="567" y="770"/>
                  </a:cubicBezTo>
                  <a:cubicBezTo>
                    <a:pt x="567" y="770"/>
                    <a:pt x="567" y="770"/>
                    <a:pt x="568" y="769"/>
                  </a:cubicBezTo>
                  <a:cubicBezTo>
                    <a:pt x="568" y="769"/>
                    <a:pt x="568" y="769"/>
                    <a:pt x="568" y="769"/>
                  </a:cubicBezTo>
                  <a:cubicBezTo>
                    <a:pt x="569" y="769"/>
                    <a:pt x="569" y="769"/>
                    <a:pt x="569" y="769"/>
                  </a:cubicBezTo>
                  <a:cubicBezTo>
                    <a:pt x="569" y="769"/>
                    <a:pt x="569" y="769"/>
                    <a:pt x="569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570" y="769"/>
                    <a:pt x="570" y="770"/>
                    <a:pt x="570" y="770"/>
                  </a:cubicBezTo>
                  <a:cubicBezTo>
                    <a:pt x="570" y="770"/>
                    <a:pt x="570" y="770"/>
                    <a:pt x="570" y="770"/>
                  </a:cubicBezTo>
                  <a:cubicBezTo>
                    <a:pt x="570" y="770"/>
                    <a:pt x="569" y="771"/>
                    <a:pt x="569" y="772"/>
                  </a:cubicBezTo>
                  <a:cubicBezTo>
                    <a:pt x="568" y="772"/>
                    <a:pt x="568" y="773"/>
                    <a:pt x="568" y="773"/>
                  </a:cubicBezTo>
                  <a:cubicBezTo>
                    <a:pt x="568" y="773"/>
                    <a:pt x="567" y="774"/>
                    <a:pt x="567" y="774"/>
                  </a:cubicBezTo>
                  <a:cubicBezTo>
                    <a:pt x="567" y="774"/>
                    <a:pt x="567" y="774"/>
                    <a:pt x="567" y="774"/>
                  </a:cubicBezTo>
                  <a:cubicBezTo>
                    <a:pt x="567" y="774"/>
                    <a:pt x="567" y="774"/>
                    <a:pt x="567" y="774"/>
                  </a:cubicBezTo>
                  <a:cubicBezTo>
                    <a:pt x="567" y="774"/>
                    <a:pt x="567" y="775"/>
                    <a:pt x="568" y="775"/>
                  </a:cubicBezTo>
                  <a:cubicBezTo>
                    <a:pt x="569" y="776"/>
                    <a:pt x="574" y="779"/>
                    <a:pt x="576" y="782"/>
                  </a:cubicBezTo>
                  <a:cubicBezTo>
                    <a:pt x="578" y="784"/>
                    <a:pt x="577" y="786"/>
                    <a:pt x="579" y="788"/>
                  </a:cubicBezTo>
                  <a:cubicBezTo>
                    <a:pt x="580" y="789"/>
                    <a:pt x="580" y="789"/>
                    <a:pt x="581" y="790"/>
                  </a:cubicBezTo>
                  <a:cubicBezTo>
                    <a:pt x="581" y="790"/>
                    <a:pt x="581" y="790"/>
                    <a:pt x="581" y="790"/>
                  </a:cubicBezTo>
                  <a:cubicBezTo>
                    <a:pt x="582" y="791"/>
                    <a:pt x="582" y="791"/>
                    <a:pt x="582" y="792"/>
                  </a:cubicBezTo>
                  <a:cubicBezTo>
                    <a:pt x="582" y="792"/>
                    <a:pt x="582" y="792"/>
                    <a:pt x="582" y="792"/>
                  </a:cubicBezTo>
                  <a:cubicBezTo>
                    <a:pt x="583" y="793"/>
                    <a:pt x="583" y="794"/>
                    <a:pt x="583" y="795"/>
                  </a:cubicBezTo>
                  <a:cubicBezTo>
                    <a:pt x="582" y="798"/>
                    <a:pt x="580" y="802"/>
                    <a:pt x="582" y="804"/>
                  </a:cubicBezTo>
                  <a:cubicBezTo>
                    <a:pt x="584" y="806"/>
                    <a:pt x="587" y="809"/>
                    <a:pt x="588" y="807"/>
                  </a:cubicBezTo>
                  <a:cubicBezTo>
                    <a:pt x="589" y="804"/>
                    <a:pt x="588" y="803"/>
                    <a:pt x="590" y="806"/>
                  </a:cubicBezTo>
                  <a:cubicBezTo>
                    <a:pt x="591" y="809"/>
                    <a:pt x="590" y="811"/>
                    <a:pt x="594" y="812"/>
                  </a:cubicBezTo>
                  <a:cubicBezTo>
                    <a:pt x="599" y="813"/>
                    <a:pt x="597" y="815"/>
                    <a:pt x="598" y="817"/>
                  </a:cubicBezTo>
                  <a:cubicBezTo>
                    <a:pt x="598" y="818"/>
                    <a:pt x="599" y="818"/>
                    <a:pt x="599" y="819"/>
                  </a:cubicBezTo>
                  <a:cubicBezTo>
                    <a:pt x="599" y="819"/>
                    <a:pt x="599" y="819"/>
                    <a:pt x="600" y="819"/>
                  </a:cubicBezTo>
                  <a:cubicBezTo>
                    <a:pt x="600" y="819"/>
                    <a:pt x="601" y="819"/>
                    <a:pt x="602" y="819"/>
                  </a:cubicBezTo>
                  <a:cubicBezTo>
                    <a:pt x="602" y="819"/>
                    <a:pt x="603" y="819"/>
                    <a:pt x="603" y="819"/>
                  </a:cubicBezTo>
                  <a:cubicBezTo>
                    <a:pt x="603" y="819"/>
                    <a:pt x="603" y="819"/>
                    <a:pt x="604" y="819"/>
                  </a:cubicBezTo>
                  <a:cubicBezTo>
                    <a:pt x="604" y="819"/>
                    <a:pt x="605" y="819"/>
                    <a:pt x="605" y="820"/>
                  </a:cubicBezTo>
                  <a:cubicBezTo>
                    <a:pt x="608" y="821"/>
                    <a:pt x="612" y="820"/>
                    <a:pt x="616" y="822"/>
                  </a:cubicBezTo>
                  <a:cubicBezTo>
                    <a:pt x="619" y="824"/>
                    <a:pt x="618" y="829"/>
                    <a:pt x="622" y="829"/>
                  </a:cubicBezTo>
                  <a:cubicBezTo>
                    <a:pt x="626" y="830"/>
                    <a:pt x="635" y="830"/>
                    <a:pt x="634" y="829"/>
                  </a:cubicBezTo>
                  <a:cubicBezTo>
                    <a:pt x="634" y="827"/>
                    <a:pt x="631" y="822"/>
                    <a:pt x="633" y="821"/>
                  </a:cubicBezTo>
                  <a:cubicBezTo>
                    <a:pt x="635" y="820"/>
                    <a:pt x="639" y="817"/>
                    <a:pt x="640" y="816"/>
                  </a:cubicBezTo>
                  <a:cubicBezTo>
                    <a:pt x="642" y="815"/>
                    <a:pt x="647" y="812"/>
                    <a:pt x="649" y="814"/>
                  </a:cubicBezTo>
                  <a:cubicBezTo>
                    <a:pt x="651" y="816"/>
                    <a:pt x="656" y="818"/>
                    <a:pt x="655" y="822"/>
                  </a:cubicBezTo>
                  <a:cubicBezTo>
                    <a:pt x="654" y="825"/>
                    <a:pt x="654" y="831"/>
                    <a:pt x="657" y="834"/>
                  </a:cubicBezTo>
                  <a:cubicBezTo>
                    <a:pt x="658" y="834"/>
                    <a:pt x="658" y="835"/>
                    <a:pt x="659" y="835"/>
                  </a:cubicBezTo>
                  <a:cubicBezTo>
                    <a:pt x="659" y="835"/>
                    <a:pt x="659" y="836"/>
                    <a:pt x="659" y="836"/>
                  </a:cubicBezTo>
                  <a:cubicBezTo>
                    <a:pt x="659" y="836"/>
                    <a:pt x="659" y="837"/>
                    <a:pt x="659" y="837"/>
                  </a:cubicBezTo>
                  <a:cubicBezTo>
                    <a:pt x="659" y="837"/>
                    <a:pt x="659" y="838"/>
                    <a:pt x="659" y="838"/>
                  </a:cubicBezTo>
                  <a:cubicBezTo>
                    <a:pt x="659" y="838"/>
                    <a:pt x="659" y="839"/>
                    <a:pt x="659" y="839"/>
                  </a:cubicBezTo>
                  <a:cubicBezTo>
                    <a:pt x="659" y="840"/>
                    <a:pt x="659" y="840"/>
                    <a:pt x="659" y="840"/>
                  </a:cubicBezTo>
                  <a:cubicBezTo>
                    <a:pt x="659" y="841"/>
                    <a:pt x="659" y="842"/>
                    <a:pt x="659" y="843"/>
                  </a:cubicBezTo>
                  <a:cubicBezTo>
                    <a:pt x="657" y="849"/>
                    <a:pt x="659" y="850"/>
                    <a:pt x="657" y="851"/>
                  </a:cubicBezTo>
                  <a:cubicBezTo>
                    <a:pt x="655" y="853"/>
                    <a:pt x="654" y="855"/>
                    <a:pt x="655" y="857"/>
                  </a:cubicBezTo>
                  <a:cubicBezTo>
                    <a:pt x="656" y="859"/>
                    <a:pt x="654" y="861"/>
                    <a:pt x="653" y="864"/>
                  </a:cubicBezTo>
                  <a:cubicBezTo>
                    <a:pt x="653" y="868"/>
                    <a:pt x="656" y="869"/>
                    <a:pt x="653" y="872"/>
                  </a:cubicBezTo>
                  <a:cubicBezTo>
                    <a:pt x="649" y="875"/>
                    <a:pt x="647" y="879"/>
                    <a:pt x="644" y="879"/>
                  </a:cubicBezTo>
                  <a:cubicBezTo>
                    <a:pt x="642" y="879"/>
                    <a:pt x="638" y="881"/>
                    <a:pt x="637" y="881"/>
                  </a:cubicBezTo>
                  <a:cubicBezTo>
                    <a:pt x="636" y="882"/>
                    <a:pt x="636" y="888"/>
                    <a:pt x="633" y="891"/>
                  </a:cubicBezTo>
                  <a:cubicBezTo>
                    <a:pt x="631" y="892"/>
                    <a:pt x="630" y="893"/>
                    <a:pt x="629" y="895"/>
                  </a:cubicBezTo>
                  <a:cubicBezTo>
                    <a:pt x="628" y="895"/>
                    <a:pt x="628" y="896"/>
                    <a:pt x="627" y="897"/>
                  </a:cubicBezTo>
                  <a:cubicBezTo>
                    <a:pt x="627" y="897"/>
                    <a:pt x="626" y="897"/>
                    <a:pt x="626" y="898"/>
                  </a:cubicBezTo>
                  <a:cubicBezTo>
                    <a:pt x="625" y="898"/>
                    <a:pt x="624" y="899"/>
                    <a:pt x="623" y="900"/>
                  </a:cubicBezTo>
                  <a:cubicBezTo>
                    <a:pt x="619" y="901"/>
                    <a:pt x="615" y="903"/>
                    <a:pt x="613" y="907"/>
                  </a:cubicBezTo>
                  <a:cubicBezTo>
                    <a:pt x="611" y="911"/>
                    <a:pt x="612" y="912"/>
                    <a:pt x="609" y="914"/>
                  </a:cubicBezTo>
                  <a:cubicBezTo>
                    <a:pt x="605" y="915"/>
                    <a:pt x="602" y="918"/>
                    <a:pt x="601" y="921"/>
                  </a:cubicBezTo>
                  <a:cubicBezTo>
                    <a:pt x="600" y="925"/>
                    <a:pt x="597" y="933"/>
                    <a:pt x="599" y="935"/>
                  </a:cubicBezTo>
                  <a:cubicBezTo>
                    <a:pt x="601" y="938"/>
                    <a:pt x="599" y="941"/>
                    <a:pt x="598" y="942"/>
                  </a:cubicBezTo>
                  <a:cubicBezTo>
                    <a:pt x="598" y="942"/>
                    <a:pt x="598" y="942"/>
                    <a:pt x="598" y="942"/>
                  </a:cubicBezTo>
                  <a:cubicBezTo>
                    <a:pt x="597" y="942"/>
                    <a:pt x="597" y="942"/>
                    <a:pt x="597" y="942"/>
                  </a:cubicBezTo>
                  <a:cubicBezTo>
                    <a:pt x="597" y="942"/>
                    <a:pt x="596" y="942"/>
                    <a:pt x="596" y="943"/>
                  </a:cubicBezTo>
                  <a:cubicBezTo>
                    <a:pt x="596" y="943"/>
                    <a:pt x="595" y="943"/>
                    <a:pt x="595" y="943"/>
                  </a:cubicBezTo>
                  <a:cubicBezTo>
                    <a:pt x="595" y="944"/>
                    <a:pt x="594" y="944"/>
                    <a:pt x="594" y="944"/>
                  </a:cubicBezTo>
                  <a:cubicBezTo>
                    <a:pt x="593" y="944"/>
                    <a:pt x="593" y="945"/>
                    <a:pt x="593" y="945"/>
                  </a:cubicBezTo>
                  <a:cubicBezTo>
                    <a:pt x="592" y="945"/>
                    <a:pt x="592" y="946"/>
                    <a:pt x="591" y="946"/>
                  </a:cubicBezTo>
                  <a:cubicBezTo>
                    <a:pt x="591" y="947"/>
                    <a:pt x="590" y="947"/>
                    <a:pt x="589" y="948"/>
                  </a:cubicBezTo>
                  <a:cubicBezTo>
                    <a:pt x="586" y="951"/>
                    <a:pt x="583" y="953"/>
                    <a:pt x="585" y="956"/>
                  </a:cubicBezTo>
                  <a:cubicBezTo>
                    <a:pt x="588" y="958"/>
                    <a:pt x="588" y="959"/>
                    <a:pt x="586" y="961"/>
                  </a:cubicBezTo>
                  <a:cubicBezTo>
                    <a:pt x="584" y="963"/>
                    <a:pt x="581" y="965"/>
                    <a:pt x="585" y="965"/>
                  </a:cubicBezTo>
                  <a:cubicBezTo>
                    <a:pt x="589" y="966"/>
                    <a:pt x="597" y="972"/>
                    <a:pt x="598" y="975"/>
                  </a:cubicBezTo>
                  <a:cubicBezTo>
                    <a:pt x="598" y="978"/>
                    <a:pt x="596" y="980"/>
                    <a:pt x="598" y="983"/>
                  </a:cubicBezTo>
                  <a:cubicBezTo>
                    <a:pt x="600" y="987"/>
                    <a:pt x="604" y="992"/>
                    <a:pt x="604" y="995"/>
                  </a:cubicBezTo>
                  <a:cubicBezTo>
                    <a:pt x="603" y="998"/>
                    <a:pt x="610" y="1018"/>
                    <a:pt x="611" y="1023"/>
                  </a:cubicBezTo>
                  <a:cubicBezTo>
                    <a:pt x="612" y="1027"/>
                    <a:pt x="618" y="1031"/>
                    <a:pt x="617" y="1037"/>
                  </a:cubicBezTo>
                  <a:cubicBezTo>
                    <a:pt x="615" y="1043"/>
                    <a:pt x="614" y="1047"/>
                    <a:pt x="615" y="1054"/>
                  </a:cubicBezTo>
                  <a:cubicBezTo>
                    <a:pt x="616" y="1061"/>
                    <a:pt x="616" y="1069"/>
                    <a:pt x="619" y="1071"/>
                  </a:cubicBezTo>
                  <a:cubicBezTo>
                    <a:pt x="621" y="1072"/>
                    <a:pt x="625" y="1079"/>
                    <a:pt x="627" y="1082"/>
                  </a:cubicBezTo>
                  <a:cubicBezTo>
                    <a:pt x="629" y="1085"/>
                    <a:pt x="639" y="1092"/>
                    <a:pt x="642" y="1093"/>
                  </a:cubicBezTo>
                  <a:cubicBezTo>
                    <a:pt x="645" y="1094"/>
                    <a:pt x="655" y="1101"/>
                    <a:pt x="657" y="1103"/>
                  </a:cubicBezTo>
                  <a:cubicBezTo>
                    <a:pt x="659" y="1106"/>
                    <a:pt x="665" y="1110"/>
                    <a:pt x="665" y="1113"/>
                  </a:cubicBezTo>
                  <a:cubicBezTo>
                    <a:pt x="665" y="1114"/>
                    <a:pt x="666" y="1116"/>
                    <a:pt x="666" y="1117"/>
                  </a:cubicBezTo>
                  <a:cubicBezTo>
                    <a:pt x="666" y="1118"/>
                    <a:pt x="666" y="1119"/>
                    <a:pt x="667" y="1120"/>
                  </a:cubicBezTo>
                  <a:cubicBezTo>
                    <a:pt x="667" y="1120"/>
                    <a:pt x="667" y="1120"/>
                    <a:pt x="667" y="1120"/>
                  </a:cubicBezTo>
                  <a:cubicBezTo>
                    <a:pt x="667" y="1121"/>
                    <a:pt x="667" y="1122"/>
                    <a:pt x="667" y="1123"/>
                  </a:cubicBezTo>
                  <a:cubicBezTo>
                    <a:pt x="667" y="1123"/>
                    <a:pt x="667" y="1124"/>
                    <a:pt x="667" y="1124"/>
                  </a:cubicBezTo>
                  <a:cubicBezTo>
                    <a:pt x="666" y="1125"/>
                    <a:pt x="666" y="1126"/>
                    <a:pt x="666" y="1127"/>
                  </a:cubicBezTo>
                  <a:cubicBezTo>
                    <a:pt x="663" y="1131"/>
                    <a:pt x="660" y="1136"/>
                    <a:pt x="661" y="1139"/>
                  </a:cubicBezTo>
                  <a:cubicBezTo>
                    <a:pt x="661" y="1143"/>
                    <a:pt x="662" y="1145"/>
                    <a:pt x="660" y="1151"/>
                  </a:cubicBezTo>
                  <a:cubicBezTo>
                    <a:pt x="657" y="1157"/>
                    <a:pt x="655" y="1171"/>
                    <a:pt x="652" y="1172"/>
                  </a:cubicBezTo>
                  <a:cubicBezTo>
                    <a:pt x="650" y="1173"/>
                    <a:pt x="646" y="1175"/>
                    <a:pt x="646" y="1178"/>
                  </a:cubicBezTo>
                  <a:cubicBezTo>
                    <a:pt x="647" y="1181"/>
                    <a:pt x="647" y="1187"/>
                    <a:pt x="645" y="1193"/>
                  </a:cubicBezTo>
                  <a:cubicBezTo>
                    <a:pt x="642" y="1200"/>
                    <a:pt x="641" y="1205"/>
                    <a:pt x="640" y="1209"/>
                  </a:cubicBezTo>
                  <a:cubicBezTo>
                    <a:pt x="638" y="1214"/>
                    <a:pt x="634" y="1226"/>
                    <a:pt x="632" y="1229"/>
                  </a:cubicBezTo>
                  <a:cubicBezTo>
                    <a:pt x="631" y="1232"/>
                    <a:pt x="629" y="1244"/>
                    <a:pt x="626" y="1245"/>
                  </a:cubicBezTo>
                  <a:cubicBezTo>
                    <a:pt x="624" y="1247"/>
                    <a:pt x="617" y="1256"/>
                    <a:pt x="619" y="1259"/>
                  </a:cubicBezTo>
                  <a:cubicBezTo>
                    <a:pt x="621" y="1263"/>
                    <a:pt x="620" y="1262"/>
                    <a:pt x="617" y="1267"/>
                  </a:cubicBezTo>
                  <a:cubicBezTo>
                    <a:pt x="615" y="1271"/>
                    <a:pt x="613" y="1285"/>
                    <a:pt x="613" y="1291"/>
                  </a:cubicBezTo>
                  <a:cubicBezTo>
                    <a:pt x="613" y="1297"/>
                    <a:pt x="609" y="1308"/>
                    <a:pt x="607" y="1312"/>
                  </a:cubicBezTo>
                  <a:cubicBezTo>
                    <a:pt x="605" y="1317"/>
                    <a:pt x="602" y="1322"/>
                    <a:pt x="600" y="1325"/>
                  </a:cubicBezTo>
                  <a:cubicBezTo>
                    <a:pt x="598" y="1329"/>
                    <a:pt x="588" y="1346"/>
                    <a:pt x="584" y="1352"/>
                  </a:cubicBezTo>
                  <a:cubicBezTo>
                    <a:pt x="581" y="1357"/>
                    <a:pt x="577" y="1367"/>
                    <a:pt x="573" y="1372"/>
                  </a:cubicBezTo>
                  <a:cubicBezTo>
                    <a:pt x="570" y="1376"/>
                    <a:pt x="565" y="1379"/>
                    <a:pt x="567" y="1384"/>
                  </a:cubicBezTo>
                  <a:cubicBezTo>
                    <a:pt x="569" y="1389"/>
                    <a:pt x="570" y="1389"/>
                    <a:pt x="567" y="1395"/>
                  </a:cubicBezTo>
                  <a:cubicBezTo>
                    <a:pt x="565" y="1400"/>
                    <a:pt x="568" y="1400"/>
                    <a:pt x="566" y="1406"/>
                  </a:cubicBezTo>
                  <a:cubicBezTo>
                    <a:pt x="563" y="1413"/>
                    <a:pt x="562" y="1415"/>
                    <a:pt x="559" y="1421"/>
                  </a:cubicBezTo>
                  <a:cubicBezTo>
                    <a:pt x="555" y="1429"/>
                    <a:pt x="554" y="1435"/>
                    <a:pt x="552" y="1441"/>
                  </a:cubicBezTo>
                  <a:cubicBezTo>
                    <a:pt x="551" y="1447"/>
                    <a:pt x="550" y="1453"/>
                    <a:pt x="549" y="1454"/>
                  </a:cubicBezTo>
                  <a:cubicBezTo>
                    <a:pt x="548" y="1454"/>
                    <a:pt x="543" y="1463"/>
                    <a:pt x="542" y="1466"/>
                  </a:cubicBezTo>
                  <a:cubicBezTo>
                    <a:pt x="541" y="1470"/>
                    <a:pt x="541" y="1478"/>
                    <a:pt x="543" y="1478"/>
                  </a:cubicBezTo>
                  <a:cubicBezTo>
                    <a:pt x="545" y="1478"/>
                    <a:pt x="550" y="1469"/>
                    <a:pt x="550" y="1466"/>
                  </a:cubicBezTo>
                  <a:cubicBezTo>
                    <a:pt x="551" y="1464"/>
                    <a:pt x="557" y="1461"/>
                    <a:pt x="556" y="1457"/>
                  </a:cubicBezTo>
                  <a:cubicBezTo>
                    <a:pt x="556" y="1454"/>
                    <a:pt x="557" y="1450"/>
                    <a:pt x="558" y="1452"/>
                  </a:cubicBezTo>
                  <a:cubicBezTo>
                    <a:pt x="559" y="1454"/>
                    <a:pt x="562" y="1448"/>
                    <a:pt x="561" y="1455"/>
                  </a:cubicBezTo>
                  <a:cubicBezTo>
                    <a:pt x="559" y="1461"/>
                    <a:pt x="560" y="1461"/>
                    <a:pt x="557" y="1468"/>
                  </a:cubicBezTo>
                  <a:cubicBezTo>
                    <a:pt x="554" y="1475"/>
                    <a:pt x="554" y="1485"/>
                    <a:pt x="552" y="1486"/>
                  </a:cubicBezTo>
                  <a:cubicBezTo>
                    <a:pt x="551" y="1487"/>
                    <a:pt x="548" y="1490"/>
                    <a:pt x="548" y="1492"/>
                  </a:cubicBezTo>
                  <a:cubicBezTo>
                    <a:pt x="548" y="1494"/>
                    <a:pt x="550" y="1500"/>
                    <a:pt x="550" y="1501"/>
                  </a:cubicBezTo>
                  <a:cubicBezTo>
                    <a:pt x="549" y="1502"/>
                    <a:pt x="546" y="1508"/>
                    <a:pt x="544" y="1508"/>
                  </a:cubicBezTo>
                  <a:cubicBezTo>
                    <a:pt x="542" y="1508"/>
                    <a:pt x="539" y="1512"/>
                    <a:pt x="541" y="1515"/>
                  </a:cubicBezTo>
                  <a:cubicBezTo>
                    <a:pt x="544" y="1518"/>
                    <a:pt x="543" y="1518"/>
                    <a:pt x="541" y="1520"/>
                  </a:cubicBezTo>
                  <a:cubicBezTo>
                    <a:pt x="538" y="1522"/>
                    <a:pt x="534" y="1529"/>
                    <a:pt x="534" y="1529"/>
                  </a:cubicBezTo>
                  <a:cubicBezTo>
                    <a:pt x="534" y="1529"/>
                    <a:pt x="532" y="1535"/>
                    <a:pt x="530" y="1533"/>
                  </a:cubicBezTo>
                  <a:cubicBezTo>
                    <a:pt x="527" y="1530"/>
                    <a:pt x="526" y="1533"/>
                    <a:pt x="525" y="1530"/>
                  </a:cubicBezTo>
                  <a:cubicBezTo>
                    <a:pt x="524" y="1527"/>
                    <a:pt x="521" y="1524"/>
                    <a:pt x="518" y="1527"/>
                  </a:cubicBezTo>
                  <a:cubicBezTo>
                    <a:pt x="516" y="1530"/>
                    <a:pt x="518" y="1534"/>
                    <a:pt x="515" y="1535"/>
                  </a:cubicBezTo>
                  <a:cubicBezTo>
                    <a:pt x="512" y="1537"/>
                    <a:pt x="505" y="1554"/>
                    <a:pt x="509" y="1551"/>
                  </a:cubicBezTo>
                  <a:cubicBezTo>
                    <a:pt x="512" y="1547"/>
                    <a:pt x="515" y="1545"/>
                    <a:pt x="515" y="1549"/>
                  </a:cubicBezTo>
                  <a:cubicBezTo>
                    <a:pt x="515" y="1552"/>
                    <a:pt x="515" y="1557"/>
                    <a:pt x="515" y="1560"/>
                  </a:cubicBezTo>
                  <a:cubicBezTo>
                    <a:pt x="515" y="1563"/>
                    <a:pt x="515" y="1568"/>
                    <a:pt x="517" y="1569"/>
                  </a:cubicBezTo>
                  <a:cubicBezTo>
                    <a:pt x="520" y="1569"/>
                    <a:pt x="527" y="1570"/>
                    <a:pt x="525" y="1572"/>
                  </a:cubicBezTo>
                  <a:cubicBezTo>
                    <a:pt x="523" y="1574"/>
                    <a:pt x="520" y="1571"/>
                    <a:pt x="515" y="1573"/>
                  </a:cubicBezTo>
                  <a:cubicBezTo>
                    <a:pt x="510" y="1575"/>
                    <a:pt x="513" y="1580"/>
                    <a:pt x="514" y="1582"/>
                  </a:cubicBezTo>
                  <a:cubicBezTo>
                    <a:pt x="514" y="1585"/>
                    <a:pt x="511" y="1589"/>
                    <a:pt x="509" y="1591"/>
                  </a:cubicBezTo>
                  <a:cubicBezTo>
                    <a:pt x="508" y="1592"/>
                    <a:pt x="506" y="1599"/>
                    <a:pt x="508" y="1600"/>
                  </a:cubicBezTo>
                  <a:cubicBezTo>
                    <a:pt x="511" y="1601"/>
                    <a:pt x="512" y="1604"/>
                    <a:pt x="507" y="1606"/>
                  </a:cubicBezTo>
                  <a:cubicBezTo>
                    <a:pt x="503" y="1607"/>
                    <a:pt x="505" y="1611"/>
                    <a:pt x="505" y="1615"/>
                  </a:cubicBezTo>
                  <a:cubicBezTo>
                    <a:pt x="506" y="1619"/>
                    <a:pt x="506" y="1623"/>
                    <a:pt x="503" y="1623"/>
                  </a:cubicBezTo>
                  <a:cubicBezTo>
                    <a:pt x="499" y="1624"/>
                    <a:pt x="503" y="1634"/>
                    <a:pt x="501" y="1635"/>
                  </a:cubicBezTo>
                  <a:cubicBezTo>
                    <a:pt x="499" y="1636"/>
                    <a:pt x="498" y="1638"/>
                    <a:pt x="499" y="1642"/>
                  </a:cubicBezTo>
                  <a:cubicBezTo>
                    <a:pt x="500" y="1645"/>
                    <a:pt x="503" y="1647"/>
                    <a:pt x="499" y="1650"/>
                  </a:cubicBezTo>
                  <a:cubicBezTo>
                    <a:pt x="495" y="1653"/>
                    <a:pt x="497" y="1659"/>
                    <a:pt x="495" y="1661"/>
                  </a:cubicBezTo>
                  <a:cubicBezTo>
                    <a:pt x="492" y="1662"/>
                    <a:pt x="496" y="1662"/>
                    <a:pt x="493" y="1666"/>
                  </a:cubicBezTo>
                  <a:cubicBezTo>
                    <a:pt x="491" y="1670"/>
                    <a:pt x="492" y="1680"/>
                    <a:pt x="495" y="1677"/>
                  </a:cubicBezTo>
                  <a:cubicBezTo>
                    <a:pt x="497" y="1674"/>
                    <a:pt x="501" y="1667"/>
                    <a:pt x="503" y="1666"/>
                  </a:cubicBezTo>
                  <a:cubicBezTo>
                    <a:pt x="505" y="1664"/>
                    <a:pt x="500" y="1673"/>
                    <a:pt x="499" y="1676"/>
                  </a:cubicBezTo>
                  <a:cubicBezTo>
                    <a:pt x="497" y="1679"/>
                    <a:pt x="494" y="1685"/>
                    <a:pt x="497" y="1687"/>
                  </a:cubicBezTo>
                  <a:cubicBezTo>
                    <a:pt x="500" y="1689"/>
                    <a:pt x="506" y="1685"/>
                    <a:pt x="503" y="1689"/>
                  </a:cubicBezTo>
                  <a:cubicBezTo>
                    <a:pt x="500" y="1693"/>
                    <a:pt x="507" y="1688"/>
                    <a:pt x="511" y="1685"/>
                  </a:cubicBezTo>
                  <a:cubicBezTo>
                    <a:pt x="515" y="1682"/>
                    <a:pt x="523" y="1675"/>
                    <a:pt x="524" y="1678"/>
                  </a:cubicBezTo>
                  <a:cubicBezTo>
                    <a:pt x="525" y="1681"/>
                    <a:pt x="518" y="1687"/>
                    <a:pt x="523" y="1686"/>
                  </a:cubicBezTo>
                  <a:cubicBezTo>
                    <a:pt x="528" y="1685"/>
                    <a:pt x="530" y="1686"/>
                    <a:pt x="533" y="1682"/>
                  </a:cubicBezTo>
                  <a:cubicBezTo>
                    <a:pt x="535" y="1677"/>
                    <a:pt x="538" y="1675"/>
                    <a:pt x="543" y="1674"/>
                  </a:cubicBezTo>
                  <a:cubicBezTo>
                    <a:pt x="548" y="1672"/>
                    <a:pt x="552" y="1670"/>
                    <a:pt x="553" y="1668"/>
                  </a:cubicBezTo>
                  <a:cubicBezTo>
                    <a:pt x="554" y="1667"/>
                    <a:pt x="555" y="1667"/>
                    <a:pt x="555" y="1666"/>
                  </a:cubicBezTo>
                  <a:cubicBezTo>
                    <a:pt x="555" y="1666"/>
                    <a:pt x="556" y="1666"/>
                    <a:pt x="556" y="1666"/>
                  </a:cubicBezTo>
                  <a:cubicBezTo>
                    <a:pt x="556" y="1666"/>
                    <a:pt x="556" y="1666"/>
                    <a:pt x="557" y="1666"/>
                  </a:cubicBezTo>
                  <a:cubicBezTo>
                    <a:pt x="557" y="1666"/>
                    <a:pt x="557" y="1666"/>
                    <a:pt x="557" y="1666"/>
                  </a:cubicBezTo>
                  <a:cubicBezTo>
                    <a:pt x="558" y="1666"/>
                    <a:pt x="559" y="1666"/>
                    <a:pt x="559" y="1667"/>
                  </a:cubicBezTo>
                  <a:cubicBezTo>
                    <a:pt x="560" y="1667"/>
                    <a:pt x="560" y="1667"/>
                    <a:pt x="561" y="1668"/>
                  </a:cubicBezTo>
                  <a:cubicBezTo>
                    <a:pt x="561" y="1668"/>
                    <a:pt x="561" y="1668"/>
                    <a:pt x="561" y="1668"/>
                  </a:cubicBezTo>
                  <a:cubicBezTo>
                    <a:pt x="561" y="1668"/>
                    <a:pt x="562" y="1669"/>
                    <a:pt x="562" y="1669"/>
                  </a:cubicBezTo>
                  <a:cubicBezTo>
                    <a:pt x="562" y="1669"/>
                    <a:pt x="562" y="1669"/>
                    <a:pt x="562" y="1669"/>
                  </a:cubicBezTo>
                  <a:cubicBezTo>
                    <a:pt x="562" y="1669"/>
                    <a:pt x="562" y="1669"/>
                    <a:pt x="562" y="1669"/>
                  </a:cubicBezTo>
                  <a:cubicBezTo>
                    <a:pt x="563" y="1669"/>
                    <a:pt x="563" y="1669"/>
                    <a:pt x="563" y="1669"/>
                  </a:cubicBezTo>
                  <a:cubicBezTo>
                    <a:pt x="563" y="1670"/>
                    <a:pt x="563" y="1670"/>
                    <a:pt x="564" y="1670"/>
                  </a:cubicBezTo>
                  <a:cubicBezTo>
                    <a:pt x="564" y="1670"/>
                    <a:pt x="564" y="1670"/>
                    <a:pt x="564" y="1669"/>
                  </a:cubicBezTo>
                  <a:cubicBezTo>
                    <a:pt x="564" y="1669"/>
                    <a:pt x="564" y="1669"/>
                    <a:pt x="564" y="1669"/>
                  </a:cubicBezTo>
                  <a:cubicBezTo>
                    <a:pt x="564" y="1669"/>
                    <a:pt x="564" y="1669"/>
                    <a:pt x="564" y="1669"/>
                  </a:cubicBezTo>
                  <a:cubicBezTo>
                    <a:pt x="564" y="1668"/>
                    <a:pt x="564" y="1668"/>
                    <a:pt x="564" y="1668"/>
                  </a:cubicBezTo>
                  <a:cubicBezTo>
                    <a:pt x="564" y="1668"/>
                    <a:pt x="564" y="1667"/>
                    <a:pt x="564" y="1666"/>
                  </a:cubicBezTo>
                  <a:cubicBezTo>
                    <a:pt x="563" y="1660"/>
                    <a:pt x="563" y="1656"/>
                    <a:pt x="564" y="1652"/>
                  </a:cubicBezTo>
                  <a:cubicBezTo>
                    <a:pt x="564" y="1648"/>
                    <a:pt x="561" y="1640"/>
                    <a:pt x="563" y="1638"/>
                  </a:cubicBezTo>
                  <a:cubicBezTo>
                    <a:pt x="565" y="1635"/>
                    <a:pt x="570" y="1638"/>
                    <a:pt x="570" y="1634"/>
                  </a:cubicBezTo>
                  <a:cubicBezTo>
                    <a:pt x="570" y="1629"/>
                    <a:pt x="567" y="1628"/>
                    <a:pt x="569" y="1626"/>
                  </a:cubicBezTo>
                  <a:cubicBezTo>
                    <a:pt x="572" y="1624"/>
                    <a:pt x="571" y="1630"/>
                    <a:pt x="576" y="1628"/>
                  </a:cubicBezTo>
                  <a:cubicBezTo>
                    <a:pt x="580" y="1626"/>
                    <a:pt x="580" y="1623"/>
                    <a:pt x="583" y="1620"/>
                  </a:cubicBezTo>
                  <a:cubicBezTo>
                    <a:pt x="586" y="1618"/>
                    <a:pt x="592" y="1608"/>
                    <a:pt x="592" y="1602"/>
                  </a:cubicBezTo>
                  <a:cubicBezTo>
                    <a:pt x="592" y="1596"/>
                    <a:pt x="601" y="1584"/>
                    <a:pt x="606" y="1583"/>
                  </a:cubicBezTo>
                  <a:cubicBezTo>
                    <a:pt x="611" y="1581"/>
                    <a:pt x="615" y="1578"/>
                    <a:pt x="617" y="1576"/>
                  </a:cubicBezTo>
                  <a:cubicBezTo>
                    <a:pt x="619" y="1574"/>
                    <a:pt x="626" y="1558"/>
                    <a:pt x="623" y="1555"/>
                  </a:cubicBezTo>
                  <a:cubicBezTo>
                    <a:pt x="620" y="1553"/>
                    <a:pt x="617" y="1552"/>
                    <a:pt x="613" y="1549"/>
                  </a:cubicBezTo>
                  <a:cubicBezTo>
                    <a:pt x="609" y="1546"/>
                    <a:pt x="604" y="1536"/>
                    <a:pt x="606" y="1532"/>
                  </a:cubicBezTo>
                  <a:cubicBezTo>
                    <a:pt x="609" y="1529"/>
                    <a:pt x="611" y="1526"/>
                    <a:pt x="616" y="1521"/>
                  </a:cubicBezTo>
                  <a:cubicBezTo>
                    <a:pt x="620" y="1515"/>
                    <a:pt x="631" y="1511"/>
                    <a:pt x="633" y="1511"/>
                  </a:cubicBezTo>
                  <a:cubicBezTo>
                    <a:pt x="635" y="1511"/>
                    <a:pt x="637" y="1508"/>
                    <a:pt x="638" y="1506"/>
                  </a:cubicBezTo>
                  <a:cubicBezTo>
                    <a:pt x="640" y="1503"/>
                    <a:pt x="643" y="1501"/>
                    <a:pt x="644" y="1500"/>
                  </a:cubicBezTo>
                  <a:cubicBezTo>
                    <a:pt x="644" y="1498"/>
                    <a:pt x="647" y="1485"/>
                    <a:pt x="649" y="1482"/>
                  </a:cubicBezTo>
                  <a:cubicBezTo>
                    <a:pt x="651" y="1480"/>
                    <a:pt x="662" y="1472"/>
                    <a:pt x="659" y="1471"/>
                  </a:cubicBezTo>
                  <a:cubicBezTo>
                    <a:pt x="657" y="1470"/>
                    <a:pt x="653" y="1470"/>
                    <a:pt x="656" y="1468"/>
                  </a:cubicBezTo>
                  <a:cubicBezTo>
                    <a:pt x="658" y="1465"/>
                    <a:pt x="664" y="1461"/>
                    <a:pt x="662" y="1459"/>
                  </a:cubicBezTo>
                  <a:cubicBezTo>
                    <a:pt x="661" y="1458"/>
                    <a:pt x="656" y="1449"/>
                    <a:pt x="657" y="1444"/>
                  </a:cubicBezTo>
                  <a:cubicBezTo>
                    <a:pt x="657" y="1438"/>
                    <a:pt x="660" y="1434"/>
                    <a:pt x="664" y="1436"/>
                  </a:cubicBezTo>
                  <a:cubicBezTo>
                    <a:pt x="668" y="1439"/>
                    <a:pt x="673" y="1442"/>
                    <a:pt x="679" y="1441"/>
                  </a:cubicBezTo>
                  <a:cubicBezTo>
                    <a:pt x="685" y="1441"/>
                    <a:pt x="689" y="1441"/>
                    <a:pt x="692" y="1437"/>
                  </a:cubicBezTo>
                  <a:cubicBezTo>
                    <a:pt x="696" y="1433"/>
                    <a:pt x="695" y="1426"/>
                    <a:pt x="696" y="1422"/>
                  </a:cubicBezTo>
                  <a:cubicBezTo>
                    <a:pt x="698" y="1418"/>
                    <a:pt x="697" y="1408"/>
                    <a:pt x="701" y="1406"/>
                  </a:cubicBezTo>
                  <a:cubicBezTo>
                    <a:pt x="704" y="1404"/>
                    <a:pt x="706" y="1403"/>
                    <a:pt x="712" y="1403"/>
                  </a:cubicBezTo>
                  <a:cubicBezTo>
                    <a:pt x="718" y="1403"/>
                    <a:pt x="726" y="1402"/>
                    <a:pt x="732" y="1401"/>
                  </a:cubicBezTo>
                  <a:cubicBezTo>
                    <a:pt x="739" y="1400"/>
                    <a:pt x="757" y="1393"/>
                    <a:pt x="763" y="1386"/>
                  </a:cubicBezTo>
                  <a:cubicBezTo>
                    <a:pt x="768" y="1378"/>
                    <a:pt x="773" y="1372"/>
                    <a:pt x="774" y="1367"/>
                  </a:cubicBezTo>
                  <a:cubicBezTo>
                    <a:pt x="774" y="1362"/>
                    <a:pt x="773" y="1361"/>
                    <a:pt x="771" y="1360"/>
                  </a:cubicBezTo>
                  <a:cubicBezTo>
                    <a:pt x="769" y="1359"/>
                    <a:pt x="766" y="1357"/>
                    <a:pt x="768" y="1354"/>
                  </a:cubicBezTo>
                  <a:cubicBezTo>
                    <a:pt x="770" y="1351"/>
                    <a:pt x="775" y="1347"/>
                    <a:pt x="772" y="1344"/>
                  </a:cubicBezTo>
                  <a:cubicBezTo>
                    <a:pt x="770" y="1341"/>
                    <a:pt x="762" y="1333"/>
                    <a:pt x="760" y="1331"/>
                  </a:cubicBezTo>
                  <a:cubicBezTo>
                    <a:pt x="758" y="1329"/>
                    <a:pt x="757" y="1325"/>
                    <a:pt x="759" y="1324"/>
                  </a:cubicBezTo>
                  <a:cubicBezTo>
                    <a:pt x="759" y="1324"/>
                    <a:pt x="760" y="1324"/>
                    <a:pt x="761" y="1325"/>
                  </a:cubicBezTo>
                  <a:cubicBezTo>
                    <a:pt x="761" y="1325"/>
                    <a:pt x="761" y="1325"/>
                    <a:pt x="762" y="1325"/>
                  </a:cubicBezTo>
                  <a:cubicBezTo>
                    <a:pt x="762" y="1325"/>
                    <a:pt x="763" y="1325"/>
                    <a:pt x="764" y="1326"/>
                  </a:cubicBezTo>
                  <a:cubicBezTo>
                    <a:pt x="764" y="1326"/>
                    <a:pt x="764" y="1326"/>
                    <a:pt x="765" y="1327"/>
                  </a:cubicBezTo>
                  <a:cubicBezTo>
                    <a:pt x="766" y="1327"/>
                    <a:pt x="766" y="1327"/>
                    <a:pt x="767" y="1327"/>
                  </a:cubicBezTo>
                  <a:cubicBezTo>
                    <a:pt x="767" y="1328"/>
                    <a:pt x="767" y="1328"/>
                    <a:pt x="767" y="1328"/>
                  </a:cubicBezTo>
                  <a:cubicBezTo>
                    <a:pt x="768" y="1328"/>
                    <a:pt x="769" y="1329"/>
                    <a:pt x="769" y="1329"/>
                  </a:cubicBezTo>
                  <a:cubicBezTo>
                    <a:pt x="770" y="1330"/>
                    <a:pt x="776" y="1329"/>
                    <a:pt x="778" y="1331"/>
                  </a:cubicBezTo>
                  <a:cubicBezTo>
                    <a:pt x="779" y="1333"/>
                    <a:pt x="781" y="1337"/>
                    <a:pt x="787" y="1337"/>
                  </a:cubicBezTo>
                  <a:cubicBezTo>
                    <a:pt x="792" y="1336"/>
                    <a:pt x="806" y="1335"/>
                    <a:pt x="810" y="1333"/>
                  </a:cubicBezTo>
                  <a:cubicBezTo>
                    <a:pt x="813" y="1330"/>
                    <a:pt x="818" y="1325"/>
                    <a:pt x="823" y="1319"/>
                  </a:cubicBezTo>
                  <a:cubicBezTo>
                    <a:pt x="824" y="1318"/>
                    <a:pt x="825" y="1317"/>
                    <a:pt x="826" y="1315"/>
                  </a:cubicBezTo>
                  <a:cubicBezTo>
                    <a:pt x="826" y="1315"/>
                    <a:pt x="826" y="1315"/>
                    <a:pt x="827" y="1314"/>
                  </a:cubicBezTo>
                  <a:cubicBezTo>
                    <a:pt x="827" y="1313"/>
                    <a:pt x="828" y="1312"/>
                    <a:pt x="829" y="1311"/>
                  </a:cubicBezTo>
                  <a:cubicBezTo>
                    <a:pt x="829" y="1311"/>
                    <a:pt x="829" y="1310"/>
                    <a:pt x="829" y="1310"/>
                  </a:cubicBezTo>
                  <a:cubicBezTo>
                    <a:pt x="830" y="1309"/>
                    <a:pt x="830" y="1308"/>
                    <a:pt x="831" y="1307"/>
                  </a:cubicBezTo>
                  <a:cubicBezTo>
                    <a:pt x="831" y="1307"/>
                    <a:pt x="831" y="1307"/>
                    <a:pt x="831" y="1307"/>
                  </a:cubicBezTo>
                  <a:cubicBezTo>
                    <a:pt x="831" y="1306"/>
                    <a:pt x="831" y="1306"/>
                    <a:pt x="831" y="1306"/>
                  </a:cubicBezTo>
                  <a:cubicBezTo>
                    <a:pt x="832" y="1305"/>
                    <a:pt x="832" y="1304"/>
                    <a:pt x="832" y="1303"/>
                  </a:cubicBezTo>
                  <a:cubicBezTo>
                    <a:pt x="833" y="1301"/>
                    <a:pt x="836" y="1299"/>
                    <a:pt x="838" y="1296"/>
                  </a:cubicBezTo>
                  <a:cubicBezTo>
                    <a:pt x="840" y="1294"/>
                    <a:pt x="845" y="1292"/>
                    <a:pt x="846" y="1286"/>
                  </a:cubicBezTo>
                  <a:cubicBezTo>
                    <a:pt x="847" y="1280"/>
                    <a:pt x="849" y="1274"/>
                    <a:pt x="851" y="1271"/>
                  </a:cubicBezTo>
                  <a:cubicBezTo>
                    <a:pt x="854" y="1268"/>
                    <a:pt x="859" y="1267"/>
                    <a:pt x="858" y="1270"/>
                  </a:cubicBezTo>
                  <a:cubicBezTo>
                    <a:pt x="857" y="1272"/>
                    <a:pt x="849" y="1282"/>
                    <a:pt x="852" y="1281"/>
                  </a:cubicBezTo>
                  <a:cubicBezTo>
                    <a:pt x="855" y="1280"/>
                    <a:pt x="863" y="1273"/>
                    <a:pt x="867" y="1268"/>
                  </a:cubicBezTo>
                  <a:cubicBezTo>
                    <a:pt x="871" y="1264"/>
                    <a:pt x="877" y="1248"/>
                    <a:pt x="881" y="1246"/>
                  </a:cubicBezTo>
                  <a:cubicBezTo>
                    <a:pt x="885" y="1244"/>
                    <a:pt x="888" y="1244"/>
                    <a:pt x="890" y="1241"/>
                  </a:cubicBezTo>
                  <a:cubicBezTo>
                    <a:pt x="893" y="1237"/>
                    <a:pt x="891" y="1233"/>
                    <a:pt x="893" y="1229"/>
                  </a:cubicBezTo>
                  <a:cubicBezTo>
                    <a:pt x="896" y="1226"/>
                    <a:pt x="891" y="1222"/>
                    <a:pt x="894" y="1218"/>
                  </a:cubicBezTo>
                  <a:cubicBezTo>
                    <a:pt x="896" y="1214"/>
                    <a:pt x="894" y="1208"/>
                    <a:pt x="898" y="1203"/>
                  </a:cubicBezTo>
                  <a:cubicBezTo>
                    <a:pt x="903" y="1198"/>
                    <a:pt x="915" y="1186"/>
                    <a:pt x="922" y="1184"/>
                  </a:cubicBezTo>
                  <a:cubicBezTo>
                    <a:pt x="929" y="1181"/>
                    <a:pt x="929" y="1179"/>
                    <a:pt x="934" y="1177"/>
                  </a:cubicBezTo>
                  <a:cubicBezTo>
                    <a:pt x="939" y="1176"/>
                    <a:pt x="941" y="1171"/>
                    <a:pt x="948" y="1169"/>
                  </a:cubicBezTo>
                  <a:cubicBezTo>
                    <a:pt x="954" y="1166"/>
                    <a:pt x="968" y="1167"/>
                    <a:pt x="975" y="1166"/>
                  </a:cubicBezTo>
                  <a:cubicBezTo>
                    <a:pt x="983" y="1164"/>
                    <a:pt x="988" y="1156"/>
                    <a:pt x="990" y="1154"/>
                  </a:cubicBezTo>
                  <a:cubicBezTo>
                    <a:pt x="992" y="1152"/>
                    <a:pt x="1000" y="1136"/>
                    <a:pt x="1005" y="1132"/>
                  </a:cubicBezTo>
                  <a:cubicBezTo>
                    <a:pt x="1009" y="1128"/>
                    <a:pt x="1013" y="1117"/>
                    <a:pt x="1015" y="1110"/>
                  </a:cubicBezTo>
                  <a:cubicBezTo>
                    <a:pt x="1017" y="1103"/>
                    <a:pt x="1023" y="1092"/>
                    <a:pt x="1023" y="1088"/>
                  </a:cubicBezTo>
                  <a:cubicBezTo>
                    <a:pt x="1024" y="1085"/>
                    <a:pt x="1026" y="1086"/>
                    <a:pt x="1028" y="1077"/>
                  </a:cubicBezTo>
                  <a:cubicBezTo>
                    <a:pt x="1029" y="1067"/>
                    <a:pt x="1029" y="1052"/>
                    <a:pt x="1033" y="1049"/>
                  </a:cubicBezTo>
                  <a:cubicBezTo>
                    <a:pt x="1038" y="1047"/>
                    <a:pt x="1040" y="1045"/>
                    <a:pt x="1044" y="1040"/>
                  </a:cubicBezTo>
                  <a:cubicBezTo>
                    <a:pt x="1048" y="1034"/>
                    <a:pt x="1058" y="1019"/>
                    <a:pt x="1066" y="1014"/>
                  </a:cubicBezTo>
                  <a:cubicBezTo>
                    <a:pt x="1073" y="1009"/>
                    <a:pt x="1085" y="996"/>
                    <a:pt x="1086" y="988"/>
                  </a:cubicBezTo>
                  <a:cubicBezTo>
                    <a:pt x="1088" y="981"/>
                    <a:pt x="1088" y="974"/>
                    <a:pt x="1086" y="970"/>
                  </a:cubicBezTo>
                  <a:cubicBezTo>
                    <a:pt x="1085" y="965"/>
                    <a:pt x="1087" y="963"/>
                    <a:pt x="1084" y="9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58"/>
            <p:cNvSpPr/>
            <p:nvPr/>
          </p:nvSpPr>
          <p:spPr bwMode="auto">
            <a:xfrm>
              <a:off x="4110479" y="4843387"/>
              <a:ext cx="120981" cy="104577"/>
            </a:xfrm>
            <a:custGeom>
              <a:avLst/>
              <a:gdLst>
                <a:gd name="T0" fmla="*/ 72 w 75"/>
                <a:gd name="T1" fmla="*/ 58 h 65"/>
                <a:gd name="T2" fmla="*/ 55 w 75"/>
                <a:gd name="T3" fmla="*/ 44 h 65"/>
                <a:gd name="T4" fmla="*/ 46 w 75"/>
                <a:gd name="T5" fmla="*/ 26 h 65"/>
                <a:gd name="T6" fmla="*/ 43 w 75"/>
                <a:gd name="T7" fmla="*/ 18 h 65"/>
                <a:gd name="T8" fmla="*/ 46 w 75"/>
                <a:gd name="T9" fmla="*/ 8 h 65"/>
                <a:gd name="T10" fmla="*/ 44 w 75"/>
                <a:gd name="T11" fmla="*/ 4 h 65"/>
                <a:gd name="T12" fmla="*/ 44 w 75"/>
                <a:gd name="T13" fmla="*/ 3 h 65"/>
                <a:gd name="T14" fmla="*/ 43 w 75"/>
                <a:gd name="T15" fmla="*/ 2 h 65"/>
                <a:gd name="T16" fmla="*/ 43 w 75"/>
                <a:gd name="T17" fmla="*/ 2 h 65"/>
                <a:gd name="T18" fmla="*/ 42 w 75"/>
                <a:gd name="T19" fmla="*/ 1 h 65"/>
                <a:gd name="T20" fmla="*/ 41 w 75"/>
                <a:gd name="T21" fmla="*/ 1 h 65"/>
                <a:gd name="T22" fmla="*/ 40 w 75"/>
                <a:gd name="T23" fmla="*/ 2 h 65"/>
                <a:gd name="T24" fmla="*/ 35 w 75"/>
                <a:gd name="T25" fmla="*/ 7 h 65"/>
                <a:gd name="T26" fmla="*/ 33 w 75"/>
                <a:gd name="T27" fmla="*/ 3 h 65"/>
                <a:gd name="T28" fmla="*/ 26 w 75"/>
                <a:gd name="T29" fmla="*/ 9 h 65"/>
                <a:gd name="T30" fmla="*/ 24 w 75"/>
                <a:gd name="T31" fmla="*/ 14 h 65"/>
                <a:gd name="T32" fmla="*/ 29 w 75"/>
                <a:gd name="T33" fmla="*/ 18 h 65"/>
                <a:gd name="T34" fmla="*/ 30 w 75"/>
                <a:gd name="T35" fmla="*/ 25 h 65"/>
                <a:gd name="T36" fmla="*/ 20 w 75"/>
                <a:gd name="T37" fmla="*/ 32 h 65"/>
                <a:gd name="T38" fmla="*/ 19 w 75"/>
                <a:gd name="T39" fmla="*/ 40 h 65"/>
                <a:gd name="T40" fmla="*/ 25 w 75"/>
                <a:gd name="T41" fmla="*/ 49 h 65"/>
                <a:gd name="T42" fmla="*/ 15 w 75"/>
                <a:gd name="T43" fmla="*/ 47 h 65"/>
                <a:gd name="T44" fmla="*/ 12 w 75"/>
                <a:gd name="T45" fmla="*/ 50 h 65"/>
                <a:gd name="T46" fmla="*/ 5 w 75"/>
                <a:gd name="T47" fmla="*/ 49 h 65"/>
                <a:gd name="T48" fmla="*/ 3 w 75"/>
                <a:gd name="T49" fmla="*/ 58 h 65"/>
                <a:gd name="T50" fmla="*/ 14 w 75"/>
                <a:gd name="T51" fmla="*/ 59 h 65"/>
                <a:gd name="T52" fmla="*/ 27 w 75"/>
                <a:gd name="T53" fmla="*/ 62 h 65"/>
                <a:gd name="T54" fmla="*/ 37 w 75"/>
                <a:gd name="T55" fmla="*/ 61 h 65"/>
                <a:gd name="T56" fmla="*/ 38 w 75"/>
                <a:gd name="T57" fmla="*/ 61 h 65"/>
                <a:gd name="T58" fmla="*/ 40 w 75"/>
                <a:gd name="T59" fmla="*/ 61 h 65"/>
                <a:gd name="T60" fmla="*/ 41 w 75"/>
                <a:gd name="T61" fmla="*/ 60 h 65"/>
                <a:gd name="T62" fmla="*/ 43 w 75"/>
                <a:gd name="T63" fmla="*/ 60 h 65"/>
                <a:gd name="T64" fmla="*/ 44 w 75"/>
                <a:gd name="T65" fmla="*/ 60 h 65"/>
                <a:gd name="T66" fmla="*/ 45 w 75"/>
                <a:gd name="T67" fmla="*/ 60 h 65"/>
                <a:gd name="T68" fmla="*/ 46 w 75"/>
                <a:gd name="T69" fmla="*/ 61 h 65"/>
                <a:gd name="T70" fmla="*/ 48 w 75"/>
                <a:gd name="T71" fmla="*/ 61 h 65"/>
                <a:gd name="T72" fmla="*/ 58 w 75"/>
                <a:gd name="T73" fmla="*/ 65 h 65"/>
                <a:gd name="T74" fmla="*/ 67 w 75"/>
                <a:gd name="T75" fmla="*/ 61 h 65"/>
                <a:gd name="T76" fmla="*/ 72 w 75"/>
                <a:gd name="T77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" h="65">
                  <a:moveTo>
                    <a:pt x="72" y="58"/>
                  </a:moveTo>
                  <a:cubicBezTo>
                    <a:pt x="67" y="55"/>
                    <a:pt x="56" y="49"/>
                    <a:pt x="55" y="44"/>
                  </a:cubicBezTo>
                  <a:cubicBezTo>
                    <a:pt x="54" y="40"/>
                    <a:pt x="46" y="30"/>
                    <a:pt x="46" y="26"/>
                  </a:cubicBezTo>
                  <a:cubicBezTo>
                    <a:pt x="45" y="23"/>
                    <a:pt x="40" y="22"/>
                    <a:pt x="43" y="18"/>
                  </a:cubicBezTo>
                  <a:cubicBezTo>
                    <a:pt x="45" y="14"/>
                    <a:pt x="48" y="16"/>
                    <a:pt x="46" y="8"/>
                  </a:cubicBezTo>
                  <a:cubicBezTo>
                    <a:pt x="45" y="6"/>
                    <a:pt x="45" y="5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3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2" y="1"/>
                    <a:pt x="41" y="1"/>
                  </a:cubicBezTo>
                  <a:cubicBezTo>
                    <a:pt x="41" y="1"/>
                    <a:pt x="41" y="1"/>
                    <a:pt x="40" y="2"/>
                  </a:cubicBezTo>
                  <a:cubicBezTo>
                    <a:pt x="39" y="5"/>
                    <a:pt x="36" y="9"/>
                    <a:pt x="35" y="7"/>
                  </a:cubicBezTo>
                  <a:cubicBezTo>
                    <a:pt x="33" y="5"/>
                    <a:pt x="35" y="0"/>
                    <a:pt x="33" y="3"/>
                  </a:cubicBezTo>
                  <a:cubicBezTo>
                    <a:pt x="30" y="6"/>
                    <a:pt x="28" y="9"/>
                    <a:pt x="26" y="9"/>
                  </a:cubicBezTo>
                  <a:cubicBezTo>
                    <a:pt x="24" y="9"/>
                    <a:pt x="23" y="11"/>
                    <a:pt x="24" y="14"/>
                  </a:cubicBezTo>
                  <a:cubicBezTo>
                    <a:pt x="25" y="16"/>
                    <a:pt x="27" y="16"/>
                    <a:pt x="29" y="18"/>
                  </a:cubicBezTo>
                  <a:cubicBezTo>
                    <a:pt x="31" y="20"/>
                    <a:pt x="34" y="22"/>
                    <a:pt x="30" y="25"/>
                  </a:cubicBezTo>
                  <a:cubicBezTo>
                    <a:pt x="27" y="29"/>
                    <a:pt x="21" y="32"/>
                    <a:pt x="20" y="32"/>
                  </a:cubicBezTo>
                  <a:cubicBezTo>
                    <a:pt x="18" y="33"/>
                    <a:pt x="15" y="36"/>
                    <a:pt x="19" y="40"/>
                  </a:cubicBezTo>
                  <a:cubicBezTo>
                    <a:pt x="23" y="43"/>
                    <a:pt x="27" y="49"/>
                    <a:pt x="25" y="49"/>
                  </a:cubicBezTo>
                  <a:cubicBezTo>
                    <a:pt x="23" y="48"/>
                    <a:pt x="16" y="46"/>
                    <a:pt x="15" y="47"/>
                  </a:cubicBezTo>
                  <a:cubicBezTo>
                    <a:pt x="15" y="49"/>
                    <a:pt x="15" y="51"/>
                    <a:pt x="12" y="50"/>
                  </a:cubicBezTo>
                  <a:cubicBezTo>
                    <a:pt x="10" y="49"/>
                    <a:pt x="7" y="47"/>
                    <a:pt x="5" y="49"/>
                  </a:cubicBezTo>
                  <a:cubicBezTo>
                    <a:pt x="3" y="50"/>
                    <a:pt x="0" y="57"/>
                    <a:pt x="3" y="58"/>
                  </a:cubicBezTo>
                  <a:cubicBezTo>
                    <a:pt x="6" y="60"/>
                    <a:pt x="11" y="57"/>
                    <a:pt x="14" y="59"/>
                  </a:cubicBezTo>
                  <a:cubicBezTo>
                    <a:pt x="17" y="62"/>
                    <a:pt x="24" y="61"/>
                    <a:pt x="27" y="62"/>
                  </a:cubicBezTo>
                  <a:cubicBezTo>
                    <a:pt x="29" y="62"/>
                    <a:pt x="33" y="61"/>
                    <a:pt x="37" y="61"/>
                  </a:cubicBezTo>
                  <a:cubicBezTo>
                    <a:pt x="37" y="61"/>
                    <a:pt x="38" y="61"/>
                    <a:pt x="38" y="61"/>
                  </a:cubicBezTo>
                  <a:cubicBezTo>
                    <a:pt x="39" y="61"/>
                    <a:pt x="39" y="61"/>
                    <a:pt x="40" y="61"/>
                  </a:cubicBezTo>
                  <a:cubicBezTo>
                    <a:pt x="40" y="60"/>
                    <a:pt x="41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3" y="60"/>
                    <a:pt x="43" y="60"/>
                    <a:pt x="44" y="60"/>
                  </a:cubicBezTo>
                  <a:cubicBezTo>
                    <a:pt x="44" y="60"/>
                    <a:pt x="45" y="60"/>
                    <a:pt x="45" y="60"/>
                  </a:cubicBezTo>
                  <a:cubicBezTo>
                    <a:pt x="46" y="60"/>
                    <a:pt x="46" y="60"/>
                    <a:pt x="46" y="61"/>
                  </a:cubicBezTo>
                  <a:cubicBezTo>
                    <a:pt x="47" y="61"/>
                    <a:pt x="47" y="61"/>
                    <a:pt x="48" y="61"/>
                  </a:cubicBezTo>
                  <a:cubicBezTo>
                    <a:pt x="51" y="63"/>
                    <a:pt x="56" y="65"/>
                    <a:pt x="58" y="65"/>
                  </a:cubicBezTo>
                  <a:cubicBezTo>
                    <a:pt x="61" y="64"/>
                    <a:pt x="64" y="61"/>
                    <a:pt x="67" y="61"/>
                  </a:cubicBezTo>
                  <a:cubicBezTo>
                    <a:pt x="70" y="62"/>
                    <a:pt x="75" y="60"/>
                    <a:pt x="72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59"/>
            <p:cNvSpPr/>
            <p:nvPr/>
          </p:nvSpPr>
          <p:spPr bwMode="auto">
            <a:xfrm>
              <a:off x="4167210" y="4947963"/>
              <a:ext cx="27340" cy="12987"/>
            </a:xfrm>
            <a:custGeom>
              <a:avLst/>
              <a:gdLst>
                <a:gd name="T0" fmla="*/ 3 w 17"/>
                <a:gd name="T1" fmla="*/ 2 h 8"/>
                <a:gd name="T2" fmla="*/ 11 w 17"/>
                <a:gd name="T3" fmla="*/ 6 h 8"/>
                <a:gd name="T4" fmla="*/ 3 w 17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8">
                  <a:moveTo>
                    <a:pt x="3" y="2"/>
                  </a:moveTo>
                  <a:cubicBezTo>
                    <a:pt x="0" y="4"/>
                    <a:pt x="10" y="8"/>
                    <a:pt x="11" y="6"/>
                  </a:cubicBezTo>
                  <a:cubicBezTo>
                    <a:pt x="17" y="2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60"/>
            <p:cNvSpPr/>
            <p:nvPr/>
          </p:nvSpPr>
          <p:spPr bwMode="auto">
            <a:xfrm>
              <a:off x="4126883" y="4951381"/>
              <a:ext cx="30758" cy="16404"/>
            </a:xfrm>
            <a:custGeom>
              <a:avLst/>
              <a:gdLst>
                <a:gd name="T0" fmla="*/ 3 w 19"/>
                <a:gd name="T1" fmla="*/ 2 h 10"/>
                <a:gd name="T2" fmla="*/ 7 w 19"/>
                <a:gd name="T3" fmla="*/ 8 h 10"/>
                <a:gd name="T4" fmla="*/ 16 w 19"/>
                <a:gd name="T5" fmla="*/ 2 h 10"/>
                <a:gd name="T6" fmla="*/ 3 w 19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3" y="2"/>
                  </a:moveTo>
                  <a:cubicBezTo>
                    <a:pt x="0" y="3"/>
                    <a:pt x="5" y="5"/>
                    <a:pt x="7" y="8"/>
                  </a:cubicBezTo>
                  <a:cubicBezTo>
                    <a:pt x="9" y="10"/>
                    <a:pt x="14" y="3"/>
                    <a:pt x="16" y="2"/>
                  </a:cubicBezTo>
                  <a:cubicBezTo>
                    <a:pt x="19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61"/>
            <p:cNvSpPr/>
            <p:nvPr/>
          </p:nvSpPr>
          <p:spPr bwMode="auto">
            <a:xfrm>
              <a:off x="4048963" y="4857740"/>
              <a:ext cx="45111" cy="54681"/>
            </a:xfrm>
            <a:custGeom>
              <a:avLst/>
              <a:gdLst>
                <a:gd name="T0" fmla="*/ 3 w 28"/>
                <a:gd name="T1" fmla="*/ 1 h 34"/>
                <a:gd name="T2" fmla="*/ 5 w 28"/>
                <a:gd name="T3" fmla="*/ 8 h 34"/>
                <a:gd name="T4" fmla="*/ 9 w 28"/>
                <a:gd name="T5" fmla="*/ 13 h 34"/>
                <a:gd name="T6" fmla="*/ 11 w 28"/>
                <a:gd name="T7" fmla="*/ 17 h 34"/>
                <a:gd name="T8" fmla="*/ 12 w 28"/>
                <a:gd name="T9" fmla="*/ 25 h 34"/>
                <a:gd name="T10" fmla="*/ 21 w 28"/>
                <a:gd name="T11" fmla="*/ 33 h 34"/>
                <a:gd name="T12" fmla="*/ 28 w 28"/>
                <a:gd name="T13" fmla="*/ 25 h 34"/>
                <a:gd name="T14" fmla="*/ 16 w 28"/>
                <a:gd name="T15" fmla="*/ 12 h 34"/>
                <a:gd name="T16" fmla="*/ 3 w 28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3" y="1"/>
                  </a:moveTo>
                  <a:cubicBezTo>
                    <a:pt x="0" y="0"/>
                    <a:pt x="4" y="6"/>
                    <a:pt x="5" y="8"/>
                  </a:cubicBezTo>
                  <a:cubicBezTo>
                    <a:pt x="5" y="11"/>
                    <a:pt x="8" y="13"/>
                    <a:pt x="9" y="13"/>
                  </a:cubicBezTo>
                  <a:cubicBezTo>
                    <a:pt x="10" y="12"/>
                    <a:pt x="12" y="16"/>
                    <a:pt x="11" y="17"/>
                  </a:cubicBezTo>
                  <a:cubicBezTo>
                    <a:pt x="11" y="18"/>
                    <a:pt x="11" y="22"/>
                    <a:pt x="12" y="25"/>
                  </a:cubicBezTo>
                  <a:cubicBezTo>
                    <a:pt x="14" y="28"/>
                    <a:pt x="18" y="32"/>
                    <a:pt x="21" y="33"/>
                  </a:cubicBezTo>
                  <a:cubicBezTo>
                    <a:pt x="23" y="34"/>
                    <a:pt x="27" y="27"/>
                    <a:pt x="28" y="25"/>
                  </a:cubicBezTo>
                  <a:cubicBezTo>
                    <a:pt x="28" y="24"/>
                    <a:pt x="19" y="15"/>
                    <a:pt x="16" y="12"/>
                  </a:cubicBezTo>
                  <a:cubicBezTo>
                    <a:pt x="13" y="8"/>
                    <a:pt x="6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62"/>
            <p:cNvSpPr/>
            <p:nvPr/>
          </p:nvSpPr>
          <p:spPr bwMode="auto">
            <a:xfrm>
              <a:off x="4097492" y="4870727"/>
              <a:ext cx="29391" cy="33492"/>
            </a:xfrm>
            <a:custGeom>
              <a:avLst/>
              <a:gdLst>
                <a:gd name="T0" fmla="*/ 17 w 18"/>
                <a:gd name="T1" fmla="*/ 2 h 21"/>
                <a:gd name="T2" fmla="*/ 8 w 18"/>
                <a:gd name="T3" fmla="*/ 4 h 21"/>
                <a:gd name="T4" fmla="*/ 1 w 18"/>
                <a:gd name="T5" fmla="*/ 9 h 21"/>
                <a:gd name="T6" fmla="*/ 10 w 18"/>
                <a:gd name="T7" fmla="*/ 19 h 21"/>
                <a:gd name="T8" fmla="*/ 17 w 18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17" y="2"/>
                  </a:moveTo>
                  <a:cubicBezTo>
                    <a:pt x="16" y="0"/>
                    <a:pt x="10" y="2"/>
                    <a:pt x="8" y="4"/>
                  </a:cubicBezTo>
                  <a:cubicBezTo>
                    <a:pt x="5" y="6"/>
                    <a:pt x="2" y="5"/>
                    <a:pt x="1" y="9"/>
                  </a:cubicBezTo>
                  <a:cubicBezTo>
                    <a:pt x="0" y="13"/>
                    <a:pt x="6" y="18"/>
                    <a:pt x="10" y="19"/>
                  </a:cubicBezTo>
                  <a:cubicBezTo>
                    <a:pt x="13" y="21"/>
                    <a:pt x="18" y="3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3"/>
            <p:cNvSpPr/>
            <p:nvPr/>
          </p:nvSpPr>
          <p:spPr bwMode="auto">
            <a:xfrm>
              <a:off x="4278622" y="3213222"/>
              <a:ext cx="183864" cy="60832"/>
            </a:xfrm>
            <a:custGeom>
              <a:avLst/>
              <a:gdLst>
                <a:gd name="T0" fmla="*/ 101 w 114"/>
                <a:gd name="T1" fmla="*/ 36 h 38"/>
                <a:gd name="T2" fmla="*/ 95 w 114"/>
                <a:gd name="T3" fmla="*/ 29 h 38"/>
                <a:gd name="T4" fmla="*/ 94 w 114"/>
                <a:gd name="T5" fmla="*/ 27 h 38"/>
                <a:gd name="T6" fmla="*/ 90 w 114"/>
                <a:gd name="T7" fmla="*/ 24 h 38"/>
                <a:gd name="T8" fmla="*/ 79 w 114"/>
                <a:gd name="T9" fmla="*/ 20 h 38"/>
                <a:gd name="T10" fmla="*/ 69 w 114"/>
                <a:gd name="T11" fmla="*/ 15 h 38"/>
                <a:gd name="T12" fmla="*/ 50 w 114"/>
                <a:gd name="T13" fmla="*/ 5 h 38"/>
                <a:gd name="T14" fmla="*/ 25 w 114"/>
                <a:gd name="T15" fmla="*/ 3 h 38"/>
                <a:gd name="T16" fmla="*/ 4 w 114"/>
                <a:gd name="T17" fmla="*/ 12 h 38"/>
                <a:gd name="T18" fmla="*/ 13 w 114"/>
                <a:gd name="T19" fmla="*/ 14 h 38"/>
                <a:gd name="T20" fmla="*/ 20 w 114"/>
                <a:gd name="T21" fmla="*/ 18 h 38"/>
                <a:gd name="T22" fmla="*/ 20 w 114"/>
                <a:gd name="T23" fmla="*/ 11 h 38"/>
                <a:gd name="T24" fmla="*/ 26 w 114"/>
                <a:gd name="T25" fmla="*/ 8 h 38"/>
                <a:gd name="T26" fmla="*/ 30 w 114"/>
                <a:gd name="T27" fmla="*/ 11 h 38"/>
                <a:gd name="T28" fmla="*/ 36 w 114"/>
                <a:gd name="T29" fmla="*/ 14 h 38"/>
                <a:gd name="T30" fmla="*/ 46 w 114"/>
                <a:gd name="T31" fmla="*/ 19 h 38"/>
                <a:gd name="T32" fmla="*/ 58 w 114"/>
                <a:gd name="T33" fmla="*/ 19 h 38"/>
                <a:gd name="T34" fmla="*/ 64 w 114"/>
                <a:gd name="T35" fmla="*/ 27 h 38"/>
                <a:gd name="T36" fmla="*/ 73 w 114"/>
                <a:gd name="T37" fmla="*/ 30 h 38"/>
                <a:gd name="T38" fmla="*/ 69 w 114"/>
                <a:gd name="T39" fmla="*/ 36 h 38"/>
                <a:gd name="T40" fmla="*/ 76 w 114"/>
                <a:gd name="T41" fmla="*/ 38 h 38"/>
                <a:gd name="T42" fmla="*/ 101 w 114"/>
                <a:gd name="T43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38">
                  <a:moveTo>
                    <a:pt x="101" y="36"/>
                  </a:moveTo>
                  <a:cubicBezTo>
                    <a:pt x="114" y="35"/>
                    <a:pt x="98" y="30"/>
                    <a:pt x="95" y="29"/>
                  </a:cubicBezTo>
                  <a:cubicBezTo>
                    <a:pt x="93" y="29"/>
                    <a:pt x="92" y="28"/>
                    <a:pt x="94" y="27"/>
                  </a:cubicBezTo>
                  <a:cubicBezTo>
                    <a:pt x="95" y="26"/>
                    <a:pt x="92" y="25"/>
                    <a:pt x="90" y="24"/>
                  </a:cubicBezTo>
                  <a:cubicBezTo>
                    <a:pt x="87" y="24"/>
                    <a:pt x="82" y="23"/>
                    <a:pt x="79" y="20"/>
                  </a:cubicBezTo>
                  <a:cubicBezTo>
                    <a:pt x="76" y="18"/>
                    <a:pt x="75" y="16"/>
                    <a:pt x="69" y="15"/>
                  </a:cubicBezTo>
                  <a:cubicBezTo>
                    <a:pt x="63" y="15"/>
                    <a:pt x="55" y="11"/>
                    <a:pt x="50" y="5"/>
                  </a:cubicBezTo>
                  <a:cubicBezTo>
                    <a:pt x="45" y="0"/>
                    <a:pt x="32" y="2"/>
                    <a:pt x="25" y="3"/>
                  </a:cubicBezTo>
                  <a:cubicBezTo>
                    <a:pt x="18" y="3"/>
                    <a:pt x="7" y="9"/>
                    <a:pt x="4" y="12"/>
                  </a:cubicBezTo>
                  <a:cubicBezTo>
                    <a:pt x="0" y="15"/>
                    <a:pt x="10" y="13"/>
                    <a:pt x="13" y="14"/>
                  </a:cubicBezTo>
                  <a:cubicBezTo>
                    <a:pt x="17" y="15"/>
                    <a:pt x="18" y="18"/>
                    <a:pt x="20" y="18"/>
                  </a:cubicBezTo>
                  <a:cubicBezTo>
                    <a:pt x="23" y="19"/>
                    <a:pt x="20" y="13"/>
                    <a:pt x="20" y="11"/>
                  </a:cubicBezTo>
                  <a:cubicBezTo>
                    <a:pt x="19" y="9"/>
                    <a:pt x="22" y="8"/>
                    <a:pt x="26" y="8"/>
                  </a:cubicBezTo>
                  <a:cubicBezTo>
                    <a:pt x="29" y="8"/>
                    <a:pt x="31" y="9"/>
                    <a:pt x="30" y="11"/>
                  </a:cubicBezTo>
                  <a:cubicBezTo>
                    <a:pt x="30" y="13"/>
                    <a:pt x="32" y="13"/>
                    <a:pt x="36" y="14"/>
                  </a:cubicBezTo>
                  <a:cubicBezTo>
                    <a:pt x="41" y="15"/>
                    <a:pt x="43" y="16"/>
                    <a:pt x="46" y="19"/>
                  </a:cubicBezTo>
                  <a:cubicBezTo>
                    <a:pt x="48" y="21"/>
                    <a:pt x="54" y="18"/>
                    <a:pt x="58" y="19"/>
                  </a:cubicBezTo>
                  <a:cubicBezTo>
                    <a:pt x="62" y="19"/>
                    <a:pt x="63" y="24"/>
                    <a:pt x="64" y="27"/>
                  </a:cubicBezTo>
                  <a:cubicBezTo>
                    <a:pt x="64" y="30"/>
                    <a:pt x="67" y="28"/>
                    <a:pt x="73" y="30"/>
                  </a:cubicBezTo>
                  <a:cubicBezTo>
                    <a:pt x="78" y="32"/>
                    <a:pt x="71" y="35"/>
                    <a:pt x="69" y="36"/>
                  </a:cubicBezTo>
                  <a:cubicBezTo>
                    <a:pt x="67" y="37"/>
                    <a:pt x="70" y="37"/>
                    <a:pt x="76" y="38"/>
                  </a:cubicBezTo>
                  <a:cubicBezTo>
                    <a:pt x="82" y="38"/>
                    <a:pt x="99" y="36"/>
                    <a:pt x="10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64"/>
            <p:cNvSpPr/>
            <p:nvPr/>
          </p:nvSpPr>
          <p:spPr bwMode="auto">
            <a:xfrm>
              <a:off x="4372262" y="3297293"/>
              <a:ext cx="28707" cy="10936"/>
            </a:xfrm>
            <a:custGeom>
              <a:avLst/>
              <a:gdLst>
                <a:gd name="T0" fmla="*/ 2 w 18"/>
                <a:gd name="T1" fmla="*/ 2 h 7"/>
                <a:gd name="T2" fmla="*/ 4 w 18"/>
                <a:gd name="T3" fmla="*/ 6 h 7"/>
                <a:gd name="T4" fmla="*/ 15 w 18"/>
                <a:gd name="T5" fmla="*/ 4 h 7"/>
                <a:gd name="T6" fmla="*/ 8 w 18"/>
                <a:gd name="T7" fmla="*/ 1 h 7"/>
                <a:gd name="T8" fmla="*/ 2 w 1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2" y="2"/>
                  </a:moveTo>
                  <a:cubicBezTo>
                    <a:pt x="4" y="3"/>
                    <a:pt x="4" y="5"/>
                    <a:pt x="4" y="6"/>
                  </a:cubicBezTo>
                  <a:cubicBezTo>
                    <a:pt x="3" y="7"/>
                    <a:pt x="11" y="5"/>
                    <a:pt x="15" y="4"/>
                  </a:cubicBezTo>
                  <a:cubicBezTo>
                    <a:pt x="18" y="4"/>
                    <a:pt x="12" y="2"/>
                    <a:pt x="8" y="1"/>
                  </a:cubicBezTo>
                  <a:cubicBezTo>
                    <a:pt x="4" y="0"/>
                    <a:pt x="0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65"/>
            <p:cNvSpPr/>
            <p:nvPr/>
          </p:nvSpPr>
          <p:spPr bwMode="auto">
            <a:xfrm>
              <a:off x="4438562" y="3295242"/>
              <a:ext cx="33492" cy="8202"/>
            </a:xfrm>
            <a:custGeom>
              <a:avLst/>
              <a:gdLst>
                <a:gd name="T0" fmla="*/ 4 w 21"/>
                <a:gd name="T1" fmla="*/ 2 h 5"/>
                <a:gd name="T2" fmla="*/ 17 w 21"/>
                <a:gd name="T3" fmla="*/ 4 h 5"/>
                <a:gd name="T4" fmla="*/ 9 w 21"/>
                <a:gd name="T5" fmla="*/ 0 h 5"/>
                <a:gd name="T6" fmla="*/ 4 w 21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">
                  <a:moveTo>
                    <a:pt x="4" y="2"/>
                  </a:moveTo>
                  <a:cubicBezTo>
                    <a:pt x="7" y="4"/>
                    <a:pt x="14" y="5"/>
                    <a:pt x="17" y="4"/>
                  </a:cubicBezTo>
                  <a:cubicBezTo>
                    <a:pt x="21" y="2"/>
                    <a:pt x="14" y="0"/>
                    <a:pt x="9" y="0"/>
                  </a:cubicBezTo>
                  <a:cubicBezTo>
                    <a:pt x="5" y="0"/>
                    <a:pt x="0" y="1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66"/>
            <p:cNvSpPr/>
            <p:nvPr/>
          </p:nvSpPr>
          <p:spPr bwMode="auto">
            <a:xfrm>
              <a:off x="4457701" y="3272686"/>
              <a:ext cx="79287" cy="30758"/>
            </a:xfrm>
            <a:custGeom>
              <a:avLst/>
              <a:gdLst>
                <a:gd name="T0" fmla="*/ 7 w 49"/>
                <a:gd name="T1" fmla="*/ 11 h 19"/>
                <a:gd name="T2" fmla="*/ 8 w 49"/>
                <a:gd name="T3" fmla="*/ 12 h 19"/>
                <a:gd name="T4" fmla="*/ 9 w 49"/>
                <a:gd name="T5" fmla="*/ 13 h 19"/>
                <a:gd name="T6" fmla="*/ 9 w 49"/>
                <a:gd name="T7" fmla="*/ 13 h 19"/>
                <a:gd name="T8" fmla="*/ 11 w 49"/>
                <a:gd name="T9" fmla="*/ 14 h 19"/>
                <a:gd name="T10" fmla="*/ 11 w 49"/>
                <a:gd name="T11" fmla="*/ 15 h 19"/>
                <a:gd name="T12" fmla="*/ 13 w 49"/>
                <a:gd name="T13" fmla="*/ 16 h 19"/>
                <a:gd name="T14" fmla="*/ 13 w 49"/>
                <a:gd name="T15" fmla="*/ 16 h 19"/>
                <a:gd name="T16" fmla="*/ 13 w 49"/>
                <a:gd name="T17" fmla="*/ 16 h 19"/>
                <a:gd name="T18" fmla="*/ 15 w 49"/>
                <a:gd name="T19" fmla="*/ 18 h 19"/>
                <a:gd name="T20" fmla="*/ 16 w 49"/>
                <a:gd name="T21" fmla="*/ 18 h 19"/>
                <a:gd name="T22" fmla="*/ 18 w 49"/>
                <a:gd name="T23" fmla="*/ 19 h 19"/>
                <a:gd name="T24" fmla="*/ 24 w 49"/>
                <a:gd name="T25" fmla="*/ 15 h 19"/>
                <a:gd name="T26" fmla="*/ 28 w 49"/>
                <a:gd name="T27" fmla="*/ 18 h 19"/>
                <a:gd name="T28" fmla="*/ 37 w 49"/>
                <a:gd name="T29" fmla="*/ 16 h 19"/>
                <a:gd name="T30" fmla="*/ 47 w 49"/>
                <a:gd name="T31" fmla="*/ 17 h 19"/>
                <a:gd name="T32" fmla="*/ 45 w 49"/>
                <a:gd name="T33" fmla="*/ 13 h 19"/>
                <a:gd name="T34" fmla="*/ 40 w 49"/>
                <a:gd name="T35" fmla="*/ 5 h 19"/>
                <a:gd name="T36" fmla="*/ 27 w 49"/>
                <a:gd name="T37" fmla="*/ 3 h 19"/>
                <a:gd name="T38" fmla="*/ 25 w 49"/>
                <a:gd name="T39" fmla="*/ 3 h 19"/>
                <a:gd name="T40" fmla="*/ 24 w 49"/>
                <a:gd name="T41" fmla="*/ 3 h 19"/>
                <a:gd name="T42" fmla="*/ 23 w 49"/>
                <a:gd name="T43" fmla="*/ 3 h 19"/>
                <a:gd name="T44" fmla="*/ 22 w 49"/>
                <a:gd name="T45" fmla="*/ 3 h 19"/>
                <a:gd name="T46" fmla="*/ 20 w 49"/>
                <a:gd name="T47" fmla="*/ 2 h 19"/>
                <a:gd name="T48" fmla="*/ 18 w 49"/>
                <a:gd name="T49" fmla="*/ 2 h 19"/>
                <a:gd name="T50" fmla="*/ 17 w 49"/>
                <a:gd name="T51" fmla="*/ 2 h 19"/>
                <a:gd name="T52" fmla="*/ 15 w 49"/>
                <a:gd name="T53" fmla="*/ 2 h 19"/>
                <a:gd name="T54" fmla="*/ 14 w 49"/>
                <a:gd name="T55" fmla="*/ 2 h 19"/>
                <a:gd name="T56" fmla="*/ 13 w 49"/>
                <a:gd name="T57" fmla="*/ 2 h 19"/>
                <a:gd name="T58" fmla="*/ 11 w 49"/>
                <a:gd name="T59" fmla="*/ 1 h 19"/>
                <a:gd name="T60" fmla="*/ 10 w 49"/>
                <a:gd name="T61" fmla="*/ 1 h 19"/>
                <a:gd name="T62" fmla="*/ 9 w 49"/>
                <a:gd name="T63" fmla="*/ 1 h 19"/>
                <a:gd name="T64" fmla="*/ 7 w 49"/>
                <a:gd name="T65" fmla="*/ 1 h 19"/>
                <a:gd name="T66" fmla="*/ 2 w 49"/>
                <a:gd name="T67" fmla="*/ 4 h 19"/>
                <a:gd name="T68" fmla="*/ 6 w 49"/>
                <a:gd name="T69" fmla="*/ 10 h 19"/>
                <a:gd name="T70" fmla="*/ 7 w 49"/>
                <a:gd name="T7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19">
                  <a:moveTo>
                    <a:pt x="7" y="11"/>
                  </a:moveTo>
                  <a:cubicBezTo>
                    <a:pt x="7" y="11"/>
                    <a:pt x="7" y="11"/>
                    <a:pt x="8" y="12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7"/>
                    <a:pt x="15" y="17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7" y="19"/>
                    <a:pt x="18" y="19"/>
                  </a:cubicBezTo>
                  <a:cubicBezTo>
                    <a:pt x="20" y="19"/>
                    <a:pt x="22" y="16"/>
                    <a:pt x="24" y="15"/>
                  </a:cubicBezTo>
                  <a:cubicBezTo>
                    <a:pt x="26" y="14"/>
                    <a:pt x="26" y="16"/>
                    <a:pt x="28" y="18"/>
                  </a:cubicBezTo>
                  <a:cubicBezTo>
                    <a:pt x="29" y="19"/>
                    <a:pt x="33" y="17"/>
                    <a:pt x="37" y="16"/>
                  </a:cubicBezTo>
                  <a:cubicBezTo>
                    <a:pt x="41" y="14"/>
                    <a:pt x="46" y="17"/>
                    <a:pt x="47" y="17"/>
                  </a:cubicBezTo>
                  <a:cubicBezTo>
                    <a:pt x="49" y="17"/>
                    <a:pt x="47" y="13"/>
                    <a:pt x="45" y="13"/>
                  </a:cubicBezTo>
                  <a:cubicBezTo>
                    <a:pt x="42" y="12"/>
                    <a:pt x="42" y="8"/>
                    <a:pt x="40" y="5"/>
                  </a:cubicBezTo>
                  <a:cubicBezTo>
                    <a:pt x="38" y="3"/>
                    <a:pt x="30" y="2"/>
                    <a:pt x="27" y="3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4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0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2"/>
                    <a:pt x="14" y="2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3" y="5"/>
                    <a:pt x="5" y="7"/>
                    <a:pt x="6" y="10"/>
                  </a:cubicBezTo>
                  <a:cubicBezTo>
                    <a:pt x="6" y="10"/>
                    <a:pt x="7" y="11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67"/>
            <p:cNvSpPr/>
            <p:nvPr/>
          </p:nvSpPr>
          <p:spPr bwMode="auto">
            <a:xfrm>
              <a:off x="4556126" y="3297293"/>
              <a:ext cx="35542" cy="10936"/>
            </a:xfrm>
            <a:custGeom>
              <a:avLst/>
              <a:gdLst>
                <a:gd name="T0" fmla="*/ 7 w 22"/>
                <a:gd name="T1" fmla="*/ 0 h 7"/>
                <a:gd name="T2" fmla="*/ 0 w 22"/>
                <a:gd name="T3" fmla="*/ 4 h 7"/>
                <a:gd name="T4" fmla="*/ 9 w 22"/>
                <a:gd name="T5" fmla="*/ 5 h 7"/>
                <a:gd name="T6" fmla="*/ 7 w 2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">
                  <a:moveTo>
                    <a:pt x="7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0" y="6"/>
                    <a:pt x="3" y="7"/>
                    <a:pt x="9" y="5"/>
                  </a:cubicBezTo>
                  <a:cubicBezTo>
                    <a:pt x="22" y="0"/>
                    <a:pt x="13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68"/>
            <p:cNvSpPr/>
            <p:nvPr/>
          </p:nvSpPr>
          <p:spPr bwMode="auto">
            <a:xfrm>
              <a:off x="4621059" y="3308229"/>
              <a:ext cx="6152" cy="8202"/>
            </a:xfrm>
            <a:custGeom>
              <a:avLst/>
              <a:gdLst>
                <a:gd name="T0" fmla="*/ 3 w 4"/>
                <a:gd name="T1" fmla="*/ 3 h 5"/>
                <a:gd name="T2" fmla="*/ 2 w 4"/>
                <a:gd name="T3" fmla="*/ 0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3"/>
                    <a:pt x="4" y="0"/>
                    <a:pt x="2" y="0"/>
                  </a:cubicBezTo>
                  <a:cubicBezTo>
                    <a:pt x="0" y="1"/>
                    <a:pt x="1" y="5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69"/>
            <p:cNvSpPr/>
            <p:nvPr/>
          </p:nvSpPr>
          <p:spPr bwMode="auto">
            <a:xfrm>
              <a:off x="4634045" y="3316431"/>
              <a:ext cx="12987" cy="4785"/>
            </a:xfrm>
            <a:custGeom>
              <a:avLst/>
              <a:gdLst>
                <a:gd name="T0" fmla="*/ 3 w 8"/>
                <a:gd name="T1" fmla="*/ 3 h 3"/>
                <a:gd name="T2" fmla="*/ 6 w 8"/>
                <a:gd name="T3" fmla="*/ 1 h 3"/>
                <a:gd name="T4" fmla="*/ 3 w 8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4" y="3"/>
                    <a:pt x="8" y="2"/>
                    <a:pt x="6" y="1"/>
                  </a:cubicBezTo>
                  <a:cubicBezTo>
                    <a:pt x="5" y="0"/>
                    <a:pt x="0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70"/>
            <p:cNvSpPr/>
            <p:nvPr/>
          </p:nvSpPr>
          <p:spPr bwMode="auto">
            <a:xfrm>
              <a:off x="4640197" y="3345822"/>
              <a:ext cx="4785" cy="7519"/>
            </a:xfrm>
            <a:custGeom>
              <a:avLst/>
              <a:gdLst>
                <a:gd name="T0" fmla="*/ 2 w 3"/>
                <a:gd name="T1" fmla="*/ 3 h 5"/>
                <a:gd name="T2" fmla="*/ 2 w 3"/>
                <a:gd name="T3" fmla="*/ 1 h 5"/>
                <a:gd name="T4" fmla="*/ 2 w 3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2" y="3"/>
                  </a:moveTo>
                  <a:cubicBezTo>
                    <a:pt x="3" y="1"/>
                    <a:pt x="3" y="0"/>
                    <a:pt x="2" y="1"/>
                  </a:cubicBezTo>
                  <a:cubicBezTo>
                    <a:pt x="0" y="1"/>
                    <a:pt x="0" y="5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71"/>
            <p:cNvSpPr/>
            <p:nvPr/>
          </p:nvSpPr>
          <p:spPr bwMode="auto">
            <a:xfrm>
              <a:off x="4634045" y="3381364"/>
              <a:ext cx="8202" cy="6152"/>
            </a:xfrm>
            <a:custGeom>
              <a:avLst/>
              <a:gdLst>
                <a:gd name="T0" fmla="*/ 3 w 5"/>
                <a:gd name="T1" fmla="*/ 3 h 4"/>
                <a:gd name="T2" fmla="*/ 2 w 5"/>
                <a:gd name="T3" fmla="*/ 1 h 4"/>
                <a:gd name="T4" fmla="*/ 3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5" y="2"/>
                    <a:pt x="5" y="0"/>
                    <a:pt x="2" y="1"/>
                  </a:cubicBezTo>
                  <a:cubicBezTo>
                    <a:pt x="0" y="1"/>
                    <a:pt x="0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72"/>
            <p:cNvSpPr/>
            <p:nvPr/>
          </p:nvSpPr>
          <p:spPr bwMode="auto">
            <a:xfrm>
              <a:off x="4635412" y="3369744"/>
              <a:ext cx="6835" cy="4785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0 h 3"/>
                <a:gd name="T4" fmla="*/ 2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4" y="3"/>
                    <a:pt x="4" y="0"/>
                    <a:pt x="3" y="0"/>
                  </a:cubicBezTo>
                  <a:cubicBezTo>
                    <a:pt x="1" y="0"/>
                    <a:pt x="0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73"/>
            <p:cNvSpPr/>
            <p:nvPr/>
          </p:nvSpPr>
          <p:spPr bwMode="auto">
            <a:xfrm>
              <a:off x="4619692" y="3400503"/>
              <a:ext cx="10936" cy="8202"/>
            </a:xfrm>
            <a:custGeom>
              <a:avLst/>
              <a:gdLst>
                <a:gd name="T0" fmla="*/ 4 w 7"/>
                <a:gd name="T1" fmla="*/ 3 h 5"/>
                <a:gd name="T2" fmla="*/ 2 w 7"/>
                <a:gd name="T3" fmla="*/ 1 h 5"/>
                <a:gd name="T4" fmla="*/ 4 w 7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4" y="3"/>
                  </a:moveTo>
                  <a:cubicBezTo>
                    <a:pt x="7" y="1"/>
                    <a:pt x="4" y="0"/>
                    <a:pt x="2" y="1"/>
                  </a:cubicBezTo>
                  <a:cubicBezTo>
                    <a:pt x="0" y="2"/>
                    <a:pt x="2" y="5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Freeform 74"/>
            <p:cNvSpPr/>
            <p:nvPr/>
          </p:nvSpPr>
          <p:spPr bwMode="auto">
            <a:xfrm>
              <a:off x="4660019" y="3379314"/>
              <a:ext cx="14354" cy="9569"/>
            </a:xfrm>
            <a:custGeom>
              <a:avLst/>
              <a:gdLst>
                <a:gd name="T0" fmla="*/ 2 w 9"/>
                <a:gd name="T1" fmla="*/ 2 h 6"/>
                <a:gd name="T2" fmla="*/ 5 w 9"/>
                <a:gd name="T3" fmla="*/ 4 h 6"/>
                <a:gd name="T4" fmla="*/ 2 w 9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2" y="2"/>
                  </a:moveTo>
                  <a:cubicBezTo>
                    <a:pt x="0" y="3"/>
                    <a:pt x="4" y="6"/>
                    <a:pt x="5" y="4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Freeform 75"/>
            <p:cNvSpPr/>
            <p:nvPr/>
          </p:nvSpPr>
          <p:spPr bwMode="auto">
            <a:xfrm>
              <a:off x="4398235" y="3187248"/>
              <a:ext cx="9569" cy="9569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3 h 6"/>
                <a:gd name="T4" fmla="*/ 4 w 6"/>
                <a:gd name="T5" fmla="*/ 5 h 6"/>
                <a:gd name="T6" fmla="*/ 3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0" y="0"/>
                    <a:pt x="1" y="1"/>
                    <a:pt x="0" y="3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4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76"/>
            <p:cNvSpPr/>
            <p:nvPr/>
          </p:nvSpPr>
          <p:spPr bwMode="auto">
            <a:xfrm>
              <a:off x="4398235" y="3200235"/>
              <a:ext cx="9569" cy="6152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5" y="3"/>
                    <a:pt x="6" y="0"/>
                    <a:pt x="4" y="0"/>
                  </a:cubicBezTo>
                  <a:cubicBezTo>
                    <a:pt x="3" y="0"/>
                    <a:pt x="0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Freeform 77"/>
            <p:cNvSpPr/>
            <p:nvPr/>
          </p:nvSpPr>
          <p:spPr bwMode="auto">
            <a:xfrm>
              <a:off x="4637463" y="3059432"/>
              <a:ext cx="10936" cy="9569"/>
            </a:xfrm>
            <a:custGeom>
              <a:avLst/>
              <a:gdLst>
                <a:gd name="T0" fmla="*/ 4 w 7"/>
                <a:gd name="T1" fmla="*/ 1 h 6"/>
                <a:gd name="T2" fmla="*/ 2 w 7"/>
                <a:gd name="T3" fmla="*/ 5 h 6"/>
                <a:gd name="T4" fmla="*/ 4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2" y="2"/>
                    <a:pt x="0" y="6"/>
                    <a:pt x="2" y="5"/>
                  </a:cubicBezTo>
                  <a:cubicBezTo>
                    <a:pt x="5" y="3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78"/>
            <p:cNvSpPr/>
            <p:nvPr/>
          </p:nvSpPr>
          <p:spPr bwMode="auto">
            <a:xfrm>
              <a:off x="4719484" y="2723147"/>
              <a:ext cx="45111" cy="19138"/>
            </a:xfrm>
            <a:custGeom>
              <a:avLst/>
              <a:gdLst>
                <a:gd name="T0" fmla="*/ 17 w 28"/>
                <a:gd name="T1" fmla="*/ 3 h 12"/>
                <a:gd name="T2" fmla="*/ 5 w 28"/>
                <a:gd name="T3" fmla="*/ 2 h 12"/>
                <a:gd name="T4" fmla="*/ 25 w 28"/>
                <a:gd name="T5" fmla="*/ 10 h 12"/>
                <a:gd name="T6" fmla="*/ 17 w 28"/>
                <a:gd name="T7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2">
                  <a:moveTo>
                    <a:pt x="17" y="3"/>
                  </a:moveTo>
                  <a:cubicBezTo>
                    <a:pt x="11" y="0"/>
                    <a:pt x="0" y="1"/>
                    <a:pt x="5" y="2"/>
                  </a:cubicBezTo>
                  <a:cubicBezTo>
                    <a:pt x="9" y="4"/>
                    <a:pt x="18" y="12"/>
                    <a:pt x="25" y="10"/>
                  </a:cubicBezTo>
                  <a:cubicBezTo>
                    <a:pt x="28" y="9"/>
                    <a:pt x="24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79"/>
            <p:cNvSpPr/>
            <p:nvPr/>
          </p:nvSpPr>
          <p:spPr bwMode="auto">
            <a:xfrm>
              <a:off x="4751609" y="2781244"/>
              <a:ext cx="19822" cy="23923"/>
            </a:xfrm>
            <a:custGeom>
              <a:avLst/>
              <a:gdLst>
                <a:gd name="T0" fmla="*/ 3 w 12"/>
                <a:gd name="T1" fmla="*/ 15 h 15"/>
                <a:gd name="T2" fmla="*/ 11 w 12"/>
                <a:gd name="T3" fmla="*/ 9 h 15"/>
                <a:gd name="T4" fmla="*/ 10 w 12"/>
                <a:gd name="T5" fmla="*/ 3 h 15"/>
                <a:gd name="T6" fmla="*/ 4 w 12"/>
                <a:gd name="T7" fmla="*/ 9 h 15"/>
                <a:gd name="T8" fmla="*/ 3 w 12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3" y="15"/>
                  </a:moveTo>
                  <a:cubicBezTo>
                    <a:pt x="4" y="15"/>
                    <a:pt x="12" y="10"/>
                    <a:pt x="11" y="9"/>
                  </a:cubicBezTo>
                  <a:cubicBezTo>
                    <a:pt x="9" y="8"/>
                    <a:pt x="10" y="5"/>
                    <a:pt x="10" y="3"/>
                  </a:cubicBezTo>
                  <a:cubicBezTo>
                    <a:pt x="10" y="0"/>
                    <a:pt x="7" y="5"/>
                    <a:pt x="4" y="9"/>
                  </a:cubicBezTo>
                  <a:cubicBezTo>
                    <a:pt x="1" y="12"/>
                    <a:pt x="0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80"/>
            <p:cNvSpPr/>
            <p:nvPr/>
          </p:nvSpPr>
          <p:spPr bwMode="auto">
            <a:xfrm>
              <a:off x="4790568" y="2682819"/>
              <a:ext cx="101843" cy="109361"/>
            </a:xfrm>
            <a:custGeom>
              <a:avLst/>
              <a:gdLst>
                <a:gd name="T0" fmla="*/ 39 w 63"/>
                <a:gd name="T1" fmla="*/ 26 h 68"/>
                <a:gd name="T2" fmla="*/ 37 w 63"/>
                <a:gd name="T3" fmla="*/ 22 h 68"/>
                <a:gd name="T4" fmla="*/ 30 w 63"/>
                <a:gd name="T5" fmla="*/ 27 h 68"/>
                <a:gd name="T6" fmla="*/ 33 w 63"/>
                <a:gd name="T7" fmla="*/ 17 h 68"/>
                <a:gd name="T8" fmla="*/ 40 w 63"/>
                <a:gd name="T9" fmla="*/ 9 h 68"/>
                <a:gd name="T10" fmla="*/ 41 w 63"/>
                <a:gd name="T11" fmla="*/ 5 h 68"/>
                <a:gd name="T12" fmla="*/ 45 w 63"/>
                <a:gd name="T13" fmla="*/ 1 h 68"/>
                <a:gd name="T14" fmla="*/ 34 w 63"/>
                <a:gd name="T15" fmla="*/ 5 h 68"/>
                <a:gd name="T16" fmla="*/ 24 w 63"/>
                <a:gd name="T17" fmla="*/ 15 h 68"/>
                <a:gd name="T18" fmla="*/ 16 w 63"/>
                <a:gd name="T19" fmla="*/ 29 h 68"/>
                <a:gd name="T20" fmla="*/ 16 w 63"/>
                <a:gd name="T21" fmla="*/ 34 h 68"/>
                <a:gd name="T22" fmla="*/ 12 w 63"/>
                <a:gd name="T23" fmla="*/ 36 h 68"/>
                <a:gd name="T24" fmla="*/ 4 w 63"/>
                <a:gd name="T25" fmla="*/ 42 h 68"/>
                <a:gd name="T26" fmla="*/ 7 w 63"/>
                <a:gd name="T27" fmla="*/ 44 h 68"/>
                <a:gd name="T28" fmla="*/ 2 w 63"/>
                <a:gd name="T29" fmla="*/ 51 h 68"/>
                <a:gd name="T30" fmla="*/ 8 w 63"/>
                <a:gd name="T31" fmla="*/ 54 h 68"/>
                <a:gd name="T32" fmla="*/ 27 w 63"/>
                <a:gd name="T33" fmla="*/ 53 h 68"/>
                <a:gd name="T34" fmla="*/ 29 w 63"/>
                <a:gd name="T35" fmla="*/ 56 h 68"/>
                <a:gd name="T36" fmla="*/ 29 w 63"/>
                <a:gd name="T37" fmla="*/ 62 h 68"/>
                <a:gd name="T38" fmla="*/ 35 w 63"/>
                <a:gd name="T39" fmla="*/ 64 h 68"/>
                <a:gd name="T40" fmla="*/ 41 w 63"/>
                <a:gd name="T41" fmla="*/ 58 h 68"/>
                <a:gd name="T42" fmla="*/ 44 w 63"/>
                <a:gd name="T43" fmla="*/ 56 h 68"/>
                <a:gd name="T44" fmla="*/ 49 w 63"/>
                <a:gd name="T45" fmla="*/ 51 h 68"/>
                <a:gd name="T46" fmla="*/ 50 w 63"/>
                <a:gd name="T47" fmla="*/ 55 h 68"/>
                <a:gd name="T48" fmla="*/ 48 w 63"/>
                <a:gd name="T49" fmla="*/ 62 h 68"/>
                <a:gd name="T50" fmla="*/ 53 w 63"/>
                <a:gd name="T51" fmla="*/ 60 h 68"/>
                <a:gd name="T52" fmla="*/ 56 w 63"/>
                <a:gd name="T53" fmla="*/ 66 h 68"/>
                <a:gd name="T54" fmla="*/ 63 w 63"/>
                <a:gd name="T55" fmla="*/ 54 h 68"/>
                <a:gd name="T56" fmla="*/ 59 w 63"/>
                <a:gd name="T57" fmla="*/ 54 h 68"/>
                <a:gd name="T58" fmla="*/ 61 w 63"/>
                <a:gd name="T59" fmla="*/ 49 h 68"/>
                <a:gd name="T60" fmla="*/ 55 w 63"/>
                <a:gd name="T61" fmla="*/ 51 h 68"/>
                <a:gd name="T62" fmla="*/ 60 w 63"/>
                <a:gd name="T63" fmla="*/ 44 h 68"/>
                <a:gd name="T64" fmla="*/ 58 w 63"/>
                <a:gd name="T65" fmla="*/ 44 h 68"/>
                <a:gd name="T66" fmla="*/ 57 w 63"/>
                <a:gd name="T67" fmla="*/ 38 h 68"/>
                <a:gd name="T68" fmla="*/ 59 w 63"/>
                <a:gd name="T69" fmla="*/ 32 h 68"/>
                <a:gd name="T70" fmla="*/ 49 w 63"/>
                <a:gd name="T71" fmla="*/ 30 h 68"/>
                <a:gd name="T72" fmla="*/ 43 w 63"/>
                <a:gd name="T73" fmla="*/ 31 h 68"/>
                <a:gd name="T74" fmla="*/ 39 w 63"/>
                <a:gd name="T75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68">
                  <a:moveTo>
                    <a:pt x="39" y="26"/>
                  </a:moveTo>
                  <a:cubicBezTo>
                    <a:pt x="39" y="25"/>
                    <a:pt x="39" y="22"/>
                    <a:pt x="37" y="22"/>
                  </a:cubicBezTo>
                  <a:cubicBezTo>
                    <a:pt x="36" y="21"/>
                    <a:pt x="31" y="25"/>
                    <a:pt x="30" y="27"/>
                  </a:cubicBezTo>
                  <a:cubicBezTo>
                    <a:pt x="29" y="28"/>
                    <a:pt x="33" y="18"/>
                    <a:pt x="33" y="17"/>
                  </a:cubicBezTo>
                  <a:cubicBezTo>
                    <a:pt x="33" y="16"/>
                    <a:pt x="40" y="9"/>
                    <a:pt x="40" y="9"/>
                  </a:cubicBezTo>
                  <a:cubicBezTo>
                    <a:pt x="41" y="8"/>
                    <a:pt x="40" y="6"/>
                    <a:pt x="41" y="5"/>
                  </a:cubicBezTo>
                  <a:cubicBezTo>
                    <a:pt x="41" y="4"/>
                    <a:pt x="44" y="2"/>
                    <a:pt x="45" y="1"/>
                  </a:cubicBezTo>
                  <a:cubicBezTo>
                    <a:pt x="45" y="0"/>
                    <a:pt x="35" y="4"/>
                    <a:pt x="34" y="5"/>
                  </a:cubicBezTo>
                  <a:cubicBezTo>
                    <a:pt x="33" y="6"/>
                    <a:pt x="28" y="12"/>
                    <a:pt x="24" y="15"/>
                  </a:cubicBezTo>
                  <a:cubicBezTo>
                    <a:pt x="21" y="19"/>
                    <a:pt x="17" y="27"/>
                    <a:pt x="16" y="29"/>
                  </a:cubicBezTo>
                  <a:cubicBezTo>
                    <a:pt x="15" y="31"/>
                    <a:pt x="15" y="31"/>
                    <a:pt x="16" y="34"/>
                  </a:cubicBezTo>
                  <a:cubicBezTo>
                    <a:pt x="17" y="36"/>
                    <a:pt x="13" y="35"/>
                    <a:pt x="12" y="36"/>
                  </a:cubicBezTo>
                  <a:cubicBezTo>
                    <a:pt x="11" y="36"/>
                    <a:pt x="6" y="39"/>
                    <a:pt x="4" y="42"/>
                  </a:cubicBezTo>
                  <a:cubicBezTo>
                    <a:pt x="1" y="44"/>
                    <a:pt x="6" y="44"/>
                    <a:pt x="7" y="44"/>
                  </a:cubicBezTo>
                  <a:cubicBezTo>
                    <a:pt x="9" y="44"/>
                    <a:pt x="4" y="48"/>
                    <a:pt x="2" y="51"/>
                  </a:cubicBezTo>
                  <a:cubicBezTo>
                    <a:pt x="0" y="53"/>
                    <a:pt x="5" y="54"/>
                    <a:pt x="8" y="54"/>
                  </a:cubicBezTo>
                  <a:cubicBezTo>
                    <a:pt x="12" y="54"/>
                    <a:pt x="25" y="53"/>
                    <a:pt x="27" y="53"/>
                  </a:cubicBezTo>
                  <a:cubicBezTo>
                    <a:pt x="30" y="53"/>
                    <a:pt x="32" y="55"/>
                    <a:pt x="29" y="56"/>
                  </a:cubicBezTo>
                  <a:cubicBezTo>
                    <a:pt x="27" y="58"/>
                    <a:pt x="28" y="59"/>
                    <a:pt x="29" y="62"/>
                  </a:cubicBezTo>
                  <a:cubicBezTo>
                    <a:pt x="30" y="65"/>
                    <a:pt x="33" y="64"/>
                    <a:pt x="35" y="64"/>
                  </a:cubicBezTo>
                  <a:cubicBezTo>
                    <a:pt x="37" y="63"/>
                    <a:pt x="40" y="60"/>
                    <a:pt x="41" y="58"/>
                  </a:cubicBezTo>
                  <a:cubicBezTo>
                    <a:pt x="41" y="57"/>
                    <a:pt x="43" y="56"/>
                    <a:pt x="44" y="56"/>
                  </a:cubicBezTo>
                  <a:cubicBezTo>
                    <a:pt x="45" y="56"/>
                    <a:pt x="47" y="52"/>
                    <a:pt x="49" y="51"/>
                  </a:cubicBezTo>
                  <a:cubicBezTo>
                    <a:pt x="50" y="50"/>
                    <a:pt x="49" y="53"/>
                    <a:pt x="50" y="55"/>
                  </a:cubicBezTo>
                  <a:cubicBezTo>
                    <a:pt x="52" y="57"/>
                    <a:pt x="48" y="61"/>
                    <a:pt x="48" y="62"/>
                  </a:cubicBezTo>
                  <a:cubicBezTo>
                    <a:pt x="47" y="64"/>
                    <a:pt x="51" y="60"/>
                    <a:pt x="53" y="60"/>
                  </a:cubicBezTo>
                  <a:cubicBezTo>
                    <a:pt x="55" y="60"/>
                    <a:pt x="53" y="64"/>
                    <a:pt x="56" y="66"/>
                  </a:cubicBezTo>
                  <a:cubicBezTo>
                    <a:pt x="59" y="68"/>
                    <a:pt x="62" y="56"/>
                    <a:pt x="63" y="54"/>
                  </a:cubicBezTo>
                  <a:cubicBezTo>
                    <a:pt x="63" y="52"/>
                    <a:pt x="60" y="53"/>
                    <a:pt x="59" y="54"/>
                  </a:cubicBezTo>
                  <a:cubicBezTo>
                    <a:pt x="57" y="55"/>
                    <a:pt x="60" y="50"/>
                    <a:pt x="61" y="49"/>
                  </a:cubicBezTo>
                  <a:cubicBezTo>
                    <a:pt x="62" y="47"/>
                    <a:pt x="54" y="52"/>
                    <a:pt x="55" y="51"/>
                  </a:cubicBezTo>
                  <a:cubicBezTo>
                    <a:pt x="55" y="50"/>
                    <a:pt x="58" y="46"/>
                    <a:pt x="60" y="44"/>
                  </a:cubicBezTo>
                  <a:cubicBezTo>
                    <a:pt x="61" y="42"/>
                    <a:pt x="59" y="43"/>
                    <a:pt x="58" y="44"/>
                  </a:cubicBezTo>
                  <a:cubicBezTo>
                    <a:pt x="57" y="45"/>
                    <a:pt x="58" y="41"/>
                    <a:pt x="57" y="38"/>
                  </a:cubicBezTo>
                  <a:cubicBezTo>
                    <a:pt x="56" y="36"/>
                    <a:pt x="58" y="33"/>
                    <a:pt x="59" y="32"/>
                  </a:cubicBezTo>
                  <a:cubicBezTo>
                    <a:pt x="61" y="31"/>
                    <a:pt x="51" y="30"/>
                    <a:pt x="49" y="30"/>
                  </a:cubicBezTo>
                  <a:cubicBezTo>
                    <a:pt x="47" y="30"/>
                    <a:pt x="46" y="30"/>
                    <a:pt x="43" y="31"/>
                  </a:cubicBezTo>
                  <a:cubicBezTo>
                    <a:pt x="41" y="31"/>
                    <a:pt x="39" y="27"/>
                    <a:pt x="3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81"/>
            <p:cNvSpPr/>
            <p:nvPr/>
          </p:nvSpPr>
          <p:spPr bwMode="auto">
            <a:xfrm>
              <a:off x="4545189" y="2425137"/>
              <a:ext cx="19138" cy="24606"/>
            </a:xfrm>
            <a:custGeom>
              <a:avLst/>
              <a:gdLst>
                <a:gd name="T0" fmla="*/ 3 w 12"/>
                <a:gd name="T1" fmla="*/ 14 h 15"/>
                <a:gd name="T2" fmla="*/ 11 w 12"/>
                <a:gd name="T3" fmla="*/ 5 h 15"/>
                <a:gd name="T4" fmla="*/ 8 w 12"/>
                <a:gd name="T5" fmla="*/ 0 h 15"/>
                <a:gd name="T6" fmla="*/ 3 w 12"/>
                <a:gd name="T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3" y="14"/>
                  </a:moveTo>
                  <a:cubicBezTo>
                    <a:pt x="6" y="15"/>
                    <a:pt x="11" y="7"/>
                    <a:pt x="11" y="5"/>
                  </a:cubicBezTo>
                  <a:cubicBezTo>
                    <a:pt x="12" y="4"/>
                    <a:pt x="11" y="0"/>
                    <a:pt x="8" y="0"/>
                  </a:cubicBezTo>
                  <a:cubicBezTo>
                    <a:pt x="4" y="1"/>
                    <a:pt x="0" y="14"/>
                    <a:pt x="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82"/>
            <p:cNvSpPr/>
            <p:nvPr/>
          </p:nvSpPr>
          <p:spPr bwMode="auto">
            <a:xfrm>
              <a:off x="4496660" y="2412151"/>
              <a:ext cx="41694" cy="29391"/>
            </a:xfrm>
            <a:custGeom>
              <a:avLst/>
              <a:gdLst>
                <a:gd name="T0" fmla="*/ 14 w 26"/>
                <a:gd name="T1" fmla="*/ 3 h 18"/>
                <a:gd name="T2" fmla="*/ 5 w 26"/>
                <a:gd name="T3" fmla="*/ 10 h 18"/>
                <a:gd name="T4" fmla="*/ 1 w 26"/>
                <a:gd name="T5" fmla="*/ 16 h 18"/>
                <a:gd name="T6" fmla="*/ 4 w 26"/>
                <a:gd name="T7" fmla="*/ 15 h 18"/>
                <a:gd name="T8" fmla="*/ 7 w 26"/>
                <a:gd name="T9" fmla="*/ 15 h 18"/>
                <a:gd name="T10" fmla="*/ 14 w 26"/>
                <a:gd name="T11" fmla="*/ 13 h 18"/>
                <a:gd name="T12" fmla="*/ 25 w 26"/>
                <a:gd name="T13" fmla="*/ 2 h 18"/>
                <a:gd name="T14" fmla="*/ 22 w 26"/>
                <a:gd name="T15" fmla="*/ 3 h 18"/>
                <a:gd name="T16" fmla="*/ 14 w 26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4" y="3"/>
                  </a:moveTo>
                  <a:cubicBezTo>
                    <a:pt x="11" y="4"/>
                    <a:pt x="7" y="8"/>
                    <a:pt x="5" y="10"/>
                  </a:cubicBezTo>
                  <a:cubicBezTo>
                    <a:pt x="2" y="13"/>
                    <a:pt x="0" y="15"/>
                    <a:pt x="1" y="16"/>
                  </a:cubicBezTo>
                  <a:cubicBezTo>
                    <a:pt x="2" y="18"/>
                    <a:pt x="3" y="16"/>
                    <a:pt x="4" y="15"/>
                  </a:cubicBezTo>
                  <a:cubicBezTo>
                    <a:pt x="6" y="14"/>
                    <a:pt x="4" y="16"/>
                    <a:pt x="7" y="15"/>
                  </a:cubicBezTo>
                  <a:cubicBezTo>
                    <a:pt x="8" y="15"/>
                    <a:pt x="10" y="14"/>
                    <a:pt x="14" y="13"/>
                  </a:cubicBezTo>
                  <a:cubicBezTo>
                    <a:pt x="19" y="12"/>
                    <a:pt x="25" y="5"/>
                    <a:pt x="25" y="2"/>
                  </a:cubicBezTo>
                  <a:cubicBezTo>
                    <a:pt x="26" y="0"/>
                    <a:pt x="24" y="2"/>
                    <a:pt x="22" y="3"/>
                  </a:cubicBezTo>
                  <a:cubicBezTo>
                    <a:pt x="20" y="3"/>
                    <a:pt x="18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83"/>
            <p:cNvSpPr/>
            <p:nvPr/>
          </p:nvSpPr>
          <p:spPr bwMode="auto">
            <a:xfrm>
              <a:off x="4459751" y="2332864"/>
              <a:ext cx="98425" cy="82705"/>
            </a:xfrm>
            <a:custGeom>
              <a:avLst/>
              <a:gdLst>
                <a:gd name="T0" fmla="*/ 61 w 61"/>
                <a:gd name="T1" fmla="*/ 36 h 51"/>
                <a:gd name="T2" fmla="*/ 55 w 61"/>
                <a:gd name="T3" fmla="*/ 32 h 51"/>
                <a:gd name="T4" fmla="*/ 50 w 61"/>
                <a:gd name="T5" fmla="*/ 35 h 51"/>
                <a:gd name="T6" fmla="*/ 49 w 61"/>
                <a:gd name="T7" fmla="*/ 22 h 51"/>
                <a:gd name="T8" fmla="*/ 41 w 61"/>
                <a:gd name="T9" fmla="*/ 18 h 51"/>
                <a:gd name="T10" fmla="*/ 38 w 61"/>
                <a:gd name="T11" fmla="*/ 12 h 51"/>
                <a:gd name="T12" fmla="*/ 33 w 61"/>
                <a:gd name="T13" fmla="*/ 7 h 51"/>
                <a:gd name="T14" fmla="*/ 29 w 61"/>
                <a:gd name="T15" fmla="*/ 12 h 51"/>
                <a:gd name="T16" fmla="*/ 30 w 61"/>
                <a:gd name="T17" fmla="*/ 5 h 51"/>
                <a:gd name="T18" fmla="*/ 27 w 61"/>
                <a:gd name="T19" fmla="*/ 0 h 51"/>
                <a:gd name="T20" fmla="*/ 22 w 61"/>
                <a:gd name="T21" fmla="*/ 6 h 51"/>
                <a:gd name="T22" fmla="*/ 15 w 61"/>
                <a:gd name="T23" fmla="*/ 28 h 51"/>
                <a:gd name="T24" fmla="*/ 6 w 61"/>
                <a:gd name="T25" fmla="*/ 33 h 51"/>
                <a:gd name="T26" fmla="*/ 1 w 61"/>
                <a:gd name="T27" fmla="*/ 39 h 51"/>
                <a:gd name="T28" fmla="*/ 11 w 61"/>
                <a:gd name="T29" fmla="*/ 41 h 51"/>
                <a:gd name="T30" fmla="*/ 10 w 61"/>
                <a:gd name="T31" fmla="*/ 51 h 51"/>
                <a:gd name="T32" fmla="*/ 23 w 61"/>
                <a:gd name="T33" fmla="*/ 48 h 51"/>
                <a:gd name="T34" fmla="*/ 30 w 61"/>
                <a:gd name="T35" fmla="*/ 40 h 51"/>
                <a:gd name="T36" fmla="*/ 31 w 61"/>
                <a:gd name="T37" fmla="*/ 36 h 51"/>
                <a:gd name="T38" fmla="*/ 39 w 61"/>
                <a:gd name="T39" fmla="*/ 30 h 51"/>
                <a:gd name="T40" fmla="*/ 39 w 61"/>
                <a:gd name="T41" fmla="*/ 35 h 51"/>
                <a:gd name="T42" fmla="*/ 43 w 61"/>
                <a:gd name="T43" fmla="*/ 38 h 51"/>
                <a:gd name="T44" fmla="*/ 53 w 61"/>
                <a:gd name="T45" fmla="*/ 42 h 51"/>
                <a:gd name="T46" fmla="*/ 61 w 61"/>
                <a:gd name="T47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" h="51">
                  <a:moveTo>
                    <a:pt x="61" y="36"/>
                  </a:moveTo>
                  <a:cubicBezTo>
                    <a:pt x="61" y="34"/>
                    <a:pt x="58" y="33"/>
                    <a:pt x="55" y="32"/>
                  </a:cubicBezTo>
                  <a:cubicBezTo>
                    <a:pt x="51" y="32"/>
                    <a:pt x="53" y="34"/>
                    <a:pt x="50" y="35"/>
                  </a:cubicBezTo>
                  <a:cubicBezTo>
                    <a:pt x="47" y="36"/>
                    <a:pt x="52" y="23"/>
                    <a:pt x="49" y="22"/>
                  </a:cubicBezTo>
                  <a:cubicBezTo>
                    <a:pt x="46" y="21"/>
                    <a:pt x="41" y="21"/>
                    <a:pt x="41" y="18"/>
                  </a:cubicBezTo>
                  <a:cubicBezTo>
                    <a:pt x="41" y="16"/>
                    <a:pt x="40" y="13"/>
                    <a:pt x="38" y="12"/>
                  </a:cubicBezTo>
                  <a:cubicBezTo>
                    <a:pt x="36" y="11"/>
                    <a:pt x="35" y="9"/>
                    <a:pt x="33" y="7"/>
                  </a:cubicBezTo>
                  <a:cubicBezTo>
                    <a:pt x="31" y="6"/>
                    <a:pt x="31" y="11"/>
                    <a:pt x="29" y="12"/>
                  </a:cubicBezTo>
                  <a:cubicBezTo>
                    <a:pt x="26" y="12"/>
                    <a:pt x="29" y="7"/>
                    <a:pt x="30" y="5"/>
                  </a:cubicBezTo>
                  <a:cubicBezTo>
                    <a:pt x="31" y="3"/>
                    <a:pt x="29" y="0"/>
                    <a:pt x="27" y="0"/>
                  </a:cubicBezTo>
                  <a:cubicBezTo>
                    <a:pt x="25" y="1"/>
                    <a:pt x="24" y="4"/>
                    <a:pt x="22" y="6"/>
                  </a:cubicBezTo>
                  <a:cubicBezTo>
                    <a:pt x="21" y="8"/>
                    <a:pt x="16" y="25"/>
                    <a:pt x="15" y="28"/>
                  </a:cubicBezTo>
                  <a:cubicBezTo>
                    <a:pt x="15" y="31"/>
                    <a:pt x="12" y="31"/>
                    <a:pt x="6" y="33"/>
                  </a:cubicBezTo>
                  <a:cubicBezTo>
                    <a:pt x="0" y="36"/>
                    <a:pt x="0" y="37"/>
                    <a:pt x="1" y="39"/>
                  </a:cubicBezTo>
                  <a:cubicBezTo>
                    <a:pt x="1" y="42"/>
                    <a:pt x="9" y="41"/>
                    <a:pt x="11" y="41"/>
                  </a:cubicBezTo>
                  <a:cubicBezTo>
                    <a:pt x="13" y="42"/>
                    <a:pt x="6" y="50"/>
                    <a:pt x="10" y="51"/>
                  </a:cubicBezTo>
                  <a:cubicBezTo>
                    <a:pt x="13" y="51"/>
                    <a:pt x="22" y="48"/>
                    <a:pt x="23" y="48"/>
                  </a:cubicBezTo>
                  <a:cubicBezTo>
                    <a:pt x="24" y="48"/>
                    <a:pt x="28" y="41"/>
                    <a:pt x="30" y="40"/>
                  </a:cubicBezTo>
                  <a:cubicBezTo>
                    <a:pt x="32" y="38"/>
                    <a:pt x="31" y="37"/>
                    <a:pt x="31" y="36"/>
                  </a:cubicBezTo>
                  <a:cubicBezTo>
                    <a:pt x="31" y="35"/>
                    <a:pt x="37" y="30"/>
                    <a:pt x="39" y="30"/>
                  </a:cubicBezTo>
                  <a:cubicBezTo>
                    <a:pt x="41" y="29"/>
                    <a:pt x="40" y="33"/>
                    <a:pt x="39" y="35"/>
                  </a:cubicBezTo>
                  <a:cubicBezTo>
                    <a:pt x="38" y="36"/>
                    <a:pt x="39" y="38"/>
                    <a:pt x="43" y="38"/>
                  </a:cubicBezTo>
                  <a:cubicBezTo>
                    <a:pt x="47" y="39"/>
                    <a:pt x="49" y="42"/>
                    <a:pt x="53" y="42"/>
                  </a:cubicBezTo>
                  <a:cubicBezTo>
                    <a:pt x="57" y="42"/>
                    <a:pt x="61" y="37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84"/>
            <p:cNvSpPr/>
            <p:nvPr/>
          </p:nvSpPr>
          <p:spPr bwMode="auto">
            <a:xfrm>
              <a:off x="4584149" y="2399164"/>
              <a:ext cx="19138" cy="15037"/>
            </a:xfrm>
            <a:custGeom>
              <a:avLst/>
              <a:gdLst>
                <a:gd name="T0" fmla="*/ 3 w 12"/>
                <a:gd name="T1" fmla="*/ 1 h 9"/>
                <a:gd name="T2" fmla="*/ 3 w 12"/>
                <a:gd name="T3" fmla="*/ 8 h 9"/>
                <a:gd name="T4" fmla="*/ 10 w 12"/>
                <a:gd name="T5" fmla="*/ 6 h 9"/>
                <a:gd name="T6" fmla="*/ 7 w 12"/>
                <a:gd name="T7" fmla="*/ 4 h 9"/>
                <a:gd name="T8" fmla="*/ 3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3" y="1"/>
                  </a:moveTo>
                  <a:cubicBezTo>
                    <a:pt x="0" y="2"/>
                    <a:pt x="1" y="6"/>
                    <a:pt x="3" y="8"/>
                  </a:cubicBezTo>
                  <a:cubicBezTo>
                    <a:pt x="4" y="9"/>
                    <a:pt x="8" y="7"/>
                    <a:pt x="10" y="6"/>
                  </a:cubicBezTo>
                  <a:cubicBezTo>
                    <a:pt x="12" y="5"/>
                    <a:pt x="7" y="4"/>
                    <a:pt x="7" y="4"/>
                  </a:cubicBezTo>
                  <a:cubicBezTo>
                    <a:pt x="6" y="4"/>
                    <a:pt x="5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85"/>
            <p:cNvSpPr/>
            <p:nvPr/>
          </p:nvSpPr>
          <p:spPr bwMode="auto">
            <a:xfrm>
              <a:off x="4599870" y="2394379"/>
              <a:ext cx="16404" cy="10253"/>
            </a:xfrm>
            <a:custGeom>
              <a:avLst/>
              <a:gdLst>
                <a:gd name="T0" fmla="*/ 1 w 10"/>
                <a:gd name="T1" fmla="*/ 2 h 6"/>
                <a:gd name="T2" fmla="*/ 7 w 10"/>
                <a:gd name="T3" fmla="*/ 6 h 6"/>
                <a:gd name="T4" fmla="*/ 6 w 10"/>
                <a:gd name="T5" fmla="*/ 2 h 6"/>
                <a:gd name="T6" fmla="*/ 1 w 10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2"/>
                  </a:moveTo>
                  <a:cubicBezTo>
                    <a:pt x="0" y="3"/>
                    <a:pt x="3" y="6"/>
                    <a:pt x="7" y="6"/>
                  </a:cubicBezTo>
                  <a:cubicBezTo>
                    <a:pt x="10" y="6"/>
                    <a:pt x="7" y="3"/>
                    <a:pt x="6" y="2"/>
                  </a:cubicBezTo>
                  <a:cubicBezTo>
                    <a:pt x="4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86"/>
            <p:cNvSpPr/>
            <p:nvPr/>
          </p:nvSpPr>
          <p:spPr bwMode="auto">
            <a:xfrm>
              <a:off x="4653184" y="2265197"/>
              <a:ext cx="21189" cy="19138"/>
            </a:xfrm>
            <a:custGeom>
              <a:avLst/>
              <a:gdLst>
                <a:gd name="T0" fmla="*/ 5 w 13"/>
                <a:gd name="T1" fmla="*/ 12 h 12"/>
                <a:gd name="T2" fmla="*/ 11 w 13"/>
                <a:gd name="T3" fmla="*/ 9 h 12"/>
                <a:gd name="T4" fmla="*/ 9 w 13"/>
                <a:gd name="T5" fmla="*/ 0 h 12"/>
                <a:gd name="T6" fmla="*/ 0 w 13"/>
                <a:gd name="T7" fmla="*/ 5 h 12"/>
                <a:gd name="T8" fmla="*/ 5 w 1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2"/>
                  </a:moveTo>
                  <a:cubicBezTo>
                    <a:pt x="8" y="12"/>
                    <a:pt x="9" y="11"/>
                    <a:pt x="11" y="9"/>
                  </a:cubicBezTo>
                  <a:cubicBezTo>
                    <a:pt x="12" y="6"/>
                    <a:pt x="13" y="1"/>
                    <a:pt x="9" y="0"/>
                  </a:cubicBezTo>
                  <a:cubicBezTo>
                    <a:pt x="5" y="0"/>
                    <a:pt x="1" y="4"/>
                    <a:pt x="0" y="5"/>
                  </a:cubicBezTo>
                  <a:cubicBezTo>
                    <a:pt x="0" y="7"/>
                    <a:pt x="0" y="12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87"/>
            <p:cNvSpPr/>
            <p:nvPr/>
          </p:nvSpPr>
          <p:spPr bwMode="auto">
            <a:xfrm>
              <a:off x="4591668" y="2205731"/>
              <a:ext cx="28024" cy="14354"/>
            </a:xfrm>
            <a:custGeom>
              <a:avLst/>
              <a:gdLst>
                <a:gd name="T0" fmla="*/ 16 w 17"/>
                <a:gd name="T1" fmla="*/ 8 h 9"/>
                <a:gd name="T2" fmla="*/ 17 w 17"/>
                <a:gd name="T3" fmla="*/ 2 h 9"/>
                <a:gd name="T4" fmla="*/ 4 w 17"/>
                <a:gd name="T5" fmla="*/ 2 h 9"/>
                <a:gd name="T6" fmla="*/ 8 w 17"/>
                <a:gd name="T7" fmla="*/ 7 h 9"/>
                <a:gd name="T8" fmla="*/ 16 w 1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6" y="8"/>
                  </a:moveTo>
                  <a:cubicBezTo>
                    <a:pt x="17" y="8"/>
                    <a:pt x="17" y="3"/>
                    <a:pt x="17" y="2"/>
                  </a:cubicBezTo>
                  <a:cubicBezTo>
                    <a:pt x="16" y="0"/>
                    <a:pt x="8" y="2"/>
                    <a:pt x="4" y="2"/>
                  </a:cubicBezTo>
                  <a:cubicBezTo>
                    <a:pt x="0" y="3"/>
                    <a:pt x="5" y="5"/>
                    <a:pt x="8" y="7"/>
                  </a:cubicBezTo>
                  <a:cubicBezTo>
                    <a:pt x="11" y="9"/>
                    <a:pt x="14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88"/>
            <p:cNvSpPr/>
            <p:nvPr/>
          </p:nvSpPr>
          <p:spPr bwMode="auto">
            <a:xfrm>
              <a:off x="4759811" y="2441542"/>
              <a:ext cx="22556" cy="17771"/>
            </a:xfrm>
            <a:custGeom>
              <a:avLst/>
              <a:gdLst>
                <a:gd name="T0" fmla="*/ 7 w 14"/>
                <a:gd name="T1" fmla="*/ 1 h 11"/>
                <a:gd name="T2" fmla="*/ 2 w 14"/>
                <a:gd name="T3" fmla="*/ 4 h 11"/>
                <a:gd name="T4" fmla="*/ 6 w 14"/>
                <a:gd name="T5" fmla="*/ 10 h 11"/>
                <a:gd name="T6" fmla="*/ 12 w 14"/>
                <a:gd name="T7" fmla="*/ 6 h 11"/>
                <a:gd name="T8" fmla="*/ 8 w 14"/>
                <a:gd name="T9" fmla="*/ 4 h 11"/>
                <a:gd name="T10" fmla="*/ 7 w 14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1">
                  <a:moveTo>
                    <a:pt x="7" y="1"/>
                  </a:moveTo>
                  <a:cubicBezTo>
                    <a:pt x="7" y="0"/>
                    <a:pt x="3" y="2"/>
                    <a:pt x="2" y="4"/>
                  </a:cubicBezTo>
                  <a:cubicBezTo>
                    <a:pt x="0" y="5"/>
                    <a:pt x="3" y="9"/>
                    <a:pt x="6" y="10"/>
                  </a:cubicBezTo>
                  <a:cubicBezTo>
                    <a:pt x="9" y="11"/>
                    <a:pt x="10" y="7"/>
                    <a:pt x="12" y="6"/>
                  </a:cubicBezTo>
                  <a:cubicBezTo>
                    <a:pt x="14" y="4"/>
                    <a:pt x="10" y="4"/>
                    <a:pt x="8" y="4"/>
                  </a:cubicBezTo>
                  <a:cubicBezTo>
                    <a:pt x="7" y="4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89"/>
            <p:cNvSpPr/>
            <p:nvPr/>
          </p:nvSpPr>
          <p:spPr bwMode="auto">
            <a:xfrm>
              <a:off x="4491876" y="2054676"/>
              <a:ext cx="363626" cy="395067"/>
            </a:xfrm>
            <a:custGeom>
              <a:avLst/>
              <a:gdLst>
                <a:gd name="T0" fmla="*/ 13 w 225"/>
                <a:gd name="T1" fmla="*/ 65 h 244"/>
                <a:gd name="T2" fmla="*/ 19 w 225"/>
                <a:gd name="T3" fmla="*/ 77 h 244"/>
                <a:gd name="T4" fmla="*/ 26 w 225"/>
                <a:gd name="T5" fmla="*/ 85 h 244"/>
                <a:gd name="T6" fmla="*/ 54 w 225"/>
                <a:gd name="T7" fmla="*/ 92 h 244"/>
                <a:gd name="T8" fmla="*/ 79 w 225"/>
                <a:gd name="T9" fmla="*/ 91 h 244"/>
                <a:gd name="T10" fmla="*/ 103 w 225"/>
                <a:gd name="T11" fmla="*/ 91 h 244"/>
                <a:gd name="T12" fmla="*/ 119 w 225"/>
                <a:gd name="T13" fmla="*/ 108 h 244"/>
                <a:gd name="T14" fmla="*/ 124 w 225"/>
                <a:gd name="T15" fmla="*/ 131 h 244"/>
                <a:gd name="T16" fmla="*/ 116 w 225"/>
                <a:gd name="T17" fmla="*/ 152 h 244"/>
                <a:gd name="T18" fmla="*/ 99 w 225"/>
                <a:gd name="T19" fmla="*/ 174 h 244"/>
                <a:gd name="T20" fmla="*/ 72 w 225"/>
                <a:gd name="T21" fmla="*/ 176 h 244"/>
                <a:gd name="T22" fmla="*/ 68 w 225"/>
                <a:gd name="T23" fmla="*/ 201 h 244"/>
                <a:gd name="T24" fmla="*/ 104 w 225"/>
                <a:gd name="T25" fmla="*/ 199 h 244"/>
                <a:gd name="T26" fmla="*/ 122 w 225"/>
                <a:gd name="T27" fmla="*/ 213 h 244"/>
                <a:gd name="T28" fmla="*/ 129 w 225"/>
                <a:gd name="T29" fmla="*/ 229 h 244"/>
                <a:gd name="T30" fmla="*/ 150 w 225"/>
                <a:gd name="T31" fmla="*/ 234 h 244"/>
                <a:gd name="T32" fmla="*/ 163 w 225"/>
                <a:gd name="T33" fmla="*/ 228 h 244"/>
                <a:gd name="T34" fmla="*/ 149 w 225"/>
                <a:gd name="T35" fmla="*/ 215 h 244"/>
                <a:gd name="T36" fmla="*/ 156 w 225"/>
                <a:gd name="T37" fmla="*/ 214 h 244"/>
                <a:gd name="T38" fmla="*/ 175 w 225"/>
                <a:gd name="T39" fmla="*/ 226 h 244"/>
                <a:gd name="T40" fmla="*/ 184 w 225"/>
                <a:gd name="T41" fmla="*/ 230 h 244"/>
                <a:gd name="T42" fmla="*/ 184 w 225"/>
                <a:gd name="T43" fmla="*/ 219 h 244"/>
                <a:gd name="T44" fmla="*/ 184 w 225"/>
                <a:gd name="T45" fmla="*/ 205 h 244"/>
                <a:gd name="T46" fmla="*/ 172 w 225"/>
                <a:gd name="T47" fmla="*/ 190 h 244"/>
                <a:gd name="T48" fmla="*/ 167 w 225"/>
                <a:gd name="T49" fmla="*/ 179 h 244"/>
                <a:gd name="T50" fmla="*/ 165 w 225"/>
                <a:gd name="T51" fmla="*/ 168 h 244"/>
                <a:gd name="T52" fmla="*/ 177 w 225"/>
                <a:gd name="T53" fmla="*/ 165 h 244"/>
                <a:gd name="T54" fmla="*/ 187 w 225"/>
                <a:gd name="T55" fmla="*/ 171 h 244"/>
                <a:gd name="T56" fmla="*/ 190 w 225"/>
                <a:gd name="T57" fmla="*/ 179 h 244"/>
                <a:gd name="T58" fmla="*/ 199 w 225"/>
                <a:gd name="T59" fmla="*/ 182 h 244"/>
                <a:gd name="T60" fmla="*/ 211 w 225"/>
                <a:gd name="T61" fmla="*/ 175 h 244"/>
                <a:gd name="T62" fmla="*/ 219 w 225"/>
                <a:gd name="T63" fmla="*/ 160 h 244"/>
                <a:gd name="T64" fmla="*/ 217 w 225"/>
                <a:gd name="T65" fmla="*/ 154 h 244"/>
                <a:gd name="T66" fmla="*/ 205 w 225"/>
                <a:gd name="T67" fmla="*/ 149 h 244"/>
                <a:gd name="T68" fmla="*/ 202 w 225"/>
                <a:gd name="T69" fmla="*/ 146 h 244"/>
                <a:gd name="T70" fmla="*/ 192 w 225"/>
                <a:gd name="T71" fmla="*/ 133 h 244"/>
                <a:gd name="T72" fmla="*/ 180 w 225"/>
                <a:gd name="T73" fmla="*/ 123 h 244"/>
                <a:gd name="T74" fmla="*/ 172 w 225"/>
                <a:gd name="T75" fmla="*/ 116 h 244"/>
                <a:gd name="T76" fmla="*/ 179 w 225"/>
                <a:gd name="T77" fmla="*/ 109 h 244"/>
                <a:gd name="T78" fmla="*/ 185 w 225"/>
                <a:gd name="T79" fmla="*/ 96 h 244"/>
                <a:gd name="T80" fmla="*/ 173 w 225"/>
                <a:gd name="T81" fmla="*/ 84 h 244"/>
                <a:gd name="T82" fmla="*/ 164 w 225"/>
                <a:gd name="T83" fmla="*/ 71 h 244"/>
                <a:gd name="T84" fmla="*/ 151 w 225"/>
                <a:gd name="T85" fmla="*/ 61 h 244"/>
                <a:gd name="T86" fmla="*/ 134 w 225"/>
                <a:gd name="T87" fmla="*/ 51 h 244"/>
                <a:gd name="T88" fmla="*/ 118 w 225"/>
                <a:gd name="T89" fmla="*/ 36 h 244"/>
                <a:gd name="T90" fmla="*/ 96 w 225"/>
                <a:gd name="T91" fmla="*/ 40 h 244"/>
                <a:gd name="T92" fmla="*/ 83 w 225"/>
                <a:gd name="T93" fmla="*/ 38 h 244"/>
                <a:gd name="T94" fmla="*/ 73 w 225"/>
                <a:gd name="T95" fmla="*/ 37 h 244"/>
                <a:gd name="T96" fmla="*/ 83 w 225"/>
                <a:gd name="T97" fmla="*/ 16 h 244"/>
                <a:gd name="T98" fmla="*/ 73 w 225"/>
                <a:gd name="T99" fmla="*/ 5 h 244"/>
                <a:gd name="T100" fmla="*/ 69 w 225"/>
                <a:gd name="T101" fmla="*/ 13 h 244"/>
                <a:gd name="T102" fmla="*/ 55 w 225"/>
                <a:gd name="T103" fmla="*/ 20 h 244"/>
                <a:gd name="T104" fmla="*/ 48 w 225"/>
                <a:gd name="T105" fmla="*/ 39 h 244"/>
                <a:gd name="T106" fmla="*/ 64 w 225"/>
                <a:gd name="T107" fmla="*/ 61 h 244"/>
                <a:gd name="T108" fmla="*/ 52 w 225"/>
                <a:gd name="T109" fmla="*/ 64 h 244"/>
                <a:gd name="T110" fmla="*/ 45 w 225"/>
                <a:gd name="T111" fmla="*/ 54 h 244"/>
                <a:gd name="T112" fmla="*/ 58 w 225"/>
                <a:gd name="T113" fmla="*/ 8 h 244"/>
                <a:gd name="T114" fmla="*/ 29 w 225"/>
                <a:gd name="T115" fmla="*/ 8 h 244"/>
                <a:gd name="T116" fmla="*/ 3 w 225"/>
                <a:gd name="T117" fmla="*/ 4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5" h="244">
                  <a:moveTo>
                    <a:pt x="4" y="51"/>
                  </a:moveTo>
                  <a:cubicBezTo>
                    <a:pt x="6" y="54"/>
                    <a:pt x="6" y="54"/>
                    <a:pt x="5" y="55"/>
                  </a:cubicBezTo>
                  <a:cubicBezTo>
                    <a:pt x="4" y="56"/>
                    <a:pt x="5" y="60"/>
                    <a:pt x="6" y="62"/>
                  </a:cubicBezTo>
                  <a:cubicBezTo>
                    <a:pt x="7" y="64"/>
                    <a:pt x="9" y="64"/>
                    <a:pt x="13" y="65"/>
                  </a:cubicBezTo>
                  <a:cubicBezTo>
                    <a:pt x="17" y="66"/>
                    <a:pt x="19" y="68"/>
                    <a:pt x="19" y="70"/>
                  </a:cubicBezTo>
                  <a:cubicBezTo>
                    <a:pt x="20" y="71"/>
                    <a:pt x="13" y="69"/>
                    <a:pt x="11" y="69"/>
                  </a:cubicBezTo>
                  <a:cubicBezTo>
                    <a:pt x="9" y="69"/>
                    <a:pt x="11" y="72"/>
                    <a:pt x="13" y="75"/>
                  </a:cubicBezTo>
                  <a:cubicBezTo>
                    <a:pt x="15" y="78"/>
                    <a:pt x="15" y="76"/>
                    <a:pt x="19" y="77"/>
                  </a:cubicBezTo>
                  <a:cubicBezTo>
                    <a:pt x="22" y="78"/>
                    <a:pt x="22" y="80"/>
                    <a:pt x="22" y="81"/>
                  </a:cubicBezTo>
                  <a:cubicBezTo>
                    <a:pt x="23" y="83"/>
                    <a:pt x="16" y="79"/>
                    <a:pt x="17" y="80"/>
                  </a:cubicBezTo>
                  <a:cubicBezTo>
                    <a:pt x="18" y="81"/>
                    <a:pt x="21" y="85"/>
                    <a:pt x="22" y="86"/>
                  </a:cubicBezTo>
                  <a:cubicBezTo>
                    <a:pt x="24" y="87"/>
                    <a:pt x="25" y="85"/>
                    <a:pt x="26" y="85"/>
                  </a:cubicBezTo>
                  <a:cubicBezTo>
                    <a:pt x="28" y="84"/>
                    <a:pt x="30" y="88"/>
                    <a:pt x="31" y="88"/>
                  </a:cubicBezTo>
                  <a:cubicBezTo>
                    <a:pt x="32" y="88"/>
                    <a:pt x="35" y="87"/>
                    <a:pt x="36" y="86"/>
                  </a:cubicBezTo>
                  <a:cubicBezTo>
                    <a:pt x="37" y="86"/>
                    <a:pt x="38" y="90"/>
                    <a:pt x="41" y="91"/>
                  </a:cubicBezTo>
                  <a:cubicBezTo>
                    <a:pt x="43" y="92"/>
                    <a:pt x="52" y="91"/>
                    <a:pt x="54" y="92"/>
                  </a:cubicBezTo>
                  <a:cubicBezTo>
                    <a:pt x="56" y="93"/>
                    <a:pt x="57" y="93"/>
                    <a:pt x="59" y="93"/>
                  </a:cubicBezTo>
                  <a:cubicBezTo>
                    <a:pt x="60" y="93"/>
                    <a:pt x="61" y="92"/>
                    <a:pt x="62" y="92"/>
                  </a:cubicBezTo>
                  <a:cubicBezTo>
                    <a:pt x="64" y="91"/>
                    <a:pt x="63" y="93"/>
                    <a:pt x="64" y="93"/>
                  </a:cubicBezTo>
                  <a:cubicBezTo>
                    <a:pt x="64" y="93"/>
                    <a:pt x="77" y="91"/>
                    <a:pt x="79" y="91"/>
                  </a:cubicBezTo>
                  <a:cubicBezTo>
                    <a:pt x="81" y="91"/>
                    <a:pt x="87" y="90"/>
                    <a:pt x="89" y="90"/>
                  </a:cubicBezTo>
                  <a:cubicBezTo>
                    <a:pt x="91" y="89"/>
                    <a:pt x="94" y="95"/>
                    <a:pt x="96" y="96"/>
                  </a:cubicBezTo>
                  <a:cubicBezTo>
                    <a:pt x="98" y="98"/>
                    <a:pt x="98" y="96"/>
                    <a:pt x="98" y="94"/>
                  </a:cubicBezTo>
                  <a:cubicBezTo>
                    <a:pt x="99" y="93"/>
                    <a:pt x="101" y="91"/>
                    <a:pt x="103" y="91"/>
                  </a:cubicBezTo>
                  <a:cubicBezTo>
                    <a:pt x="105" y="91"/>
                    <a:pt x="104" y="94"/>
                    <a:pt x="103" y="95"/>
                  </a:cubicBezTo>
                  <a:cubicBezTo>
                    <a:pt x="102" y="96"/>
                    <a:pt x="102" y="99"/>
                    <a:pt x="103" y="102"/>
                  </a:cubicBezTo>
                  <a:cubicBezTo>
                    <a:pt x="105" y="104"/>
                    <a:pt x="107" y="104"/>
                    <a:pt x="110" y="106"/>
                  </a:cubicBezTo>
                  <a:cubicBezTo>
                    <a:pt x="113" y="108"/>
                    <a:pt x="117" y="108"/>
                    <a:pt x="119" y="108"/>
                  </a:cubicBezTo>
                  <a:cubicBezTo>
                    <a:pt x="122" y="108"/>
                    <a:pt x="125" y="110"/>
                    <a:pt x="122" y="111"/>
                  </a:cubicBezTo>
                  <a:cubicBezTo>
                    <a:pt x="120" y="113"/>
                    <a:pt x="119" y="118"/>
                    <a:pt x="120" y="120"/>
                  </a:cubicBezTo>
                  <a:cubicBezTo>
                    <a:pt x="121" y="123"/>
                    <a:pt x="121" y="125"/>
                    <a:pt x="123" y="126"/>
                  </a:cubicBezTo>
                  <a:cubicBezTo>
                    <a:pt x="125" y="126"/>
                    <a:pt x="125" y="126"/>
                    <a:pt x="124" y="131"/>
                  </a:cubicBezTo>
                  <a:cubicBezTo>
                    <a:pt x="123" y="136"/>
                    <a:pt x="127" y="139"/>
                    <a:pt x="127" y="141"/>
                  </a:cubicBezTo>
                  <a:cubicBezTo>
                    <a:pt x="126" y="144"/>
                    <a:pt x="124" y="144"/>
                    <a:pt x="122" y="145"/>
                  </a:cubicBezTo>
                  <a:cubicBezTo>
                    <a:pt x="121" y="146"/>
                    <a:pt x="123" y="148"/>
                    <a:pt x="125" y="149"/>
                  </a:cubicBezTo>
                  <a:cubicBezTo>
                    <a:pt x="126" y="150"/>
                    <a:pt x="120" y="151"/>
                    <a:pt x="116" y="152"/>
                  </a:cubicBezTo>
                  <a:cubicBezTo>
                    <a:pt x="113" y="153"/>
                    <a:pt x="108" y="157"/>
                    <a:pt x="107" y="160"/>
                  </a:cubicBezTo>
                  <a:cubicBezTo>
                    <a:pt x="106" y="162"/>
                    <a:pt x="110" y="167"/>
                    <a:pt x="111" y="170"/>
                  </a:cubicBezTo>
                  <a:cubicBezTo>
                    <a:pt x="111" y="172"/>
                    <a:pt x="107" y="174"/>
                    <a:pt x="104" y="175"/>
                  </a:cubicBezTo>
                  <a:cubicBezTo>
                    <a:pt x="101" y="176"/>
                    <a:pt x="101" y="175"/>
                    <a:pt x="99" y="174"/>
                  </a:cubicBezTo>
                  <a:cubicBezTo>
                    <a:pt x="97" y="174"/>
                    <a:pt x="96" y="174"/>
                    <a:pt x="93" y="175"/>
                  </a:cubicBezTo>
                  <a:cubicBezTo>
                    <a:pt x="90" y="175"/>
                    <a:pt x="88" y="173"/>
                    <a:pt x="87" y="172"/>
                  </a:cubicBezTo>
                  <a:cubicBezTo>
                    <a:pt x="86" y="171"/>
                    <a:pt x="79" y="172"/>
                    <a:pt x="77" y="173"/>
                  </a:cubicBezTo>
                  <a:cubicBezTo>
                    <a:pt x="76" y="174"/>
                    <a:pt x="74" y="175"/>
                    <a:pt x="72" y="176"/>
                  </a:cubicBezTo>
                  <a:cubicBezTo>
                    <a:pt x="70" y="177"/>
                    <a:pt x="73" y="178"/>
                    <a:pt x="74" y="179"/>
                  </a:cubicBezTo>
                  <a:cubicBezTo>
                    <a:pt x="75" y="180"/>
                    <a:pt x="73" y="184"/>
                    <a:pt x="72" y="186"/>
                  </a:cubicBezTo>
                  <a:cubicBezTo>
                    <a:pt x="71" y="188"/>
                    <a:pt x="66" y="189"/>
                    <a:pt x="65" y="191"/>
                  </a:cubicBezTo>
                  <a:cubicBezTo>
                    <a:pt x="64" y="193"/>
                    <a:pt x="67" y="200"/>
                    <a:pt x="68" y="201"/>
                  </a:cubicBezTo>
                  <a:cubicBezTo>
                    <a:pt x="70" y="202"/>
                    <a:pt x="75" y="203"/>
                    <a:pt x="78" y="202"/>
                  </a:cubicBezTo>
                  <a:cubicBezTo>
                    <a:pt x="82" y="202"/>
                    <a:pt x="90" y="198"/>
                    <a:pt x="93" y="198"/>
                  </a:cubicBezTo>
                  <a:cubicBezTo>
                    <a:pt x="95" y="198"/>
                    <a:pt x="98" y="199"/>
                    <a:pt x="100" y="200"/>
                  </a:cubicBezTo>
                  <a:cubicBezTo>
                    <a:pt x="103" y="201"/>
                    <a:pt x="103" y="201"/>
                    <a:pt x="104" y="199"/>
                  </a:cubicBezTo>
                  <a:cubicBezTo>
                    <a:pt x="105" y="198"/>
                    <a:pt x="110" y="201"/>
                    <a:pt x="111" y="203"/>
                  </a:cubicBezTo>
                  <a:cubicBezTo>
                    <a:pt x="112" y="204"/>
                    <a:pt x="109" y="208"/>
                    <a:pt x="111" y="209"/>
                  </a:cubicBezTo>
                  <a:cubicBezTo>
                    <a:pt x="112" y="211"/>
                    <a:pt x="114" y="210"/>
                    <a:pt x="117" y="210"/>
                  </a:cubicBezTo>
                  <a:cubicBezTo>
                    <a:pt x="120" y="210"/>
                    <a:pt x="120" y="212"/>
                    <a:pt x="122" y="213"/>
                  </a:cubicBezTo>
                  <a:cubicBezTo>
                    <a:pt x="124" y="214"/>
                    <a:pt x="119" y="215"/>
                    <a:pt x="117" y="217"/>
                  </a:cubicBezTo>
                  <a:cubicBezTo>
                    <a:pt x="114" y="218"/>
                    <a:pt x="117" y="220"/>
                    <a:pt x="121" y="221"/>
                  </a:cubicBezTo>
                  <a:cubicBezTo>
                    <a:pt x="124" y="222"/>
                    <a:pt x="122" y="224"/>
                    <a:pt x="123" y="226"/>
                  </a:cubicBezTo>
                  <a:cubicBezTo>
                    <a:pt x="125" y="227"/>
                    <a:pt x="127" y="229"/>
                    <a:pt x="129" y="229"/>
                  </a:cubicBezTo>
                  <a:cubicBezTo>
                    <a:pt x="131" y="229"/>
                    <a:pt x="128" y="226"/>
                    <a:pt x="129" y="226"/>
                  </a:cubicBezTo>
                  <a:cubicBezTo>
                    <a:pt x="129" y="225"/>
                    <a:pt x="132" y="228"/>
                    <a:pt x="136" y="229"/>
                  </a:cubicBezTo>
                  <a:cubicBezTo>
                    <a:pt x="140" y="231"/>
                    <a:pt x="138" y="231"/>
                    <a:pt x="139" y="232"/>
                  </a:cubicBezTo>
                  <a:cubicBezTo>
                    <a:pt x="140" y="233"/>
                    <a:pt x="148" y="234"/>
                    <a:pt x="150" y="234"/>
                  </a:cubicBezTo>
                  <a:cubicBezTo>
                    <a:pt x="152" y="234"/>
                    <a:pt x="157" y="242"/>
                    <a:pt x="161" y="243"/>
                  </a:cubicBezTo>
                  <a:cubicBezTo>
                    <a:pt x="165" y="244"/>
                    <a:pt x="166" y="239"/>
                    <a:pt x="167" y="238"/>
                  </a:cubicBezTo>
                  <a:cubicBezTo>
                    <a:pt x="169" y="237"/>
                    <a:pt x="167" y="235"/>
                    <a:pt x="167" y="233"/>
                  </a:cubicBezTo>
                  <a:cubicBezTo>
                    <a:pt x="168" y="232"/>
                    <a:pt x="166" y="229"/>
                    <a:pt x="163" y="228"/>
                  </a:cubicBezTo>
                  <a:cubicBezTo>
                    <a:pt x="161" y="227"/>
                    <a:pt x="159" y="224"/>
                    <a:pt x="156" y="222"/>
                  </a:cubicBezTo>
                  <a:cubicBezTo>
                    <a:pt x="153" y="219"/>
                    <a:pt x="155" y="219"/>
                    <a:pt x="156" y="218"/>
                  </a:cubicBezTo>
                  <a:cubicBezTo>
                    <a:pt x="156" y="216"/>
                    <a:pt x="154" y="217"/>
                    <a:pt x="153" y="217"/>
                  </a:cubicBezTo>
                  <a:cubicBezTo>
                    <a:pt x="151" y="218"/>
                    <a:pt x="150" y="217"/>
                    <a:pt x="149" y="215"/>
                  </a:cubicBezTo>
                  <a:cubicBezTo>
                    <a:pt x="148" y="213"/>
                    <a:pt x="146" y="209"/>
                    <a:pt x="146" y="209"/>
                  </a:cubicBezTo>
                  <a:cubicBezTo>
                    <a:pt x="147" y="208"/>
                    <a:pt x="148" y="209"/>
                    <a:pt x="149" y="209"/>
                  </a:cubicBezTo>
                  <a:cubicBezTo>
                    <a:pt x="149" y="210"/>
                    <a:pt x="150" y="209"/>
                    <a:pt x="151" y="208"/>
                  </a:cubicBezTo>
                  <a:cubicBezTo>
                    <a:pt x="152" y="207"/>
                    <a:pt x="154" y="212"/>
                    <a:pt x="156" y="214"/>
                  </a:cubicBezTo>
                  <a:cubicBezTo>
                    <a:pt x="157" y="216"/>
                    <a:pt x="158" y="214"/>
                    <a:pt x="159" y="213"/>
                  </a:cubicBezTo>
                  <a:cubicBezTo>
                    <a:pt x="159" y="212"/>
                    <a:pt x="161" y="216"/>
                    <a:pt x="162" y="218"/>
                  </a:cubicBezTo>
                  <a:cubicBezTo>
                    <a:pt x="164" y="220"/>
                    <a:pt x="168" y="221"/>
                    <a:pt x="168" y="223"/>
                  </a:cubicBezTo>
                  <a:cubicBezTo>
                    <a:pt x="169" y="224"/>
                    <a:pt x="174" y="225"/>
                    <a:pt x="175" y="226"/>
                  </a:cubicBezTo>
                  <a:cubicBezTo>
                    <a:pt x="177" y="227"/>
                    <a:pt x="174" y="229"/>
                    <a:pt x="174" y="231"/>
                  </a:cubicBezTo>
                  <a:cubicBezTo>
                    <a:pt x="173" y="233"/>
                    <a:pt x="175" y="232"/>
                    <a:pt x="176" y="232"/>
                  </a:cubicBezTo>
                  <a:cubicBezTo>
                    <a:pt x="178" y="232"/>
                    <a:pt x="178" y="233"/>
                    <a:pt x="180" y="234"/>
                  </a:cubicBezTo>
                  <a:cubicBezTo>
                    <a:pt x="181" y="235"/>
                    <a:pt x="183" y="231"/>
                    <a:pt x="184" y="230"/>
                  </a:cubicBezTo>
                  <a:cubicBezTo>
                    <a:pt x="185" y="229"/>
                    <a:pt x="180" y="229"/>
                    <a:pt x="180" y="228"/>
                  </a:cubicBezTo>
                  <a:cubicBezTo>
                    <a:pt x="180" y="227"/>
                    <a:pt x="181" y="224"/>
                    <a:pt x="182" y="223"/>
                  </a:cubicBezTo>
                  <a:cubicBezTo>
                    <a:pt x="183" y="221"/>
                    <a:pt x="182" y="219"/>
                    <a:pt x="182" y="218"/>
                  </a:cubicBezTo>
                  <a:cubicBezTo>
                    <a:pt x="182" y="216"/>
                    <a:pt x="184" y="218"/>
                    <a:pt x="184" y="219"/>
                  </a:cubicBezTo>
                  <a:cubicBezTo>
                    <a:pt x="185" y="220"/>
                    <a:pt x="187" y="218"/>
                    <a:pt x="188" y="218"/>
                  </a:cubicBezTo>
                  <a:cubicBezTo>
                    <a:pt x="190" y="218"/>
                    <a:pt x="187" y="215"/>
                    <a:pt x="188" y="214"/>
                  </a:cubicBezTo>
                  <a:cubicBezTo>
                    <a:pt x="189" y="212"/>
                    <a:pt x="187" y="211"/>
                    <a:pt x="186" y="210"/>
                  </a:cubicBezTo>
                  <a:cubicBezTo>
                    <a:pt x="186" y="209"/>
                    <a:pt x="186" y="206"/>
                    <a:pt x="184" y="205"/>
                  </a:cubicBezTo>
                  <a:cubicBezTo>
                    <a:pt x="182" y="204"/>
                    <a:pt x="183" y="198"/>
                    <a:pt x="180" y="196"/>
                  </a:cubicBezTo>
                  <a:cubicBezTo>
                    <a:pt x="178" y="195"/>
                    <a:pt x="178" y="191"/>
                    <a:pt x="178" y="190"/>
                  </a:cubicBezTo>
                  <a:cubicBezTo>
                    <a:pt x="177" y="190"/>
                    <a:pt x="176" y="191"/>
                    <a:pt x="175" y="192"/>
                  </a:cubicBezTo>
                  <a:cubicBezTo>
                    <a:pt x="174" y="193"/>
                    <a:pt x="174" y="190"/>
                    <a:pt x="172" y="190"/>
                  </a:cubicBezTo>
                  <a:cubicBezTo>
                    <a:pt x="170" y="190"/>
                    <a:pt x="170" y="189"/>
                    <a:pt x="168" y="189"/>
                  </a:cubicBezTo>
                  <a:cubicBezTo>
                    <a:pt x="166" y="189"/>
                    <a:pt x="167" y="186"/>
                    <a:pt x="170" y="185"/>
                  </a:cubicBezTo>
                  <a:cubicBezTo>
                    <a:pt x="172" y="184"/>
                    <a:pt x="170" y="183"/>
                    <a:pt x="169" y="182"/>
                  </a:cubicBezTo>
                  <a:cubicBezTo>
                    <a:pt x="168" y="180"/>
                    <a:pt x="169" y="179"/>
                    <a:pt x="167" y="179"/>
                  </a:cubicBezTo>
                  <a:cubicBezTo>
                    <a:pt x="166" y="178"/>
                    <a:pt x="166" y="177"/>
                    <a:pt x="167" y="176"/>
                  </a:cubicBezTo>
                  <a:cubicBezTo>
                    <a:pt x="168" y="175"/>
                    <a:pt x="163" y="175"/>
                    <a:pt x="163" y="175"/>
                  </a:cubicBezTo>
                  <a:cubicBezTo>
                    <a:pt x="163" y="174"/>
                    <a:pt x="165" y="171"/>
                    <a:pt x="167" y="171"/>
                  </a:cubicBezTo>
                  <a:cubicBezTo>
                    <a:pt x="169" y="170"/>
                    <a:pt x="166" y="169"/>
                    <a:pt x="165" y="168"/>
                  </a:cubicBezTo>
                  <a:cubicBezTo>
                    <a:pt x="164" y="168"/>
                    <a:pt x="166" y="166"/>
                    <a:pt x="167" y="166"/>
                  </a:cubicBezTo>
                  <a:cubicBezTo>
                    <a:pt x="168" y="166"/>
                    <a:pt x="169" y="163"/>
                    <a:pt x="171" y="162"/>
                  </a:cubicBezTo>
                  <a:cubicBezTo>
                    <a:pt x="173" y="162"/>
                    <a:pt x="174" y="161"/>
                    <a:pt x="175" y="160"/>
                  </a:cubicBezTo>
                  <a:cubicBezTo>
                    <a:pt x="176" y="160"/>
                    <a:pt x="177" y="163"/>
                    <a:pt x="177" y="165"/>
                  </a:cubicBezTo>
                  <a:cubicBezTo>
                    <a:pt x="178" y="166"/>
                    <a:pt x="178" y="168"/>
                    <a:pt x="179" y="169"/>
                  </a:cubicBezTo>
                  <a:cubicBezTo>
                    <a:pt x="180" y="170"/>
                    <a:pt x="182" y="168"/>
                    <a:pt x="184" y="168"/>
                  </a:cubicBezTo>
                  <a:cubicBezTo>
                    <a:pt x="185" y="167"/>
                    <a:pt x="183" y="169"/>
                    <a:pt x="183" y="170"/>
                  </a:cubicBezTo>
                  <a:cubicBezTo>
                    <a:pt x="182" y="172"/>
                    <a:pt x="184" y="171"/>
                    <a:pt x="187" y="171"/>
                  </a:cubicBezTo>
                  <a:cubicBezTo>
                    <a:pt x="189" y="171"/>
                    <a:pt x="186" y="173"/>
                    <a:pt x="185" y="174"/>
                  </a:cubicBezTo>
                  <a:cubicBezTo>
                    <a:pt x="184" y="175"/>
                    <a:pt x="186" y="176"/>
                    <a:pt x="188" y="177"/>
                  </a:cubicBezTo>
                  <a:cubicBezTo>
                    <a:pt x="190" y="177"/>
                    <a:pt x="189" y="177"/>
                    <a:pt x="187" y="179"/>
                  </a:cubicBezTo>
                  <a:cubicBezTo>
                    <a:pt x="185" y="180"/>
                    <a:pt x="188" y="179"/>
                    <a:pt x="190" y="179"/>
                  </a:cubicBezTo>
                  <a:cubicBezTo>
                    <a:pt x="192" y="180"/>
                    <a:pt x="188" y="184"/>
                    <a:pt x="188" y="184"/>
                  </a:cubicBezTo>
                  <a:cubicBezTo>
                    <a:pt x="188" y="184"/>
                    <a:pt x="192" y="184"/>
                    <a:pt x="194" y="183"/>
                  </a:cubicBezTo>
                  <a:cubicBezTo>
                    <a:pt x="196" y="182"/>
                    <a:pt x="198" y="186"/>
                    <a:pt x="201" y="187"/>
                  </a:cubicBezTo>
                  <a:cubicBezTo>
                    <a:pt x="203" y="187"/>
                    <a:pt x="198" y="181"/>
                    <a:pt x="199" y="182"/>
                  </a:cubicBezTo>
                  <a:cubicBezTo>
                    <a:pt x="200" y="182"/>
                    <a:pt x="199" y="178"/>
                    <a:pt x="201" y="178"/>
                  </a:cubicBezTo>
                  <a:cubicBezTo>
                    <a:pt x="203" y="178"/>
                    <a:pt x="203" y="175"/>
                    <a:pt x="203" y="173"/>
                  </a:cubicBezTo>
                  <a:cubicBezTo>
                    <a:pt x="203" y="172"/>
                    <a:pt x="206" y="176"/>
                    <a:pt x="207" y="178"/>
                  </a:cubicBezTo>
                  <a:cubicBezTo>
                    <a:pt x="209" y="179"/>
                    <a:pt x="209" y="176"/>
                    <a:pt x="211" y="175"/>
                  </a:cubicBezTo>
                  <a:cubicBezTo>
                    <a:pt x="213" y="174"/>
                    <a:pt x="217" y="175"/>
                    <a:pt x="219" y="175"/>
                  </a:cubicBezTo>
                  <a:cubicBezTo>
                    <a:pt x="220" y="175"/>
                    <a:pt x="220" y="172"/>
                    <a:pt x="218" y="170"/>
                  </a:cubicBezTo>
                  <a:cubicBezTo>
                    <a:pt x="216" y="168"/>
                    <a:pt x="214" y="164"/>
                    <a:pt x="213" y="162"/>
                  </a:cubicBezTo>
                  <a:cubicBezTo>
                    <a:pt x="212" y="159"/>
                    <a:pt x="216" y="160"/>
                    <a:pt x="219" y="160"/>
                  </a:cubicBezTo>
                  <a:cubicBezTo>
                    <a:pt x="222" y="160"/>
                    <a:pt x="223" y="158"/>
                    <a:pt x="224" y="156"/>
                  </a:cubicBezTo>
                  <a:cubicBezTo>
                    <a:pt x="225" y="155"/>
                    <a:pt x="224" y="154"/>
                    <a:pt x="222" y="155"/>
                  </a:cubicBezTo>
                  <a:cubicBezTo>
                    <a:pt x="221" y="155"/>
                    <a:pt x="220" y="150"/>
                    <a:pt x="219" y="150"/>
                  </a:cubicBezTo>
                  <a:cubicBezTo>
                    <a:pt x="218" y="149"/>
                    <a:pt x="217" y="153"/>
                    <a:pt x="217" y="154"/>
                  </a:cubicBezTo>
                  <a:cubicBezTo>
                    <a:pt x="216" y="154"/>
                    <a:pt x="212" y="153"/>
                    <a:pt x="211" y="153"/>
                  </a:cubicBezTo>
                  <a:cubicBezTo>
                    <a:pt x="209" y="153"/>
                    <a:pt x="212" y="149"/>
                    <a:pt x="212" y="148"/>
                  </a:cubicBezTo>
                  <a:cubicBezTo>
                    <a:pt x="212" y="147"/>
                    <a:pt x="208" y="150"/>
                    <a:pt x="207" y="151"/>
                  </a:cubicBezTo>
                  <a:cubicBezTo>
                    <a:pt x="205" y="152"/>
                    <a:pt x="206" y="149"/>
                    <a:pt x="205" y="149"/>
                  </a:cubicBezTo>
                  <a:cubicBezTo>
                    <a:pt x="204" y="149"/>
                    <a:pt x="199" y="152"/>
                    <a:pt x="196" y="153"/>
                  </a:cubicBezTo>
                  <a:cubicBezTo>
                    <a:pt x="193" y="155"/>
                    <a:pt x="196" y="150"/>
                    <a:pt x="198" y="150"/>
                  </a:cubicBezTo>
                  <a:cubicBezTo>
                    <a:pt x="199" y="150"/>
                    <a:pt x="197" y="147"/>
                    <a:pt x="197" y="146"/>
                  </a:cubicBezTo>
                  <a:cubicBezTo>
                    <a:pt x="197" y="146"/>
                    <a:pt x="201" y="146"/>
                    <a:pt x="202" y="146"/>
                  </a:cubicBezTo>
                  <a:cubicBezTo>
                    <a:pt x="203" y="146"/>
                    <a:pt x="202" y="139"/>
                    <a:pt x="201" y="137"/>
                  </a:cubicBezTo>
                  <a:cubicBezTo>
                    <a:pt x="199" y="135"/>
                    <a:pt x="196" y="139"/>
                    <a:pt x="195" y="137"/>
                  </a:cubicBezTo>
                  <a:cubicBezTo>
                    <a:pt x="193" y="135"/>
                    <a:pt x="197" y="132"/>
                    <a:pt x="197" y="131"/>
                  </a:cubicBezTo>
                  <a:cubicBezTo>
                    <a:pt x="197" y="131"/>
                    <a:pt x="195" y="131"/>
                    <a:pt x="192" y="133"/>
                  </a:cubicBezTo>
                  <a:cubicBezTo>
                    <a:pt x="189" y="135"/>
                    <a:pt x="191" y="132"/>
                    <a:pt x="188" y="132"/>
                  </a:cubicBezTo>
                  <a:cubicBezTo>
                    <a:pt x="185" y="132"/>
                    <a:pt x="185" y="129"/>
                    <a:pt x="183" y="128"/>
                  </a:cubicBezTo>
                  <a:cubicBezTo>
                    <a:pt x="181" y="128"/>
                    <a:pt x="182" y="127"/>
                    <a:pt x="184" y="126"/>
                  </a:cubicBezTo>
                  <a:cubicBezTo>
                    <a:pt x="186" y="126"/>
                    <a:pt x="183" y="123"/>
                    <a:pt x="180" y="123"/>
                  </a:cubicBezTo>
                  <a:cubicBezTo>
                    <a:pt x="177" y="123"/>
                    <a:pt x="176" y="123"/>
                    <a:pt x="173" y="122"/>
                  </a:cubicBezTo>
                  <a:cubicBezTo>
                    <a:pt x="170" y="121"/>
                    <a:pt x="168" y="121"/>
                    <a:pt x="169" y="120"/>
                  </a:cubicBezTo>
                  <a:cubicBezTo>
                    <a:pt x="169" y="119"/>
                    <a:pt x="173" y="120"/>
                    <a:pt x="176" y="120"/>
                  </a:cubicBezTo>
                  <a:cubicBezTo>
                    <a:pt x="178" y="120"/>
                    <a:pt x="174" y="117"/>
                    <a:pt x="172" y="116"/>
                  </a:cubicBezTo>
                  <a:cubicBezTo>
                    <a:pt x="171" y="116"/>
                    <a:pt x="172" y="116"/>
                    <a:pt x="175" y="115"/>
                  </a:cubicBezTo>
                  <a:cubicBezTo>
                    <a:pt x="177" y="114"/>
                    <a:pt x="172" y="113"/>
                    <a:pt x="175" y="112"/>
                  </a:cubicBezTo>
                  <a:cubicBezTo>
                    <a:pt x="177" y="112"/>
                    <a:pt x="173" y="110"/>
                    <a:pt x="170" y="110"/>
                  </a:cubicBezTo>
                  <a:cubicBezTo>
                    <a:pt x="168" y="109"/>
                    <a:pt x="177" y="109"/>
                    <a:pt x="179" y="109"/>
                  </a:cubicBezTo>
                  <a:cubicBezTo>
                    <a:pt x="182" y="109"/>
                    <a:pt x="185" y="108"/>
                    <a:pt x="186" y="106"/>
                  </a:cubicBezTo>
                  <a:cubicBezTo>
                    <a:pt x="186" y="105"/>
                    <a:pt x="178" y="104"/>
                    <a:pt x="175" y="103"/>
                  </a:cubicBezTo>
                  <a:cubicBezTo>
                    <a:pt x="172" y="102"/>
                    <a:pt x="177" y="100"/>
                    <a:pt x="179" y="99"/>
                  </a:cubicBezTo>
                  <a:cubicBezTo>
                    <a:pt x="182" y="97"/>
                    <a:pt x="184" y="96"/>
                    <a:pt x="185" y="96"/>
                  </a:cubicBezTo>
                  <a:cubicBezTo>
                    <a:pt x="186" y="96"/>
                    <a:pt x="186" y="88"/>
                    <a:pt x="186" y="85"/>
                  </a:cubicBezTo>
                  <a:cubicBezTo>
                    <a:pt x="185" y="83"/>
                    <a:pt x="183" y="85"/>
                    <a:pt x="179" y="86"/>
                  </a:cubicBezTo>
                  <a:cubicBezTo>
                    <a:pt x="176" y="87"/>
                    <a:pt x="174" y="87"/>
                    <a:pt x="170" y="87"/>
                  </a:cubicBezTo>
                  <a:cubicBezTo>
                    <a:pt x="165" y="87"/>
                    <a:pt x="169" y="85"/>
                    <a:pt x="173" y="84"/>
                  </a:cubicBezTo>
                  <a:cubicBezTo>
                    <a:pt x="176" y="83"/>
                    <a:pt x="179" y="80"/>
                    <a:pt x="181" y="79"/>
                  </a:cubicBezTo>
                  <a:cubicBezTo>
                    <a:pt x="182" y="78"/>
                    <a:pt x="180" y="77"/>
                    <a:pt x="178" y="76"/>
                  </a:cubicBezTo>
                  <a:cubicBezTo>
                    <a:pt x="176" y="76"/>
                    <a:pt x="174" y="73"/>
                    <a:pt x="172" y="73"/>
                  </a:cubicBezTo>
                  <a:cubicBezTo>
                    <a:pt x="169" y="72"/>
                    <a:pt x="166" y="72"/>
                    <a:pt x="164" y="71"/>
                  </a:cubicBezTo>
                  <a:cubicBezTo>
                    <a:pt x="162" y="69"/>
                    <a:pt x="163" y="68"/>
                    <a:pt x="161" y="68"/>
                  </a:cubicBezTo>
                  <a:cubicBezTo>
                    <a:pt x="159" y="68"/>
                    <a:pt x="159" y="66"/>
                    <a:pt x="159" y="65"/>
                  </a:cubicBezTo>
                  <a:cubicBezTo>
                    <a:pt x="159" y="64"/>
                    <a:pt x="161" y="63"/>
                    <a:pt x="159" y="61"/>
                  </a:cubicBezTo>
                  <a:cubicBezTo>
                    <a:pt x="157" y="59"/>
                    <a:pt x="154" y="60"/>
                    <a:pt x="151" y="61"/>
                  </a:cubicBezTo>
                  <a:cubicBezTo>
                    <a:pt x="148" y="61"/>
                    <a:pt x="143" y="57"/>
                    <a:pt x="140" y="57"/>
                  </a:cubicBezTo>
                  <a:cubicBezTo>
                    <a:pt x="137" y="57"/>
                    <a:pt x="138" y="56"/>
                    <a:pt x="137" y="55"/>
                  </a:cubicBezTo>
                  <a:cubicBezTo>
                    <a:pt x="136" y="54"/>
                    <a:pt x="134" y="54"/>
                    <a:pt x="133" y="54"/>
                  </a:cubicBezTo>
                  <a:cubicBezTo>
                    <a:pt x="133" y="54"/>
                    <a:pt x="134" y="51"/>
                    <a:pt x="134" y="51"/>
                  </a:cubicBezTo>
                  <a:cubicBezTo>
                    <a:pt x="133" y="50"/>
                    <a:pt x="131" y="49"/>
                    <a:pt x="129" y="49"/>
                  </a:cubicBezTo>
                  <a:cubicBezTo>
                    <a:pt x="127" y="48"/>
                    <a:pt x="130" y="44"/>
                    <a:pt x="129" y="43"/>
                  </a:cubicBezTo>
                  <a:cubicBezTo>
                    <a:pt x="128" y="42"/>
                    <a:pt x="126" y="38"/>
                    <a:pt x="123" y="38"/>
                  </a:cubicBezTo>
                  <a:cubicBezTo>
                    <a:pt x="121" y="37"/>
                    <a:pt x="120" y="37"/>
                    <a:pt x="118" y="36"/>
                  </a:cubicBezTo>
                  <a:cubicBezTo>
                    <a:pt x="116" y="35"/>
                    <a:pt x="105" y="34"/>
                    <a:pt x="103" y="35"/>
                  </a:cubicBezTo>
                  <a:cubicBezTo>
                    <a:pt x="101" y="35"/>
                    <a:pt x="100" y="37"/>
                    <a:pt x="99" y="38"/>
                  </a:cubicBezTo>
                  <a:cubicBezTo>
                    <a:pt x="98" y="39"/>
                    <a:pt x="103" y="40"/>
                    <a:pt x="102" y="41"/>
                  </a:cubicBezTo>
                  <a:cubicBezTo>
                    <a:pt x="102" y="42"/>
                    <a:pt x="98" y="41"/>
                    <a:pt x="96" y="40"/>
                  </a:cubicBezTo>
                  <a:cubicBezTo>
                    <a:pt x="94" y="40"/>
                    <a:pt x="94" y="46"/>
                    <a:pt x="91" y="47"/>
                  </a:cubicBezTo>
                  <a:cubicBezTo>
                    <a:pt x="88" y="49"/>
                    <a:pt x="91" y="39"/>
                    <a:pt x="92" y="37"/>
                  </a:cubicBezTo>
                  <a:cubicBezTo>
                    <a:pt x="92" y="35"/>
                    <a:pt x="90" y="34"/>
                    <a:pt x="89" y="34"/>
                  </a:cubicBezTo>
                  <a:cubicBezTo>
                    <a:pt x="88" y="34"/>
                    <a:pt x="84" y="37"/>
                    <a:pt x="83" y="38"/>
                  </a:cubicBezTo>
                  <a:cubicBezTo>
                    <a:pt x="83" y="39"/>
                    <a:pt x="81" y="38"/>
                    <a:pt x="80" y="38"/>
                  </a:cubicBezTo>
                  <a:cubicBezTo>
                    <a:pt x="79" y="37"/>
                    <a:pt x="76" y="42"/>
                    <a:pt x="74" y="44"/>
                  </a:cubicBezTo>
                  <a:cubicBezTo>
                    <a:pt x="72" y="47"/>
                    <a:pt x="69" y="49"/>
                    <a:pt x="67" y="48"/>
                  </a:cubicBezTo>
                  <a:cubicBezTo>
                    <a:pt x="64" y="47"/>
                    <a:pt x="71" y="40"/>
                    <a:pt x="73" y="37"/>
                  </a:cubicBezTo>
                  <a:cubicBezTo>
                    <a:pt x="75" y="34"/>
                    <a:pt x="77" y="34"/>
                    <a:pt x="79" y="32"/>
                  </a:cubicBezTo>
                  <a:cubicBezTo>
                    <a:pt x="80" y="31"/>
                    <a:pt x="80" y="24"/>
                    <a:pt x="80" y="23"/>
                  </a:cubicBezTo>
                  <a:cubicBezTo>
                    <a:pt x="79" y="21"/>
                    <a:pt x="82" y="20"/>
                    <a:pt x="83" y="18"/>
                  </a:cubicBezTo>
                  <a:cubicBezTo>
                    <a:pt x="85" y="17"/>
                    <a:pt x="84" y="17"/>
                    <a:pt x="83" y="16"/>
                  </a:cubicBezTo>
                  <a:cubicBezTo>
                    <a:pt x="82" y="14"/>
                    <a:pt x="85" y="14"/>
                    <a:pt x="85" y="11"/>
                  </a:cubicBezTo>
                  <a:cubicBezTo>
                    <a:pt x="86" y="8"/>
                    <a:pt x="87" y="6"/>
                    <a:pt x="87" y="4"/>
                  </a:cubicBezTo>
                  <a:cubicBezTo>
                    <a:pt x="87" y="2"/>
                    <a:pt x="81" y="3"/>
                    <a:pt x="80" y="3"/>
                  </a:cubicBezTo>
                  <a:cubicBezTo>
                    <a:pt x="78" y="4"/>
                    <a:pt x="74" y="4"/>
                    <a:pt x="73" y="5"/>
                  </a:cubicBezTo>
                  <a:cubicBezTo>
                    <a:pt x="72" y="6"/>
                    <a:pt x="75" y="9"/>
                    <a:pt x="74" y="10"/>
                  </a:cubicBezTo>
                  <a:cubicBezTo>
                    <a:pt x="74" y="10"/>
                    <a:pt x="72" y="9"/>
                    <a:pt x="70" y="8"/>
                  </a:cubicBezTo>
                  <a:cubicBezTo>
                    <a:pt x="68" y="8"/>
                    <a:pt x="64" y="9"/>
                    <a:pt x="64" y="10"/>
                  </a:cubicBezTo>
                  <a:cubicBezTo>
                    <a:pt x="63" y="11"/>
                    <a:pt x="69" y="12"/>
                    <a:pt x="69" y="13"/>
                  </a:cubicBezTo>
                  <a:cubicBezTo>
                    <a:pt x="70" y="14"/>
                    <a:pt x="71" y="15"/>
                    <a:pt x="72" y="16"/>
                  </a:cubicBezTo>
                  <a:cubicBezTo>
                    <a:pt x="73" y="18"/>
                    <a:pt x="68" y="20"/>
                    <a:pt x="65" y="20"/>
                  </a:cubicBezTo>
                  <a:cubicBezTo>
                    <a:pt x="62" y="20"/>
                    <a:pt x="62" y="19"/>
                    <a:pt x="59" y="20"/>
                  </a:cubicBezTo>
                  <a:cubicBezTo>
                    <a:pt x="56" y="21"/>
                    <a:pt x="57" y="19"/>
                    <a:pt x="55" y="20"/>
                  </a:cubicBezTo>
                  <a:cubicBezTo>
                    <a:pt x="52" y="20"/>
                    <a:pt x="52" y="27"/>
                    <a:pt x="51" y="30"/>
                  </a:cubicBezTo>
                  <a:cubicBezTo>
                    <a:pt x="51" y="33"/>
                    <a:pt x="52" y="34"/>
                    <a:pt x="54" y="36"/>
                  </a:cubicBezTo>
                  <a:cubicBezTo>
                    <a:pt x="56" y="38"/>
                    <a:pt x="55" y="39"/>
                    <a:pt x="53" y="39"/>
                  </a:cubicBezTo>
                  <a:cubicBezTo>
                    <a:pt x="52" y="40"/>
                    <a:pt x="49" y="38"/>
                    <a:pt x="48" y="39"/>
                  </a:cubicBezTo>
                  <a:cubicBezTo>
                    <a:pt x="47" y="39"/>
                    <a:pt x="49" y="43"/>
                    <a:pt x="48" y="46"/>
                  </a:cubicBezTo>
                  <a:cubicBezTo>
                    <a:pt x="47" y="48"/>
                    <a:pt x="51" y="51"/>
                    <a:pt x="54" y="52"/>
                  </a:cubicBezTo>
                  <a:cubicBezTo>
                    <a:pt x="56" y="52"/>
                    <a:pt x="55" y="53"/>
                    <a:pt x="55" y="55"/>
                  </a:cubicBezTo>
                  <a:cubicBezTo>
                    <a:pt x="56" y="56"/>
                    <a:pt x="63" y="59"/>
                    <a:pt x="64" y="61"/>
                  </a:cubicBezTo>
                  <a:cubicBezTo>
                    <a:pt x="64" y="63"/>
                    <a:pt x="61" y="64"/>
                    <a:pt x="60" y="65"/>
                  </a:cubicBezTo>
                  <a:cubicBezTo>
                    <a:pt x="58" y="66"/>
                    <a:pt x="58" y="65"/>
                    <a:pt x="57" y="65"/>
                  </a:cubicBezTo>
                  <a:cubicBezTo>
                    <a:pt x="56" y="65"/>
                    <a:pt x="55" y="67"/>
                    <a:pt x="53" y="68"/>
                  </a:cubicBezTo>
                  <a:cubicBezTo>
                    <a:pt x="52" y="69"/>
                    <a:pt x="52" y="65"/>
                    <a:pt x="52" y="64"/>
                  </a:cubicBezTo>
                  <a:cubicBezTo>
                    <a:pt x="52" y="63"/>
                    <a:pt x="46" y="67"/>
                    <a:pt x="43" y="67"/>
                  </a:cubicBezTo>
                  <a:cubicBezTo>
                    <a:pt x="40" y="68"/>
                    <a:pt x="46" y="63"/>
                    <a:pt x="48" y="62"/>
                  </a:cubicBezTo>
                  <a:cubicBezTo>
                    <a:pt x="49" y="60"/>
                    <a:pt x="48" y="59"/>
                    <a:pt x="47" y="59"/>
                  </a:cubicBezTo>
                  <a:cubicBezTo>
                    <a:pt x="46" y="59"/>
                    <a:pt x="48" y="57"/>
                    <a:pt x="45" y="54"/>
                  </a:cubicBezTo>
                  <a:cubicBezTo>
                    <a:pt x="42" y="52"/>
                    <a:pt x="39" y="49"/>
                    <a:pt x="38" y="45"/>
                  </a:cubicBezTo>
                  <a:cubicBezTo>
                    <a:pt x="37" y="41"/>
                    <a:pt x="43" y="35"/>
                    <a:pt x="44" y="33"/>
                  </a:cubicBezTo>
                  <a:cubicBezTo>
                    <a:pt x="44" y="30"/>
                    <a:pt x="44" y="26"/>
                    <a:pt x="45" y="21"/>
                  </a:cubicBezTo>
                  <a:cubicBezTo>
                    <a:pt x="46" y="17"/>
                    <a:pt x="56" y="10"/>
                    <a:pt x="58" y="8"/>
                  </a:cubicBezTo>
                  <a:cubicBezTo>
                    <a:pt x="60" y="7"/>
                    <a:pt x="64" y="3"/>
                    <a:pt x="65" y="2"/>
                  </a:cubicBezTo>
                  <a:cubicBezTo>
                    <a:pt x="65" y="0"/>
                    <a:pt x="64" y="1"/>
                    <a:pt x="62" y="2"/>
                  </a:cubicBezTo>
                  <a:cubicBezTo>
                    <a:pt x="60" y="3"/>
                    <a:pt x="45" y="2"/>
                    <a:pt x="43" y="2"/>
                  </a:cubicBezTo>
                  <a:cubicBezTo>
                    <a:pt x="41" y="3"/>
                    <a:pt x="30" y="7"/>
                    <a:pt x="29" y="8"/>
                  </a:cubicBezTo>
                  <a:cubicBezTo>
                    <a:pt x="28" y="8"/>
                    <a:pt x="25" y="10"/>
                    <a:pt x="23" y="12"/>
                  </a:cubicBezTo>
                  <a:cubicBezTo>
                    <a:pt x="21" y="14"/>
                    <a:pt x="17" y="16"/>
                    <a:pt x="15" y="17"/>
                  </a:cubicBezTo>
                  <a:cubicBezTo>
                    <a:pt x="13" y="18"/>
                    <a:pt x="13" y="25"/>
                    <a:pt x="13" y="27"/>
                  </a:cubicBezTo>
                  <a:cubicBezTo>
                    <a:pt x="12" y="30"/>
                    <a:pt x="6" y="39"/>
                    <a:pt x="3" y="42"/>
                  </a:cubicBezTo>
                  <a:cubicBezTo>
                    <a:pt x="0" y="44"/>
                    <a:pt x="1" y="49"/>
                    <a:pt x="4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90"/>
            <p:cNvSpPr/>
            <p:nvPr/>
          </p:nvSpPr>
          <p:spPr bwMode="auto">
            <a:xfrm>
              <a:off x="4629261" y="2056727"/>
              <a:ext cx="66300" cy="48529"/>
            </a:xfrm>
            <a:custGeom>
              <a:avLst/>
              <a:gdLst>
                <a:gd name="T0" fmla="*/ 1 w 41"/>
                <a:gd name="T1" fmla="*/ 29 h 30"/>
                <a:gd name="T2" fmla="*/ 23 w 41"/>
                <a:gd name="T3" fmla="*/ 29 h 30"/>
                <a:gd name="T4" fmla="*/ 32 w 41"/>
                <a:gd name="T5" fmla="*/ 30 h 30"/>
                <a:gd name="T6" fmla="*/ 38 w 41"/>
                <a:gd name="T7" fmla="*/ 21 h 30"/>
                <a:gd name="T8" fmla="*/ 37 w 41"/>
                <a:gd name="T9" fmla="*/ 14 h 30"/>
                <a:gd name="T10" fmla="*/ 38 w 41"/>
                <a:gd name="T11" fmla="*/ 9 h 30"/>
                <a:gd name="T12" fmla="*/ 34 w 41"/>
                <a:gd name="T13" fmla="*/ 5 h 30"/>
                <a:gd name="T14" fmla="*/ 23 w 41"/>
                <a:gd name="T15" fmla="*/ 6 h 30"/>
                <a:gd name="T16" fmla="*/ 16 w 41"/>
                <a:gd name="T17" fmla="*/ 2 h 30"/>
                <a:gd name="T18" fmla="*/ 9 w 41"/>
                <a:gd name="T19" fmla="*/ 3 h 30"/>
                <a:gd name="T20" fmla="*/ 5 w 41"/>
                <a:gd name="T21" fmla="*/ 7 h 30"/>
                <a:gd name="T22" fmla="*/ 3 w 41"/>
                <a:gd name="T23" fmla="*/ 19 h 30"/>
                <a:gd name="T24" fmla="*/ 1 w 41"/>
                <a:gd name="T25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30">
                  <a:moveTo>
                    <a:pt x="1" y="29"/>
                  </a:moveTo>
                  <a:cubicBezTo>
                    <a:pt x="3" y="30"/>
                    <a:pt x="20" y="29"/>
                    <a:pt x="23" y="29"/>
                  </a:cubicBezTo>
                  <a:cubicBezTo>
                    <a:pt x="26" y="28"/>
                    <a:pt x="28" y="30"/>
                    <a:pt x="32" y="30"/>
                  </a:cubicBezTo>
                  <a:cubicBezTo>
                    <a:pt x="41" y="29"/>
                    <a:pt x="38" y="24"/>
                    <a:pt x="38" y="21"/>
                  </a:cubicBezTo>
                  <a:cubicBezTo>
                    <a:pt x="37" y="18"/>
                    <a:pt x="38" y="15"/>
                    <a:pt x="37" y="14"/>
                  </a:cubicBezTo>
                  <a:cubicBezTo>
                    <a:pt x="36" y="12"/>
                    <a:pt x="37" y="10"/>
                    <a:pt x="38" y="9"/>
                  </a:cubicBezTo>
                  <a:cubicBezTo>
                    <a:pt x="38" y="7"/>
                    <a:pt x="36" y="6"/>
                    <a:pt x="34" y="5"/>
                  </a:cubicBezTo>
                  <a:cubicBezTo>
                    <a:pt x="32" y="5"/>
                    <a:pt x="25" y="5"/>
                    <a:pt x="23" y="6"/>
                  </a:cubicBezTo>
                  <a:cubicBezTo>
                    <a:pt x="21" y="6"/>
                    <a:pt x="17" y="4"/>
                    <a:pt x="16" y="2"/>
                  </a:cubicBezTo>
                  <a:cubicBezTo>
                    <a:pt x="15" y="0"/>
                    <a:pt x="12" y="1"/>
                    <a:pt x="9" y="3"/>
                  </a:cubicBezTo>
                  <a:cubicBezTo>
                    <a:pt x="5" y="4"/>
                    <a:pt x="5" y="5"/>
                    <a:pt x="5" y="7"/>
                  </a:cubicBezTo>
                  <a:cubicBezTo>
                    <a:pt x="4" y="9"/>
                    <a:pt x="3" y="16"/>
                    <a:pt x="3" y="19"/>
                  </a:cubicBezTo>
                  <a:cubicBezTo>
                    <a:pt x="2" y="23"/>
                    <a:pt x="0" y="28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91"/>
            <p:cNvSpPr/>
            <p:nvPr/>
          </p:nvSpPr>
          <p:spPr bwMode="auto">
            <a:xfrm>
              <a:off x="4323733" y="2202314"/>
              <a:ext cx="62883" cy="49896"/>
            </a:xfrm>
            <a:custGeom>
              <a:avLst/>
              <a:gdLst>
                <a:gd name="T0" fmla="*/ 34 w 39"/>
                <a:gd name="T1" fmla="*/ 15 h 31"/>
                <a:gd name="T2" fmla="*/ 32 w 39"/>
                <a:gd name="T3" fmla="*/ 10 h 31"/>
                <a:gd name="T4" fmla="*/ 29 w 39"/>
                <a:gd name="T5" fmla="*/ 8 h 31"/>
                <a:gd name="T6" fmla="*/ 27 w 39"/>
                <a:gd name="T7" fmla="*/ 5 h 31"/>
                <a:gd name="T8" fmla="*/ 22 w 39"/>
                <a:gd name="T9" fmla="*/ 1 h 31"/>
                <a:gd name="T10" fmla="*/ 18 w 39"/>
                <a:gd name="T11" fmla="*/ 4 h 31"/>
                <a:gd name="T12" fmla="*/ 15 w 39"/>
                <a:gd name="T13" fmla="*/ 10 h 31"/>
                <a:gd name="T14" fmla="*/ 14 w 39"/>
                <a:gd name="T15" fmla="*/ 12 h 31"/>
                <a:gd name="T16" fmla="*/ 10 w 39"/>
                <a:gd name="T17" fmla="*/ 18 h 31"/>
                <a:gd name="T18" fmla="*/ 2 w 39"/>
                <a:gd name="T19" fmla="*/ 19 h 31"/>
                <a:gd name="T20" fmla="*/ 3 w 39"/>
                <a:gd name="T21" fmla="*/ 24 h 31"/>
                <a:gd name="T22" fmla="*/ 8 w 39"/>
                <a:gd name="T23" fmla="*/ 26 h 31"/>
                <a:gd name="T24" fmla="*/ 17 w 39"/>
                <a:gd name="T25" fmla="*/ 29 h 31"/>
                <a:gd name="T26" fmla="*/ 26 w 39"/>
                <a:gd name="T27" fmla="*/ 31 h 31"/>
                <a:gd name="T28" fmla="*/ 37 w 39"/>
                <a:gd name="T29" fmla="*/ 26 h 31"/>
                <a:gd name="T30" fmla="*/ 36 w 39"/>
                <a:gd name="T31" fmla="*/ 24 h 31"/>
                <a:gd name="T32" fmla="*/ 34 w 39"/>
                <a:gd name="T33" fmla="*/ 19 h 31"/>
                <a:gd name="T34" fmla="*/ 34 w 39"/>
                <a:gd name="T35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1">
                  <a:moveTo>
                    <a:pt x="34" y="15"/>
                  </a:moveTo>
                  <a:cubicBezTo>
                    <a:pt x="35" y="15"/>
                    <a:pt x="33" y="11"/>
                    <a:pt x="32" y="10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7" y="9"/>
                    <a:pt x="26" y="6"/>
                    <a:pt x="27" y="5"/>
                  </a:cubicBezTo>
                  <a:cubicBezTo>
                    <a:pt x="28" y="4"/>
                    <a:pt x="23" y="2"/>
                    <a:pt x="22" y="1"/>
                  </a:cubicBezTo>
                  <a:cubicBezTo>
                    <a:pt x="21" y="0"/>
                    <a:pt x="19" y="4"/>
                    <a:pt x="18" y="4"/>
                  </a:cubicBezTo>
                  <a:cubicBezTo>
                    <a:pt x="17" y="5"/>
                    <a:pt x="16" y="9"/>
                    <a:pt x="15" y="10"/>
                  </a:cubicBezTo>
                  <a:cubicBezTo>
                    <a:pt x="14" y="10"/>
                    <a:pt x="13" y="11"/>
                    <a:pt x="14" y="12"/>
                  </a:cubicBezTo>
                  <a:cubicBezTo>
                    <a:pt x="15" y="13"/>
                    <a:pt x="12" y="17"/>
                    <a:pt x="10" y="18"/>
                  </a:cubicBezTo>
                  <a:cubicBezTo>
                    <a:pt x="7" y="19"/>
                    <a:pt x="3" y="19"/>
                    <a:pt x="2" y="19"/>
                  </a:cubicBezTo>
                  <a:cubicBezTo>
                    <a:pt x="0" y="19"/>
                    <a:pt x="1" y="23"/>
                    <a:pt x="3" y="24"/>
                  </a:cubicBezTo>
                  <a:cubicBezTo>
                    <a:pt x="4" y="25"/>
                    <a:pt x="7" y="25"/>
                    <a:pt x="8" y="26"/>
                  </a:cubicBezTo>
                  <a:cubicBezTo>
                    <a:pt x="9" y="26"/>
                    <a:pt x="14" y="28"/>
                    <a:pt x="17" y="29"/>
                  </a:cubicBezTo>
                  <a:cubicBezTo>
                    <a:pt x="20" y="29"/>
                    <a:pt x="24" y="31"/>
                    <a:pt x="26" y="31"/>
                  </a:cubicBezTo>
                  <a:cubicBezTo>
                    <a:pt x="28" y="31"/>
                    <a:pt x="36" y="27"/>
                    <a:pt x="37" y="26"/>
                  </a:cubicBezTo>
                  <a:cubicBezTo>
                    <a:pt x="39" y="25"/>
                    <a:pt x="38" y="25"/>
                    <a:pt x="36" y="24"/>
                  </a:cubicBezTo>
                  <a:cubicBezTo>
                    <a:pt x="35" y="22"/>
                    <a:pt x="35" y="19"/>
                    <a:pt x="34" y="19"/>
                  </a:cubicBezTo>
                  <a:cubicBezTo>
                    <a:pt x="32" y="18"/>
                    <a:pt x="33" y="16"/>
                    <a:pt x="3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92"/>
            <p:cNvSpPr/>
            <p:nvPr/>
          </p:nvSpPr>
          <p:spPr bwMode="auto">
            <a:xfrm>
              <a:off x="4002485" y="2032120"/>
              <a:ext cx="161308" cy="134651"/>
            </a:xfrm>
            <a:custGeom>
              <a:avLst/>
              <a:gdLst>
                <a:gd name="T0" fmla="*/ 7 w 100"/>
                <a:gd name="T1" fmla="*/ 67 h 83"/>
                <a:gd name="T2" fmla="*/ 10 w 100"/>
                <a:gd name="T3" fmla="*/ 80 h 83"/>
                <a:gd name="T4" fmla="*/ 16 w 100"/>
                <a:gd name="T5" fmla="*/ 81 h 83"/>
                <a:gd name="T6" fmla="*/ 22 w 100"/>
                <a:gd name="T7" fmla="*/ 80 h 83"/>
                <a:gd name="T8" fmla="*/ 25 w 100"/>
                <a:gd name="T9" fmla="*/ 75 h 83"/>
                <a:gd name="T10" fmla="*/ 32 w 100"/>
                <a:gd name="T11" fmla="*/ 75 h 83"/>
                <a:gd name="T12" fmla="*/ 46 w 100"/>
                <a:gd name="T13" fmla="*/ 68 h 83"/>
                <a:gd name="T14" fmla="*/ 58 w 100"/>
                <a:gd name="T15" fmla="*/ 47 h 83"/>
                <a:gd name="T16" fmla="*/ 67 w 100"/>
                <a:gd name="T17" fmla="*/ 41 h 83"/>
                <a:gd name="T18" fmla="*/ 75 w 100"/>
                <a:gd name="T19" fmla="*/ 38 h 83"/>
                <a:gd name="T20" fmla="*/ 87 w 100"/>
                <a:gd name="T21" fmla="*/ 34 h 83"/>
                <a:gd name="T22" fmla="*/ 100 w 100"/>
                <a:gd name="T23" fmla="*/ 24 h 83"/>
                <a:gd name="T24" fmla="*/ 95 w 100"/>
                <a:gd name="T25" fmla="*/ 22 h 83"/>
                <a:gd name="T26" fmla="*/ 93 w 100"/>
                <a:gd name="T27" fmla="*/ 19 h 83"/>
                <a:gd name="T28" fmla="*/ 87 w 100"/>
                <a:gd name="T29" fmla="*/ 11 h 83"/>
                <a:gd name="T30" fmla="*/ 79 w 100"/>
                <a:gd name="T31" fmla="*/ 10 h 83"/>
                <a:gd name="T32" fmla="*/ 76 w 100"/>
                <a:gd name="T33" fmla="*/ 14 h 83"/>
                <a:gd name="T34" fmla="*/ 74 w 100"/>
                <a:gd name="T35" fmla="*/ 11 h 83"/>
                <a:gd name="T36" fmla="*/ 71 w 100"/>
                <a:gd name="T37" fmla="*/ 9 h 83"/>
                <a:gd name="T38" fmla="*/ 64 w 100"/>
                <a:gd name="T39" fmla="*/ 6 h 83"/>
                <a:gd name="T40" fmla="*/ 57 w 100"/>
                <a:gd name="T41" fmla="*/ 8 h 83"/>
                <a:gd name="T42" fmla="*/ 61 w 100"/>
                <a:gd name="T43" fmla="*/ 3 h 83"/>
                <a:gd name="T44" fmla="*/ 59 w 100"/>
                <a:gd name="T45" fmla="*/ 1 h 83"/>
                <a:gd name="T46" fmla="*/ 47 w 100"/>
                <a:gd name="T47" fmla="*/ 2 h 83"/>
                <a:gd name="T48" fmla="*/ 37 w 100"/>
                <a:gd name="T49" fmla="*/ 6 h 83"/>
                <a:gd name="T50" fmla="*/ 27 w 100"/>
                <a:gd name="T51" fmla="*/ 12 h 83"/>
                <a:gd name="T52" fmla="*/ 29 w 100"/>
                <a:gd name="T53" fmla="*/ 13 h 83"/>
                <a:gd name="T54" fmla="*/ 28 w 100"/>
                <a:gd name="T55" fmla="*/ 17 h 83"/>
                <a:gd name="T56" fmla="*/ 29 w 100"/>
                <a:gd name="T57" fmla="*/ 19 h 83"/>
                <a:gd name="T58" fmla="*/ 27 w 100"/>
                <a:gd name="T59" fmla="*/ 24 h 83"/>
                <a:gd name="T60" fmla="*/ 22 w 100"/>
                <a:gd name="T61" fmla="*/ 27 h 83"/>
                <a:gd name="T62" fmla="*/ 15 w 100"/>
                <a:gd name="T63" fmla="*/ 39 h 83"/>
                <a:gd name="T64" fmla="*/ 11 w 100"/>
                <a:gd name="T65" fmla="*/ 43 h 83"/>
                <a:gd name="T66" fmla="*/ 10 w 100"/>
                <a:gd name="T67" fmla="*/ 46 h 83"/>
                <a:gd name="T68" fmla="*/ 3 w 100"/>
                <a:gd name="T69" fmla="*/ 58 h 83"/>
                <a:gd name="T70" fmla="*/ 1 w 100"/>
                <a:gd name="T71" fmla="*/ 63 h 83"/>
                <a:gd name="T72" fmla="*/ 7 w 100"/>
                <a:gd name="T73" fmla="*/ 6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3">
                  <a:moveTo>
                    <a:pt x="7" y="67"/>
                  </a:moveTo>
                  <a:cubicBezTo>
                    <a:pt x="10" y="69"/>
                    <a:pt x="10" y="78"/>
                    <a:pt x="10" y="80"/>
                  </a:cubicBezTo>
                  <a:cubicBezTo>
                    <a:pt x="11" y="83"/>
                    <a:pt x="14" y="81"/>
                    <a:pt x="16" y="81"/>
                  </a:cubicBezTo>
                  <a:cubicBezTo>
                    <a:pt x="18" y="81"/>
                    <a:pt x="21" y="80"/>
                    <a:pt x="22" y="80"/>
                  </a:cubicBezTo>
                  <a:cubicBezTo>
                    <a:pt x="23" y="79"/>
                    <a:pt x="23" y="78"/>
                    <a:pt x="25" y="75"/>
                  </a:cubicBezTo>
                  <a:cubicBezTo>
                    <a:pt x="27" y="72"/>
                    <a:pt x="27" y="76"/>
                    <a:pt x="32" y="75"/>
                  </a:cubicBezTo>
                  <a:cubicBezTo>
                    <a:pt x="38" y="74"/>
                    <a:pt x="43" y="71"/>
                    <a:pt x="46" y="68"/>
                  </a:cubicBezTo>
                  <a:cubicBezTo>
                    <a:pt x="50" y="65"/>
                    <a:pt x="56" y="48"/>
                    <a:pt x="58" y="47"/>
                  </a:cubicBezTo>
                  <a:cubicBezTo>
                    <a:pt x="59" y="45"/>
                    <a:pt x="63" y="41"/>
                    <a:pt x="67" y="41"/>
                  </a:cubicBezTo>
                  <a:cubicBezTo>
                    <a:pt x="70" y="41"/>
                    <a:pt x="72" y="39"/>
                    <a:pt x="75" y="38"/>
                  </a:cubicBezTo>
                  <a:cubicBezTo>
                    <a:pt x="79" y="36"/>
                    <a:pt x="84" y="35"/>
                    <a:pt x="87" y="34"/>
                  </a:cubicBezTo>
                  <a:cubicBezTo>
                    <a:pt x="90" y="34"/>
                    <a:pt x="99" y="26"/>
                    <a:pt x="100" y="24"/>
                  </a:cubicBezTo>
                  <a:cubicBezTo>
                    <a:pt x="100" y="24"/>
                    <a:pt x="98" y="22"/>
                    <a:pt x="95" y="22"/>
                  </a:cubicBezTo>
                  <a:cubicBezTo>
                    <a:pt x="93" y="21"/>
                    <a:pt x="94" y="19"/>
                    <a:pt x="93" y="19"/>
                  </a:cubicBezTo>
                  <a:cubicBezTo>
                    <a:pt x="92" y="18"/>
                    <a:pt x="88" y="14"/>
                    <a:pt x="87" y="11"/>
                  </a:cubicBezTo>
                  <a:cubicBezTo>
                    <a:pt x="86" y="9"/>
                    <a:pt x="81" y="10"/>
                    <a:pt x="79" y="10"/>
                  </a:cubicBezTo>
                  <a:cubicBezTo>
                    <a:pt x="76" y="11"/>
                    <a:pt x="78" y="13"/>
                    <a:pt x="76" y="14"/>
                  </a:cubicBezTo>
                  <a:cubicBezTo>
                    <a:pt x="73" y="15"/>
                    <a:pt x="73" y="12"/>
                    <a:pt x="74" y="11"/>
                  </a:cubicBezTo>
                  <a:cubicBezTo>
                    <a:pt x="74" y="10"/>
                    <a:pt x="74" y="8"/>
                    <a:pt x="71" y="9"/>
                  </a:cubicBezTo>
                  <a:cubicBezTo>
                    <a:pt x="69" y="10"/>
                    <a:pt x="67" y="7"/>
                    <a:pt x="64" y="6"/>
                  </a:cubicBezTo>
                  <a:cubicBezTo>
                    <a:pt x="61" y="6"/>
                    <a:pt x="60" y="8"/>
                    <a:pt x="57" y="8"/>
                  </a:cubicBezTo>
                  <a:cubicBezTo>
                    <a:pt x="53" y="8"/>
                    <a:pt x="59" y="4"/>
                    <a:pt x="61" y="3"/>
                  </a:cubicBezTo>
                  <a:cubicBezTo>
                    <a:pt x="62" y="1"/>
                    <a:pt x="63" y="0"/>
                    <a:pt x="59" y="1"/>
                  </a:cubicBezTo>
                  <a:cubicBezTo>
                    <a:pt x="56" y="3"/>
                    <a:pt x="49" y="2"/>
                    <a:pt x="47" y="2"/>
                  </a:cubicBezTo>
                  <a:cubicBezTo>
                    <a:pt x="44" y="2"/>
                    <a:pt x="42" y="6"/>
                    <a:pt x="37" y="6"/>
                  </a:cubicBezTo>
                  <a:cubicBezTo>
                    <a:pt x="33" y="6"/>
                    <a:pt x="29" y="10"/>
                    <a:pt x="27" y="12"/>
                  </a:cubicBezTo>
                  <a:cubicBezTo>
                    <a:pt x="25" y="13"/>
                    <a:pt x="28" y="13"/>
                    <a:pt x="29" y="13"/>
                  </a:cubicBezTo>
                  <a:cubicBezTo>
                    <a:pt x="30" y="13"/>
                    <a:pt x="29" y="15"/>
                    <a:pt x="28" y="17"/>
                  </a:cubicBezTo>
                  <a:cubicBezTo>
                    <a:pt x="27" y="19"/>
                    <a:pt x="29" y="19"/>
                    <a:pt x="29" y="19"/>
                  </a:cubicBezTo>
                  <a:cubicBezTo>
                    <a:pt x="29" y="19"/>
                    <a:pt x="29" y="24"/>
                    <a:pt x="27" y="24"/>
                  </a:cubicBezTo>
                  <a:cubicBezTo>
                    <a:pt x="25" y="24"/>
                    <a:pt x="25" y="24"/>
                    <a:pt x="22" y="27"/>
                  </a:cubicBezTo>
                  <a:cubicBezTo>
                    <a:pt x="19" y="30"/>
                    <a:pt x="15" y="38"/>
                    <a:pt x="15" y="39"/>
                  </a:cubicBezTo>
                  <a:cubicBezTo>
                    <a:pt x="14" y="40"/>
                    <a:pt x="14" y="42"/>
                    <a:pt x="11" y="43"/>
                  </a:cubicBezTo>
                  <a:cubicBezTo>
                    <a:pt x="9" y="44"/>
                    <a:pt x="10" y="45"/>
                    <a:pt x="10" y="46"/>
                  </a:cubicBezTo>
                  <a:cubicBezTo>
                    <a:pt x="9" y="48"/>
                    <a:pt x="5" y="57"/>
                    <a:pt x="3" y="58"/>
                  </a:cubicBezTo>
                  <a:cubicBezTo>
                    <a:pt x="2" y="59"/>
                    <a:pt x="2" y="60"/>
                    <a:pt x="1" y="63"/>
                  </a:cubicBezTo>
                  <a:cubicBezTo>
                    <a:pt x="0" y="65"/>
                    <a:pt x="4" y="65"/>
                    <a:pt x="7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93"/>
            <p:cNvSpPr/>
            <p:nvPr/>
          </p:nvSpPr>
          <p:spPr bwMode="auto">
            <a:xfrm>
              <a:off x="4084506" y="2077916"/>
              <a:ext cx="235810" cy="170877"/>
            </a:xfrm>
            <a:custGeom>
              <a:avLst/>
              <a:gdLst>
                <a:gd name="T0" fmla="*/ 24 w 146"/>
                <a:gd name="T1" fmla="*/ 15 h 106"/>
                <a:gd name="T2" fmla="*/ 11 w 146"/>
                <a:gd name="T3" fmla="*/ 21 h 106"/>
                <a:gd name="T4" fmla="*/ 13 w 146"/>
                <a:gd name="T5" fmla="*/ 28 h 106"/>
                <a:gd name="T6" fmla="*/ 1 w 146"/>
                <a:gd name="T7" fmla="*/ 38 h 106"/>
                <a:gd name="T8" fmla="*/ 4 w 146"/>
                <a:gd name="T9" fmla="*/ 44 h 106"/>
                <a:gd name="T10" fmla="*/ 9 w 146"/>
                <a:gd name="T11" fmla="*/ 47 h 106"/>
                <a:gd name="T12" fmla="*/ 25 w 146"/>
                <a:gd name="T13" fmla="*/ 45 h 106"/>
                <a:gd name="T14" fmla="*/ 21 w 146"/>
                <a:gd name="T15" fmla="*/ 48 h 106"/>
                <a:gd name="T16" fmla="*/ 4 w 146"/>
                <a:gd name="T17" fmla="*/ 53 h 106"/>
                <a:gd name="T18" fmla="*/ 9 w 146"/>
                <a:gd name="T19" fmla="*/ 64 h 106"/>
                <a:gd name="T20" fmla="*/ 19 w 146"/>
                <a:gd name="T21" fmla="*/ 64 h 106"/>
                <a:gd name="T22" fmla="*/ 40 w 146"/>
                <a:gd name="T23" fmla="*/ 62 h 106"/>
                <a:gd name="T24" fmla="*/ 58 w 146"/>
                <a:gd name="T25" fmla="*/ 66 h 106"/>
                <a:gd name="T26" fmla="*/ 52 w 146"/>
                <a:gd name="T27" fmla="*/ 71 h 106"/>
                <a:gd name="T28" fmla="*/ 40 w 146"/>
                <a:gd name="T29" fmla="*/ 73 h 106"/>
                <a:gd name="T30" fmla="*/ 15 w 146"/>
                <a:gd name="T31" fmla="*/ 74 h 106"/>
                <a:gd name="T32" fmla="*/ 5 w 146"/>
                <a:gd name="T33" fmla="*/ 83 h 106"/>
                <a:gd name="T34" fmla="*/ 12 w 146"/>
                <a:gd name="T35" fmla="*/ 93 h 106"/>
                <a:gd name="T36" fmla="*/ 28 w 146"/>
                <a:gd name="T37" fmla="*/ 98 h 106"/>
                <a:gd name="T38" fmla="*/ 34 w 146"/>
                <a:gd name="T39" fmla="*/ 106 h 106"/>
                <a:gd name="T40" fmla="*/ 57 w 146"/>
                <a:gd name="T41" fmla="*/ 105 h 106"/>
                <a:gd name="T42" fmla="*/ 83 w 146"/>
                <a:gd name="T43" fmla="*/ 98 h 106"/>
                <a:gd name="T44" fmla="*/ 95 w 146"/>
                <a:gd name="T45" fmla="*/ 96 h 106"/>
                <a:gd name="T46" fmla="*/ 101 w 146"/>
                <a:gd name="T47" fmla="*/ 101 h 106"/>
                <a:gd name="T48" fmla="*/ 120 w 146"/>
                <a:gd name="T49" fmla="*/ 102 h 106"/>
                <a:gd name="T50" fmla="*/ 135 w 146"/>
                <a:gd name="T51" fmla="*/ 94 h 106"/>
                <a:gd name="T52" fmla="*/ 130 w 146"/>
                <a:gd name="T53" fmla="*/ 87 h 106"/>
                <a:gd name="T54" fmla="*/ 120 w 146"/>
                <a:gd name="T55" fmla="*/ 90 h 106"/>
                <a:gd name="T56" fmla="*/ 119 w 146"/>
                <a:gd name="T57" fmla="*/ 87 h 106"/>
                <a:gd name="T58" fmla="*/ 120 w 146"/>
                <a:gd name="T59" fmla="*/ 82 h 106"/>
                <a:gd name="T60" fmla="*/ 128 w 146"/>
                <a:gd name="T61" fmla="*/ 85 h 106"/>
                <a:gd name="T62" fmla="*/ 133 w 146"/>
                <a:gd name="T63" fmla="*/ 81 h 106"/>
                <a:gd name="T64" fmla="*/ 142 w 146"/>
                <a:gd name="T65" fmla="*/ 84 h 106"/>
                <a:gd name="T66" fmla="*/ 142 w 146"/>
                <a:gd name="T67" fmla="*/ 78 h 106"/>
                <a:gd name="T68" fmla="*/ 141 w 146"/>
                <a:gd name="T69" fmla="*/ 73 h 106"/>
                <a:gd name="T70" fmla="*/ 132 w 146"/>
                <a:gd name="T71" fmla="*/ 71 h 106"/>
                <a:gd name="T72" fmla="*/ 119 w 146"/>
                <a:gd name="T73" fmla="*/ 58 h 106"/>
                <a:gd name="T74" fmla="*/ 128 w 146"/>
                <a:gd name="T75" fmla="*/ 20 h 106"/>
                <a:gd name="T76" fmla="*/ 122 w 146"/>
                <a:gd name="T77" fmla="*/ 7 h 106"/>
                <a:gd name="T78" fmla="*/ 113 w 146"/>
                <a:gd name="T79" fmla="*/ 6 h 106"/>
                <a:gd name="T80" fmla="*/ 107 w 146"/>
                <a:gd name="T81" fmla="*/ 7 h 106"/>
                <a:gd name="T82" fmla="*/ 106 w 146"/>
                <a:gd name="T83" fmla="*/ 18 h 106"/>
                <a:gd name="T84" fmla="*/ 101 w 146"/>
                <a:gd name="T85" fmla="*/ 42 h 106"/>
                <a:gd name="T86" fmla="*/ 94 w 146"/>
                <a:gd name="T87" fmla="*/ 41 h 106"/>
                <a:gd name="T88" fmla="*/ 91 w 146"/>
                <a:gd name="T89" fmla="*/ 10 h 106"/>
                <a:gd name="T90" fmla="*/ 83 w 146"/>
                <a:gd name="T91" fmla="*/ 11 h 106"/>
                <a:gd name="T92" fmla="*/ 86 w 146"/>
                <a:gd name="T93" fmla="*/ 20 h 106"/>
                <a:gd name="T94" fmla="*/ 67 w 146"/>
                <a:gd name="T95" fmla="*/ 22 h 106"/>
                <a:gd name="T96" fmla="*/ 72 w 146"/>
                <a:gd name="T97" fmla="*/ 9 h 106"/>
                <a:gd name="T98" fmla="*/ 65 w 146"/>
                <a:gd name="T99" fmla="*/ 11 h 106"/>
                <a:gd name="T100" fmla="*/ 55 w 146"/>
                <a:gd name="T101" fmla="*/ 18 h 106"/>
                <a:gd name="T102" fmla="*/ 54 w 146"/>
                <a:gd name="T103" fmla="*/ 11 h 106"/>
                <a:gd name="T104" fmla="*/ 57 w 146"/>
                <a:gd name="T105" fmla="*/ 2 h 106"/>
                <a:gd name="T106" fmla="*/ 41 w 146"/>
                <a:gd name="T107" fmla="*/ 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106">
                  <a:moveTo>
                    <a:pt x="29" y="12"/>
                  </a:moveTo>
                  <a:cubicBezTo>
                    <a:pt x="28" y="12"/>
                    <a:pt x="25" y="14"/>
                    <a:pt x="24" y="15"/>
                  </a:cubicBezTo>
                  <a:cubicBezTo>
                    <a:pt x="22" y="17"/>
                    <a:pt x="21" y="18"/>
                    <a:pt x="19" y="18"/>
                  </a:cubicBezTo>
                  <a:cubicBezTo>
                    <a:pt x="16" y="18"/>
                    <a:pt x="11" y="19"/>
                    <a:pt x="11" y="21"/>
                  </a:cubicBezTo>
                  <a:cubicBezTo>
                    <a:pt x="11" y="22"/>
                    <a:pt x="12" y="24"/>
                    <a:pt x="12" y="25"/>
                  </a:cubicBezTo>
                  <a:cubicBezTo>
                    <a:pt x="11" y="26"/>
                    <a:pt x="14" y="26"/>
                    <a:pt x="13" y="28"/>
                  </a:cubicBezTo>
                  <a:cubicBezTo>
                    <a:pt x="12" y="29"/>
                    <a:pt x="6" y="31"/>
                    <a:pt x="4" y="32"/>
                  </a:cubicBezTo>
                  <a:cubicBezTo>
                    <a:pt x="3" y="33"/>
                    <a:pt x="1" y="36"/>
                    <a:pt x="1" y="38"/>
                  </a:cubicBezTo>
                  <a:cubicBezTo>
                    <a:pt x="0" y="40"/>
                    <a:pt x="0" y="41"/>
                    <a:pt x="2" y="41"/>
                  </a:cubicBezTo>
                  <a:cubicBezTo>
                    <a:pt x="3" y="41"/>
                    <a:pt x="1" y="44"/>
                    <a:pt x="4" y="44"/>
                  </a:cubicBezTo>
                  <a:cubicBezTo>
                    <a:pt x="7" y="43"/>
                    <a:pt x="8" y="43"/>
                    <a:pt x="8" y="44"/>
                  </a:cubicBezTo>
                  <a:cubicBezTo>
                    <a:pt x="8" y="45"/>
                    <a:pt x="7" y="47"/>
                    <a:pt x="9" y="47"/>
                  </a:cubicBezTo>
                  <a:cubicBezTo>
                    <a:pt x="11" y="46"/>
                    <a:pt x="16" y="48"/>
                    <a:pt x="18" y="47"/>
                  </a:cubicBezTo>
                  <a:cubicBezTo>
                    <a:pt x="20" y="45"/>
                    <a:pt x="22" y="45"/>
                    <a:pt x="25" y="45"/>
                  </a:cubicBezTo>
                  <a:cubicBezTo>
                    <a:pt x="29" y="46"/>
                    <a:pt x="32" y="47"/>
                    <a:pt x="31" y="47"/>
                  </a:cubicBezTo>
                  <a:cubicBezTo>
                    <a:pt x="29" y="47"/>
                    <a:pt x="23" y="47"/>
                    <a:pt x="21" y="48"/>
                  </a:cubicBezTo>
                  <a:cubicBezTo>
                    <a:pt x="20" y="49"/>
                    <a:pt x="18" y="50"/>
                    <a:pt x="14" y="50"/>
                  </a:cubicBezTo>
                  <a:cubicBezTo>
                    <a:pt x="11" y="50"/>
                    <a:pt x="5" y="53"/>
                    <a:pt x="4" y="53"/>
                  </a:cubicBezTo>
                  <a:cubicBezTo>
                    <a:pt x="3" y="53"/>
                    <a:pt x="3" y="60"/>
                    <a:pt x="3" y="61"/>
                  </a:cubicBezTo>
                  <a:cubicBezTo>
                    <a:pt x="4" y="62"/>
                    <a:pt x="6" y="64"/>
                    <a:pt x="9" y="64"/>
                  </a:cubicBezTo>
                  <a:cubicBezTo>
                    <a:pt x="13" y="64"/>
                    <a:pt x="14" y="66"/>
                    <a:pt x="15" y="65"/>
                  </a:cubicBezTo>
                  <a:cubicBezTo>
                    <a:pt x="17" y="64"/>
                    <a:pt x="16" y="64"/>
                    <a:pt x="19" y="64"/>
                  </a:cubicBezTo>
                  <a:cubicBezTo>
                    <a:pt x="22" y="64"/>
                    <a:pt x="23" y="65"/>
                    <a:pt x="27" y="64"/>
                  </a:cubicBezTo>
                  <a:cubicBezTo>
                    <a:pt x="30" y="63"/>
                    <a:pt x="39" y="61"/>
                    <a:pt x="40" y="62"/>
                  </a:cubicBezTo>
                  <a:cubicBezTo>
                    <a:pt x="42" y="63"/>
                    <a:pt x="45" y="64"/>
                    <a:pt x="48" y="64"/>
                  </a:cubicBezTo>
                  <a:cubicBezTo>
                    <a:pt x="51" y="64"/>
                    <a:pt x="60" y="65"/>
                    <a:pt x="58" y="66"/>
                  </a:cubicBezTo>
                  <a:cubicBezTo>
                    <a:pt x="55" y="66"/>
                    <a:pt x="49" y="68"/>
                    <a:pt x="50" y="68"/>
                  </a:cubicBezTo>
                  <a:cubicBezTo>
                    <a:pt x="51" y="68"/>
                    <a:pt x="53" y="71"/>
                    <a:pt x="52" y="71"/>
                  </a:cubicBezTo>
                  <a:cubicBezTo>
                    <a:pt x="50" y="71"/>
                    <a:pt x="50" y="74"/>
                    <a:pt x="49" y="74"/>
                  </a:cubicBezTo>
                  <a:cubicBezTo>
                    <a:pt x="47" y="74"/>
                    <a:pt x="43" y="74"/>
                    <a:pt x="40" y="73"/>
                  </a:cubicBezTo>
                  <a:cubicBezTo>
                    <a:pt x="37" y="73"/>
                    <a:pt x="28" y="75"/>
                    <a:pt x="25" y="75"/>
                  </a:cubicBezTo>
                  <a:cubicBezTo>
                    <a:pt x="22" y="76"/>
                    <a:pt x="20" y="73"/>
                    <a:pt x="15" y="74"/>
                  </a:cubicBezTo>
                  <a:cubicBezTo>
                    <a:pt x="11" y="75"/>
                    <a:pt x="5" y="75"/>
                    <a:pt x="6" y="77"/>
                  </a:cubicBezTo>
                  <a:cubicBezTo>
                    <a:pt x="7" y="78"/>
                    <a:pt x="4" y="82"/>
                    <a:pt x="5" y="83"/>
                  </a:cubicBezTo>
                  <a:cubicBezTo>
                    <a:pt x="6" y="84"/>
                    <a:pt x="9" y="85"/>
                    <a:pt x="8" y="88"/>
                  </a:cubicBezTo>
                  <a:cubicBezTo>
                    <a:pt x="7" y="90"/>
                    <a:pt x="8" y="92"/>
                    <a:pt x="12" y="93"/>
                  </a:cubicBezTo>
                  <a:cubicBezTo>
                    <a:pt x="15" y="95"/>
                    <a:pt x="23" y="94"/>
                    <a:pt x="25" y="94"/>
                  </a:cubicBezTo>
                  <a:cubicBezTo>
                    <a:pt x="27" y="95"/>
                    <a:pt x="29" y="96"/>
                    <a:pt x="28" y="98"/>
                  </a:cubicBezTo>
                  <a:cubicBezTo>
                    <a:pt x="27" y="100"/>
                    <a:pt x="26" y="101"/>
                    <a:pt x="27" y="102"/>
                  </a:cubicBezTo>
                  <a:cubicBezTo>
                    <a:pt x="28" y="104"/>
                    <a:pt x="29" y="106"/>
                    <a:pt x="34" y="106"/>
                  </a:cubicBezTo>
                  <a:cubicBezTo>
                    <a:pt x="38" y="106"/>
                    <a:pt x="47" y="103"/>
                    <a:pt x="49" y="103"/>
                  </a:cubicBezTo>
                  <a:cubicBezTo>
                    <a:pt x="52" y="104"/>
                    <a:pt x="53" y="106"/>
                    <a:pt x="57" y="105"/>
                  </a:cubicBezTo>
                  <a:cubicBezTo>
                    <a:pt x="61" y="104"/>
                    <a:pt x="66" y="100"/>
                    <a:pt x="69" y="99"/>
                  </a:cubicBezTo>
                  <a:cubicBezTo>
                    <a:pt x="71" y="99"/>
                    <a:pt x="81" y="99"/>
                    <a:pt x="83" y="98"/>
                  </a:cubicBezTo>
                  <a:cubicBezTo>
                    <a:pt x="84" y="97"/>
                    <a:pt x="87" y="94"/>
                    <a:pt x="89" y="95"/>
                  </a:cubicBezTo>
                  <a:cubicBezTo>
                    <a:pt x="91" y="95"/>
                    <a:pt x="91" y="96"/>
                    <a:pt x="95" y="96"/>
                  </a:cubicBezTo>
                  <a:cubicBezTo>
                    <a:pt x="99" y="96"/>
                    <a:pt x="105" y="97"/>
                    <a:pt x="104" y="97"/>
                  </a:cubicBezTo>
                  <a:cubicBezTo>
                    <a:pt x="103" y="98"/>
                    <a:pt x="99" y="101"/>
                    <a:pt x="101" y="101"/>
                  </a:cubicBezTo>
                  <a:cubicBezTo>
                    <a:pt x="104" y="101"/>
                    <a:pt x="109" y="99"/>
                    <a:pt x="112" y="100"/>
                  </a:cubicBezTo>
                  <a:cubicBezTo>
                    <a:pt x="115" y="102"/>
                    <a:pt x="117" y="103"/>
                    <a:pt x="120" y="102"/>
                  </a:cubicBezTo>
                  <a:cubicBezTo>
                    <a:pt x="122" y="102"/>
                    <a:pt x="131" y="97"/>
                    <a:pt x="132" y="96"/>
                  </a:cubicBezTo>
                  <a:cubicBezTo>
                    <a:pt x="132" y="95"/>
                    <a:pt x="135" y="94"/>
                    <a:pt x="135" y="94"/>
                  </a:cubicBezTo>
                  <a:cubicBezTo>
                    <a:pt x="135" y="94"/>
                    <a:pt x="133" y="95"/>
                    <a:pt x="132" y="93"/>
                  </a:cubicBezTo>
                  <a:cubicBezTo>
                    <a:pt x="131" y="92"/>
                    <a:pt x="131" y="87"/>
                    <a:pt x="130" y="87"/>
                  </a:cubicBezTo>
                  <a:cubicBezTo>
                    <a:pt x="128" y="87"/>
                    <a:pt x="125" y="91"/>
                    <a:pt x="123" y="91"/>
                  </a:cubicBezTo>
                  <a:cubicBezTo>
                    <a:pt x="122" y="91"/>
                    <a:pt x="121" y="89"/>
                    <a:pt x="120" y="90"/>
                  </a:cubicBezTo>
                  <a:cubicBezTo>
                    <a:pt x="118" y="90"/>
                    <a:pt x="115" y="92"/>
                    <a:pt x="117" y="90"/>
                  </a:cubicBezTo>
                  <a:cubicBezTo>
                    <a:pt x="119" y="88"/>
                    <a:pt x="121" y="87"/>
                    <a:pt x="119" y="87"/>
                  </a:cubicBezTo>
                  <a:cubicBezTo>
                    <a:pt x="118" y="86"/>
                    <a:pt x="116" y="87"/>
                    <a:pt x="116" y="85"/>
                  </a:cubicBezTo>
                  <a:cubicBezTo>
                    <a:pt x="117" y="84"/>
                    <a:pt x="119" y="81"/>
                    <a:pt x="120" y="82"/>
                  </a:cubicBezTo>
                  <a:cubicBezTo>
                    <a:pt x="120" y="83"/>
                    <a:pt x="121" y="86"/>
                    <a:pt x="123" y="86"/>
                  </a:cubicBezTo>
                  <a:cubicBezTo>
                    <a:pt x="125" y="86"/>
                    <a:pt x="130" y="86"/>
                    <a:pt x="128" y="85"/>
                  </a:cubicBezTo>
                  <a:cubicBezTo>
                    <a:pt x="126" y="84"/>
                    <a:pt x="124" y="84"/>
                    <a:pt x="127" y="83"/>
                  </a:cubicBezTo>
                  <a:cubicBezTo>
                    <a:pt x="130" y="82"/>
                    <a:pt x="131" y="81"/>
                    <a:pt x="133" y="81"/>
                  </a:cubicBezTo>
                  <a:cubicBezTo>
                    <a:pt x="135" y="82"/>
                    <a:pt x="137" y="81"/>
                    <a:pt x="138" y="82"/>
                  </a:cubicBezTo>
                  <a:cubicBezTo>
                    <a:pt x="139" y="83"/>
                    <a:pt x="140" y="85"/>
                    <a:pt x="142" y="84"/>
                  </a:cubicBezTo>
                  <a:cubicBezTo>
                    <a:pt x="143" y="82"/>
                    <a:pt x="145" y="81"/>
                    <a:pt x="144" y="80"/>
                  </a:cubicBezTo>
                  <a:cubicBezTo>
                    <a:pt x="143" y="79"/>
                    <a:pt x="140" y="79"/>
                    <a:pt x="142" y="78"/>
                  </a:cubicBezTo>
                  <a:cubicBezTo>
                    <a:pt x="143" y="77"/>
                    <a:pt x="146" y="76"/>
                    <a:pt x="145" y="75"/>
                  </a:cubicBezTo>
                  <a:cubicBezTo>
                    <a:pt x="144" y="74"/>
                    <a:pt x="142" y="73"/>
                    <a:pt x="141" y="73"/>
                  </a:cubicBezTo>
                  <a:cubicBezTo>
                    <a:pt x="139" y="74"/>
                    <a:pt x="136" y="77"/>
                    <a:pt x="135" y="75"/>
                  </a:cubicBezTo>
                  <a:cubicBezTo>
                    <a:pt x="134" y="74"/>
                    <a:pt x="135" y="75"/>
                    <a:pt x="132" y="71"/>
                  </a:cubicBezTo>
                  <a:cubicBezTo>
                    <a:pt x="130" y="68"/>
                    <a:pt x="130" y="66"/>
                    <a:pt x="128" y="64"/>
                  </a:cubicBezTo>
                  <a:cubicBezTo>
                    <a:pt x="125" y="63"/>
                    <a:pt x="120" y="60"/>
                    <a:pt x="119" y="58"/>
                  </a:cubicBezTo>
                  <a:cubicBezTo>
                    <a:pt x="119" y="55"/>
                    <a:pt x="126" y="33"/>
                    <a:pt x="126" y="30"/>
                  </a:cubicBezTo>
                  <a:cubicBezTo>
                    <a:pt x="126" y="28"/>
                    <a:pt x="128" y="22"/>
                    <a:pt x="128" y="20"/>
                  </a:cubicBezTo>
                  <a:cubicBezTo>
                    <a:pt x="129" y="19"/>
                    <a:pt x="127" y="17"/>
                    <a:pt x="126" y="15"/>
                  </a:cubicBezTo>
                  <a:cubicBezTo>
                    <a:pt x="125" y="13"/>
                    <a:pt x="123" y="9"/>
                    <a:pt x="122" y="7"/>
                  </a:cubicBezTo>
                  <a:cubicBezTo>
                    <a:pt x="121" y="5"/>
                    <a:pt x="118" y="2"/>
                    <a:pt x="117" y="3"/>
                  </a:cubicBezTo>
                  <a:cubicBezTo>
                    <a:pt x="116" y="3"/>
                    <a:pt x="115" y="6"/>
                    <a:pt x="113" y="6"/>
                  </a:cubicBezTo>
                  <a:cubicBezTo>
                    <a:pt x="111" y="5"/>
                    <a:pt x="108" y="2"/>
                    <a:pt x="107" y="3"/>
                  </a:cubicBezTo>
                  <a:cubicBezTo>
                    <a:pt x="107" y="5"/>
                    <a:pt x="109" y="7"/>
                    <a:pt x="107" y="7"/>
                  </a:cubicBezTo>
                  <a:cubicBezTo>
                    <a:pt x="106" y="7"/>
                    <a:pt x="105" y="7"/>
                    <a:pt x="105" y="9"/>
                  </a:cubicBezTo>
                  <a:cubicBezTo>
                    <a:pt x="105" y="11"/>
                    <a:pt x="106" y="16"/>
                    <a:pt x="106" y="18"/>
                  </a:cubicBezTo>
                  <a:cubicBezTo>
                    <a:pt x="106" y="20"/>
                    <a:pt x="105" y="30"/>
                    <a:pt x="103" y="32"/>
                  </a:cubicBezTo>
                  <a:cubicBezTo>
                    <a:pt x="102" y="34"/>
                    <a:pt x="101" y="41"/>
                    <a:pt x="101" y="42"/>
                  </a:cubicBezTo>
                  <a:cubicBezTo>
                    <a:pt x="100" y="42"/>
                    <a:pt x="98" y="42"/>
                    <a:pt x="97" y="42"/>
                  </a:cubicBezTo>
                  <a:cubicBezTo>
                    <a:pt x="96" y="42"/>
                    <a:pt x="93" y="42"/>
                    <a:pt x="94" y="41"/>
                  </a:cubicBezTo>
                  <a:cubicBezTo>
                    <a:pt x="94" y="41"/>
                    <a:pt x="96" y="21"/>
                    <a:pt x="96" y="20"/>
                  </a:cubicBezTo>
                  <a:cubicBezTo>
                    <a:pt x="97" y="19"/>
                    <a:pt x="90" y="13"/>
                    <a:pt x="91" y="10"/>
                  </a:cubicBezTo>
                  <a:cubicBezTo>
                    <a:pt x="91" y="8"/>
                    <a:pt x="83" y="5"/>
                    <a:pt x="82" y="5"/>
                  </a:cubicBezTo>
                  <a:cubicBezTo>
                    <a:pt x="81" y="6"/>
                    <a:pt x="82" y="9"/>
                    <a:pt x="83" y="11"/>
                  </a:cubicBezTo>
                  <a:cubicBezTo>
                    <a:pt x="84" y="12"/>
                    <a:pt x="87" y="11"/>
                    <a:pt x="87" y="14"/>
                  </a:cubicBezTo>
                  <a:cubicBezTo>
                    <a:pt x="86" y="18"/>
                    <a:pt x="90" y="20"/>
                    <a:pt x="86" y="20"/>
                  </a:cubicBezTo>
                  <a:cubicBezTo>
                    <a:pt x="82" y="20"/>
                    <a:pt x="82" y="19"/>
                    <a:pt x="79" y="19"/>
                  </a:cubicBezTo>
                  <a:cubicBezTo>
                    <a:pt x="76" y="19"/>
                    <a:pt x="69" y="24"/>
                    <a:pt x="67" y="22"/>
                  </a:cubicBezTo>
                  <a:cubicBezTo>
                    <a:pt x="66" y="21"/>
                    <a:pt x="78" y="17"/>
                    <a:pt x="77" y="14"/>
                  </a:cubicBezTo>
                  <a:cubicBezTo>
                    <a:pt x="77" y="11"/>
                    <a:pt x="73" y="11"/>
                    <a:pt x="72" y="9"/>
                  </a:cubicBezTo>
                  <a:cubicBezTo>
                    <a:pt x="72" y="7"/>
                    <a:pt x="68" y="5"/>
                    <a:pt x="66" y="6"/>
                  </a:cubicBezTo>
                  <a:cubicBezTo>
                    <a:pt x="65" y="7"/>
                    <a:pt x="66" y="10"/>
                    <a:pt x="65" y="11"/>
                  </a:cubicBezTo>
                  <a:cubicBezTo>
                    <a:pt x="64" y="12"/>
                    <a:pt x="61" y="20"/>
                    <a:pt x="59" y="19"/>
                  </a:cubicBezTo>
                  <a:cubicBezTo>
                    <a:pt x="57" y="19"/>
                    <a:pt x="56" y="18"/>
                    <a:pt x="55" y="18"/>
                  </a:cubicBezTo>
                  <a:cubicBezTo>
                    <a:pt x="53" y="18"/>
                    <a:pt x="50" y="20"/>
                    <a:pt x="48" y="18"/>
                  </a:cubicBezTo>
                  <a:cubicBezTo>
                    <a:pt x="47" y="17"/>
                    <a:pt x="52" y="12"/>
                    <a:pt x="54" y="11"/>
                  </a:cubicBezTo>
                  <a:cubicBezTo>
                    <a:pt x="56" y="10"/>
                    <a:pt x="57" y="10"/>
                    <a:pt x="58" y="8"/>
                  </a:cubicBezTo>
                  <a:cubicBezTo>
                    <a:pt x="58" y="5"/>
                    <a:pt x="59" y="2"/>
                    <a:pt x="57" y="2"/>
                  </a:cubicBezTo>
                  <a:cubicBezTo>
                    <a:pt x="56" y="1"/>
                    <a:pt x="52" y="0"/>
                    <a:pt x="51" y="1"/>
                  </a:cubicBezTo>
                  <a:cubicBezTo>
                    <a:pt x="49" y="2"/>
                    <a:pt x="43" y="6"/>
                    <a:pt x="41" y="7"/>
                  </a:cubicBezTo>
                  <a:cubicBezTo>
                    <a:pt x="39" y="8"/>
                    <a:pt x="31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94"/>
            <p:cNvSpPr/>
            <p:nvPr/>
          </p:nvSpPr>
          <p:spPr bwMode="auto">
            <a:xfrm>
              <a:off x="4273837" y="2058094"/>
              <a:ext cx="45111" cy="40327"/>
            </a:xfrm>
            <a:custGeom>
              <a:avLst/>
              <a:gdLst>
                <a:gd name="T0" fmla="*/ 7 w 28"/>
                <a:gd name="T1" fmla="*/ 14 h 25"/>
                <a:gd name="T2" fmla="*/ 12 w 28"/>
                <a:gd name="T3" fmla="*/ 21 h 25"/>
                <a:gd name="T4" fmla="*/ 15 w 28"/>
                <a:gd name="T5" fmla="*/ 19 h 25"/>
                <a:gd name="T6" fmla="*/ 19 w 28"/>
                <a:gd name="T7" fmla="*/ 17 h 25"/>
                <a:gd name="T8" fmla="*/ 25 w 28"/>
                <a:gd name="T9" fmla="*/ 9 h 25"/>
                <a:gd name="T10" fmla="*/ 27 w 28"/>
                <a:gd name="T11" fmla="*/ 2 h 25"/>
                <a:gd name="T12" fmla="*/ 7 w 28"/>
                <a:gd name="T13" fmla="*/ 1 h 25"/>
                <a:gd name="T14" fmla="*/ 2 w 28"/>
                <a:gd name="T15" fmla="*/ 7 h 25"/>
                <a:gd name="T16" fmla="*/ 7 w 28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5">
                  <a:moveTo>
                    <a:pt x="7" y="14"/>
                  </a:moveTo>
                  <a:cubicBezTo>
                    <a:pt x="10" y="15"/>
                    <a:pt x="11" y="18"/>
                    <a:pt x="12" y="21"/>
                  </a:cubicBezTo>
                  <a:cubicBezTo>
                    <a:pt x="13" y="25"/>
                    <a:pt x="14" y="21"/>
                    <a:pt x="15" y="19"/>
                  </a:cubicBezTo>
                  <a:cubicBezTo>
                    <a:pt x="17" y="17"/>
                    <a:pt x="17" y="18"/>
                    <a:pt x="19" y="17"/>
                  </a:cubicBezTo>
                  <a:cubicBezTo>
                    <a:pt x="20" y="16"/>
                    <a:pt x="22" y="11"/>
                    <a:pt x="25" y="9"/>
                  </a:cubicBezTo>
                  <a:cubicBezTo>
                    <a:pt x="27" y="6"/>
                    <a:pt x="28" y="4"/>
                    <a:pt x="27" y="2"/>
                  </a:cubicBezTo>
                  <a:cubicBezTo>
                    <a:pt x="25" y="0"/>
                    <a:pt x="8" y="1"/>
                    <a:pt x="7" y="1"/>
                  </a:cubicBezTo>
                  <a:cubicBezTo>
                    <a:pt x="7" y="2"/>
                    <a:pt x="4" y="5"/>
                    <a:pt x="2" y="7"/>
                  </a:cubicBezTo>
                  <a:cubicBezTo>
                    <a:pt x="0" y="10"/>
                    <a:pt x="5" y="12"/>
                    <a:pt x="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95"/>
            <p:cNvSpPr/>
            <p:nvPr/>
          </p:nvSpPr>
          <p:spPr bwMode="auto">
            <a:xfrm>
              <a:off x="3842544" y="2215300"/>
              <a:ext cx="10936" cy="14354"/>
            </a:xfrm>
            <a:custGeom>
              <a:avLst/>
              <a:gdLst>
                <a:gd name="T0" fmla="*/ 5 w 7"/>
                <a:gd name="T1" fmla="*/ 7 h 9"/>
                <a:gd name="T2" fmla="*/ 4 w 7"/>
                <a:gd name="T3" fmla="*/ 0 h 9"/>
                <a:gd name="T4" fmla="*/ 0 w 7"/>
                <a:gd name="T5" fmla="*/ 7 h 9"/>
                <a:gd name="T6" fmla="*/ 5 w 7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5" y="7"/>
                  </a:moveTo>
                  <a:cubicBezTo>
                    <a:pt x="7" y="7"/>
                    <a:pt x="5" y="0"/>
                    <a:pt x="4" y="0"/>
                  </a:cubicBezTo>
                  <a:cubicBezTo>
                    <a:pt x="3" y="0"/>
                    <a:pt x="0" y="4"/>
                    <a:pt x="0" y="7"/>
                  </a:cubicBezTo>
                  <a:cubicBezTo>
                    <a:pt x="0" y="9"/>
                    <a:pt x="3" y="8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96"/>
            <p:cNvSpPr/>
            <p:nvPr/>
          </p:nvSpPr>
          <p:spPr bwMode="auto">
            <a:xfrm>
              <a:off x="4416006" y="2048525"/>
              <a:ext cx="93641" cy="85439"/>
            </a:xfrm>
            <a:custGeom>
              <a:avLst/>
              <a:gdLst>
                <a:gd name="T0" fmla="*/ 4 w 58"/>
                <a:gd name="T1" fmla="*/ 38 h 53"/>
                <a:gd name="T2" fmla="*/ 7 w 58"/>
                <a:gd name="T3" fmla="*/ 41 h 53"/>
                <a:gd name="T4" fmla="*/ 5 w 58"/>
                <a:gd name="T5" fmla="*/ 48 h 53"/>
                <a:gd name="T6" fmla="*/ 7 w 58"/>
                <a:gd name="T7" fmla="*/ 51 h 53"/>
                <a:gd name="T8" fmla="*/ 5 w 58"/>
                <a:gd name="T9" fmla="*/ 52 h 53"/>
                <a:gd name="T10" fmla="*/ 13 w 58"/>
                <a:gd name="T11" fmla="*/ 53 h 53"/>
                <a:gd name="T12" fmla="*/ 18 w 58"/>
                <a:gd name="T13" fmla="*/ 48 h 53"/>
                <a:gd name="T14" fmla="*/ 15 w 58"/>
                <a:gd name="T15" fmla="*/ 41 h 53"/>
                <a:gd name="T16" fmla="*/ 15 w 58"/>
                <a:gd name="T17" fmla="*/ 37 h 53"/>
                <a:gd name="T18" fmla="*/ 23 w 58"/>
                <a:gd name="T19" fmla="*/ 34 h 53"/>
                <a:gd name="T20" fmla="*/ 26 w 58"/>
                <a:gd name="T21" fmla="*/ 35 h 53"/>
                <a:gd name="T22" fmla="*/ 34 w 58"/>
                <a:gd name="T23" fmla="*/ 33 h 53"/>
                <a:gd name="T24" fmla="*/ 42 w 58"/>
                <a:gd name="T25" fmla="*/ 27 h 53"/>
                <a:gd name="T26" fmla="*/ 43 w 58"/>
                <a:gd name="T27" fmla="*/ 21 h 53"/>
                <a:gd name="T28" fmla="*/ 50 w 58"/>
                <a:gd name="T29" fmla="*/ 14 h 53"/>
                <a:gd name="T30" fmla="*/ 56 w 58"/>
                <a:gd name="T31" fmla="*/ 7 h 53"/>
                <a:gd name="T32" fmla="*/ 54 w 58"/>
                <a:gd name="T33" fmla="*/ 4 h 53"/>
                <a:gd name="T34" fmla="*/ 50 w 58"/>
                <a:gd name="T35" fmla="*/ 2 h 53"/>
                <a:gd name="T36" fmla="*/ 45 w 58"/>
                <a:gd name="T37" fmla="*/ 3 h 53"/>
                <a:gd name="T38" fmla="*/ 42 w 58"/>
                <a:gd name="T39" fmla="*/ 5 h 53"/>
                <a:gd name="T40" fmla="*/ 39 w 58"/>
                <a:gd name="T41" fmla="*/ 1 h 53"/>
                <a:gd name="T42" fmla="*/ 29 w 58"/>
                <a:gd name="T43" fmla="*/ 0 h 53"/>
                <a:gd name="T44" fmla="*/ 26 w 58"/>
                <a:gd name="T45" fmla="*/ 3 h 53"/>
                <a:gd name="T46" fmla="*/ 17 w 58"/>
                <a:gd name="T47" fmla="*/ 2 h 53"/>
                <a:gd name="T48" fmla="*/ 16 w 58"/>
                <a:gd name="T49" fmla="*/ 7 h 53"/>
                <a:gd name="T50" fmla="*/ 12 w 58"/>
                <a:gd name="T51" fmla="*/ 12 h 53"/>
                <a:gd name="T52" fmla="*/ 11 w 58"/>
                <a:gd name="T53" fmla="*/ 10 h 53"/>
                <a:gd name="T54" fmla="*/ 8 w 58"/>
                <a:gd name="T55" fmla="*/ 16 h 53"/>
                <a:gd name="T56" fmla="*/ 7 w 58"/>
                <a:gd name="T57" fmla="*/ 24 h 53"/>
                <a:gd name="T58" fmla="*/ 3 w 58"/>
                <a:gd name="T59" fmla="*/ 27 h 53"/>
                <a:gd name="T60" fmla="*/ 4 w 58"/>
                <a:gd name="T61" fmla="*/ 34 h 53"/>
                <a:gd name="T62" fmla="*/ 1 w 58"/>
                <a:gd name="T63" fmla="*/ 36 h 53"/>
                <a:gd name="T64" fmla="*/ 4 w 58"/>
                <a:gd name="T65" fmla="*/ 3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" h="53">
                  <a:moveTo>
                    <a:pt x="4" y="38"/>
                  </a:moveTo>
                  <a:cubicBezTo>
                    <a:pt x="6" y="39"/>
                    <a:pt x="5" y="39"/>
                    <a:pt x="7" y="41"/>
                  </a:cubicBezTo>
                  <a:cubicBezTo>
                    <a:pt x="8" y="43"/>
                    <a:pt x="5" y="46"/>
                    <a:pt x="5" y="48"/>
                  </a:cubicBezTo>
                  <a:cubicBezTo>
                    <a:pt x="4" y="49"/>
                    <a:pt x="5" y="50"/>
                    <a:pt x="7" y="51"/>
                  </a:cubicBezTo>
                  <a:cubicBezTo>
                    <a:pt x="9" y="51"/>
                    <a:pt x="7" y="51"/>
                    <a:pt x="5" y="52"/>
                  </a:cubicBezTo>
                  <a:cubicBezTo>
                    <a:pt x="4" y="53"/>
                    <a:pt x="12" y="53"/>
                    <a:pt x="13" y="53"/>
                  </a:cubicBezTo>
                  <a:cubicBezTo>
                    <a:pt x="16" y="52"/>
                    <a:pt x="17" y="48"/>
                    <a:pt x="18" y="48"/>
                  </a:cubicBezTo>
                  <a:cubicBezTo>
                    <a:pt x="18" y="47"/>
                    <a:pt x="16" y="44"/>
                    <a:pt x="15" y="41"/>
                  </a:cubicBezTo>
                  <a:cubicBezTo>
                    <a:pt x="15" y="39"/>
                    <a:pt x="15" y="37"/>
                    <a:pt x="15" y="37"/>
                  </a:cubicBezTo>
                  <a:cubicBezTo>
                    <a:pt x="16" y="37"/>
                    <a:pt x="22" y="35"/>
                    <a:pt x="23" y="34"/>
                  </a:cubicBezTo>
                  <a:cubicBezTo>
                    <a:pt x="24" y="33"/>
                    <a:pt x="25" y="34"/>
                    <a:pt x="26" y="35"/>
                  </a:cubicBezTo>
                  <a:cubicBezTo>
                    <a:pt x="27" y="35"/>
                    <a:pt x="32" y="33"/>
                    <a:pt x="34" y="33"/>
                  </a:cubicBezTo>
                  <a:cubicBezTo>
                    <a:pt x="35" y="33"/>
                    <a:pt x="41" y="28"/>
                    <a:pt x="42" y="27"/>
                  </a:cubicBezTo>
                  <a:cubicBezTo>
                    <a:pt x="43" y="26"/>
                    <a:pt x="43" y="23"/>
                    <a:pt x="43" y="21"/>
                  </a:cubicBezTo>
                  <a:cubicBezTo>
                    <a:pt x="44" y="20"/>
                    <a:pt x="49" y="17"/>
                    <a:pt x="50" y="14"/>
                  </a:cubicBezTo>
                  <a:cubicBezTo>
                    <a:pt x="52" y="12"/>
                    <a:pt x="55" y="8"/>
                    <a:pt x="56" y="7"/>
                  </a:cubicBezTo>
                  <a:cubicBezTo>
                    <a:pt x="58" y="6"/>
                    <a:pt x="57" y="5"/>
                    <a:pt x="54" y="4"/>
                  </a:cubicBezTo>
                  <a:cubicBezTo>
                    <a:pt x="52" y="3"/>
                    <a:pt x="51" y="2"/>
                    <a:pt x="50" y="2"/>
                  </a:cubicBezTo>
                  <a:cubicBezTo>
                    <a:pt x="48" y="2"/>
                    <a:pt x="49" y="4"/>
                    <a:pt x="45" y="3"/>
                  </a:cubicBezTo>
                  <a:cubicBezTo>
                    <a:pt x="40" y="3"/>
                    <a:pt x="44" y="5"/>
                    <a:pt x="42" y="5"/>
                  </a:cubicBezTo>
                  <a:cubicBezTo>
                    <a:pt x="40" y="5"/>
                    <a:pt x="39" y="3"/>
                    <a:pt x="39" y="1"/>
                  </a:cubicBezTo>
                  <a:cubicBezTo>
                    <a:pt x="38" y="0"/>
                    <a:pt x="32" y="1"/>
                    <a:pt x="29" y="0"/>
                  </a:cubicBezTo>
                  <a:cubicBezTo>
                    <a:pt x="25" y="0"/>
                    <a:pt x="27" y="1"/>
                    <a:pt x="26" y="3"/>
                  </a:cubicBezTo>
                  <a:cubicBezTo>
                    <a:pt x="26" y="5"/>
                    <a:pt x="20" y="2"/>
                    <a:pt x="17" y="2"/>
                  </a:cubicBezTo>
                  <a:cubicBezTo>
                    <a:pt x="15" y="2"/>
                    <a:pt x="14" y="5"/>
                    <a:pt x="16" y="7"/>
                  </a:cubicBezTo>
                  <a:cubicBezTo>
                    <a:pt x="17" y="9"/>
                    <a:pt x="15" y="11"/>
                    <a:pt x="12" y="12"/>
                  </a:cubicBezTo>
                  <a:cubicBezTo>
                    <a:pt x="10" y="12"/>
                    <a:pt x="12" y="11"/>
                    <a:pt x="11" y="10"/>
                  </a:cubicBezTo>
                  <a:cubicBezTo>
                    <a:pt x="9" y="9"/>
                    <a:pt x="9" y="14"/>
                    <a:pt x="8" y="16"/>
                  </a:cubicBezTo>
                  <a:cubicBezTo>
                    <a:pt x="7" y="19"/>
                    <a:pt x="7" y="22"/>
                    <a:pt x="7" y="24"/>
                  </a:cubicBezTo>
                  <a:cubicBezTo>
                    <a:pt x="6" y="26"/>
                    <a:pt x="5" y="26"/>
                    <a:pt x="3" y="27"/>
                  </a:cubicBezTo>
                  <a:cubicBezTo>
                    <a:pt x="2" y="27"/>
                    <a:pt x="5" y="33"/>
                    <a:pt x="4" y="34"/>
                  </a:cubicBezTo>
                  <a:cubicBezTo>
                    <a:pt x="4" y="36"/>
                    <a:pt x="2" y="35"/>
                    <a:pt x="1" y="36"/>
                  </a:cubicBezTo>
                  <a:cubicBezTo>
                    <a:pt x="0" y="36"/>
                    <a:pt x="1" y="37"/>
                    <a:pt x="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97"/>
            <p:cNvSpPr/>
            <p:nvPr/>
          </p:nvSpPr>
          <p:spPr bwMode="auto">
            <a:xfrm>
              <a:off x="4323733" y="2051942"/>
              <a:ext cx="88856" cy="107994"/>
            </a:xfrm>
            <a:custGeom>
              <a:avLst/>
              <a:gdLst>
                <a:gd name="T0" fmla="*/ 2 w 55"/>
                <a:gd name="T1" fmla="*/ 24 h 67"/>
                <a:gd name="T2" fmla="*/ 1 w 55"/>
                <a:gd name="T3" fmla="*/ 28 h 67"/>
                <a:gd name="T4" fmla="*/ 1 w 55"/>
                <a:gd name="T5" fmla="*/ 36 h 67"/>
                <a:gd name="T6" fmla="*/ 0 w 55"/>
                <a:gd name="T7" fmla="*/ 40 h 67"/>
                <a:gd name="T8" fmla="*/ 5 w 55"/>
                <a:gd name="T9" fmla="*/ 48 h 67"/>
                <a:gd name="T10" fmla="*/ 9 w 55"/>
                <a:gd name="T11" fmla="*/ 48 h 67"/>
                <a:gd name="T12" fmla="*/ 11 w 55"/>
                <a:gd name="T13" fmla="*/ 52 h 67"/>
                <a:gd name="T14" fmla="*/ 14 w 55"/>
                <a:gd name="T15" fmla="*/ 52 h 67"/>
                <a:gd name="T16" fmla="*/ 18 w 55"/>
                <a:gd name="T17" fmla="*/ 59 h 67"/>
                <a:gd name="T18" fmla="*/ 19 w 55"/>
                <a:gd name="T19" fmla="*/ 65 h 67"/>
                <a:gd name="T20" fmla="*/ 24 w 55"/>
                <a:gd name="T21" fmla="*/ 65 h 67"/>
                <a:gd name="T22" fmla="*/ 29 w 55"/>
                <a:gd name="T23" fmla="*/ 62 h 67"/>
                <a:gd name="T24" fmla="*/ 36 w 55"/>
                <a:gd name="T25" fmla="*/ 59 h 67"/>
                <a:gd name="T26" fmla="*/ 40 w 55"/>
                <a:gd name="T27" fmla="*/ 56 h 67"/>
                <a:gd name="T28" fmla="*/ 45 w 55"/>
                <a:gd name="T29" fmla="*/ 55 h 67"/>
                <a:gd name="T30" fmla="*/ 49 w 55"/>
                <a:gd name="T31" fmla="*/ 52 h 67"/>
                <a:gd name="T32" fmla="*/ 48 w 55"/>
                <a:gd name="T33" fmla="*/ 46 h 67"/>
                <a:gd name="T34" fmla="*/ 53 w 55"/>
                <a:gd name="T35" fmla="*/ 41 h 67"/>
                <a:gd name="T36" fmla="*/ 52 w 55"/>
                <a:gd name="T37" fmla="*/ 33 h 67"/>
                <a:gd name="T38" fmla="*/ 48 w 55"/>
                <a:gd name="T39" fmla="*/ 31 h 67"/>
                <a:gd name="T40" fmla="*/ 46 w 55"/>
                <a:gd name="T41" fmla="*/ 26 h 67"/>
                <a:gd name="T42" fmla="*/ 43 w 55"/>
                <a:gd name="T43" fmla="*/ 30 h 67"/>
                <a:gd name="T44" fmla="*/ 39 w 55"/>
                <a:gd name="T45" fmla="*/ 25 h 67"/>
                <a:gd name="T46" fmla="*/ 41 w 55"/>
                <a:gd name="T47" fmla="*/ 23 h 67"/>
                <a:gd name="T48" fmla="*/ 44 w 55"/>
                <a:gd name="T49" fmla="*/ 17 h 67"/>
                <a:gd name="T50" fmla="*/ 48 w 55"/>
                <a:gd name="T51" fmla="*/ 17 h 67"/>
                <a:gd name="T52" fmla="*/ 51 w 55"/>
                <a:gd name="T53" fmla="*/ 15 h 67"/>
                <a:gd name="T54" fmla="*/ 49 w 55"/>
                <a:gd name="T55" fmla="*/ 10 h 67"/>
                <a:gd name="T56" fmla="*/ 53 w 55"/>
                <a:gd name="T57" fmla="*/ 9 h 67"/>
                <a:gd name="T58" fmla="*/ 50 w 55"/>
                <a:gd name="T59" fmla="*/ 3 h 67"/>
                <a:gd name="T60" fmla="*/ 46 w 55"/>
                <a:gd name="T61" fmla="*/ 5 h 67"/>
                <a:gd name="T62" fmla="*/ 37 w 55"/>
                <a:gd name="T63" fmla="*/ 7 h 67"/>
                <a:gd name="T64" fmla="*/ 31 w 55"/>
                <a:gd name="T65" fmla="*/ 5 h 67"/>
                <a:gd name="T66" fmla="*/ 34 w 55"/>
                <a:gd name="T67" fmla="*/ 2 h 67"/>
                <a:gd name="T68" fmla="*/ 26 w 55"/>
                <a:gd name="T69" fmla="*/ 2 h 67"/>
                <a:gd name="T70" fmla="*/ 21 w 55"/>
                <a:gd name="T71" fmla="*/ 2 h 67"/>
                <a:gd name="T72" fmla="*/ 15 w 55"/>
                <a:gd name="T73" fmla="*/ 12 h 67"/>
                <a:gd name="T74" fmla="*/ 16 w 55"/>
                <a:gd name="T75" fmla="*/ 16 h 67"/>
                <a:gd name="T76" fmla="*/ 21 w 55"/>
                <a:gd name="T77" fmla="*/ 19 h 67"/>
                <a:gd name="T78" fmla="*/ 21 w 55"/>
                <a:gd name="T79" fmla="*/ 26 h 67"/>
                <a:gd name="T80" fmla="*/ 22 w 55"/>
                <a:gd name="T81" fmla="*/ 29 h 67"/>
                <a:gd name="T82" fmla="*/ 17 w 55"/>
                <a:gd name="T83" fmla="*/ 32 h 67"/>
                <a:gd name="T84" fmla="*/ 13 w 55"/>
                <a:gd name="T85" fmla="*/ 31 h 67"/>
                <a:gd name="T86" fmla="*/ 9 w 55"/>
                <a:gd name="T87" fmla="*/ 27 h 67"/>
                <a:gd name="T88" fmla="*/ 12 w 55"/>
                <a:gd name="T89" fmla="*/ 24 h 67"/>
                <a:gd name="T90" fmla="*/ 8 w 55"/>
                <a:gd name="T91" fmla="*/ 21 h 67"/>
                <a:gd name="T92" fmla="*/ 2 w 55"/>
                <a:gd name="T93" fmla="*/ 2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" h="67">
                  <a:moveTo>
                    <a:pt x="2" y="24"/>
                  </a:moveTo>
                  <a:cubicBezTo>
                    <a:pt x="2" y="26"/>
                    <a:pt x="1" y="26"/>
                    <a:pt x="1" y="28"/>
                  </a:cubicBezTo>
                  <a:cubicBezTo>
                    <a:pt x="1" y="30"/>
                    <a:pt x="0" y="34"/>
                    <a:pt x="1" y="36"/>
                  </a:cubicBezTo>
                  <a:cubicBezTo>
                    <a:pt x="2" y="39"/>
                    <a:pt x="1" y="39"/>
                    <a:pt x="0" y="40"/>
                  </a:cubicBezTo>
                  <a:cubicBezTo>
                    <a:pt x="0" y="42"/>
                    <a:pt x="4" y="48"/>
                    <a:pt x="5" y="48"/>
                  </a:cubicBezTo>
                  <a:cubicBezTo>
                    <a:pt x="6" y="49"/>
                    <a:pt x="8" y="48"/>
                    <a:pt x="9" y="48"/>
                  </a:cubicBezTo>
                  <a:cubicBezTo>
                    <a:pt x="10" y="48"/>
                    <a:pt x="10" y="51"/>
                    <a:pt x="11" y="52"/>
                  </a:cubicBezTo>
                  <a:cubicBezTo>
                    <a:pt x="12" y="53"/>
                    <a:pt x="13" y="53"/>
                    <a:pt x="14" y="52"/>
                  </a:cubicBezTo>
                  <a:cubicBezTo>
                    <a:pt x="15" y="52"/>
                    <a:pt x="17" y="57"/>
                    <a:pt x="18" y="59"/>
                  </a:cubicBezTo>
                  <a:cubicBezTo>
                    <a:pt x="19" y="61"/>
                    <a:pt x="18" y="64"/>
                    <a:pt x="19" y="65"/>
                  </a:cubicBezTo>
                  <a:cubicBezTo>
                    <a:pt x="20" y="67"/>
                    <a:pt x="22" y="65"/>
                    <a:pt x="24" y="65"/>
                  </a:cubicBezTo>
                  <a:cubicBezTo>
                    <a:pt x="26" y="64"/>
                    <a:pt x="27" y="63"/>
                    <a:pt x="29" y="62"/>
                  </a:cubicBezTo>
                  <a:cubicBezTo>
                    <a:pt x="31" y="60"/>
                    <a:pt x="33" y="60"/>
                    <a:pt x="36" y="59"/>
                  </a:cubicBezTo>
                  <a:cubicBezTo>
                    <a:pt x="38" y="57"/>
                    <a:pt x="38" y="57"/>
                    <a:pt x="40" y="56"/>
                  </a:cubicBezTo>
                  <a:cubicBezTo>
                    <a:pt x="41" y="55"/>
                    <a:pt x="42" y="55"/>
                    <a:pt x="45" y="55"/>
                  </a:cubicBezTo>
                  <a:cubicBezTo>
                    <a:pt x="46" y="55"/>
                    <a:pt x="48" y="53"/>
                    <a:pt x="49" y="52"/>
                  </a:cubicBezTo>
                  <a:cubicBezTo>
                    <a:pt x="50" y="50"/>
                    <a:pt x="47" y="48"/>
                    <a:pt x="48" y="46"/>
                  </a:cubicBezTo>
                  <a:cubicBezTo>
                    <a:pt x="48" y="44"/>
                    <a:pt x="52" y="43"/>
                    <a:pt x="53" y="41"/>
                  </a:cubicBezTo>
                  <a:cubicBezTo>
                    <a:pt x="55" y="40"/>
                    <a:pt x="54" y="36"/>
                    <a:pt x="52" y="33"/>
                  </a:cubicBezTo>
                  <a:cubicBezTo>
                    <a:pt x="51" y="31"/>
                    <a:pt x="50" y="31"/>
                    <a:pt x="48" y="31"/>
                  </a:cubicBezTo>
                  <a:cubicBezTo>
                    <a:pt x="46" y="30"/>
                    <a:pt x="49" y="27"/>
                    <a:pt x="46" y="26"/>
                  </a:cubicBezTo>
                  <a:cubicBezTo>
                    <a:pt x="44" y="25"/>
                    <a:pt x="45" y="28"/>
                    <a:pt x="43" y="30"/>
                  </a:cubicBezTo>
                  <a:cubicBezTo>
                    <a:pt x="42" y="32"/>
                    <a:pt x="40" y="27"/>
                    <a:pt x="39" y="25"/>
                  </a:cubicBezTo>
                  <a:cubicBezTo>
                    <a:pt x="38" y="24"/>
                    <a:pt x="39" y="23"/>
                    <a:pt x="41" y="23"/>
                  </a:cubicBezTo>
                  <a:cubicBezTo>
                    <a:pt x="42" y="23"/>
                    <a:pt x="43" y="19"/>
                    <a:pt x="44" y="17"/>
                  </a:cubicBezTo>
                  <a:cubicBezTo>
                    <a:pt x="46" y="16"/>
                    <a:pt x="46" y="17"/>
                    <a:pt x="48" y="17"/>
                  </a:cubicBezTo>
                  <a:cubicBezTo>
                    <a:pt x="50" y="17"/>
                    <a:pt x="51" y="17"/>
                    <a:pt x="51" y="15"/>
                  </a:cubicBezTo>
                  <a:cubicBezTo>
                    <a:pt x="50" y="14"/>
                    <a:pt x="48" y="12"/>
                    <a:pt x="49" y="10"/>
                  </a:cubicBezTo>
                  <a:cubicBezTo>
                    <a:pt x="49" y="9"/>
                    <a:pt x="52" y="9"/>
                    <a:pt x="53" y="9"/>
                  </a:cubicBezTo>
                  <a:cubicBezTo>
                    <a:pt x="54" y="8"/>
                    <a:pt x="51" y="4"/>
                    <a:pt x="50" y="3"/>
                  </a:cubicBezTo>
                  <a:cubicBezTo>
                    <a:pt x="48" y="2"/>
                    <a:pt x="47" y="4"/>
                    <a:pt x="46" y="5"/>
                  </a:cubicBezTo>
                  <a:cubicBezTo>
                    <a:pt x="44" y="6"/>
                    <a:pt x="40" y="7"/>
                    <a:pt x="37" y="7"/>
                  </a:cubicBezTo>
                  <a:cubicBezTo>
                    <a:pt x="35" y="8"/>
                    <a:pt x="33" y="6"/>
                    <a:pt x="31" y="5"/>
                  </a:cubicBezTo>
                  <a:cubicBezTo>
                    <a:pt x="30" y="3"/>
                    <a:pt x="32" y="3"/>
                    <a:pt x="34" y="2"/>
                  </a:cubicBezTo>
                  <a:cubicBezTo>
                    <a:pt x="35" y="0"/>
                    <a:pt x="28" y="2"/>
                    <a:pt x="26" y="2"/>
                  </a:cubicBezTo>
                  <a:cubicBezTo>
                    <a:pt x="24" y="3"/>
                    <a:pt x="24" y="2"/>
                    <a:pt x="21" y="2"/>
                  </a:cubicBezTo>
                  <a:cubicBezTo>
                    <a:pt x="18" y="3"/>
                    <a:pt x="14" y="11"/>
                    <a:pt x="15" y="12"/>
                  </a:cubicBezTo>
                  <a:cubicBezTo>
                    <a:pt x="16" y="13"/>
                    <a:pt x="16" y="14"/>
                    <a:pt x="16" y="16"/>
                  </a:cubicBezTo>
                  <a:cubicBezTo>
                    <a:pt x="16" y="18"/>
                    <a:pt x="19" y="18"/>
                    <a:pt x="21" y="19"/>
                  </a:cubicBezTo>
                  <a:cubicBezTo>
                    <a:pt x="23" y="19"/>
                    <a:pt x="21" y="25"/>
                    <a:pt x="21" y="26"/>
                  </a:cubicBezTo>
                  <a:cubicBezTo>
                    <a:pt x="20" y="27"/>
                    <a:pt x="23" y="28"/>
                    <a:pt x="22" y="29"/>
                  </a:cubicBezTo>
                  <a:cubicBezTo>
                    <a:pt x="21" y="29"/>
                    <a:pt x="19" y="32"/>
                    <a:pt x="17" y="32"/>
                  </a:cubicBezTo>
                  <a:cubicBezTo>
                    <a:pt x="16" y="33"/>
                    <a:pt x="14" y="31"/>
                    <a:pt x="13" y="31"/>
                  </a:cubicBezTo>
                  <a:cubicBezTo>
                    <a:pt x="12" y="30"/>
                    <a:pt x="9" y="29"/>
                    <a:pt x="9" y="27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3" y="23"/>
                    <a:pt x="10" y="21"/>
                    <a:pt x="8" y="21"/>
                  </a:cubicBezTo>
                  <a:cubicBezTo>
                    <a:pt x="7" y="20"/>
                    <a:pt x="3" y="22"/>
                    <a:pt x="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98"/>
            <p:cNvSpPr/>
            <p:nvPr/>
          </p:nvSpPr>
          <p:spPr bwMode="auto">
            <a:xfrm>
              <a:off x="4323733" y="1991794"/>
              <a:ext cx="16404" cy="16404"/>
            </a:xfrm>
            <a:custGeom>
              <a:avLst/>
              <a:gdLst>
                <a:gd name="T0" fmla="*/ 2 w 10"/>
                <a:gd name="T1" fmla="*/ 7 h 10"/>
                <a:gd name="T2" fmla="*/ 3 w 10"/>
                <a:gd name="T3" fmla="*/ 10 h 10"/>
                <a:gd name="T4" fmla="*/ 9 w 10"/>
                <a:gd name="T5" fmla="*/ 6 h 10"/>
                <a:gd name="T6" fmla="*/ 8 w 10"/>
                <a:gd name="T7" fmla="*/ 2 h 10"/>
                <a:gd name="T8" fmla="*/ 4 w 10"/>
                <a:gd name="T9" fmla="*/ 1 h 10"/>
                <a:gd name="T10" fmla="*/ 0 w 10"/>
                <a:gd name="T11" fmla="*/ 8 h 10"/>
                <a:gd name="T12" fmla="*/ 2 w 10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7"/>
                  </a:moveTo>
                  <a:cubicBezTo>
                    <a:pt x="3" y="7"/>
                    <a:pt x="2" y="10"/>
                    <a:pt x="3" y="10"/>
                  </a:cubicBezTo>
                  <a:cubicBezTo>
                    <a:pt x="4" y="10"/>
                    <a:pt x="8" y="7"/>
                    <a:pt x="9" y="6"/>
                  </a:cubicBezTo>
                  <a:cubicBezTo>
                    <a:pt x="10" y="5"/>
                    <a:pt x="9" y="2"/>
                    <a:pt x="8" y="2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3" y="2"/>
                    <a:pt x="0" y="6"/>
                    <a:pt x="0" y="8"/>
                  </a:cubicBezTo>
                  <a:cubicBezTo>
                    <a:pt x="0" y="10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Freeform 99"/>
            <p:cNvSpPr/>
            <p:nvPr/>
          </p:nvSpPr>
          <p:spPr bwMode="auto">
            <a:xfrm>
              <a:off x="7042725" y="1954884"/>
              <a:ext cx="25290" cy="12987"/>
            </a:xfrm>
            <a:custGeom>
              <a:avLst/>
              <a:gdLst>
                <a:gd name="T0" fmla="*/ 1 w 16"/>
                <a:gd name="T1" fmla="*/ 6 h 8"/>
                <a:gd name="T2" fmla="*/ 13 w 16"/>
                <a:gd name="T3" fmla="*/ 6 h 8"/>
                <a:gd name="T4" fmla="*/ 14 w 16"/>
                <a:gd name="T5" fmla="*/ 1 h 8"/>
                <a:gd name="T6" fmla="*/ 6 w 16"/>
                <a:gd name="T7" fmla="*/ 3 h 8"/>
                <a:gd name="T8" fmla="*/ 1 w 16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" y="6"/>
                  </a:moveTo>
                  <a:cubicBezTo>
                    <a:pt x="0" y="8"/>
                    <a:pt x="10" y="6"/>
                    <a:pt x="13" y="6"/>
                  </a:cubicBezTo>
                  <a:cubicBezTo>
                    <a:pt x="16" y="6"/>
                    <a:pt x="16" y="0"/>
                    <a:pt x="14" y="1"/>
                  </a:cubicBezTo>
                  <a:cubicBezTo>
                    <a:pt x="13" y="1"/>
                    <a:pt x="8" y="3"/>
                    <a:pt x="6" y="3"/>
                  </a:cubicBezTo>
                  <a:cubicBezTo>
                    <a:pt x="3" y="3"/>
                    <a:pt x="3" y="4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00"/>
            <p:cNvSpPr/>
            <p:nvPr/>
          </p:nvSpPr>
          <p:spPr bwMode="auto">
            <a:xfrm>
              <a:off x="7035890" y="1924126"/>
              <a:ext cx="21189" cy="12987"/>
            </a:xfrm>
            <a:custGeom>
              <a:avLst/>
              <a:gdLst>
                <a:gd name="T0" fmla="*/ 11 w 13"/>
                <a:gd name="T1" fmla="*/ 6 h 8"/>
                <a:gd name="T2" fmla="*/ 12 w 13"/>
                <a:gd name="T3" fmla="*/ 1 h 8"/>
                <a:gd name="T4" fmla="*/ 9 w 13"/>
                <a:gd name="T5" fmla="*/ 4 h 8"/>
                <a:gd name="T6" fmla="*/ 2 w 13"/>
                <a:gd name="T7" fmla="*/ 7 h 8"/>
                <a:gd name="T8" fmla="*/ 11 w 13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1" y="6"/>
                  </a:moveTo>
                  <a:cubicBezTo>
                    <a:pt x="13" y="6"/>
                    <a:pt x="13" y="3"/>
                    <a:pt x="12" y="1"/>
                  </a:cubicBezTo>
                  <a:cubicBezTo>
                    <a:pt x="12" y="0"/>
                    <a:pt x="11" y="2"/>
                    <a:pt x="9" y="4"/>
                  </a:cubicBezTo>
                  <a:cubicBezTo>
                    <a:pt x="6" y="6"/>
                    <a:pt x="5" y="5"/>
                    <a:pt x="2" y="7"/>
                  </a:cubicBezTo>
                  <a:cubicBezTo>
                    <a:pt x="0" y="8"/>
                    <a:pt x="9" y="6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Freeform 101"/>
            <p:cNvSpPr/>
            <p:nvPr/>
          </p:nvSpPr>
          <p:spPr bwMode="auto">
            <a:xfrm>
              <a:off x="6423467" y="2218034"/>
              <a:ext cx="25973" cy="25973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7 h 16"/>
                <a:gd name="T4" fmla="*/ 9 w 16"/>
                <a:gd name="T5" fmla="*/ 1 h 16"/>
                <a:gd name="T6" fmla="*/ 2 w 16"/>
                <a:gd name="T7" fmla="*/ 3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9" y="15"/>
                    <a:pt x="15" y="8"/>
                    <a:pt x="16" y="7"/>
                  </a:cubicBezTo>
                  <a:cubicBezTo>
                    <a:pt x="16" y="5"/>
                    <a:pt x="11" y="2"/>
                    <a:pt x="9" y="1"/>
                  </a:cubicBezTo>
                  <a:cubicBezTo>
                    <a:pt x="8" y="1"/>
                    <a:pt x="2" y="0"/>
                    <a:pt x="2" y="3"/>
                  </a:cubicBezTo>
                  <a:cubicBezTo>
                    <a:pt x="1" y="6"/>
                    <a:pt x="0" y="16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102"/>
            <p:cNvSpPr/>
            <p:nvPr/>
          </p:nvSpPr>
          <p:spPr bwMode="auto">
            <a:xfrm>
              <a:off x="6564270" y="2182492"/>
              <a:ext cx="27340" cy="29391"/>
            </a:xfrm>
            <a:custGeom>
              <a:avLst/>
              <a:gdLst>
                <a:gd name="T0" fmla="*/ 11 w 17"/>
                <a:gd name="T1" fmla="*/ 8 h 18"/>
                <a:gd name="T2" fmla="*/ 6 w 17"/>
                <a:gd name="T3" fmla="*/ 2 h 18"/>
                <a:gd name="T4" fmla="*/ 1 w 17"/>
                <a:gd name="T5" fmla="*/ 7 h 18"/>
                <a:gd name="T6" fmla="*/ 7 w 17"/>
                <a:gd name="T7" fmla="*/ 14 h 18"/>
                <a:gd name="T8" fmla="*/ 12 w 17"/>
                <a:gd name="T9" fmla="*/ 18 h 18"/>
                <a:gd name="T10" fmla="*/ 16 w 17"/>
                <a:gd name="T11" fmla="*/ 14 h 18"/>
                <a:gd name="T12" fmla="*/ 11 w 17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1" y="8"/>
                  </a:moveTo>
                  <a:cubicBezTo>
                    <a:pt x="9" y="6"/>
                    <a:pt x="7" y="4"/>
                    <a:pt x="6" y="2"/>
                  </a:cubicBezTo>
                  <a:cubicBezTo>
                    <a:pt x="4" y="0"/>
                    <a:pt x="2" y="5"/>
                    <a:pt x="1" y="7"/>
                  </a:cubicBezTo>
                  <a:cubicBezTo>
                    <a:pt x="0" y="9"/>
                    <a:pt x="4" y="14"/>
                    <a:pt x="7" y="14"/>
                  </a:cubicBezTo>
                  <a:cubicBezTo>
                    <a:pt x="10" y="15"/>
                    <a:pt x="9" y="18"/>
                    <a:pt x="12" y="18"/>
                  </a:cubicBezTo>
                  <a:cubicBezTo>
                    <a:pt x="17" y="18"/>
                    <a:pt x="17" y="15"/>
                    <a:pt x="16" y="14"/>
                  </a:cubicBezTo>
                  <a:cubicBezTo>
                    <a:pt x="16" y="12"/>
                    <a:pt x="14" y="10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103"/>
            <p:cNvSpPr/>
            <p:nvPr/>
          </p:nvSpPr>
          <p:spPr bwMode="auto">
            <a:xfrm>
              <a:off x="6720793" y="2073131"/>
              <a:ext cx="24606" cy="25290"/>
            </a:xfrm>
            <a:custGeom>
              <a:avLst/>
              <a:gdLst>
                <a:gd name="T0" fmla="*/ 3 w 15"/>
                <a:gd name="T1" fmla="*/ 12 h 16"/>
                <a:gd name="T2" fmla="*/ 8 w 15"/>
                <a:gd name="T3" fmla="*/ 14 h 16"/>
                <a:gd name="T4" fmla="*/ 13 w 15"/>
                <a:gd name="T5" fmla="*/ 6 h 16"/>
                <a:gd name="T6" fmla="*/ 9 w 15"/>
                <a:gd name="T7" fmla="*/ 2 h 16"/>
                <a:gd name="T8" fmla="*/ 2 w 15"/>
                <a:gd name="T9" fmla="*/ 4 h 16"/>
                <a:gd name="T10" fmla="*/ 1 w 15"/>
                <a:gd name="T11" fmla="*/ 14 h 16"/>
                <a:gd name="T12" fmla="*/ 3 w 15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6">
                  <a:moveTo>
                    <a:pt x="3" y="12"/>
                  </a:moveTo>
                  <a:cubicBezTo>
                    <a:pt x="5" y="11"/>
                    <a:pt x="6" y="14"/>
                    <a:pt x="8" y="14"/>
                  </a:cubicBezTo>
                  <a:cubicBezTo>
                    <a:pt x="15" y="13"/>
                    <a:pt x="14" y="8"/>
                    <a:pt x="13" y="6"/>
                  </a:cubicBezTo>
                  <a:cubicBezTo>
                    <a:pt x="12" y="5"/>
                    <a:pt x="10" y="3"/>
                    <a:pt x="9" y="2"/>
                  </a:cubicBezTo>
                  <a:cubicBezTo>
                    <a:pt x="7" y="0"/>
                    <a:pt x="3" y="3"/>
                    <a:pt x="2" y="4"/>
                  </a:cubicBezTo>
                  <a:cubicBezTo>
                    <a:pt x="0" y="5"/>
                    <a:pt x="0" y="12"/>
                    <a:pt x="1" y="14"/>
                  </a:cubicBezTo>
                  <a:cubicBezTo>
                    <a:pt x="2" y="16"/>
                    <a:pt x="2" y="14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104"/>
            <p:cNvSpPr/>
            <p:nvPr/>
          </p:nvSpPr>
          <p:spPr bwMode="auto">
            <a:xfrm>
              <a:off x="6776157" y="2084067"/>
              <a:ext cx="10936" cy="11620"/>
            </a:xfrm>
            <a:custGeom>
              <a:avLst/>
              <a:gdLst>
                <a:gd name="T0" fmla="*/ 5 w 7"/>
                <a:gd name="T1" fmla="*/ 7 h 7"/>
                <a:gd name="T2" fmla="*/ 6 w 7"/>
                <a:gd name="T3" fmla="*/ 1 h 7"/>
                <a:gd name="T4" fmla="*/ 2 w 7"/>
                <a:gd name="T5" fmla="*/ 1 h 7"/>
                <a:gd name="T6" fmla="*/ 5 w 7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5" y="7"/>
                  </a:moveTo>
                  <a:cubicBezTo>
                    <a:pt x="7" y="6"/>
                    <a:pt x="7" y="3"/>
                    <a:pt x="6" y="1"/>
                  </a:cubicBezTo>
                  <a:cubicBezTo>
                    <a:pt x="6" y="0"/>
                    <a:pt x="4" y="0"/>
                    <a:pt x="2" y="1"/>
                  </a:cubicBezTo>
                  <a:cubicBezTo>
                    <a:pt x="0" y="3"/>
                    <a:pt x="3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105"/>
            <p:cNvSpPr/>
            <p:nvPr/>
          </p:nvSpPr>
          <p:spPr bwMode="auto">
            <a:xfrm>
              <a:off x="6821269" y="2092269"/>
              <a:ext cx="16404" cy="10936"/>
            </a:xfrm>
            <a:custGeom>
              <a:avLst/>
              <a:gdLst>
                <a:gd name="T0" fmla="*/ 6 w 10"/>
                <a:gd name="T1" fmla="*/ 6 h 7"/>
                <a:gd name="T2" fmla="*/ 4 w 10"/>
                <a:gd name="T3" fmla="*/ 0 h 7"/>
                <a:gd name="T4" fmla="*/ 0 w 10"/>
                <a:gd name="T5" fmla="*/ 4 h 7"/>
                <a:gd name="T6" fmla="*/ 6 w 10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6" y="6"/>
                  </a:moveTo>
                  <a:cubicBezTo>
                    <a:pt x="10" y="6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7"/>
                    <a:pt x="4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106"/>
            <p:cNvSpPr/>
            <p:nvPr/>
          </p:nvSpPr>
          <p:spPr bwMode="auto">
            <a:xfrm>
              <a:off x="6835622" y="2077916"/>
              <a:ext cx="16404" cy="12987"/>
            </a:xfrm>
            <a:custGeom>
              <a:avLst/>
              <a:gdLst>
                <a:gd name="T0" fmla="*/ 7 w 10"/>
                <a:gd name="T1" fmla="*/ 1 h 8"/>
                <a:gd name="T2" fmla="*/ 2 w 10"/>
                <a:gd name="T3" fmla="*/ 5 h 8"/>
                <a:gd name="T4" fmla="*/ 6 w 10"/>
                <a:gd name="T5" fmla="*/ 8 h 8"/>
                <a:gd name="T6" fmla="*/ 7 w 10"/>
                <a:gd name="T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8">
                  <a:moveTo>
                    <a:pt x="7" y="1"/>
                  </a:moveTo>
                  <a:cubicBezTo>
                    <a:pt x="6" y="0"/>
                    <a:pt x="3" y="3"/>
                    <a:pt x="2" y="5"/>
                  </a:cubicBezTo>
                  <a:cubicBezTo>
                    <a:pt x="0" y="7"/>
                    <a:pt x="4" y="8"/>
                    <a:pt x="6" y="8"/>
                  </a:cubicBezTo>
                  <a:cubicBezTo>
                    <a:pt x="10" y="8"/>
                    <a:pt x="7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107"/>
            <p:cNvSpPr/>
            <p:nvPr/>
          </p:nvSpPr>
          <p:spPr bwMode="auto">
            <a:xfrm>
              <a:off x="7278535" y="2032120"/>
              <a:ext cx="22556" cy="15037"/>
            </a:xfrm>
            <a:custGeom>
              <a:avLst/>
              <a:gdLst>
                <a:gd name="T0" fmla="*/ 3 w 14"/>
                <a:gd name="T1" fmla="*/ 1 h 9"/>
                <a:gd name="T2" fmla="*/ 0 w 14"/>
                <a:gd name="T3" fmla="*/ 6 h 9"/>
                <a:gd name="T4" fmla="*/ 11 w 14"/>
                <a:gd name="T5" fmla="*/ 8 h 9"/>
                <a:gd name="T6" fmla="*/ 11 w 14"/>
                <a:gd name="T7" fmla="*/ 2 h 9"/>
                <a:gd name="T8" fmla="*/ 3 w 14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3" y="1"/>
                  </a:moveTo>
                  <a:cubicBezTo>
                    <a:pt x="1" y="1"/>
                    <a:pt x="0" y="4"/>
                    <a:pt x="0" y="6"/>
                  </a:cubicBezTo>
                  <a:cubicBezTo>
                    <a:pt x="0" y="9"/>
                    <a:pt x="10" y="8"/>
                    <a:pt x="11" y="8"/>
                  </a:cubicBezTo>
                  <a:cubicBezTo>
                    <a:pt x="14" y="8"/>
                    <a:pt x="11" y="4"/>
                    <a:pt x="11" y="2"/>
                  </a:cubicBezTo>
                  <a:cubicBezTo>
                    <a:pt x="10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108"/>
            <p:cNvSpPr/>
            <p:nvPr/>
          </p:nvSpPr>
          <p:spPr bwMode="auto">
            <a:xfrm>
              <a:off x="7670868" y="2064929"/>
              <a:ext cx="53314" cy="28707"/>
            </a:xfrm>
            <a:custGeom>
              <a:avLst/>
              <a:gdLst>
                <a:gd name="T0" fmla="*/ 6 w 33"/>
                <a:gd name="T1" fmla="*/ 13 h 18"/>
                <a:gd name="T2" fmla="*/ 30 w 33"/>
                <a:gd name="T3" fmla="*/ 18 h 18"/>
                <a:gd name="T4" fmla="*/ 23 w 33"/>
                <a:gd name="T5" fmla="*/ 4 h 18"/>
                <a:gd name="T6" fmla="*/ 14 w 33"/>
                <a:gd name="T7" fmla="*/ 1 h 18"/>
                <a:gd name="T8" fmla="*/ 7 w 33"/>
                <a:gd name="T9" fmla="*/ 2 h 18"/>
                <a:gd name="T10" fmla="*/ 5 w 33"/>
                <a:gd name="T11" fmla="*/ 8 h 18"/>
                <a:gd name="T12" fmla="*/ 1 w 33"/>
                <a:gd name="T13" fmla="*/ 13 h 18"/>
                <a:gd name="T14" fmla="*/ 6 w 33"/>
                <a:gd name="T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8">
                  <a:moveTo>
                    <a:pt x="6" y="13"/>
                  </a:moveTo>
                  <a:cubicBezTo>
                    <a:pt x="8" y="13"/>
                    <a:pt x="25" y="17"/>
                    <a:pt x="30" y="18"/>
                  </a:cubicBezTo>
                  <a:cubicBezTo>
                    <a:pt x="33" y="18"/>
                    <a:pt x="27" y="7"/>
                    <a:pt x="23" y="4"/>
                  </a:cubicBezTo>
                  <a:cubicBezTo>
                    <a:pt x="20" y="2"/>
                    <a:pt x="16" y="2"/>
                    <a:pt x="14" y="1"/>
                  </a:cubicBezTo>
                  <a:cubicBezTo>
                    <a:pt x="11" y="0"/>
                    <a:pt x="9" y="2"/>
                    <a:pt x="7" y="2"/>
                  </a:cubicBezTo>
                  <a:cubicBezTo>
                    <a:pt x="5" y="2"/>
                    <a:pt x="5" y="6"/>
                    <a:pt x="5" y="8"/>
                  </a:cubicBezTo>
                  <a:cubicBezTo>
                    <a:pt x="6" y="10"/>
                    <a:pt x="1" y="11"/>
                    <a:pt x="1" y="13"/>
                  </a:cubicBezTo>
                  <a:cubicBezTo>
                    <a:pt x="0" y="16"/>
                    <a:pt x="4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09"/>
            <p:cNvSpPr/>
            <p:nvPr/>
          </p:nvSpPr>
          <p:spPr bwMode="auto">
            <a:xfrm>
              <a:off x="7662666" y="2053309"/>
              <a:ext cx="16404" cy="16404"/>
            </a:xfrm>
            <a:custGeom>
              <a:avLst/>
              <a:gdLst>
                <a:gd name="T0" fmla="*/ 10 w 10"/>
                <a:gd name="T1" fmla="*/ 2 h 10"/>
                <a:gd name="T2" fmla="*/ 5 w 10"/>
                <a:gd name="T3" fmla="*/ 0 h 10"/>
                <a:gd name="T4" fmla="*/ 4 w 10"/>
                <a:gd name="T5" fmla="*/ 8 h 10"/>
                <a:gd name="T6" fmla="*/ 10 w 10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9" y="1"/>
                    <a:pt x="7" y="0"/>
                    <a:pt x="5" y="0"/>
                  </a:cubicBezTo>
                  <a:cubicBezTo>
                    <a:pt x="3" y="0"/>
                    <a:pt x="0" y="6"/>
                    <a:pt x="4" y="8"/>
                  </a:cubicBezTo>
                  <a:cubicBezTo>
                    <a:pt x="8" y="10"/>
                    <a:pt x="10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110"/>
            <p:cNvSpPr/>
            <p:nvPr/>
          </p:nvSpPr>
          <p:spPr bwMode="auto">
            <a:xfrm>
              <a:off x="7604568" y="1970605"/>
              <a:ext cx="120981" cy="64933"/>
            </a:xfrm>
            <a:custGeom>
              <a:avLst/>
              <a:gdLst>
                <a:gd name="T0" fmla="*/ 8 w 75"/>
                <a:gd name="T1" fmla="*/ 30 h 40"/>
                <a:gd name="T2" fmla="*/ 16 w 75"/>
                <a:gd name="T3" fmla="*/ 36 h 40"/>
                <a:gd name="T4" fmla="*/ 25 w 75"/>
                <a:gd name="T5" fmla="*/ 40 h 40"/>
                <a:gd name="T6" fmla="*/ 28 w 75"/>
                <a:gd name="T7" fmla="*/ 36 h 40"/>
                <a:gd name="T8" fmla="*/ 29 w 75"/>
                <a:gd name="T9" fmla="*/ 32 h 40"/>
                <a:gd name="T10" fmla="*/ 34 w 75"/>
                <a:gd name="T11" fmla="*/ 34 h 40"/>
                <a:gd name="T12" fmla="*/ 46 w 75"/>
                <a:gd name="T13" fmla="*/ 33 h 40"/>
                <a:gd name="T14" fmla="*/ 49 w 75"/>
                <a:gd name="T15" fmla="*/ 33 h 40"/>
                <a:gd name="T16" fmla="*/ 52 w 75"/>
                <a:gd name="T17" fmla="*/ 35 h 40"/>
                <a:gd name="T18" fmla="*/ 62 w 75"/>
                <a:gd name="T19" fmla="*/ 34 h 40"/>
                <a:gd name="T20" fmla="*/ 57 w 75"/>
                <a:gd name="T21" fmla="*/ 31 h 40"/>
                <a:gd name="T22" fmla="*/ 47 w 75"/>
                <a:gd name="T23" fmla="*/ 21 h 40"/>
                <a:gd name="T24" fmla="*/ 46 w 75"/>
                <a:gd name="T25" fmla="*/ 15 h 40"/>
                <a:gd name="T26" fmla="*/ 52 w 75"/>
                <a:gd name="T27" fmla="*/ 15 h 40"/>
                <a:gd name="T28" fmla="*/ 51 w 75"/>
                <a:gd name="T29" fmla="*/ 20 h 40"/>
                <a:gd name="T30" fmla="*/ 57 w 75"/>
                <a:gd name="T31" fmla="*/ 29 h 40"/>
                <a:gd name="T32" fmla="*/ 65 w 75"/>
                <a:gd name="T33" fmla="*/ 31 h 40"/>
                <a:gd name="T34" fmla="*/ 71 w 75"/>
                <a:gd name="T35" fmla="*/ 27 h 40"/>
                <a:gd name="T36" fmla="*/ 69 w 75"/>
                <a:gd name="T37" fmla="*/ 21 h 40"/>
                <a:gd name="T38" fmla="*/ 73 w 75"/>
                <a:gd name="T39" fmla="*/ 18 h 40"/>
                <a:gd name="T40" fmla="*/ 62 w 75"/>
                <a:gd name="T41" fmla="*/ 12 h 40"/>
                <a:gd name="T42" fmla="*/ 51 w 75"/>
                <a:gd name="T43" fmla="*/ 11 h 40"/>
                <a:gd name="T44" fmla="*/ 43 w 75"/>
                <a:gd name="T45" fmla="*/ 6 h 40"/>
                <a:gd name="T46" fmla="*/ 37 w 75"/>
                <a:gd name="T47" fmla="*/ 2 h 40"/>
                <a:gd name="T48" fmla="*/ 36 w 75"/>
                <a:gd name="T49" fmla="*/ 5 h 40"/>
                <a:gd name="T50" fmla="*/ 36 w 75"/>
                <a:gd name="T51" fmla="*/ 12 h 40"/>
                <a:gd name="T52" fmla="*/ 35 w 75"/>
                <a:gd name="T53" fmla="*/ 15 h 40"/>
                <a:gd name="T54" fmla="*/ 32 w 75"/>
                <a:gd name="T55" fmla="*/ 11 h 40"/>
                <a:gd name="T56" fmla="*/ 28 w 75"/>
                <a:gd name="T57" fmla="*/ 11 h 40"/>
                <a:gd name="T58" fmla="*/ 23 w 75"/>
                <a:gd name="T59" fmla="*/ 8 h 40"/>
                <a:gd name="T60" fmla="*/ 17 w 75"/>
                <a:gd name="T61" fmla="*/ 3 h 40"/>
                <a:gd name="T62" fmla="*/ 11 w 75"/>
                <a:gd name="T63" fmla="*/ 3 h 40"/>
                <a:gd name="T64" fmla="*/ 4 w 75"/>
                <a:gd name="T65" fmla="*/ 7 h 40"/>
                <a:gd name="T66" fmla="*/ 5 w 75"/>
                <a:gd name="T67" fmla="*/ 12 h 40"/>
                <a:gd name="T68" fmla="*/ 4 w 75"/>
                <a:gd name="T69" fmla="*/ 14 h 40"/>
                <a:gd name="T70" fmla="*/ 7 w 75"/>
                <a:gd name="T71" fmla="*/ 22 h 40"/>
                <a:gd name="T72" fmla="*/ 3 w 75"/>
                <a:gd name="T73" fmla="*/ 22 h 40"/>
                <a:gd name="T74" fmla="*/ 8 w 75"/>
                <a:gd name="T75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40">
                  <a:moveTo>
                    <a:pt x="8" y="30"/>
                  </a:moveTo>
                  <a:cubicBezTo>
                    <a:pt x="12" y="32"/>
                    <a:pt x="14" y="33"/>
                    <a:pt x="16" y="36"/>
                  </a:cubicBezTo>
                  <a:cubicBezTo>
                    <a:pt x="18" y="39"/>
                    <a:pt x="22" y="40"/>
                    <a:pt x="25" y="40"/>
                  </a:cubicBezTo>
                  <a:cubicBezTo>
                    <a:pt x="29" y="40"/>
                    <a:pt x="28" y="38"/>
                    <a:pt x="28" y="36"/>
                  </a:cubicBezTo>
                  <a:cubicBezTo>
                    <a:pt x="27" y="33"/>
                    <a:pt x="27" y="32"/>
                    <a:pt x="29" y="32"/>
                  </a:cubicBezTo>
                  <a:cubicBezTo>
                    <a:pt x="30" y="31"/>
                    <a:pt x="31" y="33"/>
                    <a:pt x="34" y="34"/>
                  </a:cubicBezTo>
                  <a:cubicBezTo>
                    <a:pt x="36" y="35"/>
                    <a:pt x="43" y="34"/>
                    <a:pt x="46" y="33"/>
                  </a:cubicBezTo>
                  <a:cubicBezTo>
                    <a:pt x="49" y="31"/>
                    <a:pt x="49" y="31"/>
                    <a:pt x="49" y="33"/>
                  </a:cubicBezTo>
                  <a:cubicBezTo>
                    <a:pt x="49" y="34"/>
                    <a:pt x="50" y="36"/>
                    <a:pt x="52" y="35"/>
                  </a:cubicBezTo>
                  <a:cubicBezTo>
                    <a:pt x="54" y="35"/>
                    <a:pt x="61" y="35"/>
                    <a:pt x="62" y="34"/>
                  </a:cubicBezTo>
                  <a:cubicBezTo>
                    <a:pt x="63" y="33"/>
                    <a:pt x="63" y="33"/>
                    <a:pt x="57" y="31"/>
                  </a:cubicBezTo>
                  <a:cubicBezTo>
                    <a:pt x="51" y="30"/>
                    <a:pt x="48" y="22"/>
                    <a:pt x="47" y="21"/>
                  </a:cubicBezTo>
                  <a:cubicBezTo>
                    <a:pt x="46" y="20"/>
                    <a:pt x="45" y="16"/>
                    <a:pt x="46" y="15"/>
                  </a:cubicBezTo>
                  <a:cubicBezTo>
                    <a:pt x="47" y="14"/>
                    <a:pt x="51" y="14"/>
                    <a:pt x="52" y="15"/>
                  </a:cubicBezTo>
                  <a:cubicBezTo>
                    <a:pt x="53" y="15"/>
                    <a:pt x="51" y="19"/>
                    <a:pt x="51" y="20"/>
                  </a:cubicBezTo>
                  <a:cubicBezTo>
                    <a:pt x="50" y="21"/>
                    <a:pt x="54" y="27"/>
                    <a:pt x="57" y="29"/>
                  </a:cubicBezTo>
                  <a:cubicBezTo>
                    <a:pt x="59" y="30"/>
                    <a:pt x="63" y="30"/>
                    <a:pt x="65" y="31"/>
                  </a:cubicBezTo>
                  <a:cubicBezTo>
                    <a:pt x="67" y="32"/>
                    <a:pt x="69" y="28"/>
                    <a:pt x="71" y="27"/>
                  </a:cubicBezTo>
                  <a:cubicBezTo>
                    <a:pt x="72" y="26"/>
                    <a:pt x="70" y="22"/>
                    <a:pt x="69" y="21"/>
                  </a:cubicBezTo>
                  <a:cubicBezTo>
                    <a:pt x="69" y="19"/>
                    <a:pt x="72" y="19"/>
                    <a:pt x="73" y="18"/>
                  </a:cubicBezTo>
                  <a:cubicBezTo>
                    <a:pt x="75" y="17"/>
                    <a:pt x="65" y="14"/>
                    <a:pt x="62" y="12"/>
                  </a:cubicBezTo>
                  <a:cubicBezTo>
                    <a:pt x="59" y="10"/>
                    <a:pt x="55" y="11"/>
                    <a:pt x="51" y="11"/>
                  </a:cubicBezTo>
                  <a:cubicBezTo>
                    <a:pt x="48" y="11"/>
                    <a:pt x="47" y="8"/>
                    <a:pt x="43" y="6"/>
                  </a:cubicBezTo>
                  <a:cubicBezTo>
                    <a:pt x="39" y="4"/>
                    <a:pt x="39" y="3"/>
                    <a:pt x="37" y="2"/>
                  </a:cubicBezTo>
                  <a:cubicBezTo>
                    <a:pt x="34" y="2"/>
                    <a:pt x="38" y="4"/>
                    <a:pt x="36" y="5"/>
                  </a:cubicBezTo>
                  <a:cubicBezTo>
                    <a:pt x="34" y="6"/>
                    <a:pt x="35" y="9"/>
                    <a:pt x="36" y="12"/>
                  </a:cubicBezTo>
                  <a:cubicBezTo>
                    <a:pt x="36" y="14"/>
                    <a:pt x="37" y="15"/>
                    <a:pt x="35" y="15"/>
                  </a:cubicBezTo>
                  <a:cubicBezTo>
                    <a:pt x="33" y="16"/>
                    <a:pt x="32" y="13"/>
                    <a:pt x="32" y="11"/>
                  </a:cubicBezTo>
                  <a:cubicBezTo>
                    <a:pt x="31" y="10"/>
                    <a:pt x="30" y="11"/>
                    <a:pt x="28" y="11"/>
                  </a:cubicBezTo>
                  <a:cubicBezTo>
                    <a:pt x="25" y="12"/>
                    <a:pt x="24" y="9"/>
                    <a:pt x="23" y="8"/>
                  </a:cubicBezTo>
                  <a:cubicBezTo>
                    <a:pt x="23" y="6"/>
                    <a:pt x="20" y="5"/>
                    <a:pt x="17" y="3"/>
                  </a:cubicBezTo>
                  <a:cubicBezTo>
                    <a:pt x="15" y="0"/>
                    <a:pt x="13" y="1"/>
                    <a:pt x="11" y="3"/>
                  </a:cubicBezTo>
                  <a:cubicBezTo>
                    <a:pt x="9" y="4"/>
                    <a:pt x="5" y="6"/>
                    <a:pt x="4" y="7"/>
                  </a:cubicBezTo>
                  <a:cubicBezTo>
                    <a:pt x="3" y="8"/>
                    <a:pt x="4" y="10"/>
                    <a:pt x="5" y="12"/>
                  </a:cubicBezTo>
                  <a:cubicBezTo>
                    <a:pt x="6" y="15"/>
                    <a:pt x="5" y="12"/>
                    <a:pt x="4" y="14"/>
                  </a:cubicBezTo>
                  <a:cubicBezTo>
                    <a:pt x="2" y="15"/>
                    <a:pt x="7" y="21"/>
                    <a:pt x="7" y="22"/>
                  </a:cubicBezTo>
                  <a:cubicBezTo>
                    <a:pt x="7" y="24"/>
                    <a:pt x="5" y="22"/>
                    <a:pt x="3" y="22"/>
                  </a:cubicBezTo>
                  <a:cubicBezTo>
                    <a:pt x="0" y="23"/>
                    <a:pt x="5" y="27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111"/>
            <p:cNvSpPr/>
            <p:nvPr/>
          </p:nvSpPr>
          <p:spPr bwMode="auto">
            <a:xfrm>
              <a:off x="7735801" y="2001363"/>
              <a:ext cx="65617" cy="34175"/>
            </a:xfrm>
            <a:custGeom>
              <a:avLst/>
              <a:gdLst>
                <a:gd name="T0" fmla="*/ 7 w 41"/>
                <a:gd name="T1" fmla="*/ 7 h 21"/>
                <a:gd name="T2" fmla="*/ 13 w 41"/>
                <a:gd name="T3" fmla="*/ 12 h 21"/>
                <a:gd name="T4" fmla="*/ 23 w 41"/>
                <a:gd name="T5" fmla="*/ 18 h 21"/>
                <a:gd name="T6" fmla="*/ 29 w 41"/>
                <a:gd name="T7" fmla="*/ 21 h 21"/>
                <a:gd name="T8" fmla="*/ 31 w 41"/>
                <a:gd name="T9" fmla="*/ 19 h 21"/>
                <a:gd name="T10" fmla="*/ 36 w 41"/>
                <a:gd name="T11" fmla="*/ 20 h 21"/>
                <a:gd name="T12" fmla="*/ 41 w 41"/>
                <a:gd name="T13" fmla="*/ 13 h 21"/>
                <a:gd name="T14" fmla="*/ 38 w 41"/>
                <a:gd name="T15" fmla="*/ 11 h 21"/>
                <a:gd name="T16" fmla="*/ 27 w 41"/>
                <a:gd name="T17" fmla="*/ 7 h 21"/>
                <a:gd name="T18" fmla="*/ 22 w 41"/>
                <a:gd name="T19" fmla="*/ 7 h 21"/>
                <a:gd name="T20" fmla="*/ 21 w 41"/>
                <a:gd name="T21" fmla="*/ 4 h 21"/>
                <a:gd name="T22" fmla="*/ 16 w 41"/>
                <a:gd name="T23" fmla="*/ 3 h 21"/>
                <a:gd name="T24" fmla="*/ 8 w 41"/>
                <a:gd name="T25" fmla="*/ 4 h 21"/>
                <a:gd name="T26" fmla="*/ 1 w 41"/>
                <a:gd name="T27" fmla="*/ 1 h 21"/>
                <a:gd name="T28" fmla="*/ 7 w 41"/>
                <a:gd name="T29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21">
                  <a:moveTo>
                    <a:pt x="7" y="7"/>
                  </a:moveTo>
                  <a:cubicBezTo>
                    <a:pt x="9" y="8"/>
                    <a:pt x="11" y="12"/>
                    <a:pt x="13" y="12"/>
                  </a:cubicBezTo>
                  <a:cubicBezTo>
                    <a:pt x="14" y="13"/>
                    <a:pt x="20" y="17"/>
                    <a:pt x="23" y="18"/>
                  </a:cubicBezTo>
                  <a:cubicBezTo>
                    <a:pt x="27" y="18"/>
                    <a:pt x="27" y="20"/>
                    <a:pt x="29" y="21"/>
                  </a:cubicBezTo>
                  <a:cubicBezTo>
                    <a:pt x="31" y="21"/>
                    <a:pt x="30" y="19"/>
                    <a:pt x="31" y="19"/>
                  </a:cubicBezTo>
                  <a:cubicBezTo>
                    <a:pt x="32" y="18"/>
                    <a:pt x="33" y="20"/>
                    <a:pt x="36" y="20"/>
                  </a:cubicBezTo>
                  <a:cubicBezTo>
                    <a:pt x="38" y="20"/>
                    <a:pt x="41" y="15"/>
                    <a:pt x="41" y="13"/>
                  </a:cubicBezTo>
                  <a:cubicBezTo>
                    <a:pt x="41" y="12"/>
                    <a:pt x="40" y="11"/>
                    <a:pt x="38" y="11"/>
                  </a:cubicBezTo>
                  <a:cubicBezTo>
                    <a:pt x="36" y="11"/>
                    <a:pt x="33" y="9"/>
                    <a:pt x="27" y="7"/>
                  </a:cubicBezTo>
                  <a:cubicBezTo>
                    <a:pt x="22" y="5"/>
                    <a:pt x="25" y="8"/>
                    <a:pt x="22" y="7"/>
                  </a:cubicBezTo>
                  <a:cubicBezTo>
                    <a:pt x="19" y="7"/>
                    <a:pt x="20" y="6"/>
                    <a:pt x="21" y="4"/>
                  </a:cubicBezTo>
                  <a:cubicBezTo>
                    <a:pt x="22" y="3"/>
                    <a:pt x="19" y="3"/>
                    <a:pt x="16" y="3"/>
                  </a:cubicBezTo>
                  <a:cubicBezTo>
                    <a:pt x="12" y="3"/>
                    <a:pt x="11" y="4"/>
                    <a:pt x="8" y="4"/>
                  </a:cubicBezTo>
                  <a:cubicBezTo>
                    <a:pt x="5" y="4"/>
                    <a:pt x="2" y="0"/>
                    <a:pt x="1" y="1"/>
                  </a:cubicBezTo>
                  <a:cubicBezTo>
                    <a:pt x="0" y="1"/>
                    <a:pt x="5" y="6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112"/>
            <p:cNvSpPr/>
            <p:nvPr/>
          </p:nvSpPr>
          <p:spPr bwMode="auto">
            <a:xfrm>
              <a:off x="7599783" y="2053309"/>
              <a:ext cx="17771" cy="16404"/>
            </a:xfrm>
            <a:custGeom>
              <a:avLst/>
              <a:gdLst>
                <a:gd name="T0" fmla="*/ 9 w 11"/>
                <a:gd name="T1" fmla="*/ 9 h 10"/>
                <a:gd name="T2" fmla="*/ 2 w 11"/>
                <a:gd name="T3" fmla="*/ 0 h 10"/>
                <a:gd name="T4" fmla="*/ 9 w 11"/>
                <a:gd name="T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9" y="9"/>
                  </a:moveTo>
                  <a:cubicBezTo>
                    <a:pt x="11" y="9"/>
                    <a:pt x="5" y="0"/>
                    <a:pt x="2" y="0"/>
                  </a:cubicBezTo>
                  <a:cubicBezTo>
                    <a:pt x="0" y="0"/>
                    <a:pt x="5" y="10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113"/>
            <p:cNvSpPr/>
            <p:nvPr/>
          </p:nvSpPr>
          <p:spPr bwMode="auto">
            <a:xfrm>
              <a:off x="8096009" y="2203681"/>
              <a:ext cx="17771" cy="16404"/>
            </a:xfrm>
            <a:custGeom>
              <a:avLst/>
              <a:gdLst>
                <a:gd name="T0" fmla="*/ 2 w 11"/>
                <a:gd name="T1" fmla="*/ 3 h 10"/>
                <a:gd name="T2" fmla="*/ 9 w 11"/>
                <a:gd name="T3" fmla="*/ 9 h 10"/>
                <a:gd name="T4" fmla="*/ 11 w 11"/>
                <a:gd name="T5" fmla="*/ 1 h 10"/>
                <a:gd name="T6" fmla="*/ 4 w 11"/>
                <a:gd name="T7" fmla="*/ 1 h 10"/>
                <a:gd name="T8" fmla="*/ 2 w 11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3"/>
                  </a:moveTo>
                  <a:cubicBezTo>
                    <a:pt x="4" y="4"/>
                    <a:pt x="5" y="8"/>
                    <a:pt x="9" y="9"/>
                  </a:cubicBezTo>
                  <a:cubicBezTo>
                    <a:pt x="11" y="10"/>
                    <a:pt x="10" y="2"/>
                    <a:pt x="11" y="1"/>
                  </a:cubicBezTo>
                  <a:cubicBezTo>
                    <a:pt x="11" y="0"/>
                    <a:pt x="7" y="1"/>
                    <a:pt x="4" y="1"/>
                  </a:cubicBezTo>
                  <a:cubicBezTo>
                    <a:pt x="0" y="1"/>
                    <a:pt x="0" y="1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114"/>
            <p:cNvSpPr/>
            <p:nvPr/>
          </p:nvSpPr>
          <p:spPr bwMode="auto">
            <a:xfrm>
              <a:off x="8236129" y="2157202"/>
              <a:ext cx="45111" cy="14354"/>
            </a:xfrm>
            <a:custGeom>
              <a:avLst/>
              <a:gdLst>
                <a:gd name="T0" fmla="*/ 7 w 28"/>
                <a:gd name="T1" fmla="*/ 7 h 9"/>
                <a:gd name="T2" fmla="*/ 25 w 28"/>
                <a:gd name="T3" fmla="*/ 8 h 9"/>
                <a:gd name="T4" fmla="*/ 28 w 28"/>
                <a:gd name="T5" fmla="*/ 4 h 9"/>
                <a:gd name="T6" fmla="*/ 17 w 28"/>
                <a:gd name="T7" fmla="*/ 2 h 9"/>
                <a:gd name="T8" fmla="*/ 4 w 28"/>
                <a:gd name="T9" fmla="*/ 2 h 9"/>
                <a:gd name="T10" fmla="*/ 7 w 28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9">
                  <a:moveTo>
                    <a:pt x="7" y="7"/>
                  </a:moveTo>
                  <a:cubicBezTo>
                    <a:pt x="12" y="9"/>
                    <a:pt x="22" y="8"/>
                    <a:pt x="25" y="8"/>
                  </a:cubicBezTo>
                  <a:cubicBezTo>
                    <a:pt x="28" y="8"/>
                    <a:pt x="28" y="5"/>
                    <a:pt x="28" y="4"/>
                  </a:cubicBezTo>
                  <a:cubicBezTo>
                    <a:pt x="27" y="2"/>
                    <a:pt x="23" y="4"/>
                    <a:pt x="17" y="2"/>
                  </a:cubicBezTo>
                  <a:cubicBezTo>
                    <a:pt x="10" y="0"/>
                    <a:pt x="8" y="1"/>
                    <a:pt x="4" y="2"/>
                  </a:cubicBezTo>
                  <a:cubicBezTo>
                    <a:pt x="0" y="4"/>
                    <a:pt x="2" y="5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115"/>
            <p:cNvSpPr/>
            <p:nvPr/>
          </p:nvSpPr>
          <p:spPr bwMode="auto">
            <a:xfrm>
              <a:off x="6465845" y="2073131"/>
              <a:ext cx="85439" cy="107994"/>
            </a:xfrm>
            <a:custGeom>
              <a:avLst/>
              <a:gdLst>
                <a:gd name="T0" fmla="*/ 4 w 53"/>
                <a:gd name="T1" fmla="*/ 46 h 67"/>
                <a:gd name="T2" fmla="*/ 11 w 53"/>
                <a:gd name="T3" fmla="*/ 48 h 67"/>
                <a:gd name="T4" fmla="*/ 13 w 53"/>
                <a:gd name="T5" fmla="*/ 50 h 67"/>
                <a:gd name="T6" fmla="*/ 16 w 53"/>
                <a:gd name="T7" fmla="*/ 49 h 67"/>
                <a:gd name="T8" fmla="*/ 19 w 53"/>
                <a:gd name="T9" fmla="*/ 51 h 67"/>
                <a:gd name="T10" fmla="*/ 20 w 53"/>
                <a:gd name="T11" fmla="*/ 56 h 67"/>
                <a:gd name="T12" fmla="*/ 19 w 53"/>
                <a:gd name="T13" fmla="*/ 61 h 67"/>
                <a:gd name="T14" fmla="*/ 30 w 53"/>
                <a:gd name="T15" fmla="*/ 63 h 67"/>
                <a:gd name="T16" fmla="*/ 35 w 53"/>
                <a:gd name="T17" fmla="*/ 65 h 67"/>
                <a:gd name="T18" fmla="*/ 37 w 53"/>
                <a:gd name="T19" fmla="*/ 63 h 67"/>
                <a:gd name="T20" fmla="*/ 41 w 53"/>
                <a:gd name="T21" fmla="*/ 66 h 67"/>
                <a:gd name="T22" fmla="*/ 44 w 53"/>
                <a:gd name="T23" fmla="*/ 65 h 67"/>
                <a:gd name="T24" fmla="*/ 48 w 53"/>
                <a:gd name="T25" fmla="*/ 66 h 67"/>
                <a:gd name="T26" fmla="*/ 51 w 53"/>
                <a:gd name="T27" fmla="*/ 65 h 67"/>
                <a:gd name="T28" fmla="*/ 51 w 53"/>
                <a:gd name="T29" fmla="*/ 62 h 67"/>
                <a:gd name="T30" fmla="*/ 50 w 53"/>
                <a:gd name="T31" fmla="*/ 60 h 67"/>
                <a:gd name="T32" fmla="*/ 46 w 53"/>
                <a:gd name="T33" fmla="*/ 58 h 67"/>
                <a:gd name="T34" fmla="*/ 41 w 53"/>
                <a:gd name="T35" fmla="*/ 53 h 67"/>
                <a:gd name="T36" fmla="*/ 39 w 53"/>
                <a:gd name="T37" fmla="*/ 49 h 67"/>
                <a:gd name="T38" fmla="*/ 35 w 53"/>
                <a:gd name="T39" fmla="*/ 43 h 67"/>
                <a:gd name="T40" fmla="*/ 33 w 53"/>
                <a:gd name="T41" fmla="*/ 38 h 67"/>
                <a:gd name="T42" fmla="*/ 35 w 53"/>
                <a:gd name="T43" fmla="*/ 33 h 67"/>
                <a:gd name="T44" fmla="*/ 33 w 53"/>
                <a:gd name="T45" fmla="*/ 31 h 67"/>
                <a:gd name="T46" fmla="*/ 32 w 53"/>
                <a:gd name="T47" fmla="*/ 26 h 67"/>
                <a:gd name="T48" fmla="*/ 32 w 53"/>
                <a:gd name="T49" fmla="*/ 23 h 67"/>
                <a:gd name="T50" fmla="*/ 35 w 53"/>
                <a:gd name="T51" fmla="*/ 19 h 67"/>
                <a:gd name="T52" fmla="*/ 34 w 53"/>
                <a:gd name="T53" fmla="*/ 15 h 67"/>
                <a:gd name="T54" fmla="*/ 38 w 53"/>
                <a:gd name="T55" fmla="*/ 16 h 67"/>
                <a:gd name="T56" fmla="*/ 38 w 53"/>
                <a:gd name="T57" fmla="*/ 13 h 67"/>
                <a:gd name="T58" fmla="*/ 41 w 53"/>
                <a:gd name="T59" fmla="*/ 11 h 67"/>
                <a:gd name="T60" fmla="*/ 41 w 53"/>
                <a:gd name="T61" fmla="*/ 6 h 67"/>
                <a:gd name="T62" fmla="*/ 36 w 53"/>
                <a:gd name="T63" fmla="*/ 4 h 67"/>
                <a:gd name="T64" fmla="*/ 31 w 53"/>
                <a:gd name="T65" fmla="*/ 3 h 67"/>
                <a:gd name="T66" fmla="*/ 26 w 53"/>
                <a:gd name="T67" fmla="*/ 1 h 67"/>
                <a:gd name="T68" fmla="*/ 26 w 53"/>
                <a:gd name="T69" fmla="*/ 3 h 67"/>
                <a:gd name="T70" fmla="*/ 20 w 53"/>
                <a:gd name="T71" fmla="*/ 3 h 67"/>
                <a:gd name="T72" fmla="*/ 17 w 53"/>
                <a:gd name="T73" fmla="*/ 11 h 67"/>
                <a:gd name="T74" fmla="*/ 12 w 53"/>
                <a:gd name="T75" fmla="*/ 11 h 67"/>
                <a:gd name="T76" fmla="*/ 12 w 53"/>
                <a:gd name="T77" fmla="*/ 14 h 67"/>
                <a:gd name="T78" fmla="*/ 8 w 53"/>
                <a:gd name="T79" fmla="*/ 15 h 67"/>
                <a:gd name="T80" fmla="*/ 8 w 53"/>
                <a:gd name="T81" fmla="*/ 18 h 67"/>
                <a:gd name="T82" fmla="*/ 12 w 53"/>
                <a:gd name="T83" fmla="*/ 19 h 67"/>
                <a:gd name="T84" fmla="*/ 11 w 53"/>
                <a:gd name="T85" fmla="*/ 22 h 67"/>
                <a:gd name="T86" fmla="*/ 8 w 53"/>
                <a:gd name="T87" fmla="*/ 30 h 67"/>
                <a:gd name="T88" fmla="*/ 10 w 53"/>
                <a:gd name="T89" fmla="*/ 33 h 67"/>
                <a:gd name="T90" fmla="*/ 6 w 53"/>
                <a:gd name="T91" fmla="*/ 32 h 67"/>
                <a:gd name="T92" fmla="*/ 4 w 53"/>
                <a:gd name="T93" fmla="*/ 33 h 67"/>
                <a:gd name="T94" fmla="*/ 2 w 53"/>
                <a:gd name="T95" fmla="*/ 33 h 67"/>
                <a:gd name="T96" fmla="*/ 0 w 53"/>
                <a:gd name="T97" fmla="*/ 42 h 67"/>
                <a:gd name="T98" fmla="*/ 4 w 53"/>
                <a:gd name="T99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3" h="67">
                  <a:moveTo>
                    <a:pt x="4" y="46"/>
                  </a:moveTo>
                  <a:cubicBezTo>
                    <a:pt x="5" y="47"/>
                    <a:pt x="10" y="48"/>
                    <a:pt x="11" y="48"/>
                  </a:cubicBezTo>
                  <a:cubicBezTo>
                    <a:pt x="12" y="48"/>
                    <a:pt x="12" y="49"/>
                    <a:pt x="13" y="50"/>
                  </a:cubicBezTo>
                  <a:cubicBezTo>
                    <a:pt x="15" y="51"/>
                    <a:pt x="15" y="50"/>
                    <a:pt x="16" y="49"/>
                  </a:cubicBezTo>
                  <a:cubicBezTo>
                    <a:pt x="18" y="48"/>
                    <a:pt x="18" y="50"/>
                    <a:pt x="19" y="51"/>
                  </a:cubicBezTo>
                  <a:cubicBezTo>
                    <a:pt x="21" y="52"/>
                    <a:pt x="18" y="54"/>
                    <a:pt x="20" y="56"/>
                  </a:cubicBezTo>
                  <a:cubicBezTo>
                    <a:pt x="21" y="57"/>
                    <a:pt x="19" y="59"/>
                    <a:pt x="19" y="61"/>
                  </a:cubicBezTo>
                  <a:cubicBezTo>
                    <a:pt x="19" y="62"/>
                    <a:pt x="29" y="63"/>
                    <a:pt x="30" y="63"/>
                  </a:cubicBezTo>
                  <a:cubicBezTo>
                    <a:pt x="31" y="63"/>
                    <a:pt x="33" y="64"/>
                    <a:pt x="35" y="65"/>
                  </a:cubicBezTo>
                  <a:cubicBezTo>
                    <a:pt x="36" y="65"/>
                    <a:pt x="36" y="63"/>
                    <a:pt x="37" y="63"/>
                  </a:cubicBezTo>
                  <a:cubicBezTo>
                    <a:pt x="38" y="63"/>
                    <a:pt x="40" y="66"/>
                    <a:pt x="41" y="66"/>
                  </a:cubicBezTo>
                  <a:cubicBezTo>
                    <a:pt x="42" y="67"/>
                    <a:pt x="44" y="65"/>
                    <a:pt x="44" y="65"/>
                  </a:cubicBezTo>
                  <a:cubicBezTo>
                    <a:pt x="44" y="65"/>
                    <a:pt x="47" y="66"/>
                    <a:pt x="48" y="66"/>
                  </a:cubicBezTo>
                  <a:cubicBezTo>
                    <a:pt x="49" y="65"/>
                    <a:pt x="50" y="65"/>
                    <a:pt x="51" y="65"/>
                  </a:cubicBezTo>
                  <a:cubicBezTo>
                    <a:pt x="53" y="64"/>
                    <a:pt x="52" y="61"/>
                    <a:pt x="51" y="62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49" y="59"/>
                    <a:pt x="47" y="59"/>
                    <a:pt x="46" y="58"/>
                  </a:cubicBezTo>
                  <a:cubicBezTo>
                    <a:pt x="45" y="57"/>
                    <a:pt x="41" y="54"/>
                    <a:pt x="41" y="53"/>
                  </a:cubicBezTo>
                  <a:cubicBezTo>
                    <a:pt x="41" y="52"/>
                    <a:pt x="39" y="50"/>
                    <a:pt x="39" y="49"/>
                  </a:cubicBezTo>
                  <a:cubicBezTo>
                    <a:pt x="40" y="49"/>
                    <a:pt x="35" y="44"/>
                    <a:pt x="35" y="43"/>
                  </a:cubicBezTo>
                  <a:cubicBezTo>
                    <a:pt x="35" y="42"/>
                    <a:pt x="33" y="39"/>
                    <a:pt x="33" y="38"/>
                  </a:cubicBezTo>
                  <a:cubicBezTo>
                    <a:pt x="32" y="36"/>
                    <a:pt x="34" y="34"/>
                    <a:pt x="35" y="33"/>
                  </a:cubicBezTo>
                  <a:cubicBezTo>
                    <a:pt x="36" y="31"/>
                    <a:pt x="34" y="31"/>
                    <a:pt x="33" y="31"/>
                  </a:cubicBezTo>
                  <a:cubicBezTo>
                    <a:pt x="31" y="30"/>
                    <a:pt x="32" y="28"/>
                    <a:pt x="32" y="26"/>
                  </a:cubicBezTo>
                  <a:cubicBezTo>
                    <a:pt x="33" y="24"/>
                    <a:pt x="32" y="24"/>
                    <a:pt x="32" y="23"/>
                  </a:cubicBezTo>
                  <a:cubicBezTo>
                    <a:pt x="32" y="23"/>
                    <a:pt x="35" y="20"/>
                    <a:pt x="35" y="19"/>
                  </a:cubicBezTo>
                  <a:cubicBezTo>
                    <a:pt x="35" y="18"/>
                    <a:pt x="34" y="16"/>
                    <a:pt x="34" y="15"/>
                  </a:cubicBezTo>
                  <a:cubicBezTo>
                    <a:pt x="34" y="14"/>
                    <a:pt x="37" y="15"/>
                    <a:pt x="38" y="16"/>
                  </a:cubicBezTo>
                  <a:cubicBezTo>
                    <a:pt x="40" y="16"/>
                    <a:pt x="38" y="14"/>
                    <a:pt x="38" y="13"/>
                  </a:cubicBezTo>
                  <a:cubicBezTo>
                    <a:pt x="38" y="12"/>
                    <a:pt x="40" y="11"/>
                    <a:pt x="41" y="11"/>
                  </a:cubicBezTo>
                  <a:cubicBezTo>
                    <a:pt x="41" y="10"/>
                    <a:pt x="41" y="7"/>
                    <a:pt x="41" y="6"/>
                  </a:cubicBezTo>
                  <a:cubicBezTo>
                    <a:pt x="40" y="5"/>
                    <a:pt x="38" y="6"/>
                    <a:pt x="36" y="4"/>
                  </a:cubicBezTo>
                  <a:cubicBezTo>
                    <a:pt x="35" y="3"/>
                    <a:pt x="33" y="3"/>
                    <a:pt x="31" y="3"/>
                  </a:cubicBezTo>
                  <a:cubicBezTo>
                    <a:pt x="29" y="3"/>
                    <a:pt x="28" y="1"/>
                    <a:pt x="26" y="1"/>
                  </a:cubicBezTo>
                  <a:cubicBezTo>
                    <a:pt x="24" y="0"/>
                    <a:pt x="26" y="2"/>
                    <a:pt x="26" y="3"/>
                  </a:cubicBezTo>
                  <a:cubicBezTo>
                    <a:pt x="26" y="4"/>
                    <a:pt x="22" y="2"/>
                    <a:pt x="20" y="3"/>
                  </a:cubicBezTo>
                  <a:cubicBezTo>
                    <a:pt x="18" y="4"/>
                    <a:pt x="18" y="9"/>
                    <a:pt x="17" y="11"/>
                  </a:cubicBezTo>
                  <a:cubicBezTo>
                    <a:pt x="16" y="12"/>
                    <a:pt x="14" y="11"/>
                    <a:pt x="12" y="11"/>
                  </a:cubicBezTo>
                  <a:cubicBezTo>
                    <a:pt x="11" y="11"/>
                    <a:pt x="12" y="14"/>
                    <a:pt x="12" y="14"/>
                  </a:cubicBezTo>
                  <a:cubicBezTo>
                    <a:pt x="12" y="15"/>
                    <a:pt x="10" y="15"/>
                    <a:pt x="8" y="15"/>
                  </a:cubicBezTo>
                  <a:cubicBezTo>
                    <a:pt x="6" y="15"/>
                    <a:pt x="6" y="17"/>
                    <a:pt x="8" y="18"/>
                  </a:cubicBezTo>
                  <a:cubicBezTo>
                    <a:pt x="10" y="20"/>
                    <a:pt x="11" y="19"/>
                    <a:pt x="12" y="19"/>
                  </a:cubicBezTo>
                  <a:cubicBezTo>
                    <a:pt x="14" y="19"/>
                    <a:pt x="12" y="21"/>
                    <a:pt x="11" y="22"/>
                  </a:cubicBezTo>
                  <a:cubicBezTo>
                    <a:pt x="10" y="23"/>
                    <a:pt x="8" y="28"/>
                    <a:pt x="8" y="30"/>
                  </a:cubicBezTo>
                  <a:cubicBezTo>
                    <a:pt x="9" y="31"/>
                    <a:pt x="10" y="32"/>
                    <a:pt x="10" y="33"/>
                  </a:cubicBezTo>
                  <a:cubicBezTo>
                    <a:pt x="10" y="34"/>
                    <a:pt x="8" y="33"/>
                    <a:pt x="6" y="32"/>
                  </a:cubicBezTo>
                  <a:cubicBezTo>
                    <a:pt x="4" y="31"/>
                    <a:pt x="6" y="32"/>
                    <a:pt x="4" y="33"/>
                  </a:cubicBezTo>
                  <a:cubicBezTo>
                    <a:pt x="3" y="34"/>
                    <a:pt x="4" y="33"/>
                    <a:pt x="2" y="33"/>
                  </a:cubicBezTo>
                  <a:cubicBezTo>
                    <a:pt x="1" y="34"/>
                    <a:pt x="0" y="39"/>
                    <a:pt x="0" y="42"/>
                  </a:cubicBezTo>
                  <a:cubicBezTo>
                    <a:pt x="0" y="44"/>
                    <a:pt x="2" y="46"/>
                    <a:pt x="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Freeform 116"/>
            <p:cNvSpPr/>
            <p:nvPr/>
          </p:nvSpPr>
          <p:spPr bwMode="auto">
            <a:xfrm>
              <a:off x="6478831" y="2155152"/>
              <a:ext cx="12987" cy="12987"/>
            </a:xfrm>
            <a:custGeom>
              <a:avLst/>
              <a:gdLst>
                <a:gd name="T0" fmla="*/ 1 w 8"/>
                <a:gd name="T1" fmla="*/ 0 h 8"/>
                <a:gd name="T2" fmla="*/ 2 w 8"/>
                <a:gd name="T3" fmla="*/ 3 h 8"/>
                <a:gd name="T4" fmla="*/ 6 w 8"/>
                <a:gd name="T5" fmla="*/ 8 h 8"/>
                <a:gd name="T6" fmla="*/ 6 w 8"/>
                <a:gd name="T7" fmla="*/ 2 h 8"/>
                <a:gd name="T8" fmla="*/ 1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1" y="0"/>
                  </a:moveTo>
                  <a:cubicBezTo>
                    <a:pt x="0" y="0"/>
                    <a:pt x="0" y="2"/>
                    <a:pt x="2" y="3"/>
                  </a:cubicBezTo>
                  <a:cubicBezTo>
                    <a:pt x="4" y="4"/>
                    <a:pt x="4" y="8"/>
                    <a:pt x="6" y="8"/>
                  </a:cubicBezTo>
                  <a:cubicBezTo>
                    <a:pt x="8" y="8"/>
                    <a:pt x="6" y="4"/>
                    <a:pt x="6" y="2"/>
                  </a:cubicBezTo>
                  <a:cubicBezTo>
                    <a:pt x="5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17"/>
            <p:cNvSpPr/>
            <p:nvPr/>
          </p:nvSpPr>
          <p:spPr bwMode="auto">
            <a:xfrm>
              <a:off x="6484983" y="1924126"/>
              <a:ext cx="207103" cy="155156"/>
            </a:xfrm>
            <a:custGeom>
              <a:avLst/>
              <a:gdLst>
                <a:gd name="T0" fmla="*/ 8 w 128"/>
                <a:gd name="T1" fmla="*/ 89 h 96"/>
                <a:gd name="T2" fmla="*/ 21 w 128"/>
                <a:gd name="T3" fmla="*/ 92 h 96"/>
                <a:gd name="T4" fmla="*/ 32 w 128"/>
                <a:gd name="T5" fmla="*/ 96 h 96"/>
                <a:gd name="T6" fmla="*/ 35 w 128"/>
                <a:gd name="T7" fmla="*/ 88 h 96"/>
                <a:gd name="T8" fmla="*/ 39 w 128"/>
                <a:gd name="T9" fmla="*/ 86 h 96"/>
                <a:gd name="T10" fmla="*/ 41 w 128"/>
                <a:gd name="T11" fmla="*/ 82 h 96"/>
                <a:gd name="T12" fmla="*/ 42 w 128"/>
                <a:gd name="T13" fmla="*/ 77 h 96"/>
                <a:gd name="T14" fmla="*/ 44 w 128"/>
                <a:gd name="T15" fmla="*/ 74 h 96"/>
                <a:gd name="T16" fmla="*/ 47 w 128"/>
                <a:gd name="T17" fmla="*/ 68 h 96"/>
                <a:gd name="T18" fmla="*/ 47 w 128"/>
                <a:gd name="T19" fmla="*/ 65 h 96"/>
                <a:gd name="T20" fmla="*/ 53 w 128"/>
                <a:gd name="T21" fmla="*/ 63 h 96"/>
                <a:gd name="T22" fmla="*/ 55 w 128"/>
                <a:gd name="T23" fmla="*/ 58 h 96"/>
                <a:gd name="T24" fmla="*/ 63 w 128"/>
                <a:gd name="T25" fmla="*/ 58 h 96"/>
                <a:gd name="T26" fmla="*/ 68 w 128"/>
                <a:gd name="T27" fmla="*/ 51 h 96"/>
                <a:gd name="T28" fmla="*/ 73 w 128"/>
                <a:gd name="T29" fmla="*/ 51 h 96"/>
                <a:gd name="T30" fmla="*/ 83 w 128"/>
                <a:gd name="T31" fmla="*/ 44 h 96"/>
                <a:gd name="T32" fmla="*/ 97 w 128"/>
                <a:gd name="T33" fmla="*/ 36 h 96"/>
                <a:gd name="T34" fmla="*/ 113 w 128"/>
                <a:gd name="T35" fmla="*/ 37 h 96"/>
                <a:gd name="T36" fmla="*/ 123 w 128"/>
                <a:gd name="T37" fmla="*/ 30 h 96"/>
                <a:gd name="T38" fmla="*/ 124 w 128"/>
                <a:gd name="T39" fmla="*/ 25 h 96"/>
                <a:gd name="T40" fmla="*/ 127 w 128"/>
                <a:gd name="T41" fmla="*/ 19 h 96"/>
                <a:gd name="T42" fmla="*/ 127 w 128"/>
                <a:gd name="T43" fmla="*/ 11 h 96"/>
                <a:gd name="T44" fmla="*/ 123 w 128"/>
                <a:gd name="T45" fmla="*/ 4 h 96"/>
                <a:gd name="T46" fmla="*/ 115 w 128"/>
                <a:gd name="T47" fmla="*/ 2 h 96"/>
                <a:gd name="T48" fmla="*/ 108 w 128"/>
                <a:gd name="T49" fmla="*/ 2 h 96"/>
                <a:gd name="T50" fmla="*/ 105 w 128"/>
                <a:gd name="T51" fmla="*/ 12 h 96"/>
                <a:gd name="T52" fmla="*/ 94 w 128"/>
                <a:gd name="T53" fmla="*/ 21 h 96"/>
                <a:gd name="T54" fmla="*/ 79 w 128"/>
                <a:gd name="T55" fmla="*/ 25 h 96"/>
                <a:gd name="T56" fmla="*/ 74 w 128"/>
                <a:gd name="T57" fmla="*/ 23 h 96"/>
                <a:gd name="T58" fmla="*/ 66 w 128"/>
                <a:gd name="T59" fmla="*/ 21 h 96"/>
                <a:gd name="T60" fmla="*/ 59 w 128"/>
                <a:gd name="T61" fmla="*/ 23 h 96"/>
                <a:gd name="T62" fmla="*/ 57 w 128"/>
                <a:gd name="T63" fmla="*/ 28 h 96"/>
                <a:gd name="T64" fmla="*/ 46 w 128"/>
                <a:gd name="T65" fmla="*/ 36 h 96"/>
                <a:gd name="T66" fmla="*/ 43 w 128"/>
                <a:gd name="T67" fmla="*/ 37 h 96"/>
                <a:gd name="T68" fmla="*/ 34 w 128"/>
                <a:gd name="T69" fmla="*/ 42 h 96"/>
                <a:gd name="T70" fmla="*/ 32 w 128"/>
                <a:gd name="T71" fmla="*/ 46 h 96"/>
                <a:gd name="T72" fmla="*/ 25 w 128"/>
                <a:gd name="T73" fmla="*/ 55 h 96"/>
                <a:gd name="T74" fmla="*/ 19 w 128"/>
                <a:gd name="T75" fmla="*/ 57 h 96"/>
                <a:gd name="T76" fmla="*/ 20 w 128"/>
                <a:gd name="T77" fmla="*/ 61 h 96"/>
                <a:gd name="T78" fmla="*/ 18 w 128"/>
                <a:gd name="T79" fmla="*/ 65 h 96"/>
                <a:gd name="T80" fmla="*/ 16 w 128"/>
                <a:gd name="T81" fmla="*/ 69 h 96"/>
                <a:gd name="T82" fmla="*/ 19 w 128"/>
                <a:gd name="T83" fmla="*/ 78 h 96"/>
                <a:gd name="T84" fmla="*/ 10 w 128"/>
                <a:gd name="T85" fmla="*/ 78 h 96"/>
                <a:gd name="T86" fmla="*/ 2 w 128"/>
                <a:gd name="T8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8" h="96">
                  <a:moveTo>
                    <a:pt x="8" y="84"/>
                  </a:moveTo>
                  <a:cubicBezTo>
                    <a:pt x="10" y="83"/>
                    <a:pt x="8" y="88"/>
                    <a:pt x="8" y="89"/>
                  </a:cubicBezTo>
                  <a:cubicBezTo>
                    <a:pt x="9" y="89"/>
                    <a:pt x="13" y="89"/>
                    <a:pt x="15" y="90"/>
                  </a:cubicBezTo>
                  <a:cubicBezTo>
                    <a:pt x="17" y="90"/>
                    <a:pt x="19" y="91"/>
                    <a:pt x="21" y="92"/>
                  </a:cubicBezTo>
                  <a:cubicBezTo>
                    <a:pt x="22" y="93"/>
                    <a:pt x="25" y="92"/>
                    <a:pt x="26" y="93"/>
                  </a:cubicBezTo>
                  <a:cubicBezTo>
                    <a:pt x="26" y="94"/>
                    <a:pt x="30" y="96"/>
                    <a:pt x="32" y="96"/>
                  </a:cubicBezTo>
                  <a:cubicBezTo>
                    <a:pt x="33" y="95"/>
                    <a:pt x="35" y="93"/>
                    <a:pt x="35" y="92"/>
                  </a:cubicBezTo>
                  <a:cubicBezTo>
                    <a:pt x="35" y="91"/>
                    <a:pt x="37" y="89"/>
                    <a:pt x="35" y="88"/>
                  </a:cubicBezTo>
                  <a:cubicBezTo>
                    <a:pt x="33" y="87"/>
                    <a:pt x="32" y="86"/>
                    <a:pt x="33" y="85"/>
                  </a:cubicBezTo>
                  <a:cubicBezTo>
                    <a:pt x="34" y="85"/>
                    <a:pt x="38" y="87"/>
                    <a:pt x="39" y="86"/>
                  </a:cubicBezTo>
                  <a:cubicBezTo>
                    <a:pt x="40" y="84"/>
                    <a:pt x="38" y="83"/>
                    <a:pt x="38" y="82"/>
                  </a:cubicBezTo>
                  <a:cubicBezTo>
                    <a:pt x="38" y="81"/>
                    <a:pt x="41" y="83"/>
                    <a:pt x="41" y="82"/>
                  </a:cubicBezTo>
                  <a:cubicBezTo>
                    <a:pt x="41" y="81"/>
                    <a:pt x="40" y="80"/>
                    <a:pt x="38" y="79"/>
                  </a:cubicBezTo>
                  <a:cubicBezTo>
                    <a:pt x="36" y="77"/>
                    <a:pt x="40" y="77"/>
                    <a:pt x="42" y="77"/>
                  </a:cubicBezTo>
                  <a:cubicBezTo>
                    <a:pt x="44" y="77"/>
                    <a:pt x="42" y="76"/>
                    <a:pt x="41" y="75"/>
                  </a:cubicBezTo>
                  <a:cubicBezTo>
                    <a:pt x="41" y="74"/>
                    <a:pt x="43" y="74"/>
                    <a:pt x="44" y="74"/>
                  </a:cubicBezTo>
                  <a:cubicBezTo>
                    <a:pt x="45" y="74"/>
                    <a:pt x="47" y="74"/>
                    <a:pt x="47" y="72"/>
                  </a:cubicBezTo>
                  <a:cubicBezTo>
                    <a:pt x="47" y="71"/>
                    <a:pt x="46" y="68"/>
                    <a:pt x="47" y="68"/>
                  </a:cubicBezTo>
                  <a:cubicBezTo>
                    <a:pt x="48" y="68"/>
                    <a:pt x="51" y="68"/>
                    <a:pt x="51" y="67"/>
                  </a:cubicBezTo>
                  <a:cubicBezTo>
                    <a:pt x="51" y="66"/>
                    <a:pt x="48" y="66"/>
                    <a:pt x="47" y="65"/>
                  </a:cubicBezTo>
                  <a:cubicBezTo>
                    <a:pt x="47" y="65"/>
                    <a:pt x="48" y="64"/>
                    <a:pt x="50" y="64"/>
                  </a:cubicBezTo>
                  <a:cubicBezTo>
                    <a:pt x="51" y="64"/>
                    <a:pt x="52" y="64"/>
                    <a:pt x="53" y="63"/>
                  </a:cubicBezTo>
                  <a:cubicBezTo>
                    <a:pt x="54" y="62"/>
                    <a:pt x="55" y="63"/>
                    <a:pt x="56" y="62"/>
                  </a:cubicBezTo>
                  <a:cubicBezTo>
                    <a:pt x="57" y="61"/>
                    <a:pt x="55" y="60"/>
                    <a:pt x="55" y="58"/>
                  </a:cubicBezTo>
                  <a:cubicBezTo>
                    <a:pt x="54" y="57"/>
                    <a:pt x="59" y="60"/>
                    <a:pt x="61" y="60"/>
                  </a:cubicBezTo>
                  <a:cubicBezTo>
                    <a:pt x="63" y="60"/>
                    <a:pt x="63" y="58"/>
                    <a:pt x="63" y="58"/>
                  </a:cubicBezTo>
                  <a:cubicBezTo>
                    <a:pt x="63" y="57"/>
                    <a:pt x="65" y="58"/>
                    <a:pt x="66" y="58"/>
                  </a:cubicBezTo>
                  <a:cubicBezTo>
                    <a:pt x="67" y="57"/>
                    <a:pt x="67" y="53"/>
                    <a:pt x="68" y="51"/>
                  </a:cubicBezTo>
                  <a:cubicBezTo>
                    <a:pt x="69" y="50"/>
                    <a:pt x="69" y="52"/>
                    <a:pt x="70" y="53"/>
                  </a:cubicBezTo>
                  <a:cubicBezTo>
                    <a:pt x="71" y="54"/>
                    <a:pt x="72" y="52"/>
                    <a:pt x="73" y="51"/>
                  </a:cubicBezTo>
                  <a:cubicBezTo>
                    <a:pt x="75" y="50"/>
                    <a:pt x="74" y="50"/>
                    <a:pt x="75" y="49"/>
                  </a:cubicBezTo>
                  <a:cubicBezTo>
                    <a:pt x="77" y="49"/>
                    <a:pt x="81" y="45"/>
                    <a:pt x="83" y="44"/>
                  </a:cubicBezTo>
                  <a:cubicBezTo>
                    <a:pt x="86" y="43"/>
                    <a:pt x="88" y="41"/>
                    <a:pt x="90" y="39"/>
                  </a:cubicBezTo>
                  <a:cubicBezTo>
                    <a:pt x="91" y="37"/>
                    <a:pt x="96" y="36"/>
                    <a:pt x="97" y="36"/>
                  </a:cubicBezTo>
                  <a:cubicBezTo>
                    <a:pt x="99" y="36"/>
                    <a:pt x="102" y="37"/>
                    <a:pt x="105" y="38"/>
                  </a:cubicBezTo>
                  <a:cubicBezTo>
                    <a:pt x="108" y="38"/>
                    <a:pt x="110" y="38"/>
                    <a:pt x="113" y="37"/>
                  </a:cubicBezTo>
                  <a:cubicBezTo>
                    <a:pt x="115" y="35"/>
                    <a:pt x="115" y="35"/>
                    <a:pt x="116" y="34"/>
                  </a:cubicBezTo>
                  <a:cubicBezTo>
                    <a:pt x="118" y="33"/>
                    <a:pt x="122" y="31"/>
                    <a:pt x="123" y="30"/>
                  </a:cubicBezTo>
                  <a:cubicBezTo>
                    <a:pt x="124" y="30"/>
                    <a:pt x="127" y="27"/>
                    <a:pt x="127" y="28"/>
                  </a:cubicBezTo>
                  <a:cubicBezTo>
                    <a:pt x="126" y="28"/>
                    <a:pt x="124" y="26"/>
                    <a:pt x="124" y="25"/>
                  </a:cubicBezTo>
                  <a:cubicBezTo>
                    <a:pt x="124" y="24"/>
                    <a:pt x="125" y="22"/>
                    <a:pt x="126" y="21"/>
                  </a:cubicBezTo>
                  <a:cubicBezTo>
                    <a:pt x="127" y="20"/>
                    <a:pt x="128" y="20"/>
                    <a:pt x="127" y="19"/>
                  </a:cubicBezTo>
                  <a:cubicBezTo>
                    <a:pt x="126" y="18"/>
                    <a:pt x="125" y="15"/>
                    <a:pt x="125" y="13"/>
                  </a:cubicBezTo>
                  <a:cubicBezTo>
                    <a:pt x="125" y="12"/>
                    <a:pt x="126" y="12"/>
                    <a:pt x="127" y="11"/>
                  </a:cubicBezTo>
                  <a:cubicBezTo>
                    <a:pt x="128" y="10"/>
                    <a:pt x="125" y="8"/>
                    <a:pt x="124" y="7"/>
                  </a:cubicBezTo>
                  <a:cubicBezTo>
                    <a:pt x="123" y="6"/>
                    <a:pt x="123" y="4"/>
                    <a:pt x="123" y="4"/>
                  </a:cubicBezTo>
                  <a:cubicBezTo>
                    <a:pt x="123" y="3"/>
                    <a:pt x="121" y="2"/>
                    <a:pt x="118" y="1"/>
                  </a:cubicBezTo>
                  <a:cubicBezTo>
                    <a:pt x="116" y="0"/>
                    <a:pt x="116" y="2"/>
                    <a:pt x="115" y="2"/>
                  </a:cubicBezTo>
                  <a:cubicBezTo>
                    <a:pt x="114" y="3"/>
                    <a:pt x="113" y="2"/>
                    <a:pt x="113" y="2"/>
                  </a:cubicBezTo>
                  <a:cubicBezTo>
                    <a:pt x="113" y="1"/>
                    <a:pt x="109" y="2"/>
                    <a:pt x="108" y="2"/>
                  </a:cubicBezTo>
                  <a:cubicBezTo>
                    <a:pt x="107" y="3"/>
                    <a:pt x="108" y="5"/>
                    <a:pt x="108" y="6"/>
                  </a:cubicBezTo>
                  <a:cubicBezTo>
                    <a:pt x="108" y="7"/>
                    <a:pt x="105" y="10"/>
                    <a:pt x="105" y="12"/>
                  </a:cubicBezTo>
                  <a:cubicBezTo>
                    <a:pt x="104" y="14"/>
                    <a:pt x="101" y="17"/>
                    <a:pt x="99" y="17"/>
                  </a:cubicBezTo>
                  <a:cubicBezTo>
                    <a:pt x="97" y="18"/>
                    <a:pt x="96" y="19"/>
                    <a:pt x="94" y="21"/>
                  </a:cubicBezTo>
                  <a:cubicBezTo>
                    <a:pt x="92" y="23"/>
                    <a:pt x="87" y="24"/>
                    <a:pt x="84" y="24"/>
                  </a:cubicBezTo>
                  <a:cubicBezTo>
                    <a:pt x="80" y="24"/>
                    <a:pt x="81" y="25"/>
                    <a:pt x="79" y="25"/>
                  </a:cubicBezTo>
                  <a:cubicBezTo>
                    <a:pt x="77" y="26"/>
                    <a:pt x="77" y="23"/>
                    <a:pt x="76" y="21"/>
                  </a:cubicBezTo>
                  <a:cubicBezTo>
                    <a:pt x="75" y="20"/>
                    <a:pt x="75" y="22"/>
                    <a:pt x="74" y="23"/>
                  </a:cubicBezTo>
                  <a:cubicBezTo>
                    <a:pt x="73" y="24"/>
                    <a:pt x="72" y="24"/>
                    <a:pt x="71" y="24"/>
                  </a:cubicBezTo>
                  <a:cubicBezTo>
                    <a:pt x="70" y="25"/>
                    <a:pt x="67" y="22"/>
                    <a:pt x="66" y="21"/>
                  </a:cubicBezTo>
                  <a:cubicBezTo>
                    <a:pt x="65" y="20"/>
                    <a:pt x="63" y="22"/>
                    <a:pt x="62" y="22"/>
                  </a:cubicBezTo>
                  <a:cubicBezTo>
                    <a:pt x="61" y="23"/>
                    <a:pt x="62" y="23"/>
                    <a:pt x="59" y="23"/>
                  </a:cubicBezTo>
                  <a:cubicBezTo>
                    <a:pt x="56" y="23"/>
                    <a:pt x="58" y="24"/>
                    <a:pt x="59" y="25"/>
                  </a:cubicBezTo>
                  <a:cubicBezTo>
                    <a:pt x="60" y="26"/>
                    <a:pt x="58" y="26"/>
                    <a:pt x="57" y="28"/>
                  </a:cubicBezTo>
                  <a:cubicBezTo>
                    <a:pt x="56" y="29"/>
                    <a:pt x="51" y="34"/>
                    <a:pt x="49" y="34"/>
                  </a:cubicBezTo>
                  <a:cubicBezTo>
                    <a:pt x="47" y="35"/>
                    <a:pt x="48" y="36"/>
                    <a:pt x="46" y="36"/>
                  </a:cubicBezTo>
                  <a:cubicBezTo>
                    <a:pt x="44" y="36"/>
                    <a:pt x="45" y="34"/>
                    <a:pt x="44" y="34"/>
                  </a:cubicBezTo>
                  <a:cubicBezTo>
                    <a:pt x="42" y="34"/>
                    <a:pt x="43" y="36"/>
                    <a:pt x="43" y="37"/>
                  </a:cubicBezTo>
                  <a:cubicBezTo>
                    <a:pt x="44" y="38"/>
                    <a:pt x="42" y="39"/>
                    <a:pt x="40" y="40"/>
                  </a:cubicBezTo>
                  <a:cubicBezTo>
                    <a:pt x="38" y="41"/>
                    <a:pt x="37" y="41"/>
                    <a:pt x="34" y="42"/>
                  </a:cubicBezTo>
                  <a:cubicBezTo>
                    <a:pt x="32" y="44"/>
                    <a:pt x="35" y="45"/>
                    <a:pt x="35" y="46"/>
                  </a:cubicBezTo>
                  <a:cubicBezTo>
                    <a:pt x="35" y="47"/>
                    <a:pt x="33" y="46"/>
                    <a:pt x="32" y="46"/>
                  </a:cubicBezTo>
                  <a:cubicBezTo>
                    <a:pt x="31" y="46"/>
                    <a:pt x="28" y="48"/>
                    <a:pt x="29" y="49"/>
                  </a:cubicBezTo>
                  <a:cubicBezTo>
                    <a:pt x="31" y="49"/>
                    <a:pt x="27" y="54"/>
                    <a:pt x="25" y="55"/>
                  </a:cubicBezTo>
                  <a:cubicBezTo>
                    <a:pt x="24" y="56"/>
                    <a:pt x="24" y="55"/>
                    <a:pt x="23" y="55"/>
                  </a:cubicBezTo>
                  <a:cubicBezTo>
                    <a:pt x="21" y="55"/>
                    <a:pt x="20" y="56"/>
                    <a:pt x="19" y="57"/>
                  </a:cubicBezTo>
                  <a:cubicBezTo>
                    <a:pt x="19" y="57"/>
                    <a:pt x="20" y="58"/>
                    <a:pt x="21" y="58"/>
                  </a:cubicBezTo>
                  <a:cubicBezTo>
                    <a:pt x="22" y="58"/>
                    <a:pt x="21" y="60"/>
                    <a:pt x="20" y="61"/>
                  </a:cubicBezTo>
                  <a:cubicBezTo>
                    <a:pt x="19" y="62"/>
                    <a:pt x="23" y="63"/>
                    <a:pt x="23" y="64"/>
                  </a:cubicBezTo>
                  <a:cubicBezTo>
                    <a:pt x="23" y="65"/>
                    <a:pt x="20" y="64"/>
                    <a:pt x="18" y="65"/>
                  </a:cubicBezTo>
                  <a:cubicBezTo>
                    <a:pt x="17" y="66"/>
                    <a:pt x="20" y="68"/>
                    <a:pt x="21" y="69"/>
                  </a:cubicBezTo>
                  <a:cubicBezTo>
                    <a:pt x="22" y="70"/>
                    <a:pt x="18" y="69"/>
                    <a:pt x="16" y="69"/>
                  </a:cubicBezTo>
                  <a:cubicBezTo>
                    <a:pt x="14" y="70"/>
                    <a:pt x="18" y="72"/>
                    <a:pt x="17" y="74"/>
                  </a:cubicBezTo>
                  <a:cubicBezTo>
                    <a:pt x="16" y="75"/>
                    <a:pt x="19" y="76"/>
                    <a:pt x="19" y="78"/>
                  </a:cubicBezTo>
                  <a:cubicBezTo>
                    <a:pt x="19" y="79"/>
                    <a:pt x="16" y="76"/>
                    <a:pt x="14" y="76"/>
                  </a:cubicBezTo>
                  <a:cubicBezTo>
                    <a:pt x="11" y="76"/>
                    <a:pt x="11" y="76"/>
                    <a:pt x="10" y="78"/>
                  </a:cubicBezTo>
                  <a:cubicBezTo>
                    <a:pt x="10" y="79"/>
                    <a:pt x="11" y="81"/>
                    <a:pt x="8" y="81"/>
                  </a:cubicBezTo>
                  <a:cubicBezTo>
                    <a:pt x="5" y="81"/>
                    <a:pt x="4" y="82"/>
                    <a:pt x="2" y="85"/>
                  </a:cubicBezTo>
                  <a:cubicBezTo>
                    <a:pt x="0" y="88"/>
                    <a:pt x="6" y="84"/>
                    <a:pt x="8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Freeform 118"/>
            <p:cNvSpPr/>
            <p:nvPr/>
          </p:nvSpPr>
          <p:spPr bwMode="auto">
            <a:xfrm>
              <a:off x="6050956" y="2168139"/>
              <a:ext cx="20505" cy="16404"/>
            </a:xfrm>
            <a:custGeom>
              <a:avLst/>
              <a:gdLst>
                <a:gd name="T0" fmla="*/ 2 w 13"/>
                <a:gd name="T1" fmla="*/ 10 h 10"/>
                <a:gd name="T2" fmla="*/ 12 w 13"/>
                <a:gd name="T3" fmla="*/ 4 h 10"/>
                <a:gd name="T4" fmla="*/ 11 w 13"/>
                <a:gd name="T5" fmla="*/ 1 h 10"/>
                <a:gd name="T6" fmla="*/ 2 w 13"/>
                <a:gd name="T7" fmla="*/ 6 h 10"/>
                <a:gd name="T8" fmla="*/ 2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2" y="10"/>
                  </a:moveTo>
                  <a:cubicBezTo>
                    <a:pt x="4" y="9"/>
                    <a:pt x="12" y="6"/>
                    <a:pt x="12" y="4"/>
                  </a:cubicBezTo>
                  <a:cubicBezTo>
                    <a:pt x="12" y="2"/>
                    <a:pt x="13" y="0"/>
                    <a:pt x="11" y="1"/>
                  </a:cubicBezTo>
                  <a:cubicBezTo>
                    <a:pt x="8" y="1"/>
                    <a:pt x="2" y="4"/>
                    <a:pt x="2" y="6"/>
                  </a:cubicBezTo>
                  <a:cubicBezTo>
                    <a:pt x="1" y="7"/>
                    <a:pt x="0" y="10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Freeform 119"/>
            <p:cNvSpPr/>
            <p:nvPr/>
          </p:nvSpPr>
          <p:spPr bwMode="auto">
            <a:xfrm>
              <a:off x="5974403" y="2218034"/>
              <a:ext cx="21189" cy="23239"/>
            </a:xfrm>
            <a:custGeom>
              <a:avLst/>
              <a:gdLst>
                <a:gd name="T0" fmla="*/ 3 w 13"/>
                <a:gd name="T1" fmla="*/ 11 h 14"/>
                <a:gd name="T2" fmla="*/ 12 w 13"/>
                <a:gd name="T3" fmla="*/ 4 h 14"/>
                <a:gd name="T4" fmla="*/ 8 w 13"/>
                <a:gd name="T5" fmla="*/ 0 h 14"/>
                <a:gd name="T6" fmla="*/ 6 w 13"/>
                <a:gd name="T7" fmla="*/ 7 h 14"/>
                <a:gd name="T8" fmla="*/ 3 w 13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3" y="11"/>
                  </a:moveTo>
                  <a:cubicBezTo>
                    <a:pt x="5" y="9"/>
                    <a:pt x="13" y="5"/>
                    <a:pt x="12" y="4"/>
                  </a:cubicBezTo>
                  <a:cubicBezTo>
                    <a:pt x="11" y="3"/>
                    <a:pt x="10" y="0"/>
                    <a:pt x="8" y="0"/>
                  </a:cubicBezTo>
                  <a:cubicBezTo>
                    <a:pt x="6" y="1"/>
                    <a:pt x="7" y="5"/>
                    <a:pt x="6" y="7"/>
                  </a:cubicBezTo>
                  <a:cubicBezTo>
                    <a:pt x="4" y="8"/>
                    <a:pt x="0" y="1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Freeform 120"/>
            <p:cNvSpPr/>
            <p:nvPr/>
          </p:nvSpPr>
          <p:spPr bwMode="auto">
            <a:xfrm>
              <a:off x="6208846" y="2999284"/>
              <a:ext cx="34175" cy="19822"/>
            </a:xfrm>
            <a:custGeom>
              <a:avLst/>
              <a:gdLst>
                <a:gd name="T0" fmla="*/ 16 w 21"/>
                <a:gd name="T1" fmla="*/ 9 h 12"/>
                <a:gd name="T2" fmla="*/ 20 w 21"/>
                <a:gd name="T3" fmla="*/ 1 h 12"/>
                <a:gd name="T4" fmla="*/ 6 w 21"/>
                <a:gd name="T5" fmla="*/ 5 h 12"/>
                <a:gd name="T6" fmla="*/ 0 w 21"/>
                <a:gd name="T7" fmla="*/ 9 h 12"/>
                <a:gd name="T8" fmla="*/ 16 w 21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6" y="9"/>
                  </a:moveTo>
                  <a:cubicBezTo>
                    <a:pt x="18" y="9"/>
                    <a:pt x="19" y="2"/>
                    <a:pt x="20" y="1"/>
                  </a:cubicBezTo>
                  <a:cubicBezTo>
                    <a:pt x="21" y="0"/>
                    <a:pt x="11" y="4"/>
                    <a:pt x="6" y="5"/>
                  </a:cubicBezTo>
                  <a:cubicBezTo>
                    <a:pt x="1" y="6"/>
                    <a:pt x="1" y="7"/>
                    <a:pt x="0" y="9"/>
                  </a:cubicBezTo>
                  <a:cubicBezTo>
                    <a:pt x="0" y="12"/>
                    <a:pt x="14" y="10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Freeform 121"/>
            <p:cNvSpPr/>
            <p:nvPr/>
          </p:nvSpPr>
          <p:spPr bwMode="auto">
            <a:xfrm>
              <a:off x="3750270" y="2701958"/>
              <a:ext cx="69718" cy="48529"/>
            </a:xfrm>
            <a:custGeom>
              <a:avLst/>
              <a:gdLst>
                <a:gd name="T0" fmla="*/ 22 w 43"/>
                <a:gd name="T1" fmla="*/ 22 h 30"/>
                <a:gd name="T2" fmla="*/ 27 w 43"/>
                <a:gd name="T3" fmla="*/ 25 h 30"/>
                <a:gd name="T4" fmla="*/ 38 w 43"/>
                <a:gd name="T5" fmla="*/ 30 h 30"/>
                <a:gd name="T6" fmla="*/ 35 w 43"/>
                <a:gd name="T7" fmla="*/ 20 h 30"/>
                <a:gd name="T8" fmla="*/ 29 w 43"/>
                <a:gd name="T9" fmla="*/ 14 h 30"/>
                <a:gd name="T10" fmla="*/ 20 w 43"/>
                <a:gd name="T11" fmla="*/ 6 h 30"/>
                <a:gd name="T12" fmla="*/ 6 w 43"/>
                <a:gd name="T13" fmla="*/ 0 h 30"/>
                <a:gd name="T14" fmla="*/ 3 w 43"/>
                <a:gd name="T15" fmla="*/ 5 h 30"/>
                <a:gd name="T16" fmla="*/ 18 w 43"/>
                <a:gd name="T17" fmla="*/ 18 h 30"/>
                <a:gd name="T18" fmla="*/ 22 w 43"/>
                <a:gd name="T19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0">
                  <a:moveTo>
                    <a:pt x="22" y="22"/>
                  </a:moveTo>
                  <a:cubicBezTo>
                    <a:pt x="23" y="22"/>
                    <a:pt x="26" y="22"/>
                    <a:pt x="27" y="25"/>
                  </a:cubicBezTo>
                  <a:cubicBezTo>
                    <a:pt x="27" y="28"/>
                    <a:pt x="34" y="30"/>
                    <a:pt x="38" y="30"/>
                  </a:cubicBezTo>
                  <a:cubicBezTo>
                    <a:pt x="43" y="30"/>
                    <a:pt x="37" y="23"/>
                    <a:pt x="35" y="20"/>
                  </a:cubicBezTo>
                  <a:cubicBezTo>
                    <a:pt x="33" y="17"/>
                    <a:pt x="29" y="15"/>
                    <a:pt x="29" y="14"/>
                  </a:cubicBezTo>
                  <a:cubicBezTo>
                    <a:pt x="29" y="12"/>
                    <a:pt x="23" y="6"/>
                    <a:pt x="20" y="6"/>
                  </a:cubicBezTo>
                  <a:cubicBezTo>
                    <a:pt x="17" y="5"/>
                    <a:pt x="8" y="1"/>
                    <a:pt x="6" y="0"/>
                  </a:cubicBezTo>
                  <a:cubicBezTo>
                    <a:pt x="4" y="0"/>
                    <a:pt x="0" y="4"/>
                    <a:pt x="3" y="5"/>
                  </a:cubicBezTo>
                  <a:cubicBezTo>
                    <a:pt x="5" y="7"/>
                    <a:pt x="14" y="15"/>
                    <a:pt x="18" y="18"/>
                  </a:cubicBezTo>
                  <a:cubicBezTo>
                    <a:pt x="21" y="21"/>
                    <a:pt x="21" y="22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Freeform 122"/>
            <p:cNvSpPr/>
            <p:nvPr/>
          </p:nvSpPr>
          <p:spPr bwMode="auto">
            <a:xfrm>
              <a:off x="3719513" y="2580293"/>
              <a:ext cx="32125" cy="30758"/>
            </a:xfrm>
            <a:custGeom>
              <a:avLst/>
              <a:gdLst>
                <a:gd name="T0" fmla="*/ 19 w 20"/>
                <a:gd name="T1" fmla="*/ 13 h 19"/>
                <a:gd name="T2" fmla="*/ 15 w 20"/>
                <a:gd name="T3" fmla="*/ 10 h 19"/>
                <a:gd name="T4" fmla="*/ 10 w 20"/>
                <a:gd name="T5" fmla="*/ 8 h 19"/>
                <a:gd name="T6" fmla="*/ 5 w 20"/>
                <a:gd name="T7" fmla="*/ 0 h 19"/>
                <a:gd name="T8" fmla="*/ 2 w 20"/>
                <a:gd name="T9" fmla="*/ 10 h 19"/>
                <a:gd name="T10" fmla="*/ 1 w 20"/>
                <a:gd name="T11" fmla="*/ 16 h 19"/>
                <a:gd name="T12" fmla="*/ 10 w 20"/>
                <a:gd name="T13" fmla="*/ 19 h 19"/>
                <a:gd name="T14" fmla="*/ 19 w 20"/>
                <a:gd name="T15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9">
                  <a:moveTo>
                    <a:pt x="19" y="13"/>
                  </a:moveTo>
                  <a:cubicBezTo>
                    <a:pt x="20" y="10"/>
                    <a:pt x="18" y="9"/>
                    <a:pt x="15" y="10"/>
                  </a:cubicBezTo>
                  <a:cubicBezTo>
                    <a:pt x="12" y="11"/>
                    <a:pt x="12" y="10"/>
                    <a:pt x="10" y="8"/>
                  </a:cubicBezTo>
                  <a:cubicBezTo>
                    <a:pt x="7" y="5"/>
                    <a:pt x="7" y="0"/>
                    <a:pt x="5" y="0"/>
                  </a:cubicBezTo>
                  <a:cubicBezTo>
                    <a:pt x="2" y="0"/>
                    <a:pt x="1" y="5"/>
                    <a:pt x="2" y="10"/>
                  </a:cubicBezTo>
                  <a:cubicBezTo>
                    <a:pt x="3" y="15"/>
                    <a:pt x="2" y="14"/>
                    <a:pt x="1" y="16"/>
                  </a:cubicBezTo>
                  <a:cubicBezTo>
                    <a:pt x="0" y="17"/>
                    <a:pt x="6" y="18"/>
                    <a:pt x="10" y="19"/>
                  </a:cubicBezTo>
                  <a:cubicBezTo>
                    <a:pt x="12" y="19"/>
                    <a:pt x="19" y="15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Freeform 123"/>
            <p:cNvSpPr/>
            <p:nvPr/>
          </p:nvSpPr>
          <p:spPr bwMode="auto">
            <a:xfrm>
              <a:off x="3713361" y="2622671"/>
              <a:ext cx="22556" cy="41694"/>
            </a:xfrm>
            <a:custGeom>
              <a:avLst/>
              <a:gdLst>
                <a:gd name="T0" fmla="*/ 7 w 14"/>
                <a:gd name="T1" fmla="*/ 3 h 26"/>
                <a:gd name="T2" fmla="*/ 4 w 14"/>
                <a:gd name="T3" fmla="*/ 1 h 26"/>
                <a:gd name="T4" fmla="*/ 1 w 14"/>
                <a:gd name="T5" fmla="*/ 13 h 26"/>
                <a:gd name="T6" fmla="*/ 3 w 14"/>
                <a:gd name="T7" fmla="*/ 24 h 26"/>
                <a:gd name="T8" fmla="*/ 8 w 14"/>
                <a:gd name="T9" fmla="*/ 14 h 26"/>
                <a:gd name="T10" fmla="*/ 12 w 14"/>
                <a:gd name="T11" fmla="*/ 4 h 26"/>
                <a:gd name="T12" fmla="*/ 7 w 14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7" y="3"/>
                  </a:moveTo>
                  <a:cubicBezTo>
                    <a:pt x="6" y="2"/>
                    <a:pt x="5" y="0"/>
                    <a:pt x="4" y="1"/>
                  </a:cubicBezTo>
                  <a:cubicBezTo>
                    <a:pt x="3" y="3"/>
                    <a:pt x="1" y="9"/>
                    <a:pt x="1" y="13"/>
                  </a:cubicBezTo>
                  <a:cubicBezTo>
                    <a:pt x="1" y="17"/>
                    <a:pt x="0" y="26"/>
                    <a:pt x="3" y="24"/>
                  </a:cubicBezTo>
                  <a:cubicBezTo>
                    <a:pt x="6" y="22"/>
                    <a:pt x="8" y="16"/>
                    <a:pt x="8" y="14"/>
                  </a:cubicBezTo>
                  <a:cubicBezTo>
                    <a:pt x="8" y="12"/>
                    <a:pt x="14" y="4"/>
                    <a:pt x="12" y="4"/>
                  </a:cubicBezTo>
                  <a:cubicBezTo>
                    <a:pt x="11" y="4"/>
                    <a:pt x="8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Freeform 124"/>
            <p:cNvSpPr/>
            <p:nvPr/>
          </p:nvSpPr>
          <p:spPr bwMode="auto">
            <a:xfrm>
              <a:off x="3695590" y="2538600"/>
              <a:ext cx="19138" cy="43744"/>
            </a:xfrm>
            <a:custGeom>
              <a:avLst/>
              <a:gdLst>
                <a:gd name="T0" fmla="*/ 7 w 12"/>
                <a:gd name="T1" fmla="*/ 3 h 27"/>
                <a:gd name="T2" fmla="*/ 2 w 12"/>
                <a:gd name="T3" fmla="*/ 0 h 27"/>
                <a:gd name="T4" fmla="*/ 5 w 12"/>
                <a:gd name="T5" fmla="*/ 10 h 27"/>
                <a:gd name="T6" fmla="*/ 7 w 12"/>
                <a:gd name="T7" fmla="*/ 24 h 27"/>
                <a:gd name="T8" fmla="*/ 12 w 12"/>
                <a:gd name="T9" fmla="*/ 15 h 27"/>
                <a:gd name="T10" fmla="*/ 10 w 12"/>
                <a:gd name="T11" fmla="*/ 8 h 27"/>
                <a:gd name="T12" fmla="*/ 7 w 12"/>
                <a:gd name="T13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7" y="3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1"/>
                    <a:pt x="4" y="7"/>
                    <a:pt x="5" y="10"/>
                  </a:cubicBezTo>
                  <a:cubicBezTo>
                    <a:pt x="6" y="12"/>
                    <a:pt x="6" y="21"/>
                    <a:pt x="7" y="24"/>
                  </a:cubicBezTo>
                  <a:cubicBezTo>
                    <a:pt x="8" y="27"/>
                    <a:pt x="12" y="16"/>
                    <a:pt x="12" y="15"/>
                  </a:cubicBezTo>
                  <a:cubicBezTo>
                    <a:pt x="12" y="13"/>
                    <a:pt x="9" y="10"/>
                    <a:pt x="10" y="8"/>
                  </a:cubicBezTo>
                  <a:cubicBezTo>
                    <a:pt x="10" y="7"/>
                    <a:pt x="9" y="6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Freeform 125"/>
            <p:cNvSpPr/>
            <p:nvPr/>
          </p:nvSpPr>
          <p:spPr bwMode="auto">
            <a:xfrm>
              <a:off x="3716095" y="2539967"/>
              <a:ext cx="15037" cy="24606"/>
            </a:xfrm>
            <a:custGeom>
              <a:avLst/>
              <a:gdLst>
                <a:gd name="T0" fmla="*/ 1 w 9"/>
                <a:gd name="T1" fmla="*/ 1 h 15"/>
                <a:gd name="T2" fmla="*/ 3 w 9"/>
                <a:gd name="T3" fmla="*/ 7 h 15"/>
                <a:gd name="T4" fmla="*/ 2 w 9"/>
                <a:gd name="T5" fmla="*/ 13 h 15"/>
                <a:gd name="T6" fmla="*/ 9 w 9"/>
                <a:gd name="T7" fmla="*/ 6 h 15"/>
                <a:gd name="T8" fmla="*/ 1 w 9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1" y="1"/>
                  </a:moveTo>
                  <a:cubicBezTo>
                    <a:pt x="0" y="0"/>
                    <a:pt x="2" y="4"/>
                    <a:pt x="3" y="7"/>
                  </a:cubicBezTo>
                  <a:cubicBezTo>
                    <a:pt x="5" y="9"/>
                    <a:pt x="2" y="10"/>
                    <a:pt x="2" y="13"/>
                  </a:cubicBezTo>
                  <a:cubicBezTo>
                    <a:pt x="3" y="15"/>
                    <a:pt x="9" y="7"/>
                    <a:pt x="9" y="6"/>
                  </a:cubicBezTo>
                  <a:cubicBezTo>
                    <a:pt x="9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Freeform 126"/>
            <p:cNvSpPr/>
            <p:nvPr/>
          </p:nvSpPr>
          <p:spPr bwMode="auto">
            <a:xfrm>
              <a:off x="3724297" y="2557738"/>
              <a:ext cx="11620" cy="17771"/>
            </a:xfrm>
            <a:custGeom>
              <a:avLst/>
              <a:gdLst>
                <a:gd name="T0" fmla="*/ 4 w 7"/>
                <a:gd name="T1" fmla="*/ 10 h 11"/>
                <a:gd name="T2" fmla="*/ 2 w 7"/>
                <a:gd name="T3" fmla="*/ 3 h 11"/>
                <a:gd name="T4" fmla="*/ 1 w 7"/>
                <a:gd name="T5" fmla="*/ 9 h 11"/>
                <a:gd name="T6" fmla="*/ 4 w 7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4" y="10"/>
                  </a:moveTo>
                  <a:cubicBezTo>
                    <a:pt x="5" y="9"/>
                    <a:pt x="7" y="0"/>
                    <a:pt x="2" y="3"/>
                  </a:cubicBezTo>
                  <a:cubicBezTo>
                    <a:pt x="0" y="4"/>
                    <a:pt x="2" y="8"/>
                    <a:pt x="1" y="9"/>
                  </a:cubicBezTo>
                  <a:cubicBezTo>
                    <a:pt x="0" y="10"/>
                    <a:pt x="3" y="11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127"/>
            <p:cNvSpPr/>
            <p:nvPr/>
          </p:nvSpPr>
          <p:spPr bwMode="auto">
            <a:xfrm>
              <a:off x="3409200" y="2539967"/>
              <a:ext cx="43744" cy="37593"/>
            </a:xfrm>
            <a:custGeom>
              <a:avLst/>
              <a:gdLst>
                <a:gd name="T0" fmla="*/ 25 w 27"/>
                <a:gd name="T1" fmla="*/ 6 h 23"/>
                <a:gd name="T2" fmla="*/ 22 w 27"/>
                <a:gd name="T3" fmla="*/ 2 h 23"/>
                <a:gd name="T4" fmla="*/ 21 w 27"/>
                <a:gd name="T5" fmla="*/ 5 h 23"/>
                <a:gd name="T6" fmla="*/ 15 w 27"/>
                <a:gd name="T7" fmla="*/ 5 h 23"/>
                <a:gd name="T8" fmla="*/ 13 w 27"/>
                <a:gd name="T9" fmla="*/ 9 h 23"/>
                <a:gd name="T10" fmla="*/ 8 w 27"/>
                <a:gd name="T11" fmla="*/ 8 h 23"/>
                <a:gd name="T12" fmla="*/ 2 w 27"/>
                <a:gd name="T13" fmla="*/ 15 h 23"/>
                <a:gd name="T14" fmla="*/ 6 w 27"/>
                <a:gd name="T15" fmla="*/ 17 h 23"/>
                <a:gd name="T16" fmla="*/ 6 w 27"/>
                <a:gd name="T17" fmla="*/ 21 h 23"/>
                <a:gd name="T18" fmla="*/ 14 w 27"/>
                <a:gd name="T19" fmla="*/ 16 h 23"/>
                <a:gd name="T20" fmla="*/ 16 w 27"/>
                <a:gd name="T21" fmla="*/ 18 h 23"/>
                <a:gd name="T22" fmla="*/ 25 w 27"/>
                <a:gd name="T23" fmla="*/ 11 h 23"/>
                <a:gd name="T24" fmla="*/ 25 w 27"/>
                <a:gd name="T2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3">
                  <a:moveTo>
                    <a:pt x="25" y="6"/>
                  </a:moveTo>
                  <a:cubicBezTo>
                    <a:pt x="23" y="5"/>
                    <a:pt x="24" y="4"/>
                    <a:pt x="22" y="2"/>
                  </a:cubicBezTo>
                  <a:cubicBezTo>
                    <a:pt x="21" y="0"/>
                    <a:pt x="22" y="4"/>
                    <a:pt x="21" y="5"/>
                  </a:cubicBezTo>
                  <a:cubicBezTo>
                    <a:pt x="21" y="6"/>
                    <a:pt x="17" y="5"/>
                    <a:pt x="15" y="5"/>
                  </a:cubicBezTo>
                  <a:cubicBezTo>
                    <a:pt x="12" y="5"/>
                    <a:pt x="14" y="7"/>
                    <a:pt x="13" y="9"/>
                  </a:cubicBezTo>
                  <a:cubicBezTo>
                    <a:pt x="12" y="10"/>
                    <a:pt x="10" y="8"/>
                    <a:pt x="8" y="8"/>
                  </a:cubicBezTo>
                  <a:cubicBezTo>
                    <a:pt x="5" y="8"/>
                    <a:pt x="4" y="12"/>
                    <a:pt x="2" y="15"/>
                  </a:cubicBezTo>
                  <a:cubicBezTo>
                    <a:pt x="0" y="17"/>
                    <a:pt x="4" y="17"/>
                    <a:pt x="6" y="17"/>
                  </a:cubicBezTo>
                  <a:cubicBezTo>
                    <a:pt x="7" y="17"/>
                    <a:pt x="5" y="19"/>
                    <a:pt x="6" y="21"/>
                  </a:cubicBezTo>
                  <a:cubicBezTo>
                    <a:pt x="6" y="23"/>
                    <a:pt x="13" y="17"/>
                    <a:pt x="14" y="16"/>
                  </a:cubicBezTo>
                  <a:cubicBezTo>
                    <a:pt x="15" y="15"/>
                    <a:pt x="15" y="17"/>
                    <a:pt x="16" y="18"/>
                  </a:cubicBezTo>
                  <a:cubicBezTo>
                    <a:pt x="17" y="18"/>
                    <a:pt x="23" y="12"/>
                    <a:pt x="25" y="11"/>
                  </a:cubicBezTo>
                  <a:cubicBezTo>
                    <a:pt x="27" y="9"/>
                    <a:pt x="26" y="6"/>
                    <a:pt x="2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128"/>
            <p:cNvSpPr/>
            <p:nvPr/>
          </p:nvSpPr>
          <p:spPr bwMode="auto">
            <a:xfrm>
              <a:off x="3449527" y="2533815"/>
              <a:ext cx="19822" cy="9569"/>
            </a:xfrm>
            <a:custGeom>
              <a:avLst/>
              <a:gdLst>
                <a:gd name="T0" fmla="*/ 3 w 12"/>
                <a:gd name="T1" fmla="*/ 1 h 6"/>
                <a:gd name="T2" fmla="*/ 4 w 12"/>
                <a:gd name="T3" fmla="*/ 5 h 6"/>
                <a:gd name="T4" fmla="*/ 10 w 12"/>
                <a:gd name="T5" fmla="*/ 4 h 6"/>
                <a:gd name="T6" fmla="*/ 3 w 12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3" y="1"/>
                  </a:moveTo>
                  <a:cubicBezTo>
                    <a:pt x="0" y="2"/>
                    <a:pt x="1" y="6"/>
                    <a:pt x="4" y="5"/>
                  </a:cubicBezTo>
                  <a:cubicBezTo>
                    <a:pt x="7" y="5"/>
                    <a:pt x="12" y="4"/>
                    <a:pt x="10" y="4"/>
                  </a:cubicBezTo>
                  <a:cubicBezTo>
                    <a:pt x="9" y="4"/>
                    <a:pt x="5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Freeform 129"/>
            <p:cNvSpPr/>
            <p:nvPr/>
          </p:nvSpPr>
          <p:spPr bwMode="auto">
            <a:xfrm>
              <a:off x="3239691" y="2608317"/>
              <a:ext cx="22556" cy="14354"/>
            </a:xfrm>
            <a:custGeom>
              <a:avLst/>
              <a:gdLst>
                <a:gd name="T0" fmla="*/ 6 w 14"/>
                <a:gd name="T1" fmla="*/ 3 h 9"/>
                <a:gd name="T2" fmla="*/ 0 w 14"/>
                <a:gd name="T3" fmla="*/ 8 h 9"/>
                <a:gd name="T4" fmla="*/ 12 w 14"/>
                <a:gd name="T5" fmla="*/ 6 h 9"/>
                <a:gd name="T6" fmla="*/ 13 w 14"/>
                <a:gd name="T7" fmla="*/ 1 h 9"/>
                <a:gd name="T8" fmla="*/ 6 w 14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3"/>
                  </a:moveTo>
                  <a:cubicBezTo>
                    <a:pt x="4" y="4"/>
                    <a:pt x="0" y="6"/>
                    <a:pt x="0" y="8"/>
                  </a:cubicBezTo>
                  <a:cubicBezTo>
                    <a:pt x="0" y="9"/>
                    <a:pt x="9" y="6"/>
                    <a:pt x="12" y="6"/>
                  </a:cubicBezTo>
                  <a:cubicBezTo>
                    <a:pt x="14" y="6"/>
                    <a:pt x="13" y="3"/>
                    <a:pt x="13" y="1"/>
                  </a:cubicBezTo>
                  <a:cubicBezTo>
                    <a:pt x="12" y="0"/>
                    <a:pt x="8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130"/>
            <p:cNvSpPr/>
            <p:nvPr/>
          </p:nvSpPr>
          <p:spPr bwMode="auto">
            <a:xfrm>
              <a:off x="3193212" y="2634291"/>
              <a:ext cx="14354" cy="14354"/>
            </a:xfrm>
            <a:custGeom>
              <a:avLst/>
              <a:gdLst>
                <a:gd name="T0" fmla="*/ 7 w 9"/>
                <a:gd name="T1" fmla="*/ 1 h 9"/>
                <a:gd name="T2" fmla="*/ 0 w 9"/>
                <a:gd name="T3" fmla="*/ 8 h 9"/>
                <a:gd name="T4" fmla="*/ 8 w 9"/>
                <a:gd name="T5" fmla="*/ 4 h 9"/>
                <a:gd name="T6" fmla="*/ 7 w 9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7" y="1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9"/>
                    <a:pt x="8" y="4"/>
                    <a:pt x="8" y="4"/>
                  </a:cubicBezTo>
                  <a:cubicBezTo>
                    <a:pt x="9" y="3"/>
                    <a:pt x="9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 131"/>
            <p:cNvSpPr/>
            <p:nvPr/>
          </p:nvSpPr>
          <p:spPr bwMode="auto">
            <a:xfrm>
              <a:off x="3162454" y="2645227"/>
              <a:ext cx="23923" cy="14354"/>
            </a:xfrm>
            <a:custGeom>
              <a:avLst/>
              <a:gdLst>
                <a:gd name="T0" fmla="*/ 2 w 15"/>
                <a:gd name="T1" fmla="*/ 7 h 9"/>
                <a:gd name="T2" fmla="*/ 11 w 15"/>
                <a:gd name="T3" fmla="*/ 0 h 9"/>
                <a:gd name="T4" fmla="*/ 2 w 15"/>
                <a:gd name="T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2" y="7"/>
                  </a:moveTo>
                  <a:cubicBezTo>
                    <a:pt x="3" y="9"/>
                    <a:pt x="15" y="1"/>
                    <a:pt x="11" y="0"/>
                  </a:cubicBezTo>
                  <a:cubicBezTo>
                    <a:pt x="10" y="0"/>
                    <a:pt x="0" y="5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132"/>
            <p:cNvSpPr/>
            <p:nvPr/>
          </p:nvSpPr>
          <p:spPr bwMode="auto">
            <a:xfrm>
              <a:off x="3254044" y="2480501"/>
              <a:ext cx="25973" cy="17771"/>
            </a:xfrm>
            <a:custGeom>
              <a:avLst/>
              <a:gdLst>
                <a:gd name="T0" fmla="*/ 13 w 16"/>
                <a:gd name="T1" fmla="*/ 2 h 11"/>
                <a:gd name="T2" fmla="*/ 2 w 16"/>
                <a:gd name="T3" fmla="*/ 5 h 11"/>
                <a:gd name="T4" fmla="*/ 6 w 16"/>
                <a:gd name="T5" fmla="*/ 10 h 11"/>
                <a:gd name="T6" fmla="*/ 13 w 16"/>
                <a:gd name="T7" fmla="*/ 9 h 11"/>
                <a:gd name="T8" fmla="*/ 13 w 1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3" y="2"/>
                  </a:moveTo>
                  <a:cubicBezTo>
                    <a:pt x="13" y="0"/>
                    <a:pt x="5" y="4"/>
                    <a:pt x="2" y="5"/>
                  </a:cubicBezTo>
                  <a:cubicBezTo>
                    <a:pt x="0" y="7"/>
                    <a:pt x="5" y="10"/>
                    <a:pt x="6" y="10"/>
                  </a:cubicBezTo>
                  <a:cubicBezTo>
                    <a:pt x="8" y="11"/>
                    <a:pt x="11" y="9"/>
                    <a:pt x="13" y="9"/>
                  </a:cubicBezTo>
                  <a:cubicBezTo>
                    <a:pt x="16" y="10"/>
                    <a:pt x="14" y="4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133"/>
            <p:cNvSpPr/>
            <p:nvPr/>
          </p:nvSpPr>
          <p:spPr bwMode="auto">
            <a:xfrm>
              <a:off x="4464536" y="2646594"/>
              <a:ext cx="28707" cy="16404"/>
            </a:xfrm>
            <a:custGeom>
              <a:avLst/>
              <a:gdLst>
                <a:gd name="T0" fmla="*/ 1 w 18"/>
                <a:gd name="T1" fmla="*/ 1 h 10"/>
                <a:gd name="T2" fmla="*/ 2 w 18"/>
                <a:gd name="T3" fmla="*/ 6 h 10"/>
                <a:gd name="T4" fmla="*/ 14 w 18"/>
                <a:gd name="T5" fmla="*/ 9 h 10"/>
                <a:gd name="T6" fmla="*/ 11 w 18"/>
                <a:gd name="T7" fmla="*/ 4 h 10"/>
                <a:gd name="T8" fmla="*/ 1 w 18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" y="1"/>
                  </a:moveTo>
                  <a:cubicBezTo>
                    <a:pt x="0" y="0"/>
                    <a:pt x="0" y="4"/>
                    <a:pt x="2" y="6"/>
                  </a:cubicBezTo>
                  <a:cubicBezTo>
                    <a:pt x="4" y="7"/>
                    <a:pt x="10" y="10"/>
                    <a:pt x="14" y="9"/>
                  </a:cubicBezTo>
                  <a:cubicBezTo>
                    <a:pt x="18" y="9"/>
                    <a:pt x="15" y="5"/>
                    <a:pt x="11" y="4"/>
                  </a:cubicBezTo>
                  <a:cubicBezTo>
                    <a:pt x="7" y="3"/>
                    <a:pt x="3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134"/>
            <p:cNvSpPr/>
            <p:nvPr/>
          </p:nvSpPr>
          <p:spPr bwMode="auto">
            <a:xfrm>
              <a:off x="5875978" y="2590546"/>
              <a:ext cx="30758" cy="25973"/>
            </a:xfrm>
            <a:custGeom>
              <a:avLst/>
              <a:gdLst>
                <a:gd name="T0" fmla="*/ 10 w 19"/>
                <a:gd name="T1" fmla="*/ 4 h 16"/>
                <a:gd name="T2" fmla="*/ 2 w 19"/>
                <a:gd name="T3" fmla="*/ 5 h 16"/>
                <a:gd name="T4" fmla="*/ 5 w 19"/>
                <a:gd name="T5" fmla="*/ 10 h 16"/>
                <a:gd name="T6" fmla="*/ 10 w 19"/>
                <a:gd name="T7" fmla="*/ 15 h 16"/>
                <a:gd name="T8" fmla="*/ 16 w 19"/>
                <a:gd name="T9" fmla="*/ 14 h 16"/>
                <a:gd name="T10" fmla="*/ 15 w 19"/>
                <a:gd name="T11" fmla="*/ 7 h 16"/>
                <a:gd name="T12" fmla="*/ 17 w 19"/>
                <a:gd name="T13" fmla="*/ 1 h 16"/>
                <a:gd name="T14" fmla="*/ 10 w 19"/>
                <a:gd name="T1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6">
                  <a:moveTo>
                    <a:pt x="10" y="4"/>
                  </a:moveTo>
                  <a:cubicBezTo>
                    <a:pt x="8" y="5"/>
                    <a:pt x="4" y="5"/>
                    <a:pt x="2" y="5"/>
                  </a:cubicBezTo>
                  <a:cubicBezTo>
                    <a:pt x="0" y="5"/>
                    <a:pt x="2" y="8"/>
                    <a:pt x="5" y="10"/>
                  </a:cubicBezTo>
                  <a:cubicBezTo>
                    <a:pt x="9" y="12"/>
                    <a:pt x="8" y="15"/>
                    <a:pt x="10" y="15"/>
                  </a:cubicBezTo>
                  <a:cubicBezTo>
                    <a:pt x="14" y="16"/>
                    <a:pt x="14" y="15"/>
                    <a:pt x="16" y="14"/>
                  </a:cubicBezTo>
                  <a:cubicBezTo>
                    <a:pt x="19" y="14"/>
                    <a:pt x="15" y="10"/>
                    <a:pt x="15" y="7"/>
                  </a:cubicBezTo>
                  <a:cubicBezTo>
                    <a:pt x="15" y="5"/>
                    <a:pt x="16" y="2"/>
                    <a:pt x="17" y="1"/>
                  </a:cubicBezTo>
                  <a:cubicBezTo>
                    <a:pt x="18" y="0"/>
                    <a:pt x="11" y="2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135"/>
            <p:cNvSpPr/>
            <p:nvPr/>
          </p:nvSpPr>
          <p:spPr bwMode="auto">
            <a:xfrm>
              <a:off x="5990807" y="2546802"/>
              <a:ext cx="21189" cy="27340"/>
            </a:xfrm>
            <a:custGeom>
              <a:avLst/>
              <a:gdLst>
                <a:gd name="T0" fmla="*/ 8 w 13"/>
                <a:gd name="T1" fmla="*/ 9 h 17"/>
                <a:gd name="T2" fmla="*/ 11 w 13"/>
                <a:gd name="T3" fmla="*/ 2 h 17"/>
                <a:gd name="T4" fmla="*/ 4 w 13"/>
                <a:gd name="T5" fmla="*/ 5 h 17"/>
                <a:gd name="T6" fmla="*/ 2 w 13"/>
                <a:gd name="T7" fmla="*/ 15 h 17"/>
                <a:gd name="T8" fmla="*/ 8 w 13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8" y="9"/>
                  </a:moveTo>
                  <a:cubicBezTo>
                    <a:pt x="9" y="8"/>
                    <a:pt x="9" y="4"/>
                    <a:pt x="11" y="2"/>
                  </a:cubicBezTo>
                  <a:cubicBezTo>
                    <a:pt x="13" y="0"/>
                    <a:pt x="7" y="3"/>
                    <a:pt x="4" y="5"/>
                  </a:cubicBezTo>
                  <a:cubicBezTo>
                    <a:pt x="0" y="7"/>
                    <a:pt x="0" y="13"/>
                    <a:pt x="2" y="15"/>
                  </a:cubicBezTo>
                  <a:cubicBezTo>
                    <a:pt x="3" y="17"/>
                    <a:pt x="7" y="10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 136"/>
            <p:cNvSpPr/>
            <p:nvPr/>
          </p:nvSpPr>
          <p:spPr bwMode="auto">
            <a:xfrm>
              <a:off x="6044121" y="2530397"/>
              <a:ext cx="21189" cy="14354"/>
            </a:xfrm>
            <a:custGeom>
              <a:avLst/>
              <a:gdLst>
                <a:gd name="T0" fmla="*/ 4 w 13"/>
                <a:gd name="T1" fmla="*/ 8 h 9"/>
                <a:gd name="T2" fmla="*/ 12 w 13"/>
                <a:gd name="T3" fmla="*/ 2 h 9"/>
                <a:gd name="T4" fmla="*/ 9 w 13"/>
                <a:gd name="T5" fmla="*/ 1 h 9"/>
                <a:gd name="T6" fmla="*/ 2 w 13"/>
                <a:gd name="T7" fmla="*/ 2 h 9"/>
                <a:gd name="T8" fmla="*/ 4 w 13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4" y="8"/>
                  </a:moveTo>
                  <a:cubicBezTo>
                    <a:pt x="8" y="7"/>
                    <a:pt x="11" y="4"/>
                    <a:pt x="12" y="2"/>
                  </a:cubicBezTo>
                  <a:cubicBezTo>
                    <a:pt x="13" y="1"/>
                    <a:pt x="12" y="0"/>
                    <a:pt x="9" y="1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2" y="9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137"/>
            <p:cNvSpPr/>
            <p:nvPr/>
          </p:nvSpPr>
          <p:spPr bwMode="auto">
            <a:xfrm>
              <a:off x="6048905" y="2519461"/>
              <a:ext cx="11620" cy="6152"/>
            </a:xfrm>
            <a:custGeom>
              <a:avLst/>
              <a:gdLst>
                <a:gd name="T0" fmla="*/ 4 w 7"/>
                <a:gd name="T1" fmla="*/ 1 h 4"/>
                <a:gd name="T2" fmla="*/ 3 w 7"/>
                <a:gd name="T3" fmla="*/ 4 h 4"/>
                <a:gd name="T4" fmla="*/ 4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4" y="1"/>
                  </a:moveTo>
                  <a:cubicBezTo>
                    <a:pt x="3" y="2"/>
                    <a:pt x="0" y="4"/>
                    <a:pt x="3" y="4"/>
                  </a:cubicBezTo>
                  <a:cubicBezTo>
                    <a:pt x="7" y="4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138"/>
            <p:cNvSpPr/>
            <p:nvPr/>
          </p:nvSpPr>
          <p:spPr bwMode="auto">
            <a:xfrm>
              <a:off x="6635355" y="3992420"/>
              <a:ext cx="16404" cy="17771"/>
            </a:xfrm>
            <a:custGeom>
              <a:avLst/>
              <a:gdLst>
                <a:gd name="T0" fmla="*/ 4 w 10"/>
                <a:gd name="T1" fmla="*/ 2 h 11"/>
                <a:gd name="T2" fmla="*/ 8 w 10"/>
                <a:gd name="T3" fmla="*/ 8 h 11"/>
                <a:gd name="T4" fmla="*/ 4 w 10"/>
                <a:gd name="T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2"/>
                  </a:moveTo>
                  <a:cubicBezTo>
                    <a:pt x="0" y="4"/>
                    <a:pt x="6" y="11"/>
                    <a:pt x="8" y="8"/>
                  </a:cubicBezTo>
                  <a:cubicBezTo>
                    <a:pt x="10" y="6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 139"/>
            <p:cNvSpPr/>
            <p:nvPr/>
          </p:nvSpPr>
          <p:spPr bwMode="auto">
            <a:xfrm>
              <a:off x="8458952" y="3772330"/>
              <a:ext cx="28024" cy="11620"/>
            </a:xfrm>
            <a:custGeom>
              <a:avLst/>
              <a:gdLst>
                <a:gd name="T0" fmla="*/ 2 w 17"/>
                <a:gd name="T1" fmla="*/ 0 h 7"/>
                <a:gd name="T2" fmla="*/ 7 w 17"/>
                <a:gd name="T3" fmla="*/ 5 h 7"/>
                <a:gd name="T4" fmla="*/ 16 w 17"/>
                <a:gd name="T5" fmla="*/ 5 h 7"/>
                <a:gd name="T6" fmla="*/ 2 w 17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7">
                  <a:moveTo>
                    <a:pt x="2" y="0"/>
                  </a:moveTo>
                  <a:cubicBezTo>
                    <a:pt x="0" y="0"/>
                    <a:pt x="4" y="3"/>
                    <a:pt x="7" y="5"/>
                  </a:cubicBezTo>
                  <a:cubicBezTo>
                    <a:pt x="11" y="7"/>
                    <a:pt x="15" y="7"/>
                    <a:pt x="16" y="5"/>
                  </a:cubicBezTo>
                  <a:cubicBezTo>
                    <a:pt x="17" y="3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Freeform 140"/>
            <p:cNvSpPr/>
            <p:nvPr/>
          </p:nvSpPr>
          <p:spPr bwMode="auto">
            <a:xfrm>
              <a:off x="8509531" y="3793519"/>
              <a:ext cx="14354" cy="8202"/>
            </a:xfrm>
            <a:custGeom>
              <a:avLst/>
              <a:gdLst>
                <a:gd name="T0" fmla="*/ 0 w 9"/>
                <a:gd name="T1" fmla="*/ 2 h 5"/>
                <a:gd name="T2" fmla="*/ 9 w 9"/>
                <a:gd name="T3" fmla="*/ 4 h 5"/>
                <a:gd name="T4" fmla="*/ 0 w 9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0" y="4"/>
                    <a:pt x="9" y="5"/>
                    <a:pt x="9" y="4"/>
                  </a:cubicBezTo>
                  <a:cubicBezTo>
                    <a:pt x="9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141"/>
            <p:cNvSpPr/>
            <p:nvPr/>
          </p:nvSpPr>
          <p:spPr bwMode="auto">
            <a:xfrm>
              <a:off x="8423410" y="3740205"/>
              <a:ext cx="38960" cy="21189"/>
            </a:xfrm>
            <a:custGeom>
              <a:avLst/>
              <a:gdLst>
                <a:gd name="T0" fmla="*/ 21 w 24"/>
                <a:gd name="T1" fmla="*/ 10 h 13"/>
                <a:gd name="T2" fmla="*/ 6 w 24"/>
                <a:gd name="T3" fmla="*/ 0 h 13"/>
                <a:gd name="T4" fmla="*/ 21 w 24"/>
                <a:gd name="T5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3">
                  <a:moveTo>
                    <a:pt x="21" y="10"/>
                  </a:moveTo>
                  <a:cubicBezTo>
                    <a:pt x="24" y="5"/>
                    <a:pt x="12" y="0"/>
                    <a:pt x="6" y="0"/>
                  </a:cubicBezTo>
                  <a:cubicBezTo>
                    <a:pt x="0" y="0"/>
                    <a:pt x="19" y="13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142"/>
            <p:cNvSpPr/>
            <p:nvPr/>
          </p:nvSpPr>
          <p:spPr bwMode="auto">
            <a:xfrm>
              <a:off x="5921089" y="2996549"/>
              <a:ext cx="10253" cy="6152"/>
            </a:xfrm>
            <a:custGeom>
              <a:avLst/>
              <a:gdLst>
                <a:gd name="T0" fmla="*/ 1 w 6"/>
                <a:gd name="T1" fmla="*/ 2 h 4"/>
                <a:gd name="T2" fmla="*/ 5 w 6"/>
                <a:gd name="T3" fmla="*/ 2 h 4"/>
                <a:gd name="T4" fmla="*/ 1 w 6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2"/>
                  </a:moveTo>
                  <a:cubicBezTo>
                    <a:pt x="1" y="4"/>
                    <a:pt x="6" y="4"/>
                    <a:pt x="5" y="2"/>
                  </a:cubicBezTo>
                  <a:cubicBezTo>
                    <a:pt x="4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143"/>
            <p:cNvSpPr/>
            <p:nvPr/>
          </p:nvSpPr>
          <p:spPr bwMode="auto">
            <a:xfrm>
              <a:off x="5273808" y="3360175"/>
              <a:ext cx="12987" cy="8202"/>
            </a:xfrm>
            <a:custGeom>
              <a:avLst/>
              <a:gdLst>
                <a:gd name="T0" fmla="*/ 4 w 8"/>
                <a:gd name="T1" fmla="*/ 1 h 5"/>
                <a:gd name="T2" fmla="*/ 7 w 8"/>
                <a:gd name="T3" fmla="*/ 3 h 5"/>
                <a:gd name="T4" fmla="*/ 4 w 8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4" y="1"/>
                  </a:moveTo>
                  <a:cubicBezTo>
                    <a:pt x="0" y="3"/>
                    <a:pt x="5" y="5"/>
                    <a:pt x="7" y="3"/>
                  </a:cubicBezTo>
                  <a:cubicBezTo>
                    <a:pt x="8" y="1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 144"/>
            <p:cNvSpPr/>
            <p:nvPr/>
          </p:nvSpPr>
          <p:spPr bwMode="auto">
            <a:xfrm>
              <a:off x="5802159" y="3554291"/>
              <a:ext cx="10936" cy="8202"/>
            </a:xfrm>
            <a:custGeom>
              <a:avLst/>
              <a:gdLst>
                <a:gd name="T0" fmla="*/ 5 w 7"/>
                <a:gd name="T1" fmla="*/ 4 h 5"/>
                <a:gd name="T2" fmla="*/ 3 w 7"/>
                <a:gd name="T3" fmla="*/ 1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6" y="3"/>
                    <a:pt x="7" y="0"/>
                    <a:pt x="3" y="1"/>
                  </a:cubicBezTo>
                  <a:cubicBezTo>
                    <a:pt x="0" y="2"/>
                    <a:pt x="5" y="5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 145"/>
            <p:cNvSpPr/>
            <p:nvPr/>
          </p:nvSpPr>
          <p:spPr bwMode="auto">
            <a:xfrm>
              <a:off x="5772768" y="3599403"/>
              <a:ext cx="8202" cy="6835"/>
            </a:xfrm>
            <a:custGeom>
              <a:avLst/>
              <a:gdLst>
                <a:gd name="T0" fmla="*/ 1 w 5"/>
                <a:gd name="T1" fmla="*/ 2 h 4"/>
                <a:gd name="T2" fmla="*/ 2 w 5"/>
                <a:gd name="T3" fmla="*/ 4 h 4"/>
                <a:gd name="T4" fmla="*/ 1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1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" y="4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 146"/>
            <p:cNvSpPr/>
            <p:nvPr/>
          </p:nvSpPr>
          <p:spPr bwMode="auto">
            <a:xfrm>
              <a:off x="6617583" y="3678690"/>
              <a:ext cx="11620" cy="9569"/>
            </a:xfrm>
            <a:custGeom>
              <a:avLst/>
              <a:gdLst>
                <a:gd name="T0" fmla="*/ 3 w 7"/>
                <a:gd name="T1" fmla="*/ 2 h 6"/>
                <a:gd name="T2" fmla="*/ 6 w 7"/>
                <a:gd name="T3" fmla="*/ 4 h 6"/>
                <a:gd name="T4" fmla="*/ 3 w 7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3" y="2"/>
                  </a:moveTo>
                  <a:cubicBezTo>
                    <a:pt x="0" y="3"/>
                    <a:pt x="5" y="6"/>
                    <a:pt x="6" y="4"/>
                  </a:cubicBezTo>
                  <a:cubicBezTo>
                    <a:pt x="7" y="3"/>
                    <a:pt x="7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 147"/>
            <p:cNvSpPr/>
            <p:nvPr/>
          </p:nvSpPr>
          <p:spPr bwMode="auto">
            <a:xfrm>
              <a:off x="6506171" y="3159224"/>
              <a:ext cx="6152" cy="8202"/>
            </a:xfrm>
            <a:custGeom>
              <a:avLst/>
              <a:gdLst>
                <a:gd name="T0" fmla="*/ 1 w 4"/>
                <a:gd name="T1" fmla="*/ 2 h 5"/>
                <a:gd name="T2" fmla="*/ 4 w 4"/>
                <a:gd name="T3" fmla="*/ 3 h 5"/>
                <a:gd name="T4" fmla="*/ 1 w 4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3"/>
                    <a:pt x="3" y="5"/>
                    <a:pt x="4" y="3"/>
                  </a:cubicBezTo>
                  <a:cubicBezTo>
                    <a:pt x="4" y="3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Freeform 148"/>
            <p:cNvSpPr/>
            <p:nvPr/>
          </p:nvSpPr>
          <p:spPr bwMode="auto">
            <a:xfrm>
              <a:off x="6405696" y="3817442"/>
              <a:ext cx="21189" cy="11620"/>
            </a:xfrm>
            <a:custGeom>
              <a:avLst/>
              <a:gdLst>
                <a:gd name="T0" fmla="*/ 5 w 13"/>
                <a:gd name="T1" fmla="*/ 0 h 7"/>
                <a:gd name="T2" fmla="*/ 8 w 13"/>
                <a:gd name="T3" fmla="*/ 7 h 7"/>
                <a:gd name="T4" fmla="*/ 5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0" y="0"/>
                    <a:pt x="4" y="7"/>
                    <a:pt x="8" y="7"/>
                  </a:cubicBezTo>
                  <a:cubicBezTo>
                    <a:pt x="13" y="7"/>
                    <a:pt x="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Freeform 149"/>
            <p:cNvSpPr/>
            <p:nvPr/>
          </p:nvSpPr>
          <p:spPr bwMode="auto">
            <a:xfrm>
              <a:off x="4637463" y="3426476"/>
              <a:ext cx="14354" cy="16404"/>
            </a:xfrm>
            <a:custGeom>
              <a:avLst/>
              <a:gdLst>
                <a:gd name="T0" fmla="*/ 7 w 9"/>
                <a:gd name="T1" fmla="*/ 6 h 10"/>
                <a:gd name="T2" fmla="*/ 2 w 9"/>
                <a:gd name="T3" fmla="*/ 5 h 10"/>
                <a:gd name="T4" fmla="*/ 7 w 9"/>
                <a:gd name="T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7" y="6"/>
                  </a:moveTo>
                  <a:cubicBezTo>
                    <a:pt x="9" y="2"/>
                    <a:pt x="3" y="0"/>
                    <a:pt x="2" y="5"/>
                  </a:cubicBezTo>
                  <a:cubicBezTo>
                    <a:pt x="0" y="10"/>
                    <a:pt x="5" y="9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Freeform 150"/>
            <p:cNvSpPr/>
            <p:nvPr/>
          </p:nvSpPr>
          <p:spPr bwMode="auto">
            <a:xfrm>
              <a:off x="7964776" y="2837976"/>
              <a:ext cx="14354" cy="14354"/>
            </a:xfrm>
            <a:custGeom>
              <a:avLst/>
              <a:gdLst>
                <a:gd name="T0" fmla="*/ 8 w 9"/>
                <a:gd name="T1" fmla="*/ 1 h 9"/>
                <a:gd name="T2" fmla="*/ 1 w 9"/>
                <a:gd name="T3" fmla="*/ 8 h 9"/>
                <a:gd name="T4" fmla="*/ 8 w 9"/>
                <a:gd name="T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8" y="1"/>
                  </a:moveTo>
                  <a:cubicBezTo>
                    <a:pt x="7" y="0"/>
                    <a:pt x="0" y="7"/>
                    <a:pt x="1" y="8"/>
                  </a:cubicBezTo>
                  <a:cubicBezTo>
                    <a:pt x="2" y="9"/>
                    <a:pt x="9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Freeform 151"/>
            <p:cNvSpPr/>
            <p:nvPr/>
          </p:nvSpPr>
          <p:spPr bwMode="auto">
            <a:xfrm>
              <a:off x="7981180" y="2816787"/>
              <a:ext cx="27340" cy="21189"/>
            </a:xfrm>
            <a:custGeom>
              <a:avLst/>
              <a:gdLst>
                <a:gd name="T0" fmla="*/ 16 w 17"/>
                <a:gd name="T1" fmla="*/ 0 h 13"/>
                <a:gd name="T2" fmla="*/ 9 w 17"/>
                <a:gd name="T3" fmla="*/ 4 h 13"/>
                <a:gd name="T4" fmla="*/ 4 w 17"/>
                <a:gd name="T5" fmla="*/ 13 h 13"/>
                <a:gd name="T6" fmla="*/ 16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6" y="0"/>
                  </a:moveTo>
                  <a:cubicBezTo>
                    <a:pt x="15" y="0"/>
                    <a:pt x="12" y="4"/>
                    <a:pt x="9" y="4"/>
                  </a:cubicBezTo>
                  <a:cubicBezTo>
                    <a:pt x="8" y="4"/>
                    <a:pt x="0" y="10"/>
                    <a:pt x="4" y="13"/>
                  </a:cubicBezTo>
                  <a:cubicBezTo>
                    <a:pt x="5" y="13"/>
                    <a:pt x="17" y="1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Freeform 152"/>
            <p:cNvSpPr/>
            <p:nvPr/>
          </p:nvSpPr>
          <p:spPr bwMode="auto">
            <a:xfrm>
              <a:off x="8014672" y="2799016"/>
              <a:ext cx="12987" cy="14354"/>
            </a:xfrm>
            <a:custGeom>
              <a:avLst/>
              <a:gdLst>
                <a:gd name="T0" fmla="*/ 6 w 8"/>
                <a:gd name="T1" fmla="*/ 2 h 9"/>
                <a:gd name="T2" fmla="*/ 2 w 8"/>
                <a:gd name="T3" fmla="*/ 9 h 9"/>
                <a:gd name="T4" fmla="*/ 6 w 8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9">
                  <a:moveTo>
                    <a:pt x="6" y="2"/>
                  </a:moveTo>
                  <a:cubicBezTo>
                    <a:pt x="5" y="0"/>
                    <a:pt x="0" y="8"/>
                    <a:pt x="2" y="9"/>
                  </a:cubicBezTo>
                  <a:cubicBezTo>
                    <a:pt x="3" y="9"/>
                    <a:pt x="8" y="4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Freeform 153"/>
            <p:cNvSpPr/>
            <p:nvPr/>
          </p:nvSpPr>
          <p:spPr bwMode="auto">
            <a:xfrm>
              <a:off x="8037911" y="2782611"/>
              <a:ext cx="10936" cy="9569"/>
            </a:xfrm>
            <a:custGeom>
              <a:avLst/>
              <a:gdLst>
                <a:gd name="T0" fmla="*/ 6 w 7"/>
                <a:gd name="T1" fmla="*/ 0 h 6"/>
                <a:gd name="T2" fmla="*/ 2 w 7"/>
                <a:gd name="T3" fmla="*/ 4 h 6"/>
                <a:gd name="T4" fmla="*/ 6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6" y="0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4" y="6"/>
                    <a:pt x="7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Freeform 154"/>
            <p:cNvSpPr/>
            <p:nvPr/>
          </p:nvSpPr>
          <p:spPr bwMode="auto">
            <a:xfrm>
              <a:off x="8074821" y="2710160"/>
              <a:ext cx="16404" cy="14354"/>
            </a:xfrm>
            <a:custGeom>
              <a:avLst/>
              <a:gdLst>
                <a:gd name="T0" fmla="*/ 8 w 10"/>
                <a:gd name="T1" fmla="*/ 1 h 9"/>
                <a:gd name="T2" fmla="*/ 3 w 10"/>
                <a:gd name="T3" fmla="*/ 4 h 9"/>
                <a:gd name="T4" fmla="*/ 2 w 10"/>
                <a:gd name="T5" fmla="*/ 8 h 9"/>
                <a:gd name="T6" fmla="*/ 8 w 10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6" y="0"/>
                    <a:pt x="6" y="3"/>
                    <a:pt x="3" y="4"/>
                  </a:cubicBezTo>
                  <a:cubicBezTo>
                    <a:pt x="1" y="4"/>
                    <a:pt x="0" y="8"/>
                    <a:pt x="2" y="8"/>
                  </a:cubicBezTo>
                  <a:cubicBezTo>
                    <a:pt x="4" y="9"/>
                    <a:pt x="10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Freeform 155"/>
            <p:cNvSpPr/>
            <p:nvPr/>
          </p:nvSpPr>
          <p:spPr bwMode="auto">
            <a:xfrm>
              <a:off x="8066619" y="2747069"/>
              <a:ext cx="3418" cy="478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Freeform 156"/>
            <p:cNvSpPr/>
            <p:nvPr/>
          </p:nvSpPr>
          <p:spPr bwMode="auto">
            <a:xfrm>
              <a:off x="7693424" y="3200235"/>
              <a:ext cx="4785" cy="2734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0"/>
                    <a:pt x="0" y="1"/>
                    <a:pt x="2" y="1"/>
                  </a:cubicBezTo>
                  <a:cubicBezTo>
                    <a:pt x="3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Freeform 157"/>
            <p:cNvSpPr/>
            <p:nvPr/>
          </p:nvSpPr>
          <p:spPr bwMode="auto">
            <a:xfrm>
              <a:off x="5934076" y="4398423"/>
              <a:ext cx="34175" cy="46478"/>
            </a:xfrm>
            <a:custGeom>
              <a:avLst/>
              <a:gdLst>
                <a:gd name="T0" fmla="*/ 4 w 21"/>
                <a:gd name="T1" fmla="*/ 25 h 29"/>
                <a:gd name="T2" fmla="*/ 18 w 21"/>
                <a:gd name="T3" fmla="*/ 7 h 29"/>
                <a:gd name="T4" fmla="*/ 21 w 21"/>
                <a:gd name="T5" fmla="*/ 0 h 29"/>
                <a:gd name="T6" fmla="*/ 5 w 21"/>
                <a:gd name="T7" fmla="*/ 0 h 29"/>
                <a:gd name="T8" fmla="*/ 4 w 21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9">
                  <a:moveTo>
                    <a:pt x="4" y="25"/>
                  </a:moveTo>
                  <a:cubicBezTo>
                    <a:pt x="7" y="29"/>
                    <a:pt x="16" y="11"/>
                    <a:pt x="18" y="7"/>
                  </a:cubicBezTo>
                  <a:cubicBezTo>
                    <a:pt x="19" y="6"/>
                    <a:pt x="20" y="3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7"/>
                    <a:pt x="0" y="19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8" name="Oval 158"/>
          <p:cNvSpPr>
            <a:spLocks noChangeArrowheads="1"/>
          </p:cNvSpPr>
          <p:nvPr/>
        </p:nvSpPr>
        <p:spPr bwMode="auto">
          <a:xfrm>
            <a:off x="4084438" y="3382688"/>
            <a:ext cx="131233" cy="13055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9" name="Oval 159"/>
          <p:cNvSpPr>
            <a:spLocks noChangeArrowheads="1"/>
          </p:cNvSpPr>
          <p:nvPr/>
        </p:nvSpPr>
        <p:spPr bwMode="auto">
          <a:xfrm>
            <a:off x="4614839" y="4463997"/>
            <a:ext cx="83388" cy="8407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Oval 160"/>
          <p:cNvSpPr>
            <a:spLocks noChangeArrowheads="1"/>
          </p:cNvSpPr>
          <p:nvPr/>
        </p:nvSpPr>
        <p:spPr bwMode="auto">
          <a:xfrm>
            <a:off x="5842418" y="3295199"/>
            <a:ext cx="129183" cy="12918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Oval 161"/>
          <p:cNvSpPr>
            <a:spLocks noChangeArrowheads="1"/>
          </p:cNvSpPr>
          <p:nvPr/>
        </p:nvSpPr>
        <p:spPr bwMode="auto">
          <a:xfrm>
            <a:off x="8136268" y="4710060"/>
            <a:ext cx="93641" cy="9569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Oval 162"/>
          <p:cNvSpPr>
            <a:spLocks noChangeArrowheads="1"/>
          </p:cNvSpPr>
          <p:nvPr/>
        </p:nvSpPr>
        <p:spPr bwMode="auto">
          <a:xfrm>
            <a:off x="7162271" y="3044352"/>
            <a:ext cx="71085" cy="7108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3" name="Oval 163"/>
          <p:cNvSpPr>
            <a:spLocks noChangeArrowheads="1"/>
          </p:cNvSpPr>
          <p:nvPr/>
        </p:nvSpPr>
        <p:spPr bwMode="auto">
          <a:xfrm>
            <a:off x="6114929" y="4496805"/>
            <a:ext cx="101843" cy="10184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" name="Freeform 164"/>
          <p:cNvSpPr>
            <a:spLocks noEditPoints="1"/>
          </p:cNvSpPr>
          <p:nvPr/>
        </p:nvSpPr>
        <p:spPr bwMode="auto">
          <a:xfrm>
            <a:off x="3975076" y="2782569"/>
            <a:ext cx="358158" cy="563894"/>
          </a:xfrm>
          <a:custGeom>
            <a:avLst/>
            <a:gdLst>
              <a:gd name="T0" fmla="*/ 111 w 222"/>
              <a:gd name="T1" fmla="*/ 0 h 349"/>
              <a:gd name="T2" fmla="*/ 0 w 222"/>
              <a:gd name="T3" fmla="*/ 111 h 349"/>
              <a:gd name="T4" fmla="*/ 111 w 222"/>
              <a:gd name="T5" fmla="*/ 349 h 349"/>
              <a:gd name="T6" fmla="*/ 222 w 222"/>
              <a:gd name="T7" fmla="*/ 111 h 349"/>
              <a:gd name="T8" fmla="*/ 111 w 222"/>
              <a:gd name="T9" fmla="*/ 0 h 349"/>
              <a:gd name="T10" fmla="*/ 111 w 222"/>
              <a:gd name="T11" fmla="*/ 162 h 349"/>
              <a:gd name="T12" fmla="*/ 54 w 222"/>
              <a:gd name="T13" fmla="*/ 105 h 349"/>
              <a:gd name="T14" fmla="*/ 111 w 222"/>
              <a:gd name="T15" fmla="*/ 47 h 349"/>
              <a:gd name="T16" fmla="*/ 168 w 222"/>
              <a:gd name="T17" fmla="*/ 105 h 349"/>
              <a:gd name="T18" fmla="*/ 111 w 222"/>
              <a:gd name="T19" fmla="*/ 162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2" h="349">
                <a:moveTo>
                  <a:pt x="111" y="0"/>
                </a:moveTo>
                <a:cubicBezTo>
                  <a:pt x="50" y="0"/>
                  <a:pt x="0" y="50"/>
                  <a:pt x="0" y="111"/>
                </a:cubicBezTo>
                <a:cubicBezTo>
                  <a:pt x="0" y="173"/>
                  <a:pt x="111" y="349"/>
                  <a:pt x="111" y="349"/>
                </a:cubicBezTo>
                <a:cubicBezTo>
                  <a:pt x="111" y="349"/>
                  <a:pt x="222" y="173"/>
                  <a:pt x="222" y="111"/>
                </a:cubicBezTo>
                <a:cubicBezTo>
                  <a:pt x="222" y="50"/>
                  <a:pt x="173" y="0"/>
                  <a:pt x="111" y="0"/>
                </a:cubicBezTo>
                <a:close/>
                <a:moveTo>
                  <a:pt x="111" y="162"/>
                </a:moveTo>
                <a:cubicBezTo>
                  <a:pt x="79" y="162"/>
                  <a:pt x="54" y="136"/>
                  <a:pt x="54" y="105"/>
                </a:cubicBezTo>
                <a:cubicBezTo>
                  <a:pt x="54" y="73"/>
                  <a:pt x="79" y="47"/>
                  <a:pt x="111" y="47"/>
                </a:cubicBezTo>
                <a:cubicBezTo>
                  <a:pt x="143" y="47"/>
                  <a:pt x="168" y="73"/>
                  <a:pt x="168" y="105"/>
                </a:cubicBezTo>
                <a:cubicBezTo>
                  <a:pt x="168" y="136"/>
                  <a:pt x="143" y="162"/>
                  <a:pt x="111" y="16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Freeform 165"/>
          <p:cNvSpPr>
            <a:spLocks noEditPoints="1"/>
          </p:cNvSpPr>
          <p:nvPr/>
        </p:nvSpPr>
        <p:spPr bwMode="auto">
          <a:xfrm>
            <a:off x="6031066" y="4035438"/>
            <a:ext cx="266568" cy="417623"/>
          </a:xfrm>
          <a:custGeom>
            <a:avLst/>
            <a:gdLst>
              <a:gd name="T0" fmla="*/ 82 w 165"/>
              <a:gd name="T1" fmla="*/ 0 h 258"/>
              <a:gd name="T2" fmla="*/ 0 w 165"/>
              <a:gd name="T3" fmla="*/ 82 h 258"/>
              <a:gd name="T4" fmla="*/ 82 w 165"/>
              <a:gd name="T5" fmla="*/ 258 h 258"/>
              <a:gd name="T6" fmla="*/ 165 w 165"/>
              <a:gd name="T7" fmla="*/ 82 h 258"/>
              <a:gd name="T8" fmla="*/ 82 w 165"/>
              <a:gd name="T9" fmla="*/ 0 h 258"/>
              <a:gd name="T10" fmla="*/ 82 w 165"/>
              <a:gd name="T11" fmla="*/ 120 h 258"/>
              <a:gd name="T12" fmla="*/ 40 w 165"/>
              <a:gd name="T13" fmla="*/ 77 h 258"/>
              <a:gd name="T14" fmla="*/ 82 w 165"/>
              <a:gd name="T15" fmla="*/ 35 h 258"/>
              <a:gd name="T16" fmla="*/ 125 w 165"/>
              <a:gd name="T17" fmla="*/ 77 h 258"/>
              <a:gd name="T18" fmla="*/ 82 w 165"/>
              <a:gd name="T19" fmla="*/ 12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58">
                <a:moveTo>
                  <a:pt x="82" y="0"/>
                </a:moveTo>
                <a:cubicBezTo>
                  <a:pt x="37" y="0"/>
                  <a:pt x="0" y="36"/>
                  <a:pt x="0" y="82"/>
                </a:cubicBezTo>
                <a:cubicBezTo>
                  <a:pt x="0" y="128"/>
                  <a:pt x="82" y="258"/>
                  <a:pt x="82" y="258"/>
                </a:cubicBezTo>
                <a:cubicBezTo>
                  <a:pt x="82" y="258"/>
                  <a:pt x="165" y="128"/>
                  <a:pt x="165" y="82"/>
                </a:cubicBezTo>
                <a:cubicBezTo>
                  <a:pt x="165" y="36"/>
                  <a:pt x="128" y="0"/>
                  <a:pt x="82" y="0"/>
                </a:cubicBezTo>
                <a:close/>
                <a:moveTo>
                  <a:pt x="82" y="120"/>
                </a:moveTo>
                <a:cubicBezTo>
                  <a:pt x="59" y="120"/>
                  <a:pt x="40" y="101"/>
                  <a:pt x="40" y="77"/>
                </a:cubicBezTo>
                <a:cubicBezTo>
                  <a:pt x="40" y="54"/>
                  <a:pt x="59" y="35"/>
                  <a:pt x="82" y="35"/>
                </a:cubicBezTo>
                <a:cubicBezTo>
                  <a:pt x="106" y="35"/>
                  <a:pt x="125" y="54"/>
                  <a:pt x="125" y="77"/>
                </a:cubicBezTo>
                <a:cubicBezTo>
                  <a:pt x="125" y="101"/>
                  <a:pt x="106" y="120"/>
                  <a:pt x="82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6" name="Freeform 166"/>
          <p:cNvSpPr>
            <a:spLocks noEditPoints="1"/>
          </p:cNvSpPr>
          <p:nvPr/>
        </p:nvSpPr>
        <p:spPr bwMode="auto">
          <a:xfrm>
            <a:off x="7068630" y="2570681"/>
            <a:ext cx="266568" cy="418990"/>
          </a:xfrm>
          <a:custGeom>
            <a:avLst/>
            <a:gdLst>
              <a:gd name="T0" fmla="*/ 82 w 165"/>
              <a:gd name="T1" fmla="*/ 0 h 259"/>
              <a:gd name="T2" fmla="*/ 0 w 165"/>
              <a:gd name="T3" fmla="*/ 83 h 259"/>
              <a:gd name="T4" fmla="*/ 82 w 165"/>
              <a:gd name="T5" fmla="*/ 259 h 259"/>
              <a:gd name="T6" fmla="*/ 165 w 165"/>
              <a:gd name="T7" fmla="*/ 83 h 259"/>
              <a:gd name="T8" fmla="*/ 82 w 165"/>
              <a:gd name="T9" fmla="*/ 0 h 259"/>
              <a:gd name="T10" fmla="*/ 82 w 165"/>
              <a:gd name="T11" fmla="*/ 120 h 259"/>
              <a:gd name="T12" fmla="*/ 40 w 165"/>
              <a:gd name="T13" fmla="*/ 78 h 259"/>
              <a:gd name="T14" fmla="*/ 82 w 165"/>
              <a:gd name="T15" fmla="*/ 36 h 259"/>
              <a:gd name="T16" fmla="*/ 125 w 165"/>
              <a:gd name="T17" fmla="*/ 78 h 259"/>
              <a:gd name="T18" fmla="*/ 82 w 165"/>
              <a:gd name="T19" fmla="*/ 12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5" h="259">
                <a:moveTo>
                  <a:pt x="82" y="0"/>
                </a:moveTo>
                <a:cubicBezTo>
                  <a:pt x="37" y="0"/>
                  <a:pt x="0" y="37"/>
                  <a:pt x="0" y="83"/>
                </a:cubicBezTo>
                <a:cubicBezTo>
                  <a:pt x="0" y="129"/>
                  <a:pt x="82" y="259"/>
                  <a:pt x="82" y="259"/>
                </a:cubicBezTo>
                <a:cubicBezTo>
                  <a:pt x="82" y="259"/>
                  <a:pt x="165" y="129"/>
                  <a:pt x="165" y="83"/>
                </a:cubicBezTo>
                <a:cubicBezTo>
                  <a:pt x="165" y="37"/>
                  <a:pt x="128" y="0"/>
                  <a:pt x="82" y="0"/>
                </a:cubicBezTo>
                <a:close/>
                <a:moveTo>
                  <a:pt x="82" y="120"/>
                </a:moveTo>
                <a:cubicBezTo>
                  <a:pt x="59" y="120"/>
                  <a:pt x="40" y="102"/>
                  <a:pt x="40" y="78"/>
                </a:cubicBezTo>
                <a:cubicBezTo>
                  <a:pt x="40" y="55"/>
                  <a:pt x="59" y="36"/>
                  <a:pt x="82" y="36"/>
                </a:cubicBezTo>
                <a:cubicBezTo>
                  <a:pt x="106" y="36"/>
                  <a:pt x="125" y="55"/>
                  <a:pt x="125" y="78"/>
                </a:cubicBezTo>
                <a:cubicBezTo>
                  <a:pt x="125" y="102"/>
                  <a:pt x="106" y="120"/>
                  <a:pt x="82" y="1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7" name="组合 186"/>
          <p:cNvGrpSpPr/>
          <p:nvPr/>
        </p:nvGrpSpPr>
        <p:grpSpPr>
          <a:xfrm>
            <a:off x="7311224" y="2123027"/>
            <a:ext cx="1368483" cy="488665"/>
            <a:chOff x="6853137" y="1539372"/>
            <a:chExt cx="1368483" cy="488665"/>
          </a:xfrm>
        </p:grpSpPr>
        <p:sp>
          <p:nvSpPr>
            <p:cNvPr id="188" name="Freeform 788"/>
            <p:cNvSpPr>
              <a:spLocks noEditPoints="1"/>
            </p:cNvSpPr>
            <p:nvPr/>
          </p:nvSpPr>
          <p:spPr bwMode="auto">
            <a:xfrm>
              <a:off x="8079483" y="1539372"/>
              <a:ext cx="142137" cy="142137"/>
            </a:xfrm>
            <a:custGeom>
              <a:avLst/>
              <a:gdLst>
                <a:gd name="T0" fmla="*/ 54 w 109"/>
                <a:gd name="T1" fmla="*/ 109 h 109"/>
                <a:gd name="T2" fmla="*/ 0 w 109"/>
                <a:gd name="T3" fmla="*/ 55 h 109"/>
                <a:gd name="T4" fmla="*/ 54 w 109"/>
                <a:gd name="T5" fmla="*/ 0 h 109"/>
                <a:gd name="T6" fmla="*/ 109 w 109"/>
                <a:gd name="T7" fmla="*/ 55 h 109"/>
                <a:gd name="T8" fmla="*/ 54 w 109"/>
                <a:gd name="T9" fmla="*/ 109 h 109"/>
                <a:gd name="T10" fmla="*/ 54 w 109"/>
                <a:gd name="T11" fmla="*/ 24 h 109"/>
                <a:gd name="T12" fmla="*/ 23 w 109"/>
                <a:gd name="T13" fmla="*/ 55 h 109"/>
                <a:gd name="T14" fmla="*/ 54 w 109"/>
                <a:gd name="T15" fmla="*/ 86 h 109"/>
                <a:gd name="T16" fmla="*/ 85 w 109"/>
                <a:gd name="T17" fmla="*/ 55 h 109"/>
                <a:gd name="T18" fmla="*/ 54 w 109"/>
                <a:gd name="T19" fmla="*/ 2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4" y="109"/>
                  </a:moveTo>
                  <a:cubicBezTo>
                    <a:pt x="24" y="109"/>
                    <a:pt x="0" y="85"/>
                    <a:pt x="0" y="55"/>
                  </a:cubicBez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9" y="25"/>
                    <a:pt x="109" y="55"/>
                  </a:cubicBezTo>
                  <a:cubicBezTo>
                    <a:pt x="109" y="85"/>
                    <a:pt x="84" y="109"/>
                    <a:pt x="54" y="109"/>
                  </a:cubicBezTo>
                  <a:close/>
                  <a:moveTo>
                    <a:pt x="54" y="24"/>
                  </a:moveTo>
                  <a:cubicBezTo>
                    <a:pt x="37" y="24"/>
                    <a:pt x="23" y="38"/>
                    <a:pt x="23" y="55"/>
                  </a:cubicBezTo>
                  <a:cubicBezTo>
                    <a:pt x="23" y="72"/>
                    <a:pt x="37" y="86"/>
                    <a:pt x="54" y="86"/>
                  </a:cubicBezTo>
                  <a:cubicBezTo>
                    <a:pt x="71" y="86"/>
                    <a:pt x="85" y="72"/>
                    <a:pt x="85" y="55"/>
                  </a:cubicBezTo>
                  <a:cubicBezTo>
                    <a:pt x="85" y="38"/>
                    <a:pt x="71" y="24"/>
                    <a:pt x="54" y="24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Freeform 789"/>
            <p:cNvSpPr/>
            <p:nvPr/>
          </p:nvSpPr>
          <p:spPr bwMode="auto">
            <a:xfrm>
              <a:off x="6853137" y="1604380"/>
              <a:ext cx="1232956" cy="423657"/>
            </a:xfrm>
            <a:custGeom>
              <a:avLst/>
              <a:gdLst>
                <a:gd name="T0" fmla="*/ 4 w 947"/>
                <a:gd name="T1" fmla="*/ 325 h 325"/>
                <a:gd name="T2" fmla="*/ 1 w 947"/>
                <a:gd name="T3" fmla="*/ 324 h 325"/>
                <a:gd name="T4" fmla="*/ 2 w 947"/>
                <a:gd name="T5" fmla="*/ 319 h 325"/>
                <a:gd name="T6" fmla="*/ 375 w 947"/>
                <a:gd name="T7" fmla="*/ 2 h 325"/>
                <a:gd name="T8" fmla="*/ 376 w 947"/>
                <a:gd name="T9" fmla="*/ 2 h 325"/>
                <a:gd name="T10" fmla="*/ 943 w 947"/>
                <a:gd name="T11" fmla="*/ 0 h 325"/>
                <a:gd name="T12" fmla="*/ 943 w 947"/>
                <a:gd name="T13" fmla="*/ 0 h 325"/>
                <a:gd name="T14" fmla="*/ 947 w 947"/>
                <a:gd name="T15" fmla="*/ 4 h 325"/>
                <a:gd name="T16" fmla="*/ 943 w 947"/>
                <a:gd name="T17" fmla="*/ 8 h 325"/>
                <a:gd name="T18" fmla="*/ 378 w 947"/>
                <a:gd name="T19" fmla="*/ 10 h 325"/>
                <a:gd name="T20" fmla="*/ 6 w 947"/>
                <a:gd name="T21" fmla="*/ 325 h 325"/>
                <a:gd name="T22" fmla="*/ 4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4" y="325"/>
                  </a:moveTo>
                  <a:cubicBezTo>
                    <a:pt x="3" y="325"/>
                    <a:pt x="2" y="325"/>
                    <a:pt x="1" y="324"/>
                  </a:cubicBezTo>
                  <a:cubicBezTo>
                    <a:pt x="0" y="323"/>
                    <a:pt x="0" y="320"/>
                    <a:pt x="2" y="319"/>
                  </a:cubicBezTo>
                  <a:cubicBezTo>
                    <a:pt x="375" y="2"/>
                    <a:pt x="375" y="2"/>
                    <a:pt x="375" y="2"/>
                  </a:cubicBezTo>
                  <a:cubicBezTo>
                    <a:pt x="376" y="2"/>
                    <a:pt x="376" y="2"/>
                    <a:pt x="376" y="2"/>
                  </a:cubicBezTo>
                  <a:cubicBezTo>
                    <a:pt x="943" y="0"/>
                    <a:pt x="943" y="0"/>
                    <a:pt x="943" y="0"/>
                  </a:cubicBezTo>
                  <a:cubicBezTo>
                    <a:pt x="943" y="0"/>
                    <a:pt x="943" y="0"/>
                    <a:pt x="943" y="0"/>
                  </a:cubicBezTo>
                  <a:cubicBezTo>
                    <a:pt x="945" y="0"/>
                    <a:pt x="947" y="2"/>
                    <a:pt x="947" y="4"/>
                  </a:cubicBezTo>
                  <a:cubicBezTo>
                    <a:pt x="947" y="6"/>
                    <a:pt x="945" y="8"/>
                    <a:pt x="943" y="8"/>
                  </a:cubicBezTo>
                  <a:cubicBezTo>
                    <a:pt x="378" y="10"/>
                    <a:pt x="378" y="10"/>
                    <a:pt x="378" y="10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6" y="325"/>
                    <a:pt x="5" y="325"/>
                    <a:pt x="4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2671742" y="2341361"/>
            <a:ext cx="1358015" cy="490319"/>
            <a:chOff x="4163551" y="970823"/>
            <a:chExt cx="1358015" cy="490319"/>
          </a:xfrm>
        </p:grpSpPr>
        <p:sp>
          <p:nvSpPr>
            <p:cNvPr id="191" name="Freeform 790"/>
            <p:cNvSpPr>
              <a:spLocks noEditPoints="1"/>
            </p:cNvSpPr>
            <p:nvPr/>
          </p:nvSpPr>
          <p:spPr bwMode="auto">
            <a:xfrm>
              <a:off x="4163551" y="970823"/>
              <a:ext cx="142137" cy="142137"/>
            </a:xfrm>
            <a:custGeom>
              <a:avLst/>
              <a:gdLst>
                <a:gd name="T0" fmla="*/ 55 w 109"/>
                <a:gd name="T1" fmla="*/ 109 h 109"/>
                <a:gd name="T2" fmla="*/ 0 w 109"/>
                <a:gd name="T3" fmla="*/ 54 h 109"/>
                <a:gd name="T4" fmla="*/ 55 w 109"/>
                <a:gd name="T5" fmla="*/ 0 h 109"/>
                <a:gd name="T6" fmla="*/ 109 w 109"/>
                <a:gd name="T7" fmla="*/ 54 h 109"/>
                <a:gd name="T8" fmla="*/ 55 w 109"/>
                <a:gd name="T9" fmla="*/ 109 h 109"/>
                <a:gd name="T10" fmla="*/ 55 w 109"/>
                <a:gd name="T11" fmla="*/ 23 h 109"/>
                <a:gd name="T12" fmla="*/ 23 w 109"/>
                <a:gd name="T13" fmla="*/ 54 h 109"/>
                <a:gd name="T14" fmla="*/ 55 w 109"/>
                <a:gd name="T15" fmla="*/ 86 h 109"/>
                <a:gd name="T16" fmla="*/ 86 w 109"/>
                <a:gd name="T17" fmla="*/ 54 h 109"/>
                <a:gd name="T18" fmla="*/ 55 w 109"/>
                <a:gd name="T19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  <a:moveTo>
                    <a:pt x="55" y="23"/>
                  </a:moveTo>
                  <a:cubicBezTo>
                    <a:pt x="38" y="23"/>
                    <a:pt x="23" y="37"/>
                    <a:pt x="23" y="54"/>
                  </a:cubicBezTo>
                  <a:cubicBezTo>
                    <a:pt x="23" y="72"/>
                    <a:pt x="38" y="86"/>
                    <a:pt x="55" y="86"/>
                  </a:cubicBezTo>
                  <a:cubicBezTo>
                    <a:pt x="72" y="86"/>
                    <a:pt x="86" y="72"/>
                    <a:pt x="86" y="54"/>
                  </a:cubicBezTo>
                  <a:cubicBezTo>
                    <a:pt x="86" y="37"/>
                    <a:pt x="72" y="23"/>
                    <a:pt x="55" y="23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Freeform 791"/>
            <p:cNvSpPr/>
            <p:nvPr/>
          </p:nvSpPr>
          <p:spPr bwMode="auto">
            <a:xfrm>
              <a:off x="4288610" y="1036934"/>
              <a:ext cx="1232956" cy="424208"/>
            </a:xfrm>
            <a:custGeom>
              <a:avLst/>
              <a:gdLst>
                <a:gd name="T0" fmla="*/ 943 w 947"/>
                <a:gd name="T1" fmla="*/ 325 h 325"/>
                <a:gd name="T2" fmla="*/ 946 w 947"/>
                <a:gd name="T3" fmla="*/ 324 h 325"/>
                <a:gd name="T4" fmla="*/ 945 w 947"/>
                <a:gd name="T5" fmla="*/ 318 h 325"/>
                <a:gd name="T6" fmla="*/ 572 w 947"/>
                <a:gd name="T7" fmla="*/ 2 h 325"/>
                <a:gd name="T8" fmla="*/ 571 w 947"/>
                <a:gd name="T9" fmla="*/ 2 h 325"/>
                <a:gd name="T10" fmla="*/ 4 w 947"/>
                <a:gd name="T11" fmla="*/ 0 h 325"/>
                <a:gd name="T12" fmla="*/ 4 w 947"/>
                <a:gd name="T13" fmla="*/ 0 h 325"/>
                <a:gd name="T14" fmla="*/ 0 w 947"/>
                <a:gd name="T15" fmla="*/ 4 h 325"/>
                <a:gd name="T16" fmla="*/ 4 w 947"/>
                <a:gd name="T17" fmla="*/ 7 h 325"/>
                <a:gd name="T18" fmla="*/ 569 w 947"/>
                <a:gd name="T19" fmla="*/ 9 h 325"/>
                <a:gd name="T20" fmla="*/ 941 w 947"/>
                <a:gd name="T21" fmla="*/ 324 h 325"/>
                <a:gd name="T22" fmla="*/ 943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943" y="325"/>
                  </a:moveTo>
                  <a:cubicBezTo>
                    <a:pt x="944" y="325"/>
                    <a:pt x="945" y="324"/>
                    <a:pt x="946" y="324"/>
                  </a:cubicBezTo>
                  <a:cubicBezTo>
                    <a:pt x="947" y="322"/>
                    <a:pt x="947" y="320"/>
                    <a:pt x="945" y="318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71" y="2"/>
                    <a:pt x="571" y="2"/>
                    <a:pt x="57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69" y="9"/>
                    <a:pt x="569" y="9"/>
                    <a:pt x="569" y="9"/>
                  </a:cubicBezTo>
                  <a:cubicBezTo>
                    <a:pt x="941" y="324"/>
                    <a:pt x="941" y="324"/>
                    <a:pt x="941" y="324"/>
                  </a:cubicBezTo>
                  <a:cubicBezTo>
                    <a:pt x="941" y="325"/>
                    <a:pt x="942" y="325"/>
                    <a:pt x="943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 flipV="1">
            <a:off x="4888123" y="4588805"/>
            <a:ext cx="1226908" cy="444555"/>
            <a:chOff x="4163553" y="970822"/>
            <a:chExt cx="1358013" cy="490320"/>
          </a:xfrm>
        </p:grpSpPr>
        <p:sp>
          <p:nvSpPr>
            <p:cNvPr id="194" name="Freeform 790"/>
            <p:cNvSpPr>
              <a:spLocks noEditPoints="1"/>
            </p:cNvSpPr>
            <p:nvPr/>
          </p:nvSpPr>
          <p:spPr bwMode="auto">
            <a:xfrm>
              <a:off x="4163553" y="970822"/>
              <a:ext cx="142137" cy="142136"/>
            </a:xfrm>
            <a:custGeom>
              <a:avLst/>
              <a:gdLst>
                <a:gd name="T0" fmla="*/ 55 w 109"/>
                <a:gd name="T1" fmla="*/ 109 h 109"/>
                <a:gd name="T2" fmla="*/ 0 w 109"/>
                <a:gd name="T3" fmla="*/ 54 h 109"/>
                <a:gd name="T4" fmla="*/ 55 w 109"/>
                <a:gd name="T5" fmla="*/ 0 h 109"/>
                <a:gd name="T6" fmla="*/ 109 w 109"/>
                <a:gd name="T7" fmla="*/ 54 h 109"/>
                <a:gd name="T8" fmla="*/ 55 w 109"/>
                <a:gd name="T9" fmla="*/ 109 h 109"/>
                <a:gd name="T10" fmla="*/ 55 w 109"/>
                <a:gd name="T11" fmla="*/ 23 h 109"/>
                <a:gd name="T12" fmla="*/ 23 w 109"/>
                <a:gd name="T13" fmla="*/ 54 h 109"/>
                <a:gd name="T14" fmla="*/ 55 w 109"/>
                <a:gd name="T15" fmla="*/ 86 h 109"/>
                <a:gd name="T16" fmla="*/ 86 w 109"/>
                <a:gd name="T17" fmla="*/ 54 h 109"/>
                <a:gd name="T18" fmla="*/ 55 w 109"/>
                <a:gd name="T19" fmla="*/ 2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  <a:moveTo>
                    <a:pt x="55" y="23"/>
                  </a:moveTo>
                  <a:cubicBezTo>
                    <a:pt x="38" y="23"/>
                    <a:pt x="23" y="37"/>
                    <a:pt x="23" y="54"/>
                  </a:cubicBezTo>
                  <a:cubicBezTo>
                    <a:pt x="23" y="72"/>
                    <a:pt x="38" y="86"/>
                    <a:pt x="55" y="86"/>
                  </a:cubicBezTo>
                  <a:cubicBezTo>
                    <a:pt x="72" y="86"/>
                    <a:pt x="86" y="72"/>
                    <a:pt x="86" y="54"/>
                  </a:cubicBezTo>
                  <a:cubicBezTo>
                    <a:pt x="86" y="37"/>
                    <a:pt x="72" y="23"/>
                    <a:pt x="55" y="23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" name="Freeform 791"/>
            <p:cNvSpPr/>
            <p:nvPr/>
          </p:nvSpPr>
          <p:spPr bwMode="auto">
            <a:xfrm>
              <a:off x="4288610" y="1036934"/>
              <a:ext cx="1232956" cy="424208"/>
            </a:xfrm>
            <a:custGeom>
              <a:avLst/>
              <a:gdLst>
                <a:gd name="T0" fmla="*/ 943 w 947"/>
                <a:gd name="T1" fmla="*/ 325 h 325"/>
                <a:gd name="T2" fmla="*/ 946 w 947"/>
                <a:gd name="T3" fmla="*/ 324 h 325"/>
                <a:gd name="T4" fmla="*/ 945 w 947"/>
                <a:gd name="T5" fmla="*/ 318 h 325"/>
                <a:gd name="T6" fmla="*/ 572 w 947"/>
                <a:gd name="T7" fmla="*/ 2 h 325"/>
                <a:gd name="T8" fmla="*/ 571 w 947"/>
                <a:gd name="T9" fmla="*/ 2 h 325"/>
                <a:gd name="T10" fmla="*/ 4 w 947"/>
                <a:gd name="T11" fmla="*/ 0 h 325"/>
                <a:gd name="T12" fmla="*/ 4 w 947"/>
                <a:gd name="T13" fmla="*/ 0 h 325"/>
                <a:gd name="T14" fmla="*/ 0 w 947"/>
                <a:gd name="T15" fmla="*/ 4 h 325"/>
                <a:gd name="T16" fmla="*/ 4 w 947"/>
                <a:gd name="T17" fmla="*/ 7 h 325"/>
                <a:gd name="T18" fmla="*/ 569 w 947"/>
                <a:gd name="T19" fmla="*/ 9 h 325"/>
                <a:gd name="T20" fmla="*/ 941 w 947"/>
                <a:gd name="T21" fmla="*/ 324 h 325"/>
                <a:gd name="T22" fmla="*/ 943 w 947"/>
                <a:gd name="T23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7" h="325">
                  <a:moveTo>
                    <a:pt x="943" y="325"/>
                  </a:moveTo>
                  <a:cubicBezTo>
                    <a:pt x="944" y="325"/>
                    <a:pt x="945" y="324"/>
                    <a:pt x="946" y="324"/>
                  </a:cubicBezTo>
                  <a:cubicBezTo>
                    <a:pt x="947" y="322"/>
                    <a:pt x="947" y="320"/>
                    <a:pt x="945" y="318"/>
                  </a:cubicBezTo>
                  <a:cubicBezTo>
                    <a:pt x="572" y="2"/>
                    <a:pt x="572" y="2"/>
                    <a:pt x="572" y="2"/>
                  </a:cubicBezTo>
                  <a:cubicBezTo>
                    <a:pt x="571" y="2"/>
                    <a:pt x="571" y="2"/>
                    <a:pt x="571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69" y="9"/>
                    <a:pt x="569" y="9"/>
                    <a:pt x="569" y="9"/>
                  </a:cubicBezTo>
                  <a:cubicBezTo>
                    <a:pt x="941" y="324"/>
                    <a:pt x="941" y="324"/>
                    <a:pt x="941" y="324"/>
                  </a:cubicBezTo>
                  <a:cubicBezTo>
                    <a:pt x="941" y="325"/>
                    <a:pt x="942" y="325"/>
                    <a:pt x="943" y="325"/>
                  </a:cubicBezTo>
                  <a:close/>
                </a:path>
              </a:pathLst>
            </a:custGeom>
            <a:solidFill>
              <a:srgbClr val="42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6" name="Freeform 5"/>
          <p:cNvSpPr/>
          <p:nvPr/>
        </p:nvSpPr>
        <p:spPr bwMode="auto">
          <a:xfrm>
            <a:off x="9914599" y="3063588"/>
            <a:ext cx="647881" cy="863290"/>
          </a:xfrm>
          <a:custGeom>
            <a:avLst/>
            <a:gdLst>
              <a:gd name="T0" fmla="*/ 498 w 498"/>
              <a:gd name="T1" fmla="*/ 249 h 662"/>
              <a:gd name="T2" fmla="*/ 249 w 498"/>
              <a:gd name="T3" fmla="*/ 662 h 662"/>
              <a:gd name="T4" fmla="*/ 0 w 498"/>
              <a:gd name="T5" fmla="*/ 249 h 662"/>
              <a:gd name="T6" fmla="*/ 249 w 498"/>
              <a:gd name="T7" fmla="*/ 0 h 662"/>
              <a:gd name="T8" fmla="*/ 498 w 498"/>
              <a:gd name="T9" fmla="*/ 249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662">
                <a:moveTo>
                  <a:pt x="498" y="249"/>
                </a:moveTo>
                <a:cubicBezTo>
                  <a:pt x="498" y="386"/>
                  <a:pt x="249" y="662"/>
                  <a:pt x="249" y="662"/>
                </a:cubicBezTo>
                <a:cubicBezTo>
                  <a:pt x="249" y="662"/>
                  <a:pt x="0" y="386"/>
                  <a:pt x="0" y="249"/>
                </a:cubicBezTo>
                <a:cubicBezTo>
                  <a:pt x="0" y="111"/>
                  <a:pt x="111" y="0"/>
                  <a:pt x="249" y="0"/>
                </a:cubicBezTo>
                <a:cubicBezTo>
                  <a:pt x="386" y="0"/>
                  <a:pt x="498" y="111"/>
                  <a:pt x="498" y="24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Freeform 6"/>
          <p:cNvSpPr/>
          <p:nvPr/>
        </p:nvSpPr>
        <p:spPr bwMode="auto">
          <a:xfrm>
            <a:off x="9338889" y="3624424"/>
            <a:ext cx="863290" cy="648983"/>
          </a:xfrm>
          <a:custGeom>
            <a:avLst/>
            <a:gdLst>
              <a:gd name="T0" fmla="*/ 249 w 663"/>
              <a:gd name="T1" fmla="*/ 0 h 498"/>
              <a:gd name="T2" fmla="*/ 663 w 663"/>
              <a:gd name="T3" fmla="*/ 249 h 498"/>
              <a:gd name="T4" fmla="*/ 249 w 663"/>
              <a:gd name="T5" fmla="*/ 498 h 498"/>
              <a:gd name="T6" fmla="*/ 0 w 663"/>
              <a:gd name="T7" fmla="*/ 249 h 498"/>
              <a:gd name="T8" fmla="*/ 249 w 663"/>
              <a:gd name="T9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3" h="498">
                <a:moveTo>
                  <a:pt x="249" y="0"/>
                </a:moveTo>
                <a:cubicBezTo>
                  <a:pt x="386" y="0"/>
                  <a:pt x="663" y="249"/>
                  <a:pt x="663" y="249"/>
                </a:cubicBezTo>
                <a:cubicBezTo>
                  <a:pt x="663" y="249"/>
                  <a:pt x="386" y="498"/>
                  <a:pt x="249" y="498"/>
                </a:cubicBezTo>
                <a:cubicBezTo>
                  <a:pt x="112" y="498"/>
                  <a:pt x="0" y="386"/>
                  <a:pt x="0" y="249"/>
                </a:cubicBezTo>
                <a:cubicBezTo>
                  <a:pt x="0" y="111"/>
                  <a:pt x="112" y="0"/>
                  <a:pt x="24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Freeform 7"/>
          <p:cNvSpPr/>
          <p:nvPr/>
        </p:nvSpPr>
        <p:spPr bwMode="auto">
          <a:xfrm>
            <a:off x="10272145" y="3624424"/>
            <a:ext cx="862188" cy="648983"/>
          </a:xfrm>
          <a:custGeom>
            <a:avLst/>
            <a:gdLst>
              <a:gd name="T0" fmla="*/ 414 w 662"/>
              <a:gd name="T1" fmla="*/ 0 h 498"/>
              <a:gd name="T2" fmla="*/ 0 w 662"/>
              <a:gd name="T3" fmla="*/ 249 h 498"/>
              <a:gd name="T4" fmla="*/ 414 w 662"/>
              <a:gd name="T5" fmla="*/ 498 h 498"/>
              <a:gd name="T6" fmla="*/ 662 w 662"/>
              <a:gd name="T7" fmla="*/ 249 h 498"/>
              <a:gd name="T8" fmla="*/ 414 w 662"/>
              <a:gd name="T9" fmla="*/ 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498">
                <a:moveTo>
                  <a:pt x="414" y="0"/>
                </a:moveTo>
                <a:cubicBezTo>
                  <a:pt x="276" y="0"/>
                  <a:pt x="0" y="249"/>
                  <a:pt x="0" y="249"/>
                </a:cubicBezTo>
                <a:cubicBezTo>
                  <a:pt x="0" y="249"/>
                  <a:pt x="276" y="498"/>
                  <a:pt x="414" y="498"/>
                </a:cubicBezTo>
                <a:cubicBezTo>
                  <a:pt x="551" y="498"/>
                  <a:pt x="662" y="386"/>
                  <a:pt x="662" y="249"/>
                </a:cubicBezTo>
                <a:cubicBezTo>
                  <a:pt x="662" y="111"/>
                  <a:pt x="551" y="0"/>
                  <a:pt x="4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8663079" y="2306349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文本这里输入文本。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1047368" y="230634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1" name="文本框 200"/>
          <p:cNvSpPr txBox="1"/>
          <p:nvPr/>
        </p:nvSpPr>
        <p:spPr>
          <a:xfrm>
            <a:off x="4789302" y="5078470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文本这里输入文本。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2" name="组合 201"/>
          <p:cNvGrpSpPr/>
          <p:nvPr/>
        </p:nvGrpSpPr>
        <p:grpSpPr>
          <a:xfrm>
            <a:off x="871679" y="2881292"/>
            <a:ext cx="1970507" cy="1674794"/>
            <a:chOff x="827210" y="2356945"/>
            <a:chExt cx="1970507" cy="1674794"/>
          </a:xfrm>
          <a:solidFill>
            <a:schemeClr val="accent3"/>
          </a:solidFill>
        </p:grpSpPr>
        <p:sp>
          <p:nvSpPr>
            <p:cNvPr id="203" name="Freeform 481"/>
            <p:cNvSpPr>
              <a:spLocks noEditPoints="1"/>
            </p:cNvSpPr>
            <p:nvPr/>
          </p:nvSpPr>
          <p:spPr bwMode="auto">
            <a:xfrm>
              <a:off x="827210" y="3637832"/>
              <a:ext cx="135526" cy="393907"/>
            </a:xfrm>
            <a:custGeom>
              <a:avLst/>
              <a:gdLst>
                <a:gd name="T0" fmla="*/ 104 w 104"/>
                <a:gd name="T1" fmla="*/ 199 h 302"/>
                <a:gd name="T2" fmla="*/ 85 w 104"/>
                <a:gd name="T3" fmla="*/ 199 h 302"/>
                <a:gd name="T4" fmla="*/ 85 w 104"/>
                <a:gd name="T5" fmla="*/ 302 h 302"/>
                <a:gd name="T6" fmla="*/ 59 w 104"/>
                <a:gd name="T7" fmla="*/ 302 h 302"/>
                <a:gd name="T8" fmla="*/ 59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10 w 104"/>
                <a:gd name="T23" fmla="*/ 73 h 302"/>
                <a:gd name="T24" fmla="*/ 32 w 104"/>
                <a:gd name="T25" fmla="*/ 58 h 302"/>
                <a:gd name="T26" fmla="*/ 52 w 104"/>
                <a:gd name="T27" fmla="*/ 54 h 302"/>
                <a:gd name="T28" fmla="*/ 80 w 104"/>
                <a:gd name="T29" fmla="*/ 62 h 302"/>
                <a:gd name="T30" fmla="*/ 102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5 h 302"/>
                <a:gd name="T42" fmla="*/ 36 w 104"/>
                <a:gd name="T43" fmla="*/ 38 h 302"/>
                <a:gd name="T44" fmla="*/ 30 w 104"/>
                <a:gd name="T45" fmla="*/ 23 h 302"/>
                <a:gd name="T46" fmla="*/ 37 w 104"/>
                <a:gd name="T47" fmla="*/ 7 h 302"/>
                <a:gd name="T48" fmla="*/ 52 w 104"/>
                <a:gd name="T49" fmla="*/ 0 h 302"/>
                <a:gd name="T50" fmla="*/ 68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5" y="199"/>
                    <a:pt x="85" y="199"/>
                    <a:pt x="85" y="199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3" y="80"/>
                    <a:pt x="10" y="73"/>
                  </a:cubicBezTo>
                  <a:cubicBezTo>
                    <a:pt x="16" y="65"/>
                    <a:pt x="24" y="60"/>
                    <a:pt x="32" y="58"/>
                  </a:cubicBezTo>
                  <a:cubicBezTo>
                    <a:pt x="42" y="56"/>
                    <a:pt x="49" y="54"/>
                    <a:pt x="52" y="54"/>
                  </a:cubicBezTo>
                  <a:cubicBezTo>
                    <a:pt x="62" y="54"/>
                    <a:pt x="71" y="57"/>
                    <a:pt x="80" y="62"/>
                  </a:cubicBezTo>
                  <a:cubicBezTo>
                    <a:pt x="90" y="67"/>
                    <a:pt x="97" y="75"/>
                    <a:pt x="102" y="85"/>
                  </a:cubicBezTo>
                  <a:cubicBezTo>
                    <a:pt x="103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3" y="34"/>
                    <a:pt x="68" y="39"/>
                  </a:cubicBezTo>
                  <a:cubicBezTo>
                    <a:pt x="64" y="43"/>
                    <a:pt x="58" y="45"/>
                    <a:pt x="52" y="45"/>
                  </a:cubicBezTo>
                  <a:cubicBezTo>
                    <a:pt x="46" y="45"/>
                    <a:pt x="40" y="43"/>
                    <a:pt x="36" y="38"/>
                  </a:cubicBezTo>
                  <a:cubicBezTo>
                    <a:pt x="32" y="34"/>
                    <a:pt x="30" y="29"/>
                    <a:pt x="30" y="23"/>
                  </a:cubicBezTo>
                  <a:cubicBezTo>
                    <a:pt x="30" y="17"/>
                    <a:pt x="32" y="12"/>
                    <a:pt x="37" y="7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8" y="0"/>
                    <a:pt x="64" y="2"/>
                    <a:pt x="68" y="7"/>
                  </a:cubicBezTo>
                  <a:cubicBezTo>
                    <a:pt x="73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Freeform 482"/>
            <p:cNvSpPr>
              <a:spLocks noEditPoints="1"/>
            </p:cNvSpPr>
            <p:nvPr/>
          </p:nvSpPr>
          <p:spPr bwMode="auto">
            <a:xfrm>
              <a:off x="1042068" y="3637832"/>
              <a:ext cx="135526" cy="393907"/>
            </a:xfrm>
            <a:custGeom>
              <a:avLst/>
              <a:gdLst>
                <a:gd name="T0" fmla="*/ 104 w 104"/>
                <a:gd name="T1" fmla="*/ 199 h 302"/>
                <a:gd name="T2" fmla="*/ 85 w 104"/>
                <a:gd name="T3" fmla="*/ 199 h 302"/>
                <a:gd name="T4" fmla="*/ 85 w 104"/>
                <a:gd name="T5" fmla="*/ 302 h 302"/>
                <a:gd name="T6" fmla="*/ 59 w 104"/>
                <a:gd name="T7" fmla="*/ 302 h 302"/>
                <a:gd name="T8" fmla="*/ 59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10 w 104"/>
                <a:gd name="T23" fmla="*/ 73 h 302"/>
                <a:gd name="T24" fmla="*/ 32 w 104"/>
                <a:gd name="T25" fmla="*/ 58 h 302"/>
                <a:gd name="T26" fmla="*/ 53 w 104"/>
                <a:gd name="T27" fmla="*/ 54 h 302"/>
                <a:gd name="T28" fmla="*/ 80 w 104"/>
                <a:gd name="T29" fmla="*/ 62 h 302"/>
                <a:gd name="T30" fmla="*/ 102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3 w 104"/>
                <a:gd name="T41" fmla="*/ 45 h 302"/>
                <a:gd name="T42" fmla="*/ 36 w 104"/>
                <a:gd name="T43" fmla="*/ 38 h 302"/>
                <a:gd name="T44" fmla="*/ 30 w 104"/>
                <a:gd name="T45" fmla="*/ 23 h 302"/>
                <a:gd name="T46" fmla="*/ 37 w 104"/>
                <a:gd name="T47" fmla="*/ 7 h 302"/>
                <a:gd name="T48" fmla="*/ 53 w 104"/>
                <a:gd name="T49" fmla="*/ 0 h 302"/>
                <a:gd name="T50" fmla="*/ 69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5" y="199"/>
                    <a:pt x="85" y="199"/>
                    <a:pt x="85" y="199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4" y="80"/>
                    <a:pt x="10" y="73"/>
                  </a:cubicBezTo>
                  <a:cubicBezTo>
                    <a:pt x="17" y="65"/>
                    <a:pt x="24" y="60"/>
                    <a:pt x="32" y="58"/>
                  </a:cubicBezTo>
                  <a:cubicBezTo>
                    <a:pt x="42" y="56"/>
                    <a:pt x="49" y="54"/>
                    <a:pt x="53" y="54"/>
                  </a:cubicBezTo>
                  <a:cubicBezTo>
                    <a:pt x="62" y="54"/>
                    <a:pt x="72" y="57"/>
                    <a:pt x="80" y="62"/>
                  </a:cubicBezTo>
                  <a:cubicBezTo>
                    <a:pt x="91" y="67"/>
                    <a:pt x="98" y="75"/>
                    <a:pt x="102" y="85"/>
                  </a:cubicBezTo>
                  <a:cubicBezTo>
                    <a:pt x="104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3" y="34"/>
                    <a:pt x="68" y="39"/>
                  </a:cubicBezTo>
                  <a:cubicBezTo>
                    <a:pt x="64" y="43"/>
                    <a:pt x="59" y="45"/>
                    <a:pt x="53" y="45"/>
                  </a:cubicBezTo>
                  <a:cubicBezTo>
                    <a:pt x="46" y="45"/>
                    <a:pt x="41" y="43"/>
                    <a:pt x="36" y="38"/>
                  </a:cubicBezTo>
                  <a:cubicBezTo>
                    <a:pt x="32" y="34"/>
                    <a:pt x="30" y="29"/>
                    <a:pt x="30" y="23"/>
                  </a:cubicBezTo>
                  <a:cubicBezTo>
                    <a:pt x="30" y="17"/>
                    <a:pt x="32" y="12"/>
                    <a:pt x="37" y="7"/>
                  </a:cubicBezTo>
                  <a:cubicBezTo>
                    <a:pt x="41" y="2"/>
                    <a:pt x="47" y="0"/>
                    <a:pt x="53" y="0"/>
                  </a:cubicBezTo>
                  <a:cubicBezTo>
                    <a:pt x="59" y="0"/>
                    <a:pt x="64" y="2"/>
                    <a:pt x="69" y="7"/>
                  </a:cubicBezTo>
                  <a:cubicBezTo>
                    <a:pt x="73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Freeform 483"/>
            <p:cNvSpPr>
              <a:spLocks noEditPoints="1"/>
            </p:cNvSpPr>
            <p:nvPr/>
          </p:nvSpPr>
          <p:spPr bwMode="auto">
            <a:xfrm>
              <a:off x="1258579" y="3637832"/>
              <a:ext cx="133873" cy="393907"/>
            </a:xfrm>
            <a:custGeom>
              <a:avLst/>
              <a:gdLst>
                <a:gd name="T0" fmla="*/ 103 w 103"/>
                <a:gd name="T1" fmla="*/ 199 h 302"/>
                <a:gd name="T2" fmla="*/ 84 w 103"/>
                <a:gd name="T3" fmla="*/ 199 h 302"/>
                <a:gd name="T4" fmla="*/ 84 w 103"/>
                <a:gd name="T5" fmla="*/ 302 h 302"/>
                <a:gd name="T6" fmla="*/ 59 w 103"/>
                <a:gd name="T7" fmla="*/ 302 h 302"/>
                <a:gd name="T8" fmla="*/ 59 w 103"/>
                <a:gd name="T9" fmla="*/ 199 h 302"/>
                <a:gd name="T10" fmla="*/ 45 w 103"/>
                <a:gd name="T11" fmla="*/ 199 h 302"/>
                <a:gd name="T12" fmla="*/ 45 w 103"/>
                <a:gd name="T13" fmla="*/ 302 h 302"/>
                <a:gd name="T14" fmla="*/ 20 w 103"/>
                <a:gd name="T15" fmla="*/ 302 h 302"/>
                <a:gd name="T16" fmla="*/ 20 w 103"/>
                <a:gd name="T17" fmla="*/ 199 h 302"/>
                <a:gd name="T18" fmla="*/ 0 w 103"/>
                <a:gd name="T19" fmla="*/ 199 h 302"/>
                <a:gd name="T20" fmla="*/ 0 w 103"/>
                <a:gd name="T21" fmla="*/ 94 h 302"/>
                <a:gd name="T22" fmla="*/ 10 w 103"/>
                <a:gd name="T23" fmla="*/ 73 h 302"/>
                <a:gd name="T24" fmla="*/ 31 w 103"/>
                <a:gd name="T25" fmla="*/ 58 h 302"/>
                <a:gd name="T26" fmla="*/ 52 w 103"/>
                <a:gd name="T27" fmla="*/ 54 h 302"/>
                <a:gd name="T28" fmla="*/ 79 w 103"/>
                <a:gd name="T29" fmla="*/ 62 h 302"/>
                <a:gd name="T30" fmla="*/ 101 w 103"/>
                <a:gd name="T31" fmla="*/ 85 h 302"/>
                <a:gd name="T32" fmla="*/ 103 w 103"/>
                <a:gd name="T33" fmla="*/ 94 h 302"/>
                <a:gd name="T34" fmla="*/ 103 w 103"/>
                <a:gd name="T35" fmla="*/ 199 h 302"/>
                <a:gd name="T36" fmla="*/ 75 w 103"/>
                <a:gd name="T37" fmla="*/ 23 h 302"/>
                <a:gd name="T38" fmla="*/ 68 w 103"/>
                <a:gd name="T39" fmla="*/ 39 h 302"/>
                <a:gd name="T40" fmla="*/ 52 w 103"/>
                <a:gd name="T41" fmla="*/ 45 h 302"/>
                <a:gd name="T42" fmla="*/ 36 w 103"/>
                <a:gd name="T43" fmla="*/ 38 h 302"/>
                <a:gd name="T44" fmla="*/ 29 w 103"/>
                <a:gd name="T45" fmla="*/ 23 h 302"/>
                <a:gd name="T46" fmla="*/ 36 w 103"/>
                <a:gd name="T47" fmla="*/ 7 h 302"/>
                <a:gd name="T48" fmla="*/ 52 w 103"/>
                <a:gd name="T49" fmla="*/ 0 h 302"/>
                <a:gd name="T50" fmla="*/ 68 w 103"/>
                <a:gd name="T51" fmla="*/ 7 h 302"/>
                <a:gd name="T52" fmla="*/ 75 w 103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302">
                  <a:moveTo>
                    <a:pt x="103" y="199"/>
                  </a:moveTo>
                  <a:cubicBezTo>
                    <a:pt x="84" y="199"/>
                    <a:pt x="84" y="199"/>
                    <a:pt x="84" y="199"/>
                  </a:cubicBezTo>
                  <a:cubicBezTo>
                    <a:pt x="84" y="302"/>
                    <a:pt x="84" y="302"/>
                    <a:pt x="84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3" y="80"/>
                    <a:pt x="10" y="73"/>
                  </a:cubicBezTo>
                  <a:cubicBezTo>
                    <a:pt x="16" y="65"/>
                    <a:pt x="23" y="60"/>
                    <a:pt x="31" y="58"/>
                  </a:cubicBezTo>
                  <a:cubicBezTo>
                    <a:pt x="42" y="56"/>
                    <a:pt x="48" y="54"/>
                    <a:pt x="52" y="54"/>
                  </a:cubicBezTo>
                  <a:cubicBezTo>
                    <a:pt x="62" y="54"/>
                    <a:pt x="71" y="57"/>
                    <a:pt x="79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8"/>
                    <a:pt x="103" y="91"/>
                    <a:pt x="103" y="94"/>
                  </a:cubicBezTo>
                  <a:lnTo>
                    <a:pt x="103" y="199"/>
                  </a:lnTo>
                  <a:close/>
                  <a:moveTo>
                    <a:pt x="75" y="23"/>
                  </a:moveTo>
                  <a:cubicBezTo>
                    <a:pt x="75" y="29"/>
                    <a:pt x="72" y="34"/>
                    <a:pt x="68" y="39"/>
                  </a:cubicBezTo>
                  <a:cubicBezTo>
                    <a:pt x="63" y="43"/>
                    <a:pt x="58" y="45"/>
                    <a:pt x="52" y="45"/>
                  </a:cubicBezTo>
                  <a:cubicBezTo>
                    <a:pt x="45" y="45"/>
                    <a:pt x="40" y="43"/>
                    <a:pt x="36" y="38"/>
                  </a:cubicBezTo>
                  <a:cubicBezTo>
                    <a:pt x="31" y="34"/>
                    <a:pt x="29" y="29"/>
                    <a:pt x="29" y="23"/>
                  </a:cubicBezTo>
                  <a:cubicBezTo>
                    <a:pt x="29" y="17"/>
                    <a:pt x="32" y="12"/>
                    <a:pt x="36" y="7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8" y="0"/>
                    <a:pt x="64" y="2"/>
                    <a:pt x="68" y="7"/>
                  </a:cubicBezTo>
                  <a:cubicBezTo>
                    <a:pt x="72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Freeform 484"/>
            <p:cNvSpPr>
              <a:spLocks noEditPoints="1"/>
            </p:cNvSpPr>
            <p:nvPr/>
          </p:nvSpPr>
          <p:spPr bwMode="auto">
            <a:xfrm>
              <a:off x="1472887" y="3637832"/>
              <a:ext cx="135526" cy="393907"/>
            </a:xfrm>
            <a:custGeom>
              <a:avLst/>
              <a:gdLst>
                <a:gd name="T0" fmla="*/ 104 w 104"/>
                <a:gd name="T1" fmla="*/ 199 h 302"/>
                <a:gd name="T2" fmla="*/ 84 w 104"/>
                <a:gd name="T3" fmla="*/ 199 h 302"/>
                <a:gd name="T4" fmla="*/ 84 w 104"/>
                <a:gd name="T5" fmla="*/ 302 h 302"/>
                <a:gd name="T6" fmla="*/ 59 w 104"/>
                <a:gd name="T7" fmla="*/ 302 h 302"/>
                <a:gd name="T8" fmla="*/ 59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19 w 104"/>
                <a:gd name="T15" fmla="*/ 302 h 302"/>
                <a:gd name="T16" fmla="*/ 19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9 w 104"/>
                <a:gd name="T23" fmla="*/ 73 h 302"/>
                <a:gd name="T24" fmla="*/ 31 w 104"/>
                <a:gd name="T25" fmla="*/ 58 h 302"/>
                <a:gd name="T26" fmla="*/ 52 w 104"/>
                <a:gd name="T27" fmla="*/ 54 h 302"/>
                <a:gd name="T28" fmla="*/ 79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5 h 302"/>
                <a:gd name="T42" fmla="*/ 36 w 104"/>
                <a:gd name="T43" fmla="*/ 38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4" y="199"/>
                    <a:pt x="84" y="199"/>
                    <a:pt x="84" y="199"/>
                  </a:cubicBezTo>
                  <a:cubicBezTo>
                    <a:pt x="84" y="302"/>
                    <a:pt x="84" y="302"/>
                    <a:pt x="84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19" y="302"/>
                    <a:pt x="19" y="302"/>
                    <a:pt x="19" y="302"/>
                  </a:cubicBezTo>
                  <a:cubicBezTo>
                    <a:pt x="19" y="199"/>
                    <a:pt x="19" y="199"/>
                    <a:pt x="19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3" y="80"/>
                    <a:pt x="9" y="73"/>
                  </a:cubicBezTo>
                  <a:cubicBezTo>
                    <a:pt x="16" y="65"/>
                    <a:pt x="23" y="60"/>
                    <a:pt x="31" y="58"/>
                  </a:cubicBezTo>
                  <a:cubicBezTo>
                    <a:pt x="42" y="56"/>
                    <a:pt x="48" y="54"/>
                    <a:pt x="52" y="54"/>
                  </a:cubicBezTo>
                  <a:cubicBezTo>
                    <a:pt x="62" y="54"/>
                    <a:pt x="71" y="57"/>
                    <a:pt x="79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2" y="34"/>
                    <a:pt x="68" y="39"/>
                  </a:cubicBezTo>
                  <a:cubicBezTo>
                    <a:pt x="63" y="43"/>
                    <a:pt x="58" y="45"/>
                    <a:pt x="52" y="45"/>
                  </a:cubicBezTo>
                  <a:cubicBezTo>
                    <a:pt x="45" y="45"/>
                    <a:pt x="40" y="43"/>
                    <a:pt x="36" y="38"/>
                  </a:cubicBezTo>
                  <a:cubicBezTo>
                    <a:pt x="31" y="34"/>
                    <a:pt x="29" y="29"/>
                    <a:pt x="29" y="23"/>
                  </a:cubicBezTo>
                  <a:cubicBezTo>
                    <a:pt x="29" y="17"/>
                    <a:pt x="31" y="12"/>
                    <a:pt x="36" y="7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8" y="0"/>
                    <a:pt x="63" y="2"/>
                    <a:pt x="68" y="7"/>
                  </a:cubicBezTo>
                  <a:cubicBezTo>
                    <a:pt x="72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Freeform 485"/>
            <p:cNvSpPr>
              <a:spLocks noEditPoints="1"/>
            </p:cNvSpPr>
            <p:nvPr/>
          </p:nvSpPr>
          <p:spPr bwMode="auto">
            <a:xfrm>
              <a:off x="1687745" y="3637832"/>
              <a:ext cx="135526" cy="393907"/>
            </a:xfrm>
            <a:custGeom>
              <a:avLst/>
              <a:gdLst>
                <a:gd name="T0" fmla="*/ 104 w 104"/>
                <a:gd name="T1" fmla="*/ 199 h 302"/>
                <a:gd name="T2" fmla="*/ 85 w 104"/>
                <a:gd name="T3" fmla="*/ 199 h 302"/>
                <a:gd name="T4" fmla="*/ 85 w 104"/>
                <a:gd name="T5" fmla="*/ 302 h 302"/>
                <a:gd name="T6" fmla="*/ 59 w 104"/>
                <a:gd name="T7" fmla="*/ 302 h 302"/>
                <a:gd name="T8" fmla="*/ 59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10 w 104"/>
                <a:gd name="T23" fmla="*/ 73 h 302"/>
                <a:gd name="T24" fmla="*/ 32 w 104"/>
                <a:gd name="T25" fmla="*/ 58 h 302"/>
                <a:gd name="T26" fmla="*/ 52 w 104"/>
                <a:gd name="T27" fmla="*/ 54 h 302"/>
                <a:gd name="T28" fmla="*/ 80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5 h 302"/>
                <a:gd name="T42" fmla="*/ 36 w 104"/>
                <a:gd name="T43" fmla="*/ 38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5" y="199"/>
                    <a:pt x="85" y="199"/>
                    <a:pt x="85" y="199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3" y="80"/>
                    <a:pt x="10" y="73"/>
                  </a:cubicBezTo>
                  <a:cubicBezTo>
                    <a:pt x="16" y="65"/>
                    <a:pt x="24" y="60"/>
                    <a:pt x="32" y="58"/>
                  </a:cubicBezTo>
                  <a:cubicBezTo>
                    <a:pt x="42" y="56"/>
                    <a:pt x="49" y="54"/>
                    <a:pt x="52" y="54"/>
                  </a:cubicBezTo>
                  <a:cubicBezTo>
                    <a:pt x="62" y="54"/>
                    <a:pt x="71" y="57"/>
                    <a:pt x="80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3" y="34"/>
                    <a:pt x="68" y="39"/>
                  </a:cubicBezTo>
                  <a:cubicBezTo>
                    <a:pt x="63" y="43"/>
                    <a:pt x="58" y="45"/>
                    <a:pt x="52" y="45"/>
                  </a:cubicBezTo>
                  <a:cubicBezTo>
                    <a:pt x="46" y="45"/>
                    <a:pt x="40" y="43"/>
                    <a:pt x="36" y="38"/>
                  </a:cubicBezTo>
                  <a:cubicBezTo>
                    <a:pt x="32" y="34"/>
                    <a:pt x="29" y="29"/>
                    <a:pt x="29" y="23"/>
                  </a:cubicBezTo>
                  <a:cubicBezTo>
                    <a:pt x="29" y="17"/>
                    <a:pt x="32" y="12"/>
                    <a:pt x="36" y="7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8" y="0"/>
                    <a:pt x="64" y="2"/>
                    <a:pt x="68" y="7"/>
                  </a:cubicBezTo>
                  <a:cubicBezTo>
                    <a:pt x="73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8" name="Freeform 486"/>
            <p:cNvSpPr>
              <a:spLocks noEditPoints="1"/>
            </p:cNvSpPr>
            <p:nvPr/>
          </p:nvSpPr>
          <p:spPr bwMode="auto">
            <a:xfrm>
              <a:off x="1902603" y="3637832"/>
              <a:ext cx="135526" cy="393907"/>
            </a:xfrm>
            <a:custGeom>
              <a:avLst/>
              <a:gdLst>
                <a:gd name="T0" fmla="*/ 104 w 104"/>
                <a:gd name="T1" fmla="*/ 199 h 302"/>
                <a:gd name="T2" fmla="*/ 85 w 104"/>
                <a:gd name="T3" fmla="*/ 199 h 302"/>
                <a:gd name="T4" fmla="*/ 85 w 104"/>
                <a:gd name="T5" fmla="*/ 302 h 302"/>
                <a:gd name="T6" fmla="*/ 59 w 104"/>
                <a:gd name="T7" fmla="*/ 302 h 302"/>
                <a:gd name="T8" fmla="*/ 59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10 w 104"/>
                <a:gd name="T23" fmla="*/ 73 h 302"/>
                <a:gd name="T24" fmla="*/ 32 w 104"/>
                <a:gd name="T25" fmla="*/ 58 h 302"/>
                <a:gd name="T26" fmla="*/ 52 w 104"/>
                <a:gd name="T27" fmla="*/ 54 h 302"/>
                <a:gd name="T28" fmla="*/ 80 w 104"/>
                <a:gd name="T29" fmla="*/ 62 h 302"/>
                <a:gd name="T30" fmla="*/ 102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5 h 302"/>
                <a:gd name="T42" fmla="*/ 36 w 104"/>
                <a:gd name="T43" fmla="*/ 38 h 302"/>
                <a:gd name="T44" fmla="*/ 30 w 104"/>
                <a:gd name="T45" fmla="*/ 23 h 302"/>
                <a:gd name="T46" fmla="*/ 37 w 104"/>
                <a:gd name="T47" fmla="*/ 7 h 302"/>
                <a:gd name="T48" fmla="*/ 52 w 104"/>
                <a:gd name="T49" fmla="*/ 0 h 302"/>
                <a:gd name="T50" fmla="*/ 69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5" y="199"/>
                    <a:pt x="85" y="199"/>
                    <a:pt x="85" y="199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4" y="80"/>
                    <a:pt x="10" y="73"/>
                  </a:cubicBezTo>
                  <a:cubicBezTo>
                    <a:pt x="17" y="65"/>
                    <a:pt x="24" y="60"/>
                    <a:pt x="32" y="58"/>
                  </a:cubicBezTo>
                  <a:cubicBezTo>
                    <a:pt x="42" y="56"/>
                    <a:pt x="49" y="54"/>
                    <a:pt x="52" y="54"/>
                  </a:cubicBezTo>
                  <a:cubicBezTo>
                    <a:pt x="62" y="54"/>
                    <a:pt x="71" y="57"/>
                    <a:pt x="80" y="62"/>
                  </a:cubicBezTo>
                  <a:cubicBezTo>
                    <a:pt x="91" y="67"/>
                    <a:pt x="98" y="75"/>
                    <a:pt x="102" y="85"/>
                  </a:cubicBezTo>
                  <a:cubicBezTo>
                    <a:pt x="103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3" y="34"/>
                    <a:pt x="68" y="39"/>
                  </a:cubicBezTo>
                  <a:cubicBezTo>
                    <a:pt x="64" y="43"/>
                    <a:pt x="59" y="45"/>
                    <a:pt x="52" y="45"/>
                  </a:cubicBezTo>
                  <a:cubicBezTo>
                    <a:pt x="46" y="45"/>
                    <a:pt x="41" y="43"/>
                    <a:pt x="36" y="38"/>
                  </a:cubicBezTo>
                  <a:cubicBezTo>
                    <a:pt x="32" y="34"/>
                    <a:pt x="30" y="29"/>
                    <a:pt x="30" y="23"/>
                  </a:cubicBezTo>
                  <a:cubicBezTo>
                    <a:pt x="30" y="17"/>
                    <a:pt x="32" y="12"/>
                    <a:pt x="37" y="7"/>
                  </a:cubicBezTo>
                  <a:cubicBezTo>
                    <a:pt x="41" y="2"/>
                    <a:pt x="47" y="0"/>
                    <a:pt x="52" y="0"/>
                  </a:cubicBezTo>
                  <a:cubicBezTo>
                    <a:pt x="59" y="0"/>
                    <a:pt x="64" y="2"/>
                    <a:pt x="69" y="7"/>
                  </a:cubicBezTo>
                  <a:cubicBezTo>
                    <a:pt x="73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9" name="Freeform 487"/>
            <p:cNvSpPr>
              <a:spLocks noEditPoints="1"/>
            </p:cNvSpPr>
            <p:nvPr/>
          </p:nvSpPr>
          <p:spPr bwMode="auto">
            <a:xfrm>
              <a:off x="2119115" y="3637832"/>
              <a:ext cx="134975" cy="393907"/>
            </a:xfrm>
            <a:custGeom>
              <a:avLst/>
              <a:gdLst>
                <a:gd name="T0" fmla="*/ 104 w 104"/>
                <a:gd name="T1" fmla="*/ 199 h 302"/>
                <a:gd name="T2" fmla="*/ 84 w 104"/>
                <a:gd name="T3" fmla="*/ 199 h 302"/>
                <a:gd name="T4" fmla="*/ 84 w 104"/>
                <a:gd name="T5" fmla="*/ 302 h 302"/>
                <a:gd name="T6" fmla="*/ 58 w 104"/>
                <a:gd name="T7" fmla="*/ 302 h 302"/>
                <a:gd name="T8" fmla="*/ 58 w 104"/>
                <a:gd name="T9" fmla="*/ 199 h 302"/>
                <a:gd name="T10" fmla="*/ 45 w 104"/>
                <a:gd name="T11" fmla="*/ 199 h 302"/>
                <a:gd name="T12" fmla="*/ 45 w 104"/>
                <a:gd name="T13" fmla="*/ 302 h 302"/>
                <a:gd name="T14" fmla="*/ 19 w 104"/>
                <a:gd name="T15" fmla="*/ 302 h 302"/>
                <a:gd name="T16" fmla="*/ 19 w 104"/>
                <a:gd name="T17" fmla="*/ 199 h 302"/>
                <a:gd name="T18" fmla="*/ 0 w 104"/>
                <a:gd name="T19" fmla="*/ 199 h 302"/>
                <a:gd name="T20" fmla="*/ 0 w 104"/>
                <a:gd name="T21" fmla="*/ 94 h 302"/>
                <a:gd name="T22" fmla="*/ 9 w 104"/>
                <a:gd name="T23" fmla="*/ 73 h 302"/>
                <a:gd name="T24" fmla="*/ 31 w 104"/>
                <a:gd name="T25" fmla="*/ 58 h 302"/>
                <a:gd name="T26" fmla="*/ 52 w 104"/>
                <a:gd name="T27" fmla="*/ 54 h 302"/>
                <a:gd name="T28" fmla="*/ 79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9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5 h 302"/>
                <a:gd name="T42" fmla="*/ 36 w 104"/>
                <a:gd name="T43" fmla="*/ 38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7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9"/>
                  </a:moveTo>
                  <a:cubicBezTo>
                    <a:pt x="84" y="199"/>
                    <a:pt x="84" y="199"/>
                    <a:pt x="84" y="199"/>
                  </a:cubicBezTo>
                  <a:cubicBezTo>
                    <a:pt x="84" y="302"/>
                    <a:pt x="84" y="302"/>
                    <a:pt x="84" y="302"/>
                  </a:cubicBezTo>
                  <a:cubicBezTo>
                    <a:pt x="58" y="302"/>
                    <a:pt x="58" y="302"/>
                    <a:pt x="58" y="302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19" y="302"/>
                    <a:pt x="19" y="302"/>
                    <a:pt x="19" y="302"/>
                  </a:cubicBezTo>
                  <a:cubicBezTo>
                    <a:pt x="19" y="199"/>
                    <a:pt x="19" y="199"/>
                    <a:pt x="19" y="199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8"/>
                    <a:pt x="3" y="80"/>
                    <a:pt x="9" y="73"/>
                  </a:cubicBezTo>
                  <a:cubicBezTo>
                    <a:pt x="16" y="65"/>
                    <a:pt x="23" y="60"/>
                    <a:pt x="31" y="58"/>
                  </a:cubicBezTo>
                  <a:cubicBezTo>
                    <a:pt x="42" y="56"/>
                    <a:pt x="48" y="54"/>
                    <a:pt x="52" y="54"/>
                  </a:cubicBezTo>
                  <a:cubicBezTo>
                    <a:pt x="62" y="54"/>
                    <a:pt x="71" y="57"/>
                    <a:pt x="79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8"/>
                    <a:pt x="104" y="91"/>
                    <a:pt x="104" y="94"/>
                  </a:cubicBezTo>
                  <a:lnTo>
                    <a:pt x="104" y="199"/>
                  </a:lnTo>
                  <a:close/>
                  <a:moveTo>
                    <a:pt x="75" y="23"/>
                  </a:moveTo>
                  <a:cubicBezTo>
                    <a:pt x="75" y="29"/>
                    <a:pt x="72" y="34"/>
                    <a:pt x="68" y="39"/>
                  </a:cubicBezTo>
                  <a:cubicBezTo>
                    <a:pt x="63" y="43"/>
                    <a:pt x="58" y="45"/>
                    <a:pt x="52" y="45"/>
                  </a:cubicBezTo>
                  <a:cubicBezTo>
                    <a:pt x="45" y="45"/>
                    <a:pt x="40" y="43"/>
                    <a:pt x="36" y="38"/>
                  </a:cubicBezTo>
                  <a:cubicBezTo>
                    <a:pt x="31" y="34"/>
                    <a:pt x="29" y="29"/>
                    <a:pt x="29" y="23"/>
                  </a:cubicBezTo>
                  <a:cubicBezTo>
                    <a:pt x="29" y="17"/>
                    <a:pt x="31" y="12"/>
                    <a:pt x="36" y="7"/>
                  </a:cubicBezTo>
                  <a:cubicBezTo>
                    <a:pt x="41" y="2"/>
                    <a:pt x="46" y="0"/>
                    <a:pt x="52" y="0"/>
                  </a:cubicBezTo>
                  <a:cubicBezTo>
                    <a:pt x="58" y="0"/>
                    <a:pt x="63" y="2"/>
                    <a:pt x="68" y="7"/>
                  </a:cubicBezTo>
                  <a:cubicBezTo>
                    <a:pt x="72" y="12"/>
                    <a:pt x="75" y="17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0" name="Freeform 488"/>
            <p:cNvSpPr>
              <a:spLocks noEditPoints="1"/>
            </p:cNvSpPr>
            <p:nvPr/>
          </p:nvSpPr>
          <p:spPr bwMode="auto">
            <a:xfrm>
              <a:off x="1258579" y="2796578"/>
              <a:ext cx="134975" cy="393907"/>
            </a:xfrm>
            <a:custGeom>
              <a:avLst/>
              <a:gdLst>
                <a:gd name="T0" fmla="*/ 104 w 104"/>
                <a:gd name="T1" fmla="*/ 198 h 302"/>
                <a:gd name="T2" fmla="*/ 84 w 104"/>
                <a:gd name="T3" fmla="*/ 198 h 302"/>
                <a:gd name="T4" fmla="*/ 84 w 104"/>
                <a:gd name="T5" fmla="*/ 302 h 302"/>
                <a:gd name="T6" fmla="*/ 59 w 104"/>
                <a:gd name="T7" fmla="*/ 302 h 302"/>
                <a:gd name="T8" fmla="*/ 59 w 104"/>
                <a:gd name="T9" fmla="*/ 198 h 302"/>
                <a:gd name="T10" fmla="*/ 45 w 104"/>
                <a:gd name="T11" fmla="*/ 198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8 h 302"/>
                <a:gd name="T18" fmla="*/ 0 w 104"/>
                <a:gd name="T19" fmla="*/ 198 h 302"/>
                <a:gd name="T20" fmla="*/ 0 w 104"/>
                <a:gd name="T21" fmla="*/ 95 h 302"/>
                <a:gd name="T22" fmla="*/ 10 w 104"/>
                <a:gd name="T23" fmla="*/ 73 h 302"/>
                <a:gd name="T24" fmla="*/ 31 w 104"/>
                <a:gd name="T25" fmla="*/ 59 h 302"/>
                <a:gd name="T26" fmla="*/ 52 w 104"/>
                <a:gd name="T27" fmla="*/ 55 h 302"/>
                <a:gd name="T28" fmla="*/ 79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8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6 h 302"/>
                <a:gd name="T42" fmla="*/ 36 w 104"/>
                <a:gd name="T43" fmla="*/ 39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8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8"/>
                  </a:moveTo>
                  <a:cubicBezTo>
                    <a:pt x="84" y="198"/>
                    <a:pt x="84" y="198"/>
                    <a:pt x="84" y="198"/>
                  </a:cubicBezTo>
                  <a:cubicBezTo>
                    <a:pt x="84" y="302"/>
                    <a:pt x="84" y="302"/>
                    <a:pt x="84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45" y="198"/>
                    <a:pt x="45" y="198"/>
                    <a:pt x="45" y="198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8"/>
                    <a:pt x="20" y="198"/>
                    <a:pt x="20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8"/>
                    <a:pt x="3" y="81"/>
                    <a:pt x="10" y="73"/>
                  </a:cubicBezTo>
                  <a:cubicBezTo>
                    <a:pt x="16" y="66"/>
                    <a:pt x="23" y="61"/>
                    <a:pt x="31" y="59"/>
                  </a:cubicBezTo>
                  <a:cubicBezTo>
                    <a:pt x="42" y="56"/>
                    <a:pt x="48" y="55"/>
                    <a:pt x="52" y="55"/>
                  </a:cubicBezTo>
                  <a:cubicBezTo>
                    <a:pt x="62" y="55"/>
                    <a:pt x="71" y="57"/>
                    <a:pt x="79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9"/>
                    <a:pt x="104" y="92"/>
                    <a:pt x="104" y="94"/>
                  </a:cubicBezTo>
                  <a:lnTo>
                    <a:pt x="104" y="198"/>
                  </a:lnTo>
                  <a:close/>
                  <a:moveTo>
                    <a:pt x="75" y="23"/>
                  </a:moveTo>
                  <a:cubicBezTo>
                    <a:pt x="75" y="30"/>
                    <a:pt x="72" y="35"/>
                    <a:pt x="68" y="39"/>
                  </a:cubicBezTo>
                  <a:cubicBezTo>
                    <a:pt x="63" y="43"/>
                    <a:pt x="58" y="46"/>
                    <a:pt x="52" y="46"/>
                  </a:cubicBezTo>
                  <a:cubicBezTo>
                    <a:pt x="45" y="46"/>
                    <a:pt x="40" y="43"/>
                    <a:pt x="36" y="39"/>
                  </a:cubicBezTo>
                  <a:cubicBezTo>
                    <a:pt x="31" y="34"/>
                    <a:pt x="29" y="29"/>
                    <a:pt x="29" y="23"/>
                  </a:cubicBezTo>
                  <a:cubicBezTo>
                    <a:pt x="29" y="17"/>
                    <a:pt x="32" y="12"/>
                    <a:pt x="36" y="7"/>
                  </a:cubicBezTo>
                  <a:cubicBezTo>
                    <a:pt x="41" y="3"/>
                    <a:pt x="46" y="0"/>
                    <a:pt x="52" y="0"/>
                  </a:cubicBezTo>
                  <a:cubicBezTo>
                    <a:pt x="58" y="0"/>
                    <a:pt x="64" y="3"/>
                    <a:pt x="68" y="8"/>
                  </a:cubicBezTo>
                  <a:cubicBezTo>
                    <a:pt x="72" y="12"/>
                    <a:pt x="75" y="18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1" name="Freeform 489"/>
            <p:cNvSpPr>
              <a:spLocks noEditPoints="1"/>
            </p:cNvSpPr>
            <p:nvPr/>
          </p:nvSpPr>
          <p:spPr bwMode="auto">
            <a:xfrm>
              <a:off x="1472887" y="2796578"/>
              <a:ext cx="135526" cy="393907"/>
            </a:xfrm>
            <a:custGeom>
              <a:avLst/>
              <a:gdLst>
                <a:gd name="T0" fmla="*/ 104 w 104"/>
                <a:gd name="T1" fmla="*/ 198 h 302"/>
                <a:gd name="T2" fmla="*/ 84 w 104"/>
                <a:gd name="T3" fmla="*/ 198 h 302"/>
                <a:gd name="T4" fmla="*/ 84 w 104"/>
                <a:gd name="T5" fmla="*/ 302 h 302"/>
                <a:gd name="T6" fmla="*/ 59 w 104"/>
                <a:gd name="T7" fmla="*/ 302 h 302"/>
                <a:gd name="T8" fmla="*/ 59 w 104"/>
                <a:gd name="T9" fmla="*/ 198 h 302"/>
                <a:gd name="T10" fmla="*/ 45 w 104"/>
                <a:gd name="T11" fmla="*/ 198 h 302"/>
                <a:gd name="T12" fmla="*/ 45 w 104"/>
                <a:gd name="T13" fmla="*/ 302 h 302"/>
                <a:gd name="T14" fmla="*/ 19 w 104"/>
                <a:gd name="T15" fmla="*/ 302 h 302"/>
                <a:gd name="T16" fmla="*/ 19 w 104"/>
                <a:gd name="T17" fmla="*/ 198 h 302"/>
                <a:gd name="T18" fmla="*/ 0 w 104"/>
                <a:gd name="T19" fmla="*/ 198 h 302"/>
                <a:gd name="T20" fmla="*/ 0 w 104"/>
                <a:gd name="T21" fmla="*/ 95 h 302"/>
                <a:gd name="T22" fmla="*/ 9 w 104"/>
                <a:gd name="T23" fmla="*/ 73 h 302"/>
                <a:gd name="T24" fmla="*/ 31 w 104"/>
                <a:gd name="T25" fmla="*/ 59 h 302"/>
                <a:gd name="T26" fmla="*/ 52 w 104"/>
                <a:gd name="T27" fmla="*/ 55 h 302"/>
                <a:gd name="T28" fmla="*/ 79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8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6 h 302"/>
                <a:gd name="T42" fmla="*/ 36 w 104"/>
                <a:gd name="T43" fmla="*/ 39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8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8"/>
                  </a:moveTo>
                  <a:cubicBezTo>
                    <a:pt x="84" y="198"/>
                    <a:pt x="84" y="198"/>
                    <a:pt x="84" y="198"/>
                  </a:cubicBezTo>
                  <a:cubicBezTo>
                    <a:pt x="84" y="302"/>
                    <a:pt x="84" y="302"/>
                    <a:pt x="84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45" y="198"/>
                    <a:pt x="45" y="198"/>
                    <a:pt x="45" y="198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19" y="302"/>
                    <a:pt x="19" y="302"/>
                    <a:pt x="19" y="302"/>
                  </a:cubicBezTo>
                  <a:cubicBezTo>
                    <a:pt x="19" y="198"/>
                    <a:pt x="19" y="198"/>
                    <a:pt x="19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8"/>
                    <a:pt x="3" y="81"/>
                    <a:pt x="9" y="73"/>
                  </a:cubicBezTo>
                  <a:cubicBezTo>
                    <a:pt x="16" y="66"/>
                    <a:pt x="23" y="61"/>
                    <a:pt x="31" y="59"/>
                  </a:cubicBezTo>
                  <a:cubicBezTo>
                    <a:pt x="42" y="56"/>
                    <a:pt x="48" y="55"/>
                    <a:pt x="52" y="55"/>
                  </a:cubicBezTo>
                  <a:cubicBezTo>
                    <a:pt x="62" y="55"/>
                    <a:pt x="71" y="57"/>
                    <a:pt x="79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9"/>
                    <a:pt x="104" y="92"/>
                    <a:pt x="104" y="94"/>
                  </a:cubicBezTo>
                  <a:lnTo>
                    <a:pt x="104" y="198"/>
                  </a:lnTo>
                  <a:close/>
                  <a:moveTo>
                    <a:pt x="75" y="23"/>
                  </a:moveTo>
                  <a:cubicBezTo>
                    <a:pt x="75" y="30"/>
                    <a:pt x="72" y="35"/>
                    <a:pt x="68" y="39"/>
                  </a:cubicBezTo>
                  <a:cubicBezTo>
                    <a:pt x="63" y="43"/>
                    <a:pt x="58" y="46"/>
                    <a:pt x="52" y="46"/>
                  </a:cubicBezTo>
                  <a:cubicBezTo>
                    <a:pt x="45" y="46"/>
                    <a:pt x="40" y="43"/>
                    <a:pt x="36" y="39"/>
                  </a:cubicBezTo>
                  <a:cubicBezTo>
                    <a:pt x="31" y="34"/>
                    <a:pt x="29" y="29"/>
                    <a:pt x="29" y="23"/>
                  </a:cubicBezTo>
                  <a:cubicBezTo>
                    <a:pt x="29" y="17"/>
                    <a:pt x="31" y="12"/>
                    <a:pt x="36" y="7"/>
                  </a:cubicBezTo>
                  <a:cubicBezTo>
                    <a:pt x="41" y="3"/>
                    <a:pt x="46" y="0"/>
                    <a:pt x="52" y="0"/>
                  </a:cubicBezTo>
                  <a:cubicBezTo>
                    <a:pt x="58" y="0"/>
                    <a:pt x="63" y="3"/>
                    <a:pt x="68" y="8"/>
                  </a:cubicBezTo>
                  <a:cubicBezTo>
                    <a:pt x="72" y="12"/>
                    <a:pt x="75" y="18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2" name="Freeform 490"/>
            <p:cNvSpPr>
              <a:spLocks noEditPoints="1"/>
            </p:cNvSpPr>
            <p:nvPr/>
          </p:nvSpPr>
          <p:spPr bwMode="auto">
            <a:xfrm>
              <a:off x="1687745" y="2796578"/>
              <a:ext cx="135526" cy="393907"/>
            </a:xfrm>
            <a:custGeom>
              <a:avLst/>
              <a:gdLst>
                <a:gd name="T0" fmla="*/ 104 w 104"/>
                <a:gd name="T1" fmla="*/ 198 h 302"/>
                <a:gd name="T2" fmla="*/ 85 w 104"/>
                <a:gd name="T3" fmla="*/ 198 h 302"/>
                <a:gd name="T4" fmla="*/ 85 w 104"/>
                <a:gd name="T5" fmla="*/ 302 h 302"/>
                <a:gd name="T6" fmla="*/ 59 w 104"/>
                <a:gd name="T7" fmla="*/ 302 h 302"/>
                <a:gd name="T8" fmla="*/ 59 w 104"/>
                <a:gd name="T9" fmla="*/ 198 h 302"/>
                <a:gd name="T10" fmla="*/ 45 w 104"/>
                <a:gd name="T11" fmla="*/ 198 h 302"/>
                <a:gd name="T12" fmla="*/ 45 w 104"/>
                <a:gd name="T13" fmla="*/ 302 h 302"/>
                <a:gd name="T14" fmla="*/ 20 w 104"/>
                <a:gd name="T15" fmla="*/ 302 h 302"/>
                <a:gd name="T16" fmla="*/ 20 w 104"/>
                <a:gd name="T17" fmla="*/ 198 h 302"/>
                <a:gd name="T18" fmla="*/ 0 w 104"/>
                <a:gd name="T19" fmla="*/ 198 h 302"/>
                <a:gd name="T20" fmla="*/ 0 w 104"/>
                <a:gd name="T21" fmla="*/ 95 h 302"/>
                <a:gd name="T22" fmla="*/ 10 w 104"/>
                <a:gd name="T23" fmla="*/ 73 h 302"/>
                <a:gd name="T24" fmla="*/ 32 w 104"/>
                <a:gd name="T25" fmla="*/ 59 h 302"/>
                <a:gd name="T26" fmla="*/ 52 w 104"/>
                <a:gd name="T27" fmla="*/ 55 h 302"/>
                <a:gd name="T28" fmla="*/ 80 w 104"/>
                <a:gd name="T29" fmla="*/ 62 h 302"/>
                <a:gd name="T30" fmla="*/ 101 w 104"/>
                <a:gd name="T31" fmla="*/ 85 h 302"/>
                <a:gd name="T32" fmla="*/ 104 w 104"/>
                <a:gd name="T33" fmla="*/ 94 h 302"/>
                <a:gd name="T34" fmla="*/ 104 w 104"/>
                <a:gd name="T35" fmla="*/ 198 h 302"/>
                <a:gd name="T36" fmla="*/ 75 w 104"/>
                <a:gd name="T37" fmla="*/ 23 h 302"/>
                <a:gd name="T38" fmla="*/ 68 w 104"/>
                <a:gd name="T39" fmla="*/ 39 h 302"/>
                <a:gd name="T40" fmla="*/ 52 w 104"/>
                <a:gd name="T41" fmla="*/ 46 h 302"/>
                <a:gd name="T42" fmla="*/ 36 w 104"/>
                <a:gd name="T43" fmla="*/ 39 h 302"/>
                <a:gd name="T44" fmla="*/ 29 w 104"/>
                <a:gd name="T45" fmla="*/ 23 h 302"/>
                <a:gd name="T46" fmla="*/ 36 w 104"/>
                <a:gd name="T47" fmla="*/ 7 h 302"/>
                <a:gd name="T48" fmla="*/ 52 w 104"/>
                <a:gd name="T49" fmla="*/ 0 h 302"/>
                <a:gd name="T50" fmla="*/ 68 w 104"/>
                <a:gd name="T51" fmla="*/ 8 h 302"/>
                <a:gd name="T52" fmla="*/ 75 w 104"/>
                <a:gd name="T53" fmla="*/ 23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302">
                  <a:moveTo>
                    <a:pt x="104" y="198"/>
                  </a:moveTo>
                  <a:cubicBezTo>
                    <a:pt x="85" y="198"/>
                    <a:pt x="85" y="198"/>
                    <a:pt x="85" y="198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59" y="302"/>
                    <a:pt x="59" y="302"/>
                    <a:pt x="59" y="302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45" y="198"/>
                    <a:pt x="45" y="198"/>
                    <a:pt x="45" y="198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20" y="302"/>
                    <a:pt x="20" y="302"/>
                    <a:pt x="20" y="302"/>
                  </a:cubicBezTo>
                  <a:cubicBezTo>
                    <a:pt x="20" y="198"/>
                    <a:pt x="20" y="198"/>
                    <a:pt x="20" y="198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88"/>
                    <a:pt x="3" y="81"/>
                    <a:pt x="10" y="73"/>
                  </a:cubicBezTo>
                  <a:cubicBezTo>
                    <a:pt x="16" y="66"/>
                    <a:pt x="24" y="61"/>
                    <a:pt x="32" y="59"/>
                  </a:cubicBezTo>
                  <a:cubicBezTo>
                    <a:pt x="42" y="56"/>
                    <a:pt x="49" y="55"/>
                    <a:pt x="52" y="55"/>
                  </a:cubicBezTo>
                  <a:cubicBezTo>
                    <a:pt x="62" y="55"/>
                    <a:pt x="71" y="57"/>
                    <a:pt x="80" y="62"/>
                  </a:cubicBezTo>
                  <a:cubicBezTo>
                    <a:pt x="90" y="67"/>
                    <a:pt x="97" y="75"/>
                    <a:pt x="101" y="85"/>
                  </a:cubicBezTo>
                  <a:cubicBezTo>
                    <a:pt x="103" y="89"/>
                    <a:pt x="104" y="92"/>
                    <a:pt x="104" y="94"/>
                  </a:cubicBezTo>
                  <a:lnTo>
                    <a:pt x="104" y="198"/>
                  </a:lnTo>
                  <a:close/>
                  <a:moveTo>
                    <a:pt x="75" y="23"/>
                  </a:moveTo>
                  <a:cubicBezTo>
                    <a:pt x="75" y="30"/>
                    <a:pt x="73" y="35"/>
                    <a:pt x="68" y="39"/>
                  </a:cubicBezTo>
                  <a:cubicBezTo>
                    <a:pt x="63" y="43"/>
                    <a:pt x="58" y="46"/>
                    <a:pt x="52" y="46"/>
                  </a:cubicBezTo>
                  <a:cubicBezTo>
                    <a:pt x="46" y="46"/>
                    <a:pt x="40" y="43"/>
                    <a:pt x="36" y="39"/>
                  </a:cubicBezTo>
                  <a:cubicBezTo>
                    <a:pt x="32" y="34"/>
                    <a:pt x="29" y="29"/>
                    <a:pt x="29" y="23"/>
                  </a:cubicBezTo>
                  <a:cubicBezTo>
                    <a:pt x="29" y="17"/>
                    <a:pt x="32" y="12"/>
                    <a:pt x="36" y="7"/>
                  </a:cubicBezTo>
                  <a:cubicBezTo>
                    <a:pt x="41" y="3"/>
                    <a:pt x="46" y="0"/>
                    <a:pt x="52" y="0"/>
                  </a:cubicBezTo>
                  <a:cubicBezTo>
                    <a:pt x="58" y="0"/>
                    <a:pt x="64" y="3"/>
                    <a:pt x="68" y="8"/>
                  </a:cubicBezTo>
                  <a:cubicBezTo>
                    <a:pt x="73" y="12"/>
                    <a:pt x="75" y="18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3" name="Freeform 491"/>
            <p:cNvSpPr>
              <a:spLocks noEditPoints="1"/>
            </p:cNvSpPr>
            <p:nvPr/>
          </p:nvSpPr>
          <p:spPr bwMode="auto">
            <a:xfrm>
              <a:off x="1013420" y="3199851"/>
              <a:ext cx="193923" cy="417046"/>
            </a:xfrm>
            <a:custGeom>
              <a:avLst/>
              <a:gdLst>
                <a:gd name="T0" fmla="*/ 140 w 149"/>
                <a:gd name="T1" fmla="*/ 187 h 320"/>
                <a:gd name="T2" fmla="*/ 149 w 149"/>
                <a:gd name="T3" fmla="*/ 183 h 320"/>
                <a:gd name="T4" fmla="*/ 103 w 149"/>
                <a:gd name="T5" fmla="*/ 75 h 320"/>
                <a:gd name="T6" fmla="*/ 45 w 149"/>
                <a:gd name="T7" fmla="*/ 75 h 320"/>
                <a:gd name="T8" fmla="*/ 0 w 149"/>
                <a:gd name="T9" fmla="*/ 183 h 320"/>
                <a:gd name="T10" fmla="*/ 10 w 149"/>
                <a:gd name="T11" fmla="*/ 186 h 320"/>
                <a:gd name="T12" fmla="*/ 50 w 149"/>
                <a:gd name="T13" fmla="*/ 109 h 320"/>
                <a:gd name="T14" fmla="*/ 56 w 149"/>
                <a:gd name="T15" fmla="*/ 144 h 320"/>
                <a:gd name="T16" fmla="*/ 15 w 149"/>
                <a:gd name="T17" fmla="*/ 218 h 320"/>
                <a:gd name="T18" fmla="*/ 56 w 149"/>
                <a:gd name="T19" fmla="*/ 218 h 320"/>
                <a:gd name="T20" fmla="*/ 70 w 149"/>
                <a:gd name="T21" fmla="*/ 320 h 320"/>
                <a:gd name="T22" fmla="*/ 82 w 149"/>
                <a:gd name="T23" fmla="*/ 320 h 320"/>
                <a:gd name="T24" fmla="*/ 93 w 149"/>
                <a:gd name="T25" fmla="*/ 218 h 320"/>
                <a:gd name="T26" fmla="*/ 133 w 149"/>
                <a:gd name="T27" fmla="*/ 218 h 320"/>
                <a:gd name="T28" fmla="*/ 93 w 149"/>
                <a:gd name="T29" fmla="*/ 144 h 320"/>
                <a:gd name="T30" fmla="*/ 99 w 149"/>
                <a:gd name="T31" fmla="*/ 109 h 320"/>
                <a:gd name="T32" fmla="*/ 140 w 149"/>
                <a:gd name="T33" fmla="*/ 187 h 320"/>
                <a:gd name="T34" fmla="*/ 73 w 149"/>
                <a:gd name="T35" fmla="*/ 50 h 320"/>
                <a:gd name="T36" fmla="*/ 90 w 149"/>
                <a:gd name="T37" fmla="*/ 43 h 320"/>
                <a:gd name="T38" fmla="*/ 97 w 149"/>
                <a:gd name="T39" fmla="*/ 25 h 320"/>
                <a:gd name="T40" fmla="*/ 90 w 149"/>
                <a:gd name="T41" fmla="*/ 8 h 320"/>
                <a:gd name="T42" fmla="*/ 73 w 149"/>
                <a:gd name="T43" fmla="*/ 0 h 320"/>
                <a:gd name="T44" fmla="*/ 55 w 149"/>
                <a:gd name="T45" fmla="*/ 8 h 320"/>
                <a:gd name="T46" fmla="*/ 48 w 149"/>
                <a:gd name="T47" fmla="*/ 25 h 320"/>
                <a:gd name="T48" fmla="*/ 55 w 149"/>
                <a:gd name="T49" fmla="*/ 43 h 320"/>
                <a:gd name="T50" fmla="*/ 73 w 149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320">
                  <a:moveTo>
                    <a:pt x="140" y="187"/>
                  </a:moveTo>
                  <a:cubicBezTo>
                    <a:pt x="144" y="186"/>
                    <a:pt x="147" y="184"/>
                    <a:pt x="149" y="183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15" y="218"/>
                    <a:pt x="15" y="218"/>
                    <a:pt x="15" y="218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70" y="320"/>
                    <a:pt x="70" y="320"/>
                    <a:pt x="70" y="320"/>
                  </a:cubicBezTo>
                  <a:cubicBezTo>
                    <a:pt x="82" y="320"/>
                    <a:pt x="82" y="320"/>
                    <a:pt x="82" y="320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9" y="109"/>
                    <a:pt x="99" y="109"/>
                    <a:pt x="99" y="109"/>
                  </a:cubicBezTo>
                  <a:lnTo>
                    <a:pt x="140" y="187"/>
                  </a:lnTo>
                  <a:close/>
                  <a:moveTo>
                    <a:pt x="73" y="50"/>
                  </a:moveTo>
                  <a:cubicBezTo>
                    <a:pt x="79" y="50"/>
                    <a:pt x="85" y="48"/>
                    <a:pt x="90" y="43"/>
                  </a:cubicBezTo>
                  <a:cubicBezTo>
                    <a:pt x="95" y="38"/>
                    <a:pt x="97" y="32"/>
                    <a:pt x="97" y="25"/>
                  </a:cubicBezTo>
                  <a:cubicBezTo>
                    <a:pt x="97" y="19"/>
                    <a:pt x="95" y="13"/>
                    <a:pt x="90" y="8"/>
                  </a:cubicBezTo>
                  <a:cubicBezTo>
                    <a:pt x="86" y="3"/>
                    <a:pt x="80" y="0"/>
                    <a:pt x="73" y="0"/>
                  </a:cubicBezTo>
                  <a:cubicBezTo>
                    <a:pt x="66" y="0"/>
                    <a:pt x="60" y="3"/>
                    <a:pt x="55" y="8"/>
                  </a:cubicBezTo>
                  <a:cubicBezTo>
                    <a:pt x="50" y="13"/>
                    <a:pt x="48" y="19"/>
                    <a:pt x="48" y="25"/>
                  </a:cubicBezTo>
                  <a:cubicBezTo>
                    <a:pt x="48" y="32"/>
                    <a:pt x="50" y="38"/>
                    <a:pt x="55" y="43"/>
                  </a:cubicBezTo>
                  <a:cubicBezTo>
                    <a:pt x="60" y="48"/>
                    <a:pt x="66" y="50"/>
                    <a:pt x="73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4" name="Freeform 492"/>
            <p:cNvSpPr>
              <a:spLocks noEditPoints="1"/>
            </p:cNvSpPr>
            <p:nvPr/>
          </p:nvSpPr>
          <p:spPr bwMode="auto">
            <a:xfrm>
              <a:off x="1229932" y="3199851"/>
              <a:ext cx="192271" cy="417046"/>
            </a:xfrm>
            <a:custGeom>
              <a:avLst/>
              <a:gdLst>
                <a:gd name="T0" fmla="*/ 139 w 148"/>
                <a:gd name="T1" fmla="*/ 187 h 320"/>
                <a:gd name="T2" fmla="*/ 148 w 148"/>
                <a:gd name="T3" fmla="*/ 183 h 320"/>
                <a:gd name="T4" fmla="*/ 102 w 148"/>
                <a:gd name="T5" fmla="*/ 75 h 320"/>
                <a:gd name="T6" fmla="*/ 44 w 148"/>
                <a:gd name="T7" fmla="*/ 75 h 320"/>
                <a:gd name="T8" fmla="*/ 0 w 148"/>
                <a:gd name="T9" fmla="*/ 183 h 320"/>
                <a:gd name="T10" fmla="*/ 9 w 148"/>
                <a:gd name="T11" fmla="*/ 186 h 320"/>
                <a:gd name="T12" fmla="*/ 49 w 148"/>
                <a:gd name="T13" fmla="*/ 109 h 320"/>
                <a:gd name="T14" fmla="*/ 55 w 148"/>
                <a:gd name="T15" fmla="*/ 144 h 320"/>
                <a:gd name="T16" fmla="*/ 14 w 148"/>
                <a:gd name="T17" fmla="*/ 218 h 320"/>
                <a:gd name="T18" fmla="*/ 55 w 148"/>
                <a:gd name="T19" fmla="*/ 218 h 320"/>
                <a:gd name="T20" fmla="*/ 69 w 148"/>
                <a:gd name="T21" fmla="*/ 320 h 320"/>
                <a:gd name="T22" fmla="*/ 81 w 148"/>
                <a:gd name="T23" fmla="*/ 320 h 320"/>
                <a:gd name="T24" fmla="*/ 93 w 148"/>
                <a:gd name="T25" fmla="*/ 218 h 320"/>
                <a:gd name="T26" fmla="*/ 133 w 148"/>
                <a:gd name="T27" fmla="*/ 218 h 320"/>
                <a:gd name="T28" fmla="*/ 92 w 148"/>
                <a:gd name="T29" fmla="*/ 144 h 320"/>
                <a:gd name="T30" fmla="*/ 98 w 148"/>
                <a:gd name="T31" fmla="*/ 109 h 320"/>
                <a:gd name="T32" fmla="*/ 139 w 148"/>
                <a:gd name="T33" fmla="*/ 187 h 320"/>
                <a:gd name="T34" fmla="*/ 72 w 148"/>
                <a:gd name="T35" fmla="*/ 50 h 320"/>
                <a:gd name="T36" fmla="*/ 89 w 148"/>
                <a:gd name="T37" fmla="*/ 43 h 320"/>
                <a:gd name="T38" fmla="*/ 97 w 148"/>
                <a:gd name="T39" fmla="*/ 25 h 320"/>
                <a:gd name="T40" fmla="*/ 90 w 148"/>
                <a:gd name="T41" fmla="*/ 8 h 320"/>
                <a:gd name="T42" fmla="*/ 72 w 148"/>
                <a:gd name="T43" fmla="*/ 0 h 320"/>
                <a:gd name="T44" fmla="*/ 54 w 148"/>
                <a:gd name="T45" fmla="*/ 8 h 320"/>
                <a:gd name="T46" fmla="*/ 47 w 148"/>
                <a:gd name="T47" fmla="*/ 25 h 320"/>
                <a:gd name="T48" fmla="*/ 54 w 148"/>
                <a:gd name="T49" fmla="*/ 43 h 320"/>
                <a:gd name="T50" fmla="*/ 72 w 148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320">
                  <a:moveTo>
                    <a:pt x="139" y="187"/>
                  </a:moveTo>
                  <a:cubicBezTo>
                    <a:pt x="143" y="186"/>
                    <a:pt x="146" y="184"/>
                    <a:pt x="148" y="183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9" y="320"/>
                    <a:pt x="69" y="320"/>
                    <a:pt x="69" y="320"/>
                  </a:cubicBezTo>
                  <a:cubicBezTo>
                    <a:pt x="81" y="320"/>
                    <a:pt x="81" y="320"/>
                    <a:pt x="81" y="320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98" y="109"/>
                    <a:pt x="98" y="109"/>
                    <a:pt x="98" y="109"/>
                  </a:cubicBezTo>
                  <a:lnTo>
                    <a:pt x="139" y="187"/>
                  </a:lnTo>
                  <a:close/>
                  <a:moveTo>
                    <a:pt x="72" y="50"/>
                  </a:moveTo>
                  <a:cubicBezTo>
                    <a:pt x="79" y="50"/>
                    <a:pt x="84" y="48"/>
                    <a:pt x="89" y="43"/>
                  </a:cubicBezTo>
                  <a:cubicBezTo>
                    <a:pt x="94" y="38"/>
                    <a:pt x="97" y="32"/>
                    <a:pt x="97" y="25"/>
                  </a:cubicBezTo>
                  <a:cubicBezTo>
                    <a:pt x="97" y="19"/>
                    <a:pt x="94" y="13"/>
                    <a:pt x="90" y="8"/>
                  </a:cubicBezTo>
                  <a:cubicBezTo>
                    <a:pt x="85" y="3"/>
                    <a:pt x="79" y="0"/>
                    <a:pt x="72" y="0"/>
                  </a:cubicBezTo>
                  <a:cubicBezTo>
                    <a:pt x="65" y="0"/>
                    <a:pt x="59" y="3"/>
                    <a:pt x="54" y="8"/>
                  </a:cubicBezTo>
                  <a:cubicBezTo>
                    <a:pt x="50" y="13"/>
                    <a:pt x="47" y="19"/>
                    <a:pt x="47" y="25"/>
                  </a:cubicBezTo>
                  <a:cubicBezTo>
                    <a:pt x="47" y="32"/>
                    <a:pt x="50" y="38"/>
                    <a:pt x="54" y="43"/>
                  </a:cubicBezTo>
                  <a:cubicBezTo>
                    <a:pt x="59" y="48"/>
                    <a:pt x="65" y="50"/>
                    <a:pt x="7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" name="Freeform 493"/>
            <p:cNvSpPr>
              <a:spLocks noEditPoints="1"/>
            </p:cNvSpPr>
            <p:nvPr/>
          </p:nvSpPr>
          <p:spPr bwMode="auto">
            <a:xfrm>
              <a:off x="1444790" y="3199851"/>
              <a:ext cx="192271" cy="417046"/>
            </a:xfrm>
            <a:custGeom>
              <a:avLst/>
              <a:gdLst>
                <a:gd name="T0" fmla="*/ 139 w 148"/>
                <a:gd name="T1" fmla="*/ 187 h 320"/>
                <a:gd name="T2" fmla="*/ 148 w 148"/>
                <a:gd name="T3" fmla="*/ 183 h 320"/>
                <a:gd name="T4" fmla="*/ 102 w 148"/>
                <a:gd name="T5" fmla="*/ 75 h 320"/>
                <a:gd name="T6" fmla="*/ 44 w 148"/>
                <a:gd name="T7" fmla="*/ 75 h 320"/>
                <a:gd name="T8" fmla="*/ 0 w 148"/>
                <a:gd name="T9" fmla="*/ 183 h 320"/>
                <a:gd name="T10" fmla="*/ 9 w 148"/>
                <a:gd name="T11" fmla="*/ 186 h 320"/>
                <a:gd name="T12" fmla="*/ 49 w 148"/>
                <a:gd name="T13" fmla="*/ 109 h 320"/>
                <a:gd name="T14" fmla="*/ 55 w 148"/>
                <a:gd name="T15" fmla="*/ 144 h 320"/>
                <a:gd name="T16" fmla="*/ 14 w 148"/>
                <a:gd name="T17" fmla="*/ 218 h 320"/>
                <a:gd name="T18" fmla="*/ 55 w 148"/>
                <a:gd name="T19" fmla="*/ 218 h 320"/>
                <a:gd name="T20" fmla="*/ 69 w 148"/>
                <a:gd name="T21" fmla="*/ 320 h 320"/>
                <a:gd name="T22" fmla="*/ 81 w 148"/>
                <a:gd name="T23" fmla="*/ 320 h 320"/>
                <a:gd name="T24" fmla="*/ 92 w 148"/>
                <a:gd name="T25" fmla="*/ 218 h 320"/>
                <a:gd name="T26" fmla="*/ 133 w 148"/>
                <a:gd name="T27" fmla="*/ 218 h 320"/>
                <a:gd name="T28" fmla="*/ 92 w 148"/>
                <a:gd name="T29" fmla="*/ 144 h 320"/>
                <a:gd name="T30" fmla="*/ 98 w 148"/>
                <a:gd name="T31" fmla="*/ 109 h 320"/>
                <a:gd name="T32" fmla="*/ 139 w 148"/>
                <a:gd name="T33" fmla="*/ 187 h 320"/>
                <a:gd name="T34" fmla="*/ 72 w 148"/>
                <a:gd name="T35" fmla="*/ 50 h 320"/>
                <a:gd name="T36" fmla="*/ 89 w 148"/>
                <a:gd name="T37" fmla="*/ 43 h 320"/>
                <a:gd name="T38" fmla="*/ 97 w 148"/>
                <a:gd name="T39" fmla="*/ 25 h 320"/>
                <a:gd name="T40" fmla="*/ 90 w 148"/>
                <a:gd name="T41" fmla="*/ 8 h 320"/>
                <a:gd name="T42" fmla="*/ 72 w 148"/>
                <a:gd name="T43" fmla="*/ 0 h 320"/>
                <a:gd name="T44" fmla="*/ 54 w 148"/>
                <a:gd name="T45" fmla="*/ 8 h 320"/>
                <a:gd name="T46" fmla="*/ 47 w 148"/>
                <a:gd name="T47" fmla="*/ 25 h 320"/>
                <a:gd name="T48" fmla="*/ 54 w 148"/>
                <a:gd name="T49" fmla="*/ 43 h 320"/>
                <a:gd name="T50" fmla="*/ 72 w 148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320">
                  <a:moveTo>
                    <a:pt x="139" y="187"/>
                  </a:moveTo>
                  <a:cubicBezTo>
                    <a:pt x="143" y="186"/>
                    <a:pt x="146" y="184"/>
                    <a:pt x="148" y="183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9" y="320"/>
                    <a:pt x="69" y="320"/>
                    <a:pt x="69" y="320"/>
                  </a:cubicBezTo>
                  <a:cubicBezTo>
                    <a:pt x="81" y="320"/>
                    <a:pt x="81" y="320"/>
                    <a:pt x="81" y="320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98" y="109"/>
                    <a:pt x="98" y="109"/>
                    <a:pt x="98" y="109"/>
                  </a:cubicBezTo>
                  <a:lnTo>
                    <a:pt x="139" y="187"/>
                  </a:lnTo>
                  <a:close/>
                  <a:moveTo>
                    <a:pt x="72" y="50"/>
                  </a:moveTo>
                  <a:cubicBezTo>
                    <a:pt x="78" y="50"/>
                    <a:pt x="84" y="48"/>
                    <a:pt x="89" y="43"/>
                  </a:cubicBezTo>
                  <a:cubicBezTo>
                    <a:pt x="94" y="38"/>
                    <a:pt x="97" y="32"/>
                    <a:pt x="97" y="25"/>
                  </a:cubicBezTo>
                  <a:cubicBezTo>
                    <a:pt x="97" y="19"/>
                    <a:pt x="94" y="13"/>
                    <a:pt x="90" y="8"/>
                  </a:cubicBezTo>
                  <a:cubicBezTo>
                    <a:pt x="85" y="3"/>
                    <a:pt x="79" y="0"/>
                    <a:pt x="72" y="0"/>
                  </a:cubicBezTo>
                  <a:cubicBezTo>
                    <a:pt x="65" y="0"/>
                    <a:pt x="59" y="3"/>
                    <a:pt x="54" y="8"/>
                  </a:cubicBezTo>
                  <a:cubicBezTo>
                    <a:pt x="50" y="13"/>
                    <a:pt x="47" y="19"/>
                    <a:pt x="47" y="25"/>
                  </a:cubicBezTo>
                  <a:cubicBezTo>
                    <a:pt x="47" y="32"/>
                    <a:pt x="50" y="38"/>
                    <a:pt x="54" y="43"/>
                  </a:cubicBezTo>
                  <a:cubicBezTo>
                    <a:pt x="59" y="48"/>
                    <a:pt x="65" y="50"/>
                    <a:pt x="7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6" name="Freeform 494"/>
            <p:cNvSpPr>
              <a:spLocks noEditPoints="1"/>
            </p:cNvSpPr>
            <p:nvPr/>
          </p:nvSpPr>
          <p:spPr bwMode="auto">
            <a:xfrm>
              <a:off x="1659097" y="3199851"/>
              <a:ext cx="192822" cy="417046"/>
            </a:xfrm>
            <a:custGeom>
              <a:avLst/>
              <a:gdLst>
                <a:gd name="T0" fmla="*/ 139 w 148"/>
                <a:gd name="T1" fmla="*/ 187 h 320"/>
                <a:gd name="T2" fmla="*/ 148 w 148"/>
                <a:gd name="T3" fmla="*/ 183 h 320"/>
                <a:gd name="T4" fmla="*/ 103 w 148"/>
                <a:gd name="T5" fmla="*/ 75 h 320"/>
                <a:gd name="T6" fmla="*/ 45 w 148"/>
                <a:gd name="T7" fmla="*/ 75 h 320"/>
                <a:gd name="T8" fmla="*/ 0 w 148"/>
                <a:gd name="T9" fmla="*/ 183 h 320"/>
                <a:gd name="T10" fmla="*/ 10 w 148"/>
                <a:gd name="T11" fmla="*/ 186 h 320"/>
                <a:gd name="T12" fmla="*/ 49 w 148"/>
                <a:gd name="T13" fmla="*/ 109 h 320"/>
                <a:gd name="T14" fmla="*/ 56 w 148"/>
                <a:gd name="T15" fmla="*/ 144 h 320"/>
                <a:gd name="T16" fmla="*/ 14 w 148"/>
                <a:gd name="T17" fmla="*/ 218 h 320"/>
                <a:gd name="T18" fmla="*/ 56 w 148"/>
                <a:gd name="T19" fmla="*/ 218 h 320"/>
                <a:gd name="T20" fmla="*/ 69 w 148"/>
                <a:gd name="T21" fmla="*/ 320 h 320"/>
                <a:gd name="T22" fmla="*/ 82 w 148"/>
                <a:gd name="T23" fmla="*/ 320 h 320"/>
                <a:gd name="T24" fmla="*/ 93 w 148"/>
                <a:gd name="T25" fmla="*/ 218 h 320"/>
                <a:gd name="T26" fmla="*/ 133 w 148"/>
                <a:gd name="T27" fmla="*/ 218 h 320"/>
                <a:gd name="T28" fmla="*/ 92 w 148"/>
                <a:gd name="T29" fmla="*/ 144 h 320"/>
                <a:gd name="T30" fmla="*/ 99 w 148"/>
                <a:gd name="T31" fmla="*/ 109 h 320"/>
                <a:gd name="T32" fmla="*/ 139 w 148"/>
                <a:gd name="T33" fmla="*/ 187 h 320"/>
                <a:gd name="T34" fmla="*/ 72 w 148"/>
                <a:gd name="T35" fmla="*/ 50 h 320"/>
                <a:gd name="T36" fmla="*/ 89 w 148"/>
                <a:gd name="T37" fmla="*/ 43 h 320"/>
                <a:gd name="T38" fmla="*/ 97 w 148"/>
                <a:gd name="T39" fmla="*/ 25 h 320"/>
                <a:gd name="T40" fmla="*/ 90 w 148"/>
                <a:gd name="T41" fmla="*/ 8 h 320"/>
                <a:gd name="T42" fmla="*/ 72 w 148"/>
                <a:gd name="T43" fmla="*/ 0 h 320"/>
                <a:gd name="T44" fmla="*/ 55 w 148"/>
                <a:gd name="T45" fmla="*/ 8 h 320"/>
                <a:gd name="T46" fmla="*/ 48 w 148"/>
                <a:gd name="T47" fmla="*/ 25 h 320"/>
                <a:gd name="T48" fmla="*/ 55 w 148"/>
                <a:gd name="T49" fmla="*/ 43 h 320"/>
                <a:gd name="T50" fmla="*/ 72 w 148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320">
                  <a:moveTo>
                    <a:pt x="139" y="187"/>
                  </a:moveTo>
                  <a:cubicBezTo>
                    <a:pt x="143" y="186"/>
                    <a:pt x="146" y="184"/>
                    <a:pt x="148" y="183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69" y="320"/>
                    <a:pt x="69" y="320"/>
                    <a:pt x="69" y="320"/>
                  </a:cubicBezTo>
                  <a:cubicBezTo>
                    <a:pt x="82" y="320"/>
                    <a:pt x="82" y="320"/>
                    <a:pt x="82" y="320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99" y="109"/>
                    <a:pt x="99" y="109"/>
                    <a:pt x="99" y="109"/>
                  </a:cubicBezTo>
                  <a:lnTo>
                    <a:pt x="139" y="187"/>
                  </a:lnTo>
                  <a:close/>
                  <a:moveTo>
                    <a:pt x="72" y="50"/>
                  </a:moveTo>
                  <a:cubicBezTo>
                    <a:pt x="79" y="50"/>
                    <a:pt x="84" y="48"/>
                    <a:pt x="89" y="43"/>
                  </a:cubicBezTo>
                  <a:cubicBezTo>
                    <a:pt x="95" y="38"/>
                    <a:pt x="97" y="32"/>
                    <a:pt x="97" y="25"/>
                  </a:cubicBezTo>
                  <a:cubicBezTo>
                    <a:pt x="97" y="19"/>
                    <a:pt x="95" y="13"/>
                    <a:pt x="90" y="8"/>
                  </a:cubicBezTo>
                  <a:cubicBezTo>
                    <a:pt x="85" y="3"/>
                    <a:pt x="80" y="0"/>
                    <a:pt x="72" y="0"/>
                  </a:cubicBezTo>
                  <a:cubicBezTo>
                    <a:pt x="65" y="0"/>
                    <a:pt x="59" y="3"/>
                    <a:pt x="55" y="8"/>
                  </a:cubicBezTo>
                  <a:cubicBezTo>
                    <a:pt x="50" y="13"/>
                    <a:pt x="48" y="19"/>
                    <a:pt x="48" y="25"/>
                  </a:cubicBezTo>
                  <a:cubicBezTo>
                    <a:pt x="48" y="32"/>
                    <a:pt x="50" y="38"/>
                    <a:pt x="55" y="43"/>
                  </a:cubicBezTo>
                  <a:cubicBezTo>
                    <a:pt x="59" y="48"/>
                    <a:pt x="65" y="50"/>
                    <a:pt x="7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7" name="Freeform 495"/>
            <p:cNvSpPr>
              <a:spLocks noEditPoints="1"/>
            </p:cNvSpPr>
            <p:nvPr/>
          </p:nvSpPr>
          <p:spPr bwMode="auto">
            <a:xfrm>
              <a:off x="1873956" y="3199851"/>
              <a:ext cx="193923" cy="417046"/>
            </a:xfrm>
            <a:custGeom>
              <a:avLst/>
              <a:gdLst>
                <a:gd name="T0" fmla="*/ 140 w 149"/>
                <a:gd name="T1" fmla="*/ 187 h 320"/>
                <a:gd name="T2" fmla="*/ 149 w 149"/>
                <a:gd name="T3" fmla="*/ 183 h 320"/>
                <a:gd name="T4" fmla="*/ 103 w 149"/>
                <a:gd name="T5" fmla="*/ 75 h 320"/>
                <a:gd name="T6" fmla="*/ 45 w 149"/>
                <a:gd name="T7" fmla="*/ 75 h 320"/>
                <a:gd name="T8" fmla="*/ 0 w 149"/>
                <a:gd name="T9" fmla="*/ 183 h 320"/>
                <a:gd name="T10" fmla="*/ 10 w 149"/>
                <a:gd name="T11" fmla="*/ 186 h 320"/>
                <a:gd name="T12" fmla="*/ 50 w 149"/>
                <a:gd name="T13" fmla="*/ 109 h 320"/>
                <a:gd name="T14" fmla="*/ 56 w 149"/>
                <a:gd name="T15" fmla="*/ 144 h 320"/>
                <a:gd name="T16" fmla="*/ 15 w 149"/>
                <a:gd name="T17" fmla="*/ 218 h 320"/>
                <a:gd name="T18" fmla="*/ 56 w 149"/>
                <a:gd name="T19" fmla="*/ 218 h 320"/>
                <a:gd name="T20" fmla="*/ 70 w 149"/>
                <a:gd name="T21" fmla="*/ 320 h 320"/>
                <a:gd name="T22" fmla="*/ 82 w 149"/>
                <a:gd name="T23" fmla="*/ 320 h 320"/>
                <a:gd name="T24" fmla="*/ 93 w 149"/>
                <a:gd name="T25" fmla="*/ 218 h 320"/>
                <a:gd name="T26" fmla="*/ 133 w 149"/>
                <a:gd name="T27" fmla="*/ 218 h 320"/>
                <a:gd name="T28" fmla="*/ 93 w 149"/>
                <a:gd name="T29" fmla="*/ 144 h 320"/>
                <a:gd name="T30" fmla="*/ 99 w 149"/>
                <a:gd name="T31" fmla="*/ 109 h 320"/>
                <a:gd name="T32" fmla="*/ 140 w 149"/>
                <a:gd name="T33" fmla="*/ 187 h 320"/>
                <a:gd name="T34" fmla="*/ 73 w 149"/>
                <a:gd name="T35" fmla="*/ 50 h 320"/>
                <a:gd name="T36" fmla="*/ 90 w 149"/>
                <a:gd name="T37" fmla="*/ 43 h 320"/>
                <a:gd name="T38" fmla="*/ 97 w 149"/>
                <a:gd name="T39" fmla="*/ 25 h 320"/>
                <a:gd name="T40" fmla="*/ 90 w 149"/>
                <a:gd name="T41" fmla="*/ 8 h 320"/>
                <a:gd name="T42" fmla="*/ 73 w 149"/>
                <a:gd name="T43" fmla="*/ 0 h 320"/>
                <a:gd name="T44" fmla="*/ 55 w 149"/>
                <a:gd name="T45" fmla="*/ 8 h 320"/>
                <a:gd name="T46" fmla="*/ 48 w 149"/>
                <a:gd name="T47" fmla="*/ 25 h 320"/>
                <a:gd name="T48" fmla="*/ 55 w 149"/>
                <a:gd name="T49" fmla="*/ 43 h 320"/>
                <a:gd name="T50" fmla="*/ 73 w 149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320">
                  <a:moveTo>
                    <a:pt x="140" y="187"/>
                  </a:moveTo>
                  <a:cubicBezTo>
                    <a:pt x="144" y="186"/>
                    <a:pt x="147" y="184"/>
                    <a:pt x="149" y="183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15" y="218"/>
                    <a:pt x="15" y="218"/>
                    <a:pt x="15" y="218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70" y="320"/>
                    <a:pt x="70" y="320"/>
                    <a:pt x="70" y="320"/>
                  </a:cubicBezTo>
                  <a:cubicBezTo>
                    <a:pt x="82" y="320"/>
                    <a:pt x="82" y="320"/>
                    <a:pt x="82" y="320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9" y="109"/>
                    <a:pt x="99" y="109"/>
                    <a:pt x="99" y="109"/>
                  </a:cubicBezTo>
                  <a:lnTo>
                    <a:pt x="140" y="187"/>
                  </a:lnTo>
                  <a:close/>
                  <a:moveTo>
                    <a:pt x="73" y="50"/>
                  </a:moveTo>
                  <a:cubicBezTo>
                    <a:pt x="79" y="50"/>
                    <a:pt x="85" y="48"/>
                    <a:pt x="90" y="43"/>
                  </a:cubicBezTo>
                  <a:cubicBezTo>
                    <a:pt x="95" y="38"/>
                    <a:pt x="97" y="32"/>
                    <a:pt x="97" y="25"/>
                  </a:cubicBezTo>
                  <a:cubicBezTo>
                    <a:pt x="97" y="19"/>
                    <a:pt x="95" y="13"/>
                    <a:pt x="90" y="8"/>
                  </a:cubicBezTo>
                  <a:cubicBezTo>
                    <a:pt x="86" y="3"/>
                    <a:pt x="80" y="0"/>
                    <a:pt x="73" y="0"/>
                  </a:cubicBezTo>
                  <a:cubicBezTo>
                    <a:pt x="66" y="0"/>
                    <a:pt x="60" y="3"/>
                    <a:pt x="55" y="8"/>
                  </a:cubicBezTo>
                  <a:cubicBezTo>
                    <a:pt x="50" y="13"/>
                    <a:pt x="48" y="19"/>
                    <a:pt x="48" y="25"/>
                  </a:cubicBezTo>
                  <a:cubicBezTo>
                    <a:pt x="48" y="32"/>
                    <a:pt x="50" y="38"/>
                    <a:pt x="55" y="43"/>
                  </a:cubicBezTo>
                  <a:cubicBezTo>
                    <a:pt x="60" y="48"/>
                    <a:pt x="66" y="50"/>
                    <a:pt x="73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8" name="Freeform 496"/>
            <p:cNvSpPr>
              <a:spLocks noEditPoints="1"/>
            </p:cNvSpPr>
            <p:nvPr/>
          </p:nvSpPr>
          <p:spPr bwMode="auto">
            <a:xfrm>
              <a:off x="1444790" y="2356945"/>
              <a:ext cx="192271" cy="417597"/>
            </a:xfrm>
            <a:custGeom>
              <a:avLst/>
              <a:gdLst>
                <a:gd name="T0" fmla="*/ 139 w 148"/>
                <a:gd name="T1" fmla="*/ 187 h 320"/>
                <a:gd name="T2" fmla="*/ 148 w 148"/>
                <a:gd name="T3" fmla="*/ 183 h 320"/>
                <a:gd name="T4" fmla="*/ 102 w 148"/>
                <a:gd name="T5" fmla="*/ 75 h 320"/>
                <a:gd name="T6" fmla="*/ 44 w 148"/>
                <a:gd name="T7" fmla="*/ 75 h 320"/>
                <a:gd name="T8" fmla="*/ 0 w 148"/>
                <a:gd name="T9" fmla="*/ 183 h 320"/>
                <a:gd name="T10" fmla="*/ 9 w 148"/>
                <a:gd name="T11" fmla="*/ 186 h 320"/>
                <a:gd name="T12" fmla="*/ 49 w 148"/>
                <a:gd name="T13" fmla="*/ 109 h 320"/>
                <a:gd name="T14" fmla="*/ 55 w 148"/>
                <a:gd name="T15" fmla="*/ 144 h 320"/>
                <a:gd name="T16" fmla="*/ 14 w 148"/>
                <a:gd name="T17" fmla="*/ 218 h 320"/>
                <a:gd name="T18" fmla="*/ 55 w 148"/>
                <a:gd name="T19" fmla="*/ 218 h 320"/>
                <a:gd name="T20" fmla="*/ 69 w 148"/>
                <a:gd name="T21" fmla="*/ 320 h 320"/>
                <a:gd name="T22" fmla="*/ 81 w 148"/>
                <a:gd name="T23" fmla="*/ 320 h 320"/>
                <a:gd name="T24" fmla="*/ 92 w 148"/>
                <a:gd name="T25" fmla="*/ 218 h 320"/>
                <a:gd name="T26" fmla="*/ 133 w 148"/>
                <a:gd name="T27" fmla="*/ 218 h 320"/>
                <a:gd name="T28" fmla="*/ 92 w 148"/>
                <a:gd name="T29" fmla="*/ 144 h 320"/>
                <a:gd name="T30" fmla="*/ 98 w 148"/>
                <a:gd name="T31" fmla="*/ 109 h 320"/>
                <a:gd name="T32" fmla="*/ 139 w 148"/>
                <a:gd name="T33" fmla="*/ 187 h 320"/>
                <a:gd name="T34" fmla="*/ 72 w 148"/>
                <a:gd name="T35" fmla="*/ 50 h 320"/>
                <a:gd name="T36" fmla="*/ 89 w 148"/>
                <a:gd name="T37" fmla="*/ 43 h 320"/>
                <a:gd name="T38" fmla="*/ 97 w 148"/>
                <a:gd name="T39" fmla="*/ 25 h 320"/>
                <a:gd name="T40" fmla="*/ 90 w 148"/>
                <a:gd name="T41" fmla="*/ 8 h 320"/>
                <a:gd name="T42" fmla="*/ 72 w 148"/>
                <a:gd name="T43" fmla="*/ 0 h 320"/>
                <a:gd name="T44" fmla="*/ 54 w 148"/>
                <a:gd name="T45" fmla="*/ 8 h 320"/>
                <a:gd name="T46" fmla="*/ 47 w 148"/>
                <a:gd name="T47" fmla="*/ 25 h 320"/>
                <a:gd name="T48" fmla="*/ 54 w 148"/>
                <a:gd name="T49" fmla="*/ 43 h 320"/>
                <a:gd name="T50" fmla="*/ 72 w 148"/>
                <a:gd name="T51" fmla="*/ 5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8" h="320">
                  <a:moveTo>
                    <a:pt x="139" y="187"/>
                  </a:moveTo>
                  <a:cubicBezTo>
                    <a:pt x="143" y="186"/>
                    <a:pt x="146" y="184"/>
                    <a:pt x="148" y="183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69" y="320"/>
                    <a:pt x="69" y="320"/>
                    <a:pt x="69" y="320"/>
                  </a:cubicBezTo>
                  <a:cubicBezTo>
                    <a:pt x="81" y="320"/>
                    <a:pt x="81" y="320"/>
                    <a:pt x="81" y="320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133" y="218"/>
                    <a:pt x="133" y="218"/>
                    <a:pt x="133" y="218"/>
                  </a:cubicBezTo>
                  <a:cubicBezTo>
                    <a:pt x="92" y="144"/>
                    <a:pt x="92" y="144"/>
                    <a:pt x="92" y="144"/>
                  </a:cubicBezTo>
                  <a:cubicBezTo>
                    <a:pt x="98" y="109"/>
                    <a:pt x="98" y="109"/>
                    <a:pt x="98" y="109"/>
                  </a:cubicBezTo>
                  <a:lnTo>
                    <a:pt x="139" y="187"/>
                  </a:lnTo>
                  <a:close/>
                  <a:moveTo>
                    <a:pt x="72" y="50"/>
                  </a:moveTo>
                  <a:cubicBezTo>
                    <a:pt x="78" y="50"/>
                    <a:pt x="84" y="48"/>
                    <a:pt x="89" y="43"/>
                  </a:cubicBezTo>
                  <a:cubicBezTo>
                    <a:pt x="94" y="38"/>
                    <a:pt x="97" y="32"/>
                    <a:pt x="97" y="25"/>
                  </a:cubicBezTo>
                  <a:cubicBezTo>
                    <a:pt x="97" y="19"/>
                    <a:pt x="94" y="13"/>
                    <a:pt x="90" y="8"/>
                  </a:cubicBezTo>
                  <a:cubicBezTo>
                    <a:pt x="85" y="3"/>
                    <a:pt x="79" y="0"/>
                    <a:pt x="72" y="0"/>
                  </a:cubicBezTo>
                  <a:cubicBezTo>
                    <a:pt x="65" y="0"/>
                    <a:pt x="59" y="3"/>
                    <a:pt x="54" y="8"/>
                  </a:cubicBezTo>
                  <a:cubicBezTo>
                    <a:pt x="50" y="13"/>
                    <a:pt x="47" y="19"/>
                    <a:pt x="47" y="25"/>
                  </a:cubicBezTo>
                  <a:cubicBezTo>
                    <a:pt x="47" y="32"/>
                    <a:pt x="50" y="37"/>
                    <a:pt x="54" y="43"/>
                  </a:cubicBezTo>
                  <a:cubicBezTo>
                    <a:pt x="59" y="47"/>
                    <a:pt x="65" y="50"/>
                    <a:pt x="7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9" name="组合 218"/>
            <p:cNvGrpSpPr/>
            <p:nvPr/>
          </p:nvGrpSpPr>
          <p:grpSpPr>
            <a:xfrm>
              <a:off x="2602953" y="2936817"/>
              <a:ext cx="194764" cy="897968"/>
              <a:chOff x="10011391" y="2020210"/>
              <a:chExt cx="259760" cy="897967"/>
            </a:xfrm>
            <a:grpFill/>
          </p:grpSpPr>
          <p:sp>
            <p:nvSpPr>
              <p:cNvPr id="220" name="等腰三角形 219"/>
              <p:cNvSpPr/>
              <p:nvPr/>
            </p:nvSpPr>
            <p:spPr>
              <a:xfrm rot="16200000">
                <a:off x="10098419" y="1933205"/>
                <a:ext cx="85725" cy="25973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等腰三角形 220"/>
              <p:cNvSpPr/>
              <p:nvPr/>
            </p:nvSpPr>
            <p:spPr>
              <a:xfrm rot="16200000">
                <a:off x="10098421" y="2203953"/>
                <a:ext cx="85725" cy="259735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等腰三角形 221"/>
              <p:cNvSpPr/>
              <p:nvPr/>
            </p:nvSpPr>
            <p:spPr>
              <a:xfrm rot="16200000">
                <a:off x="10098395" y="2474701"/>
                <a:ext cx="85725" cy="2597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等腰三角形 222"/>
              <p:cNvSpPr/>
              <p:nvPr/>
            </p:nvSpPr>
            <p:spPr>
              <a:xfrm rot="16200000">
                <a:off x="10098409" y="2745448"/>
                <a:ext cx="85725" cy="25973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24" name="文本框 223"/>
          <p:cNvSpPr txBox="1"/>
          <p:nvPr/>
        </p:nvSpPr>
        <p:spPr>
          <a:xfrm>
            <a:off x="718220" y="5078470"/>
            <a:ext cx="2860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文本这里输入文本。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文本框 224"/>
          <p:cNvSpPr txBox="1"/>
          <p:nvPr/>
        </p:nvSpPr>
        <p:spPr>
          <a:xfrm>
            <a:off x="9088985" y="469818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这里输入说明文本</a:t>
            </a:r>
            <a:endParaRPr lang="zh-CN" altLang="en-US" sz="2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6" name="文本框 225"/>
          <p:cNvSpPr txBox="1"/>
          <p:nvPr/>
        </p:nvSpPr>
        <p:spPr>
          <a:xfrm>
            <a:off x="9074205" y="5078470"/>
            <a:ext cx="2860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文本这里输入文本。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图片占位符 56"/>
          <p:cNvSpPr>
            <a:spLocks noGrp="1"/>
          </p:cNvSpPr>
          <p:nvPr>
            <p:ph type="pic" sz="quarter" idx="13"/>
          </p:nvPr>
        </p:nvSpPr>
        <p:spPr>
          <a:blipFill>
            <a:blip r:embed="rId1" cstate="print"/>
            <a:stretch>
              <a:fillRect l="-78000"/>
            </a:stretch>
          </a:blipFill>
        </p:spPr>
      </p:sp>
      <p:sp>
        <p:nvSpPr>
          <p:cNvPr id="56" name="Freeform 52"/>
          <p:cNvSpPr/>
          <p:nvPr/>
        </p:nvSpPr>
        <p:spPr bwMode="auto">
          <a:xfrm flipH="1">
            <a:off x="3904079" y="2148378"/>
            <a:ext cx="4383842" cy="3338022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0" y="-14009"/>
            <a:ext cx="3659328" cy="6872009"/>
            <a:chOff x="0" y="-14009"/>
            <a:chExt cx="3659328" cy="6872009"/>
          </a:xfrm>
        </p:grpSpPr>
        <p:sp>
          <p:nvSpPr>
            <p:cNvPr id="10" name="Freeform 47"/>
            <p:cNvSpPr/>
            <p:nvPr/>
          </p:nvSpPr>
          <p:spPr bwMode="auto">
            <a:xfrm flipH="1">
              <a:off x="1010820" y="-14009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8"/>
            <p:cNvSpPr/>
            <p:nvPr/>
          </p:nvSpPr>
          <p:spPr bwMode="auto">
            <a:xfrm flipH="1">
              <a:off x="129293" y="-14009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9"/>
            <p:cNvSpPr/>
            <p:nvPr/>
          </p:nvSpPr>
          <p:spPr bwMode="auto">
            <a:xfrm flipH="1">
              <a:off x="3" y="-14009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50"/>
            <p:cNvSpPr/>
            <p:nvPr/>
          </p:nvSpPr>
          <p:spPr bwMode="auto">
            <a:xfrm flipH="1">
              <a:off x="0" y="-14009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1"/>
            <p:cNvSpPr/>
            <p:nvPr/>
          </p:nvSpPr>
          <p:spPr bwMode="auto">
            <a:xfrm flipH="1">
              <a:off x="1896270" y="1702034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2"/>
            <p:cNvSpPr/>
            <p:nvPr/>
          </p:nvSpPr>
          <p:spPr bwMode="auto">
            <a:xfrm flipH="1">
              <a:off x="1010820" y="1702034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3"/>
            <p:cNvSpPr/>
            <p:nvPr/>
          </p:nvSpPr>
          <p:spPr bwMode="auto">
            <a:xfrm flipH="1">
              <a:off x="129293" y="1702034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4"/>
            <p:cNvSpPr/>
            <p:nvPr/>
          </p:nvSpPr>
          <p:spPr bwMode="auto">
            <a:xfrm flipH="1">
              <a:off x="3" y="1702034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0"/>
            <p:cNvSpPr/>
            <p:nvPr/>
          </p:nvSpPr>
          <p:spPr bwMode="auto">
            <a:xfrm flipH="1">
              <a:off x="1896270" y="3421997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1"/>
            <p:cNvSpPr/>
            <p:nvPr/>
          </p:nvSpPr>
          <p:spPr bwMode="auto">
            <a:xfrm flipH="1">
              <a:off x="1010820" y="3421997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2"/>
            <p:cNvSpPr/>
            <p:nvPr/>
          </p:nvSpPr>
          <p:spPr bwMode="auto">
            <a:xfrm flipH="1">
              <a:off x="129293" y="3421997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5"/>
            <p:cNvSpPr/>
            <p:nvPr/>
          </p:nvSpPr>
          <p:spPr bwMode="auto">
            <a:xfrm flipH="1">
              <a:off x="1010820" y="5141957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6"/>
            <p:cNvSpPr/>
            <p:nvPr/>
          </p:nvSpPr>
          <p:spPr bwMode="auto">
            <a:xfrm flipH="1">
              <a:off x="0" y="3171251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7"/>
            <p:cNvSpPr/>
            <p:nvPr/>
          </p:nvSpPr>
          <p:spPr bwMode="auto">
            <a:xfrm flipH="1">
              <a:off x="3" y="3421997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8"/>
            <p:cNvSpPr/>
            <p:nvPr/>
          </p:nvSpPr>
          <p:spPr bwMode="auto">
            <a:xfrm flipH="1">
              <a:off x="0" y="3421997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9"/>
            <p:cNvSpPr/>
            <p:nvPr/>
          </p:nvSpPr>
          <p:spPr bwMode="auto">
            <a:xfrm flipH="1">
              <a:off x="129293" y="5141957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0"/>
            <p:cNvSpPr/>
            <p:nvPr/>
          </p:nvSpPr>
          <p:spPr bwMode="auto">
            <a:xfrm flipH="1">
              <a:off x="3" y="5141957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1"/>
            <p:cNvSpPr/>
            <p:nvPr/>
          </p:nvSpPr>
          <p:spPr bwMode="auto">
            <a:xfrm flipH="1">
              <a:off x="0" y="6607254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flipH="1">
            <a:off x="8532672" y="-14009"/>
            <a:ext cx="3659328" cy="6872009"/>
            <a:chOff x="0" y="-14009"/>
            <a:chExt cx="3659328" cy="6872009"/>
          </a:xfrm>
        </p:grpSpPr>
        <p:sp>
          <p:nvSpPr>
            <p:cNvPr id="37" name="Freeform 47"/>
            <p:cNvSpPr/>
            <p:nvPr/>
          </p:nvSpPr>
          <p:spPr bwMode="auto">
            <a:xfrm flipH="1">
              <a:off x="1010820" y="-14009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8"/>
            <p:cNvSpPr/>
            <p:nvPr/>
          </p:nvSpPr>
          <p:spPr bwMode="auto">
            <a:xfrm flipH="1">
              <a:off x="129293" y="-14009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9"/>
            <p:cNvSpPr/>
            <p:nvPr/>
          </p:nvSpPr>
          <p:spPr bwMode="auto">
            <a:xfrm flipH="1">
              <a:off x="3" y="-14009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50"/>
            <p:cNvSpPr/>
            <p:nvPr/>
          </p:nvSpPr>
          <p:spPr bwMode="auto">
            <a:xfrm flipH="1">
              <a:off x="0" y="-14009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1"/>
            <p:cNvSpPr/>
            <p:nvPr/>
          </p:nvSpPr>
          <p:spPr bwMode="auto">
            <a:xfrm flipH="1">
              <a:off x="1896270" y="1702034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2"/>
            <p:cNvSpPr/>
            <p:nvPr/>
          </p:nvSpPr>
          <p:spPr bwMode="auto">
            <a:xfrm flipH="1">
              <a:off x="1010820" y="1702034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3"/>
            <p:cNvSpPr/>
            <p:nvPr/>
          </p:nvSpPr>
          <p:spPr bwMode="auto">
            <a:xfrm flipH="1">
              <a:off x="129293" y="1702034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4"/>
            <p:cNvSpPr/>
            <p:nvPr/>
          </p:nvSpPr>
          <p:spPr bwMode="auto">
            <a:xfrm flipH="1">
              <a:off x="3" y="1702034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0"/>
            <p:cNvSpPr/>
            <p:nvPr/>
          </p:nvSpPr>
          <p:spPr bwMode="auto">
            <a:xfrm flipH="1">
              <a:off x="1896270" y="3421997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1"/>
            <p:cNvSpPr/>
            <p:nvPr/>
          </p:nvSpPr>
          <p:spPr bwMode="auto">
            <a:xfrm flipH="1">
              <a:off x="1010820" y="3421997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2"/>
            <p:cNvSpPr/>
            <p:nvPr/>
          </p:nvSpPr>
          <p:spPr bwMode="auto">
            <a:xfrm flipH="1">
              <a:off x="129293" y="3421997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5"/>
            <p:cNvSpPr/>
            <p:nvPr/>
          </p:nvSpPr>
          <p:spPr bwMode="auto">
            <a:xfrm flipH="1">
              <a:off x="1010820" y="5141957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6"/>
            <p:cNvSpPr/>
            <p:nvPr/>
          </p:nvSpPr>
          <p:spPr bwMode="auto">
            <a:xfrm flipH="1">
              <a:off x="0" y="3171251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7"/>
            <p:cNvSpPr/>
            <p:nvPr/>
          </p:nvSpPr>
          <p:spPr bwMode="auto">
            <a:xfrm flipH="1">
              <a:off x="3" y="3421997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8"/>
            <p:cNvSpPr/>
            <p:nvPr/>
          </p:nvSpPr>
          <p:spPr bwMode="auto">
            <a:xfrm flipH="1">
              <a:off x="0" y="3421997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9"/>
            <p:cNvSpPr/>
            <p:nvPr/>
          </p:nvSpPr>
          <p:spPr bwMode="auto">
            <a:xfrm flipH="1">
              <a:off x="129293" y="5141957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0"/>
            <p:cNvSpPr/>
            <p:nvPr/>
          </p:nvSpPr>
          <p:spPr bwMode="auto">
            <a:xfrm flipH="1">
              <a:off x="3" y="5141957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1"/>
            <p:cNvSpPr/>
            <p:nvPr/>
          </p:nvSpPr>
          <p:spPr bwMode="auto">
            <a:xfrm flipH="1">
              <a:off x="0" y="6607254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2857500" y="2274838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dirty="0" smtClean="0"/>
              <a:t>THANK</a:t>
            </a:r>
            <a:endParaRPr lang="en-US" altLang="zh-CN" sz="7200" b="1" dirty="0" smtClean="0"/>
          </a:p>
          <a:p>
            <a:pPr algn="ctr"/>
            <a:r>
              <a:rPr lang="en-US" altLang="zh-CN" sz="7200" b="1" dirty="0" smtClean="0"/>
              <a:t>YOU</a:t>
            </a:r>
            <a:endParaRPr lang="zh-CN" alt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 rot="5400000">
            <a:off x="-1045741" y="1045741"/>
            <a:ext cx="5825282" cy="3733800"/>
            <a:chOff x="0" y="0"/>
            <a:chExt cx="10721352" cy="6872009"/>
          </a:xfrm>
        </p:grpSpPr>
        <p:sp>
          <p:nvSpPr>
            <p:cNvPr id="4" name="Freeform 40"/>
            <p:cNvSpPr/>
            <p:nvPr/>
          </p:nvSpPr>
          <p:spPr bwMode="auto">
            <a:xfrm flipH="1">
              <a:off x="4544775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41"/>
            <p:cNvSpPr/>
            <p:nvPr/>
          </p:nvSpPr>
          <p:spPr bwMode="auto">
            <a:xfrm flipH="1">
              <a:off x="3659326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42"/>
            <p:cNvSpPr/>
            <p:nvPr/>
          </p:nvSpPr>
          <p:spPr bwMode="auto">
            <a:xfrm flipH="1">
              <a:off x="2777798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43"/>
            <p:cNvSpPr/>
            <p:nvPr/>
          </p:nvSpPr>
          <p:spPr bwMode="auto">
            <a:xfrm flipH="1">
              <a:off x="542630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4"/>
            <p:cNvSpPr/>
            <p:nvPr/>
          </p:nvSpPr>
          <p:spPr bwMode="auto">
            <a:xfrm flipH="1">
              <a:off x="4544775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5"/>
            <p:cNvSpPr/>
            <p:nvPr/>
          </p:nvSpPr>
          <p:spPr bwMode="auto">
            <a:xfrm flipH="1">
              <a:off x="3659326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6"/>
            <p:cNvSpPr/>
            <p:nvPr/>
          </p:nvSpPr>
          <p:spPr bwMode="auto">
            <a:xfrm flipH="1">
              <a:off x="2777798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7"/>
            <p:cNvSpPr/>
            <p:nvPr/>
          </p:nvSpPr>
          <p:spPr bwMode="auto">
            <a:xfrm flipH="1">
              <a:off x="1010820" y="0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8"/>
            <p:cNvSpPr/>
            <p:nvPr/>
          </p:nvSpPr>
          <p:spPr bwMode="auto">
            <a:xfrm flipH="1">
              <a:off x="129293" y="0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9"/>
            <p:cNvSpPr/>
            <p:nvPr/>
          </p:nvSpPr>
          <p:spPr bwMode="auto">
            <a:xfrm flipH="1">
              <a:off x="3" y="0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0"/>
            <p:cNvSpPr/>
            <p:nvPr/>
          </p:nvSpPr>
          <p:spPr bwMode="auto">
            <a:xfrm flipH="1">
              <a:off x="0" y="0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1"/>
            <p:cNvSpPr/>
            <p:nvPr/>
          </p:nvSpPr>
          <p:spPr bwMode="auto">
            <a:xfrm flipH="1">
              <a:off x="1896270" y="1716043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2"/>
            <p:cNvSpPr/>
            <p:nvPr/>
          </p:nvSpPr>
          <p:spPr bwMode="auto">
            <a:xfrm flipH="1">
              <a:off x="1010820" y="1716043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3"/>
            <p:cNvSpPr/>
            <p:nvPr/>
          </p:nvSpPr>
          <p:spPr bwMode="auto">
            <a:xfrm flipH="1">
              <a:off x="12929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"/>
            <p:cNvSpPr/>
            <p:nvPr/>
          </p:nvSpPr>
          <p:spPr bwMode="auto">
            <a:xfrm flipH="1">
              <a:off x="3" y="1716043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5"/>
            <p:cNvSpPr/>
            <p:nvPr/>
          </p:nvSpPr>
          <p:spPr bwMode="auto">
            <a:xfrm flipH="1">
              <a:off x="542630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6"/>
            <p:cNvSpPr/>
            <p:nvPr/>
          </p:nvSpPr>
          <p:spPr bwMode="auto">
            <a:xfrm flipH="1">
              <a:off x="4544775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7"/>
            <p:cNvSpPr/>
            <p:nvPr/>
          </p:nvSpPr>
          <p:spPr bwMode="auto">
            <a:xfrm flipH="1">
              <a:off x="3659326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/>
            <p:nvPr/>
          </p:nvSpPr>
          <p:spPr bwMode="auto">
            <a:xfrm flipH="1">
              <a:off x="4544775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9"/>
            <p:cNvSpPr/>
            <p:nvPr/>
          </p:nvSpPr>
          <p:spPr bwMode="auto">
            <a:xfrm flipH="1">
              <a:off x="2777798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0"/>
            <p:cNvSpPr/>
            <p:nvPr/>
          </p:nvSpPr>
          <p:spPr bwMode="auto">
            <a:xfrm flipH="1">
              <a:off x="1896270" y="3436006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1"/>
            <p:cNvSpPr/>
            <p:nvPr/>
          </p:nvSpPr>
          <p:spPr bwMode="auto">
            <a:xfrm flipH="1">
              <a:off x="1010820" y="3436006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"/>
            <p:cNvSpPr/>
            <p:nvPr/>
          </p:nvSpPr>
          <p:spPr bwMode="auto">
            <a:xfrm flipH="1">
              <a:off x="12929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3"/>
            <p:cNvSpPr/>
            <p:nvPr/>
          </p:nvSpPr>
          <p:spPr bwMode="auto">
            <a:xfrm flipH="1">
              <a:off x="3659326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4"/>
            <p:cNvSpPr/>
            <p:nvPr/>
          </p:nvSpPr>
          <p:spPr bwMode="auto">
            <a:xfrm flipH="1">
              <a:off x="2777798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5"/>
            <p:cNvSpPr/>
            <p:nvPr/>
          </p:nvSpPr>
          <p:spPr bwMode="auto">
            <a:xfrm flipH="1">
              <a:off x="1010820" y="5155966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6"/>
            <p:cNvSpPr/>
            <p:nvPr/>
          </p:nvSpPr>
          <p:spPr bwMode="auto">
            <a:xfrm flipH="1">
              <a:off x="0" y="3185260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7"/>
            <p:cNvSpPr/>
            <p:nvPr/>
          </p:nvSpPr>
          <p:spPr bwMode="auto">
            <a:xfrm flipH="1">
              <a:off x="3" y="3436006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8"/>
            <p:cNvSpPr/>
            <p:nvPr/>
          </p:nvSpPr>
          <p:spPr bwMode="auto">
            <a:xfrm flipH="1">
              <a:off x="0" y="3436006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9"/>
            <p:cNvSpPr/>
            <p:nvPr/>
          </p:nvSpPr>
          <p:spPr bwMode="auto">
            <a:xfrm flipH="1">
              <a:off x="129293" y="5155966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0"/>
            <p:cNvSpPr/>
            <p:nvPr/>
          </p:nvSpPr>
          <p:spPr bwMode="auto">
            <a:xfrm flipH="1">
              <a:off x="3" y="5155966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1"/>
            <p:cNvSpPr/>
            <p:nvPr/>
          </p:nvSpPr>
          <p:spPr bwMode="auto">
            <a:xfrm flipH="1">
              <a:off x="0" y="6621263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 flipH="1">
              <a:off x="8072847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 flipH="1">
              <a:off x="7187398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 flipH="1">
              <a:off x="6305870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"/>
            <p:cNvSpPr/>
            <p:nvPr/>
          </p:nvSpPr>
          <p:spPr bwMode="auto">
            <a:xfrm flipH="1">
              <a:off x="8954375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4"/>
            <p:cNvSpPr/>
            <p:nvPr/>
          </p:nvSpPr>
          <p:spPr bwMode="auto">
            <a:xfrm flipH="1">
              <a:off x="8072847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5"/>
            <p:cNvSpPr/>
            <p:nvPr/>
          </p:nvSpPr>
          <p:spPr bwMode="auto">
            <a:xfrm flipH="1">
              <a:off x="7187398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6"/>
            <p:cNvSpPr/>
            <p:nvPr/>
          </p:nvSpPr>
          <p:spPr bwMode="auto">
            <a:xfrm flipH="1">
              <a:off x="6305870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5"/>
            <p:cNvSpPr/>
            <p:nvPr/>
          </p:nvSpPr>
          <p:spPr bwMode="auto">
            <a:xfrm flipH="1">
              <a:off x="8954375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6"/>
            <p:cNvSpPr/>
            <p:nvPr/>
          </p:nvSpPr>
          <p:spPr bwMode="auto">
            <a:xfrm flipH="1">
              <a:off x="8072847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7"/>
            <p:cNvSpPr/>
            <p:nvPr/>
          </p:nvSpPr>
          <p:spPr bwMode="auto">
            <a:xfrm flipH="1">
              <a:off x="7187398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8"/>
            <p:cNvSpPr/>
            <p:nvPr/>
          </p:nvSpPr>
          <p:spPr bwMode="auto">
            <a:xfrm flipH="1">
              <a:off x="8072847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9"/>
            <p:cNvSpPr/>
            <p:nvPr/>
          </p:nvSpPr>
          <p:spPr bwMode="auto">
            <a:xfrm flipH="1">
              <a:off x="6305870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3"/>
            <p:cNvSpPr/>
            <p:nvPr/>
          </p:nvSpPr>
          <p:spPr bwMode="auto">
            <a:xfrm flipH="1">
              <a:off x="7187398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4"/>
            <p:cNvSpPr/>
            <p:nvPr/>
          </p:nvSpPr>
          <p:spPr bwMode="auto">
            <a:xfrm flipH="1">
              <a:off x="6305870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07280" y="1988238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PART ONE</a:t>
            </a:r>
            <a:endParaRPr lang="zh-CN" altLang="en-US" sz="6000" b="1" dirty="0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907280" y="3022267"/>
            <a:ext cx="589788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122545" y="3356742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83080" y="329697"/>
            <a:ext cx="5897880" cy="97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endParaRPr lang="zh-CN" altLang="en-US" sz="2800" dirty="0" smtClean="0">
              <a:sym typeface="+mn-ea"/>
            </a:endParaRPr>
          </a:p>
          <a:p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726490" y="3079824"/>
            <a:ext cx="5904522" cy="1853235"/>
            <a:chOff x="726490" y="3079824"/>
            <a:chExt cx="5904522" cy="1853235"/>
          </a:xfrm>
          <a:solidFill>
            <a:schemeClr val="accent3"/>
          </a:solidFill>
        </p:grpSpPr>
        <p:sp>
          <p:nvSpPr>
            <p:cNvPr id="25" name="Freeform 6"/>
            <p:cNvSpPr/>
            <p:nvPr/>
          </p:nvSpPr>
          <p:spPr bwMode="auto">
            <a:xfrm>
              <a:off x="1485743" y="3079824"/>
              <a:ext cx="277365" cy="424902"/>
            </a:xfrm>
            <a:custGeom>
              <a:avLst/>
              <a:gdLst>
                <a:gd name="T0" fmla="*/ 11 w 22"/>
                <a:gd name="T1" fmla="*/ 34 h 34"/>
                <a:gd name="T2" fmla="*/ 22 w 22"/>
                <a:gd name="T3" fmla="*/ 0 h 34"/>
                <a:gd name="T4" fmla="*/ 0 w 22"/>
                <a:gd name="T5" fmla="*/ 0 h 34"/>
                <a:gd name="T6" fmla="*/ 11 w 22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4">
                  <a:moveTo>
                    <a:pt x="11" y="34"/>
                  </a:moveTo>
                  <a:cubicBezTo>
                    <a:pt x="11" y="34"/>
                    <a:pt x="15" y="1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"/>
                    <a:pt x="11" y="34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1498350" y="3605761"/>
              <a:ext cx="252150" cy="262968"/>
            </a:xfrm>
            <a:custGeom>
              <a:avLst/>
              <a:gdLst>
                <a:gd name="T0" fmla="*/ 10 w 20"/>
                <a:gd name="T1" fmla="*/ 21 h 21"/>
                <a:gd name="T2" fmla="*/ 0 w 20"/>
                <a:gd name="T3" fmla="*/ 11 h 21"/>
                <a:gd name="T4" fmla="*/ 10 w 20"/>
                <a:gd name="T5" fmla="*/ 0 h 21"/>
                <a:gd name="T6" fmla="*/ 20 w 20"/>
                <a:gd name="T7" fmla="*/ 11 h 21"/>
                <a:gd name="T8" fmla="*/ 10 w 20"/>
                <a:gd name="T9" fmla="*/ 21 h 21"/>
                <a:gd name="T10" fmla="*/ 10 w 20"/>
                <a:gd name="T11" fmla="*/ 5 h 21"/>
                <a:gd name="T12" fmla="*/ 4 w 20"/>
                <a:gd name="T13" fmla="*/ 11 h 21"/>
                <a:gd name="T14" fmla="*/ 10 w 20"/>
                <a:gd name="T15" fmla="*/ 16 h 21"/>
                <a:gd name="T16" fmla="*/ 16 w 20"/>
                <a:gd name="T17" fmla="*/ 11 h 21"/>
                <a:gd name="T18" fmla="*/ 10 w 20"/>
                <a:gd name="T1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1"/>
                  </a:cubicBezTo>
                  <a:cubicBezTo>
                    <a:pt x="20" y="16"/>
                    <a:pt x="16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1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1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2130128" y="4531687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2"/>
            <p:cNvSpPr>
              <a:spLocks noEditPoints="1"/>
            </p:cNvSpPr>
            <p:nvPr/>
          </p:nvSpPr>
          <p:spPr bwMode="auto">
            <a:xfrm>
              <a:off x="3015456" y="3316496"/>
              <a:ext cx="252150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3951214" y="4131698"/>
              <a:ext cx="252150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5000440" y="3355249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5"/>
            <p:cNvSpPr>
              <a:spLocks noEditPoints="1"/>
            </p:cNvSpPr>
            <p:nvPr/>
          </p:nvSpPr>
          <p:spPr bwMode="auto">
            <a:xfrm>
              <a:off x="6378862" y="3705412"/>
              <a:ext cx="252150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726490" y="3805063"/>
              <a:ext cx="847506" cy="1127996"/>
            </a:xfrm>
            <a:custGeom>
              <a:avLst/>
              <a:gdLst>
                <a:gd name="T0" fmla="*/ 27 w 605"/>
                <a:gd name="T1" fmla="*/ 815 h 815"/>
                <a:gd name="T2" fmla="*/ 0 w 605"/>
                <a:gd name="T3" fmla="*/ 797 h 815"/>
                <a:gd name="T4" fmla="*/ 587 w 605"/>
                <a:gd name="T5" fmla="*/ 0 h 815"/>
                <a:gd name="T6" fmla="*/ 605 w 605"/>
                <a:gd name="T7" fmla="*/ 18 h 815"/>
                <a:gd name="T8" fmla="*/ 27 w 605"/>
                <a:gd name="T9" fmla="*/ 815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5" h="815">
                  <a:moveTo>
                    <a:pt x="27" y="815"/>
                  </a:moveTo>
                  <a:lnTo>
                    <a:pt x="0" y="797"/>
                  </a:lnTo>
                  <a:lnTo>
                    <a:pt x="587" y="0"/>
                  </a:lnTo>
                  <a:lnTo>
                    <a:pt x="605" y="18"/>
                  </a:lnTo>
                  <a:lnTo>
                    <a:pt x="27" y="8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1700071" y="3767695"/>
              <a:ext cx="505702" cy="826275"/>
            </a:xfrm>
            <a:custGeom>
              <a:avLst/>
              <a:gdLst>
                <a:gd name="T0" fmla="*/ 334 w 361"/>
                <a:gd name="T1" fmla="*/ 597 h 597"/>
                <a:gd name="T2" fmla="*/ 0 w 361"/>
                <a:gd name="T3" fmla="*/ 18 h 597"/>
                <a:gd name="T4" fmla="*/ 27 w 361"/>
                <a:gd name="T5" fmla="*/ 0 h 597"/>
                <a:gd name="T6" fmla="*/ 361 w 361"/>
                <a:gd name="T7" fmla="*/ 588 h 597"/>
                <a:gd name="T8" fmla="*/ 334 w 361"/>
                <a:gd name="T9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597">
                  <a:moveTo>
                    <a:pt x="334" y="597"/>
                  </a:moveTo>
                  <a:lnTo>
                    <a:pt x="0" y="18"/>
                  </a:lnTo>
                  <a:lnTo>
                    <a:pt x="27" y="0"/>
                  </a:lnTo>
                  <a:lnTo>
                    <a:pt x="361" y="588"/>
                  </a:lnTo>
                  <a:lnTo>
                    <a:pt x="334" y="5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2320641" y="3504726"/>
              <a:ext cx="795675" cy="1101699"/>
            </a:xfrm>
            <a:custGeom>
              <a:avLst/>
              <a:gdLst>
                <a:gd name="T0" fmla="*/ 18 w 568"/>
                <a:gd name="T1" fmla="*/ 796 h 796"/>
                <a:gd name="T2" fmla="*/ 0 w 568"/>
                <a:gd name="T3" fmla="*/ 778 h 796"/>
                <a:gd name="T4" fmla="*/ 541 w 568"/>
                <a:gd name="T5" fmla="*/ 0 h 796"/>
                <a:gd name="T6" fmla="*/ 568 w 568"/>
                <a:gd name="T7" fmla="*/ 18 h 796"/>
                <a:gd name="T8" fmla="*/ 18 w 568"/>
                <a:gd name="T9" fmla="*/ 796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8" h="796">
                  <a:moveTo>
                    <a:pt x="18" y="796"/>
                  </a:moveTo>
                  <a:lnTo>
                    <a:pt x="0" y="778"/>
                  </a:lnTo>
                  <a:lnTo>
                    <a:pt x="541" y="0"/>
                  </a:lnTo>
                  <a:lnTo>
                    <a:pt x="568" y="18"/>
                  </a:lnTo>
                  <a:lnTo>
                    <a:pt x="18" y="7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3204568" y="3504726"/>
              <a:ext cx="809683" cy="689254"/>
            </a:xfrm>
            <a:custGeom>
              <a:avLst/>
              <a:gdLst>
                <a:gd name="T0" fmla="*/ 560 w 578"/>
                <a:gd name="T1" fmla="*/ 498 h 498"/>
                <a:gd name="T2" fmla="*/ 0 w 578"/>
                <a:gd name="T3" fmla="*/ 18 h 498"/>
                <a:gd name="T4" fmla="*/ 18 w 578"/>
                <a:gd name="T5" fmla="*/ 0 h 498"/>
                <a:gd name="T6" fmla="*/ 578 w 578"/>
                <a:gd name="T7" fmla="*/ 480 h 498"/>
                <a:gd name="T8" fmla="*/ 560 w 578"/>
                <a:gd name="T9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" h="498">
                  <a:moveTo>
                    <a:pt x="560" y="498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578" y="480"/>
                  </a:lnTo>
                  <a:lnTo>
                    <a:pt x="560" y="4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4165542" y="3542095"/>
              <a:ext cx="910543" cy="714167"/>
            </a:xfrm>
            <a:custGeom>
              <a:avLst/>
              <a:gdLst>
                <a:gd name="T0" fmla="*/ 18 w 650"/>
                <a:gd name="T1" fmla="*/ 516 h 516"/>
                <a:gd name="T2" fmla="*/ 0 w 650"/>
                <a:gd name="T3" fmla="*/ 489 h 516"/>
                <a:gd name="T4" fmla="*/ 632 w 650"/>
                <a:gd name="T5" fmla="*/ 0 h 516"/>
                <a:gd name="T6" fmla="*/ 650 w 650"/>
                <a:gd name="T7" fmla="*/ 27 h 516"/>
                <a:gd name="T8" fmla="*/ 18 w 650"/>
                <a:gd name="T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516">
                  <a:moveTo>
                    <a:pt x="18" y="516"/>
                  </a:moveTo>
                  <a:lnTo>
                    <a:pt x="0" y="489"/>
                  </a:lnTo>
                  <a:lnTo>
                    <a:pt x="632" y="0"/>
                  </a:lnTo>
                  <a:lnTo>
                    <a:pt x="650" y="27"/>
                  </a:lnTo>
                  <a:lnTo>
                    <a:pt x="18" y="5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5228776" y="3479813"/>
              <a:ext cx="1187909" cy="350164"/>
            </a:xfrm>
            <a:custGeom>
              <a:avLst/>
              <a:gdLst>
                <a:gd name="T0" fmla="*/ 839 w 848"/>
                <a:gd name="T1" fmla="*/ 253 h 253"/>
                <a:gd name="T2" fmla="*/ 0 w 848"/>
                <a:gd name="T3" fmla="*/ 27 h 253"/>
                <a:gd name="T4" fmla="*/ 9 w 848"/>
                <a:gd name="T5" fmla="*/ 0 h 253"/>
                <a:gd name="T6" fmla="*/ 848 w 848"/>
                <a:gd name="T7" fmla="*/ 226 h 253"/>
                <a:gd name="T8" fmla="*/ 839 w 848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8" h="253">
                  <a:moveTo>
                    <a:pt x="839" y="253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848" y="226"/>
                  </a:lnTo>
                  <a:lnTo>
                    <a:pt x="839" y="2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1705" y="2440396"/>
            <a:ext cx="6550309" cy="2691966"/>
            <a:chOff x="751705" y="2440396"/>
            <a:chExt cx="6550309" cy="2691966"/>
          </a:xfrm>
          <a:solidFill>
            <a:schemeClr val="accent2"/>
          </a:solidFill>
        </p:grpSpPr>
        <p:sp>
          <p:nvSpPr>
            <p:cNvPr id="39" name="Freeform 7"/>
            <p:cNvSpPr/>
            <p:nvPr/>
          </p:nvSpPr>
          <p:spPr bwMode="auto">
            <a:xfrm>
              <a:off x="2914596" y="2440396"/>
              <a:ext cx="277365" cy="438742"/>
            </a:xfrm>
            <a:custGeom>
              <a:avLst/>
              <a:gdLst>
                <a:gd name="T0" fmla="*/ 11 w 22"/>
                <a:gd name="T1" fmla="*/ 35 h 35"/>
                <a:gd name="T2" fmla="*/ 22 w 22"/>
                <a:gd name="T3" fmla="*/ 0 h 35"/>
                <a:gd name="T4" fmla="*/ 0 w 22"/>
                <a:gd name="T5" fmla="*/ 0 h 35"/>
                <a:gd name="T6" fmla="*/ 11 w 22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35">
                  <a:moveTo>
                    <a:pt x="11" y="35"/>
                  </a:moveTo>
                  <a:cubicBezTo>
                    <a:pt x="11" y="35"/>
                    <a:pt x="15" y="11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1"/>
                    <a:pt x="11" y="35"/>
                    <a:pt x="1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2"/>
            <p:cNvSpPr>
              <a:spLocks noEditPoints="1"/>
            </p:cNvSpPr>
            <p:nvPr/>
          </p:nvSpPr>
          <p:spPr bwMode="auto">
            <a:xfrm>
              <a:off x="2901988" y="2953877"/>
              <a:ext cx="264758" cy="250512"/>
            </a:xfrm>
            <a:custGeom>
              <a:avLst/>
              <a:gdLst>
                <a:gd name="T0" fmla="*/ 10 w 21"/>
                <a:gd name="T1" fmla="*/ 20 h 20"/>
                <a:gd name="T2" fmla="*/ 0 w 21"/>
                <a:gd name="T3" fmla="*/ 10 h 20"/>
                <a:gd name="T4" fmla="*/ 10 w 21"/>
                <a:gd name="T5" fmla="*/ 0 h 20"/>
                <a:gd name="T6" fmla="*/ 21 w 21"/>
                <a:gd name="T7" fmla="*/ 10 h 20"/>
                <a:gd name="T8" fmla="*/ 10 w 21"/>
                <a:gd name="T9" fmla="*/ 20 h 20"/>
                <a:gd name="T10" fmla="*/ 10 w 21"/>
                <a:gd name="T11" fmla="*/ 4 h 20"/>
                <a:gd name="T12" fmla="*/ 5 w 21"/>
                <a:gd name="T13" fmla="*/ 10 h 20"/>
                <a:gd name="T14" fmla="*/ 10 w 21"/>
                <a:gd name="T15" fmla="*/ 16 h 20"/>
                <a:gd name="T16" fmla="*/ 16 w 21"/>
                <a:gd name="T17" fmla="*/ 10 h 20"/>
                <a:gd name="T18" fmla="*/ 10 w 21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33"/>
            <p:cNvSpPr>
              <a:spLocks noEditPoints="1"/>
            </p:cNvSpPr>
            <p:nvPr/>
          </p:nvSpPr>
          <p:spPr bwMode="auto">
            <a:xfrm>
              <a:off x="1966230" y="3630674"/>
              <a:ext cx="252150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5 w 20"/>
                <a:gd name="T13" fmla="*/ 10 h 20"/>
                <a:gd name="T14" fmla="*/ 10 w 20"/>
                <a:gd name="T15" fmla="*/ 15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6"/>
                    <a:pt x="5" y="10"/>
                  </a:cubicBezTo>
                  <a:cubicBezTo>
                    <a:pt x="5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4"/>
            <p:cNvSpPr>
              <a:spLocks noEditPoints="1"/>
            </p:cNvSpPr>
            <p:nvPr/>
          </p:nvSpPr>
          <p:spPr bwMode="auto">
            <a:xfrm>
              <a:off x="3634625" y="3655587"/>
              <a:ext cx="253552" cy="262968"/>
            </a:xfrm>
            <a:custGeom>
              <a:avLst/>
              <a:gdLst>
                <a:gd name="T0" fmla="*/ 10 w 20"/>
                <a:gd name="T1" fmla="*/ 21 h 21"/>
                <a:gd name="T2" fmla="*/ 0 w 20"/>
                <a:gd name="T3" fmla="*/ 10 h 21"/>
                <a:gd name="T4" fmla="*/ 10 w 20"/>
                <a:gd name="T5" fmla="*/ 0 h 21"/>
                <a:gd name="T6" fmla="*/ 20 w 20"/>
                <a:gd name="T7" fmla="*/ 10 h 21"/>
                <a:gd name="T8" fmla="*/ 10 w 20"/>
                <a:gd name="T9" fmla="*/ 21 h 21"/>
                <a:gd name="T10" fmla="*/ 10 w 20"/>
                <a:gd name="T11" fmla="*/ 5 h 21"/>
                <a:gd name="T12" fmla="*/ 4 w 20"/>
                <a:gd name="T13" fmla="*/ 10 h 21"/>
                <a:gd name="T14" fmla="*/ 10 w 20"/>
                <a:gd name="T15" fmla="*/ 16 h 21"/>
                <a:gd name="T16" fmla="*/ 16 w 20"/>
                <a:gd name="T17" fmla="*/ 10 h 21"/>
                <a:gd name="T18" fmla="*/ 10 w 20"/>
                <a:gd name="T1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4" y="21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5"/>
            <p:cNvSpPr>
              <a:spLocks noEditPoints="1"/>
            </p:cNvSpPr>
            <p:nvPr/>
          </p:nvSpPr>
          <p:spPr bwMode="auto">
            <a:xfrm>
              <a:off x="4658636" y="4092945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5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6"/>
            <p:cNvSpPr>
              <a:spLocks noEditPoints="1"/>
            </p:cNvSpPr>
            <p:nvPr/>
          </p:nvSpPr>
          <p:spPr bwMode="auto">
            <a:xfrm>
              <a:off x="5644824" y="3142107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7"/>
            <p:cNvSpPr>
              <a:spLocks noEditPoints="1"/>
            </p:cNvSpPr>
            <p:nvPr/>
          </p:nvSpPr>
          <p:spPr bwMode="auto">
            <a:xfrm>
              <a:off x="7048462" y="3142107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8"/>
            <p:cNvSpPr/>
            <p:nvPr/>
          </p:nvSpPr>
          <p:spPr bwMode="auto">
            <a:xfrm>
              <a:off x="751705" y="3817520"/>
              <a:ext cx="1290170" cy="1314842"/>
            </a:xfrm>
            <a:custGeom>
              <a:avLst/>
              <a:gdLst>
                <a:gd name="T0" fmla="*/ 27 w 921"/>
                <a:gd name="T1" fmla="*/ 950 h 950"/>
                <a:gd name="T2" fmla="*/ 0 w 921"/>
                <a:gd name="T3" fmla="*/ 932 h 950"/>
                <a:gd name="T4" fmla="*/ 903 w 921"/>
                <a:gd name="T5" fmla="*/ 0 h 950"/>
                <a:gd name="T6" fmla="*/ 921 w 921"/>
                <a:gd name="T7" fmla="*/ 19 h 950"/>
                <a:gd name="T8" fmla="*/ 27 w 921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1" h="950">
                  <a:moveTo>
                    <a:pt x="27" y="950"/>
                  </a:moveTo>
                  <a:lnTo>
                    <a:pt x="0" y="932"/>
                  </a:lnTo>
                  <a:lnTo>
                    <a:pt x="903" y="0"/>
                  </a:lnTo>
                  <a:lnTo>
                    <a:pt x="921" y="19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39"/>
            <p:cNvSpPr/>
            <p:nvPr/>
          </p:nvSpPr>
          <p:spPr bwMode="auto">
            <a:xfrm>
              <a:off x="2155343" y="3104737"/>
              <a:ext cx="797076" cy="588219"/>
            </a:xfrm>
            <a:custGeom>
              <a:avLst/>
              <a:gdLst>
                <a:gd name="T0" fmla="*/ 18 w 569"/>
                <a:gd name="T1" fmla="*/ 425 h 425"/>
                <a:gd name="T2" fmla="*/ 0 w 569"/>
                <a:gd name="T3" fmla="*/ 407 h 425"/>
                <a:gd name="T4" fmla="*/ 551 w 569"/>
                <a:gd name="T5" fmla="*/ 0 h 425"/>
                <a:gd name="T6" fmla="*/ 569 w 569"/>
                <a:gd name="T7" fmla="*/ 18 h 425"/>
                <a:gd name="T8" fmla="*/ 18 w 569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9" h="425">
                  <a:moveTo>
                    <a:pt x="18" y="425"/>
                  </a:moveTo>
                  <a:lnTo>
                    <a:pt x="0" y="407"/>
                  </a:lnTo>
                  <a:lnTo>
                    <a:pt x="551" y="0"/>
                  </a:lnTo>
                  <a:lnTo>
                    <a:pt x="569" y="18"/>
                  </a:lnTo>
                  <a:lnTo>
                    <a:pt x="18" y="4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0"/>
            <p:cNvSpPr/>
            <p:nvPr/>
          </p:nvSpPr>
          <p:spPr bwMode="auto">
            <a:xfrm>
              <a:off x="3116316" y="3104737"/>
              <a:ext cx="581347" cy="625588"/>
            </a:xfrm>
            <a:custGeom>
              <a:avLst/>
              <a:gdLst>
                <a:gd name="T0" fmla="*/ 397 w 415"/>
                <a:gd name="T1" fmla="*/ 452 h 452"/>
                <a:gd name="T2" fmla="*/ 0 w 415"/>
                <a:gd name="T3" fmla="*/ 27 h 452"/>
                <a:gd name="T4" fmla="*/ 18 w 415"/>
                <a:gd name="T5" fmla="*/ 0 h 452"/>
                <a:gd name="T6" fmla="*/ 415 w 415"/>
                <a:gd name="T7" fmla="*/ 434 h 452"/>
                <a:gd name="T8" fmla="*/ 397 w 415"/>
                <a:gd name="T9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452">
                  <a:moveTo>
                    <a:pt x="397" y="452"/>
                  </a:moveTo>
                  <a:lnTo>
                    <a:pt x="0" y="27"/>
                  </a:lnTo>
                  <a:lnTo>
                    <a:pt x="18" y="0"/>
                  </a:lnTo>
                  <a:lnTo>
                    <a:pt x="415" y="434"/>
                  </a:lnTo>
                  <a:lnTo>
                    <a:pt x="397" y="4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3850354" y="3805063"/>
              <a:ext cx="833498" cy="401373"/>
            </a:xfrm>
            <a:custGeom>
              <a:avLst/>
              <a:gdLst>
                <a:gd name="T0" fmla="*/ 586 w 595"/>
                <a:gd name="T1" fmla="*/ 290 h 290"/>
                <a:gd name="T2" fmla="*/ 0 w 595"/>
                <a:gd name="T3" fmla="*/ 28 h 290"/>
                <a:gd name="T4" fmla="*/ 9 w 595"/>
                <a:gd name="T5" fmla="*/ 0 h 290"/>
                <a:gd name="T6" fmla="*/ 595 w 595"/>
                <a:gd name="T7" fmla="*/ 263 h 290"/>
                <a:gd name="T8" fmla="*/ 586 w 595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290">
                  <a:moveTo>
                    <a:pt x="586" y="290"/>
                  </a:moveTo>
                  <a:lnTo>
                    <a:pt x="0" y="28"/>
                  </a:lnTo>
                  <a:lnTo>
                    <a:pt x="9" y="0"/>
                  </a:lnTo>
                  <a:lnTo>
                    <a:pt x="595" y="263"/>
                  </a:lnTo>
                  <a:lnTo>
                    <a:pt x="586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4861757" y="3316496"/>
              <a:ext cx="847506" cy="877484"/>
            </a:xfrm>
            <a:custGeom>
              <a:avLst/>
              <a:gdLst>
                <a:gd name="T0" fmla="*/ 27 w 605"/>
                <a:gd name="T1" fmla="*/ 634 h 634"/>
                <a:gd name="T2" fmla="*/ 0 w 605"/>
                <a:gd name="T3" fmla="*/ 616 h 634"/>
                <a:gd name="T4" fmla="*/ 586 w 605"/>
                <a:gd name="T5" fmla="*/ 0 h 634"/>
                <a:gd name="T6" fmla="*/ 605 w 605"/>
                <a:gd name="T7" fmla="*/ 19 h 634"/>
                <a:gd name="T8" fmla="*/ 27 w 605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5" h="634">
                  <a:moveTo>
                    <a:pt x="27" y="634"/>
                  </a:moveTo>
                  <a:lnTo>
                    <a:pt x="0" y="616"/>
                  </a:lnTo>
                  <a:lnTo>
                    <a:pt x="586" y="0"/>
                  </a:lnTo>
                  <a:lnTo>
                    <a:pt x="605" y="19"/>
                  </a:lnTo>
                  <a:lnTo>
                    <a:pt x="27" y="6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/>
          </p:nvSpPr>
          <p:spPr bwMode="auto">
            <a:xfrm>
              <a:off x="5873161" y="3254214"/>
              <a:ext cx="1200517" cy="3737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64497" y="2296634"/>
            <a:ext cx="6057214" cy="3118252"/>
            <a:chOff x="739097" y="2290919"/>
            <a:chExt cx="6057214" cy="3118252"/>
          </a:xfrm>
          <a:solidFill>
            <a:schemeClr val="accent1"/>
          </a:solidFill>
        </p:grpSpPr>
        <p:sp>
          <p:nvSpPr>
            <p:cNvPr id="53" name="Freeform 5"/>
            <p:cNvSpPr/>
            <p:nvPr/>
          </p:nvSpPr>
          <p:spPr bwMode="auto">
            <a:xfrm>
              <a:off x="6530152" y="2290919"/>
              <a:ext cx="266159" cy="437358"/>
            </a:xfrm>
            <a:custGeom>
              <a:avLst/>
              <a:gdLst>
                <a:gd name="T0" fmla="*/ 10 w 21"/>
                <a:gd name="T1" fmla="*/ 35 h 35"/>
                <a:gd name="T2" fmla="*/ 21 w 21"/>
                <a:gd name="T3" fmla="*/ 0 h 35"/>
                <a:gd name="T4" fmla="*/ 0 w 21"/>
                <a:gd name="T5" fmla="*/ 0 h 35"/>
                <a:gd name="T6" fmla="*/ 10 w 21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10" y="35"/>
                  </a:moveTo>
                  <a:cubicBezTo>
                    <a:pt x="10" y="35"/>
                    <a:pt x="14" y="1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1"/>
                    <a:pt x="10" y="35"/>
                    <a:pt x="1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8"/>
            <p:cNvSpPr>
              <a:spLocks noEditPoints="1"/>
            </p:cNvSpPr>
            <p:nvPr/>
          </p:nvSpPr>
          <p:spPr bwMode="auto">
            <a:xfrm>
              <a:off x="3065886" y="4268719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9"/>
            <p:cNvSpPr>
              <a:spLocks noEditPoints="1"/>
            </p:cNvSpPr>
            <p:nvPr/>
          </p:nvSpPr>
          <p:spPr bwMode="auto">
            <a:xfrm>
              <a:off x="5468319" y="4144155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0"/>
            <p:cNvSpPr>
              <a:spLocks noEditPoints="1"/>
            </p:cNvSpPr>
            <p:nvPr/>
          </p:nvSpPr>
          <p:spPr bwMode="auto">
            <a:xfrm>
              <a:off x="1194370" y="4620266"/>
              <a:ext cx="253552" cy="249128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1"/>
            <p:cNvSpPr>
              <a:spLocks noEditPoints="1"/>
            </p:cNvSpPr>
            <p:nvPr/>
          </p:nvSpPr>
          <p:spPr bwMode="auto">
            <a:xfrm>
              <a:off x="2256203" y="3893642"/>
              <a:ext cx="253552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4293018" y="3755238"/>
              <a:ext cx="252150" cy="250512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5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6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3"/>
            <p:cNvSpPr>
              <a:spLocks noEditPoints="1"/>
            </p:cNvSpPr>
            <p:nvPr/>
          </p:nvSpPr>
          <p:spPr bwMode="auto">
            <a:xfrm>
              <a:off x="6530152" y="2753190"/>
              <a:ext cx="266159" cy="250512"/>
            </a:xfrm>
            <a:custGeom>
              <a:avLst/>
              <a:gdLst>
                <a:gd name="T0" fmla="*/ 11 w 21"/>
                <a:gd name="T1" fmla="*/ 20 h 20"/>
                <a:gd name="T2" fmla="*/ 0 w 21"/>
                <a:gd name="T3" fmla="*/ 10 h 20"/>
                <a:gd name="T4" fmla="*/ 11 w 21"/>
                <a:gd name="T5" fmla="*/ 0 h 20"/>
                <a:gd name="T6" fmla="*/ 21 w 21"/>
                <a:gd name="T7" fmla="*/ 10 h 20"/>
                <a:gd name="T8" fmla="*/ 11 w 21"/>
                <a:gd name="T9" fmla="*/ 20 h 20"/>
                <a:gd name="T10" fmla="*/ 11 w 21"/>
                <a:gd name="T11" fmla="*/ 4 h 20"/>
                <a:gd name="T12" fmla="*/ 5 w 21"/>
                <a:gd name="T13" fmla="*/ 10 h 20"/>
                <a:gd name="T14" fmla="*/ 11 w 21"/>
                <a:gd name="T15" fmla="*/ 16 h 20"/>
                <a:gd name="T16" fmla="*/ 16 w 21"/>
                <a:gd name="T17" fmla="*/ 10 h 20"/>
                <a:gd name="T18" fmla="*/ 11 w 21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0">
                  <a:moveTo>
                    <a:pt x="11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6" y="20"/>
                    <a:pt x="11" y="20"/>
                  </a:cubicBezTo>
                  <a:close/>
                  <a:moveTo>
                    <a:pt x="11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1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4"/>
            <p:cNvSpPr/>
            <p:nvPr/>
          </p:nvSpPr>
          <p:spPr bwMode="auto">
            <a:xfrm>
              <a:off x="739097" y="4794655"/>
              <a:ext cx="518309" cy="614516"/>
            </a:xfrm>
            <a:custGeom>
              <a:avLst/>
              <a:gdLst>
                <a:gd name="T0" fmla="*/ 18 w 370"/>
                <a:gd name="T1" fmla="*/ 444 h 444"/>
                <a:gd name="T2" fmla="*/ 0 w 370"/>
                <a:gd name="T3" fmla="*/ 425 h 444"/>
                <a:gd name="T4" fmla="*/ 352 w 370"/>
                <a:gd name="T5" fmla="*/ 0 h 444"/>
                <a:gd name="T6" fmla="*/ 370 w 370"/>
                <a:gd name="T7" fmla="*/ 18 h 444"/>
                <a:gd name="T8" fmla="*/ 18 w 370"/>
                <a:gd name="T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444">
                  <a:moveTo>
                    <a:pt x="18" y="444"/>
                  </a:moveTo>
                  <a:lnTo>
                    <a:pt x="0" y="425"/>
                  </a:lnTo>
                  <a:lnTo>
                    <a:pt x="352" y="0"/>
                  </a:lnTo>
                  <a:lnTo>
                    <a:pt x="370" y="18"/>
                  </a:lnTo>
                  <a:lnTo>
                    <a:pt x="18" y="4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5"/>
            <p:cNvSpPr/>
            <p:nvPr/>
          </p:nvSpPr>
          <p:spPr bwMode="auto">
            <a:xfrm>
              <a:off x="1397490" y="4043119"/>
              <a:ext cx="897936" cy="639428"/>
            </a:xfrm>
            <a:custGeom>
              <a:avLst/>
              <a:gdLst>
                <a:gd name="T0" fmla="*/ 18 w 641"/>
                <a:gd name="T1" fmla="*/ 462 h 462"/>
                <a:gd name="T2" fmla="*/ 0 w 641"/>
                <a:gd name="T3" fmla="*/ 444 h 462"/>
                <a:gd name="T4" fmla="*/ 631 w 641"/>
                <a:gd name="T5" fmla="*/ 0 h 462"/>
                <a:gd name="T6" fmla="*/ 641 w 641"/>
                <a:gd name="T7" fmla="*/ 18 h 462"/>
                <a:gd name="T8" fmla="*/ 18 w 641"/>
                <a:gd name="T9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462">
                  <a:moveTo>
                    <a:pt x="18" y="462"/>
                  </a:moveTo>
                  <a:lnTo>
                    <a:pt x="0" y="444"/>
                  </a:lnTo>
                  <a:lnTo>
                    <a:pt x="631" y="0"/>
                  </a:lnTo>
                  <a:lnTo>
                    <a:pt x="641" y="18"/>
                  </a:lnTo>
                  <a:lnTo>
                    <a:pt x="18" y="4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6"/>
            <p:cNvSpPr/>
            <p:nvPr/>
          </p:nvSpPr>
          <p:spPr bwMode="auto">
            <a:xfrm>
              <a:off x="2471932" y="4018206"/>
              <a:ext cx="631777" cy="413830"/>
            </a:xfrm>
            <a:custGeom>
              <a:avLst/>
              <a:gdLst>
                <a:gd name="T0" fmla="*/ 442 w 451"/>
                <a:gd name="T1" fmla="*/ 299 h 299"/>
                <a:gd name="T2" fmla="*/ 0 w 451"/>
                <a:gd name="T3" fmla="*/ 27 h 299"/>
                <a:gd name="T4" fmla="*/ 9 w 451"/>
                <a:gd name="T5" fmla="*/ 0 h 299"/>
                <a:gd name="T6" fmla="*/ 451 w 451"/>
                <a:gd name="T7" fmla="*/ 272 h 299"/>
                <a:gd name="T8" fmla="*/ 442 w 451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99">
                  <a:moveTo>
                    <a:pt x="442" y="299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451" y="272"/>
                  </a:lnTo>
                  <a:lnTo>
                    <a:pt x="44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7"/>
            <p:cNvSpPr/>
            <p:nvPr/>
          </p:nvSpPr>
          <p:spPr bwMode="auto">
            <a:xfrm>
              <a:off x="3281615" y="3881186"/>
              <a:ext cx="1049226" cy="538394"/>
            </a:xfrm>
            <a:custGeom>
              <a:avLst/>
              <a:gdLst>
                <a:gd name="T0" fmla="*/ 9 w 749"/>
                <a:gd name="T1" fmla="*/ 389 h 389"/>
                <a:gd name="T2" fmla="*/ 0 w 749"/>
                <a:gd name="T3" fmla="*/ 362 h 389"/>
                <a:gd name="T4" fmla="*/ 740 w 749"/>
                <a:gd name="T5" fmla="*/ 0 h 389"/>
                <a:gd name="T6" fmla="*/ 749 w 749"/>
                <a:gd name="T7" fmla="*/ 27 h 389"/>
                <a:gd name="T8" fmla="*/ 9 w 749"/>
                <a:gd name="T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389">
                  <a:moveTo>
                    <a:pt x="9" y="389"/>
                  </a:moveTo>
                  <a:lnTo>
                    <a:pt x="0" y="362"/>
                  </a:lnTo>
                  <a:lnTo>
                    <a:pt x="740" y="0"/>
                  </a:lnTo>
                  <a:lnTo>
                    <a:pt x="749" y="27"/>
                  </a:lnTo>
                  <a:lnTo>
                    <a:pt x="9" y="3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8"/>
            <p:cNvSpPr/>
            <p:nvPr/>
          </p:nvSpPr>
          <p:spPr bwMode="auto">
            <a:xfrm>
              <a:off x="4507346" y="3881186"/>
              <a:ext cx="998796" cy="437358"/>
            </a:xfrm>
            <a:custGeom>
              <a:avLst/>
              <a:gdLst>
                <a:gd name="T0" fmla="*/ 704 w 713"/>
                <a:gd name="T1" fmla="*/ 316 h 316"/>
                <a:gd name="T2" fmla="*/ 0 w 713"/>
                <a:gd name="T3" fmla="*/ 18 h 316"/>
                <a:gd name="T4" fmla="*/ 9 w 713"/>
                <a:gd name="T5" fmla="*/ 0 h 316"/>
                <a:gd name="T6" fmla="*/ 713 w 713"/>
                <a:gd name="T7" fmla="*/ 289 h 316"/>
                <a:gd name="T8" fmla="*/ 704 w 713"/>
                <a:gd name="T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316">
                  <a:moveTo>
                    <a:pt x="704" y="316"/>
                  </a:moveTo>
                  <a:lnTo>
                    <a:pt x="0" y="18"/>
                  </a:lnTo>
                  <a:lnTo>
                    <a:pt x="9" y="0"/>
                  </a:lnTo>
                  <a:lnTo>
                    <a:pt x="713" y="289"/>
                  </a:lnTo>
                  <a:lnTo>
                    <a:pt x="704" y="3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9"/>
            <p:cNvSpPr/>
            <p:nvPr/>
          </p:nvSpPr>
          <p:spPr bwMode="auto">
            <a:xfrm>
              <a:off x="5657432" y="2928964"/>
              <a:ext cx="973581" cy="1314842"/>
            </a:xfrm>
            <a:custGeom>
              <a:avLst/>
              <a:gdLst>
                <a:gd name="T0" fmla="*/ 27 w 695"/>
                <a:gd name="T1" fmla="*/ 950 h 950"/>
                <a:gd name="T2" fmla="*/ 0 w 695"/>
                <a:gd name="T3" fmla="*/ 941 h 950"/>
                <a:gd name="T4" fmla="*/ 677 w 695"/>
                <a:gd name="T5" fmla="*/ 0 h 950"/>
                <a:gd name="T6" fmla="*/ 695 w 695"/>
                <a:gd name="T7" fmla="*/ 18 h 950"/>
                <a:gd name="T8" fmla="*/ 27 w 695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950">
                  <a:moveTo>
                    <a:pt x="27" y="950"/>
                  </a:moveTo>
                  <a:lnTo>
                    <a:pt x="0" y="941"/>
                  </a:lnTo>
                  <a:lnTo>
                    <a:pt x="677" y="0"/>
                  </a:lnTo>
                  <a:lnTo>
                    <a:pt x="695" y="18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6" name="TextBox 42"/>
          <p:cNvSpPr txBox="1"/>
          <p:nvPr/>
        </p:nvSpPr>
        <p:spPr>
          <a:xfrm>
            <a:off x="1188035" y="2509598"/>
            <a:ext cx="100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3"/>
                </a:solidFill>
              </a:rPr>
              <a:t>34%</a:t>
            </a:r>
            <a:endParaRPr lang="zh-CN" altLang="en-US" sz="2800" dirty="0">
              <a:solidFill>
                <a:schemeClr val="accent3"/>
              </a:solidFill>
            </a:endParaRPr>
          </a:p>
        </p:txBody>
      </p:sp>
      <p:sp>
        <p:nvSpPr>
          <p:cNvPr id="67" name="TextBox 43"/>
          <p:cNvSpPr txBox="1"/>
          <p:nvPr/>
        </p:nvSpPr>
        <p:spPr>
          <a:xfrm>
            <a:off x="6235327" y="1751371"/>
            <a:ext cx="1066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1"/>
                </a:solidFill>
              </a:rPr>
              <a:t>79%</a:t>
            </a:r>
            <a:endParaRPr lang="zh-CN" altLang="en-US" sz="2800" dirty="0">
              <a:solidFill>
                <a:schemeClr val="accent1"/>
              </a:solidFill>
            </a:endParaRPr>
          </a:p>
        </p:txBody>
      </p:sp>
      <p:sp>
        <p:nvSpPr>
          <p:cNvPr id="68" name="TextBox 44"/>
          <p:cNvSpPr txBox="1"/>
          <p:nvPr/>
        </p:nvSpPr>
        <p:spPr>
          <a:xfrm>
            <a:off x="2610614" y="1892003"/>
            <a:ext cx="1011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</a:rPr>
              <a:t>63%</a:t>
            </a:r>
            <a:endParaRPr lang="zh-CN" altLang="en-US" sz="2800" dirty="0">
              <a:solidFill>
                <a:schemeClr val="accent2"/>
              </a:solidFill>
            </a:endParaRPr>
          </a:p>
        </p:txBody>
      </p:sp>
      <p:cxnSp>
        <p:nvCxnSpPr>
          <p:cNvPr id="69" name="Straight Connector 45"/>
          <p:cNvCxnSpPr/>
          <p:nvPr/>
        </p:nvCxnSpPr>
        <p:spPr>
          <a:xfrm flipH="1">
            <a:off x="739097" y="1751371"/>
            <a:ext cx="12608" cy="393709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46"/>
          <p:cNvCxnSpPr/>
          <p:nvPr/>
        </p:nvCxnSpPr>
        <p:spPr>
          <a:xfrm>
            <a:off x="390386" y="5409171"/>
            <a:ext cx="71649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47"/>
          <p:cNvSpPr txBox="1"/>
          <p:nvPr/>
        </p:nvSpPr>
        <p:spPr>
          <a:xfrm>
            <a:off x="578286" y="56163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0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72" name="Rectangle 51"/>
          <p:cNvSpPr/>
          <p:nvPr/>
        </p:nvSpPr>
        <p:spPr>
          <a:xfrm>
            <a:off x="8288346" y="2093417"/>
            <a:ext cx="3227606" cy="944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Rectangle 52"/>
          <p:cNvSpPr/>
          <p:nvPr/>
        </p:nvSpPr>
        <p:spPr>
          <a:xfrm>
            <a:off x="8288346" y="6030363"/>
            <a:ext cx="3227606" cy="1008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74" name="TextBox 53"/>
          <p:cNvSpPr txBox="1"/>
          <p:nvPr/>
        </p:nvSpPr>
        <p:spPr>
          <a:xfrm>
            <a:off x="8314278" y="2215789"/>
            <a:ext cx="3262548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54"/>
          <p:cNvSpPr txBox="1"/>
          <p:nvPr/>
        </p:nvSpPr>
        <p:spPr>
          <a:xfrm>
            <a:off x="8300166" y="1542744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032000" y="365892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53"/>
          <p:cNvSpPr/>
          <p:nvPr/>
        </p:nvSpPr>
        <p:spPr bwMode="auto">
          <a:xfrm>
            <a:off x="8898109" y="1989505"/>
            <a:ext cx="1304925" cy="1293812"/>
          </a:xfrm>
          <a:custGeom>
            <a:avLst/>
            <a:gdLst>
              <a:gd name="T0" fmla="*/ 69 w 69"/>
              <a:gd name="T1" fmla="*/ 58 h 69"/>
              <a:gd name="T2" fmla="*/ 58 w 69"/>
              <a:gd name="T3" fmla="*/ 69 h 69"/>
              <a:gd name="T4" fmla="*/ 11 w 69"/>
              <a:gd name="T5" fmla="*/ 69 h 69"/>
              <a:gd name="T6" fmla="*/ 0 w 69"/>
              <a:gd name="T7" fmla="*/ 58 h 69"/>
              <a:gd name="T8" fmla="*/ 0 w 69"/>
              <a:gd name="T9" fmla="*/ 11 h 69"/>
              <a:gd name="T10" fmla="*/ 11 w 69"/>
              <a:gd name="T11" fmla="*/ 0 h 69"/>
              <a:gd name="T12" fmla="*/ 58 w 69"/>
              <a:gd name="T13" fmla="*/ 0 h 69"/>
              <a:gd name="T14" fmla="*/ 69 w 69"/>
              <a:gd name="T15" fmla="*/ 11 h 69"/>
              <a:gd name="T16" fmla="*/ 69 w 69"/>
              <a:gd name="T17" fmla="*/ 5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9">
                <a:moveTo>
                  <a:pt x="69" y="58"/>
                </a:moveTo>
                <a:cubicBezTo>
                  <a:pt x="69" y="64"/>
                  <a:pt x="64" y="69"/>
                  <a:pt x="58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5" y="69"/>
                  <a:pt x="0" y="64"/>
                  <a:pt x="0" y="5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0"/>
                  <a:pt x="69" y="5"/>
                  <a:pt x="69" y="11"/>
                </a:cubicBezTo>
                <a:lnTo>
                  <a:pt x="69" y="5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154"/>
          <p:cNvSpPr>
            <a:spLocks noEditPoints="1"/>
          </p:cNvSpPr>
          <p:nvPr/>
        </p:nvSpPr>
        <p:spPr bwMode="auto">
          <a:xfrm>
            <a:off x="9218784" y="2270493"/>
            <a:ext cx="663575" cy="825500"/>
          </a:xfrm>
          <a:custGeom>
            <a:avLst/>
            <a:gdLst>
              <a:gd name="T0" fmla="*/ 35 w 35"/>
              <a:gd name="T1" fmla="*/ 31 h 44"/>
              <a:gd name="T2" fmla="*/ 35 w 35"/>
              <a:gd name="T3" fmla="*/ 7 h 44"/>
              <a:gd name="T4" fmla="*/ 29 w 35"/>
              <a:gd name="T5" fmla="*/ 0 h 44"/>
              <a:gd name="T6" fmla="*/ 7 w 35"/>
              <a:gd name="T7" fmla="*/ 0 h 44"/>
              <a:gd name="T8" fmla="*/ 0 w 35"/>
              <a:gd name="T9" fmla="*/ 7 h 44"/>
              <a:gd name="T10" fmla="*/ 0 w 35"/>
              <a:gd name="T11" fmla="*/ 31 h 44"/>
              <a:gd name="T12" fmla="*/ 6 w 35"/>
              <a:gd name="T13" fmla="*/ 37 h 44"/>
              <a:gd name="T14" fmla="*/ 0 w 35"/>
              <a:gd name="T15" fmla="*/ 44 h 44"/>
              <a:gd name="T16" fmla="*/ 6 w 35"/>
              <a:gd name="T17" fmla="*/ 44 h 44"/>
              <a:gd name="T18" fmla="*/ 12 w 35"/>
              <a:gd name="T19" fmla="*/ 37 h 44"/>
              <a:gd name="T20" fmla="*/ 23 w 35"/>
              <a:gd name="T21" fmla="*/ 37 h 44"/>
              <a:gd name="T22" fmla="*/ 29 w 35"/>
              <a:gd name="T23" fmla="*/ 44 h 44"/>
              <a:gd name="T24" fmla="*/ 35 w 35"/>
              <a:gd name="T25" fmla="*/ 44 h 44"/>
              <a:gd name="T26" fmla="*/ 30 w 35"/>
              <a:gd name="T27" fmla="*/ 37 h 44"/>
              <a:gd name="T28" fmla="*/ 35 w 35"/>
              <a:gd name="T29" fmla="*/ 31 h 44"/>
              <a:gd name="T30" fmla="*/ 4 w 35"/>
              <a:gd name="T31" fmla="*/ 31 h 44"/>
              <a:gd name="T32" fmla="*/ 7 w 35"/>
              <a:gd name="T33" fmla="*/ 28 h 44"/>
              <a:gd name="T34" fmla="*/ 10 w 35"/>
              <a:gd name="T35" fmla="*/ 31 h 44"/>
              <a:gd name="T36" fmla="*/ 7 w 35"/>
              <a:gd name="T37" fmla="*/ 34 h 44"/>
              <a:gd name="T38" fmla="*/ 4 w 35"/>
              <a:gd name="T39" fmla="*/ 31 h 44"/>
              <a:gd name="T40" fmla="*/ 28 w 35"/>
              <a:gd name="T41" fmla="*/ 34 h 44"/>
              <a:gd name="T42" fmla="*/ 25 w 35"/>
              <a:gd name="T43" fmla="*/ 31 h 44"/>
              <a:gd name="T44" fmla="*/ 28 w 35"/>
              <a:gd name="T45" fmla="*/ 28 h 44"/>
              <a:gd name="T46" fmla="*/ 31 w 35"/>
              <a:gd name="T47" fmla="*/ 31 h 44"/>
              <a:gd name="T48" fmla="*/ 28 w 35"/>
              <a:gd name="T49" fmla="*/ 34 h 44"/>
              <a:gd name="T50" fmla="*/ 32 w 35"/>
              <a:gd name="T51" fmla="*/ 18 h 44"/>
              <a:gd name="T52" fmla="*/ 29 w 35"/>
              <a:gd name="T53" fmla="*/ 21 h 44"/>
              <a:gd name="T54" fmla="*/ 6 w 35"/>
              <a:gd name="T55" fmla="*/ 21 h 44"/>
              <a:gd name="T56" fmla="*/ 3 w 35"/>
              <a:gd name="T57" fmla="*/ 18 h 44"/>
              <a:gd name="T58" fmla="*/ 3 w 35"/>
              <a:gd name="T59" fmla="*/ 11 h 44"/>
              <a:gd name="T60" fmla="*/ 6 w 35"/>
              <a:gd name="T61" fmla="*/ 8 h 44"/>
              <a:gd name="T62" fmla="*/ 29 w 35"/>
              <a:gd name="T63" fmla="*/ 8 h 44"/>
              <a:gd name="T64" fmla="*/ 32 w 35"/>
              <a:gd name="T65" fmla="*/ 11 h 44"/>
              <a:gd name="T66" fmla="*/ 32 w 35"/>
              <a:gd name="T67" fmla="*/ 1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" h="44">
                <a:moveTo>
                  <a:pt x="35" y="31"/>
                </a:moveTo>
                <a:cubicBezTo>
                  <a:pt x="35" y="7"/>
                  <a:pt x="35" y="7"/>
                  <a:pt x="35" y="7"/>
                </a:cubicBezTo>
                <a:cubicBezTo>
                  <a:pt x="35" y="3"/>
                  <a:pt x="32" y="0"/>
                  <a:pt x="29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4"/>
                  <a:pt x="3" y="37"/>
                  <a:pt x="6" y="37"/>
                </a:cubicBezTo>
                <a:cubicBezTo>
                  <a:pt x="0" y="44"/>
                  <a:pt x="0" y="44"/>
                  <a:pt x="0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12" y="37"/>
                  <a:pt x="12" y="37"/>
                  <a:pt x="1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9" y="44"/>
                  <a:pt x="29" y="44"/>
                  <a:pt x="29" y="44"/>
                </a:cubicBezTo>
                <a:cubicBezTo>
                  <a:pt x="35" y="44"/>
                  <a:pt x="35" y="44"/>
                  <a:pt x="35" y="44"/>
                </a:cubicBezTo>
                <a:cubicBezTo>
                  <a:pt x="30" y="37"/>
                  <a:pt x="30" y="37"/>
                  <a:pt x="30" y="37"/>
                </a:cubicBezTo>
                <a:cubicBezTo>
                  <a:pt x="33" y="37"/>
                  <a:pt x="35" y="34"/>
                  <a:pt x="35" y="31"/>
                </a:cubicBezTo>
                <a:close/>
                <a:moveTo>
                  <a:pt x="4" y="31"/>
                </a:moveTo>
                <a:cubicBezTo>
                  <a:pt x="4" y="29"/>
                  <a:pt x="5" y="28"/>
                  <a:pt x="7" y="28"/>
                </a:cubicBezTo>
                <a:cubicBezTo>
                  <a:pt x="9" y="28"/>
                  <a:pt x="10" y="29"/>
                  <a:pt x="10" y="31"/>
                </a:cubicBezTo>
                <a:cubicBezTo>
                  <a:pt x="10" y="32"/>
                  <a:pt x="9" y="34"/>
                  <a:pt x="7" y="34"/>
                </a:cubicBezTo>
                <a:cubicBezTo>
                  <a:pt x="5" y="34"/>
                  <a:pt x="4" y="32"/>
                  <a:pt x="4" y="31"/>
                </a:cubicBezTo>
                <a:close/>
                <a:moveTo>
                  <a:pt x="28" y="34"/>
                </a:moveTo>
                <a:cubicBezTo>
                  <a:pt x="26" y="34"/>
                  <a:pt x="25" y="32"/>
                  <a:pt x="25" y="31"/>
                </a:cubicBezTo>
                <a:cubicBezTo>
                  <a:pt x="25" y="29"/>
                  <a:pt x="26" y="28"/>
                  <a:pt x="28" y="28"/>
                </a:cubicBezTo>
                <a:cubicBezTo>
                  <a:pt x="30" y="28"/>
                  <a:pt x="31" y="29"/>
                  <a:pt x="31" y="31"/>
                </a:cubicBezTo>
                <a:cubicBezTo>
                  <a:pt x="31" y="32"/>
                  <a:pt x="30" y="34"/>
                  <a:pt x="28" y="34"/>
                </a:cubicBezTo>
                <a:close/>
                <a:moveTo>
                  <a:pt x="32" y="18"/>
                </a:moveTo>
                <a:cubicBezTo>
                  <a:pt x="32" y="20"/>
                  <a:pt x="31" y="21"/>
                  <a:pt x="29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3" y="20"/>
                  <a:pt x="3" y="1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5" y="8"/>
                  <a:pt x="6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31" y="8"/>
                  <a:pt x="32" y="9"/>
                  <a:pt x="32" y="11"/>
                </a:cubicBezTo>
                <a:lnTo>
                  <a:pt x="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Oval 155"/>
          <p:cNvSpPr>
            <a:spLocks noChangeArrowheads="1"/>
          </p:cNvSpPr>
          <p:nvPr/>
        </p:nvSpPr>
        <p:spPr bwMode="auto">
          <a:xfrm>
            <a:off x="9579146" y="215778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Oval 156"/>
          <p:cNvSpPr>
            <a:spLocks noChangeArrowheads="1"/>
          </p:cNvSpPr>
          <p:nvPr/>
        </p:nvSpPr>
        <p:spPr bwMode="auto">
          <a:xfrm>
            <a:off x="9464846" y="2157780"/>
            <a:ext cx="76200" cy="746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306"/>
          <p:cNvSpPr/>
          <p:nvPr/>
        </p:nvSpPr>
        <p:spPr bwMode="auto">
          <a:xfrm>
            <a:off x="1843260" y="1989504"/>
            <a:ext cx="1304925" cy="1293813"/>
          </a:xfrm>
          <a:custGeom>
            <a:avLst/>
            <a:gdLst>
              <a:gd name="T0" fmla="*/ 69 w 69"/>
              <a:gd name="T1" fmla="*/ 58 h 69"/>
              <a:gd name="T2" fmla="*/ 58 w 69"/>
              <a:gd name="T3" fmla="*/ 69 h 69"/>
              <a:gd name="T4" fmla="*/ 11 w 69"/>
              <a:gd name="T5" fmla="*/ 69 h 69"/>
              <a:gd name="T6" fmla="*/ 0 w 69"/>
              <a:gd name="T7" fmla="*/ 58 h 69"/>
              <a:gd name="T8" fmla="*/ 0 w 69"/>
              <a:gd name="T9" fmla="*/ 11 h 69"/>
              <a:gd name="T10" fmla="*/ 11 w 69"/>
              <a:gd name="T11" fmla="*/ 0 h 69"/>
              <a:gd name="T12" fmla="*/ 58 w 69"/>
              <a:gd name="T13" fmla="*/ 0 h 69"/>
              <a:gd name="T14" fmla="*/ 69 w 69"/>
              <a:gd name="T15" fmla="*/ 11 h 69"/>
              <a:gd name="T16" fmla="*/ 69 w 69"/>
              <a:gd name="T17" fmla="*/ 5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69">
                <a:moveTo>
                  <a:pt x="69" y="58"/>
                </a:moveTo>
                <a:cubicBezTo>
                  <a:pt x="69" y="64"/>
                  <a:pt x="64" y="69"/>
                  <a:pt x="58" y="69"/>
                </a:cubicBezTo>
                <a:cubicBezTo>
                  <a:pt x="11" y="69"/>
                  <a:pt x="11" y="69"/>
                  <a:pt x="11" y="69"/>
                </a:cubicBezTo>
                <a:cubicBezTo>
                  <a:pt x="5" y="69"/>
                  <a:pt x="0" y="64"/>
                  <a:pt x="0" y="5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0"/>
                  <a:pt x="69" y="5"/>
                  <a:pt x="69" y="11"/>
                </a:cubicBezTo>
                <a:lnTo>
                  <a:pt x="69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307"/>
          <p:cNvSpPr/>
          <p:nvPr/>
        </p:nvSpPr>
        <p:spPr bwMode="auto">
          <a:xfrm>
            <a:off x="2032172" y="2270492"/>
            <a:ext cx="908050" cy="693738"/>
          </a:xfrm>
          <a:custGeom>
            <a:avLst/>
            <a:gdLst>
              <a:gd name="T0" fmla="*/ 44 w 48"/>
              <a:gd name="T1" fmla="*/ 23 h 37"/>
              <a:gd name="T2" fmla="*/ 43 w 48"/>
              <a:gd name="T3" fmla="*/ 23 h 37"/>
              <a:gd name="T4" fmla="*/ 48 w 48"/>
              <a:gd name="T5" fmla="*/ 21 h 37"/>
              <a:gd name="T6" fmla="*/ 44 w 48"/>
              <a:gd name="T7" fmla="*/ 18 h 37"/>
              <a:gd name="T8" fmla="*/ 38 w 48"/>
              <a:gd name="T9" fmla="*/ 20 h 37"/>
              <a:gd name="T10" fmla="*/ 26 w 48"/>
              <a:gd name="T11" fmla="*/ 14 h 37"/>
              <a:gd name="T12" fmla="*/ 41 w 48"/>
              <a:gd name="T13" fmla="*/ 3 h 37"/>
              <a:gd name="T14" fmla="*/ 37 w 48"/>
              <a:gd name="T15" fmla="*/ 1 h 37"/>
              <a:gd name="T16" fmla="*/ 16 w 48"/>
              <a:gd name="T17" fmla="*/ 8 h 37"/>
              <a:gd name="T18" fmla="*/ 5 w 48"/>
              <a:gd name="T19" fmla="*/ 2 h 37"/>
              <a:gd name="T20" fmla="*/ 2 w 48"/>
              <a:gd name="T21" fmla="*/ 6 h 37"/>
              <a:gd name="T22" fmla="*/ 14 w 48"/>
              <a:gd name="T23" fmla="*/ 12 h 37"/>
              <a:gd name="T24" fmla="*/ 18 w 48"/>
              <a:gd name="T25" fmla="*/ 37 h 37"/>
              <a:gd name="T26" fmla="*/ 20 w 48"/>
              <a:gd name="T27" fmla="*/ 37 h 37"/>
              <a:gd name="T28" fmla="*/ 21 w 48"/>
              <a:gd name="T29" fmla="*/ 37 h 37"/>
              <a:gd name="T30" fmla="*/ 24 w 48"/>
              <a:gd name="T31" fmla="*/ 17 h 37"/>
              <a:gd name="T32" fmla="*/ 35 w 48"/>
              <a:gd name="T33" fmla="*/ 24 h 37"/>
              <a:gd name="T34" fmla="*/ 35 w 48"/>
              <a:gd name="T35" fmla="*/ 31 h 37"/>
              <a:gd name="T36" fmla="*/ 38 w 48"/>
              <a:gd name="T37" fmla="*/ 33 h 37"/>
              <a:gd name="T38" fmla="*/ 40 w 48"/>
              <a:gd name="T39" fmla="*/ 26 h 37"/>
              <a:gd name="T40" fmla="*/ 42 w 48"/>
              <a:gd name="T41" fmla="*/ 27 h 37"/>
              <a:gd name="T42" fmla="*/ 44 w 48"/>
              <a:gd name="T43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37">
                <a:moveTo>
                  <a:pt x="44" y="23"/>
                </a:moveTo>
                <a:cubicBezTo>
                  <a:pt x="43" y="23"/>
                  <a:pt x="43" y="23"/>
                  <a:pt x="43" y="23"/>
                </a:cubicBezTo>
                <a:cubicBezTo>
                  <a:pt x="48" y="21"/>
                  <a:pt x="48" y="21"/>
                  <a:pt x="48" y="21"/>
                </a:cubicBezTo>
                <a:cubicBezTo>
                  <a:pt x="44" y="18"/>
                  <a:pt x="44" y="18"/>
                  <a:pt x="44" y="18"/>
                </a:cubicBezTo>
                <a:cubicBezTo>
                  <a:pt x="38" y="20"/>
                  <a:pt x="38" y="20"/>
                  <a:pt x="38" y="20"/>
                </a:cubicBezTo>
                <a:cubicBezTo>
                  <a:pt x="34" y="18"/>
                  <a:pt x="30" y="16"/>
                  <a:pt x="26" y="14"/>
                </a:cubicBezTo>
                <a:cubicBezTo>
                  <a:pt x="29" y="9"/>
                  <a:pt x="34" y="5"/>
                  <a:pt x="41" y="3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22" y="5"/>
                  <a:pt x="16" y="8"/>
                </a:cubicBezTo>
                <a:cubicBezTo>
                  <a:pt x="12" y="6"/>
                  <a:pt x="9" y="4"/>
                  <a:pt x="5" y="2"/>
                </a:cubicBezTo>
                <a:cubicBezTo>
                  <a:pt x="2" y="0"/>
                  <a:pt x="0" y="4"/>
                  <a:pt x="2" y="6"/>
                </a:cubicBezTo>
                <a:cubicBezTo>
                  <a:pt x="6" y="8"/>
                  <a:pt x="10" y="10"/>
                  <a:pt x="14" y="12"/>
                </a:cubicBezTo>
                <a:cubicBezTo>
                  <a:pt x="14" y="19"/>
                  <a:pt x="18" y="37"/>
                  <a:pt x="18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7"/>
                  <a:pt x="19" y="27"/>
                  <a:pt x="24" y="17"/>
                </a:cubicBezTo>
                <a:cubicBezTo>
                  <a:pt x="28" y="19"/>
                  <a:pt x="32" y="22"/>
                  <a:pt x="35" y="24"/>
                </a:cubicBezTo>
                <a:cubicBezTo>
                  <a:pt x="35" y="31"/>
                  <a:pt x="35" y="31"/>
                  <a:pt x="35" y="31"/>
                </a:cubicBezTo>
                <a:cubicBezTo>
                  <a:pt x="38" y="33"/>
                  <a:pt x="38" y="33"/>
                  <a:pt x="38" y="33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7"/>
                  <a:pt x="41" y="27"/>
                  <a:pt x="42" y="27"/>
                </a:cubicBezTo>
                <a:cubicBezTo>
                  <a:pt x="44" y="29"/>
                  <a:pt x="46" y="25"/>
                  <a:pt x="4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457"/>
          <p:cNvSpPr/>
          <p:nvPr/>
        </p:nvSpPr>
        <p:spPr bwMode="auto">
          <a:xfrm>
            <a:off x="5251621" y="1989504"/>
            <a:ext cx="1304925" cy="1312862"/>
          </a:xfrm>
          <a:custGeom>
            <a:avLst/>
            <a:gdLst>
              <a:gd name="T0" fmla="*/ 69 w 69"/>
              <a:gd name="T1" fmla="*/ 58 h 70"/>
              <a:gd name="T2" fmla="*/ 58 w 69"/>
              <a:gd name="T3" fmla="*/ 70 h 70"/>
              <a:gd name="T4" fmla="*/ 11 w 69"/>
              <a:gd name="T5" fmla="*/ 70 h 70"/>
              <a:gd name="T6" fmla="*/ 0 w 69"/>
              <a:gd name="T7" fmla="*/ 58 h 70"/>
              <a:gd name="T8" fmla="*/ 0 w 69"/>
              <a:gd name="T9" fmla="*/ 12 h 70"/>
              <a:gd name="T10" fmla="*/ 11 w 69"/>
              <a:gd name="T11" fmla="*/ 0 h 70"/>
              <a:gd name="T12" fmla="*/ 58 w 69"/>
              <a:gd name="T13" fmla="*/ 0 h 70"/>
              <a:gd name="T14" fmla="*/ 69 w 69"/>
              <a:gd name="T15" fmla="*/ 12 h 70"/>
              <a:gd name="T16" fmla="*/ 69 w 69"/>
              <a:gd name="T17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70">
                <a:moveTo>
                  <a:pt x="69" y="58"/>
                </a:moveTo>
                <a:cubicBezTo>
                  <a:pt x="69" y="65"/>
                  <a:pt x="64" y="70"/>
                  <a:pt x="58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5" y="70"/>
                  <a:pt x="0" y="65"/>
                  <a:pt x="0" y="5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4" y="0"/>
                  <a:pt x="69" y="5"/>
                  <a:pt x="69" y="12"/>
                </a:cubicBezTo>
                <a:lnTo>
                  <a:pt x="69" y="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Oval 458"/>
          <p:cNvSpPr>
            <a:spLocks noChangeArrowheads="1"/>
          </p:cNvSpPr>
          <p:nvPr/>
        </p:nvSpPr>
        <p:spPr bwMode="auto">
          <a:xfrm>
            <a:off x="6064421" y="2684829"/>
            <a:ext cx="246063" cy="2238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Oval 459"/>
          <p:cNvSpPr>
            <a:spLocks noChangeArrowheads="1"/>
          </p:cNvSpPr>
          <p:nvPr/>
        </p:nvSpPr>
        <p:spPr bwMode="auto">
          <a:xfrm>
            <a:off x="5516733" y="2684829"/>
            <a:ext cx="246063" cy="2238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460"/>
          <p:cNvSpPr/>
          <p:nvPr/>
        </p:nvSpPr>
        <p:spPr bwMode="auto">
          <a:xfrm>
            <a:off x="5383383" y="2384791"/>
            <a:ext cx="1041400" cy="374650"/>
          </a:xfrm>
          <a:custGeom>
            <a:avLst/>
            <a:gdLst>
              <a:gd name="T0" fmla="*/ 55 w 55"/>
              <a:gd name="T1" fmla="*/ 9 h 20"/>
              <a:gd name="T2" fmla="*/ 46 w 55"/>
              <a:gd name="T3" fmla="*/ 5 h 20"/>
              <a:gd name="T4" fmla="*/ 46 w 55"/>
              <a:gd name="T5" fmla="*/ 3 h 20"/>
              <a:gd name="T6" fmla="*/ 46 w 55"/>
              <a:gd name="T7" fmla="*/ 2 h 20"/>
              <a:gd name="T8" fmla="*/ 45 w 55"/>
              <a:gd name="T9" fmla="*/ 2 h 20"/>
              <a:gd name="T10" fmla="*/ 45 w 55"/>
              <a:gd name="T11" fmla="*/ 2 h 20"/>
              <a:gd name="T12" fmla="*/ 43 w 55"/>
              <a:gd name="T13" fmla="*/ 0 h 20"/>
              <a:gd name="T14" fmla="*/ 19 w 55"/>
              <a:gd name="T15" fmla="*/ 0 h 20"/>
              <a:gd name="T16" fmla="*/ 17 w 55"/>
              <a:gd name="T17" fmla="*/ 2 h 20"/>
              <a:gd name="T18" fmla="*/ 17 w 55"/>
              <a:gd name="T19" fmla="*/ 2 h 20"/>
              <a:gd name="T20" fmla="*/ 17 w 55"/>
              <a:gd name="T21" fmla="*/ 2 h 20"/>
              <a:gd name="T22" fmla="*/ 17 w 55"/>
              <a:gd name="T23" fmla="*/ 3 h 20"/>
              <a:gd name="T24" fmla="*/ 17 w 55"/>
              <a:gd name="T25" fmla="*/ 4 h 20"/>
              <a:gd name="T26" fmla="*/ 0 w 55"/>
              <a:gd name="T27" fmla="*/ 9 h 20"/>
              <a:gd name="T28" fmla="*/ 0 w 55"/>
              <a:gd name="T29" fmla="*/ 9 h 20"/>
              <a:gd name="T30" fmla="*/ 0 w 55"/>
              <a:gd name="T31" fmla="*/ 15 h 20"/>
              <a:gd name="T32" fmla="*/ 6 w 55"/>
              <a:gd name="T33" fmla="*/ 20 h 20"/>
              <a:gd name="T34" fmla="*/ 7 w 55"/>
              <a:gd name="T35" fmla="*/ 20 h 20"/>
              <a:gd name="T36" fmla="*/ 13 w 55"/>
              <a:gd name="T37" fmla="*/ 15 h 20"/>
              <a:gd name="T38" fmla="*/ 20 w 55"/>
              <a:gd name="T39" fmla="*/ 20 h 20"/>
              <a:gd name="T40" fmla="*/ 36 w 55"/>
              <a:gd name="T41" fmla="*/ 20 h 20"/>
              <a:gd name="T42" fmla="*/ 42 w 55"/>
              <a:gd name="T43" fmla="*/ 15 h 20"/>
              <a:gd name="T44" fmla="*/ 49 w 55"/>
              <a:gd name="T45" fmla="*/ 20 h 20"/>
              <a:gd name="T46" fmla="*/ 49 w 55"/>
              <a:gd name="T47" fmla="*/ 20 h 20"/>
              <a:gd name="T48" fmla="*/ 55 w 55"/>
              <a:gd name="T49" fmla="*/ 15 h 20"/>
              <a:gd name="T50" fmla="*/ 55 w 55"/>
              <a:gd name="T51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5" h="20">
                <a:moveTo>
                  <a:pt x="55" y="9"/>
                </a:moveTo>
                <a:cubicBezTo>
                  <a:pt x="54" y="9"/>
                  <a:pt x="51" y="6"/>
                  <a:pt x="46" y="5"/>
                </a:cubicBezTo>
                <a:cubicBezTo>
                  <a:pt x="46" y="4"/>
                  <a:pt x="46" y="4"/>
                  <a:pt x="46" y="3"/>
                </a:cubicBezTo>
                <a:cubicBezTo>
                  <a:pt x="46" y="2"/>
                  <a:pt x="46" y="2"/>
                  <a:pt x="46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4" y="0"/>
                  <a:pt x="43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8" y="0"/>
                  <a:pt x="17" y="1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2" y="5"/>
                  <a:pt x="6" y="7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3" y="20"/>
                  <a:pt x="6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17"/>
                  <a:pt x="10" y="15"/>
                  <a:pt x="13" y="15"/>
                </a:cubicBezTo>
                <a:cubicBezTo>
                  <a:pt x="17" y="15"/>
                  <a:pt x="19" y="17"/>
                  <a:pt x="20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17"/>
                  <a:pt x="39" y="15"/>
                  <a:pt x="42" y="15"/>
                </a:cubicBezTo>
                <a:cubicBezTo>
                  <a:pt x="46" y="15"/>
                  <a:pt x="48" y="17"/>
                  <a:pt x="49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53" y="20"/>
                  <a:pt x="55" y="18"/>
                  <a:pt x="55" y="15"/>
                </a:cubicBezTo>
                <a:cubicBezTo>
                  <a:pt x="55" y="9"/>
                  <a:pt x="55" y="9"/>
                  <a:pt x="55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462"/>
          <p:cNvSpPr txBox="1"/>
          <p:nvPr/>
        </p:nvSpPr>
        <p:spPr>
          <a:xfrm>
            <a:off x="1492421" y="3618573"/>
            <a:ext cx="2031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66</a:t>
            </a: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463"/>
          <p:cNvSpPr txBox="1"/>
          <p:nvPr/>
        </p:nvSpPr>
        <p:spPr>
          <a:xfrm>
            <a:off x="5080341" y="3618573"/>
            <a:ext cx="2031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464"/>
          <p:cNvSpPr txBox="1"/>
          <p:nvPr/>
        </p:nvSpPr>
        <p:spPr>
          <a:xfrm>
            <a:off x="8668261" y="3618573"/>
            <a:ext cx="2031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r>
              <a:rPr lang="en-US" altLang="zh-CN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466"/>
          <p:cNvSpPr txBox="1"/>
          <p:nvPr/>
        </p:nvSpPr>
        <p:spPr>
          <a:xfrm>
            <a:off x="0" y="5385913"/>
            <a:ext cx="12192000" cy="707886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不同出行方式所占比例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809"/>
          <p:cNvSpPr>
            <a:spLocks noChangeArrowheads="1"/>
          </p:cNvSpPr>
          <p:nvPr/>
        </p:nvSpPr>
        <p:spPr bwMode="auto">
          <a:xfrm>
            <a:off x="7206965" y="2890864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Rectangle 810"/>
          <p:cNvSpPr>
            <a:spLocks noChangeArrowheads="1"/>
          </p:cNvSpPr>
          <p:nvPr/>
        </p:nvSpPr>
        <p:spPr bwMode="auto">
          <a:xfrm>
            <a:off x="7206965" y="3191242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Rectangle 811"/>
          <p:cNvSpPr>
            <a:spLocks noChangeArrowheads="1"/>
          </p:cNvSpPr>
          <p:nvPr/>
        </p:nvSpPr>
        <p:spPr bwMode="auto">
          <a:xfrm>
            <a:off x="7206965" y="3191242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Rectangle 812"/>
          <p:cNvSpPr>
            <a:spLocks noChangeArrowheads="1"/>
          </p:cNvSpPr>
          <p:nvPr/>
        </p:nvSpPr>
        <p:spPr bwMode="auto">
          <a:xfrm>
            <a:off x="7206965" y="3501308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Rectangle 813"/>
          <p:cNvSpPr>
            <a:spLocks noChangeArrowheads="1"/>
          </p:cNvSpPr>
          <p:nvPr/>
        </p:nvSpPr>
        <p:spPr bwMode="auto">
          <a:xfrm>
            <a:off x="7206965" y="3501308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Rectangle 814"/>
          <p:cNvSpPr>
            <a:spLocks noChangeArrowheads="1"/>
          </p:cNvSpPr>
          <p:nvPr/>
        </p:nvSpPr>
        <p:spPr bwMode="auto">
          <a:xfrm>
            <a:off x="7206965" y="3801686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Rectangle 815"/>
          <p:cNvSpPr>
            <a:spLocks noChangeArrowheads="1"/>
          </p:cNvSpPr>
          <p:nvPr/>
        </p:nvSpPr>
        <p:spPr bwMode="auto">
          <a:xfrm>
            <a:off x="7206965" y="3801686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Rectangle 816"/>
          <p:cNvSpPr>
            <a:spLocks noChangeArrowheads="1"/>
          </p:cNvSpPr>
          <p:nvPr/>
        </p:nvSpPr>
        <p:spPr bwMode="auto">
          <a:xfrm>
            <a:off x="7206965" y="4102063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Rectangle 817"/>
          <p:cNvSpPr>
            <a:spLocks noChangeArrowheads="1"/>
          </p:cNvSpPr>
          <p:nvPr/>
        </p:nvSpPr>
        <p:spPr bwMode="auto">
          <a:xfrm>
            <a:off x="7206965" y="4102063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Rectangle 818"/>
          <p:cNvSpPr>
            <a:spLocks noChangeArrowheads="1"/>
          </p:cNvSpPr>
          <p:nvPr/>
        </p:nvSpPr>
        <p:spPr bwMode="auto">
          <a:xfrm>
            <a:off x="7206965" y="4397595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Rectangle 819"/>
          <p:cNvSpPr>
            <a:spLocks noChangeArrowheads="1"/>
          </p:cNvSpPr>
          <p:nvPr/>
        </p:nvSpPr>
        <p:spPr bwMode="auto">
          <a:xfrm>
            <a:off x="7206965" y="4397595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Rectangle 820"/>
          <p:cNvSpPr>
            <a:spLocks noChangeArrowheads="1"/>
          </p:cNvSpPr>
          <p:nvPr/>
        </p:nvSpPr>
        <p:spPr bwMode="auto">
          <a:xfrm>
            <a:off x="7206965" y="4697972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821"/>
          <p:cNvSpPr>
            <a:spLocks noChangeArrowheads="1"/>
          </p:cNvSpPr>
          <p:nvPr/>
        </p:nvSpPr>
        <p:spPr bwMode="auto">
          <a:xfrm>
            <a:off x="7206965" y="4697972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Rectangle 822"/>
          <p:cNvSpPr>
            <a:spLocks noChangeArrowheads="1"/>
          </p:cNvSpPr>
          <p:nvPr/>
        </p:nvSpPr>
        <p:spPr bwMode="auto">
          <a:xfrm>
            <a:off x="7206965" y="5008039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Rectangle 823"/>
          <p:cNvSpPr>
            <a:spLocks noChangeArrowheads="1"/>
          </p:cNvSpPr>
          <p:nvPr/>
        </p:nvSpPr>
        <p:spPr bwMode="auto">
          <a:xfrm>
            <a:off x="7206965" y="5008039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Rectangle 824"/>
          <p:cNvSpPr>
            <a:spLocks noChangeArrowheads="1"/>
          </p:cNvSpPr>
          <p:nvPr/>
        </p:nvSpPr>
        <p:spPr bwMode="auto">
          <a:xfrm>
            <a:off x="7206965" y="5308416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Rectangle 825"/>
          <p:cNvSpPr>
            <a:spLocks noChangeArrowheads="1"/>
          </p:cNvSpPr>
          <p:nvPr/>
        </p:nvSpPr>
        <p:spPr bwMode="auto">
          <a:xfrm>
            <a:off x="7206965" y="5308416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Rectangle 826"/>
          <p:cNvSpPr>
            <a:spLocks noChangeArrowheads="1"/>
          </p:cNvSpPr>
          <p:nvPr/>
        </p:nvSpPr>
        <p:spPr bwMode="auto">
          <a:xfrm>
            <a:off x="7566491" y="2290110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Rectangle 828"/>
          <p:cNvSpPr>
            <a:spLocks noChangeArrowheads="1"/>
          </p:cNvSpPr>
          <p:nvPr/>
        </p:nvSpPr>
        <p:spPr bwMode="auto">
          <a:xfrm>
            <a:off x="7566491" y="2590487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Rectangle 859"/>
          <p:cNvSpPr>
            <a:spLocks noChangeArrowheads="1"/>
          </p:cNvSpPr>
          <p:nvPr/>
        </p:nvSpPr>
        <p:spPr bwMode="auto">
          <a:xfrm>
            <a:off x="1439367" y="3501308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Rectangle 860"/>
          <p:cNvSpPr>
            <a:spLocks noChangeArrowheads="1"/>
          </p:cNvSpPr>
          <p:nvPr/>
        </p:nvSpPr>
        <p:spPr bwMode="auto">
          <a:xfrm>
            <a:off x="1439367" y="3801686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Rectangle 861"/>
          <p:cNvSpPr>
            <a:spLocks noChangeArrowheads="1"/>
          </p:cNvSpPr>
          <p:nvPr/>
        </p:nvSpPr>
        <p:spPr bwMode="auto">
          <a:xfrm>
            <a:off x="1439367" y="4102063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Rectangle 862"/>
          <p:cNvSpPr>
            <a:spLocks noChangeArrowheads="1"/>
          </p:cNvSpPr>
          <p:nvPr/>
        </p:nvSpPr>
        <p:spPr bwMode="auto">
          <a:xfrm>
            <a:off x="1439367" y="4397595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Rectangle 863"/>
          <p:cNvSpPr>
            <a:spLocks noChangeArrowheads="1"/>
          </p:cNvSpPr>
          <p:nvPr/>
        </p:nvSpPr>
        <p:spPr bwMode="auto">
          <a:xfrm>
            <a:off x="1439367" y="4697972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Rectangle 864"/>
          <p:cNvSpPr>
            <a:spLocks noChangeArrowheads="1"/>
          </p:cNvSpPr>
          <p:nvPr/>
        </p:nvSpPr>
        <p:spPr bwMode="auto">
          <a:xfrm>
            <a:off x="1439367" y="5008039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Rectangle 865"/>
          <p:cNvSpPr>
            <a:spLocks noChangeArrowheads="1"/>
          </p:cNvSpPr>
          <p:nvPr/>
        </p:nvSpPr>
        <p:spPr bwMode="auto">
          <a:xfrm>
            <a:off x="1439367" y="5308416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Rectangle 879"/>
          <p:cNvSpPr>
            <a:spLocks noChangeArrowheads="1"/>
          </p:cNvSpPr>
          <p:nvPr/>
        </p:nvSpPr>
        <p:spPr bwMode="auto">
          <a:xfrm>
            <a:off x="2882533" y="2890864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Rectangle 880"/>
          <p:cNvSpPr>
            <a:spLocks noChangeArrowheads="1"/>
          </p:cNvSpPr>
          <p:nvPr/>
        </p:nvSpPr>
        <p:spPr bwMode="auto">
          <a:xfrm>
            <a:off x="2882533" y="3191242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1" name="Rectangle 881"/>
          <p:cNvSpPr>
            <a:spLocks noChangeArrowheads="1"/>
          </p:cNvSpPr>
          <p:nvPr/>
        </p:nvSpPr>
        <p:spPr bwMode="auto">
          <a:xfrm>
            <a:off x="2882533" y="3501308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Rectangle 882"/>
          <p:cNvSpPr>
            <a:spLocks noChangeArrowheads="1"/>
          </p:cNvSpPr>
          <p:nvPr/>
        </p:nvSpPr>
        <p:spPr bwMode="auto">
          <a:xfrm>
            <a:off x="2882533" y="3801686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3" name="Rectangle 883"/>
          <p:cNvSpPr>
            <a:spLocks noChangeArrowheads="1"/>
          </p:cNvSpPr>
          <p:nvPr/>
        </p:nvSpPr>
        <p:spPr bwMode="auto">
          <a:xfrm>
            <a:off x="2882533" y="4102063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Rectangle 884"/>
          <p:cNvSpPr>
            <a:spLocks noChangeArrowheads="1"/>
          </p:cNvSpPr>
          <p:nvPr/>
        </p:nvSpPr>
        <p:spPr bwMode="auto">
          <a:xfrm>
            <a:off x="2882533" y="4397595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Rectangle 885"/>
          <p:cNvSpPr>
            <a:spLocks noChangeArrowheads="1"/>
          </p:cNvSpPr>
          <p:nvPr/>
        </p:nvSpPr>
        <p:spPr bwMode="auto">
          <a:xfrm>
            <a:off x="2882533" y="4697972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Rectangle 886"/>
          <p:cNvSpPr>
            <a:spLocks noChangeArrowheads="1"/>
          </p:cNvSpPr>
          <p:nvPr/>
        </p:nvSpPr>
        <p:spPr bwMode="auto">
          <a:xfrm>
            <a:off x="2882533" y="5008039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Rectangle 887"/>
          <p:cNvSpPr>
            <a:spLocks noChangeArrowheads="1"/>
          </p:cNvSpPr>
          <p:nvPr/>
        </p:nvSpPr>
        <p:spPr bwMode="auto">
          <a:xfrm>
            <a:off x="2882533" y="5308416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8" name="Rectangle 901"/>
          <p:cNvSpPr>
            <a:spLocks noChangeArrowheads="1"/>
          </p:cNvSpPr>
          <p:nvPr/>
        </p:nvSpPr>
        <p:spPr bwMode="auto">
          <a:xfrm>
            <a:off x="3961109" y="3191242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9" name="Rectangle 902"/>
          <p:cNvSpPr>
            <a:spLocks noChangeArrowheads="1"/>
          </p:cNvSpPr>
          <p:nvPr/>
        </p:nvSpPr>
        <p:spPr bwMode="auto">
          <a:xfrm>
            <a:off x="3961109" y="3501308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Rectangle 903"/>
          <p:cNvSpPr>
            <a:spLocks noChangeArrowheads="1"/>
          </p:cNvSpPr>
          <p:nvPr/>
        </p:nvSpPr>
        <p:spPr bwMode="auto">
          <a:xfrm>
            <a:off x="3961109" y="3801686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Rectangle 904"/>
          <p:cNvSpPr>
            <a:spLocks noChangeArrowheads="1"/>
          </p:cNvSpPr>
          <p:nvPr/>
        </p:nvSpPr>
        <p:spPr bwMode="auto">
          <a:xfrm>
            <a:off x="3961109" y="4102063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Rectangle 905"/>
          <p:cNvSpPr>
            <a:spLocks noChangeArrowheads="1"/>
          </p:cNvSpPr>
          <p:nvPr/>
        </p:nvSpPr>
        <p:spPr bwMode="auto">
          <a:xfrm>
            <a:off x="3961109" y="4397595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Rectangle 906"/>
          <p:cNvSpPr>
            <a:spLocks noChangeArrowheads="1"/>
          </p:cNvSpPr>
          <p:nvPr/>
        </p:nvSpPr>
        <p:spPr bwMode="auto">
          <a:xfrm>
            <a:off x="3961109" y="4697972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4" name="Rectangle 907"/>
          <p:cNvSpPr>
            <a:spLocks noChangeArrowheads="1"/>
          </p:cNvSpPr>
          <p:nvPr/>
        </p:nvSpPr>
        <p:spPr bwMode="auto">
          <a:xfrm>
            <a:off x="3961109" y="5008039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Rectangle 908"/>
          <p:cNvSpPr>
            <a:spLocks noChangeArrowheads="1"/>
          </p:cNvSpPr>
          <p:nvPr/>
        </p:nvSpPr>
        <p:spPr bwMode="auto">
          <a:xfrm>
            <a:off x="3961109" y="5308416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Rectangle 921"/>
          <p:cNvSpPr>
            <a:spLocks noChangeArrowheads="1"/>
          </p:cNvSpPr>
          <p:nvPr/>
        </p:nvSpPr>
        <p:spPr bwMode="auto">
          <a:xfrm>
            <a:off x="5044748" y="3501308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Rectangle 922"/>
          <p:cNvSpPr>
            <a:spLocks noChangeArrowheads="1"/>
          </p:cNvSpPr>
          <p:nvPr/>
        </p:nvSpPr>
        <p:spPr bwMode="auto">
          <a:xfrm>
            <a:off x="5044748" y="3801686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8" name="Rectangle 923"/>
          <p:cNvSpPr>
            <a:spLocks noChangeArrowheads="1"/>
          </p:cNvSpPr>
          <p:nvPr/>
        </p:nvSpPr>
        <p:spPr bwMode="auto">
          <a:xfrm>
            <a:off x="5044748" y="4102063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Rectangle 924"/>
          <p:cNvSpPr>
            <a:spLocks noChangeArrowheads="1"/>
          </p:cNvSpPr>
          <p:nvPr/>
        </p:nvSpPr>
        <p:spPr bwMode="auto">
          <a:xfrm>
            <a:off x="5044748" y="4397595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0" name="Rectangle 925"/>
          <p:cNvSpPr>
            <a:spLocks noChangeArrowheads="1"/>
          </p:cNvSpPr>
          <p:nvPr/>
        </p:nvSpPr>
        <p:spPr bwMode="auto">
          <a:xfrm>
            <a:off x="5044748" y="4697972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1" name="Rectangle 926"/>
          <p:cNvSpPr>
            <a:spLocks noChangeArrowheads="1"/>
          </p:cNvSpPr>
          <p:nvPr/>
        </p:nvSpPr>
        <p:spPr bwMode="auto">
          <a:xfrm>
            <a:off x="5044748" y="5008039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2" name="Rectangle 927"/>
          <p:cNvSpPr>
            <a:spLocks noChangeArrowheads="1"/>
          </p:cNvSpPr>
          <p:nvPr/>
        </p:nvSpPr>
        <p:spPr bwMode="auto">
          <a:xfrm>
            <a:off x="5044748" y="5308416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3" name="Rectangle 945"/>
          <p:cNvSpPr>
            <a:spLocks noChangeArrowheads="1"/>
          </p:cNvSpPr>
          <p:nvPr/>
        </p:nvSpPr>
        <p:spPr bwMode="auto">
          <a:xfrm>
            <a:off x="6128389" y="2890864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4" name="Rectangle 946"/>
          <p:cNvSpPr>
            <a:spLocks noChangeArrowheads="1"/>
          </p:cNvSpPr>
          <p:nvPr/>
        </p:nvSpPr>
        <p:spPr bwMode="auto">
          <a:xfrm>
            <a:off x="6128389" y="3191242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5" name="Rectangle 947"/>
          <p:cNvSpPr>
            <a:spLocks noChangeArrowheads="1"/>
          </p:cNvSpPr>
          <p:nvPr/>
        </p:nvSpPr>
        <p:spPr bwMode="auto">
          <a:xfrm>
            <a:off x="6128389" y="3501308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6" name="Rectangle 948"/>
          <p:cNvSpPr>
            <a:spLocks noChangeArrowheads="1"/>
          </p:cNvSpPr>
          <p:nvPr/>
        </p:nvSpPr>
        <p:spPr bwMode="auto">
          <a:xfrm>
            <a:off x="6128389" y="3801686"/>
            <a:ext cx="273442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7" name="Rectangle 949"/>
          <p:cNvSpPr>
            <a:spLocks noChangeArrowheads="1"/>
          </p:cNvSpPr>
          <p:nvPr/>
        </p:nvSpPr>
        <p:spPr bwMode="auto">
          <a:xfrm>
            <a:off x="6128389" y="4102063"/>
            <a:ext cx="273442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" name="Rectangle 950"/>
          <p:cNvSpPr>
            <a:spLocks noChangeArrowheads="1"/>
          </p:cNvSpPr>
          <p:nvPr/>
        </p:nvSpPr>
        <p:spPr bwMode="auto">
          <a:xfrm>
            <a:off x="6128389" y="4397595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Rectangle 951"/>
          <p:cNvSpPr>
            <a:spLocks noChangeArrowheads="1"/>
          </p:cNvSpPr>
          <p:nvPr/>
        </p:nvSpPr>
        <p:spPr bwMode="auto">
          <a:xfrm>
            <a:off x="6128389" y="4697972"/>
            <a:ext cx="273442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0" name="Rectangle 952"/>
          <p:cNvSpPr>
            <a:spLocks noChangeArrowheads="1"/>
          </p:cNvSpPr>
          <p:nvPr/>
        </p:nvSpPr>
        <p:spPr bwMode="auto">
          <a:xfrm>
            <a:off x="6128389" y="5008039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1" name="Rectangle 953"/>
          <p:cNvSpPr>
            <a:spLocks noChangeArrowheads="1"/>
          </p:cNvSpPr>
          <p:nvPr/>
        </p:nvSpPr>
        <p:spPr bwMode="auto">
          <a:xfrm>
            <a:off x="6128389" y="5308416"/>
            <a:ext cx="273442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715252" y="2290110"/>
            <a:ext cx="6410694" cy="3275080"/>
            <a:chOff x="715252" y="2290110"/>
            <a:chExt cx="6410694" cy="3275080"/>
          </a:xfrm>
          <a:solidFill>
            <a:schemeClr val="accent1"/>
          </a:solidFill>
        </p:grpSpPr>
        <p:sp>
          <p:nvSpPr>
            <p:cNvPr id="83" name="Rectangle 848"/>
            <p:cNvSpPr>
              <a:spLocks noChangeArrowheads="1"/>
            </p:cNvSpPr>
            <p:nvPr/>
          </p:nvSpPr>
          <p:spPr bwMode="auto">
            <a:xfrm>
              <a:off x="715252" y="4102063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Rectangle 849"/>
            <p:cNvSpPr>
              <a:spLocks noChangeArrowheads="1"/>
            </p:cNvSpPr>
            <p:nvPr/>
          </p:nvSpPr>
          <p:spPr bwMode="auto">
            <a:xfrm>
              <a:off x="715252" y="4397595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Rectangle 850"/>
            <p:cNvSpPr>
              <a:spLocks noChangeArrowheads="1"/>
            </p:cNvSpPr>
            <p:nvPr/>
          </p:nvSpPr>
          <p:spPr bwMode="auto">
            <a:xfrm>
              <a:off x="715252" y="4697972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Rectangle 851"/>
            <p:cNvSpPr>
              <a:spLocks noChangeArrowheads="1"/>
            </p:cNvSpPr>
            <p:nvPr/>
          </p:nvSpPr>
          <p:spPr bwMode="auto">
            <a:xfrm>
              <a:off x="715252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Rectangle 852"/>
            <p:cNvSpPr>
              <a:spLocks noChangeArrowheads="1"/>
            </p:cNvSpPr>
            <p:nvPr/>
          </p:nvSpPr>
          <p:spPr bwMode="auto">
            <a:xfrm>
              <a:off x="715252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Rectangle 866"/>
            <p:cNvSpPr>
              <a:spLocks noChangeArrowheads="1"/>
            </p:cNvSpPr>
            <p:nvPr/>
          </p:nvSpPr>
          <p:spPr bwMode="auto">
            <a:xfrm>
              <a:off x="1798892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Rectangle 867"/>
            <p:cNvSpPr>
              <a:spLocks noChangeArrowheads="1"/>
            </p:cNvSpPr>
            <p:nvPr/>
          </p:nvSpPr>
          <p:spPr bwMode="auto">
            <a:xfrm>
              <a:off x="1798892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Rectangle 872"/>
            <p:cNvSpPr>
              <a:spLocks noChangeArrowheads="1"/>
            </p:cNvSpPr>
            <p:nvPr/>
          </p:nvSpPr>
          <p:spPr bwMode="auto">
            <a:xfrm>
              <a:off x="2517944" y="3501308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Rectangle 873"/>
            <p:cNvSpPr>
              <a:spLocks noChangeArrowheads="1"/>
            </p:cNvSpPr>
            <p:nvPr/>
          </p:nvSpPr>
          <p:spPr bwMode="auto">
            <a:xfrm>
              <a:off x="2517944" y="3801686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Rectangle 874"/>
            <p:cNvSpPr>
              <a:spLocks noChangeArrowheads="1"/>
            </p:cNvSpPr>
            <p:nvPr/>
          </p:nvSpPr>
          <p:spPr bwMode="auto">
            <a:xfrm>
              <a:off x="2517944" y="4102063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Rectangle 875"/>
            <p:cNvSpPr>
              <a:spLocks noChangeArrowheads="1"/>
            </p:cNvSpPr>
            <p:nvPr/>
          </p:nvSpPr>
          <p:spPr bwMode="auto">
            <a:xfrm>
              <a:off x="2517944" y="4397595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Rectangle 876"/>
            <p:cNvSpPr>
              <a:spLocks noChangeArrowheads="1"/>
            </p:cNvSpPr>
            <p:nvPr/>
          </p:nvSpPr>
          <p:spPr bwMode="auto">
            <a:xfrm>
              <a:off x="2517944" y="4697972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Rectangle 877"/>
            <p:cNvSpPr>
              <a:spLocks noChangeArrowheads="1"/>
            </p:cNvSpPr>
            <p:nvPr/>
          </p:nvSpPr>
          <p:spPr bwMode="auto">
            <a:xfrm>
              <a:off x="2517944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Rectangle 878"/>
            <p:cNvSpPr>
              <a:spLocks noChangeArrowheads="1"/>
            </p:cNvSpPr>
            <p:nvPr/>
          </p:nvSpPr>
          <p:spPr bwMode="auto">
            <a:xfrm>
              <a:off x="2517944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Rectangle 890"/>
            <p:cNvSpPr>
              <a:spLocks noChangeArrowheads="1"/>
            </p:cNvSpPr>
            <p:nvPr/>
          </p:nvSpPr>
          <p:spPr bwMode="auto">
            <a:xfrm>
              <a:off x="3601584" y="2290110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Rectangle 891"/>
            <p:cNvSpPr>
              <a:spLocks noChangeArrowheads="1"/>
            </p:cNvSpPr>
            <p:nvPr/>
          </p:nvSpPr>
          <p:spPr bwMode="auto">
            <a:xfrm>
              <a:off x="3601584" y="2590487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Rectangle 892"/>
            <p:cNvSpPr>
              <a:spLocks noChangeArrowheads="1"/>
            </p:cNvSpPr>
            <p:nvPr/>
          </p:nvSpPr>
          <p:spPr bwMode="auto">
            <a:xfrm>
              <a:off x="3601584" y="2890864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Rectangle 893"/>
            <p:cNvSpPr>
              <a:spLocks noChangeArrowheads="1"/>
            </p:cNvSpPr>
            <p:nvPr/>
          </p:nvSpPr>
          <p:spPr bwMode="auto">
            <a:xfrm>
              <a:off x="3601584" y="3191242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Rectangle 894"/>
            <p:cNvSpPr>
              <a:spLocks noChangeArrowheads="1"/>
            </p:cNvSpPr>
            <p:nvPr/>
          </p:nvSpPr>
          <p:spPr bwMode="auto">
            <a:xfrm>
              <a:off x="3601584" y="3501308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Rectangle 895"/>
            <p:cNvSpPr>
              <a:spLocks noChangeArrowheads="1"/>
            </p:cNvSpPr>
            <p:nvPr/>
          </p:nvSpPr>
          <p:spPr bwMode="auto">
            <a:xfrm>
              <a:off x="3601584" y="3801686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Rectangle 896"/>
            <p:cNvSpPr>
              <a:spLocks noChangeArrowheads="1"/>
            </p:cNvSpPr>
            <p:nvPr/>
          </p:nvSpPr>
          <p:spPr bwMode="auto">
            <a:xfrm>
              <a:off x="3601584" y="4102063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Rectangle 897"/>
            <p:cNvSpPr>
              <a:spLocks noChangeArrowheads="1"/>
            </p:cNvSpPr>
            <p:nvPr/>
          </p:nvSpPr>
          <p:spPr bwMode="auto">
            <a:xfrm>
              <a:off x="3601584" y="4397595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Rectangle 898"/>
            <p:cNvSpPr>
              <a:spLocks noChangeArrowheads="1"/>
            </p:cNvSpPr>
            <p:nvPr/>
          </p:nvSpPr>
          <p:spPr bwMode="auto">
            <a:xfrm>
              <a:off x="3601584" y="4697972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Rectangle 899"/>
            <p:cNvSpPr>
              <a:spLocks noChangeArrowheads="1"/>
            </p:cNvSpPr>
            <p:nvPr/>
          </p:nvSpPr>
          <p:spPr bwMode="auto">
            <a:xfrm>
              <a:off x="3601584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Rectangle 900"/>
            <p:cNvSpPr>
              <a:spLocks noChangeArrowheads="1"/>
            </p:cNvSpPr>
            <p:nvPr/>
          </p:nvSpPr>
          <p:spPr bwMode="auto">
            <a:xfrm>
              <a:off x="3601584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Rectangle 914"/>
            <p:cNvSpPr>
              <a:spLocks noChangeArrowheads="1"/>
            </p:cNvSpPr>
            <p:nvPr/>
          </p:nvSpPr>
          <p:spPr bwMode="auto">
            <a:xfrm>
              <a:off x="4685223" y="3501308"/>
              <a:ext cx="273442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Rectangle 915"/>
            <p:cNvSpPr>
              <a:spLocks noChangeArrowheads="1"/>
            </p:cNvSpPr>
            <p:nvPr/>
          </p:nvSpPr>
          <p:spPr bwMode="auto">
            <a:xfrm>
              <a:off x="4685223" y="3801686"/>
              <a:ext cx="273442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Rectangle 916"/>
            <p:cNvSpPr>
              <a:spLocks noChangeArrowheads="1"/>
            </p:cNvSpPr>
            <p:nvPr/>
          </p:nvSpPr>
          <p:spPr bwMode="auto">
            <a:xfrm>
              <a:off x="4685223" y="4102063"/>
              <a:ext cx="273442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Rectangle 917"/>
            <p:cNvSpPr>
              <a:spLocks noChangeArrowheads="1"/>
            </p:cNvSpPr>
            <p:nvPr/>
          </p:nvSpPr>
          <p:spPr bwMode="auto">
            <a:xfrm>
              <a:off x="4685223" y="4397595"/>
              <a:ext cx="273442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Rectangle 918"/>
            <p:cNvSpPr>
              <a:spLocks noChangeArrowheads="1"/>
            </p:cNvSpPr>
            <p:nvPr/>
          </p:nvSpPr>
          <p:spPr bwMode="auto">
            <a:xfrm>
              <a:off x="4685223" y="4697972"/>
              <a:ext cx="273442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Rectangle 919"/>
            <p:cNvSpPr>
              <a:spLocks noChangeArrowheads="1"/>
            </p:cNvSpPr>
            <p:nvPr/>
          </p:nvSpPr>
          <p:spPr bwMode="auto">
            <a:xfrm>
              <a:off x="4685223" y="5008039"/>
              <a:ext cx="273442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Rectangle 920"/>
            <p:cNvSpPr>
              <a:spLocks noChangeArrowheads="1"/>
            </p:cNvSpPr>
            <p:nvPr/>
          </p:nvSpPr>
          <p:spPr bwMode="auto">
            <a:xfrm>
              <a:off x="4685223" y="5308416"/>
              <a:ext cx="273442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Rectangle 936"/>
            <p:cNvSpPr>
              <a:spLocks noChangeArrowheads="1"/>
            </p:cNvSpPr>
            <p:nvPr/>
          </p:nvSpPr>
          <p:spPr bwMode="auto">
            <a:xfrm>
              <a:off x="5763800" y="2890864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Rectangle 937"/>
            <p:cNvSpPr>
              <a:spLocks noChangeArrowheads="1"/>
            </p:cNvSpPr>
            <p:nvPr/>
          </p:nvSpPr>
          <p:spPr bwMode="auto">
            <a:xfrm>
              <a:off x="5763800" y="3191242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Rectangle 938"/>
            <p:cNvSpPr>
              <a:spLocks noChangeArrowheads="1"/>
            </p:cNvSpPr>
            <p:nvPr/>
          </p:nvSpPr>
          <p:spPr bwMode="auto">
            <a:xfrm>
              <a:off x="5763800" y="3501308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Rectangle 939"/>
            <p:cNvSpPr>
              <a:spLocks noChangeArrowheads="1"/>
            </p:cNvSpPr>
            <p:nvPr/>
          </p:nvSpPr>
          <p:spPr bwMode="auto">
            <a:xfrm>
              <a:off x="5763800" y="3801686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Rectangle 940"/>
            <p:cNvSpPr>
              <a:spLocks noChangeArrowheads="1"/>
            </p:cNvSpPr>
            <p:nvPr/>
          </p:nvSpPr>
          <p:spPr bwMode="auto">
            <a:xfrm>
              <a:off x="5763800" y="4102063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Rectangle 941"/>
            <p:cNvSpPr>
              <a:spLocks noChangeArrowheads="1"/>
            </p:cNvSpPr>
            <p:nvPr/>
          </p:nvSpPr>
          <p:spPr bwMode="auto">
            <a:xfrm>
              <a:off x="5763800" y="4397595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Rectangle 942"/>
            <p:cNvSpPr>
              <a:spLocks noChangeArrowheads="1"/>
            </p:cNvSpPr>
            <p:nvPr/>
          </p:nvSpPr>
          <p:spPr bwMode="auto">
            <a:xfrm>
              <a:off x="5763800" y="4697972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Rectangle 943"/>
            <p:cNvSpPr>
              <a:spLocks noChangeArrowheads="1"/>
            </p:cNvSpPr>
            <p:nvPr/>
          </p:nvSpPr>
          <p:spPr bwMode="auto">
            <a:xfrm>
              <a:off x="5763800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Rectangle 944"/>
            <p:cNvSpPr>
              <a:spLocks noChangeArrowheads="1"/>
            </p:cNvSpPr>
            <p:nvPr/>
          </p:nvSpPr>
          <p:spPr bwMode="auto">
            <a:xfrm>
              <a:off x="5763800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Rectangle 964"/>
            <p:cNvSpPr>
              <a:spLocks noChangeArrowheads="1"/>
            </p:cNvSpPr>
            <p:nvPr/>
          </p:nvSpPr>
          <p:spPr bwMode="auto">
            <a:xfrm>
              <a:off x="6847440" y="2590487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Rectangle 965"/>
            <p:cNvSpPr>
              <a:spLocks noChangeArrowheads="1"/>
            </p:cNvSpPr>
            <p:nvPr/>
          </p:nvSpPr>
          <p:spPr bwMode="auto">
            <a:xfrm>
              <a:off x="6847440" y="2890864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Rectangle 966"/>
            <p:cNvSpPr>
              <a:spLocks noChangeArrowheads="1"/>
            </p:cNvSpPr>
            <p:nvPr/>
          </p:nvSpPr>
          <p:spPr bwMode="auto">
            <a:xfrm>
              <a:off x="6847440" y="3191242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Rectangle 967"/>
            <p:cNvSpPr>
              <a:spLocks noChangeArrowheads="1"/>
            </p:cNvSpPr>
            <p:nvPr/>
          </p:nvSpPr>
          <p:spPr bwMode="auto">
            <a:xfrm>
              <a:off x="6847440" y="3501308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Rectangle 968"/>
            <p:cNvSpPr>
              <a:spLocks noChangeArrowheads="1"/>
            </p:cNvSpPr>
            <p:nvPr/>
          </p:nvSpPr>
          <p:spPr bwMode="auto">
            <a:xfrm>
              <a:off x="6847440" y="3801686"/>
              <a:ext cx="278506" cy="2519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Rectangle 969"/>
            <p:cNvSpPr>
              <a:spLocks noChangeArrowheads="1"/>
            </p:cNvSpPr>
            <p:nvPr/>
          </p:nvSpPr>
          <p:spPr bwMode="auto">
            <a:xfrm>
              <a:off x="6847440" y="4102063"/>
              <a:ext cx="278506" cy="261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Rectangle 970"/>
            <p:cNvSpPr>
              <a:spLocks noChangeArrowheads="1"/>
            </p:cNvSpPr>
            <p:nvPr/>
          </p:nvSpPr>
          <p:spPr bwMode="auto">
            <a:xfrm>
              <a:off x="6847440" y="4397595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Rectangle 971"/>
            <p:cNvSpPr>
              <a:spLocks noChangeArrowheads="1"/>
            </p:cNvSpPr>
            <p:nvPr/>
          </p:nvSpPr>
          <p:spPr bwMode="auto">
            <a:xfrm>
              <a:off x="6847440" y="4697972"/>
              <a:ext cx="278506" cy="266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Rectangle 972"/>
            <p:cNvSpPr>
              <a:spLocks noChangeArrowheads="1"/>
            </p:cNvSpPr>
            <p:nvPr/>
          </p:nvSpPr>
          <p:spPr bwMode="auto">
            <a:xfrm>
              <a:off x="6847440" y="5008039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Rectangle 973"/>
            <p:cNvSpPr>
              <a:spLocks noChangeArrowheads="1"/>
            </p:cNvSpPr>
            <p:nvPr/>
          </p:nvSpPr>
          <p:spPr bwMode="auto">
            <a:xfrm>
              <a:off x="6847440" y="5308416"/>
              <a:ext cx="278506" cy="2567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34" name="Rectangle 974"/>
          <p:cNvSpPr>
            <a:spLocks noChangeArrowheads="1"/>
          </p:cNvSpPr>
          <p:nvPr/>
        </p:nvSpPr>
        <p:spPr bwMode="auto">
          <a:xfrm>
            <a:off x="7206965" y="3501308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5" name="Rectangle 975"/>
          <p:cNvSpPr>
            <a:spLocks noChangeArrowheads="1"/>
          </p:cNvSpPr>
          <p:nvPr/>
        </p:nvSpPr>
        <p:spPr bwMode="auto">
          <a:xfrm>
            <a:off x="7206965" y="3801686"/>
            <a:ext cx="278506" cy="25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6" name="Rectangle 976"/>
          <p:cNvSpPr>
            <a:spLocks noChangeArrowheads="1"/>
          </p:cNvSpPr>
          <p:nvPr/>
        </p:nvSpPr>
        <p:spPr bwMode="auto">
          <a:xfrm>
            <a:off x="7206965" y="4102063"/>
            <a:ext cx="278506" cy="2616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7" name="Rectangle 977"/>
          <p:cNvSpPr>
            <a:spLocks noChangeArrowheads="1"/>
          </p:cNvSpPr>
          <p:nvPr/>
        </p:nvSpPr>
        <p:spPr bwMode="auto">
          <a:xfrm>
            <a:off x="7206965" y="4397595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8" name="Rectangle 978"/>
          <p:cNvSpPr>
            <a:spLocks noChangeArrowheads="1"/>
          </p:cNvSpPr>
          <p:nvPr/>
        </p:nvSpPr>
        <p:spPr bwMode="auto">
          <a:xfrm>
            <a:off x="7206965" y="4697972"/>
            <a:ext cx="278506" cy="2664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9" name="Rectangle 979"/>
          <p:cNvSpPr>
            <a:spLocks noChangeArrowheads="1"/>
          </p:cNvSpPr>
          <p:nvPr/>
        </p:nvSpPr>
        <p:spPr bwMode="auto">
          <a:xfrm>
            <a:off x="7206965" y="5008039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0" name="Rectangle 980"/>
          <p:cNvSpPr>
            <a:spLocks noChangeArrowheads="1"/>
          </p:cNvSpPr>
          <p:nvPr/>
        </p:nvSpPr>
        <p:spPr bwMode="auto">
          <a:xfrm>
            <a:off x="7206965" y="5308416"/>
            <a:ext cx="278506" cy="2567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1074777" y="2290110"/>
            <a:ext cx="6770220" cy="3275080"/>
            <a:chOff x="1074777" y="2290110"/>
            <a:chExt cx="6770220" cy="3275080"/>
          </a:xfrm>
        </p:grpSpPr>
        <p:sp>
          <p:nvSpPr>
            <p:cNvPr id="142" name="Rectangle 827"/>
            <p:cNvSpPr>
              <a:spLocks noChangeArrowheads="1"/>
            </p:cNvSpPr>
            <p:nvPr/>
          </p:nvSpPr>
          <p:spPr bwMode="auto">
            <a:xfrm>
              <a:off x="7566491" y="2290110"/>
              <a:ext cx="278506" cy="2519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Rectangle 829"/>
            <p:cNvSpPr>
              <a:spLocks noChangeArrowheads="1"/>
            </p:cNvSpPr>
            <p:nvPr/>
          </p:nvSpPr>
          <p:spPr bwMode="auto">
            <a:xfrm>
              <a:off x="7566491" y="2590487"/>
              <a:ext cx="278506" cy="2664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1074777" y="2590487"/>
              <a:ext cx="6770220" cy="2974703"/>
              <a:chOff x="1074777" y="2590487"/>
              <a:chExt cx="6770220" cy="2974703"/>
            </a:xfrm>
          </p:grpSpPr>
          <p:sp>
            <p:nvSpPr>
              <p:cNvPr id="145" name="Rectangle 830"/>
              <p:cNvSpPr>
                <a:spLocks noChangeArrowheads="1"/>
              </p:cNvSpPr>
              <p:nvPr/>
            </p:nvSpPr>
            <p:spPr bwMode="auto">
              <a:xfrm>
                <a:off x="7566491" y="2890864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Rectangle 831"/>
              <p:cNvSpPr>
                <a:spLocks noChangeArrowheads="1"/>
              </p:cNvSpPr>
              <p:nvPr/>
            </p:nvSpPr>
            <p:spPr bwMode="auto">
              <a:xfrm>
                <a:off x="7566491" y="2890864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Rectangle 832"/>
              <p:cNvSpPr>
                <a:spLocks noChangeArrowheads="1"/>
              </p:cNvSpPr>
              <p:nvPr/>
            </p:nvSpPr>
            <p:spPr bwMode="auto">
              <a:xfrm>
                <a:off x="7566491" y="3191242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Rectangle 833"/>
              <p:cNvSpPr>
                <a:spLocks noChangeArrowheads="1"/>
              </p:cNvSpPr>
              <p:nvPr/>
            </p:nvSpPr>
            <p:spPr bwMode="auto">
              <a:xfrm>
                <a:off x="7566491" y="3191242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Rectangle 834"/>
              <p:cNvSpPr>
                <a:spLocks noChangeArrowheads="1"/>
              </p:cNvSpPr>
              <p:nvPr/>
            </p:nvSpPr>
            <p:spPr bwMode="auto">
              <a:xfrm>
                <a:off x="7566491" y="3501308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0" name="Rectangle 835"/>
              <p:cNvSpPr>
                <a:spLocks noChangeArrowheads="1"/>
              </p:cNvSpPr>
              <p:nvPr/>
            </p:nvSpPr>
            <p:spPr bwMode="auto">
              <a:xfrm>
                <a:off x="7566491" y="3501308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1" name="Rectangle 836"/>
              <p:cNvSpPr>
                <a:spLocks noChangeArrowheads="1"/>
              </p:cNvSpPr>
              <p:nvPr/>
            </p:nvSpPr>
            <p:spPr bwMode="auto">
              <a:xfrm>
                <a:off x="7566491" y="3801686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2" name="Rectangle 837"/>
              <p:cNvSpPr>
                <a:spLocks noChangeArrowheads="1"/>
              </p:cNvSpPr>
              <p:nvPr/>
            </p:nvSpPr>
            <p:spPr bwMode="auto">
              <a:xfrm>
                <a:off x="7566491" y="3801686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3" name="Rectangle 838"/>
              <p:cNvSpPr>
                <a:spLocks noChangeArrowheads="1"/>
              </p:cNvSpPr>
              <p:nvPr/>
            </p:nvSpPr>
            <p:spPr bwMode="auto">
              <a:xfrm>
                <a:off x="7566491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Rectangle 839"/>
              <p:cNvSpPr>
                <a:spLocks noChangeArrowheads="1"/>
              </p:cNvSpPr>
              <p:nvPr/>
            </p:nvSpPr>
            <p:spPr bwMode="auto">
              <a:xfrm>
                <a:off x="7566491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5" name="Rectangle 840"/>
              <p:cNvSpPr>
                <a:spLocks noChangeArrowheads="1"/>
              </p:cNvSpPr>
              <p:nvPr/>
            </p:nvSpPr>
            <p:spPr bwMode="auto">
              <a:xfrm>
                <a:off x="7566491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6" name="Rectangle 841"/>
              <p:cNvSpPr>
                <a:spLocks noChangeArrowheads="1"/>
              </p:cNvSpPr>
              <p:nvPr/>
            </p:nvSpPr>
            <p:spPr bwMode="auto">
              <a:xfrm>
                <a:off x="7566491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7" name="Rectangle 842"/>
              <p:cNvSpPr>
                <a:spLocks noChangeArrowheads="1"/>
              </p:cNvSpPr>
              <p:nvPr/>
            </p:nvSpPr>
            <p:spPr bwMode="auto">
              <a:xfrm>
                <a:off x="7566491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8" name="Rectangle 843"/>
              <p:cNvSpPr>
                <a:spLocks noChangeArrowheads="1"/>
              </p:cNvSpPr>
              <p:nvPr/>
            </p:nvSpPr>
            <p:spPr bwMode="auto">
              <a:xfrm>
                <a:off x="7566491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Rectangle 844"/>
              <p:cNvSpPr>
                <a:spLocks noChangeArrowheads="1"/>
              </p:cNvSpPr>
              <p:nvPr/>
            </p:nvSpPr>
            <p:spPr bwMode="auto">
              <a:xfrm>
                <a:off x="7566491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0" name="Rectangle 845"/>
              <p:cNvSpPr>
                <a:spLocks noChangeArrowheads="1"/>
              </p:cNvSpPr>
              <p:nvPr/>
            </p:nvSpPr>
            <p:spPr bwMode="auto">
              <a:xfrm>
                <a:off x="7566491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1" name="Rectangle 846"/>
              <p:cNvSpPr>
                <a:spLocks noChangeArrowheads="1"/>
              </p:cNvSpPr>
              <p:nvPr/>
            </p:nvSpPr>
            <p:spPr bwMode="auto">
              <a:xfrm>
                <a:off x="7566491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2" name="Rectangle 847"/>
              <p:cNvSpPr>
                <a:spLocks noChangeArrowheads="1"/>
              </p:cNvSpPr>
              <p:nvPr/>
            </p:nvSpPr>
            <p:spPr bwMode="auto">
              <a:xfrm>
                <a:off x="7566491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3" name="Rectangle 853"/>
              <p:cNvSpPr>
                <a:spLocks noChangeArrowheads="1"/>
              </p:cNvSpPr>
              <p:nvPr/>
            </p:nvSpPr>
            <p:spPr bwMode="auto">
              <a:xfrm>
                <a:off x="1074777" y="3801686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4" name="Rectangle 854"/>
              <p:cNvSpPr>
                <a:spLocks noChangeArrowheads="1"/>
              </p:cNvSpPr>
              <p:nvPr/>
            </p:nvSpPr>
            <p:spPr bwMode="auto">
              <a:xfrm>
                <a:off x="1074777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5" name="Rectangle 855"/>
              <p:cNvSpPr>
                <a:spLocks noChangeArrowheads="1"/>
              </p:cNvSpPr>
              <p:nvPr/>
            </p:nvSpPr>
            <p:spPr bwMode="auto">
              <a:xfrm>
                <a:off x="1074777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6" name="Rectangle 856"/>
              <p:cNvSpPr>
                <a:spLocks noChangeArrowheads="1"/>
              </p:cNvSpPr>
              <p:nvPr/>
            </p:nvSpPr>
            <p:spPr bwMode="auto">
              <a:xfrm>
                <a:off x="1074777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7" name="Rectangle 857"/>
              <p:cNvSpPr>
                <a:spLocks noChangeArrowheads="1"/>
              </p:cNvSpPr>
              <p:nvPr/>
            </p:nvSpPr>
            <p:spPr bwMode="auto">
              <a:xfrm>
                <a:off x="1074777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8" name="Rectangle 858"/>
              <p:cNvSpPr>
                <a:spLocks noChangeArrowheads="1"/>
              </p:cNvSpPr>
              <p:nvPr/>
            </p:nvSpPr>
            <p:spPr bwMode="auto">
              <a:xfrm>
                <a:off x="1074777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9" name="Rectangle 868"/>
              <p:cNvSpPr>
                <a:spLocks noChangeArrowheads="1"/>
              </p:cNvSpPr>
              <p:nvPr/>
            </p:nvSpPr>
            <p:spPr bwMode="auto">
              <a:xfrm>
                <a:off x="2158418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0" name="Rectangle 869"/>
              <p:cNvSpPr>
                <a:spLocks noChangeArrowheads="1"/>
              </p:cNvSpPr>
              <p:nvPr/>
            </p:nvSpPr>
            <p:spPr bwMode="auto">
              <a:xfrm>
                <a:off x="2158418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1" name="Rectangle 870"/>
              <p:cNvSpPr>
                <a:spLocks noChangeArrowheads="1"/>
              </p:cNvSpPr>
              <p:nvPr/>
            </p:nvSpPr>
            <p:spPr bwMode="auto">
              <a:xfrm>
                <a:off x="2158418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2" name="Rectangle 871"/>
              <p:cNvSpPr>
                <a:spLocks noChangeArrowheads="1"/>
              </p:cNvSpPr>
              <p:nvPr/>
            </p:nvSpPr>
            <p:spPr bwMode="auto">
              <a:xfrm>
                <a:off x="2158418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3" name="Rectangle 888"/>
              <p:cNvSpPr>
                <a:spLocks noChangeArrowheads="1"/>
              </p:cNvSpPr>
              <p:nvPr/>
            </p:nvSpPr>
            <p:spPr bwMode="auto">
              <a:xfrm>
                <a:off x="3242058" y="5008039"/>
                <a:ext cx="273442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4" name="Rectangle 889"/>
              <p:cNvSpPr>
                <a:spLocks noChangeArrowheads="1"/>
              </p:cNvSpPr>
              <p:nvPr/>
            </p:nvSpPr>
            <p:spPr bwMode="auto">
              <a:xfrm>
                <a:off x="3242058" y="5308416"/>
                <a:ext cx="273442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Rectangle 909"/>
              <p:cNvSpPr>
                <a:spLocks noChangeArrowheads="1"/>
              </p:cNvSpPr>
              <p:nvPr/>
            </p:nvSpPr>
            <p:spPr bwMode="auto">
              <a:xfrm>
                <a:off x="4320635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Rectangle 910"/>
              <p:cNvSpPr>
                <a:spLocks noChangeArrowheads="1"/>
              </p:cNvSpPr>
              <p:nvPr/>
            </p:nvSpPr>
            <p:spPr bwMode="auto">
              <a:xfrm>
                <a:off x="4320635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7" name="Rectangle 911"/>
              <p:cNvSpPr>
                <a:spLocks noChangeArrowheads="1"/>
              </p:cNvSpPr>
              <p:nvPr/>
            </p:nvSpPr>
            <p:spPr bwMode="auto">
              <a:xfrm>
                <a:off x="4320635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8" name="Rectangle 912"/>
              <p:cNvSpPr>
                <a:spLocks noChangeArrowheads="1"/>
              </p:cNvSpPr>
              <p:nvPr/>
            </p:nvSpPr>
            <p:spPr bwMode="auto">
              <a:xfrm>
                <a:off x="4320635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9" name="Rectangle 913"/>
              <p:cNvSpPr>
                <a:spLocks noChangeArrowheads="1"/>
              </p:cNvSpPr>
              <p:nvPr/>
            </p:nvSpPr>
            <p:spPr bwMode="auto">
              <a:xfrm>
                <a:off x="4320635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0" name="Rectangle 928"/>
              <p:cNvSpPr>
                <a:spLocks noChangeArrowheads="1"/>
              </p:cNvSpPr>
              <p:nvPr/>
            </p:nvSpPr>
            <p:spPr bwMode="auto">
              <a:xfrm>
                <a:off x="5404274" y="3191242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Rectangle 929"/>
              <p:cNvSpPr>
                <a:spLocks noChangeArrowheads="1"/>
              </p:cNvSpPr>
              <p:nvPr/>
            </p:nvSpPr>
            <p:spPr bwMode="auto">
              <a:xfrm>
                <a:off x="5404274" y="3501308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2" name="Rectangle 930"/>
              <p:cNvSpPr>
                <a:spLocks noChangeArrowheads="1"/>
              </p:cNvSpPr>
              <p:nvPr/>
            </p:nvSpPr>
            <p:spPr bwMode="auto">
              <a:xfrm>
                <a:off x="5404274" y="3801686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Rectangle 931"/>
              <p:cNvSpPr>
                <a:spLocks noChangeArrowheads="1"/>
              </p:cNvSpPr>
              <p:nvPr/>
            </p:nvSpPr>
            <p:spPr bwMode="auto">
              <a:xfrm>
                <a:off x="5404274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Rectangle 932"/>
              <p:cNvSpPr>
                <a:spLocks noChangeArrowheads="1"/>
              </p:cNvSpPr>
              <p:nvPr/>
            </p:nvSpPr>
            <p:spPr bwMode="auto">
              <a:xfrm>
                <a:off x="5404274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Rectangle 933"/>
              <p:cNvSpPr>
                <a:spLocks noChangeArrowheads="1"/>
              </p:cNvSpPr>
              <p:nvPr/>
            </p:nvSpPr>
            <p:spPr bwMode="auto">
              <a:xfrm>
                <a:off x="5404274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Rectangle 934"/>
              <p:cNvSpPr>
                <a:spLocks noChangeArrowheads="1"/>
              </p:cNvSpPr>
              <p:nvPr/>
            </p:nvSpPr>
            <p:spPr bwMode="auto">
              <a:xfrm>
                <a:off x="5404274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Rectangle 935"/>
              <p:cNvSpPr>
                <a:spLocks noChangeArrowheads="1"/>
              </p:cNvSpPr>
              <p:nvPr/>
            </p:nvSpPr>
            <p:spPr bwMode="auto">
              <a:xfrm>
                <a:off x="5404274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Rectangle 954"/>
              <p:cNvSpPr>
                <a:spLocks noChangeArrowheads="1"/>
              </p:cNvSpPr>
              <p:nvPr/>
            </p:nvSpPr>
            <p:spPr bwMode="auto">
              <a:xfrm>
                <a:off x="6487915" y="2590487"/>
                <a:ext cx="273442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Rectangle 955"/>
              <p:cNvSpPr>
                <a:spLocks noChangeArrowheads="1"/>
              </p:cNvSpPr>
              <p:nvPr/>
            </p:nvSpPr>
            <p:spPr bwMode="auto">
              <a:xfrm>
                <a:off x="6487915" y="2890864"/>
                <a:ext cx="273442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Rectangle 956"/>
              <p:cNvSpPr>
                <a:spLocks noChangeArrowheads="1"/>
              </p:cNvSpPr>
              <p:nvPr/>
            </p:nvSpPr>
            <p:spPr bwMode="auto">
              <a:xfrm>
                <a:off x="6487915" y="3191242"/>
                <a:ext cx="273442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Rectangle 957"/>
              <p:cNvSpPr>
                <a:spLocks noChangeArrowheads="1"/>
              </p:cNvSpPr>
              <p:nvPr/>
            </p:nvSpPr>
            <p:spPr bwMode="auto">
              <a:xfrm>
                <a:off x="6487915" y="3501308"/>
                <a:ext cx="273442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Rectangle 958"/>
              <p:cNvSpPr>
                <a:spLocks noChangeArrowheads="1"/>
              </p:cNvSpPr>
              <p:nvPr/>
            </p:nvSpPr>
            <p:spPr bwMode="auto">
              <a:xfrm>
                <a:off x="6487915" y="3801686"/>
                <a:ext cx="273442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Rectangle 959"/>
              <p:cNvSpPr>
                <a:spLocks noChangeArrowheads="1"/>
              </p:cNvSpPr>
              <p:nvPr/>
            </p:nvSpPr>
            <p:spPr bwMode="auto">
              <a:xfrm>
                <a:off x="6487915" y="4102063"/>
                <a:ext cx="273442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4" name="Rectangle 960"/>
              <p:cNvSpPr>
                <a:spLocks noChangeArrowheads="1"/>
              </p:cNvSpPr>
              <p:nvPr/>
            </p:nvSpPr>
            <p:spPr bwMode="auto">
              <a:xfrm>
                <a:off x="6487915" y="4397595"/>
                <a:ext cx="273442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Rectangle 961"/>
              <p:cNvSpPr>
                <a:spLocks noChangeArrowheads="1"/>
              </p:cNvSpPr>
              <p:nvPr/>
            </p:nvSpPr>
            <p:spPr bwMode="auto">
              <a:xfrm>
                <a:off x="6487915" y="4697972"/>
                <a:ext cx="273442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Rectangle 962"/>
              <p:cNvSpPr>
                <a:spLocks noChangeArrowheads="1"/>
              </p:cNvSpPr>
              <p:nvPr/>
            </p:nvSpPr>
            <p:spPr bwMode="auto">
              <a:xfrm>
                <a:off x="6487915" y="5008039"/>
                <a:ext cx="273442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Rectangle 963"/>
              <p:cNvSpPr>
                <a:spLocks noChangeArrowheads="1"/>
              </p:cNvSpPr>
              <p:nvPr/>
            </p:nvSpPr>
            <p:spPr bwMode="auto">
              <a:xfrm>
                <a:off x="6487915" y="5308416"/>
                <a:ext cx="273442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Rectangle 981"/>
              <p:cNvSpPr>
                <a:spLocks noChangeArrowheads="1"/>
              </p:cNvSpPr>
              <p:nvPr/>
            </p:nvSpPr>
            <p:spPr bwMode="auto">
              <a:xfrm>
                <a:off x="7566491" y="2890864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Rectangle 982"/>
              <p:cNvSpPr>
                <a:spLocks noChangeArrowheads="1"/>
              </p:cNvSpPr>
              <p:nvPr/>
            </p:nvSpPr>
            <p:spPr bwMode="auto">
              <a:xfrm>
                <a:off x="7566491" y="3191242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Rectangle 983"/>
              <p:cNvSpPr>
                <a:spLocks noChangeArrowheads="1"/>
              </p:cNvSpPr>
              <p:nvPr/>
            </p:nvSpPr>
            <p:spPr bwMode="auto">
              <a:xfrm>
                <a:off x="7566491" y="3501308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Rectangle 984"/>
              <p:cNvSpPr>
                <a:spLocks noChangeArrowheads="1"/>
              </p:cNvSpPr>
              <p:nvPr/>
            </p:nvSpPr>
            <p:spPr bwMode="auto">
              <a:xfrm>
                <a:off x="7566491" y="3801686"/>
                <a:ext cx="278506" cy="2519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2" name="Rectangle 985"/>
              <p:cNvSpPr>
                <a:spLocks noChangeArrowheads="1"/>
              </p:cNvSpPr>
              <p:nvPr/>
            </p:nvSpPr>
            <p:spPr bwMode="auto">
              <a:xfrm>
                <a:off x="7566491" y="4102063"/>
                <a:ext cx="278506" cy="261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3" name="Rectangle 986"/>
              <p:cNvSpPr>
                <a:spLocks noChangeArrowheads="1"/>
              </p:cNvSpPr>
              <p:nvPr/>
            </p:nvSpPr>
            <p:spPr bwMode="auto">
              <a:xfrm>
                <a:off x="7566491" y="4397595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4" name="Rectangle 987"/>
              <p:cNvSpPr>
                <a:spLocks noChangeArrowheads="1"/>
              </p:cNvSpPr>
              <p:nvPr/>
            </p:nvSpPr>
            <p:spPr bwMode="auto">
              <a:xfrm>
                <a:off x="7566491" y="4697972"/>
                <a:ext cx="278506" cy="2664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5" name="Rectangle 988"/>
              <p:cNvSpPr>
                <a:spLocks noChangeArrowheads="1"/>
              </p:cNvSpPr>
              <p:nvPr/>
            </p:nvSpPr>
            <p:spPr bwMode="auto">
              <a:xfrm>
                <a:off x="7566491" y="5008039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6" name="Rectangle 989"/>
              <p:cNvSpPr>
                <a:spLocks noChangeArrowheads="1"/>
              </p:cNvSpPr>
              <p:nvPr/>
            </p:nvSpPr>
            <p:spPr bwMode="auto">
              <a:xfrm>
                <a:off x="7566491" y="5308416"/>
                <a:ext cx="278506" cy="25677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07" name="TextBox 1033"/>
          <p:cNvSpPr txBox="1"/>
          <p:nvPr/>
        </p:nvSpPr>
        <p:spPr>
          <a:xfrm>
            <a:off x="641352" y="5535247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8" name="TextBox 1034"/>
          <p:cNvSpPr txBox="1"/>
          <p:nvPr/>
        </p:nvSpPr>
        <p:spPr>
          <a:xfrm>
            <a:off x="999946" y="5535247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9" name="TextBox 1035"/>
          <p:cNvSpPr txBox="1"/>
          <p:nvPr/>
        </p:nvSpPr>
        <p:spPr>
          <a:xfrm>
            <a:off x="1372926" y="5535247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0" name="TextBox 1036"/>
          <p:cNvSpPr txBox="1"/>
          <p:nvPr/>
        </p:nvSpPr>
        <p:spPr>
          <a:xfrm>
            <a:off x="1738439" y="5535247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1" name="TextBox 1037"/>
          <p:cNvSpPr txBox="1"/>
          <p:nvPr/>
        </p:nvSpPr>
        <p:spPr>
          <a:xfrm>
            <a:off x="2086804" y="5535247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05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2" name="TextBox 1058"/>
          <p:cNvSpPr txBox="1"/>
          <p:nvPr/>
        </p:nvSpPr>
        <p:spPr>
          <a:xfrm>
            <a:off x="2464288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06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3" name="TextBox 1059"/>
          <p:cNvSpPr txBox="1"/>
          <p:nvPr/>
        </p:nvSpPr>
        <p:spPr>
          <a:xfrm>
            <a:off x="2824065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07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4" name="TextBox 1060"/>
          <p:cNvSpPr txBox="1"/>
          <p:nvPr/>
        </p:nvSpPr>
        <p:spPr>
          <a:xfrm>
            <a:off x="3183842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08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5" name="TextBox 1061"/>
          <p:cNvSpPr txBox="1"/>
          <p:nvPr/>
        </p:nvSpPr>
        <p:spPr>
          <a:xfrm>
            <a:off x="3543620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09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6" name="TextBox 1062"/>
          <p:cNvSpPr txBox="1"/>
          <p:nvPr/>
        </p:nvSpPr>
        <p:spPr>
          <a:xfrm>
            <a:off x="3903397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7" name="TextBox 1063"/>
          <p:cNvSpPr txBox="1"/>
          <p:nvPr/>
        </p:nvSpPr>
        <p:spPr>
          <a:xfrm>
            <a:off x="4263174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8" name="TextBox 1064"/>
          <p:cNvSpPr txBox="1"/>
          <p:nvPr/>
        </p:nvSpPr>
        <p:spPr>
          <a:xfrm>
            <a:off x="4622951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9" name="TextBox 1065"/>
          <p:cNvSpPr txBox="1"/>
          <p:nvPr/>
        </p:nvSpPr>
        <p:spPr>
          <a:xfrm>
            <a:off x="4982728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13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0" name="TextBox 1066"/>
          <p:cNvSpPr txBox="1"/>
          <p:nvPr/>
        </p:nvSpPr>
        <p:spPr>
          <a:xfrm>
            <a:off x="5342505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1" name="TextBox 1067"/>
          <p:cNvSpPr txBox="1"/>
          <p:nvPr/>
        </p:nvSpPr>
        <p:spPr>
          <a:xfrm>
            <a:off x="5702282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2" name="TextBox 1068"/>
          <p:cNvSpPr txBox="1"/>
          <p:nvPr/>
        </p:nvSpPr>
        <p:spPr>
          <a:xfrm>
            <a:off x="6062059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3" name="TextBox 1069"/>
          <p:cNvSpPr txBox="1"/>
          <p:nvPr/>
        </p:nvSpPr>
        <p:spPr>
          <a:xfrm>
            <a:off x="6421837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17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4" name="TextBox 1070"/>
          <p:cNvSpPr txBox="1"/>
          <p:nvPr/>
        </p:nvSpPr>
        <p:spPr>
          <a:xfrm>
            <a:off x="6781614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" name="TextBox 1071"/>
          <p:cNvSpPr txBox="1"/>
          <p:nvPr/>
        </p:nvSpPr>
        <p:spPr>
          <a:xfrm>
            <a:off x="7141391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19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6" name="TextBox 1072"/>
          <p:cNvSpPr txBox="1"/>
          <p:nvPr/>
        </p:nvSpPr>
        <p:spPr>
          <a:xfrm>
            <a:off x="7501161" y="5530133"/>
            <a:ext cx="4405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Rectangle 632"/>
          <p:cNvSpPr/>
          <p:nvPr/>
        </p:nvSpPr>
        <p:spPr>
          <a:xfrm>
            <a:off x="8295499" y="2093417"/>
            <a:ext cx="3227606" cy="944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Rectangle 633"/>
          <p:cNvSpPr/>
          <p:nvPr/>
        </p:nvSpPr>
        <p:spPr>
          <a:xfrm>
            <a:off x="8295499" y="6030363"/>
            <a:ext cx="3227606" cy="10084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9" name="TextBox 634"/>
          <p:cNvSpPr txBox="1"/>
          <p:nvPr/>
        </p:nvSpPr>
        <p:spPr>
          <a:xfrm>
            <a:off x="8321431" y="2221116"/>
            <a:ext cx="3262548" cy="3383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TextBox 635"/>
          <p:cNvSpPr txBox="1"/>
          <p:nvPr/>
        </p:nvSpPr>
        <p:spPr>
          <a:xfrm>
            <a:off x="8307319" y="1542744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1" name="文本框 1"/>
          <p:cNvSpPr txBox="1"/>
          <p:nvPr/>
        </p:nvSpPr>
        <p:spPr>
          <a:xfrm>
            <a:off x="2882265" y="20777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103"/>
          <p:cNvSpPr/>
          <p:nvPr/>
        </p:nvSpPr>
        <p:spPr bwMode="auto">
          <a:xfrm>
            <a:off x="1814856" y="2083812"/>
            <a:ext cx="2119586" cy="2126579"/>
          </a:xfrm>
          <a:custGeom>
            <a:avLst/>
            <a:gdLst>
              <a:gd name="T0" fmla="*/ 74 w 129"/>
              <a:gd name="T1" fmla="*/ 19 h 129"/>
              <a:gd name="T2" fmla="*/ 45 w 129"/>
              <a:gd name="T3" fmla="*/ 27 h 129"/>
              <a:gd name="T4" fmla="*/ 0 w 129"/>
              <a:gd name="T5" fmla="*/ 0 h 129"/>
              <a:gd name="T6" fmla="*/ 27 w 129"/>
              <a:gd name="T7" fmla="*/ 44 h 129"/>
              <a:gd name="T8" fmla="*/ 19 w 129"/>
              <a:gd name="T9" fmla="*/ 74 h 129"/>
              <a:gd name="T10" fmla="*/ 74 w 129"/>
              <a:gd name="T11" fmla="*/ 129 h 129"/>
              <a:gd name="T12" fmla="*/ 129 w 129"/>
              <a:gd name="T13" fmla="*/ 74 h 129"/>
              <a:gd name="T14" fmla="*/ 74 w 129"/>
              <a:gd name="T15" fmla="*/ 1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29">
                <a:moveTo>
                  <a:pt x="74" y="19"/>
                </a:moveTo>
                <a:cubicBezTo>
                  <a:pt x="63" y="19"/>
                  <a:pt x="53" y="22"/>
                  <a:pt x="45" y="27"/>
                </a:cubicBezTo>
                <a:cubicBezTo>
                  <a:pt x="22" y="15"/>
                  <a:pt x="0" y="0"/>
                  <a:pt x="0" y="0"/>
                </a:cubicBezTo>
                <a:cubicBezTo>
                  <a:pt x="0" y="0"/>
                  <a:pt x="16" y="21"/>
                  <a:pt x="27" y="44"/>
                </a:cubicBezTo>
                <a:cubicBezTo>
                  <a:pt x="22" y="53"/>
                  <a:pt x="19" y="63"/>
                  <a:pt x="19" y="74"/>
                </a:cubicBezTo>
                <a:cubicBezTo>
                  <a:pt x="19" y="105"/>
                  <a:pt x="43" y="129"/>
                  <a:pt x="74" y="129"/>
                </a:cubicBezTo>
                <a:cubicBezTo>
                  <a:pt x="105" y="129"/>
                  <a:pt x="129" y="105"/>
                  <a:pt x="129" y="74"/>
                </a:cubicBezTo>
                <a:cubicBezTo>
                  <a:pt x="129" y="44"/>
                  <a:pt x="105" y="19"/>
                  <a:pt x="74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104"/>
          <p:cNvSpPr/>
          <p:nvPr/>
        </p:nvSpPr>
        <p:spPr bwMode="auto">
          <a:xfrm>
            <a:off x="3913455" y="2398601"/>
            <a:ext cx="2119586" cy="2119584"/>
          </a:xfrm>
          <a:custGeom>
            <a:avLst/>
            <a:gdLst>
              <a:gd name="T0" fmla="*/ 19 w 129"/>
              <a:gd name="T1" fmla="*/ 55 h 129"/>
              <a:gd name="T2" fmla="*/ 27 w 129"/>
              <a:gd name="T3" fmla="*/ 85 h 129"/>
              <a:gd name="T4" fmla="*/ 0 w 129"/>
              <a:gd name="T5" fmla="*/ 129 h 129"/>
              <a:gd name="T6" fmla="*/ 44 w 129"/>
              <a:gd name="T7" fmla="*/ 102 h 129"/>
              <a:gd name="T8" fmla="*/ 74 w 129"/>
              <a:gd name="T9" fmla="*/ 111 h 129"/>
              <a:gd name="T10" fmla="*/ 129 w 129"/>
              <a:gd name="T11" fmla="*/ 55 h 129"/>
              <a:gd name="T12" fmla="*/ 74 w 129"/>
              <a:gd name="T13" fmla="*/ 0 h 129"/>
              <a:gd name="T14" fmla="*/ 19 w 129"/>
              <a:gd name="T15" fmla="*/ 5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29">
                <a:moveTo>
                  <a:pt x="19" y="55"/>
                </a:moveTo>
                <a:cubicBezTo>
                  <a:pt x="19" y="66"/>
                  <a:pt x="22" y="76"/>
                  <a:pt x="27" y="85"/>
                </a:cubicBezTo>
                <a:cubicBezTo>
                  <a:pt x="15" y="107"/>
                  <a:pt x="0" y="129"/>
                  <a:pt x="0" y="129"/>
                </a:cubicBezTo>
                <a:cubicBezTo>
                  <a:pt x="0" y="129"/>
                  <a:pt x="21" y="114"/>
                  <a:pt x="44" y="102"/>
                </a:cubicBezTo>
                <a:cubicBezTo>
                  <a:pt x="53" y="107"/>
                  <a:pt x="63" y="111"/>
                  <a:pt x="74" y="111"/>
                </a:cubicBezTo>
                <a:cubicBezTo>
                  <a:pt x="105" y="111"/>
                  <a:pt x="129" y="86"/>
                  <a:pt x="129" y="55"/>
                </a:cubicBezTo>
                <a:cubicBezTo>
                  <a:pt x="129" y="25"/>
                  <a:pt x="105" y="0"/>
                  <a:pt x="74" y="0"/>
                </a:cubicBezTo>
                <a:cubicBezTo>
                  <a:pt x="44" y="0"/>
                  <a:pt x="19" y="25"/>
                  <a:pt x="19" y="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105"/>
          <p:cNvSpPr/>
          <p:nvPr/>
        </p:nvSpPr>
        <p:spPr bwMode="auto">
          <a:xfrm>
            <a:off x="8278543" y="2461559"/>
            <a:ext cx="2112590" cy="2126579"/>
          </a:xfrm>
          <a:custGeom>
            <a:avLst/>
            <a:gdLst>
              <a:gd name="T0" fmla="*/ 55 w 129"/>
              <a:gd name="T1" fmla="*/ 111 h 129"/>
              <a:gd name="T2" fmla="*/ 85 w 129"/>
              <a:gd name="T3" fmla="*/ 102 h 129"/>
              <a:gd name="T4" fmla="*/ 129 w 129"/>
              <a:gd name="T5" fmla="*/ 129 h 129"/>
              <a:gd name="T6" fmla="*/ 102 w 129"/>
              <a:gd name="T7" fmla="*/ 85 h 129"/>
              <a:gd name="T8" fmla="*/ 111 w 129"/>
              <a:gd name="T9" fmla="*/ 55 h 129"/>
              <a:gd name="T10" fmla="*/ 55 w 129"/>
              <a:gd name="T11" fmla="*/ 0 h 129"/>
              <a:gd name="T12" fmla="*/ 0 w 129"/>
              <a:gd name="T13" fmla="*/ 55 h 129"/>
              <a:gd name="T14" fmla="*/ 55 w 129"/>
              <a:gd name="T15" fmla="*/ 11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9" h="129">
                <a:moveTo>
                  <a:pt x="55" y="111"/>
                </a:moveTo>
                <a:cubicBezTo>
                  <a:pt x="66" y="111"/>
                  <a:pt x="76" y="107"/>
                  <a:pt x="85" y="102"/>
                </a:cubicBezTo>
                <a:cubicBezTo>
                  <a:pt x="107" y="114"/>
                  <a:pt x="129" y="129"/>
                  <a:pt x="129" y="129"/>
                </a:cubicBezTo>
                <a:cubicBezTo>
                  <a:pt x="129" y="129"/>
                  <a:pt x="114" y="108"/>
                  <a:pt x="102" y="85"/>
                </a:cubicBezTo>
                <a:cubicBezTo>
                  <a:pt x="107" y="76"/>
                  <a:pt x="111" y="66"/>
                  <a:pt x="111" y="55"/>
                </a:cubicBezTo>
                <a:cubicBezTo>
                  <a:pt x="111" y="25"/>
                  <a:pt x="86" y="0"/>
                  <a:pt x="55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86"/>
                  <a:pt x="25" y="111"/>
                  <a:pt x="55" y="11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Freeform 106"/>
          <p:cNvSpPr/>
          <p:nvPr/>
        </p:nvSpPr>
        <p:spPr bwMode="auto">
          <a:xfrm>
            <a:off x="6228910" y="2181746"/>
            <a:ext cx="2126581" cy="2126579"/>
          </a:xfrm>
          <a:custGeom>
            <a:avLst/>
            <a:gdLst>
              <a:gd name="T0" fmla="*/ 111 w 130"/>
              <a:gd name="T1" fmla="*/ 74 h 129"/>
              <a:gd name="T2" fmla="*/ 103 w 130"/>
              <a:gd name="T3" fmla="*/ 45 h 129"/>
              <a:gd name="T4" fmla="*/ 130 w 130"/>
              <a:gd name="T5" fmla="*/ 0 h 129"/>
              <a:gd name="T6" fmla="*/ 86 w 130"/>
              <a:gd name="T7" fmla="*/ 27 h 129"/>
              <a:gd name="T8" fmla="*/ 56 w 130"/>
              <a:gd name="T9" fmla="*/ 19 h 129"/>
              <a:gd name="T10" fmla="*/ 0 w 130"/>
              <a:gd name="T11" fmla="*/ 74 h 129"/>
              <a:gd name="T12" fmla="*/ 56 w 130"/>
              <a:gd name="T13" fmla="*/ 129 h 129"/>
              <a:gd name="T14" fmla="*/ 111 w 130"/>
              <a:gd name="T15" fmla="*/ 7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0" h="129">
                <a:moveTo>
                  <a:pt x="111" y="74"/>
                </a:moveTo>
                <a:cubicBezTo>
                  <a:pt x="111" y="63"/>
                  <a:pt x="108" y="53"/>
                  <a:pt x="103" y="45"/>
                </a:cubicBezTo>
                <a:cubicBezTo>
                  <a:pt x="115" y="22"/>
                  <a:pt x="130" y="0"/>
                  <a:pt x="130" y="0"/>
                </a:cubicBezTo>
                <a:cubicBezTo>
                  <a:pt x="130" y="0"/>
                  <a:pt x="108" y="15"/>
                  <a:pt x="86" y="27"/>
                </a:cubicBezTo>
                <a:cubicBezTo>
                  <a:pt x="77" y="22"/>
                  <a:pt x="67" y="19"/>
                  <a:pt x="56" y="19"/>
                </a:cubicBezTo>
                <a:cubicBezTo>
                  <a:pt x="25" y="19"/>
                  <a:pt x="0" y="43"/>
                  <a:pt x="0" y="74"/>
                </a:cubicBezTo>
                <a:cubicBezTo>
                  <a:pt x="0" y="105"/>
                  <a:pt x="25" y="129"/>
                  <a:pt x="56" y="129"/>
                </a:cubicBezTo>
                <a:cubicBezTo>
                  <a:pt x="86" y="129"/>
                  <a:pt x="111" y="105"/>
                  <a:pt x="111" y="7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Freeform 107"/>
          <p:cNvSpPr/>
          <p:nvPr/>
        </p:nvSpPr>
        <p:spPr bwMode="auto">
          <a:xfrm>
            <a:off x="2983076" y="3287008"/>
            <a:ext cx="48967" cy="62958"/>
          </a:xfrm>
          <a:custGeom>
            <a:avLst/>
            <a:gdLst>
              <a:gd name="T0" fmla="*/ 0 w 3"/>
              <a:gd name="T1" fmla="*/ 1 h 4"/>
              <a:gd name="T2" fmla="*/ 0 w 3"/>
              <a:gd name="T3" fmla="*/ 2 h 4"/>
              <a:gd name="T4" fmla="*/ 1 w 3"/>
              <a:gd name="T5" fmla="*/ 3 h 4"/>
              <a:gd name="T6" fmla="*/ 3 w 3"/>
              <a:gd name="T7" fmla="*/ 4 h 4"/>
              <a:gd name="T8" fmla="*/ 3 w 3"/>
              <a:gd name="T9" fmla="*/ 0 h 4"/>
              <a:gd name="T10" fmla="*/ 1 w 3"/>
              <a:gd name="T11" fmla="*/ 0 h 4"/>
              <a:gd name="T12" fmla="*/ 0 w 3"/>
              <a:gd name="T13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4">
                <a:moveTo>
                  <a:pt x="0" y="1"/>
                </a:moveTo>
                <a:cubicBezTo>
                  <a:pt x="0" y="1"/>
                  <a:pt x="0" y="2"/>
                  <a:pt x="0" y="2"/>
                </a:cubicBezTo>
                <a:cubicBezTo>
                  <a:pt x="0" y="3"/>
                  <a:pt x="0" y="3"/>
                  <a:pt x="1" y="3"/>
                </a:cubicBezTo>
                <a:cubicBezTo>
                  <a:pt x="1" y="3"/>
                  <a:pt x="2" y="3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0"/>
                  <a:pt x="1" y="0"/>
                </a:cubicBezTo>
                <a:cubicBezTo>
                  <a:pt x="1" y="0"/>
                  <a:pt x="1" y="1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Freeform 108"/>
          <p:cNvSpPr/>
          <p:nvPr/>
        </p:nvSpPr>
        <p:spPr bwMode="auto">
          <a:xfrm>
            <a:off x="3060025" y="3398933"/>
            <a:ext cx="48967" cy="83944"/>
          </a:xfrm>
          <a:custGeom>
            <a:avLst/>
            <a:gdLst>
              <a:gd name="T0" fmla="*/ 0 w 3"/>
              <a:gd name="T1" fmla="*/ 5 h 5"/>
              <a:gd name="T2" fmla="*/ 2 w 3"/>
              <a:gd name="T3" fmla="*/ 4 h 5"/>
              <a:gd name="T4" fmla="*/ 3 w 3"/>
              <a:gd name="T5" fmla="*/ 3 h 5"/>
              <a:gd name="T6" fmla="*/ 3 w 3"/>
              <a:gd name="T7" fmla="*/ 2 h 5"/>
              <a:gd name="T8" fmla="*/ 2 w 3"/>
              <a:gd name="T9" fmla="*/ 1 h 5"/>
              <a:gd name="T10" fmla="*/ 0 w 3"/>
              <a:gd name="T11" fmla="*/ 0 h 5"/>
              <a:gd name="T12" fmla="*/ 0 w 3"/>
              <a:gd name="T13" fmla="*/ 0 h 5"/>
              <a:gd name="T14" fmla="*/ 0 w 3"/>
              <a:gd name="T1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5">
                <a:moveTo>
                  <a:pt x="0" y="5"/>
                </a:moveTo>
                <a:cubicBezTo>
                  <a:pt x="1" y="4"/>
                  <a:pt x="1" y="4"/>
                  <a:pt x="2" y="4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3" y="3"/>
                  <a:pt x="3" y="2"/>
                </a:cubicBezTo>
                <a:cubicBezTo>
                  <a:pt x="3" y="2"/>
                  <a:pt x="3" y="1"/>
                  <a:pt x="2" y="1"/>
                </a:cubicBezTo>
                <a:cubicBezTo>
                  <a:pt x="2" y="1"/>
                  <a:pt x="1" y="1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109"/>
          <p:cNvSpPr>
            <a:spLocks noEditPoints="1"/>
          </p:cNvSpPr>
          <p:nvPr/>
        </p:nvSpPr>
        <p:spPr bwMode="auto">
          <a:xfrm>
            <a:off x="2654295" y="2762358"/>
            <a:ext cx="783477" cy="1035308"/>
          </a:xfrm>
          <a:custGeom>
            <a:avLst/>
            <a:gdLst>
              <a:gd name="T0" fmla="*/ 32 w 48"/>
              <a:gd name="T1" fmla="*/ 11 h 63"/>
              <a:gd name="T2" fmla="*/ 42 w 48"/>
              <a:gd name="T3" fmla="*/ 6 h 63"/>
              <a:gd name="T4" fmla="*/ 31 w 48"/>
              <a:gd name="T5" fmla="*/ 6 h 63"/>
              <a:gd name="T6" fmla="*/ 14 w 48"/>
              <a:gd name="T7" fmla="*/ 0 h 63"/>
              <a:gd name="T8" fmla="*/ 9 w 48"/>
              <a:gd name="T9" fmla="*/ 6 h 63"/>
              <a:gd name="T10" fmla="*/ 7 w 48"/>
              <a:gd name="T11" fmla="*/ 11 h 63"/>
              <a:gd name="T12" fmla="*/ 17 w 48"/>
              <a:gd name="T13" fmla="*/ 12 h 63"/>
              <a:gd name="T14" fmla="*/ 24 w 48"/>
              <a:gd name="T15" fmla="*/ 63 h 63"/>
              <a:gd name="T16" fmla="*/ 29 w 48"/>
              <a:gd name="T17" fmla="*/ 11 h 63"/>
              <a:gd name="T18" fmla="*/ 39 w 48"/>
              <a:gd name="T19" fmla="*/ 4 h 63"/>
              <a:gd name="T20" fmla="*/ 41 w 48"/>
              <a:gd name="T21" fmla="*/ 7 h 63"/>
              <a:gd name="T22" fmla="*/ 29 w 48"/>
              <a:gd name="T23" fmla="*/ 10 h 63"/>
              <a:gd name="T24" fmla="*/ 28 w 48"/>
              <a:gd name="T25" fmla="*/ 11 h 63"/>
              <a:gd name="T26" fmla="*/ 28 w 48"/>
              <a:gd name="T27" fmla="*/ 11 h 63"/>
              <a:gd name="T28" fmla="*/ 8 w 48"/>
              <a:gd name="T29" fmla="*/ 10 h 63"/>
              <a:gd name="T30" fmla="*/ 10 w 48"/>
              <a:gd name="T31" fmla="*/ 7 h 63"/>
              <a:gd name="T32" fmla="*/ 19 w 48"/>
              <a:gd name="T33" fmla="*/ 10 h 63"/>
              <a:gd name="T34" fmla="*/ 17 w 48"/>
              <a:gd name="T35" fmla="*/ 11 h 63"/>
              <a:gd name="T36" fmla="*/ 29 w 48"/>
              <a:gd name="T37" fmla="*/ 33 h 63"/>
              <a:gd name="T38" fmla="*/ 25 w 48"/>
              <a:gd name="T39" fmla="*/ 36 h 63"/>
              <a:gd name="T40" fmla="*/ 28 w 48"/>
              <a:gd name="T41" fmla="*/ 36 h 63"/>
              <a:gd name="T42" fmla="*/ 31 w 48"/>
              <a:gd name="T43" fmla="*/ 39 h 63"/>
              <a:gd name="T44" fmla="*/ 31 w 48"/>
              <a:gd name="T45" fmla="*/ 44 h 63"/>
              <a:gd name="T46" fmla="*/ 25 w 48"/>
              <a:gd name="T47" fmla="*/ 46 h 63"/>
              <a:gd name="T48" fmla="*/ 23 w 48"/>
              <a:gd name="T49" fmla="*/ 49 h 63"/>
              <a:gd name="T50" fmla="*/ 17 w 48"/>
              <a:gd name="T51" fmla="*/ 45 h 63"/>
              <a:gd name="T52" fmla="*/ 16 w 48"/>
              <a:gd name="T53" fmla="*/ 45 h 63"/>
              <a:gd name="T54" fmla="*/ 18 w 48"/>
              <a:gd name="T55" fmla="*/ 40 h 63"/>
              <a:gd name="T56" fmla="*/ 18 w 48"/>
              <a:gd name="T57" fmla="*/ 41 h 63"/>
              <a:gd name="T58" fmla="*/ 21 w 48"/>
              <a:gd name="T59" fmla="*/ 43 h 63"/>
              <a:gd name="T60" fmla="*/ 23 w 48"/>
              <a:gd name="T61" fmla="*/ 39 h 63"/>
              <a:gd name="T62" fmla="*/ 19 w 48"/>
              <a:gd name="T63" fmla="*/ 38 h 63"/>
              <a:gd name="T64" fmla="*/ 16 w 48"/>
              <a:gd name="T65" fmla="*/ 34 h 63"/>
              <a:gd name="T66" fmla="*/ 23 w 48"/>
              <a:gd name="T67" fmla="*/ 29 h 63"/>
              <a:gd name="T68" fmla="*/ 25 w 48"/>
              <a:gd name="T69" fmla="*/ 26 h 63"/>
              <a:gd name="T70" fmla="*/ 27 w 48"/>
              <a:gd name="T71" fmla="*/ 29 h 63"/>
              <a:gd name="T72" fmla="*/ 31 w 48"/>
              <a:gd name="T73" fmla="*/ 31 h 63"/>
              <a:gd name="T74" fmla="*/ 32 w 48"/>
              <a:gd name="T75" fmla="*/ 31 h 63"/>
              <a:gd name="T76" fmla="*/ 30 w 48"/>
              <a:gd name="T77" fmla="*/ 34 h 63"/>
              <a:gd name="T78" fmla="*/ 29 w 48"/>
              <a:gd name="T79" fmla="*/ 3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" h="63">
                <a:moveTo>
                  <a:pt x="29" y="11"/>
                </a:moveTo>
                <a:cubicBezTo>
                  <a:pt x="30" y="11"/>
                  <a:pt x="31" y="11"/>
                  <a:pt x="32" y="11"/>
                </a:cubicBezTo>
                <a:cubicBezTo>
                  <a:pt x="36" y="10"/>
                  <a:pt x="40" y="10"/>
                  <a:pt x="42" y="8"/>
                </a:cubicBezTo>
                <a:cubicBezTo>
                  <a:pt x="42" y="7"/>
                  <a:pt x="42" y="6"/>
                  <a:pt x="42" y="6"/>
                </a:cubicBezTo>
                <a:cubicBezTo>
                  <a:pt x="42" y="4"/>
                  <a:pt x="41" y="3"/>
                  <a:pt x="39" y="3"/>
                </a:cubicBezTo>
                <a:cubicBezTo>
                  <a:pt x="36" y="3"/>
                  <a:pt x="33" y="4"/>
                  <a:pt x="31" y="6"/>
                </a:cubicBezTo>
                <a:cubicBezTo>
                  <a:pt x="34" y="0"/>
                  <a:pt x="34" y="0"/>
                  <a:pt x="3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8" y="7"/>
                  <a:pt x="18" y="7"/>
                  <a:pt x="18" y="7"/>
                </a:cubicBezTo>
                <a:cubicBezTo>
                  <a:pt x="15" y="6"/>
                  <a:pt x="12" y="5"/>
                  <a:pt x="9" y="6"/>
                </a:cubicBezTo>
                <a:cubicBezTo>
                  <a:pt x="7" y="6"/>
                  <a:pt x="6" y="7"/>
                  <a:pt x="6" y="9"/>
                </a:cubicBezTo>
                <a:cubicBezTo>
                  <a:pt x="6" y="10"/>
                  <a:pt x="6" y="11"/>
                  <a:pt x="7" y="11"/>
                </a:cubicBezTo>
                <a:cubicBezTo>
                  <a:pt x="8" y="12"/>
                  <a:pt x="10" y="12"/>
                  <a:pt x="13" y="12"/>
                </a:cubicBezTo>
                <a:cubicBezTo>
                  <a:pt x="14" y="12"/>
                  <a:pt x="16" y="12"/>
                  <a:pt x="17" y="12"/>
                </a:cubicBezTo>
                <a:cubicBezTo>
                  <a:pt x="9" y="17"/>
                  <a:pt x="0" y="29"/>
                  <a:pt x="0" y="38"/>
                </a:cubicBezTo>
                <a:cubicBezTo>
                  <a:pt x="0" y="52"/>
                  <a:pt x="11" y="63"/>
                  <a:pt x="24" y="63"/>
                </a:cubicBezTo>
                <a:cubicBezTo>
                  <a:pt x="37" y="63"/>
                  <a:pt x="48" y="52"/>
                  <a:pt x="48" y="38"/>
                </a:cubicBezTo>
                <a:cubicBezTo>
                  <a:pt x="48" y="28"/>
                  <a:pt x="37" y="16"/>
                  <a:pt x="29" y="11"/>
                </a:cubicBezTo>
                <a:close/>
                <a:moveTo>
                  <a:pt x="39" y="4"/>
                </a:moveTo>
                <a:cubicBezTo>
                  <a:pt x="39" y="4"/>
                  <a:pt x="39" y="4"/>
                  <a:pt x="39" y="4"/>
                </a:cubicBezTo>
                <a:cubicBezTo>
                  <a:pt x="41" y="4"/>
                  <a:pt x="41" y="5"/>
                  <a:pt x="41" y="6"/>
                </a:cubicBezTo>
                <a:cubicBezTo>
                  <a:pt x="41" y="6"/>
                  <a:pt x="41" y="6"/>
                  <a:pt x="41" y="7"/>
                </a:cubicBezTo>
                <a:cubicBezTo>
                  <a:pt x="39" y="8"/>
                  <a:pt x="35" y="9"/>
                  <a:pt x="32" y="9"/>
                </a:cubicBezTo>
                <a:cubicBezTo>
                  <a:pt x="31" y="9"/>
                  <a:pt x="30" y="10"/>
                  <a:pt x="29" y="10"/>
                </a:cubicBezTo>
                <a:cubicBezTo>
                  <a:pt x="31" y="7"/>
                  <a:pt x="35" y="5"/>
                  <a:pt x="39" y="4"/>
                </a:cubicBezTo>
                <a:close/>
                <a:moveTo>
                  <a:pt x="28" y="11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lose/>
                <a:moveTo>
                  <a:pt x="8" y="10"/>
                </a:moveTo>
                <a:cubicBezTo>
                  <a:pt x="8" y="10"/>
                  <a:pt x="8" y="9"/>
                  <a:pt x="8" y="9"/>
                </a:cubicBezTo>
                <a:cubicBezTo>
                  <a:pt x="8" y="9"/>
                  <a:pt x="8" y="8"/>
                  <a:pt x="10" y="7"/>
                </a:cubicBezTo>
                <a:cubicBezTo>
                  <a:pt x="10" y="7"/>
                  <a:pt x="10" y="7"/>
                  <a:pt x="11" y="7"/>
                </a:cubicBezTo>
                <a:cubicBezTo>
                  <a:pt x="14" y="7"/>
                  <a:pt x="18" y="9"/>
                  <a:pt x="19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8" y="11"/>
                  <a:pt x="17" y="11"/>
                </a:cubicBezTo>
                <a:cubicBezTo>
                  <a:pt x="14" y="11"/>
                  <a:pt x="10" y="11"/>
                  <a:pt x="8" y="10"/>
                </a:cubicBezTo>
                <a:close/>
                <a:moveTo>
                  <a:pt x="29" y="33"/>
                </a:moveTo>
                <a:cubicBezTo>
                  <a:pt x="28" y="33"/>
                  <a:pt x="26" y="32"/>
                  <a:pt x="25" y="32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7" y="36"/>
                  <a:pt x="28" y="36"/>
                  <a:pt x="28" y="36"/>
                </a:cubicBezTo>
                <a:cubicBezTo>
                  <a:pt x="29" y="37"/>
                  <a:pt x="30" y="37"/>
                  <a:pt x="30" y="37"/>
                </a:cubicBezTo>
                <a:cubicBezTo>
                  <a:pt x="31" y="38"/>
                  <a:pt x="31" y="38"/>
                  <a:pt x="31" y="39"/>
                </a:cubicBezTo>
                <a:cubicBezTo>
                  <a:pt x="32" y="40"/>
                  <a:pt x="32" y="40"/>
                  <a:pt x="32" y="41"/>
                </a:cubicBezTo>
                <a:cubicBezTo>
                  <a:pt x="32" y="42"/>
                  <a:pt x="32" y="43"/>
                  <a:pt x="31" y="44"/>
                </a:cubicBezTo>
                <a:cubicBezTo>
                  <a:pt x="30" y="45"/>
                  <a:pt x="29" y="46"/>
                  <a:pt x="28" y="46"/>
                </a:cubicBezTo>
                <a:cubicBezTo>
                  <a:pt x="27" y="46"/>
                  <a:pt x="26" y="46"/>
                  <a:pt x="25" y="46"/>
                </a:cubicBezTo>
                <a:cubicBezTo>
                  <a:pt x="25" y="49"/>
                  <a:pt x="25" y="49"/>
                  <a:pt x="25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3" y="46"/>
                  <a:pt x="23" y="46"/>
                  <a:pt x="23" y="46"/>
                </a:cubicBezTo>
                <a:cubicBezTo>
                  <a:pt x="21" y="46"/>
                  <a:pt x="19" y="46"/>
                  <a:pt x="17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41"/>
                  <a:pt x="18" y="42"/>
                  <a:pt x="18" y="42"/>
                </a:cubicBezTo>
                <a:cubicBezTo>
                  <a:pt x="19" y="42"/>
                  <a:pt x="20" y="43"/>
                  <a:pt x="21" y="43"/>
                </a:cubicBezTo>
                <a:cubicBezTo>
                  <a:pt x="22" y="43"/>
                  <a:pt x="22" y="43"/>
                  <a:pt x="23" y="44"/>
                </a:cubicBezTo>
                <a:cubicBezTo>
                  <a:pt x="23" y="39"/>
                  <a:pt x="23" y="39"/>
                  <a:pt x="23" y="39"/>
                </a:cubicBezTo>
                <a:cubicBezTo>
                  <a:pt x="22" y="39"/>
                  <a:pt x="21" y="39"/>
                  <a:pt x="20" y="39"/>
                </a:cubicBezTo>
                <a:cubicBezTo>
                  <a:pt x="20" y="39"/>
                  <a:pt x="19" y="39"/>
                  <a:pt x="19" y="38"/>
                </a:cubicBezTo>
                <a:cubicBezTo>
                  <a:pt x="18" y="38"/>
                  <a:pt x="17" y="37"/>
                  <a:pt x="17" y="37"/>
                </a:cubicBezTo>
                <a:cubicBezTo>
                  <a:pt x="17" y="36"/>
                  <a:pt x="16" y="35"/>
                  <a:pt x="16" y="34"/>
                </a:cubicBezTo>
                <a:cubicBezTo>
                  <a:pt x="16" y="33"/>
                  <a:pt x="17" y="32"/>
                  <a:pt x="18" y="31"/>
                </a:cubicBezTo>
                <a:cubicBezTo>
                  <a:pt x="19" y="30"/>
                  <a:pt x="21" y="29"/>
                  <a:pt x="23" y="29"/>
                </a:cubicBezTo>
                <a:cubicBezTo>
                  <a:pt x="23" y="26"/>
                  <a:pt x="23" y="26"/>
                  <a:pt x="23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6" y="29"/>
                  <a:pt x="27" y="29"/>
                </a:cubicBezTo>
                <a:cubicBezTo>
                  <a:pt x="28" y="29"/>
                  <a:pt x="29" y="30"/>
                  <a:pt x="30" y="30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1"/>
                  <a:pt x="32" y="30"/>
                </a:cubicBezTo>
                <a:cubicBezTo>
                  <a:pt x="32" y="31"/>
                  <a:pt x="32" y="31"/>
                  <a:pt x="32" y="31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29" y="34"/>
                  <a:pt x="29" y="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110"/>
          <p:cNvSpPr/>
          <p:nvPr/>
        </p:nvSpPr>
        <p:spPr bwMode="auto">
          <a:xfrm>
            <a:off x="6802528" y="3070153"/>
            <a:ext cx="244837" cy="216855"/>
          </a:xfrm>
          <a:custGeom>
            <a:avLst/>
            <a:gdLst>
              <a:gd name="T0" fmla="*/ 1 w 15"/>
              <a:gd name="T1" fmla="*/ 5 h 13"/>
              <a:gd name="T2" fmla="*/ 1 w 15"/>
              <a:gd name="T3" fmla="*/ 7 h 13"/>
              <a:gd name="T4" fmla="*/ 2 w 15"/>
              <a:gd name="T5" fmla="*/ 9 h 13"/>
              <a:gd name="T6" fmla="*/ 3 w 15"/>
              <a:gd name="T7" fmla="*/ 10 h 13"/>
              <a:gd name="T8" fmla="*/ 4 w 15"/>
              <a:gd name="T9" fmla="*/ 11 h 13"/>
              <a:gd name="T10" fmla="*/ 6 w 15"/>
              <a:gd name="T11" fmla="*/ 13 h 13"/>
              <a:gd name="T12" fmla="*/ 9 w 15"/>
              <a:gd name="T13" fmla="*/ 13 h 13"/>
              <a:gd name="T14" fmla="*/ 11 w 15"/>
              <a:gd name="T15" fmla="*/ 12 h 13"/>
              <a:gd name="T16" fmla="*/ 12 w 15"/>
              <a:gd name="T17" fmla="*/ 11 h 13"/>
              <a:gd name="T18" fmla="*/ 13 w 15"/>
              <a:gd name="T19" fmla="*/ 10 h 13"/>
              <a:gd name="T20" fmla="*/ 14 w 15"/>
              <a:gd name="T21" fmla="*/ 8 h 13"/>
              <a:gd name="T22" fmla="*/ 14 w 15"/>
              <a:gd name="T23" fmla="*/ 7 h 13"/>
              <a:gd name="T24" fmla="*/ 14 w 15"/>
              <a:gd name="T25" fmla="*/ 6 h 13"/>
              <a:gd name="T26" fmla="*/ 14 w 15"/>
              <a:gd name="T27" fmla="*/ 5 h 13"/>
              <a:gd name="T28" fmla="*/ 15 w 15"/>
              <a:gd name="T29" fmla="*/ 5 h 13"/>
              <a:gd name="T30" fmla="*/ 15 w 15"/>
              <a:gd name="T31" fmla="*/ 4 h 13"/>
              <a:gd name="T32" fmla="*/ 15 w 15"/>
              <a:gd name="T33" fmla="*/ 3 h 13"/>
              <a:gd name="T34" fmla="*/ 15 w 15"/>
              <a:gd name="T35" fmla="*/ 4 h 13"/>
              <a:gd name="T36" fmla="*/ 14 w 15"/>
              <a:gd name="T37" fmla="*/ 5 h 13"/>
              <a:gd name="T38" fmla="*/ 14 w 15"/>
              <a:gd name="T39" fmla="*/ 5 h 13"/>
              <a:gd name="T40" fmla="*/ 14 w 15"/>
              <a:gd name="T41" fmla="*/ 6 h 13"/>
              <a:gd name="T42" fmla="*/ 14 w 15"/>
              <a:gd name="T43" fmla="*/ 7 h 13"/>
              <a:gd name="T44" fmla="*/ 13 w 15"/>
              <a:gd name="T45" fmla="*/ 8 h 13"/>
              <a:gd name="T46" fmla="*/ 12 w 15"/>
              <a:gd name="T47" fmla="*/ 10 h 13"/>
              <a:gd name="T48" fmla="*/ 11 w 15"/>
              <a:gd name="T49" fmla="*/ 11 h 13"/>
              <a:gd name="T50" fmla="*/ 9 w 15"/>
              <a:gd name="T51" fmla="*/ 13 h 13"/>
              <a:gd name="T52" fmla="*/ 6 w 15"/>
              <a:gd name="T53" fmla="*/ 13 h 13"/>
              <a:gd name="T54" fmla="*/ 4 w 15"/>
              <a:gd name="T55" fmla="*/ 11 h 13"/>
              <a:gd name="T56" fmla="*/ 3 w 15"/>
              <a:gd name="T57" fmla="*/ 10 h 13"/>
              <a:gd name="T58" fmla="*/ 2 w 15"/>
              <a:gd name="T59" fmla="*/ 9 h 13"/>
              <a:gd name="T60" fmla="*/ 1 w 15"/>
              <a:gd name="T61" fmla="*/ 7 h 13"/>
              <a:gd name="T62" fmla="*/ 1 w 15"/>
              <a:gd name="T63" fmla="*/ 5 h 13"/>
              <a:gd name="T64" fmla="*/ 1 w 15"/>
              <a:gd name="T65" fmla="*/ 3 h 13"/>
              <a:gd name="T66" fmla="*/ 1 w 15"/>
              <a:gd name="T67" fmla="*/ 2 h 13"/>
              <a:gd name="T68" fmla="*/ 1 w 15"/>
              <a:gd name="T69" fmla="*/ 2 h 13"/>
              <a:gd name="T70" fmla="*/ 1 w 15"/>
              <a:gd name="T71" fmla="*/ 1 h 13"/>
              <a:gd name="T72" fmla="*/ 1 w 15"/>
              <a:gd name="T73" fmla="*/ 0 h 13"/>
              <a:gd name="T74" fmla="*/ 1 w 15"/>
              <a:gd name="T75" fmla="*/ 0 h 13"/>
              <a:gd name="T76" fmla="*/ 1 w 15"/>
              <a:gd name="T77" fmla="*/ 1 h 13"/>
              <a:gd name="T78" fmla="*/ 0 w 15"/>
              <a:gd name="T79" fmla="*/ 2 h 13"/>
              <a:gd name="T80" fmla="*/ 0 w 15"/>
              <a:gd name="T81" fmla="*/ 2 h 13"/>
              <a:gd name="T82" fmla="*/ 0 w 15"/>
              <a:gd name="T83" fmla="*/ 3 h 13"/>
              <a:gd name="T84" fmla="*/ 1 w 15"/>
              <a:gd name="T8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" h="13">
                <a:moveTo>
                  <a:pt x="1" y="5"/>
                </a:moveTo>
                <a:cubicBezTo>
                  <a:pt x="1" y="6"/>
                  <a:pt x="1" y="6"/>
                  <a:pt x="1" y="7"/>
                </a:cubicBezTo>
                <a:cubicBezTo>
                  <a:pt x="1" y="8"/>
                  <a:pt x="2" y="9"/>
                  <a:pt x="2" y="9"/>
                </a:cubicBezTo>
                <a:cubicBezTo>
                  <a:pt x="2" y="10"/>
                  <a:pt x="3" y="10"/>
                  <a:pt x="3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4" y="12"/>
                  <a:pt x="5" y="13"/>
                  <a:pt x="6" y="13"/>
                </a:cubicBezTo>
                <a:cubicBezTo>
                  <a:pt x="7" y="13"/>
                  <a:pt x="8" y="13"/>
                  <a:pt x="9" y="13"/>
                </a:cubicBezTo>
                <a:cubicBezTo>
                  <a:pt x="10" y="13"/>
                  <a:pt x="10" y="12"/>
                  <a:pt x="11" y="12"/>
                </a:cubicBezTo>
                <a:cubicBezTo>
                  <a:pt x="11" y="11"/>
                  <a:pt x="12" y="11"/>
                  <a:pt x="12" y="11"/>
                </a:cubicBezTo>
                <a:cubicBezTo>
                  <a:pt x="12" y="10"/>
                  <a:pt x="12" y="10"/>
                  <a:pt x="13" y="10"/>
                </a:cubicBezTo>
                <a:cubicBezTo>
                  <a:pt x="13" y="9"/>
                  <a:pt x="13" y="8"/>
                  <a:pt x="14" y="8"/>
                </a:cubicBezTo>
                <a:cubicBezTo>
                  <a:pt x="14" y="8"/>
                  <a:pt x="14" y="7"/>
                  <a:pt x="14" y="7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6"/>
                  <a:pt x="14" y="6"/>
                  <a:pt x="14" y="5"/>
                </a:cubicBezTo>
                <a:cubicBezTo>
                  <a:pt x="14" y="5"/>
                  <a:pt x="14" y="5"/>
                  <a:pt x="15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3"/>
                  <a:pt x="15" y="3"/>
                </a:cubicBezTo>
                <a:cubicBezTo>
                  <a:pt x="15" y="3"/>
                  <a:pt x="15" y="4"/>
                  <a:pt x="15" y="4"/>
                </a:cubicBezTo>
                <a:cubicBezTo>
                  <a:pt x="15" y="4"/>
                  <a:pt x="15" y="4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7"/>
                  <a:pt x="14" y="7"/>
                </a:cubicBezTo>
                <a:cubicBezTo>
                  <a:pt x="14" y="7"/>
                  <a:pt x="14" y="7"/>
                  <a:pt x="13" y="8"/>
                </a:cubicBezTo>
                <a:cubicBezTo>
                  <a:pt x="13" y="8"/>
                  <a:pt x="13" y="9"/>
                  <a:pt x="12" y="10"/>
                </a:cubicBezTo>
                <a:cubicBezTo>
                  <a:pt x="12" y="10"/>
                  <a:pt x="11" y="11"/>
                  <a:pt x="11" y="11"/>
                </a:cubicBezTo>
                <a:cubicBezTo>
                  <a:pt x="10" y="12"/>
                  <a:pt x="9" y="12"/>
                  <a:pt x="9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5" y="12"/>
                  <a:pt x="5" y="12"/>
                  <a:pt x="4" y="11"/>
                </a:cubicBezTo>
                <a:cubicBezTo>
                  <a:pt x="4" y="11"/>
                  <a:pt x="3" y="10"/>
                  <a:pt x="3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8"/>
                  <a:pt x="2" y="8"/>
                  <a:pt x="1" y="7"/>
                </a:cubicBezTo>
                <a:cubicBezTo>
                  <a:pt x="1" y="6"/>
                  <a:pt x="1" y="6"/>
                  <a:pt x="1" y="5"/>
                </a:cubicBezTo>
                <a:cubicBezTo>
                  <a:pt x="1" y="4"/>
                  <a:pt x="1" y="4"/>
                  <a:pt x="1" y="3"/>
                </a:cubicBezTo>
                <a:cubicBezTo>
                  <a:pt x="1" y="3"/>
                  <a:pt x="1" y="3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4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111"/>
          <p:cNvSpPr/>
          <p:nvPr/>
        </p:nvSpPr>
        <p:spPr bwMode="auto">
          <a:xfrm>
            <a:off x="6816518" y="2986209"/>
            <a:ext cx="230846" cy="153897"/>
          </a:xfrm>
          <a:custGeom>
            <a:avLst/>
            <a:gdLst>
              <a:gd name="T0" fmla="*/ 0 w 14"/>
              <a:gd name="T1" fmla="*/ 5 h 9"/>
              <a:gd name="T2" fmla="*/ 2 w 14"/>
              <a:gd name="T3" fmla="*/ 4 h 9"/>
              <a:gd name="T4" fmla="*/ 5 w 14"/>
              <a:gd name="T5" fmla="*/ 6 h 9"/>
              <a:gd name="T6" fmla="*/ 7 w 14"/>
              <a:gd name="T7" fmla="*/ 7 h 9"/>
              <a:gd name="T8" fmla="*/ 9 w 14"/>
              <a:gd name="T9" fmla="*/ 8 h 9"/>
              <a:gd name="T10" fmla="*/ 14 w 14"/>
              <a:gd name="T11" fmla="*/ 8 h 9"/>
              <a:gd name="T12" fmla="*/ 7 w 14"/>
              <a:gd name="T13" fmla="*/ 0 h 9"/>
              <a:gd name="T14" fmla="*/ 7 w 14"/>
              <a:gd name="T15" fmla="*/ 0 h 9"/>
              <a:gd name="T16" fmla="*/ 6 w 14"/>
              <a:gd name="T17" fmla="*/ 0 h 9"/>
              <a:gd name="T18" fmla="*/ 0 w 14"/>
              <a:gd name="T19" fmla="*/ 5 h 9"/>
              <a:gd name="T20" fmla="*/ 0 w 14"/>
              <a:gd name="T21" fmla="*/ 5 h 9"/>
              <a:gd name="T22" fmla="*/ 0 w 14"/>
              <a:gd name="T23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9">
                <a:moveTo>
                  <a:pt x="0" y="5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4" y="5"/>
                  <a:pt x="5" y="6"/>
                </a:cubicBezTo>
                <a:cubicBezTo>
                  <a:pt x="6" y="6"/>
                  <a:pt x="7" y="7"/>
                  <a:pt x="7" y="7"/>
                </a:cubicBezTo>
                <a:cubicBezTo>
                  <a:pt x="7" y="7"/>
                  <a:pt x="6" y="6"/>
                  <a:pt x="9" y="8"/>
                </a:cubicBezTo>
                <a:cubicBezTo>
                  <a:pt x="11" y="9"/>
                  <a:pt x="13" y="9"/>
                  <a:pt x="14" y="8"/>
                </a:cubicBezTo>
                <a:cubicBezTo>
                  <a:pt x="14" y="8"/>
                  <a:pt x="14" y="1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0"/>
                </a:cubicBezTo>
                <a:cubicBezTo>
                  <a:pt x="3" y="0"/>
                  <a:pt x="0" y="0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Freeform 112"/>
          <p:cNvSpPr/>
          <p:nvPr/>
        </p:nvSpPr>
        <p:spPr bwMode="auto">
          <a:xfrm>
            <a:off x="6683607" y="3252031"/>
            <a:ext cx="447701" cy="314790"/>
          </a:xfrm>
          <a:custGeom>
            <a:avLst/>
            <a:gdLst>
              <a:gd name="T0" fmla="*/ 27 w 27"/>
              <a:gd name="T1" fmla="*/ 5 h 19"/>
              <a:gd name="T2" fmla="*/ 27 w 27"/>
              <a:gd name="T3" fmla="*/ 5 h 19"/>
              <a:gd name="T4" fmla="*/ 22 w 27"/>
              <a:gd name="T5" fmla="*/ 0 h 19"/>
              <a:gd name="T6" fmla="*/ 19 w 27"/>
              <a:gd name="T7" fmla="*/ 0 h 19"/>
              <a:gd name="T8" fmla="*/ 19 w 27"/>
              <a:gd name="T9" fmla="*/ 1 h 19"/>
              <a:gd name="T10" fmla="*/ 18 w 27"/>
              <a:gd name="T11" fmla="*/ 2 h 19"/>
              <a:gd name="T12" fmla="*/ 16 w 27"/>
              <a:gd name="T13" fmla="*/ 3 h 19"/>
              <a:gd name="T14" fmla="*/ 13 w 27"/>
              <a:gd name="T15" fmla="*/ 3 h 19"/>
              <a:gd name="T16" fmla="*/ 11 w 27"/>
              <a:gd name="T17" fmla="*/ 1 h 19"/>
              <a:gd name="T18" fmla="*/ 10 w 27"/>
              <a:gd name="T19" fmla="*/ 0 h 19"/>
              <a:gd name="T20" fmla="*/ 10 w 27"/>
              <a:gd name="T21" fmla="*/ 0 h 19"/>
              <a:gd name="T22" fmla="*/ 7 w 27"/>
              <a:gd name="T23" fmla="*/ 0 h 19"/>
              <a:gd name="T24" fmla="*/ 3 w 27"/>
              <a:gd name="T25" fmla="*/ 5 h 19"/>
              <a:gd name="T26" fmla="*/ 2 w 27"/>
              <a:gd name="T27" fmla="*/ 14 h 19"/>
              <a:gd name="T28" fmla="*/ 20 w 27"/>
              <a:gd name="T29" fmla="*/ 18 h 19"/>
              <a:gd name="T30" fmla="*/ 22 w 27"/>
              <a:gd name="T31" fmla="*/ 11 h 19"/>
              <a:gd name="T32" fmla="*/ 27 w 27"/>
              <a:gd name="T3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19">
                <a:moveTo>
                  <a:pt x="27" y="5"/>
                </a:moveTo>
                <a:cubicBezTo>
                  <a:pt x="27" y="5"/>
                  <a:pt x="27" y="5"/>
                  <a:pt x="27" y="5"/>
                </a:cubicBezTo>
                <a:cubicBezTo>
                  <a:pt x="27" y="2"/>
                  <a:pt x="25" y="0"/>
                  <a:pt x="2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8" y="2"/>
                  <a:pt x="18" y="2"/>
                </a:cubicBezTo>
                <a:cubicBezTo>
                  <a:pt x="17" y="2"/>
                  <a:pt x="17" y="3"/>
                  <a:pt x="16" y="3"/>
                </a:cubicBezTo>
                <a:cubicBezTo>
                  <a:pt x="15" y="3"/>
                  <a:pt x="14" y="3"/>
                  <a:pt x="13" y="3"/>
                </a:cubicBezTo>
                <a:cubicBezTo>
                  <a:pt x="12" y="3"/>
                  <a:pt x="11" y="2"/>
                  <a:pt x="11" y="1"/>
                </a:cubicBezTo>
                <a:cubicBezTo>
                  <a:pt x="10" y="1"/>
                  <a:pt x="10" y="1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3" y="2"/>
                  <a:pt x="3" y="5"/>
                </a:cubicBezTo>
                <a:cubicBezTo>
                  <a:pt x="3" y="5"/>
                  <a:pt x="0" y="12"/>
                  <a:pt x="2" y="14"/>
                </a:cubicBezTo>
                <a:cubicBezTo>
                  <a:pt x="5" y="18"/>
                  <a:pt x="13" y="19"/>
                  <a:pt x="20" y="18"/>
                </a:cubicBezTo>
                <a:cubicBezTo>
                  <a:pt x="21" y="14"/>
                  <a:pt x="22" y="11"/>
                  <a:pt x="22" y="11"/>
                </a:cubicBezTo>
                <a:cubicBezTo>
                  <a:pt x="22" y="8"/>
                  <a:pt x="24" y="6"/>
                  <a:pt x="2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Freeform 113"/>
          <p:cNvSpPr/>
          <p:nvPr/>
        </p:nvSpPr>
        <p:spPr bwMode="auto">
          <a:xfrm>
            <a:off x="7159290" y="3091139"/>
            <a:ext cx="328781" cy="293804"/>
          </a:xfrm>
          <a:custGeom>
            <a:avLst/>
            <a:gdLst>
              <a:gd name="T0" fmla="*/ 1 w 20"/>
              <a:gd name="T1" fmla="*/ 7 h 18"/>
              <a:gd name="T2" fmla="*/ 1 w 20"/>
              <a:gd name="T3" fmla="*/ 9 h 18"/>
              <a:gd name="T4" fmla="*/ 3 w 20"/>
              <a:gd name="T5" fmla="*/ 13 h 18"/>
              <a:gd name="T6" fmla="*/ 4 w 20"/>
              <a:gd name="T7" fmla="*/ 14 h 18"/>
              <a:gd name="T8" fmla="*/ 5 w 20"/>
              <a:gd name="T9" fmla="*/ 16 h 18"/>
              <a:gd name="T10" fmla="*/ 8 w 20"/>
              <a:gd name="T11" fmla="*/ 18 h 18"/>
              <a:gd name="T12" fmla="*/ 12 w 20"/>
              <a:gd name="T13" fmla="*/ 18 h 18"/>
              <a:gd name="T14" fmla="*/ 15 w 20"/>
              <a:gd name="T15" fmla="*/ 16 h 18"/>
              <a:gd name="T16" fmla="*/ 16 w 20"/>
              <a:gd name="T17" fmla="*/ 15 h 18"/>
              <a:gd name="T18" fmla="*/ 17 w 20"/>
              <a:gd name="T19" fmla="*/ 13 h 18"/>
              <a:gd name="T20" fmla="*/ 19 w 20"/>
              <a:gd name="T21" fmla="*/ 11 h 18"/>
              <a:gd name="T22" fmla="*/ 19 w 20"/>
              <a:gd name="T23" fmla="*/ 9 h 18"/>
              <a:gd name="T24" fmla="*/ 20 w 20"/>
              <a:gd name="T25" fmla="*/ 8 h 18"/>
              <a:gd name="T26" fmla="*/ 20 w 20"/>
              <a:gd name="T27" fmla="*/ 7 h 18"/>
              <a:gd name="T28" fmla="*/ 20 w 20"/>
              <a:gd name="T29" fmla="*/ 6 h 18"/>
              <a:gd name="T30" fmla="*/ 20 w 20"/>
              <a:gd name="T31" fmla="*/ 5 h 18"/>
              <a:gd name="T32" fmla="*/ 20 w 20"/>
              <a:gd name="T33" fmla="*/ 5 h 18"/>
              <a:gd name="T34" fmla="*/ 20 w 20"/>
              <a:gd name="T35" fmla="*/ 5 h 18"/>
              <a:gd name="T36" fmla="*/ 20 w 20"/>
              <a:gd name="T37" fmla="*/ 6 h 18"/>
              <a:gd name="T38" fmla="*/ 20 w 20"/>
              <a:gd name="T39" fmla="*/ 7 h 18"/>
              <a:gd name="T40" fmla="*/ 19 w 20"/>
              <a:gd name="T41" fmla="*/ 8 h 18"/>
              <a:gd name="T42" fmla="*/ 19 w 20"/>
              <a:gd name="T43" fmla="*/ 9 h 18"/>
              <a:gd name="T44" fmla="*/ 18 w 20"/>
              <a:gd name="T45" fmla="*/ 11 h 18"/>
              <a:gd name="T46" fmla="*/ 17 w 20"/>
              <a:gd name="T47" fmla="*/ 13 h 18"/>
              <a:gd name="T48" fmla="*/ 15 w 20"/>
              <a:gd name="T49" fmla="*/ 16 h 18"/>
              <a:gd name="T50" fmla="*/ 12 w 20"/>
              <a:gd name="T51" fmla="*/ 17 h 18"/>
              <a:gd name="T52" fmla="*/ 8 w 20"/>
              <a:gd name="T53" fmla="*/ 17 h 18"/>
              <a:gd name="T54" fmla="*/ 5 w 20"/>
              <a:gd name="T55" fmla="*/ 15 h 18"/>
              <a:gd name="T56" fmla="*/ 4 w 20"/>
              <a:gd name="T57" fmla="*/ 14 h 18"/>
              <a:gd name="T58" fmla="*/ 3 w 20"/>
              <a:gd name="T59" fmla="*/ 12 h 18"/>
              <a:gd name="T60" fmla="*/ 2 w 20"/>
              <a:gd name="T61" fmla="*/ 9 h 18"/>
              <a:gd name="T62" fmla="*/ 1 w 20"/>
              <a:gd name="T63" fmla="*/ 6 h 18"/>
              <a:gd name="T64" fmla="*/ 0 w 20"/>
              <a:gd name="T65" fmla="*/ 4 h 18"/>
              <a:gd name="T66" fmla="*/ 0 w 20"/>
              <a:gd name="T67" fmla="*/ 3 h 18"/>
              <a:gd name="T68" fmla="*/ 0 w 20"/>
              <a:gd name="T69" fmla="*/ 2 h 18"/>
              <a:gd name="T70" fmla="*/ 0 w 20"/>
              <a:gd name="T71" fmla="*/ 1 h 18"/>
              <a:gd name="T72" fmla="*/ 1 w 20"/>
              <a:gd name="T73" fmla="*/ 0 h 18"/>
              <a:gd name="T74" fmla="*/ 1 w 20"/>
              <a:gd name="T75" fmla="*/ 0 h 18"/>
              <a:gd name="T76" fmla="*/ 0 w 20"/>
              <a:gd name="T77" fmla="*/ 1 h 18"/>
              <a:gd name="T78" fmla="*/ 0 w 20"/>
              <a:gd name="T79" fmla="*/ 2 h 18"/>
              <a:gd name="T80" fmla="*/ 0 w 20"/>
              <a:gd name="T81" fmla="*/ 3 h 18"/>
              <a:gd name="T82" fmla="*/ 0 w 20"/>
              <a:gd name="T83" fmla="*/ 4 h 18"/>
              <a:gd name="T84" fmla="*/ 1 w 20"/>
              <a:gd name="T8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" h="18">
                <a:moveTo>
                  <a:pt x="1" y="7"/>
                </a:moveTo>
                <a:cubicBezTo>
                  <a:pt x="1" y="7"/>
                  <a:pt x="1" y="8"/>
                  <a:pt x="1" y="9"/>
                </a:cubicBezTo>
                <a:cubicBezTo>
                  <a:pt x="2" y="11"/>
                  <a:pt x="2" y="12"/>
                  <a:pt x="3" y="13"/>
                </a:cubicBezTo>
                <a:cubicBezTo>
                  <a:pt x="3" y="13"/>
                  <a:pt x="3" y="14"/>
                  <a:pt x="4" y="14"/>
                </a:cubicBezTo>
                <a:cubicBezTo>
                  <a:pt x="4" y="15"/>
                  <a:pt x="4" y="15"/>
                  <a:pt x="5" y="16"/>
                </a:cubicBezTo>
                <a:cubicBezTo>
                  <a:pt x="6" y="16"/>
                  <a:pt x="7" y="17"/>
                  <a:pt x="8" y="18"/>
                </a:cubicBezTo>
                <a:cubicBezTo>
                  <a:pt x="9" y="18"/>
                  <a:pt x="11" y="18"/>
                  <a:pt x="12" y="18"/>
                </a:cubicBezTo>
                <a:cubicBezTo>
                  <a:pt x="13" y="17"/>
                  <a:pt x="14" y="17"/>
                  <a:pt x="15" y="16"/>
                </a:cubicBezTo>
                <a:cubicBezTo>
                  <a:pt x="16" y="16"/>
                  <a:pt x="16" y="15"/>
                  <a:pt x="16" y="15"/>
                </a:cubicBezTo>
                <a:cubicBezTo>
                  <a:pt x="17" y="14"/>
                  <a:pt x="17" y="14"/>
                  <a:pt x="17" y="13"/>
                </a:cubicBezTo>
                <a:cubicBezTo>
                  <a:pt x="18" y="12"/>
                  <a:pt x="18" y="11"/>
                  <a:pt x="19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9" y="9"/>
                  <a:pt x="19" y="9"/>
                  <a:pt x="20" y="8"/>
                </a:cubicBezTo>
                <a:cubicBezTo>
                  <a:pt x="20" y="8"/>
                  <a:pt x="20" y="7"/>
                  <a:pt x="20" y="7"/>
                </a:cubicBezTo>
                <a:cubicBezTo>
                  <a:pt x="20" y="7"/>
                  <a:pt x="20" y="7"/>
                  <a:pt x="20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6"/>
                  <a:pt x="20" y="6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8" y="11"/>
                </a:cubicBezTo>
                <a:cubicBezTo>
                  <a:pt x="18" y="11"/>
                  <a:pt x="18" y="12"/>
                  <a:pt x="17" y="13"/>
                </a:cubicBezTo>
                <a:cubicBezTo>
                  <a:pt x="16" y="14"/>
                  <a:pt x="16" y="15"/>
                  <a:pt x="15" y="16"/>
                </a:cubicBezTo>
                <a:cubicBezTo>
                  <a:pt x="14" y="16"/>
                  <a:pt x="13" y="17"/>
                  <a:pt x="12" y="17"/>
                </a:cubicBezTo>
                <a:cubicBezTo>
                  <a:pt x="11" y="18"/>
                  <a:pt x="9" y="18"/>
                  <a:pt x="8" y="17"/>
                </a:cubicBezTo>
                <a:cubicBezTo>
                  <a:pt x="7" y="17"/>
                  <a:pt x="6" y="16"/>
                  <a:pt x="5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4" y="13"/>
                  <a:pt x="3" y="13"/>
                  <a:pt x="3" y="12"/>
                </a:cubicBezTo>
                <a:cubicBezTo>
                  <a:pt x="3" y="11"/>
                  <a:pt x="2" y="10"/>
                  <a:pt x="2" y="9"/>
                </a:cubicBezTo>
                <a:cubicBezTo>
                  <a:pt x="1" y="8"/>
                  <a:pt x="1" y="7"/>
                  <a:pt x="1" y="6"/>
                </a:cubicBezTo>
                <a:cubicBezTo>
                  <a:pt x="1" y="6"/>
                  <a:pt x="1" y="5"/>
                  <a:pt x="0" y="4"/>
                </a:cubicBezTo>
                <a:cubicBezTo>
                  <a:pt x="0" y="4"/>
                  <a:pt x="0" y="3"/>
                  <a:pt x="0" y="3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1"/>
                </a:cubicBez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0" y="6"/>
                  <a:pt x="1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114"/>
          <p:cNvSpPr/>
          <p:nvPr/>
        </p:nvSpPr>
        <p:spPr bwMode="auto">
          <a:xfrm>
            <a:off x="7159290" y="2972218"/>
            <a:ext cx="328781" cy="195869"/>
          </a:xfrm>
          <a:custGeom>
            <a:avLst/>
            <a:gdLst>
              <a:gd name="T0" fmla="*/ 1 w 20"/>
              <a:gd name="T1" fmla="*/ 7 h 12"/>
              <a:gd name="T2" fmla="*/ 4 w 20"/>
              <a:gd name="T3" fmla="*/ 5 h 12"/>
              <a:gd name="T4" fmla="*/ 9 w 20"/>
              <a:gd name="T5" fmla="*/ 8 h 12"/>
              <a:gd name="T6" fmla="*/ 10 w 20"/>
              <a:gd name="T7" fmla="*/ 10 h 12"/>
              <a:gd name="T8" fmla="*/ 13 w 20"/>
              <a:gd name="T9" fmla="*/ 10 h 12"/>
              <a:gd name="T10" fmla="*/ 20 w 20"/>
              <a:gd name="T11" fmla="*/ 12 h 12"/>
              <a:gd name="T12" fmla="*/ 11 w 20"/>
              <a:gd name="T13" fmla="*/ 0 h 12"/>
              <a:gd name="T14" fmla="*/ 11 w 20"/>
              <a:gd name="T15" fmla="*/ 0 h 12"/>
              <a:gd name="T16" fmla="*/ 9 w 20"/>
              <a:gd name="T17" fmla="*/ 0 h 12"/>
              <a:gd name="T18" fmla="*/ 0 w 20"/>
              <a:gd name="T19" fmla="*/ 7 h 12"/>
              <a:gd name="T20" fmla="*/ 1 w 20"/>
              <a:gd name="T21" fmla="*/ 7 h 12"/>
              <a:gd name="T22" fmla="*/ 1 w 20"/>
              <a:gd name="T23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" y="7"/>
                </a:moveTo>
                <a:cubicBezTo>
                  <a:pt x="4" y="5"/>
                  <a:pt x="4" y="5"/>
                  <a:pt x="4" y="5"/>
                </a:cubicBezTo>
                <a:cubicBezTo>
                  <a:pt x="4" y="5"/>
                  <a:pt x="6" y="6"/>
                  <a:pt x="9" y="8"/>
                </a:cubicBezTo>
                <a:cubicBezTo>
                  <a:pt x="9" y="8"/>
                  <a:pt x="10" y="10"/>
                  <a:pt x="10" y="10"/>
                </a:cubicBezTo>
                <a:cubicBezTo>
                  <a:pt x="10" y="10"/>
                  <a:pt x="10" y="9"/>
                  <a:pt x="13" y="10"/>
                </a:cubicBezTo>
                <a:cubicBezTo>
                  <a:pt x="16" y="12"/>
                  <a:pt x="19" y="12"/>
                  <a:pt x="20" y="12"/>
                </a:cubicBezTo>
                <a:cubicBezTo>
                  <a:pt x="20" y="12"/>
                  <a:pt x="20" y="1"/>
                  <a:pt x="11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1" y="0"/>
                  <a:pt x="10" y="0"/>
                  <a:pt x="9" y="0"/>
                </a:cubicBezTo>
                <a:cubicBezTo>
                  <a:pt x="6" y="0"/>
                  <a:pt x="1" y="0"/>
                  <a:pt x="0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7"/>
                  <a:pt x="1" y="7"/>
                  <a:pt x="1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Freeform 115"/>
          <p:cNvSpPr/>
          <p:nvPr/>
        </p:nvSpPr>
        <p:spPr bwMode="auto">
          <a:xfrm>
            <a:off x="7012388" y="3349966"/>
            <a:ext cx="657561" cy="447701"/>
          </a:xfrm>
          <a:custGeom>
            <a:avLst/>
            <a:gdLst>
              <a:gd name="T0" fmla="*/ 36 w 40"/>
              <a:gd name="T1" fmla="*/ 6 h 27"/>
              <a:gd name="T2" fmla="*/ 30 w 40"/>
              <a:gd name="T3" fmla="*/ 0 h 27"/>
              <a:gd name="T4" fmla="*/ 26 w 40"/>
              <a:gd name="T5" fmla="*/ 0 h 27"/>
              <a:gd name="T6" fmla="*/ 25 w 40"/>
              <a:gd name="T7" fmla="*/ 0 h 27"/>
              <a:gd name="T8" fmla="*/ 24 w 40"/>
              <a:gd name="T9" fmla="*/ 2 h 27"/>
              <a:gd name="T10" fmla="*/ 21 w 40"/>
              <a:gd name="T11" fmla="*/ 3 h 27"/>
              <a:gd name="T12" fmla="*/ 17 w 40"/>
              <a:gd name="T13" fmla="*/ 3 h 27"/>
              <a:gd name="T14" fmla="*/ 14 w 40"/>
              <a:gd name="T15" fmla="*/ 1 h 27"/>
              <a:gd name="T16" fmla="*/ 13 w 40"/>
              <a:gd name="T17" fmla="*/ 0 h 27"/>
              <a:gd name="T18" fmla="*/ 13 w 40"/>
              <a:gd name="T19" fmla="*/ 0 h 27"/>
              <a:gd name="T20" fmla="*/ 9 w 40"/>
              <a:gd name="T21" fmla="*/ 0 h 27"/>
              <a:gd name="T22" fmla="*/ 8 w 40"/>
              <a:gd name="T23" fmla="*/ 0 h 27"/>
              <a:gd name="T24" fmla="*/ 3 w 40"/>
              <a:gd name="T25" fmla="*/ 6 h 27"/>
              <a:gd name="T26" fmla="*/ 1 w 40"/>
              <a:gd name="T27" fmla="*/ 13 h 27"/>
              <a:gd name="T28" fmla="*/ 1 w 40"/>
              <a:gd name="T29" fmla="*/ 19 h 27"/>
              <a:gd name="T30" fmla="*/ 38 w 40"/>
              <a:gd name="T31" fmla="*/ 19 h 27"/>
              <a:gd name="T32" fmla="*/ 36 w 40"/>
              <a:gd name="T33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27">
                <a:moveTo>
                  <a:pt x="36" y="6"/>
                </a:moveTo>
                <a:cubicBezTo>
                  <a:pt x="36" y="2"/>
                  <a:pt x="33" y="0"/>
                  <a:pt x="30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5" y="0"/>
                  <a:pt x="25" y="0"/>
                </a:cubicBezTo>
                <a:cubicBezTo>
                  <a:pt x="25" y="1"/>
                  <a:pt x="24" y="1"/>
                  <a:pt x="24" y="2"/>
                </a:cubicBezTo>
                <a:cubicBezTo>
                  <a:pt x="23" y="2"/>
                  <a:pt x="22" y="3"/>
                  <a:pt x="21" y="3"/>
                </a:cubicBezTo>
                <a:cubicBezTo>
                  <a:pt x="20" y="4"/>
                  <a:pt x="18" y="4"/>
                  <a:pt x="17" y="3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1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8" y="0"/>
                  <a:pt x="8" y="0"/>
                </a:cubicBezTo>
                <a:cubicBezTo>
                  <a:pt x="5" y="1"/>
                  <a:pt x="3" y="3"/>
                  <a:pt x="3" y="6"/>
                </a:cubicBezTo>
                <a:cubicBezTo>
                  <a:pt x="3" y="6"/>
                  <a:pt x="2" y="9"/>
                  <a:pt x="1" y="13"/>
                </a:cubicBezTo>
                <a:cubicBezTo>
                  <a:pt x="0" y="15"/>
                  <a:pt x="0" y="18"/>
                  <a:pt x="1" y="19"/>
                </a:cubicBezTo>
                <a:cubicBezTo>
                  <a:pt x="8" y="27"/>
                  <a:pt x="32" y="26"/>
                  <a:pt x="38" y="19"/>
                </a:cubicBezTo>
                <a:cubicBezTo>
                  <a:pt x="40" y="16"/>
                  <a:pt x="36" y="6"/>
                  <a:pt x="36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Freeform 116"/>
          <p:cNvSpPr/>
          <p:nvPr/>
        </p:nvSpPr>
        <p:spPr bwMode="auto">
          <a:xfrm>
            <a:off x="8719249" y="3021185"/>
            <a:ext cx="83944" cy="83944"/>
          </a:xfrm>
          <a:custGeom>
            <a:avLst/>
            <a:gdLst>
              <a:gd name="T0" fmla="*/ 5 w 5"/>
              <a:gd name="T1" fmla="*/ 2 h 5"/>
              <a:gd name="T2" fmla="*/ 3 w 5"/>
              <a:gd name="T3" fmla="*/ 0 h 5"/>
              <a:gd name="T4" fmla="*/ 0 w 5"/>
              <a:gd name="T5" fmla="*/ 2 h 5"/>
              <a:gd name="T6" fmla="*/ 3 w 5"/>
              <a:gd name="T7" fmla="*/ 5 h 5"/>
              <a:gd name="T8" fmla="*/ 5 w 5"/>
              <a:gd name="T9" fmla="*/ 3 h 5"/>
              <a:gd name="T10" fmla="*/ 5 w 5"/>
              <a:gd name="T11" fmla="*/ 2 h 5"/>
              <a:gd name="T12" fmla="*/ 5 w 5"/>
              <a:gd name="T13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5">
                <a:moveTo>
                  <a:pt x="5" y="2"/>
                </a:moveTo>
                <a:cubicBezTo>
                  <a:pt x="5" y="1"/>
                  <a:pt x="4" y="0"/>
                  <a:pt x="3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4"/>
                  <a:pt x="1" y="5"/>
                  <a:pt x="3" y="5"/>
                </a:cubicBezTo>
                <a:cubicBezTo>
                  <a:pt x="4" y="5"/>
                  <a:pt x="5" y="4"/>
                  <a:pt x="5" y="3"/>
                </a:cubicBezTo>
                <a:cubicBezTo>
                  <a:pt x="5" y="3"/>
                  <a:pt x="5" y="3"/>
                  <a:pt x="5" y="2"/>
                </a:cubicBezTo>
                <a:cubicBezTo>
                  <a:pt x="5" y="2"/>
                  <a:pt x="5" y="2"/>
                  <a:pt x="5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Oval 117"/>
          <p:cNvSpPr>
            <a:spLocks noChangeArrowheads="1"/>
          </p:cNvSpPr>
          <p:nvPr/>
        </p:nvSpPr>
        <p:spPr bwMode="auto">
          <a:xfrm>
            <a:off x="9013053" y="3552830"/>
            <a:ext cx="118921" cy="11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Oval 118"/>
          <p:cNvSpPr>
            <a:spLocks noChangeArrowheads="1"/>
          </p:cNvSpPr>
          <p:nvPr/>
        </p:nvSpPr>
        <p:spPr bwMode="auto">
          <a:xfrm>
            <a:off x="9376810" y="3552830"/>
            <a:ext cx="97935" cy="11192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9" name="Freeform 119"/>
          <p:cNvSpPr>
            <a:spLocks noEditPoints="1"/>
          </p:cNvSpPr>
          <p:nvPr/>
        </p:nvSpPr>
        <p:spPr bwMode="auto">
          <a:xfrm>
            <a:off x="8817183" y="3056162"/>
            <a:ext cx="685543" cy="475682"/>
          </a:xfrm>
          <a:custGeom>
            <a:avLst/>
            <a:gdLst>
              <a:gd name="T0" fmla="*/ 41 w 42"/>
              <a:gd name="T1" fmla="*/ 12 h 29"/>
              <a:gd name="T2" fmla="*/ 12 w 42"/>
              <a:gd name="T3" fmla="*/ 6 h 29"/>
              <a:gd name="T4" fmla="*/ 12 w 42"/>
              <a:gd name="T5" fmla="*/ 6 h 29"/>
              <a:gd name="T6" fmla="*/ 12 w 42"/>
              <a:gd name="T7" fmla="*/ 6 h 29"/>
              <a:gd name="T8" fmla="*/ 0 w 42"/>
              <a:gd name="T9" fmla="*/ 0 h 29"/>
              <a:gd name="T10" fmla="*/ 0 w 42"/>
              <a:gd name="T11" fmla="*/ 0 h 29"/>
              <a:gd name="T12" fmla="*/ 0 w 42"/>
              <a:gd name="T13" fmla="*/ 1 h 29"/>
              <a:gd name="T14" fmla="*/ 11 w 42"/>
              <a:gd name="T15" fmla="*/ 6 h 29"/>
              <a:gd name="T16" fmla="*/ 11 w 42"/>
              <a:gd name="T17" fmla="*/ 26 h 29"/>
              <a:gd name="T18" fmla="*/ 11 w 42"/>
              <a:gd name="T19" fmla="*/ 26 h 29"/>
              <a:gd name="T20" fmla="*/ 11 w 42"/>
              <a:gd name="T21" fmla="*/ 27 h 29"/>
              <a:gd name="T22" fmla="*/ 12 w 42"/>
              <a:gd name="T23" fmla="*/ 29 h 29"/>
              <a:gd name="T24" fmla="*/ 41 w 42"/>
              <a:gd name="T25" fmla="*/ 29 h 29"/>
              <a:gd name="T26" fmla="*/ 42 w 42"/>
              <a:gd name="T27" fmla="*/ 27 h 29"/>
              <a:gd name="T28" fmla="*/ 42 w 42"/>
              <a:gd name="T29" fmla="*/ 14 h 29"/>
              <a:gd name="T30" fmla="*/ 41 w 42"/>
              <a:gd name="T31" fmla="*/ 12 h 29"/>
              <a:gd name="T32" fmla="*/ 24 w 42"/>
              <a:gd name="T33" fmla="*/ 12 h 29"/>
              <a:gd name="T34" fmla="*/ 28 w 42"/>
              <a:gd name="T35" fmla="*/ 12 h 29"/>
              <a:gd name="T36" fmla="*/ 28 w 42"/>
              <a:gd name="T37" fmla="*/ 26 h 29"/>
              <a:gd name="T38" fmla="*/ 24 w 42"/>
              <a:gd name="T39" fmla="*/ 26 h 29"/>
              <a:gd name="T40" fmla="*/ 24 w 42"/>
              <a:gd name="T41" fmla="*/ 12 h 29"/>
              <a:gd name="T42" fmla="*/ 23 w 42"/>
              <a:gd name="T43" fmla="*/ 26 h 29"/>
              <a:gd name="T44" fmla="*/ 19 w 42"/>
              <a:gd name="T45" fmla="*/ 26 h 29"/>
              <a:gd name="T46" fmla="*/ 19 w 42"/>
              <a:gd name="T47" fmla="*/ 11 h 29"/>
              <a:gd name="T48" fmla="*/ 23 w 42"/>
              <a:gd name="T49" fmla="*/ 11 h 29"/>
              <a:gd name="T50" fmla="*/ 23 w 42"/>
              <a:gd name="T51" fmla="*/ 26 h 29"/>
              <a:gd name="T52" fmla="*/ 30 w 42"/>
              <a:gd name="T53" fmla="*/ 13 h 29"/>
              <a:gd name="T54" fmla="*/ 34 w 42"/>
              <a:gd name="T55" fmla="*/ 14 h 29"/>
              <a:gd name="T56" fmla="*/ 34 w 42"/>
              <a:gd name="T57" fmla="*/ 26 h 29"/>
              <a:gd name="T58" fmla="*/ 30 w 42"/>
              <a:gd name="T59" fmla="*/ 26 h 29"/>
              <a:gd name="T60" fmla="*/ 30 w 42"/>
              <a:gd name="T61" fmla="*/ 13 h 29"/>
              <a:gd name="T62" fmla="*/ 14 w 42"/>
              <a:gd name="T63" fmla="*/ 10 h 29"/>
              <a:gd name="T64" fmla="*/ 17 w 42"/>
              <a:gd name="T65" fmla="*/ 10 h 29"/>
              <a:gd name="T66" fmla="*/ 17 w 42"/>
              <a:gd name="T67" fmla="*/ 26 h 29"/>
              <a:gd name="T68" fmla="*/ 14 w 42"/>
              <a:gd name="T69" fmla="*/ 26 h 29"/>
              <a:gd name="T70" fmla="*/ 14 w 42"/>
              <a:gd name="T71" fmla="*/ 10 h 29"/>
              <a:gd name="T72" fmla="*/ 39 w 42"/>
              <a:gd name="T73" fmla="*/ 26 h 29"/>
              <a:gd name="T74" fmla="*/ 36 w 42"/>
              <a:gd name="T75" fmla="*/ 26 h 29"/>
              <a:gd name="T76" fmla="*/ 36 w 42"/>
              <a:gd name="T77" fmla="*/ 14 h 29"/>
              <a:gd name="T78" fmla="*/ 39 w 42"/>
              <a:gd name="T79" fmla="*/ 15 h 29"/>
              <a:gd name="T80" fmla="*/ 39 w 42"/>
              <a:gd name="T81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" h="29">
                <a:moveTo>
                  <a:pt x="41" y="12"/>
                </a:move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0" y="1"/>
                  <a:pt x="11" y="6"/>
                  <a:pt x="11" y="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2" y="28"/>
                  <a:pt x="42" y="27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2"/>
                  <a:pt x="41" y="12"/>
                </a:cubicBezTo>
                <a:close/>
                <a:moveTo>
                  <a:pt x="24" y="12"/>
                </a:moveTo>
                <a:cubicBezTo>
                  <a:pt x="28" y="12"/>
                  <a:pt x="28" y="12"/>
                  <a:pt x="28" y="12"/>
                </a:cubicBezTo>
                <a:cubicBezTo>
                  <a:pt x="28" y="26"/>
                  <a:pt x="28" y="26"/>
                  <a:pt x="28" y="26"/>
                </a:cubicBezTo>
                <a:cubicBezTo>
                  <a:pt x="24" y="26"/>
                  <a:pt x="24" y="26"/>
                  <a:pt x="24" y="26"/>
                </a:cubicBezTo>
                <a:lnTo>
                  <a:pt x="24" y="12"/>
                </a:lnTo>
                <a:close/>
                <a:moveTo>
                  <a:pt x="23" y="26"/>
                </a:moveTo>
                <a:cubicBezTo>
                  <a:pt x="19" y="26"/>
                  <a:pt x="19" y="26"/>
                  <a:pt x="19" y="26"/>
                </a:cubicBezTo>
                <a:cubicBezTo>
                  <a:pt x="19" y="11"/>
                  <a:pt x="19" y="11"/>
                  <a:pt x="19" y="11"/>
                </a:cubicBezTo>
                <a:cubicBezTo>
                  <a:pt x="23" y="11"/>
                  <a:pt x="23" y="11"/>
                  <a:pt x="23" y="11"/>
                </a:cubicBezTo>
                <a:lnTo>
                  <a:pt x="23" y="26"/>
                </a:lnTo>
                <a:close/>
                <a:moveTo>
                  <a:pt x="30" y="13"/>
                </a:moveTo>
                <a:cubicBezTo>
                  <a:pt x="34" y="14"/>
                  <a:pt x="34" y="14"/>
                  <a:pt x="34" y="14"/>
                </a:cubicBezTo>
                <a:cubicBezTo>
                  <a:pt x="34" y="26"/>
                  <a:pt x="34" y="26"/>
                  <a:pt x="34" y="26"/>
                </a:cubicBezTo>
                <a:cubicBezTo>
                  <a:pt x="30" y="26"/>
                  <a:pt x="30" y="26"/>
                  <a:pt x="30" y="26"/>
                </a:cubicBezTo>
                <a:lnTo>
                  <a:pt x="30" y="13"/>
                </a:lnTo>
                <a:close/>
                <a:moveTo>
                  <a:pt x="14" y="10"/>
                </a:moveTo>
                <a:cubicBezTo>
                  <a:pt x="17" y="10"/>
                  <a:pt x="17" y="10"/>
                  <a:pt x="17" y="10"/>
                </a:cubicBezTo>
                <a:cubicBezTo>
                  <a:pt x="17" y="26"/>
                  <a:pt x="17" y="26"/>
                  <a:pt x="17" y="26"/>
                </a:cubicBezTo>
                <a:cubicBezTo>
                  <a:pt x="14" y="26"/>
                  <a:pt x="14" y="26"/>
                  <a:pt x="14" y="26"/>
                </a:cubicBezTo>
                <a:lnTo>
                  <a:pt x="14" y="10"/>
                </a:lnTo>
                <a:close/>
                <a:moveTo>
                  <a:pt x="39" y="26"/>
                </a:moveTo>
                <a:cubicBezTo>
                  <a:pt x="36" y="26"/>
                  <a:pt x="36" y="26"/>
                  <a:pt x="36" y="26"/>
                </a:cubicBezTo>
                <a:cubicBezTo>
                  <a:pt x="36" y="14"/>
                  <a:pt x="36" y="14"/>
                  <a:pt x="36" y="14"/>
                </a:cubicBezTo>
                <a:cubicBezTo>
                  <a:pt x="39" y="15"/>
                  <a:pt x="39" y="15"/>
                  <a:pt x="39" y="15"/>
                </a:cubicBezTo>
                <a:lnTo>
                  <a:pt x="39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Freeform 120"/>
          <p:cNvSpPr/>
          <p:nvPr/>
        </p:nvSpPr>
        <p:spPr bwMode="auto">
          <a:xfrm>
            <a:off x="4766886" y="3154097"/>
            <a:ext cx="97935" cy="412724"/>
          </a:xfrm>
          <a:custGeom>
            <a:avLst/>
            <a:gdLst>
              <a:gd name="T0" fmla="*/ 14 w 14"/>
              <a:gd name="T1" fmla="*/ 59 h 59"/>
              <a:gd name="T2" fmla="*/ 0 w 14"/>
              <a:gd name="T3" fmla="*/ 59 h 59"/>
              <a:gd name="T4" fmla="*/ 0 w 14"/>
              <a:gd name="T5" fmla="*/ 7 h 59"/>
              <a:gd name="T6" fmla="*/ 14 w 14"/>
              <a:gd name="T7" fmla="*/ 0 h 59"/>
              <a:gd name="T8" fmla="*/ 14 w 14"/>
              <a:gd name="T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9">
                <a:moveTo>
                  <a:pt x="14" y="59"/>
                </a:moveTo>
                <a:lnTo>
                  <a:pt x="0" y="59"/>
                </a:lnTo>
                <a:lnTo>
                  <a:pt x="0" y="7"/>
                </a:lnTo>
                <a:lnTo>
                  <a:pt x="14" y="0"/>
                </a:lnTo>
                <a:lnTo>
                  <a:pt x="14" y="5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Freeform 121"/>
          <p:cNvSpPr/>
          <p:nvPr/>
        </p:nvSpPr>
        <p:spPr bwMode="auto">
          <a:xfrm>
            <a:off x="4864821" y="3105129"/>
            <a:ext cx="97935" cy="461692"/>
          </a:xfrm>
          <a:custGeom>
            <a:avLst/>
            <a:gdLst>
              <a:gd name="T0" fmla="*/ 14 w 14"/>
              <a:gd name="T1" fmla="*/ 66 h 66"/>
              <a:gd name="T2" fmla="*/ 0 w 14"/>
              <a:gd name="T3" fmla="*/ 66 h 66"/>
              <a:gd name="T4" fmla="*/ 0 w 14"/>
              <a:gd name="T5" fmla="*/ 7 h 66"/>
              <a:gd name="T6" fmla="*/ 14 w 14"/>
              <a:gd name="T7" fmla="*/ 0 h 66"/>
              <a:gd name="T8" fmla="*/ 14 w 14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66">
                <a:moveTo>
                  <a:pt x="14" y="66"/>
                </a:moveTo>
                <a:lnTo>
                  <a:pt x="0" y="66"/>
                </a:lnTo>
                <a:lnTo>
                  <a:pt x="0" y="7"/>
                </a:lnTo>
                <a:lnTo>
                  <a:pt x="14" y="0"/>
                </a:lnTo>
                <a:lnTo>
                  <a:pt x="14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2" name="Freeform 122"/>
          <p:cNvSpPr/>
          <p:nvPr/>
        </p:nvSpPr>
        <p:spPr bwMode="auto">
          <a:xfrm>
            <a:off x="4962755" y="3042171"/>
            <a:ext cx="97935" cy="524649"/>
          </a:xfrm>
          <a:custGeom>
            <a:avLst/>
            <a:gdLst>
              <a:gd name="T0" fmla="*/ 14 w 14"/>
              <a:gd name="T1" fmla="*/ 75 h 75"/>
              <a:gd name="T2" fmla="*/ 3 w 14"/>
              <a:gd name="T3" fmla="*/ 75 h 75"/>
              <a:gd name="T4" fmla="*/ 0 w 14"/>
              <a:gd name="T5" fmla="*/ 9 h 75"/>
              <a:gd name="T6" fmla="*/ 14 w 14"/>
              <a:gd name="T7" fmla="*/ 0 h 75"/>
              <a:gd name="T8" fmla="*/ 14 w 14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75">
                <a:moveTo>
                  <a:pt x="14" y="75"/>
                </a:moveTo>
                <a:lnTo>
                  <a:pt x="3" y="75"/>
                </a:lnTo>
                <a:lnTo>
                  <a:pt x="0" y="9"/>
                </a:lnTo>
                <a:lnTo>
                  <a:pt x="14" y="0"/>
                </a:lnTo>
                <a:lnTo>
                  <a:pt x="14" y="7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Freeform 123"/>
          <p:cNvSpPr/>
          <p:nvPr/>
        </p:nvSpPr>
        <p:spPr bwMode="auto">
          <a:xfrm>
            <a:off x="5081676" y="3105129"/>
            <a:ext cx="76949" cy="461692"/>
          </a:xfrm>
          <a:custGeom>
            <a:avLst/>
            <a:gdLst>
              <a:gd name="T0" fmla="*/ 11 w 11"/>
              <a:gd name="T1" fmla="*/ 66 h 66"/>
              <a:gd name="T2" fmla="*/ 0 w 11"/>
              <a:gd name="T3" fmla="*/ 66 h 66"/>
              <a:gd name="T4" fmla="*/ 0 w 11"/>
              <a:gd name="T5" fmla="*/ 9 h 66"/>
              <a:gd name="T6" fmla="*/ 11 w 11"/>
              <a:gd name="T7" fmla="*/ 0 h 66"/>
              <a:gd name="T8" fmla="*/ 11 w 11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6">
                <a:moveTo>
                  <a:pt x="11" y="66"/>
                </a:moveTo>
                <a:lnTo>
                  <a:pt x="0" y="66"/>
                </a:lnTo>
                <a:lnTo>
                  <a:pt x="0" y="9"/>
                </a:lnTo>
                <a:lnTo>
                  <a:pt x="11" y="0"/>
                </a:lnTo>
                <a:lnTo>
                  <a:pt x="11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Freeform 124"/>
          <p:cNvSpPr/>
          <p:nvPr/>
        </p:nvSpPr>
        <p:spPr bwMode="auto">
          <a:xfrm>
            <a:off x="5179610" y="3007195"/>
            <a:ext cx="97935" cy="559626"/>
          </a:xfrm>
          <a:custGeom>
            <a:avLst/>
            <a:gdLst>
              <a:gd name="T0" fmla="*/ 14 w 14"/>
              <a:gd name="T1" fmla="*/ 80 h 80"/>
              <a:gd name="T2" fmla="*/ 0 w 14"/>
              <a:gd name="T3" fmla="*/ 80 h 80"/>
              <a:gd name="T4" fmla="*/ 0 w 14"/>
              <a:gd name="T5" fmla="*/ 12 h 80"/>
              <a:gd name="T6" fmla="*/ 14 w 14"/>
              <a:gd name="T7" fmla="*/ 0 h 80"/>
              <a:gd name="T8" fmla="*/ 14 w 14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80">
                <a:moveTo>
                  <a:pt x="14" y="80"/>
                </a:moveTo>
                <a:lnTo>
                  <a:pt x="0" y="80"/>
                </a:lnTo>
                <a:lnTo>
                  <a:pt x="0" y="12"/>
                </a:lnTo>
                <a:lnTo>
                  <a:pt x="14" y="0"/>
                </a:lnTo>
                <a:lnTo>
                  <a:pt x="14" y="8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Freeform 125"/>
          <p:cNvSpPr/>
          <p:nvPr/>
        </p:nvSpPr>
        <p:spPr bwMode="auto">
          <a:xfrm>
            <a:off x="5291536" y="2937241"/>
            <a:ext cx="83944" cy="629579"/>
          </a:xfrm>
          <a:custGeom>
            <a:avLst/>
            <a:gdLst>
              <a:gd name="T0" fmla="*/ 12 w 12"/>
              <a:gd name="T1" fmla="*/ 90 h 90"/>
              <a:gd name="T2" fmla="*/ 0 w 12"/>
              <a:gd name="T3" fmla="*/ 90 h 90"/>
              <a:gd name="T4" fmla="*/ 0 w 12"/>
              <a:gd name="T5" fmla="*/ 10 h 90"/>
              <a:gd name="T6" fmla="*/ 12 w 12"/>
              <a:gd name="T7" fmla="*/ 0 h 90"/>
              <a:gd name="T8" fmla="*/ 12 w 12"/>
              <a:gd name="T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90">
                <a:moveTo>
                  <a:pt x="12" y="90"/>
                </a:moveTo>
                <a:lnTo>
                  <a:pt x="0" y="90"/>
                </a:lnTo>
                <a:lnTo>
                  <a:pt x="0" y="10"/>
                </a:lnTo>
                <a:lnTo>
                  <a:pt x="12" y="0"/>
                </a:lnTo>
                <a:lnTo>
                  <a:pt x="12" y="9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Freeform 126"/>
          <p:cNvSpPr/>
          <p:nvPr/>
        </p:nvSpPr>
        <p:spPr bwMode="auto">
          <a:xfrm>
            <a:off x="5389470" y="2839307"/>
            <a:ext cx="83944" cy="727514"/>
          </a:xfrm>
          <a:custGeom>
            <a:avLst/>
            <a:gdLst>
              <a:gd name="T0" fmla="*/ 12 w 12"/>
              <a:gd name="T1" fmla="*/ 104 h 104"/>
              <a:gd name="T2" fmla="*/ 0 w 12"/>
              <a:gd name="T3" fmla="*/ 104 h 104"/>
              <a:gd name="T4" fmla="*/ 0 w 12"/>
              <a:gd name="T5" fmla="*/ 12 h 104"/>
              <a:gd name="T6" fmla="*/ 12 w 12"/>
              <a:gd name="T7" fmla="*/ 0 h 104"/>
              <a:gd name="T8" fmla="*/ 12 w 1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04">
                <a:moveTo>
                  <a:pt x="12" y="104"/>
                </a:moveTo>
                <a:lnTo>
                  <a:pt x="0" y="104"/>
                </a:lnTo>
                <a:lnTo>
                  <a:pt x="0" y="12"/>
                </a:lnTo>
                <a:lnTo>
                  <a:pt x="12" y="0"/>
                </a:lnTo>
                <a:lnTo>
                  <a:pt x="12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Freeform 127"/>
          <p:cNvSpPr/>
          <p:nvPr/>
        </p:nvSpPr>
        <p:spPr bwMode="auto">
          <a:xfrm>
            <a:off x="4766886" y="2776349"/>
            <a:ext cx="755496" cy="391738"/>
          </a:xfrm>
          <a:custGeom>
            <a:avLst/>
            <a:gdLst>
              <a:gd name="T0" fmla="*/ 2 w 108"/>
              <a:gd name="T1" fmla="*/ 56 h 56"/>
              <a:gd name="T2" fmla="*/ 0 w 108"/>
              <a:gd name="T3" fmla="*/ 54 h 56"/>
              <a:gd name="T4" fmla="*/ 47 w 108"/>
              <a:gd name="T5" fmla="*/ 26 h 56"/>
              <a:gd name="T6" fmla="*/ 47 w 108"/>
              <a:gd name="T7" fmla="*/ 47 h 56"/>
              <a:gd name="T8" fmla="*/ 106 w 108"/>
              <a:gd name="T9" fmla="*/ 0 h 56"/>
              <a:gd name="T10" fmla="*/ 108 w 108"/>
              <a:gd name="T11" fmla="*/ 2 h 56"/>
              <a:gd name="T12" fmla="*/ 45 w 108"/>
              <a:gd name="T13" fmla="*/ 52 h 56"/>
              <a:gd name="T14" fmla="*/ 45 w 108"/>
              <a:gd name="T15" fmla="*/ 30 h 56"/>
              <a:gd name="T16" fmla="*/ 2 w 108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56">
                <a:moveTo>
                  <a:pt x="2" y="56"/>
                </a:moveTo>
                <a:lnTo>
                  <a:pt x="0" y="54"/>
                </a:lnTo>
                <a:lnTo>
                  <a:pt x="47" y="26"/>
                </a:lnTo>
                <a:lnTo>
                  <a:pt x="47" y="47"/>
                </a:lnTo>
                <a:lnTo>
                  <a:pt x="106" y="0"/>
                </a:lnTo>
                <a:lnTo>
                  <a:pt x="108" y="2"/>
                </a:lnTo>
                <a:lnTo>
                  <a:pt x="45" y="52"/>
                </a:lnTo>
                <a:lnTo>
                  <a:pt x="45" y="30"/>
                </a:lnTo>
                <a:lnTo>
                  <a:pt x="2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128"/>
          <p:cNvSpPr/>
          <p:nvPr/>
        </p:nvSpPr>
        <p:spPr bwMode="auto">
          <a:xfrm>
            <a:off x="5473414" y="2762358"/>
            <a:ext cx="62958" cy="62958"/>
          </a:xfrm>
          <a:custGeom>
            <a:avLst/>
            <a:gdLst>
              <a:gd name="T0" fmla="*/ 9 w 9"/>
              <a:gd name="T1" fmla="*/ 0 h 9"/>
              <a:gd name="T2" fmla="*/ 0 w 9"/>
              <a:gd name="T3" fmla="*/ 2 h 9"/>
              <a:gd name="T4" fmla="*/ 7 w 9"/>
              <a:gd name="T5" fmla="*/ 9 h 9"/>
              <a:gd name="T6" fmla="*/ 9 w 9"/>
              <a:gd name="T7" fmla="*/ 0 h 9"/>
              <a:gd name="T8" fmla="*/ 0 w 9"/>
              <a:gd name="T9" fmla="*/ 2 h 9"/>
              <a:gd name="T10" fmla="*/ 7 w 9"/>
              <a:gd name="T11" fmla="*/ 9 h 9"/>
              <a:gd name="T12" fmla="*/ 9 w 9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9">
                <a:moveTo>
                  <a:pt x="9" y="0"/>
                </a:moveTo>
                <a:lnTo>
                  <a:pt x="0" y="2"/>
                </a:lnTo>
                <a:lnTo>
                  <a:pt x="7" y="9"/>
                </a:lnTo>
                <a:lnTo>
                  <a:pt x="9" y="0"/>
                </a:lnTo>
                <a:lnTo>
                  <a:pt x="0" y="2"/>
                </a:lnTo>
                <a:lnTo>
                  <a:pt x="7" y="9"/>
                </a:lnTo>
                <a:lnTo>
                  <a:pt x="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TextBox 131"/>
          <p:cNvSpPr txBox="1"/>
          <p:nvPr/>
        </p:nvSpPr>
        <p:spPr>
          <a:xfrm>
            <a:off x="1195768" y="1419613"/>
            <a:ext cx="1308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TextBox 132"/>
          <p:cNvSpPr txBox="1"/>
          <p:nvPr/>
        </p:nvSpPr>
        <p:spPr>
          <a:xfrm>
            <a:off x="7848329" y="1419613"/>
            <a:ext cx="1308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67%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TextBox 133"/>
          <p:cNvSpPr txBox="1"/>
          <p:nvPr/>
        </p:nvSpPr>
        <p:spPr>
          <a:xfrm>
            <a:off x="3360824" y="4588138"/>
            <a:ext cx="1308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51%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TextBox 134"/>
          <p:cNvSpPr txBox="1"/>
          <p:nvPr/>
        </p:nvSpPr>
        <p:spPr>
          <a:xfrm>
            <a:off x="9981906" y="4588138"/>
            <a:ext cx="1308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136"/>
          <p:cNvSpPr txBox="1"/>
          <p:nvPr/>
        </p:nvSpPr>
        <p:spPr>
          <a:xfrm>
            <a:off x="0" y="5524810"/>
            <a:ext cx="12192000" cy="76944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不同方式购买产品人数所占比例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1"/>
          <p:cNvSpPr txBox="1"/>
          <p:nvPr/>
        </p:nvSpPr>
        <p:spPr>
          <a:xfrm>
            <a:off x="2062480" y="391292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 rot="5400000">
            <a:off x="-1045741" y="1045741"/>
            <a:ext cx="5825282" cy="3733800"/>
            <a:chOff x="0" y="0"/>
            <a:chExt cx="10721352" cy="6872009"/>
          </a:xfrm>
        </p:grpSpPr>
        <p:sp>
          <p:nvSpPr>
            <p:cNvPr id="4" name="Freeform 40"/>
            <p:cNvSpPr/>
            <p:nvPr/>
          </p:nvSpPr>
          <p:spPr bwMode="auto">
            <a:xfrm flipH="1">
              <a:off x="4544775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41"/>
            <p:cNvSpPr/>
            <p:nvPr/>
          </p:nvSpPr>
          <p:spPr bwMode="auto">
            <a:xfrm flipH="1">
              <a:off x="3659326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42"/>
            <p:cNvSpPr/>
            <p:nvPr/>
          </p:nvSpPr>
          <p:spPr bwMode="auto">
            <a:xfrm flipH="1">
              <a:off x="2777798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43"/>
            <p:cNvSpPr/>
            <p:nvPr/>
          </p:nvSpPr>
          <p:spPr bwMode="auto">
            <a:xfrm flipH="1">
              <a:off x="542630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44"/>
            <p:cNvSpPr/>
            <p:nvPr/>
          </p:nvSpPr>
          <p:spPr bwMode="auto">
            <a:xfrm flipH="1">
              <a:off x="4544775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45"/>
            <p:cNvSpPr/>
            <p:nvPr/>
          </p:nvSpPr>
          <p:spPr bwMode="auto">
            <a:xfrm flipH="1">
              <a:off x="3659326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46"/>
            <p:cNvSpPr/>
            <p:nvPr/>
          </p:nvSpPr>
          <p:spPr bwMode="auto">
            <a:xfrm flipH="1">
              <a:off x="2777798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47"/>
            <p:cNvSpPr/>
            <p:nvPr/>
          </p:nvSpPr>
          <p:spPr bwMode="auto">
            <a:xfrm flipH="1">
              <a:off x="1010820" y="0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48"/>
            <p:cNvSpPr/>
            <p:nvPr/>
          </p:nvSpPr>
          <p:spPr bwMode="auto">
            <a:xfrm flipH="1">
              <a:off x="129293" y="0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49"/>
            <p:cNvSpPr/>
            <p:nvPr/>
          </p:nvSpPr>
          <p:spPr bwMode="auto">
            <a:xfrm flipH="1">
              <a:off x="3" y="0"/>
              <a:ext cx="1010820" cy="1716043"/>
            </a:xfrm>
            <a:custGeom>
              <a:avLst/>
              <a:gdLst>
                <a:gd name="T0" fmla="*/ 258 w 258"/>
                <a:gd name="T1" fmla="*/ 66 h 438"/>
                <a:gd name="T2" fmla="*/ 225 w 258"/>
                <a:gd name="T3" fmla="*/ 0 h 438"/>
                <a:gd name="T4" fmla="*/ 0 w 258"/>
                <a:gd name="T5" fmla="*/ 438 h 438"/>
                <a:gd name="T6" fmla="*/ 258 w 258"/>
                <a:gd name="T7" fmla="*/ 438 h 438"/>
                <a:gd name="T8" fmla="*/ 258 w 258"/>
                <a:gd name="T9" fmla="*/ 66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66"/>
                  </a:moveTo>
                  <a:lnTo>
                    <a:pt x="225" y="0"/>
                  </a:lnTo>
                  <a:lnTo>
                    <a:pt x="0" y="438"/>
                  </a:lnTo>
                  <a:lnTo>
                    <a:pt x="258" y="438"/>
                  </a:lnTo>
                  <a:lnTo>
                    <a:pt x="258" y="66"/>
                  </a:lnTo>
                  <a:close/>
                </a:path>
              </a:pathLst>
            </a:custGeom>
            <a:solidFill>
              <a:srgbClr val="D089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50"/>
            <p:cNvSpPr/>
            <p:nvPr/>
          </p:nvSpPr>
          <p:spPr bwMode="auto">
            <a:xfrm flipH="1">
              <a:off x="0" y="0"/>
              <a:ext cx="129292" cy="258582"/>
            </a:xfrm>
            <a:custGeom>
              <a:avLst/>
              <a:gdLst>
                <a:gd name="T0" fmla="*/ 33 w 33"/>
                <a:gd name="T1" fmla="*/ 0 h 66"/>
                <a:gd name="T2" fmla="*/ 0 w 33"/>
                <a:gd name="T3" fmla="*/ 0 h 66"/>
                <a:gd name="T4" fmla="*/ 33 w 33"/>
                <a:gd name="T5" fmla="*/ 66 h 66"/>
                <a:gd name="T6" fmla="*/ 33 w 33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6">
                  <a:moveTo>
                    <a:pt x="33" y="0"/>
                  </a:moveTo>
                  <a:lnTo>
                    <a:pt x="0" y="0"/>
                  </a:lnTo>
                  <a:lnTo>
                    <a:pt x="33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51"/>
            <p:cNvSpPr/>
            <p:nvPr/>
          </p:nvSpPr>
          <p:spPr bwMode="auto">
            <a:xfrm flipH="1">
              <a:off x="1896270" y="1716043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52"/>
            <p:cNvSpPr/>
            <p:nvPr/>
          </p:nvSpPr>
          <p:spPr bwMode="auto">
            <a:xfrm flipH="1">
              <a:off x="1010820" y="1716043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ACF7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53"/>
            <p:cNvSpPr/>
            <p:nvPr/>
          </p:nvSpPr>
          <p:spPr bwMode="auto">
            <a:xfrm flipH="1">
              <a:off x="129293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4"/>
            <p:cNvSpPr/>
            <p:nvPr/>
          </p:nvSpPr>
          <p:spPr bwMode="auto">
            <a:xfrm flipH="1">
              <a:off x="3" y="1716043"/>
              <a:ext cx="1010820" cy="1719962"/>
            </a:xfrm>
            <a:custGeom>
              <a:avLst/>
              <a:gdLst>
                <a:gd name="T0" fmla="*/ 258 w 258"/>
                <a:gd name="T1" fmla="*/ 0 h 439"/>
                <a:gd name="T2" fmla="*/ 0 w 258"/>
                <a:gd name="T3" fmla="*/ 0 h 439"/>
                <a:gd name="T4" fmla="*/ 225 w 258"/>
                <a:gd name="T5" fmla="*/ 439 h 439"/>
                <a:gd name="T6" fmla="*/ 258 w 258"/>
                <a:gd name="T7" fmla="*/ 375 h 439"/>
                <a:gd name="T8" fmla="*/ 258 w 258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0"/>
                  </a:moveTo>
                  <a:lnTo>
                    <a:pt x="0" y="0"/>
                  </a:lnTo>
                  <a:lnTo>
                    <a:pt x="225" y="439"/>
                  </a:lnTo>
                  <a:lnTo>
                    <a:pt x="258" y="375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B1D7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5"/>
            <p:cNvSpPr/>
            <p:nvPr/>
          </p:nvSpPr>
          <p:spPr bwMode="auto">
            <a:xfrm flipH="1">
              <a:off x="542630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6"/>
            <p:cNvSpPr/>
            <p:nvPr/>
          </p:nvSpPr>
          <p:spPr bwMode="auto">
            <a:xfrm flipH="1">
              <a:off x="4544775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7"/>
            <p:cNvSpPr/>
            <p:nvPr/>
          </p:nvSpPr>
          <p:spPr bwMode="auto">
            <a:xfrm flipH="1">
              <a:off x="3659326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8"/>
            <p:cNvSpPr/>
            <p:nvPr/>
          </p:nvSpPr>
          <p:spPr bwMode="auto">
            <a:xfrm flipH="1">
              <a:off x="4544775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59"/>
            <p:cNvSpPr/>
            <p:nvPr/>
          </p:nvSpPr>
          <p:spPr bwMode="auto">
            <a:xfrm flipH="1">
              <a:off x="2777798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0"/>
            <p:cNvSpPr/>
            <p:nvPr/>
          </p:nvSpPr>
          <p:spPr bwMode="auto">
            <a:xfrm flipH="1">
              <a:off x="1896270" y="3436006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1"/>
            <p:cNvSpPr/>
            <p:nvPr/>
          </p:nvSpPr>
          <p:spPr bwMode="auto">
            <a:xfrm flipH="1">
              <a:off x="1010820" y="3436006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2"/>
            <p:cNvSpPr/>
            <p:nvPr/>
          </p:nvSpPr>
          <p:spPr bwMode="auto">
            <a:xfrm flipH="1">
              <a:off x="129293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3"/>
            <p:cNvSpPr/>
            <p:nvPr/>
          </p:nvSpPr>
          <p:spPr bwMode="auto">
            <a:xfrm flipH="1">
              <a:off x="3659326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4"/>
            <p:cNvSpPr/>
            <p:nvPr/>
          </p:nvSpPr>
          <p:spPr bwMode="auto">
            <a:xfrm flipH="1">
              <a:off x="2777798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5"/>
            <p:cNvSpPr/>
            <p:nvPr/>
          </p:nvSpPr>
          <p:spPr bwMode="auto">
            <a:xfrm flipH="1">
              <a:off x="1010820" y="5155966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6"/>
            <p:cNvSpPr/>
            <p:nvPr/>
          </p:nvSpPr>
          <p:spPr bwMode="auto">
            <a:xfrm flipH="1">
              <a:off x="0" y="3185260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A8AA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7"/>
            <p:cNvSpPr/>
            <p:nvPr/>
          </p:nvSpPr>
          <p:spPr bwMode="auto">
            <a:xfrm flipH="1">
              <a:off x="3" y="3436006"/>
              <a:ext cx="1010820" cy="171996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8"/>
            <p:cNvSpPr/>
            <p:nvPr/>
          </p:nvSpPr>
          <p:spPr bwMode="auto">
            <a:xfrm flipH="1">
              <a:off x="0" y="3436006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9"/>
            <p:cNvSpPr/>
            <p:nvPr/>
          </p:nvSpPr>
          <p:spPr bwMode="auto">
            <a:xfrm flipH="1">
              <a:off x="129293" y="5155966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0"/>
            <p:cNvSpPr/>
            <p:nvPr/>
          </p:nvSpPr>
          <p:spPr bwMode="auto">
            <a:xfrm flipH="1">
              <a:off x="3" y="5155966"/>
              <a:ext cx="1010820" cy="1716043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1"/>
            <p:cNvSpPr/>
            <p:nvPr/>
          </p:nvSpPr>
          <p:spPr bwMode="auto">
            <a:xfrm flipH="1">
              <a:off x="0" y="6621263"/>
              <a:ext cx="129292" cy="25074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 flipH="1">
              <a:off x="8072847" y="0"/>
              <a:ext cx="1763058" cy="1716043"/>
            </a:xfrm>
            <a:custGeom>
              <a:avLst/>
              <a:gdLst>
                <a:gd name="T0" fmla="*/ 225 w 450"/>
                <a:gd name="T1" fmla="*/ 0 h 438"/>
                <a:gd name="T2" fmla="*/ 0 w 450"/>
                <a:gd name="T3" fmla="*/ 438 h 438"/>
                <a:gd name="T4" fmla="*/ 450 w 450"/>
                <a:gd name="T5" fmla="*/ 438 h 438"/>
                <a:gd name="T6" fmla="*/ 225 w 450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0"/>
                  </a:moveTo>
                  <a:lnTo>
                    <a:pt x="0" y="438"/>
                  </a:lnTo>
                  <a:lnTo>
                    <a:pt x="450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 flipH="1">
              <a:off x="7187398" y="0"/>
              <a:ext cx="1766977" cy="1716043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 flipH="1">
              <a:off x="6305870" y="0"/>
              <a:ext cx="1766977" cy="1716043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B0D6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3"/>
            <p:cNvSpPr/>
            <p:nvPr/>
          </p:nvSpPr>
          <p:spPr bwMode="auto">
            <a:xfrm flipH="1">
              <a:off x="8954375" y="1716043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3F53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4"/>
            <p:cNvSpPr/>
            <p:nvPr/>
          </p:nvSpPr>
          <p:spPr bwMode="auto">
            <a:xfrm flipH="1">
              <a:off x="8072847" y="1716043"/>
              <a:ext cx="1763058" cy="171996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8BB8B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5"/>
            <p:cNvSpPr/>
            <p:nvPr/>
          </p:nvSpPr>
          <p:spPr bwMode="auto">
            <a:xfrm flipH="1">
              <a:off x="7187398" y="1716043"/>
              <a:ext cx="1766977" cy="171996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57A5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6"/>
            <p:cNvSpPr/>
            <p:nvPr/>
          </p:nvSpPr>
          <p:spPr bwMode="auto">
            <a:xfrm flipH="1">
              <a:off x="6305870" y="1716043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80C5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5"/>
            <p:cNvSpPr/>
            <p:nvPr/>
          </p:nvSpPr>
          <p:spPr bwMode="auto">
            <a:xfrm flipH="1">
              <a:off x="8954375" y="3436006"/>
              <a:ext cx="1766977" cy="171996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6"/>
            <p:cNvSpPr/>
            <p:nvPr/>
          </p:nvSpPr>
          <p:spPr bwMode="auto">
            <a:xfrm flipH="1">
              <a:off x="8072847" y="3436006"/>
              <a:ext cx="1763058" cy="171996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7"/>
            <p:cNvSpPr/>
            <p:nvPr/>
          </p:nvSpPr>
          <p:spPr bwMode="auto">
            <a:xfrm flipH="1">
              <a:off x="7187398" y="3436006"/>
              <a:ext cx="1766977" cy="171996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8"/>
            <p:cNvSpPr/>
            <p:nvPr/>
          </p:nvSpPr>
          <p:spPr bwMode="auto">
            <a:xfrm flipH="1">
              <a:off x="8072847" y="5155966"/>
              <a:ext cx="1763058" cy="1716043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9"/>
            <p:cNvSpPr/>
            <p:nvPr/>
          </p:nvSpPr>
          <p:spPr bwMode="auto">
            <a:xfrm flipH="1">
              <a:off x="6305870" y="3436006"/>
              <a:ext cx="1766977" cy="171996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3"/>
            <p:cNvSpPr/>
            <p:nvPr/>
          </p:nvSpPr>
          <p:spPr bwMode="auto">
            <a:xfrm flipH="1">
              <a:off x="7187398" y="5155966"/>
              <a:ext cx="1766977" cy="1716043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428FA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4"/>
            <p:cNvSpPr/>
            <p:nvPr/>
          </p:nvSpPr>
          <p:spPr bwMode="auto">
            <a:xfrm flipH="1">
              <a:off x="6305870" y="5155966"/>
              <a:ext cx="1766977" cy="1716043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07280" y="1988238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PART TWO</a:t>
            </a:r>
            <a:endParaRPr lang="zh-CN" altLang="en-US" sz="6000" b="1" dirty="0"/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907280" y="3022267"/>
            <a:ext cx="589788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 rot="10800000">
            <a:off x="10030007" y="5825282"/>
            <a:ext cx="2161991" cy="1032715"/>
            <a:chOff x="-1" y="0"/>
            <a:chExt cx="7417907" cy="3543300"/>
          </a:xfrm>
        </p:grpSpPr>
        <p:sp>
          <p:nvSpPr>
            <p:cNvPr id="58" name="Freeform 55"/>
            <p:cNvSpPr/>
            <p:nvPr/>
          </p:nvSpPr>
          <p:spPr bwMode="auto">
            <a:xfrm flipH="1">
              <a:off x="5595751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6"/>
            <p:cNvSpPr/>
            <p:nvPr/>
          </p:nvSpPr>
          <p:spPr bwMode="auto">
            <a:xfrm flipH="1">
              <a:off x="4686695" y="0"/>
              <a:ext cx="1818114" cy="1773672"/>
            </a:xfrm>
            <a:custGeom>
              <a:avLst/>
              <a:gdLst>
                <a:gd name="T0" fmla="*/ 225 w 450"/>
                <a:gd name="T1" fmla="*/ 0 h 439"/>
                <a:gd name="T2" fmla="*/ 0 w 450"/>
                <a:gd name="T3" fmla="*/ 439 h 439"/>
                <a:gd name="T4" fmla="*/ 450 w 450"/>
                <a:gd name="T5" fmla="*/ 439 h 439"/>
                <a:gd name="T6" fmla="*/ 225 w 450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0"/>
                  </a:moveTo>
                  <a:lnTo>
                    <a:pt x="0" y="439"/>
                  </a:lnTo>
                  <a:lnTo>
                    <a:pt x="450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E768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7"/>
            <p:cNvSpPr/>
            <p:nvPr/>
          </p:nvSpPr>
          <p:spPr bwMode="auto">
            <a:xfrm flipH="1">
              <a:off x="3773596" y="0"/>
              <a:ext cx="1822155" cy="1773672"/>
            </a:xfrm>
            <a:custGeom>
              <a:avLst/>
              <a:gdLst>
                <a:gd name="T0" fmla="*/ 225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5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E6AC7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8"/>
            <p:cNvSpPr/>
            <p:nvPr/>
          </p:nvSpPr>
          <p:spPr bwMode="auto">
            <a:xfrm flipH="1">
              <a:off x="4686695" y="1773670"/>
              <a:ext cx="1818114" cy="1769630"/>
            </a:xfrm>
            <a:custGeom>
              <a:avLst/>
              <a:gdLst>
                <a:gd name="T0" fmla="*/ 225 w 450"/>
                <a:gd name="T1" fmla="*/ 438 h 438"/>
                <a:gd name="T2" fmla="*/ 0 w 450"/>
                <a:gd name="T3" fmla="*/ 0 h 438"/>
                <a:gd name="T4" fmla="*/ 450 w 450"/>
                <a:gd name="T5" fmla="*/ 0 h 438"/>
                <a:gd name="T6" fmla="*/ 225 w 450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8">
                  <a:moveTo>
                    <a:pt x="225" y="438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EABB9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9"/>
            <p:cNvSpPr/>
            <p:nvPr/>
          </p:nvSpPr>
          <p:spPr bwMode="auto">
            <a:xfrm flipH="1">
              <a:off x="2864540" y="0"/>
              <a:ext cx="1822155" cy="1773672"/>
            </a:xfrm>
            <a:custGeom>
              <a:avLst/>
              <a:gdLst>
                <a:gd name="T0" fmla="*/ 226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6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CE886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0"/>
            <p:cNvSpPr/>
            <p:nvPr/>
          </p:nvSpPr>
          <p:spPr bwMode="auto">
            <a:xfrm flipH="1">
              <a:off x="1955484" y="0"/>
              <a:ext cx="1818114" cy="1773672"/>
            </a:xfrm>
            <a:custGeom>
              <a:avLst/>
              <a:gdLst>
                <a:gd name="T0" fmla="*/ 225 w 450"/>
                <a:gd name="T1" fmla="*/ 439 h 439"/>
                <a:gd name="T2" fmla="*/ 0 w 450"/>
                <a:gd name="T3" fmla="*/ 0 h 439"/>
                <a:gd name="T4" fmla="*/ 450 w 450"/>
                <a:gd name="T5" fmla="*/ 0 h 439"/>
                <a:gd name="T6" fmla="*/ 225 w 450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439">
                  <a:moveTo>
                    <a:pt x="225" y="439"/>
                  </a:moveTo>
                  <a:lnTo>
                    <a:pt x="0" y="0"/>
                  </a:lnTo>
                  <a:lnTo>
                    <a:pt x="450" y="0"/>
                  </a:lnTo>
                  <a:lnTo>
                    <a:pt x="225" y="439"/>
                  </a:lnTo>
                  <a:close/>
                </a:path>
              </a:pathLst>
            </a:custGeom>
            <a:solidFill>
              <a:srgbClr val="5353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1"/>
            <p:cNvSpPr/>
            <p:nvPr/>
          </p:nvSpPr>
          <p:spPr bwMode="auto">
            <a:xfrm flipH="1">
              <a:off x="1042384" y="0"/>
              <a:ext cx="1822155" cy="1773672"/>
            </a:xfrm>
            <a:custGeom>
              <a:avLst/>
              <a:gdLst>
                <a:gd name="T0" fmla="*/ 225 w 451"/>
                <a:gd name="T1" fmla="*/ 0 h 439"/>
                <a:gd name="T2" fmla="*/ 0 w 451"/>
                <a:gd name="T3" fmla="*/ 439 h 439"/>
                <a:gd name="T4" fmla="*/ 451 w 451"/>
                <a:gd name="T5" fmla="*/ 439 h 439"/>
                <a:gd name="T6" fmla="*/ 225 w 451"/>
                <a:gd name="T7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5" y="0"/>
                  </a:moveTo>
                  <a:lnTo>
                    <a:pt x="0" y="439"/>
                  </a:lnTo>
                  <a:lnTo>
                    <a:pt x="451" y="43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86B5B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2"/>
            <p:cNvSpPr/>
            <p:nvPr/>
          </p:nvSpPr>
          <p:spPr bwMode="auto">
            <a:xfrm flipH="1">
              <a:off x="133329" y="0"/>
              <a:ext cx="1822155" cy="1773672"/>
            </a:xfrm>
            <a:custGeom>
              <a:avLst/>
              <a:gdLst>
                <a:gd name="T0" fmla="*/ 226 w 451"/>
                <a:gd name="T1" fmla="*/ 439 h 439"/>
                <a:gd name="T2" fmla="*/ 0 w 451"/>
                <a:gd name="T3" fmla="*/ 0 h 439"/>
                <a:gd name="T4" fmla="*/ 451 w 451"/>
                <a:gd name="T5" fmla="*/ 0 h 439"/>
                <a:gd name="T6" fmla="*/ 226 w 451"/>
                <a:gd name="T7" fmla="*/ 43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9">
                  <a:moveTo>
                    <a:pt x="226" y="439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9"/>
                  </a:lnTo>
                  <a:close/>
                </a:path>
              </a:pathLst>
            </a:custGeom>
            <a:solidFill>
              <a:srgbClr val="A6C5C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3"/>
            <p:cNvSpPr/>
            <p:nvPr/>
          </p:nvSpPr>
          <p:spPr bwMode="auto">
            <a:xfrm flipH="1">
              <a:off x="3773596" y="1773670"/>
              <a:ext cx="1822155" cy="1769630"/>
            </a:xfrm>
            <a:custGeom>
              <a:avLst/>
              <a:gdLst>
                <a:gd name="T0" fmla="*/ 225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5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DE95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4"/>
            <p:cNvSpPr/>
            <p:nvPr/>
          </p:nvSpPr>
          <p:spPr bwMode="auto">
            <a:xfrm flipH="1">
              <a:off x="2864540" y="1773670"/>
              <a:ext cx="1822155" cy="1769630"/>
            </a:xfrm>
            <a:custGeom>
              <a:avLst/>
              <a:gdLst>
                <a:gd name="T0" fmla="*/ 226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6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6" y="438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5"/>
            <p:cNvSpPr/>
            <p:nvPr/>
          </p:nvSpPr>
          <p:spPr bwMode="auto">
            <a:xfrm flipH="1">
              <a:off x="1042384" y="1773670"/>
              <a:ext cx="1822155" cy="1769630"/>
            </a:xfrm>
            <a:custGeom>
              <a:avLst/>
              <a:gdLst>
                <a:gd name="T0" fmla="*/ 225 w 451"/>
                <a:gd name="T1" fmla="*/ 438 h 438"/>
                <a:gd name="T2" fmla="*/ 0 w 451"/>
                <a:gd name="T3" fmla="*/ 0 h 438"/>
                <a:gd name="T4" fmla="*/ 451 w 451"/>
                <a:gd name="T5" fmla="*/ 0 h 438"/>
                <a:gd name="T6" fmla="*/ 225 w 451"/>
                <a:gd name="T7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5" y="438"/>
                  </a:moveTo>
                  <a:lnTo>
                    <a:pt x="0" y="0"/>
                  </a:lnTo>
                  <a:lnTo>
                    <a:pt x="451" y="0"/>
                  </a:lnTo>
                  <a:lnTo>
                    <a:pt x="225" y="438"/>
                  </a:lnTo>
                  <a:close/>
                </a:path>
              </a:pathLst>
            </a:custGeom>
            <a:solidFill>
              <a:srgbClr val="65AD9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/>
            <p:nvPr/>
          </p:nvSpPr>
          <p:spPr bwMode="auto">
            <a:xfrm flipH="1">
              <a:off x="2" y="0"/>
              <a:ext cx="1042385" cy="1773672"/>
            </a:xfrm>
            <a:custGeom>
              <a:avLst/>
              <a:gdLst>
                <a:gd name="T0" fmla="*/ 258 w 258"/>
                <a:gd name="T1" fmla="*/ 64 h 439"/>
                <a:gd name="T2" fmla="*/ 225 w 258"/>
                <a:gd name="T3" fmla="*/ 0 h 439"/>
                <a:gd name="T4" fmla="*/ 0 w 258"/>
                <a:gd name="T5" fmla="*/ 439 h 439"/>
                <a:gd name="T6" fmla="*/ 258 w 258"/>
                <a:gd name="T7" fmla="*/ 439 h 439"/>
                <a:gd name="T8" fmla="*/ 258 w 258"/>
                <a:gd name="T9" fmla="*/ 64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9">
                  <a:moveTo>
                    <a:pt x="258" y="64"/>
                  </a:moveTo>
                  <a:lnTo>
                    <a:pt x="225" y="0"/>
                  </a:lnTo>
                  <a:lnTo>
                    <a:pt x="0" y="439"/>
                  </a:lnTo>
                  <a:lnTo>
                    <a:pt x="258" y="439"/>
                  </a:lnTo>
                  <a:lnTo>
                    <a:pt x="258" y="64"/>
                  </a:lnTo>
                  <a:close/>
                </a:path>
              </a:pathLst>
            </a:custGeom>
            <a:solidFill>
              <a:srgbClr val="B3D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 flipH="1">
              <a:off x="-1" y="0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0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0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D8A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 flipH="1">
              <a:off x="133329" y="1773670"/>
              <a:ext cx="1822155" cy="1769630"/>
            </a:xfrm>
            <a:custGeom>
              <a:avLst/>
              <a:gdLst>
                <a:gd name="T0" fmla="*/ 226 w 451"/>
                <a:gd name="T1" fmla="*/ 0 h 438"/>
                <a:gd name="T2" fmla="*/ 0 w 451"/>
                <a:gd name="T3" fmla="*/ 438 h 438"/>
                <a:gd name="T4" fmla="*/ 451 w 451"/>
                <a:gd name="T5" fmla="*/ 438 h 438"/>
                <a:gd name="T6" fmla="*/ 226 w 451"/>
                <a:gd name="T7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1" h="438">
                  <a:moveTo>
                    <a:pt x="226" y="0"/>
                  </a:moveTo>
                  <a:lnTo>
                    <a:pt x="0" y="438"/>
                  </a:lnTo>
                  <a:lnTo>
                    <a:pt x="451" y="438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7EC4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/>
            <p:nvPr/>
          </p:nvSpPr>
          <p:spPr bwMode="auto">
            <a:xfrm flipH="1">
              <a:off x="2" y="1773670"/>
              <a:ext cx="1042385" cy="1769630"/>
            </a:xfrm>
            <a:custGeom>
              <a:avLst/>
              <a:gdLst>
                <a:gd name="T0" fmla="*/ 258 w 258"/>
                <a:gd name="T1" fmla="*/ 0 h 438"/>
                <a:gd name="T2" fmla="*/ 0 w 258"/>
                <a:gd name="T3" fmla="*/ 0 h 438"/>
                <a:gd name="T4" fmla="*/ 225 w 258"/>
                <a:gd name="T5" fmla="*/ 438 h 438"/>
                <a:gd name="T6" fmla="*/ 258 w 258"/>
                <a:gd name="T7" fmla="*/ 374 h 438"/>
                <a:gd name="T8" fmla="*/ 258 w 258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438">
                  <a:moveTo>
                    <a:pt x="258" y="0"/>
                  </a:moveTo>
                  <a:lnTo>
                    <a:pt x="0" y="0"/>
                  </a:lnTo>
                  <a:lnTo>
                    <a:pt x="225" y="438"/>
                  </a:lnTo>
                  <a:lnTo>
                    <a:pt x="258" y="374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91D3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 flipH="1">
              <a:off x="-1" y="3284724"/>
              <a:ext cx="133329" cy="258576"/>
            </a:xfrm>
            <a:custGeom>
              <a:avLst/>
              <a:gdLst>
                <a:gd name="T0" fmla="*/ 33 w 33"/>
                <a:gd name="T1" fmla="*/ 0 h 64"/>
                <a:gd name="T2" fmla="*/ 0 w 33"/>
                <a:gd name="T3" fmla="*/ 64 h 64"/>
                <a:gd name="T4" fmla="*/ 33 w 33"/>
                <a:gd name="T5" fmla="*/ 64 h 64"/>
                <a:gd name="T6" fmla="*/ 33 w 33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64">
                  <a:moveTo>
                    <a:pt x="33" y="0"/>
                  </a:moveTo>
                  <a:lnTo>
                    <a:pt x="0" y="64"/>
                  </a:lnTo>
                  <a:lnTo>
                    <a:pt x="33" y="6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3CB4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4" name="文本框 54"/>
          <p:cNvSpPr txBox="1"/>
          <p:nvPr/>
        </p:nvSpPr>
        <p:spPr>
          <a:xfrm>
            <a:off x="4907280" y="32252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5"/>
          <p:cNvSpPr/>
          <p:nvPr/>
        </p:nvSpPr>
        <p:spPr bwMode="auto">
          <a:xfrm flipH="1">
            <a:off x="1444179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56"/>
          <p:cNvSpPr/>
          <p:nvPr/>
        </p:nvSpPr>
        <p:spPr bwMode="auto">
          <a:xfrm flipH="1">
            <a:off x="1209565" y="0"/>
            <a:ext cx="469228" cy="457758"/>
          </a:xfrm>
          <a:custGeom>
            <a:avLst/>
            <a:gdLst>
              <a:gd name="T0" fmla="*/ 225 w 450"/>
              <a:gd name="T1" fmla="*/ 0 h 439"/>
              <a:gd name="T2" fmla="*/ 0 w 450"/>
              <a:gd name="T3" fmla="*/ 439 h 439"/>
              <a:gd name="T4" fmla="*/ 450 w 450"/>
              <a:gd name="T5" fmla="*/ 439 h 439"/>
              <a:gd name="T6" fmla="*/ 225 w 450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0"/>
                </a:moveTo>
                <a:lnTo>
                  <a:pt x="0" y="439"/>
                </a:lnTo>
                <a:lnTo>
                  <a:pt x="450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E7686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57"/>
          <p:cNvSpPr/>
          <p:nvPr/>
        </p:nvSpPr>
        <p:spPr bwMode="auto">
          <a:xfrm flipH="1">
            <a:off x="973908" y="0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58"/>
          <p:cNvSpPr/>
          <p:nvPr/>
        </p:nvSpPr>
        <p:spPr bwMode="auto">
          <a:xfrm flipH="1">
            <a:off x="1209565" y="457757"/>
            <a:ext cx="469228" cy="456715"/>
          </a:xfrm>
          <a:custGeom>
            <a:avLst/>
            <a:gdLst>
              <a:gd name="T0" fmla="*/ 225 w 450"/>
              <a:gd name="T1" fmla="*/ 438 h 438"/>
              <a:gd name="T2" fmla="*/ 0 w 450"/>
              <a:gd name="T3" fmla="*/ 0 h 438"/>
              <a:gd name="T4" fmla="*/ 450 w 450"/>
              <a:gd name="T5" fmla="*/ 0 h 438"/>
              <a:gd name="T6" fmla="*/ 225 w 450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8">
                <a:moveTo>
                  <a:pt x="225" y="438"/>
                </a:moveTo>
                <a:lnTo>
                  <a:pt x="0" y="0"/>
                </a:lnTo>
                <a:lnTo>
                  <a:pt x="450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EABB9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59"/>
          <p:cNvSpPr/>
          <p:nvPr/>
        </p:nvSpPr>
        <p:spPr bwMode="auto">
          <a:xfrm flipH="1">
            <a:off x="739294" y="0"/>
            <a:ext cx="470270" cy="457758"/>
          </a:xfrm>
          <a:custGeom>
            <a:avLst/>
            <a:gdLst>
              <a:gd name="T0" fmla="*/ 226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6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0"/>
                </a:moveTo>
                <a:lnTo>
                  <a:pt x="0" y="439"/>
                </a:lnTo>
                <a:lnTo>
                  <a:pt x="451" y="439"/>
                </a:lnTo>
                <a:lnTo>
                  <a:pt x="226" y="0"/>
                </a:lnTo>
                <a:close/>
              </a:path>
            </a:pathLst>
          </a:custGeom>
          <a:solidFill>
            <a:srgbClr val="CE886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0"/>
          <p:cNvSpPr/>
          <p:nvPr/>
        </p:nvSpPr>
        <p:spPr bwMode="auto">
          <a:xfrm flipH="1">
            <a:off x="504681" y="0"/>
            <a:ext cx="469228" cy="457758"/>
          </a:xfrm>
          <a:custGeom>
            <a:avLst/>
            <a:gdLst>
              <a:gd name="T0" fmla="*/ 225 w 450"/>
              <a:gd name="T1" fmla="*/ 439 h 439"/>
              <a:gd name="T2" fmla="*/ 0 w 450"/>
              <a:gd name="T3" fmla="*/ 0 h 439"/>
              <a:gd name="T4" fmla="*/ 450 w 450"/>
              <a:gd name="T5" fmla="*/ 0 h 439"/>
              <a:gd name="T6" fmla="*/ 225 w 450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439">
                <a:moveTo>
                  <a:pt x="225" y="439"/>
                </a:moveTo>
                <a:lnTo>
                  <a:pt x="0" y="0"/>
                </a:lnTo>
                <a:lnTo>
                  <a:pt x="450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53535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1"/>
          <p:cNvSpPr/>
          <p:nvPr/>
        </p:nvSpPr>
        <p:spPr bwMode="auto">
          <a:xfrm flipH="1">
            <a:off x="269024" y="0"/>
            <a:ext cx="470270" cy="457758"/>
          </a:xfrm>
          <a:custGeom>
            <a:avLst/>
            <a:gdLst>
              <a:gd name="T0" fmla="*/ 225 w 451"/>
              <a:gd name="T1" fmla="*/ 0 h 439"/>
              <a:gd name="T2" fmla="*/ 0 w 451"/>
              <a:gd name="T3" fmla="*/ 439 h 439"/>
              <a:gd name="T4" fmla="*/ 451 w 451"/>
              <a:gd name="T5" fmla="*/ 439 h 439"/>
              <a:gd name="T6" fmla="*/ 225 w 451"/>
              <a:gd name="T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0"/>
                </a:moveTo>
                <a:lnTo>
                  <a:pt x="0" y="439"/>
                </a:lnTo>
                <a:lnTo>
                  <a:pt x="451" y="439"/>
                </a:lnTo>
                <a:lnTo>
                  <a:pt x="225" y="0"/>
                </a:lnTo>
                <a:close/>
              </a:path>
            </a:pathLst>
          </a:custGeom>
          <a:solidFill>
            <a:srgbClr val="86B5BC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2"/>
          <p:cNvSpPr/>
          <p:nvPr/>
        </p:nvSpPr>
        <p:spPr bwMode="auto">
          <a:xfrm flipH="1">
            <a:off x="34410" y="0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3"/>
          <p:cNvSpPr/>
          <p:nvPr/>
        </p:nvSpPr>
        <p:spPr bwMode="auto">
          <a:xfrm flipH="1">
            <a:off x="973908" y="457757"/>
            <a:ext cx="470270" cy="456715"/>
          </a:xfrm>
          <a:custGeom>
            <a:avLst/>
            <a:gdLst>
              <a:gd name="T0" fmla="*/ 225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5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0"/>
                </a:moveTo>
                <a:lnTo>
                  <a:pt x="0" y="438"/>
                </a:lnTo>
                <a:lnTo>
                  <a:pt x="451" y="438"/>
                </a:lnTo>
                <a:lnTo>
                  <a:pt x="225" y="0"/>
                </a:lnTo>
                <a:close/>
              </a:path>
            </a:pathLst>
          </a:custGeom>
          <a:solidFill>
            <a:srgbClr val="DE955B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4"/>
          <p:cNvSpPr/>
          <p:nvPr/>
        </p:nvSpPr>
        <p:spPr bwMode="auto">
          <a:xfrm flipH="1">
            <a:off x="739294" y="457757"/>
            <a:ext cx="470270" cy="456715"/>
          </a:xfrm>
          <a:custGeom>
            <a:avLst/>
            <a:gdLst>
              <a:gd name="T0" fmla="*/ 226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6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438"/>
                </a:moveTo>
                <a:lnTo>
                  <a:pt x="0" y="0"/>
                </a:lnTo>
                <a:lnTo>
                  <a:pt x="451" y="0"/>
                </a:lnTo>
                <a:lnTo>
                  <a:pt x="226" y="438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5"/>
          <p:cNvSpPr/>
          <p:nvPr/>
        </p:nvSpPr>
        <p:spPr bwMode="auto">
          <a:xfrm flipH="1">
            <a:off x="269024" y="457757"/>
            <a:ext cx="470270" cy="456715"/>
          </a:xfrm>
          <a:custGeom>
            <a:avLst/>
            <a:gdLst>
              <a:gd name="T0" fmla="*/ 225 w 451"/>
              <a:gd name="T1" fmla="*/ 438 h 438"/>
              <a:gd name="T2" fmla="*/ 0 w 451"/>
              <a:gd name="T3" fmla="*/ 0 h 438"/>
              <a:gd name="T4" fmla="*/ 451 w 451"/>
              <a:gd name="T5" fmla="*/ 0 h 438"/>
              <a:gd name="T6" fmla="*/ 225 w 451"/>
              <a:gd name="T7" fmla="*/ 43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5" y="438"/>
                </a:moveTo>
                <a:lnTo>
                  <a:pt x="0" y="0"/>
                </a:lnTo>
                <a:lnTo>
                  <a:pt x="451" y="0"/>
                </a:lnTo>
                <a:lnTo>
                  <a:pt x="225" y="438"/>
                </a:lnTo>
                <a:close/>
              </a:path>
            </a:pathLst>
          </a:custGeom>
          <a:solidFill>
            <a:srgbClr val="65AD9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7"/>
          <p:cNvSpPr/>
          <p:nvPr/>
        </p:nvSpPr>
        <p:spPr bwMode="auto">
          <a:xfrm flipH="1">
            <a:off x="1" y="0"/>
            <a:ext cx="269024" cy="457758"/>
          </a:xfrm>
          <a:custGeom>
            <a:avLst/>
            <a:gdLst>
              <a:gd name="T0" fmla="*/ 258 w 258"/>
              <a:gd name="T1" fmla="*/ 64 h 439"/>
              <a:gd name="T2" fmla="*/ 225 w 258"/>
              <a:gd name="T3" fmla="*/ 0 h 439"/>
              <a:gd name="T4" fmla="*/ 0 w 258"/>
              <a:gd name="T5" fmla="*/ 439 h 439"/>
              <a:gd name="T6" fmla="*/ 258 w 258"/>
              <a:gd name="T7" fmla="*/ 439 h 439"/>
              <a:gd name="T8" fmla="*/ 258 w 258"/>
              <a:gd name="T9" fmla="*/ 6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9">
                <a:moveTo>
                  <a:pt x="258" y="64"/>
                </a:moveTo>
                <a:lnTo>
                  <a:pt x="225" y="0"/>
                </a:lnTo>
                <a:lnTo>
                  <a:pt x="0" y="439"/>
                </a:lnTo>
                <a:lnTo>
                  <a:pt x="258" y="439"/>
                </a:lnTo>
                <a:lnTo>
                  <a:pt x="258" y="64"/>
                </a:lnTo>
                <a:close/>
              </a:path>
            </a:pathLst>
          </a:custGeom>
          <a:solidFill>
            <a:srgbClr val="B3D8A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8"/>
          <p:cNvSpPr/>
          <p:nvPr/>
        </p:nvSpPr>
        <p:spPr bwMode="auto">
          <a:xfrm flipH="1">
            <a:off x="0" y="0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0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0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D8A8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9"/>
          <p:cNvSpPr/>
          <p:nvPr/>
        </p:nvSpPr>
        <p:spPr bwMode="auto">
          <a:xfrm flipH="1">
            <a:off x="34410" y="457757"/>
            <a:ext cx="470270" cy="456715"/>
          </a:xfrm>
          <a:custGeom>
            <a:avLst/>
            <a:gdLst>
              <a:gd name="T0" fmla="*/ 226 w 451"/>
              <a:gd name="T1" fmla="*/ 0 h 438"/>
              <a:gd name="T2" fmla="*/ 0 w 451"/>
              <a:gd name="T3" fmla="*/ 438 h 438"/>
              <a:gd name="T4" fmla="*/ 451 w 451"/>
              <a:gd name="T5" fmla="*/ 438 h 438"/>
              <a:gd name="T6" fmla="*/ 226 w 451"/>
              <a:gd name="T7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8">
                <a:moveTo>
                  <a:pt x="226" y="0"/>
                </a:moveTo>
                <a:lnTo>
                  <a:pt x="0" y="438"/>
                </a:lnTo>
                <a:lnTo>
                  <a:pt x="451" y="438"/>
                </a:lnTo>
                <a:lnTo>
                  <a:pt x="226" y="0"/>
                </a:lnTo>
                <a:close/>
              </a:path>
            </a:pathLst>
          </a:custGeom>
          <a:solidFill>
            <a:srgbClr val="7EC48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0"/>
          <p:cNvSpPr/>
          <p:nvPr/>
        </p:nvSpPr>
        <p:spPr bwMode="auto">
          <a:xfrm flipH="1">
            <a:off x="1" y="457757"/>
            <a:ext cx="269024" cy="456715"/>
          </a:xfrm>
          <a:custGeom>
            <a:avLst/>
            <a:gdLst>
              <a:gd name="T0" fmla="*/ 258 w 258"/>
              <a:gd name="T1" fmla="*/ 0 h 438"/>
              <a:gd name="T2" fmla="*/ 0 w 258"/>
              <a:gd name="T3" fmla="*/ 0 h 438"/>
              <a:gd name="T4" fmla="*/ 225 w 258"/>
              <a:gd name="T5" fmla="*/ 438 h 438"/>
              <a:gd name="T6" fmla="*/ 258 w 258"/>
              <a:gd name="T7" fmla="*/ 374 h 438"/>
              <a:gd name="T8" fmla="*/ 258 w 258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438">
                <a:moveTo>
                  <a:pt x="258" y="0"/>
                </a:moveTo>
                <a:lnTo>
                  <a:pt x="0" y="0"/>
                </a:lnTo>
                <a:lnTo>
                  <a:pt x="225" y="438"/>
                </a:lnTo>
                <a:lnTo>
                  <a:pt x="258" y="374"/>
                </a:lnTo>
                <a:lnTo>
                  <a:pt x="258" y="0"/>
                </a:lnTo>
                <a:close/>
              </a:path>
            </a:pathLst>
          </a:custGeom>
          <a:solidFill>
            <a:srgbClr val="91D37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1"/>
          <p:cNvSpPr/>
          <p:nvPr/>
        </p:nvSpPr>
        <p:spPr bwMode="auto">
          <a:xfrm flipH="1">
            <a:off x="0" y="847737"/>
            <a:ext cx="34410" cy="66735"/>
          </a:xfrm>
          <a:custGeom>
            <a:avLst/>
            <a:gdLst>
              <a:gd name="T0" fmla="*/ 33 w 33"/>
              <a:gd name="T1" fmla="*/ 0 h 64"/>
              <a:gd name="T2" fmla="*/ 0 w 33"/>
              <a:gd name="T3" fmla="*/ 64 h 64"/>
              <a:gd name="T4" fmla="*/ 33 w 33"/>
              <a:gd name="T5" fmla="*/ 64 h 64"/>
              <a:gd name="T6" fmla="*/ 33 w 33"/>
              <a:gd name="T7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" h="64">
                <a:moveTo>
                  <a:pt x="33" y="0"/>
                </a:moveTo>
                <a:lnTo>
                  <a:pt x="0" y="64"/>
                </a:lnTo>
                <a:lnTo>
                  <a:pt x="33" y="64"/>
                </a:lnTo>
                <a:lnTo>
                  <a:pt x="33" y="0"/>
                </a:lnTo>
                <a:close/>
              </a:path>
            </a:pathLst>
          </a:custGeom>
          <a:solidFill>
            <a:srgbClr val="E3CB4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57"/>
          <p:cNvSpPr/>
          <p:nvPr/>
        </p:nvSpPr>
        <p:spPr bwMode="auto">
          <a:xfrm flipH="1">
            <a:off x="973908" y="914472"/>
            <a:ext cx="470270" cy="457758"/>
          </a:xfrm>
          <a:custGeom>
            <a:avLst/>
            <a:gdLst>
              <a:gd name="T0" fmla="*/ 225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5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5" y="439"/>
                </a:moveTo>
                <a:lnTo>
                  <a:pt x="0" y="0"/>
                </a:lnTo>
                <a:lnTo>
                  <a:pt x="451" y="0"/>
                </a:lnTo>
                <a:lnTo>
                  <a:pt x="225" y="439"/>
                </a:lnTo>
                <a:close/>
              </a:path>
            </a:pathLst>
          </a:custGeom>
          <a:solidFill>
            <a:srgbClr val="E6AC7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62"/>
          <p:cNvSpPr/>
          <p:nvPr/>
        </p:nvSpPr>
        <p:spPr bwMode="auto">
          <a:xfrm flipH="1">
            <a:off x="34410" y="914472"/>
            <a:ext cx="470270" cy="457758"/>
          </a:xfrm>
          <a:custGeom>
            <a:avLst/>
            <a:gdLst>
              <a:gd name="T0" fmla="*/ 226 w 451"/>
              <a:gd name="T1" fmla="*/ 439 h 439"/>
              <a:gd name="T2" fmla="*/ 0 w 451"/>
              <a:gd name="T3" fmla="*/ 0 h 439"/>
              <a:gd name="T4" fmla="*/ 451 w 451"/>
              <a:gd name="T5" fmla="*/ 0 h 439"/>
              <a:gd name="T6" fmla="*/ 226 w 451"/>
              <a:gd name="T7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1" h="439">
                <a:moveTo>
                  <a:pt x="226" y="439"/>
                </a:moveTo>
                <a:lnTo>
                  <a:pt x="0" y="0"/>
                </a:lnTo>
                <a:lnTo>
                  <a:pt x="451" y="0"/>
                </a:lnTo>
                <a:lnTo>
                  <a:pt x="226" y="439"/>
                </a:lnTo>
                <a:close/>
              </a:path>
            </a:pathLst>
          </a:custGeom>
          <a:solidFill>
            <a:srgbClr val="A6C5C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783080" y="1050347"/>
            <a:ext cx="7870206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8"/>
          <p:cNvSpPr/>
          <p:nvPr/>
        </p:nvSpPr>
        <p:spPr bwMode="auto">
          <a:xfrm>
            <a:off x="1355837" y="5083416"/>
            <a:ext cx="393133" cy="361809"/>
          </a:xfrm>
          <a:custGeom>
            <a:avLst/>
            <a:gdLst>
              <a:gd name="T0" fmla="*/ 251 w 251"/>
              <a:gd name="T1" fmla="*/ 231 h 231"/>
              <a:gd name="T2" fmla="*/ 0 w 251"/>
              <a:gd name="T3" fmla="*/ 231 h 231"/>
              <a:gd name="T4" fmla="*/ 45 w 251"/>
              <a:gd name="T5" fmla="*/ 120 h 231"/>
              <a:gd name="T6" fmla="*/ 0 w 251"/>
              <a:gd name="T7" fmla="*/ 0 h 231"/>
              <a:gd name="T8" fmla="*/ 251 w 251"/>
              <a:gd name="T9" fmla="*/ 0 h 231"/>
              <a:gd name="T10" fmla="*/ 251 w 251"/>
              <a:gd name="T11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1" h="231">
                <a:moveTo>
                  <a:pt x="251" y="231"/>
                </a:moveTo>
                <a:lnTo>
                  <a:pt x="0" y="231"/>
                </a:lnTo>
                <a:lnTo>
                  <a:pt x="45" y="120"/>
                </a:lnTo>
                <a:lnTo>
                  <a:pt x="0" y="0"/>
                </a:lnTo>
                <a:lnTo>
                  <a:pt x="251" y="0"/>
                </a:lnTo>
                <a:lnTo>
                  <a:pt x="251" y="23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Freeform 29"/>
          <p:cNvSpPr/>
          <p:nvPr/>
        </p:nvSpPr>
        <p:spPr bwMode="auto">
          <a:xfrm>
            <a:off x="1651862" y="5349682"/>
            <a:ext cx="97109" cy="95543"/>
          </a:xfrm>
          <a:custGeom>
            <a:avLst/>
            <a:gdLst>
              <a:gd name="T0" fmla="*/ 62 w 62"/>
              <a:gd name="T1" fmla="*/ 0 h 61"/>
              <a:gd name="T2" fmla="*/ 0 w 62"/>
              <a:gd name="T3" fmla="*/ 0 h 61"/>
              <a:gd name="T4" fmla="*/ 0 w 62"/>
              <a:gd name="T5" fmla="*/ 0 h 61"/>
              <a:gd name="T6" fmla="*/ 62 w 62"/>
              <a:gd name="T7" fmla="*/ 61 h 61"/>
              <a:gd name="T8" fmla="*/ 62 w 62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62" y="61"/>
                </a:lnTo>
                <a:lnTo>
                  <a:pt x="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Freeform 30"/>
          <p:cNvSpPr/>
          <p:nvPr/>
        </p:nvSpPr>
        <p:spPr bwMode="auto">
          <a:xfrm>
            <a:off x="5894888" y="5083416"/>
            <a:ext cx="393133" cy="361809"/>
          </a:xfrm>
          <a:custGeom>
            <a:avLst/>
            <a:gdLst>
              <a:gd name="T0" fmla="*/ 0 w 251"/>
              <a:gd name="T1" fmla="*/ 231 h 231"/>
              <a:gd name="T2" fmla="*/ 251 w 251"/>
              <a:gd name="T3" fmla="*/ 231 h 231"/>
              <a:gd name="T4" fmla="*/ 206 w 251"/>
              <a:gd name="T5" fmla="*/ 120 h 231"/>
              <a:gd name="T6" fmla="*/ 251 w 251"/>
              <a:gd name="T7" fmla="*/ 0 h 231"/>
              <a:gd name="T8" fmla="*/ 0 w 251"/>
              <a:gd name="T9" fmla="*/ 0 h 231"/>
              <a:gd name="T10" fmla="*/ 0 w 251"/>
              <a:gd name="T11" fmla="*/ 23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1" h="231">
                <a:moveTo>
                  <a:pt x="0" y="231"/>
                </a:moveTo>
                <a:lnTo>
                  <a:pt x="251" y="231"/>
                </a:lnTo>
                <a:lnTo>
                  <a:pt x="206" y="120"/>
                </a:lnTo>
                <a:lnTo>
                  <a:pt x="251" y="0"/>
                </a:lnTo>
                <a:lnTo>
                  <a:pt x="0" y="0"/>
                </a:lnTo>
                <a:lnTo>
                  <a:pt x="0" y="23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Freeform 31"/>
          <p:cNvSpPr/>
          <p:nvPr/>
        </p:nvSpPr>
        <p:spPr bwMode="auto">
          <a:xfrm>
            <a:off x="5894888" y="5349682"/>
            <a:ext cx="97109" cy="95543"/>
          </a:xfrm>
          <a:custGeom>
            <a:avLst/>
            <a:gdLst>
              <a:gd name="T0" fmla="*/ 0 w 62"/>
              <a:gd name="T1" fmla="*/ 0 h 61"/>
              <a:gd name="T2" fmla="*/ 62 w 62"/>
              <a:gd name="T3" fmla="*/ 0 h 61"/>
              <a:gd name="T4" fmla="*/ 62 w 62"/>
              <a:gd name="T5" fmla="*/ 0 h 61"/>
              <a:gd name="T6" fmla="*/ 0 w 62"/>
              <a:gd name="T7" fmla="*/ 61 h 61"/>
              <a:gd name="T8" fmla="*/ 0 w 62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0" y="0"/>
                </a:moveTo>
                <a:lnTo>
                  <a:pt x="62" y="0"/>
                </a:lnTo>
                <a:lnTo>
                  <a:pt x="62" y="0"/>
                </a:lnTo>
                <a:lnTo>
                  <a:pt x="0" y="61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1651862" y="4987873"/>
            <a:ext cx="4340134" cy="3618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chemeClr val="bg1"/>
                </a:solidFill>
              </a:rPr>
              <a:t>MOMODA SUCAI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8" name="TextBox 634"/>
          <p:cNvSpPr txBox="1"/>
          <p:nvPr/>
        </p:nvSpPr>
        <p:spPr>
          <a:xfrm>
            <a:off x="7147904" y="2652160"/>
            <a:ext cx="4373536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达人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模板素材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月，掌柜以及几名设计师致力于提供更精确，更美观，更好看的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模板及其他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素材，小店目前已经成为国内性价比最高的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交流平台，我们会继续努力，继续为了广大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需求者提供更多更好的服务。</a:t>
            </a:r>
            <a:endParaRPr lang="zh-CN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635"/>
          <p:cNvSpPr txBox="1"/>
          <p:nvPr/>
        </p:nvSpPr>
        <p:spPr>
          <a:xfrm>
            <a:off x="7133792" y="1973788"/>
            <a:ext cx="3231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5"/>
          <p:cNvSpPr/>
          <p:nvPr/>
        </p:nvSpPr>
        <p:spPr bwMode="auto">
          <a:xfrm>
            <a:off x="1557338" y="2619375"/>
            <a:ext cx="4549774" cy="1981200"/>
          </a:xfrm>
          <a:custGeom>
            <a:avLst/>
            <a:gdLst>
              <a:gd name="T0" fmla="*/ 2866 w 2866"/>
              <a:gd name="T1" fmla="*/ 1248 h 1248"/>
              <a:gd name="T2" fmla="*/ 2758 w 2866"/>
              <a:gd name="T3" fmla="*/ 1248 h 1248"/>
              <a:gd name="T4" fmla="*/ 2758 w 2866"/>
              <a:gd name="T5" fmla="*/ 107 h 1248"/>
              <a:gd name="T6" fmla="*/ 107 w 2866"/>
              <a:gd name="T7" fmla="*/ 107 h 1248"/>
              <a:gd name="T8" fmla="*/ 107 w 2866"/>
              <a:gd name="T9" fmla="*/ 1248 h 1248"/>
              <a:gd name="T10" fmla="*/ 0 w 2866"/>
              <a:gd name="T11" fmla="*/ 1248 h 1248"/>
              <a:gd name="T12" fmla="*/ 0 w 2866"/>
              <a:gd name="T13" fmla="*/ 0 h 1248"/>
              <a:gd name="T14" fmla="*/ 2866 w 2866"/>
              <a:gd name="T15" fmla="*/ 0 h 1248"/>
              <a:gd name="T16" fmla="*/ 2866 w 2866"/>
              <a:gd name="T17" fmla="*/ 1248 h 1248"/>
              <a:gd name="T18" fmla="*/ 2866 w 2866"/>
              <a:gd name="T19" fmla="*/ 1248 h 1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6" h="1248">
                <a:moveTo>
                  <a:pt x="2866" y="1248"/>
                </a:moveTo>
                <a:lnTo>
                  <a:pt x="2758" y="1248"/>
                </a:lnTo>
                <a:lnTo>
                  <a:pt x="2758" y="107"/>
                </a:lnTo>
                <a:lnTo>
                  <a:pt x="107" y="107"/>
                </a:lnTo>
                <a:lnTo>
                  <a:pt x="107" y="1248"/>
                </a:lnTo>
                <a:lnTo>
                  <a:pt x="0" y="1248"/>
                </a:lnTo>
                <a:lnTo>
                  <a:pt x="0" y="0"/>
                </a:lnTo>
                <a:lnTo>
                  <a:pt x="2866" y="0"/>
                </a:lnTo>
                <a:lnTo>
                  <a:pt x="2866" y="1248"/>
                </a:lnTo>
                <a:lnTo>
                  <a:pt x="2866" y="12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6"/>
          <p:cNvSpPr/>
          <p:nvPr/>
        </p:nvSpPr>
        <p:spPr bwMode="auto">
          <a:xfrm>
            <a:off x="2046288" y="2054225"/>
            <a:ext cx="768350" cy="2365375"/>
          </a:xfrm>
          <a:custGeom>
            <a:avLst/>
            <a:gdLst>
              <a:gd name="T0" fmla="*/ 66 w 72"/>
              <a:gd name="T1" fmla="*/ 0 h 222"/>
              <a:gd name="T2" fmla="*/ 5 w 72"/>
              <a:gd name="T3" fmla="*/ 0 h 222"/>
              <a:gd name="T4" fmla="*/ 0 w 72"/>
              <a:gd name="T5" fmla="*/ 6 h 222"/>
              <a:gd name="T6" fmla="*/ 0 w 72"/>
              <a:gd name="T7" fmla="*/ 20 h 222"/>
              <a:gd name="T8" fmla="*/ 5 w 72"/>
              <a:gd name="T9" fmla="*/ 26 h 222"/>
              <a:gd name="T10" fmla="*/ 10 w 72"/>
              <a:gd name="T11" fmla="*/ 26 h 222"/>
              <a:gd name="T12" fmla="*/ 10 w 72"/>
              <a:gd name="T13" fmla="*/ 198 h 222"/>
              <a:gd name="T14" fmla="*/ 34 w 72"/>
              <a:gd name="T15" fmla="*/ 222 h 222"/>
              <a:gd name="T16" fmla="*/ 37 w 72"/>
              <a:gd name="T17" fmla="*/ 222 h 222"/>
              <a:gd name="T18" fmla="*/ 62 w 72"/>
              <a:gd name="T19" fmla="*/ 198 h 222"/>
              <a:gd name="T20" fmla="*/ 62 w 72"/>
              <a:gd name="T21" fmla="*/ 26 h 222"/>
              <a:gd name="T22" fmla="*/ 66 w 72"/>
              <a:gd name="T23" fmla="*/ 26 h 222"/>
              <a:gd name="T24" fmla="*/ 72 w 72"/>
              <a:gd name="T25" fmla="*/ 20 h 222"/>
              <a:gd name="T26" fmla="*/ 72 w 72"/>
              <a:gd name="T27" fmla="*/ 6 h 222"/>
              <a:gd name="T28" fmla="*/ 66 w 72"/>
              <a:gd name="T2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222">
                <a:moveTo>
                  <a:pt x="66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2" y="26"/>
                  <a:pt x="5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198"/>
                  <a:pt x="10" y="198"/>
                  <a:pt x="10" y="198"/>
                </a:cubicBezTo>
                <a:cubicBezTo>
                  <a:pt x="10" y="211"/>
                  <a:pt x="21" y="222"/>
                  <a:pt x="34" y="222"/>
                </a:cubicBezTo>
                <a:cubicBezTo>
                  <a:pt x="37" y="222"/>
                  <a:pt x="37" y="222"/>
                  <a:pt x="37" y="222"/>
                </a:cubicBezTo>
                <a:cubicBezTo>
                  <a:pt x="51" y="222"/>
                  <a:pt x="62" y="211"/>
                  <a:pt x="62" y="198"/>
                </a:cubicBezTo>
                <a:cubicBezTo>
                  <a:pt x="62" y="26"/>
                  <a:pt x="62" y="26"/>
                  <a:pt x="62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6"/>
                  <a:pt x="72" y="24"/>
                  <a:pt x="72" y="20"/>
                </a:cubicBez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7"/>
          <p:cNvSpPr/>
          <p:nvPr/>
        </p:nvSpPr>
        <p:spPr bwMode="auto">
          <a:xfrm>
            <a:off x="2281238" y="2608263"/>
            <a:ext cx="298450" cy="1662113"/>
          </a:xfrm>
          <a:custGeom>
            <a:avLst/>
            <a:gdLst>
              <a:gd name="T0" fmla="*/ 0 w 28"/>
              <a:gd name="T1" fmla="*/ 0 h 156"/>
              <a:gd name="T2" fmla="*/ 0 w 28"/>
              <a:gd name="T3" fmla="*/ 143 h 156"/>
              <a:gd name="T4" fmla="*/ 12 w 28"/>
              <a:gd name="T5" fmla="*/ 156 h 156"/>
              <a:gd name="T6" fmla="*/ 15 w 28"/>
              <a:gd name="T7" fmla="*/ 156 h 156"/>
              <a:gd name="T8" fmla="*/ 28 w 28"/>
              <a:gd name="T9" fmla="*/ 143 h 156"/>
              <a:gd name="T10" fmla="*/ 28 w 28"/>
              <a:gd name="T11" fmla="*/ 0 h 156"/>
              <a:gd name="T12" fmla="*/ 0 w 28"/>
              <a:gd name="T1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56">
                <a:moveTo>
                  <a:pt x="0" y="0"/>
                </a:moveTo>
                <a:cubicBezTo>
                  <a:pt x="0" y="143"/>
                  <a:pt x="0" y="143"/>
                  <a:pt x="0" y="143"/>
                </a:cubicBezTo>
                <a:cubicBezTo>
                  <a:pt x="0" y="150"/>
                  <a:pt x="5" y="156"/>
                  <a:pt x="12" y="156"/>
                </a:cubicBezTo>
                <a:cubicBezTo>
                  <a:pt x="15" y="156"/>
                  <a:pt x="15" y="156"/>
                  <a:pt x="15" y="156"/>
                </a:cubicBezTo>
                <a:cubicBezTo>
                  <a:pt x="22" y="156"/>
                  <a:pt x="28" y="150"/>
                  <a:pt x="28" y="143"/>
                </a:cubicBezTo>
                <a:cubicBezTo>
                  <a:pt x="28" y="0"/>
                  <a:pt x="28" y="0"/>
                  <a:pt x="2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2387600" y="2800350"/>
            <a:ext cx="106362" cy="1174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2419350" y="3182938"/>
            <a:ext cx="85725" cy="857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Oval 10"/>
          <p:cNvSpPr>
            <a:spLocks noChangeArrowheads="1"/>
          </p:cNvSpPr>
          <p:nvPr/>
        </p:nvSpPr>
        <p:spPr bwMode="auto">
          <a:xfrm>
            <a:off x="2387600" y="3908425"/>
            <a:ext cx="106362" cy="1174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Oval 11"/>
          <p:cNvSpPr>
            <a:spLocks noChangeArrowheads="1"/>
          </p:cNvSpPr>
          <p:nvPr/>
        </p:nvSpPr>
        <p:spPr bwMode="auto">
          <a:xfrm>
            <a:off x="2312988" y="3641725"/>
            <a:ext cx="160337" cy="160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Oval 12"/>
          <p:cNvSpPr>
            <a:spLocks noChangeArrowheads="1"/>
          </p:cNvSpPr>
          <p:nvPr/>
        </p:nvSpPr>
        <p:spPr bwMode="auto">
          <a:xfrm>
            <a:off x="2409825" y="3343275"/>
            <a:ext cx="115887" cy="1174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3"/>
          <p:cNvSpPr/>
          <p:nvPr/>
        </p:nvSpPr>
        <p:spPr bwMode="auto">
          <a:xfrm>
            <a:off x="4838700" y="2054225"/>
            <a:ext cx="777875" cy="2365375"/>
          </a:xfrm>
          <a:custGeom>
            <a:avLst/>
            <a:gdLst>
              <a:gd name="T0" fmla="*/ 67 w 73"/>
              <a:gd name="T1" fmla="*/ 0 h 222"/>
              <a:gd name="T2" fmla="*/ 6 w 73"/>
              <a:gd name="T3" fmla="*/ 0 h 222"/>
              <a:gd name="T4" fmla="*/ 0 w 73"/>
              <a:gd name="T5" fmla="*/ 6 h 222"/>
              <a:gd name="T6" fmla="*/ 0 w 73"/>
              <a:gd name="T7" fmla="*/ 20 h 222"/>
              <a:gd name="T8" fmla="*/ 6 w 73"/>
              <a:gd name="T9" fmla="*/ 26 h 222"/>
              <a:gd name="T10" fmla="*/ 11 w 73"/>
              <a:gd name="T11" fmla="*/ 26 h 222"/>
              <a:gd name="T12" fmla="*/ 11 w 73"/>
              <a:gd name="T13" fmla="*/ 198 h 222"/>
              <a:gd name="T14" fmla="*/ 35 w 73"/>
              <a:gd name="T15" fmla="*/ 222 h 222"/>
              <a:gd name="T16" fmla="*/ 38 w 73"/>
              <a:gd name="T17" fmla="*/ 222 h 222"/>
              <a:gd name="T18" fmla="*/ 63 w 73"/>
              <a:gd name="T19" fmla="*/ 198 h 222"/>
              <a:gd name="T20" fmla="*/ 63 w 73"/>
              <a:gd name="T21" fmla="*/ 26 h 222"/>
              <a:gd name="T22" fmla="*/ 67 w 73"/>
              <a:gd name="T23" fmla="*/ 26 h 222"/>
              <a:gd name="T24" fmla="*/ 73 w 73"/>
              <a:gd name="T25" fmla="*/ 20 h 222"/>
              <a:gd name="T26" fmla="*/ 73 w 73"/>
              <a:gd name="T27" fmla="*/ 6 h 222"/>
              <a:gd name="T28" fmla="*/ 67 w 73"/>
              <a:gd name="T2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" h="222">
                <a:moveTo>
                  <a:pt x="67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6"/>
                  <a:pt x="6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198"/>
                  <a:pt x="11" y="198"/>
                  <a:pt x="11" y="198"/>
                </a:cubicBezTo>
                <a:cubicBezTo>
                  <a:pt x="11" y="211"/>
                  <a:pt x="22" y="222"/>
                  <a:pt x="35" y="222"/>
                </a:cubicBezTo>
                <a:cubicBezTo>
                  <a:pt x="38" y="222"/>
                  <a:pt x="38" y="222"/>
                  <a:pt x="38" y="222"/>
                </a:cubicBezTo>
                <a:cubicBezTo>
                  <a:pt x="51" y="222"/>
                  <a:pt x="63" y="211"/>
                  <a:pt x="63" y="198"/>
                </a:cubicBezTo>
                <a:cubicBezTo>
                  <a:pt x="63" y="26"/>
                  <a:pt x="63" y="26"/>
                  <a:pt x="63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70" y="26"/>
                  <a:pt x="73" y="24"/>
                  <a:pt x="73" y="20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3"/>
                  <a:pt x="70" y="0"/>
                  <a:pt x="67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14"/>
          <p:cNvSpPr/>
          <p:nvPr/>
        </p:nvSpPr>
        <p:spPr bwMode="auto">
          <a:xfrm>
            <a:off x="5083175" y="3119438"/>
            <a:ext cx="298450" cy="1150938"/>
          </a:xfrm>
          <a:custGeom>
            <a:avLst/>
            <a:gdLst>
              <a:gd name="T0" fmla="*/ 0 w 28"/>
              <a:gd name="T1" fmla="*/ 0 h 108"/>
              <a:gd name="T2" fmla="*/ 0 w 28"/>
              <a:gd name="T3" fmla="*/ 95 h 108"/>
              <a:gd name="T4" fmla="*/ 12 w 28"/>
              <a:gd name="T5" fmla="*/ 108 h 108"/>
              <a:gd name="T6" fmla="*/ 15 w 28"/>
              <a:gd name="T7" fmla="*/ 108 h 108"/>
              <a:gd name="T8" fmla="*/ 28 w 28"/>
              <a:gd name="T9" fmla="*/ 95 h 108"/>
              <a:gd name="T10" fmla="*/ 28 w 28"/>
              <a:gd name="T11" fmla="*/ 0 h 108"/>
              <a:gd name="T12" fmla="*/ 0 w 28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08">
                <a:moveTo>
                  <a:pt x="0" y="0"/>
                </a:moveTo>
                <a:cubicBezTo>
                  <a:pt x="0" y="95"/>
                  <a:pt x="0" y="95"/>
                  <a:pt x="0" y="95"/>
                </a:cubicBezTo>
                <a:cubicBezTo>
                  <a:pt x="0" y="102"/>
                  <a:pt x="5" y="108"/>
                  <a:pt x="12" y="108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22" y="108"/>
                  <a:pt x="28" y="102"/>
                  <a:pt x="28" y="95"/>
                </a:cubicBezTo>
                <a:cubicBezTo>
                  <a:pt x="28" y="0"/>
                  <a:pt x="28" y="0"/>
                  <a:pt x="2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Oval 15"/>
          <p:cNvSpPr>
            <a:spLocks noChangeArrowheads="1"/>
          </p:cNvSpPr>
          <p:nvPr/>
        </p:nvSpPr>
        <p:spPr bwMode="auto">
          <a:xfrm>
            <a:off x="5200650" y="3225800"/>
            <a:ext cx="106362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Oval 16"/>
          <p:cNvSpPr>
            <a:spLocks noChangeArrowheads="1"/>
          </p:cNvSpPr>
          <p:nvPr/>
        </p:nvSpPr>
        <p:spPr bwMode="auto">
          <a:xfrm>
            <a:off x="5232400" y="3609975"/>
            <a:ext cx="85725" cy="8572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Oval 17"/>
          <p:cNvSpPr>
            <a:spLocks noChangeArrowheads="1"/>
          </p:cNvSpPr>
          <p:nvPr/>
        </p:nvSpPr>
        <p:spPr bwMode="auto">
          <a:xfrm>
            <a:off x="5116513" y="3983038"/>
            <a:ext cx="115887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Oval 18"/>
          <p:cNvSpPr>
            <a:spLocks noChangeArrowheads="1"/>
          </p:cNvSpPr>
          <p:nvPr/>
        </p:nvSpPr>
        <p:spPr bwMode="auto">
          <a:xfrm>
            <a:off x="5222875" y="3770313"/>
            <a:ext cx="106362" cy="106363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9"/>
          <p:cNvSpPr/>
          <p:nvPr/>
        </p:nvSpPr>
        <p:spPr bwMode="auto">
          <a:xfrm>
            <a:off x="3911600" y="2054225"/>
            <a:ext cx="766762" cy="2365375"/>
          </a:xfrm>
          <a:custGeom>
            <a:avLst/>
            <a:gdLst>
              <a:gd name="T0" fmla="*/ 66 w 72"/>
              <a:gd name="T1" fmla="*/ 0 h 222"/>
              <a:gd name="T2" fmla="*/ 6 w 72"/>
              <a:gd name="T3" fmla="*/ 0 h 222"/>
              <a:gd name="T4" fmla="*/ 0 w 72"/>
              <a:gd name="T5" fmla="*/ 6 h 222"/>
              <a:gd name="T6" fmla="*/ 0 w 72"/>
              <a:gd name="T7" fmla="*/ 20 h 222"/>
              <a:gd name="T8" fmla="*/ 6 w 72"/>
              <a:gd name="T9" fmla="*/ 26 h 222"/>
              <a:gd name="T10" fmla="*/ 10 w 72"/>
              <a:gd name="T11" fmla="*/ 26 h 222"/>
              <a:gd name="T12" fmla="*/ 10 w 72"/>
              <a:gd name="T13" fmla="*/ 198 h 222"/>
              <a:gd name="T14" fmla="*/ 35 w 72"/>
              <a:gd name="T15" fmla="*/ 222 h 222"/>
              <a:gd name="T16" fmla="*/ 37 w 72"/>
              <a:gd name="T17" fmla="*/ 222 h 222"/>
              <a:gd name="T18" fmla="*/ 62 w 72"/>
              <a:gd name="T19" fmla="*/ 198 h 222"/>
              <a:gd name="T20" fmla="*/ 62 w 72"/>
              <a:gd name="T21" fmla="*/ 26 h 222"/>
              <a:gd name="T22" fmla="*/ 66 w 72"/>
              <a:gd name="T23" fmla="*/ 26 h 222"/>
              <a:gd name="T24" fmla="*/ 72 w 72"/>
              <a:gd name="T25" fmla="*/ 20 h 222"/>
              <a:gd name="T26" fmla="*/ 72 w 72"/>
              <a:gd name="T27" fmla="*/ 6 h 222"/>
              <a:gd name="T28" fmla="*/ 66 w 72"/>
              <a:gd name="T2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222">
                <a:moveTo>
                  <a:pt x="66" y="0"/>
                </a:move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2" y="26"/>
                  <a:pt x="6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198"/>
                  <a:pt x="10" y="198"/>
                  <a:pt x="10" y="198"/>
                </a:cubicBezTo>
                <a:cubicBezTo>
                  <a:pt x="10" y="211"/>
                  <a:pt x="21" y="222"/>
                  <a:pt x="35" y="222"/>
                </a:cubicBezTo>
                <a:cubicBezTo>
                  <a:pt x="37" y="222"/>
                  <a:pt x="37" y="222"/>
                  <a:pt x="37" y="222"/>
                </a:cubicBezTo>
                <a:cubicBezTo>
                  <a:pt x="51" y="222"/>
                  <a:pt x="62" y="211"/>
                  <a:pt x="62" y="198"/>
                </a:cubicBezTo>
                <a:cubicBezTo>
                  <a:pt x="62" y="26"/>
                  <a:pt x="62" y="26"/>
                  <a:pt x="62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69" y="26"/>
                  <a:pt x="72" y="24"/>
                  <a:pt x="72" y="20"/>
                </a:cubicBez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69" y="0"/>
                  <a:pt x="6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20"/>
          <p:cNvSpPr/>
          <p:nvPr/>
        </p:nvSpPr>
        <p:spPr bwMode="auto">
          <a:xfrm>
            <a:off x="4146550" y="2576513"/>
            <a:ext cx="298450" cy="1693863"/>
          </a:xfrm>
          <a:custGeom>
            <a:avLst/>
            <a:gdLst>
              <a:gd name="T0" fmla="*/ 0 w 28"/>
              <a:gd name="T1" fmla="*/ 0 h 159"/>
              <a:gd name="T2" fmla="*/ 0 w 28"/>
              <a:gd name="T3" fmla="*/ 146 h 159"/>
              <a:gd name="T4" fmla="*/ 13 w 28"/>
              <a:gd name="T5" fmla="*/ 159 h 159"/>
              <a:gd name="T6" fmla="*/ 15 w 28"/>
              <a:gd name="T7" fmla="*/ 159 h 159"/>
              <a:gd name="T8" fmla="*/ 28 w 28"/>
              <a:gd name="T9" fmla="*/ 146 h 159"/>
              <a:gd name="T10" fmla="*/ 28 w 28"/>
              <a:gd name="T11" fmla="*/ 0 h 159"/>
              <a:gd name="T12" fmla="*/ 0 w 28"/>
              <a:gd name="T13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59">
                <a:moveTo>
                  <a:pt x="0" y="0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53"/>
                  <a:pt x="6" y="159"/>
                  <a:pt x="13" y="159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22" y="159"/>
                  <a:pt x="28" y="153"/>
                  <a:pt x="28" y="146"/>
                </a:cubicBezTo>
                <a:cubicBezTo>
                  <a:pt x="28" y="0"/>
                  <a:pt x="28" y="0"/>
                  <a:pt x="2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Oval 22"/>
          <p:cNvSpPr>
            <a:spLocks noChangeArrowheads="1"/>
          </p:cNvSpPr>
          <p:nvPr/>
        </p:nvSpPr>
        <p:spPr bwMode="auto">
          <a:xfrm>
            <a:off x="4264025" y="3471863"/>
            <a:ext cx="106362" cy="106363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Oval 23"/>
          <p:cNvSpPr>
            <a:spLocks noChangeArrowheads="1"/>
          </p:cNvSpPr>
          <p:nvPr/>
        </p:nvSpPr>
        <p:spPr bwMode="auto">
          <a:xfrm>
            <a:off x="4189413" y="3194050"/>
            <a:ext cx="158750" cy="160338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Oval 24"/>
          <p:cNvSpPr>
            <a:spLocks noChangeArrowheads="1"/>
          </p:cNvSpPr>
          <p:nvPr/>
        </p:nvSpPr>
        <p:spPr bwMode="auto">
          <a:xfrm>
            <a:off x="4284663" y="2895600"/>
            <a:ext cx="106362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Oval 25"/>
          <p:cNvSpPr>
            <a:spLocks noChangeArrowheads="1"/>
          </p:cNvSpPr>
          <p:nvPr/>
        </p:nvSpPr>
        <p:spPr bwMode="auto">
          <a:xfrm>
            <a:off x="4210050" y="3673475"/>
            <a:ext cx="117475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Oval 26"/>
          <p:cNvSpPr>
            <a:spLocks noChangeArrowheads="1"/>
          </p:cNvSpPr>
          <p:nvPr/>
        </p:nvSpPr>
        <p:spPr bwMode="auto">
          <a:xfrm>
            <a:off x="4252913" y="4046538"/>
            <a:ext cx="85725" cy="8572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27"/>
          <p:cNvSpPr/>
          <p:nvPr/>
        </p:nvSpPr>
        <p:spPr bwMode="auto">
          <a:xfrm>
            <a:off x="2973388" y="2054225"/>
            <a:ext cx="768350" cy="2365375"/>
          </a:xfrm>
          <a:custGeom>
            <a:avLst/>
            <a:gdLst>
              <a:gd name="T0" fmla="*/ 66 w 72"/>
              <a:gd name="T1" fmla="*/ 0 h 222"/>
              <a:gd name="T2" fmla="*/ 6 w 72"/>
              <a:gd name="T3" fmla="*/ 0 h 222"/>
              <a:gd name="T4" fmla="*/ 0 w 72"/>
              <a:gd name="T5" fmla="*/ 6 h 222"/>
              <a:gd name="T6" fmla="*/ 0 w 72"/>
              <a:gd name="T7" fmla="*/ 20 h 222"/>
              <a:gd name="T8" fmla="*/ 6 w 72"/>
              <a:gd name="T9" fmla="*/ 26 h 222"/>
              <a:gd name="T10" fmla="*/ 10 w 72"/>
              <a:gd name="T11" fmla="*/ 26 h 222"/>
              <a:gd name="T12" fmla="*/ 10 w 72"/>
              <a:gd name="T13" fmla="*/ 198 h 222"/>
              <a:gd name="T14" fmla="*/ 35 w 72"/>
              <a:gd name="T15" fmla="*/ 222 h 222"/>
              <a:gd name="T16" fmla="*/ 37 w 72"/>
              <a:gd name="T17" fmla="*/ 222 h 222"/>
              <a:gd name="T18" fmla="*/ 62 w 72"/>
              <a:gd name="T19" fmla="*/ 198 h 222"/>
              <a:gd name="T20" fmla="*/ 62 w 72"/>
              <a:gd name="T21" fmla="*/ 26 h 222"/>
              <a:gd name="T22" fmla="*/ 66 w 72"/>
              <a:gd name="T23" fmla="*/ 26 h 222"/>
              <a:gd name="T24" fmla="*/ 72 w 72"/>
              <a:gd name="T25" fmla="*/ 20 h 222"/>
              <a:gd name="T26" fmla="*/ 72 w 72"/>
              <a:gd name="T27" fmla="*/ 6 h 222"/>
              <a:gd name="T28" fmla="*/ 66 w 72"/>
              <a:gd name="T29" fmla="*/ 0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222">
                <a:moveTo>
                  <a:pt x="66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4"/>
                  <a:pt x="3" y="26"/>
                  <a:pt x="6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198"/>
                  <a:pt x="10" y="198"/>
                  <a:pt x="10" y="198"/>
                </a:cubicBezTo>
                <a:cubicBezTo>
                  <a:pt x="10" y="211"/>
                  <a:pt x="21" y="222"/>
                  <a:pt x="35" y="222"/>
                </a:cubicBezTo>
                <a:cubicBezTo>
                  <a:pt x="37" y="222"/>
                  <a:pt x="37" y="222"/>
                  <a:pt x="37" y="222"/>
                </a:cubicBezTo>
                <a:cubicBezTo>
                  <a:pt x="51" y="222"/>
                  <a:pt x="62" y="211"/>
                  <a:pt x="62" y="198"/>
                </a:cubicBezTo>
                <a:cubicBezTo>
                  <a:pt x="62" y="26"/>
                  <a:pt x="62" y="26"/>
                  <a:pt x="62" y="26"/>
                </a:cubicBezTo>
                <a:cubicBezTo>
                  <a:pt x="66" y="26"/>
                  <a:pt x="66" y="26"/>
                  <a:pt x="66" y="26"/>
                </a:cubicBezTo>
                <a:cubicBezTo>
                  <a:pt x="70" y="26"/>
                  <a:pt x="72" y="24"/>
                  <a:pt x="72" y="20"/>
                </a:cubicBezTo>
                <a:cubicBezTo>
                  <a:pt x="72" y="6"/>
                  <a:pt x="72" y="6"/>
                  <a:pt x="72" y="6"/>
                </a:cubicBezTo>
                <a:cubicBezTo>
                  <a:pt x="72" y="3"/>
                  <a:pt x="70" y="0"/>
                  <a:pt x="6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28"/>
          <p:cNvSpPr/>
          <p:nvPr/>
        </p:nvSpPr>
        <p:spPr bwMode="auto">
          <a:xfrm>
            <a:off x="3208338" y="3546475"/>
            <a:ext cx="298450" cy="723900"/>
          </a:xfrm>
          <a:custGeom>
            <a:avLst/>
            <a:gdLst>
              <a:gd name="T0" fmla="*/ 0 w 28"/>
              <a:gd name="T1" fmla="*/ 0 h 68"/>
              <a:gd name="T2" fmla="*/ 0 w 28"/>
              <a:gd name="T3" fmla="*/ 55 h 68"/>
              <a:gd name="T4" fmla="*/ 13 w 28"/>
              <a:gd name="T5" fmla="*/ 68 h 68"/>
              <a:gd name="T6" fmla="*/ 15 w 28"/>
              <a:gd name="T7" fmla="*/ 68 h 68"/>
              <a:gd name="T8" fmla="*/ 28 w 28"/>
              <a:gd name="T9" fmla="*/ 55 h 68"/>
              <a:gd name="T10" fmla="*/ 28 w 28"/>
              <a:gd name="T11" fmla="*/ 0 h 68"/>
              <a:gd name="T12" fmla="*/ 0 w 28"/>
              <a:gd name="T1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68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0" y="62"/>
                  <a:pt x="6" y="68"/>
                  <a:pt x="13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23" y="68"/>
                  <a:pt x="28" y="62"/>
                  <a:pt x="28" y="55"/>
                </a:cubicBezTo>
                <a:cubicBezTo>
                  <a:pt x="28" y="0"/>
                  <a:pt x="28" y="0"/>
                  <a:pt x="2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Oval 29"/>
          <p:cNvSpPr>
            <a:spLocks noChangeArrowheads="1"/>
          </p:cNvSpPr>
          <p:nvPr/>
        </p:nvSpPr>
        <p:spPr bwMode="auto">
          <a:xfrm>
            <a:off x="3346450" y="3886200"/>
            <a:ext cx="117475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Oval 30"/>
          <p:cNvSpPr>
            <a:spLocks noChangeArrowheads="1"/>
          </p:cNvSpPr>
          <p:nvPr/>
        </p:nvSpPr>
        <p:spPr bwMode="auto">
          <a:xfrm>
            <a:off x="3282950" y="3621088"/>
            <a:ext cx="160337" cy="14922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Oval 31"/>
          <p:cNvSpPr>
            <a:spLocks noChangeArrowheads="1"/>
          </p:cNvSpPr>
          <p:nvPr/>
        </p:nvSpPr>
        <p:spPr bwMode="auto">
          <a:xfrm>
            <a:off x="3303588" y="4089400"/>
            <a:ext cx="117475" cy="11747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TextBox 1042"/>
          <p:cNvSpPr txBox="1"/>
          <p:nvPr/>
        </p:nvSpPr>
        <p:spPr>
          <a:xfrm>
            <a:off x="2093657" y="1973788"/>
            <a:ext cx="58862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dirty="0">
                <a:solidFill>
                  <a:prstClr val="white"/>
                </a:solidFill>
              </a:rPr>
              <a:t>80</a:t>
            </a:r>
            <a:r>
              <a:rPr lang="en-US" altLang="zh-CN" sz="1400" dirty="0">
                <a:solidFill>
                  <a:prstClr val="white"/>
                </a:solidFill>
              </a:rPr>
              <a:t>%</a:t>
            </a:r>
            <a:endParaRPr lang="zh-CN" altLang="en-US" sz="1865" dirty="0">
              <a:solidFill>
                <a:prstClr val="white"/>
              </a:solidFill>
            </a:endParaRPr>
          </a:p>
        </p:txBody>
      </p:sp>
      <p:sp>
        <p:nvSpPr>
          <p:cNvPr id="57" name="TextBox 311"/>
          <p:cNvSpPr txBox="1"/>
          <p:nvPr/>
        </p:nvSpPr>
        <p:spPr>
          <a:xfrm>
            <a:off x="3037006" y="1973788"/>
            <a:ext cx="58862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dirty="0">
                <a:solidFill>
                  <a:prstClr val="white"/>
                </a:solidFill>
              </a:rPr>
              <a:t>35</a:t>
            </a:r>
            <a:r>
              <a:rPr lang="en-US" altLang="zh-CN" sz="1400" dirty="0">
                <a:solidFill>
                  <a:prstClr val="white"/>
                </a:solidFill>
              </a:rPr>
              <a:t>%</a:t>
            </a:r>
            <a:endParaRPr lang="zh-CN" altLang="en-US" sz="1865" dirty="0">
              <a:solidFill>
                <a:prstClr val="white"/>
              </a:solidFill>
            </a:endParaRPr>
          </a:p>
        </p:txBody>
      </p:sp>
      <p:sp>
        <p:nvSpPr>
          <p:cNvPr id="58" name="TextBox 312"/>
          <p:cNvSpPr txBox="1"/>
          <p:nvPr/>
        </p:nvSpPr>
        <p:spPr>
          <a:xfrm>
            <a:off x="3982061" y="1973788"/>
            <a:ext cx="58862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dirty="0">
                <a:solidFill>
                  <a:prstClr val="white"/>
                </a:solidFill>
              </a:rPr>
              <a:t>83</a:t>
            </a:r>
            <a:r>
              <a:rPr lang="en-US" altLang="zh-CN" sz="1400" dirty="0">
                <a:solidFill>
                  <a:prstClr val="white"/>
                </a:solidFill>
              </a:rPr>
              <a:t>%</a:t>
            </a:r>
            <a:endParaRPr lang="zh-CN" altLang="en-US" sz="1865" dirty="0">
              <a:solidFill>
                <a:prstClr val="white"/>
              </a:solidFill>
            </a:endParaRPr>
          </a:p>
        </p:txBody>
      </p:sp>
      <p:sp>
        <p:nvSpPr>
          <p:cNvPr id="59" name="TextBox 313"/>
          <p:cNvSpPr txBox="1"/>
          <p:nvPr/>
        </p:nvSpPr>
        <p:spPr>
          <a:xfrm>
            <a:off x="4896909" y="1973788"/>
            <a:ext cx="58862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35" dirty="0">
                <a:solidFill>
                  <a:prstClr val="white"/>
                </a:solidFill>
              </a:rPr>
              <a:t>60</a:t>
            </a:r>
            <a:r>
              <a:rPr lang="en-US" altLang="zh-CN" sz="1400" dirty="0">
                <a:solidFill>
                  <a:prstClr val="white"/>
                </a:solidFill>
              </a:rPr>
              <a:t>%</a:t>
            </a:r>
            <a:endParaRPr lang="zh-CN" altLang="en-US" sz="1865" dirty="0">
              <a:solidFill>
                <a:prstClr val="white"/>
              </a:solidFill>
            </a:endParaRPr>
          </a:p>
        </p:txBody>
      </p:sp>
      <p:sp>
        <p:nvSpPr>
          <p:cNvPr id="60" name="Oval 21"/>
          <p:cNvSpPr>
            <a:spLocks noChangeArrowheads="1"/>
          </p:cNvSpPr>
          <p:nvPr/>
        </p:nvSpPr>
        <p:spPr bwMode="auto">
          <a:xfrm>
            <a:off x="4295775" y="2735263"/>
            <a:ext cx="84137" cy="85725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文本框 1"/>
          <p:cNvSpPr txBox="1"/>
          <p:nvPr/>
        </p:nvSpPr>
        <p:spPr>
          <a:xfrm>
            <a:off x="1783080" y="329697"/>
            <a:ext cx="589788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ym typeface="+mn-ea"/>
              </a:rPr>
              <a:t>达人</a:t>
            </a:r>
            <a:r>
              <a:rPr lang="en-US" altLang="zh-CN" sz="2800" dirty="0" smtClean="0">
                <a:sym typeface="+mn-ea"/>
              </a:rPr>
              <a:t>ppt</a:t>
            </a:r>
            <a:r>
              <a:rPr lang="zh-CN" altLang="en-US" sz="2800" dirty="0" smtClean="0">
                <a:sym typeface="+mn-ea"/>
              </a:rPr>
              <a:t>模板素材</a:t>
            </a:r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30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E76861"/>
      </a:accent1>
      <a:accent2>
        <a:srgbClr val="65AD91"/>
      </a:accent2>
      <a:accent3>
        <a:srgbClr val="DE955B"/>
      </a:accent3>
      <a:accent4>
        <a:srgbClr val="3A8AA6"/>
      </a:accent4>
      <a:accent5>
        <a:srgbClr val="3F3F3F"/>
      </a:accent5>
      <a:accent6>
        <a:srgbClr val="7F7F7F"/>
      </a:accent6>
      <a:hlink>
        <a:srgbClr val="5F5F5F"/>
      </a:hlink>
      <a:folHlink>
        <a:srgbClr val="919191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2085</Words>
  <Application>WPS 演示</Application>
  <PresentationFormat>自定义</PresentationFormat>
  <Paragraphs>344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Tw Cen MT Condensed Extra Bold</vt:lpstr>
      <vt:lpstr>幼圆</vt:lpstr>
      <vt:lpstr>Trebuchet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67</cp:revision>
  <dcterms:created xsi:type="dcterms:W3CDTF">2015-03-22T15:04:00Z</dcterms:created>
  <dcterms:modified xsi:type="dcterms:W3CDTF">2016-08-13T01:54:00Z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