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1" r:id="rId4"/>
    <p:sldId id="259" r:id="rId5"/>
    <p:sldId id="260" r:id="rId6"/>
    <p:sldId id="258" r:id="rId7"/>
    <p:sldId id="262" r:id="rId8"/>
    <p:sldId id="263" r:id="rId9"/>
    <p:sldId id="264" r:id="rId10"/>
  </p:sldIdLst>
  <p:sldSz cx="9144000" cy="5143500" type="screen16x9"/>
  <p:notesSz cx="6858000" cy="9144000"/>
  <p:embeddedFontLst>
    <p:embeddedFont>
      <p:font typeface="方正楷体繁体" panose="02010600030101010101" charset="-122"/>
      <p:regular r:id="rId12"/>
    </p:embeddedFont>
    <p:embeddedFont>
      <p:font typeface="Sacramento" panose="020B0604020202020204" charset="0"/>
      <p:regular r:id="rId13"/>
    </p:embeddedFont>
    <p:embeddedFont>
      <p:font typeface="方正中倩_GBK" panose="02010600030101010101" charset="-122"/>
      <p:regular r:id="rId14"/>
    </p:embeddedFont>
    <p:embeddedFont>
      <p:font typeface="方正楷体简体" panose="02010601030101010101" pitchFamily="2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6600"/>
    <a:srgbClr val="003300"/>
    <a:srgbClr val="FF9999"/>
    <a:srgbClr val="990000"/>
    <a:srgbClr val="7A4B1C"/>
    <a:srgbClr val="90100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40" autoAdjust="0"/>
    <p:restoredTop sz="93482" autoAdjust="0"/>
  </p:normalViewPr>
  <p:slideViewPr>
    <p:cSldViewPr>
      <p:cViewPr varScale="1">
        <p:scale>
          <a:sx n="121" d="100"/>
          <a:sy n="121" d="100"/>
        </p:scale>
        <p:origin x="91" y="2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9BC9E-6C27-4F2D-A672-438360BB1003}" type="datetimeFigureOut">
              <a:rPr lang="zh-CN" altLang="en-US" smtClean="0"/>
              <a:t>2016/6/26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82651-710A-4542-8B2A-4E082DF86A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41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417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099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3A975-6D54-4978-8E8A-AC0C803B6E22}" type="datetimeFigureOut">
              <a:rPr lang="zh-CN" altLang="en-US" smtClean="0"/>
              <a:t>2016/6/26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CE82F-8FBE-42B6-B70F-6D8AE9F014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5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5194"/>
            <a:ext cx="9483634" cy="631429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5194"/>
            <a:ext cx="9483634" cy="631429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72515" y="34064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38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青</a:t>
            </a:r>
            <a:endParaRPr lang="zh-CN" altLang="en-US" sz="138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40667" y="1154701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6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春</a:t>
            </a:r>
            <a:endParaRPr lang="zh-CN" altLang="en-US" sz="66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32172" y="975333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的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90816" y="102870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纪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99282" y="1155674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念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32955" y="56682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1500" dirty="0" smtClean="0">
                <a:solidFill>
                  <a:srgbClr val="5C2E00"/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册</a:t>
            </a:r>
            <a:endParaRPr lang="zh-CN" altLang="en-US" sz="11500" dirty="0">
              <a:solidFill>
                <a:srgbClr val="5C2E00"/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581" y="316624"/>
            <a:ext cx="946406" cy="960122"/>
          </a:xfrm>
          <a:prstGeom prst="rect">
            <a:avLst/>
          </a:prstGeom>
        </p:spPr>
      </p:pic>
      <p:pic>
        <p:nvPicPr>
          <p:cNvPr id="86" name="Picture 158" descr="200712419435657_1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8263" y="4595490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椭圆 86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368032" y="1983350"/>
            <a:ext cx="1037463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M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31860" y="1937630"/>
            <a:ext cx="319318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err="1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i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24093" y="1900800"/>
            <a:ext cx="319318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err="1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i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40240" y="2008611"/>
            <a:ext cx="684803" cy="784830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45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G</a:t>
            </a:r>
            <a:endParaRPr lang="zh-CN" altLang="en-US" sz="45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52925" y="1943886"/>
            <a:ext cx="348172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s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21428" y="1943886"/>
            <a:ext cx="348172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s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72526" y="1900800"/>
            <a:ext cx="470000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n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pic>
        <p:nvPicPr>
          <p:cNvPr id="2" name="Crepe - 站在同一片天空下(Under The Same Sky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83794" y="-16196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71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23 -0.45651 C -0.35017 -0.47841 -0.31354 -0.5438 -0.26788 -0.56416 C -0.22066 -0.58421 -0.17639 -0.58236 -0.11198 -0.5802 C -0.04774 -0.57804 0.02917 -0.53609 0.11858 -0.55182 C 0.20816 -0.56755 0.31719 -0.67057 0.42535 -0.67551 C 0.53334 -0.68013 0.69566 -0.59994 0.76702 -0.57989 " pathEditMode="relative" rAng="0" ptsTypes="aaaaaa">
                                      <p:cBhvr>
                                        <p:cTn id="8" dur="8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3" y="-1119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10" dur="1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12" dur="1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14" dur="1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16" dur="1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18" dur="1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20" dur="1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22" dur="1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24" dur="1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26" dur="1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679 C 0.03837 0.01511 0.16111 0.11258 0.23767 0.12554 C 0.31458 0.13849 0.39114 0.11567 0.45989 0.07156 C 0.52864 0.02776 0.58889 -0.09994 0.65052 -0.13726 C 0.71215 -0.17428 0.77517 -0.17397 0.82986 -0.15145 C 0.88455 -0.12893 0.925 -0.02529 0.97899 -0.00185 C 1.03298 0.02159 1.10712 0.00308 1.15364 -0.01018 C 1.20017 -0.02344 1.23663 -0.06601 1.25833 -0.08082 " pathEditMode="relative" rAng="0" ptsTypes="aaaaaaaa">
                                      <p:cBhvr>
                                        <p:cTn id="28" dur="1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986" y="-11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-0.00402 C 0.07396 0.04443 0.14722 0.09349 0.21059 0.07898 C 0.27413 0.06448 0.31406 -0.08239 0.38021 -0.09103 C 0.44618 -0.09967 0.54653 0.03178 0.60677 0.02684 C 0.66771 0.02159 0.68715 -0.11355 0.74358 -0.12188 C 0.79983 -0.13021 0.87309 -0.01142 0.94514 -0.02345 C 1.01719 -0.03549 1.1283 -0.15798 1.17656 -0.19315 " pathEditMode="relative" rAng="0" ptsTypes="aaaaaaa">
                                      <p:cBhvr>
                                        <p:cTn id="30" dur="1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19" y="-45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32" dur="1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61 0.07313 0.1467 0.12743 0.21007 0.11139 C 0.27327 0.09534 0.31302 -0.06726 0.379 -0.07683 C 0.44479 -0.08639 0.54479 0.05924 0.60538 0.05369 C 0.66563 0.04783 0.68334 -0.09534 0.74132 -0.11107 C 0.79913 -0.1265 0.8915 -0.11385 0.95347 -0.04134 C 1.01563 0.03086 1.08038 0.24777 1.11389 0.32429 " pathEditMode="relative" rAng="0" ptsTypes="aaaaaaa">
                                      <p:cBhvr>
                                        <p:cTn id="34" dur="1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94" y="793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5153 C 0.07361 0.10769 0.14983 0.1731 0.20955 0.14811 C 0.26892 0.12281 0.31788 -0.04288 0.35747 -0.09996 C 0.39688 -0.15766 0.40729 -0.17371 0.44618 -0.19716 C 0.48507 -0.22091 0.54271 -0.26195 0.59149 -0.24344 C 0.64028 -0.22431 0.68368 -0.11879 0.73941 -0.08361 C 0.79531 -0.04844 0.8717 -0.1265 0.92622 -0.03301 C 0.98056 0.06048 1.03663 0.37088 1.06597 0.47764 " pathEditMode="relative" rAng="0" ptsTypes="aaaaaaaa">
                                      <p:cBhvr>
                                        <p:cTn id="36" dur="1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299" y="561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8993 0.04659 0.17952 0.09349 0.2566 0.0796 C 0.33386 0.06572 0.38264 -0.07498 0.46302 -0.08331 C 0.54358 -0.09164 0.6658 0.03456 0.73941 0.02962 C 0.8132 0.02468 0.85052 -0.10707 0.90556 -0.11293 C 0.96042 -0.11879 1.01962 -0.01111 1.06945 -0.00555 C 1.1191 3.64085E-7 1.16129 -0.0398 1.20382 -0.07961 " pathEditMode="relative" rAng="0" ptsTypes="aaaaaaA">
                                      <p:cBhvr>
                                        <p:cTn id="38" dur="1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91" y="-126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40" dur="1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42" dur="1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4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" dur="99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9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" presetClass="entr" presetSubtype="1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38" presetClass="entr" presetSubtype="0" accel="50000" fill="hold" grpId="0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8" presetClass="entr" presetSubtype="0" accel="50000" fill="hold" grpId="0" nodeType="withEffect">
                                  <p:stCondLst>
                                    <p:cond delay="6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8" presetClass="entr" presetSubtype="0" accel="50000" fill="hold" grpId="0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8" presetClass="entr" presetSubtype="0" accel="50000" fill="hold" grpId="0" nodeType="withEffect">
                                  <p:stCondLst>
                                    <p:cond delay="8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38" presetClass="entr" presetSubtype="0" accel="50000" fill="hold" grpId="0" nodeType="withEffect">
                                  <p:stCondLst>
                                    <p:cond delay="9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8" presetClass="entr" presetSubtype="0" accel="50000" fill="hold" grpId="0" nodeType="withEffect">
                                  <p:stCondLst>
                                    <p:cond delay="10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" grpId="0"/>
      <p:bldP spid="30" grpId="1"/>
      <p:bldP spid="31" grpId="0"/>
      <p:bldP spid="31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40" grpId="0"/>
      <p:bldP spid="40" grpId="1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71" y="-317857"/>
            <a:ext cx="9246742" cy="57792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9956" y="411510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青春</a:t>
            </a:r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这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是一个多么美好的字眼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就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像是早晨的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太阳。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7754">
            <a:off x="986754" y="1642528"/>
            <a:ext cx="3030234" cy="20201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161">
            <a:off x="3723248" y="2064099"/>
            <a:ext cx="2486344" cy="18882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569">
            <a:off x="5985664" y="1642472"/>
            <a:ext cx="2609636" cy="17912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0" name="矩形 19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6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repeatCount="2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444" y="-579735"/>
            <a:ext cx="9978888" cy="630297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550" y="1059582"/>
            <a:ext cx="4355531" cy="3418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667" y="1119274"/>
            <a:ext cx="4188143" cy="31806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76" y="1187293"/>
            <a:ext cx="2583003" cy="1901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" name="椭圆 26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899592" y="341243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ysClr val="windowText" lastClr="000000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她容光焕发，灿烂耀眼，所有的阴郁和灰暗都遭到她的</a:t>
            </a:r>
            <a:r>
              <a:rPr lang="zh-CN" altLang="en-US" dirty="0" smtClean="0">
                <a:solidFill>
                  <a:sysClr val="windowText" lastClr="000000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驱逐。</a:t>
            </a:r>
            <a:endParaRPr lang="zh-CN" altLang="en-US" dirty="0">
              <a:solidFill>
                <a:sysClr val="windowText" lastClr="000000"/>
              </a:solidFill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34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6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8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10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12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14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16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18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20" dur="1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22" dur="1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24" dur="1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26" dur="1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28" dur="1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30" dur="1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32" dur="1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34" dur="1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36" dur="1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38" dur="1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6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6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73229 0.50448 L 0.00086 0.01421 " pathEditMode="relative" rAng="0" ptsTypes="AA">
                                      <p:cBhvr>
                                        <p:cTn id="53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80" y="-2452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" presetClass="exit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4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6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6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0.54028 0.72104 L 2.22222E-6 6.79642E-8 " pathEditMode="relative" rAng="0" ptsTypes="AA">
                                      <p:cBhvr>
                                        <p:cTn id="67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-3605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" presetClass="exit" presetSubtype="2" fill="hold" nodeType="withEffect">
                                  <p:stCondLst>
                                    <p:cond delay="15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4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2" presetClass="exit" presetSubtype="0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animScale>
                                      <p:cBhvr>
                                        <p:cTn id="78" dur="4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9" dur="4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0" dur="4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16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9" dur="2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5" grpId="0"/>
      <p:bldP spid="6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23" y="-305014"/>
            <a:ext cx="9205646" cy="57535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7904" y="3736652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就像是是蓬蓬勃勃的生机，是不会泯灭的希望，是一往无前的勇敢，是生命中最辉煌的色彩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……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2814">
            <a:off x="4104843" y="870358"/>
            <a:ext cx="2700297" cy="2377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6205">
            <a:off x="437219" y="1099913"/>
            <a:ext cx="3373117" cy="2692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Picture 158" descr="200712419435657_1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575" y="3487738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椭圆 33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83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077 -0.409 C -0.41597 -0.4309 -0.37795 -0.4963 -0.33038 -0.51665 C -0.28125 -0.5367 -0.23525 -0.53485 -0.16823 -0.53269 C -0.10139 -0.53053 -0.02118 -0.48859 0.07187 -0.50432 C 0.1651 -0.52005 0.27864 -0.62307 0.39114 -0.62801 C 0.50364 -0.63263 0.67257 -0.55243 0.7467 -0.53239 " pathEditMode="relative" rAng="0" ptsTypes="aaaaaa">
                                      <p:cBhvr>
                                        <p:cTn id="24" dur="8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65" y="-1119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26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28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30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32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34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36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38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40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42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44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46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48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50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52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54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56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58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625" y="-573533"/>
            <a:ext cx="9959250" cy="629056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00497" y="4227934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因为青春，我们用力深呼吸</a:t>
            </a:r>
            <a:r>
              <a:rPr lang="zh-CN" altLang="en-US" dirty="0" smtClean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用力</a:t>
            </a:r>
            <a:r>
              <a:rPr lang="zh-CN" altLang="en-US" dirty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作梦。 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30" y="1215742"/>
            <a:ext cx="1169906" cy="888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472" y="575084"/>
            <a:ext cx="1147370" cy="7725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998" y="2419077"/>
            <a:ext cx="704738" cy="661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160" y="1631662"/>
            <a:ext cx="1174092" cy="857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142358"/>
            <a:ext cx="932494" cy="626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692" y="913418"/>
            <a:ext cx="830562" cy="722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783" y="1869248"/>
            <a:ext cx="1002546" cy="882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003798"/>
            <a:ext cx="948672" cy="69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904" y="3939902"/>
            <a:ext cx="1241234" cy="759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40234"/>
            <a:ext cx="1176236" cy="807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814482"/>
            <a:ext cx="1141676" cy="10273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314079"/>
            <a:ext cx="1206398" cy="771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284" y="3003798"/>
            <a:ext cx="1070620" cy="854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224687"/>
            <a:ext cx="883654" cy="694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5" name="矩形 64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30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8" repeatCount="2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23" y="-880367"/>
            <a:ext cx="9205646" cy="69042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56243"/>
            <a:ext cx="1628982" cy="1528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852" y="2113468"/>
            <a:ext cx="2107262" cy="1655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816" y="2142429"/>
            <a:ext cx="1982544" cy="1597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923678"/>
            <a:ext cx="2030456" cy="1593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920" y="1021676"/>
            <a:ext cx="9829473" cy="149408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572000" y="402218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因为青春，我们不怕失败，努力往前飞</a:t>
            </a:r>
          </a:p>
        </p:txBody>
      </p:sp>
      <p:sp>
        <p:nvSpPr>
          <p:cNvPr id="35" name="椭圆 34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90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40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42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44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46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48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50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52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54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56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58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60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62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64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66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68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70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72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625" y="-540516"/>
            <a:ext cx="9959250" cy="622453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99592" y="483518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因为青春，我们有用不完的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精力。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80" y="1351700"/>
            <a:ext cx="4266769" cy="2609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80" y="2881171"/>
            <a:ext cx="3852584" cy="1727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18" y="1059582"/>
            <a:ext cx="3699013" cy="2700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80" y="1059582"/>
            <a:ext cx="2448035" cy="1595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5" name="矩形 64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6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repeatCount="2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23" y="-880367"/>
            <a:ext cx="9205645" cy="690423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572000" y="40221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因为青春，我们约定制造共同的回忆，镶在青春纪念册。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91" y="1282774"/>
            <a:ext cx="4414228" cy="3250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68" y="1563638"/>
            <a:ext cx="2570404" cy="2340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5" name="椭圆 34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03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17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19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21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23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25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27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29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31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33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35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37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39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41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43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45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47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49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6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54028 0.72104 L 2.22222E-6 6.79642E-8 " pathEditMode="relative" rAng="0" ptsTypes="AA">
                                      <p:cBhvr>
                                        <p:cTn id="59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-3605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4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11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2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5194"/>
            <a:ext cx="9483634" cy="631429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5194"/>
            <a:ext cx="9483634" cy="631429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39552" y="473358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38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青</a:t>
            </a:r>
            <a:endParaRPr lang="zh-CN" altLang="en-US" sz="138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07704" y="1287417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6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春</a:t>
            </a:r>
            <a:endParaRPr lang="zh-CN" altLang="en-US" sz="66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99209" y="110804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的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57853" y="1161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纪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66319" y="1288390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念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499992" y="69954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1500" dirty="0" smtClean="0">
                <a:solidFill>
                  <a:srgbClr val="5C2E00"/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册</a:t>
            </a:r>
            <a:endParaRPr lang="zh-CN" altLang="en-US" sz="11500" dirty="0">
              <a:solidFill>
                <a:srgbClr val="5C2E00"/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618" y="449340"/>
            <a:ext cx="946406" cy="960122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08346" y="2493952"/>
            <a:ext cx="3264035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en-US" altLang="zh-CN" sz="5600" b="1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Thank You</a:t>
            </a:r>
            <a:endParaRPr lang="zh-CN" altLang="en-US" sz="5600" b="1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76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" dur="99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9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  <p:bldP spid="33" grpId="0"/>
      <p:bldP spid="33" grpId="1"/>
      <p:bldP spid="39" grpId="0"/>
      <p:bldP spid="39" grpId="1"/>
      <p:bldP spid="40" grpId="0"/>
      <p:bldP spid="40" grpId="1"/>
      <p:bldP spid="41" grpId="0"/>
      <p:bldP spid="41" grpId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7D0558D-5667-4DF1-B948-883DAB0A5B3C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y6rE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uqx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y6rE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PLqs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PLqs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PLqs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PLqs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PLqs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PbqsSC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PbqsSHBr3rpLAAAAagAAABsAAAB1bml2ZXJzYWwvdW5pdmVyc2FsLnBuZy54bWyzsa/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/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+/sCAACwCAAAFAAAAAAAAAABAAAAAAC9EQAAdW5pdmVyc2FsL3BsYXllci54bWxQSwECAAAUAAIACAA8uqxIsIcj9GwBAAD3AgAAKQAAAAAAAAABAAAAAADqFAAAdW5pdmVyc2FsL3NraW5fY3VzdG9taXphdGlvbl9zZXR0aW5ncy54bWxQSwECAAAUAAIACAA9uqxIJOD/F8QMAABjGQAAFwAAAAAAAAAAAAAAAACdFgAAdW5pdmVyc2FsL3VuaXZlcnNhbC5wbmdQSwECAAAUAAIACAA9uqxIcGveuksAAABqAAAAGwAAAAAAAAABAAAAAACWIwAAdW5pdmVyc2FsL3VuaXZlcnNhbC5wbmcueG1sUEsFBgAAAAALAAsASQMAABokAAAAAA=="/>
  <p:tag name="ISPRING_PRESENTATION_TITLE" val="HG00062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</TotalTime>
  <Words>137</Words>
  <Application>Microsoft Office PowerPoint</Application>
  <PresentationFormat>全屏显示(16:9)</PresentationFormat>
  <Paragraphs>38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方正楷体繁体</vt:lpstr>
      <vt:lpstr>Sacramento</vt:lpstr>
      <vt:lpstr>宋体</vt:lpstr>
      <vt:lpstr>方正中倩_GBK</vt:lpstr>
      <vt:lpstr>方正楷体简体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HG000627</dc:title>
  <dc:creator>plus206</dc:creator>
  <cp:keywords>plus206</cp:keywords>
  <cp:lastModifiedBy>1</cp:lastModifiedBy>
  <cp:revision>232</cp:revision>
  <dcterms:created xsi:type="dcterms:W3CDTF">2014-02-08T03:44:28Z</dcterms:created>
  <dcterms:modified xsi:type="dcterms:W3CDTF">2016-06-26T08:09:29Z</dcterms:modified>
  <cp:category>plus206</cp:category>
</cp:coreProperties>
</file>