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0" r:id="rId5"/>
    <p:sldId id="261" r:id="rId6"/>
    <p:sldId id="262" r:id="rId7"/>
    <p:sldId id="263" r:id="rId8"/>
    <p:sldId id="266" r:id="rId9"/>
    <p:sldId id="272" r:id="rId10"/>
    <p:sldId id="273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orient="horz" pos="970">
          <p15:clr>
            <a:srgbClr val="A4A3A4"/>
          </p15:clr>
        </p15:guide>
        <p15:guide id="3" orient="horz" pos="2649">
          <p15:clr>
            <a:srgbClr val="A4A3A4"/>
          </p15:clr>
        </p15:guide>
        <p15:guide id="4" pos="2855">
          <p15:clr>
            <a:srgbClr val="A4A3A4"/>
          </p15:clr>
        </p15:guide>
        <p15:guide id="5" pos="5329">
          <p15:clr>
            <a:srgbClr val="A4A3A4"/>
          </p15:clr>
        </p15:guide>
        <p15:guide id="6" pos="4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C107"/>
    <a:srgbClr val="008000"/>
    <a:srgbClr val="70AD47"/>
    <a:srgbClr val="D24726"/>
    <a:srgbClr val="33CC33"/>
    <a:srgbClr val="7030A0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660"/>
  </p:normalViewPr>
  <p:slideViewPr>
    <p:cSldViewPr>
      <p:cViewPr varScale="1">
        <p:scale>
          <a:sx n="88" d="100"/>
          <a:sy n="88" d="100"/>
        </p:scale>
        <p:origin x="-900" y="-102"/>
      </p:cViewPr>
      <p:guideLst>
        <p:guide orient="horz" pos="1620"/>
        <p:guide orient="horz" pos="970"/>
        <p:guide orient="horz" pos="2649"/>
        <p:guide pos="2855"/>
        <p:guide pos="5329"/>
        <p:guide pos="4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507D-4DAE-4D30-BB56-4BDEBE14ADB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7172-0C5C-4A30-912C-B85F482EAA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977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507D-4DAE-4D30-BB56-4BDEBE14ADB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7172-0C5C-4A30-912C-B85F482EAA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800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507D-4DAE-4D30-BB56-4BDEBE14ADB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7172-0C5C-4A30-912C-B85F482EAA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376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507D-4DAE-4D30-BB56-4BDEBE14ADB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7172-0C5C-4A30-912C-B85F482EAA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739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507D-4DAE-4D30-BB56-4BDEBE14ADB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7172-0C5C-4A30-912C-B85F482EAA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151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507D-4DAE-4D30-BB56-4BDEBE14ADB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7172-0C5C-4A30-912C-B85F482EAA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646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507D-4DAE-4D30-BB56-4BDEBE14ADB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7172-0C5C-4A30-912C-B85F482EAA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74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507D-4DAE-4D30-BB56-4BDEBE14ADB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7172-0C5C-4A30-912C-B85F482EAA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596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507D-4DAE-4D30-BB56-4BDEBE14ADB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7172-0C5C-4A30-912C-B85F482EAA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481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507D-4DAE-4D30-BB56-4BDEBE14ADB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7172-0C5C-4A30-912C-B85F482EAA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224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1507D-4DAE-4D30-BB56-4BDEBE14ADB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7172-0C5C-4A30-912C-B85F482EAA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9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1507D-4DAE-4D30-BB56-4BDEBE14ADB0}" type="datetimeFigureOut">
              <a:rPr lang="zh-CN" altLang="en-US" smtClean="0"/>
              <a:pPr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87172-0C5C-4A30-912C-B85F482EAA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225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10.xml"/><Relationship Id="rId7" Type="http://schemas.openxmlformats.org/officeDocument/2006/relationships/slide" Target="slide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slide" Target="slide2.xml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2627784" y="1291577"/>
            <a:ext cx="2016224" cy="2646878"/>
            <a:chOff x="2627784" y="1291577"/>
            <a:chExt cx="2016224" cy="2646878"/>
          </a:xfrm>
        </p:grpSpPr>
        <p:pic>
          <p:nvPicPr>
            <p:cNvPr id="11" name="图片 10" descr="未标题-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27784" y="1710813"/>
              <a:ext cx="1512169" cy="165302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3944778" y="1291577"/>
              <a:ext cx="69923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6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529266" y="1607770"/>
            <a:ext cx="22749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</a:p>
        </p:txBody>
      </p:sp>
      <p:sp>
        <p:nvSpPr>
          <p:cNvPr id="7" name="文字多边形"/>
          <p:cNvSpPr/>
          <p:nvPr/>
        </p:nvSpPr>
        <p:spPr>
          <a:xfrm>
            <a:off x="-10757" y="1531087"/>
            <a:ext cx="9154758" cy="2171669"/>
          </a:xfrm>
          <a:custGeom>
            <a:avLst/>
            <a:gdLst>
              <a:gd name="connsiteX0" fmla="*/ 0 w 9207796"/>
              <a:gd name="connsiteY0" fmla="*/ 74428 h 1467293"/>
              <a:gd name="connsiteX1" fmla="*/ 361507 w 9207796"/>
              <a:gd name="connsiteY1" fmla="*/ 148856 h 1467293"/>
              <a:gd name="connsiteX2" fmla="*/ 520996 w 9207796"/>
              <a:gd name="connsiteY2" fmla="*/ 42530 h 1467293"/>
              <a:gd name="connsiteX3" fmla="*/ 839973 w 9207796"/>
              <a:gd name="connsiteY3" fmla="*/ 106325 h 1467293"/>
              <a:gd name="connsiteX4" fmla="*/ 978196 w 9207796"/>
              <a:gd name="connsiteY4" fmla="*/ 0 h 1467293"/>
              <a:gd name="connsiteX5" fmla="*/ 925033 w 9207796"/>
              <a:gd name="connsiteY5" fmla="*/ 159488 h 1467293"/>
              <a:gd name="connsiteX6" fmla="*/ 1414131 w 9207796"/>
              <a:gd name="connsiteY6" fmla="*/ 74428 h 1467293"/>
              <a:gd name="connsiteX7" fmla="*/ 1626782 w 9207796"/>
              <a:gd name="connsiteY7" fmla="*/ 159488 h 1467293"/>
              <a:gd name="connsiteX8" fmla="*/ 2200940 w 9207796"/>
              <a:gd name="connsiteY8" fmla="*/ 10632 h 1467293"/>
              <a:gd name="connsiteX9" fmla="*/ 2445489 w 9207796"/>
              <a:gd name="connsiteY9" fmla="*/ 116958 h 1467293"/>
              <a:gd name="connsiteX10" fmla="*/ 2519917 w 9207796"/>
              <a:gd name="connsiteY10" fmla="*/ 42530 h 1467293"/>
              <a:gd name="connsiteX11" fmla="*/ 2658140 w 9207796"/>
              <a:gd name="connsiteY11" fmla="*/ 138223 h 1467293"/>
              <a:gd name="connsiteX12" fmla="*/ 2626242 w 9207796"/>
              <a:gd name="connsiteY12" fmla="*/ 191386 h 1467293"/>
              <a:gd name="connsiteX13" fmla="*/ 2966484 w 9207796"/>
              <a:gd name="connsiteY13" fmla="*/ 85060 h 1467293"/>
              <a:gd name="connsiteX14" fmla="*/ 3327991 w 9207796"/>
              <a:gd name="connsiteY14" fmla="*/ 106325 h 1467293"/>
              <a:gd name="connsiteX15" fmla="*/ 3710763 w 9207796"/>
              <a:gd name="connsiteY15" fmla="*/ 21265 h 1467293"/>
              <a:gd name="connsiteX16" fmla="*/ 4061638 w 9207796"/>
              <a:gd name="connsiteY16" fmla="*/ 116958 h 1467293"/>
              <a:gd name="connsiteX17" fmla="*/ 4433777 w 9207796"/>
              <a:gd name="connsiteY17" fmla="*/ 63795 h 1467293"/>
              <a:gd name="connsiteX18" fmla="*/ 4401880 w 9207796"/>
              <a:gd name="connsiteY18" fmla="*/ 138223 h 1467293"/>
              <a:gd name="connsiteX19" fmla="*/ 4954773 w 9207796"/>
              <a:gd name="connsiteY19" fmla="*/ 31897 h 1467293"/>
              <a:gd name="connsiteX20" fmla="*/ 5358810 w 9207796"/>
              <a:gd name="connsiteY20" fmla="*/ 138223 h 1467293"/>
              <a:gd name="connsiteX21" fmla="*/ 5231219 w 9207796"/>
              <a:gd name="connsiteY21" fmla="*/ 42530 h 1467293"/>
              <a:gd name="connsiteX22" fmla="*/ 5858540 w 9207796"/>
              <a:gd name="connsiteY22" fmla="*/ 53163 h 1467293"/>
              <a:gd name="connsiteX23" fmla="*/ 5837275 w 9207796"/>
              <a:gd name="connsiteY23" fmla="*/ 106325 h 1467293"/>
              <a:gd name="connsiteX24" fmla="*/ 6422066 w 9207796"/>
              <a:gd name="connsiteY24" fmla="*/ 85060 h 1467293"/>
              <a:gd name="connsiteX25" fmla="*/ 6655982 w 9207796"/>
              <a:gd name="connsiteY25" fmla="*/ 180753 h 1467293"/>
              <a:gd name="connsiteX26" fmla="*/ 7283303 w 9207796"/>
              <a:gd name="connsiteY26" fmla="*/ 42530 h 1467293"/>
              <a:gd name="connsiteX27" fmla="*/ 7697973 w 9207796"/>
              <a:gd name="connsiteY27" fmla="*/ 148856 h 1467293"/>
              <a:gd name="connsiteX28" fmla="*/ 8123275 w 9207796"/>
              <a:gd name="connsiteY28" fmla="*/ 21265 h 1467293"/>
              <a:gd name="connsiteX29" fmla="*/ 8091377 w 9207796"/>
              <a:gd name="connsiteY29" fmla="*/ 138223 h 1467293"/>
              <a:gd name="connsiteX30" fmla="*/ 8644270 w 9207796"/>
              <a:gd name="connsiteY30" fmla="*/ 21265 h 1467293"/>
              <a:gd name="connsiteX31" fmla="*/ 8825024 w 9207796"/>
              <a:gd name="connsiteY31" fmla="*/ 159488 h 1467293"/>
              <a:gd name="connsiteX32" fmla="*/ 9133368 w 9207796"/>
              <a:gd name="connsiteY32" fmla="*/ 63795 h 1467293"/>
              <a:gd name="connsiteX33" fmla="*/ 9207796 w 9207796"/>
              <a:gd name="connsiteY33" fmla="*/ 138223 h 1467293"/>
              <a:gd name="connsiteX34" fmla="*/ 9207796 w 9207796"/>
              <a:gd name="connsiteY34" fmla="*/ 1360967 h 1467293"/>
              <a:gd name="connsiteX35" fmla="*/ 8718698 w 9207796"/>
              <a:gd name="connsiteY35" fmla="*/ 1244009 h 1467293"/>
              <a:gd name="connsiteX36" fmla="*/ 8750596 w 9207796"/>
              <a:gd name="connsiteY36" fmla="*/ 1371600 h 1467293"/>
              <a:gd name="connsiteX37" fmla="*/ 8261498 w 9207796"/>
              <a:gd name="connsiteY37" fmla="*/ 1297172 h 1467293"/>
              <a:gd name="connsiteX38" fmla="*/ 7963786 w 9207796"/>
              <a:gd name="connsiteY38" fmla="*/ 1467293 h 1467293"/>
              <a:gd name="connsiteX39" fmla="*/ 7899991 w 9207796"/>
              <a:gd name="connsiteY39" fmla="*/ 1307804 h 1467293"/>
              <a:gd name="connsiteX40" fmla="*/ 7304568 w 9207796"/>
              <a:gd name="connsiteY40" fmla="*/ 1414130 h 1467293"/>
              <a:gd name="connsiteX41" fmla="*/ 7464056 w 9207796"/>
              <a:gd name="connsiteY41" fmla="*/ 1318437 h 1467293"/>
              <a:gd name="connsiteX42" fmla="*/ 6900531 w 9207796"/>
              <a:gd name="connsiteY42" fmla="*/ 1392865 h 1467293"/>
              <a:gd name="connsiteX43" fmla="*/ 6794205 w 9207796"/>
              <a:gd name="connsiteY43" fmla="*/ 1297172 h 1467293"/>
              <a:gd name="connsiteX44" fmla="*/ 6262577 w 9207796"/>
              <a:gd name="connsiteY44" fmla="*/ 1446028 h 1467293"/>
              <a:gd name="connsiteX45" fmla="*/ 6018028 w 9207796"/>
              <a:gd name="connsiteY45" fmla="*/ 1254642 h 1467293"/>
              <a:gd name="connsiteX46" fmla="*/ 5273749 w 9207796"/>
              <a:gd name="connsiteY46" fmla="*/ 1446028 h 1467293"/>
              <a:gd name="connsiteX47" fmla="*/ 5252484 w 9207796"/>
              <a:gd name="connsiteY47" fmla="*/ 1318437 h 1467293"/>
              <a:gd name="connsiteX48" fmla="*/ 5071731 w 9207796"/>
              <a:gd name="connsiteY48" fmla="*/ 1403497 h 1467293"/>
              <a:gd name="connsiteX49" fmla="*/ 4795284 w 9207796"/>
              <a:gd name="connsiteY49" fmla="*/ 1329070 h 1467293"/>
              <a:gd name="connsiteX50" fmla="*/ 4231759 w 9207796"/>
              <a:gd name="connsiteY50" fmla="*/ 1403497 h 1467293"/>
              <a:gd name="connsiteX51" fmla="*/ 4316819 w 9207796"/>
              <a:gd name="connsiteY51" fmla="*/ 1307804 h 1467293"/>
              <a:gd name="connsiteX52" fmla="*/ 3508745 w 9207796"/>
              <a:gd name="connsiteY52" fmla="*/ 1329070 h 1467293"/>
              <a:gd name="connsiteX53" fmla="*/ 3689498 w 9207796"/>
              <a:gd name="connsiteY53" fmla="*/ 1371600 h 1467293"/>
              <a:gd name="connsiteX54" fmla="*/ 2923954 w 9207796"/>
              <a:gd name="connsiteY54" fmla="*/ 1318437 h 1467293"/>
              <a:gd name="connsiteX55" fmla="*/ 2402959 w 9207796"/>
              <a:gd name="connsiteY55" fmla="*/ 1424763 h 1467293"/>
              <a:gd name="connsiteX56" fmla="*/ 2307266 w 9207796"/>
              <a:gd name="connsiteY56" fmla="*/ 1286539 h 1467293"/>
              <a:gd name="connsiteX57" fmla="*/ 2041452 w 9207796"/>
              <a:gd name="connsiteY57" fmla="*/ 1392865 h 1467293"/>
              <a:gd name="connsiteX58" fmla="*/ 1658680 w 9207796"/>
              <a:gd name="connsiteY58" fmla="*/ 1265274 h 1467293"/>
              <a:gd name="connsiteX59" fmla="*/ 1446028 w 9207796"/>
              <a:gd name="connsiteY59" fmla="*/ 1318437 h 1467293"/>
              <a:gd name="connsiteX60" fmla="*/ 1031359 w 9207796"/>
              <a:gd name="connsiteY60" fmla="*/ 1201479 h 1467293"/>
              <a:gd name="connsiteX61" fmla="*/ 659219 w 9207796"/>
              <a:gd name="connsiteY61" fmla="*/ 1360967 h 1467293"/>
              <a:gd name="connsiteX62" fmla="*/ 212652 w 9207796"/>
              <a:gd name="connsiteY62" fmla="*/ 1233377 h 1467293"/>
              <a:gd name="connsiteX63" fmla="*/ 10633 w 9207796"/>
              <a:gd name="connsiteY63" fmla="*/ 1222744 h 1467293"/>
              <a:gd name="connsiteX64" fmla="*/ 0 w 9207796"/>
              <a:gd name="connsiteY64" fmla="*/ 74428 h 1467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9207796" h="1467293">
                <a:moveTo>
                  <a:pt x="0" y="74428"/>
                </a:moveTo>
                <a:lnTo>
                  <a:pt x="361507" y="148856"/>
                </a:lnTo>
                <a:lnTo>
                  <a:pt x="520996" y="42530"/>
                </a:lnTo>
                <a:lnTo>
                  <a:pt x="839973" y="106325"/>
                </a:lnTo>
                <a:lnTo>
                  <a:pt x="978196" y="0"/>
                </a:lnTo>
                <a:lnTo>
                  <a:pt x="925033" y="159488"/>
                </a:lnTo>
                <a:lnTo>
                  <a:pt x="1414131" y="74428"/>
                </a:lnTo>
                <a:lnTo>
                  <a:pt x="1626782" y="159488"/>
                </a:lnTo>
                <a:lnTo>
                  <a:pt x="2200940" y="10632"/>
                </a:lnTo>
                <a:lnTo>
                  <a:pt x="2445489" y="116958"/>
                </a:lnTo>
                <a:lnTo>
                  <a:pt x="2519917" y="42530"/>
                </a:lnTo>
                <a:lnTo>
                  <a:pt x="2658140" y="138223"/>
                </a:lnTo>
                <a:lnTo>
                  <a:pt x="2626242" y="191386"/>
                </a:lnTo>
                <a:lnTo>
                  <a:pt x="2966484" y="85060"/>
                </a:lnTo>
                <a:lnTo>
                  <a:pt x="3327991" y="106325"/>
                </a:lnTo>
                <a:lnTo>
                  <a:pt x="3710763" y="21265"/>
                </a:lnTo>
                <a:lnTo>
                  <a:pt x="4061638" y="116958"/>
                </a:lnTo>
                <a:lnTo>
                  <a:pt x="4433777" y="63795"/>
                </a:lnTo>
                <a:lnTo>
                  <a:pt x="4401880" y="138223"/>
                </a:lnTo>
                <a:lnTo>
                  <a:pt x="4954773" y="31897"/>
                </a:lnTo>
                <a:lnTo>
                  <a:pt x="5358810" y="138223"/>
                </a:lnTo>
                <a:lnTo>
                  <a:pt x="5231219" y="42530"/>
                </a:lnTo>
                <a:lnTo>
                  <a:pt x="5858540" y="53163"/>
                </a:lnTo>
                <a:lnTo>
                  <a:pt x="5837275" y="106325"/>
                </a:lnTo>
                <a:lnTo>
                  <a:pt x="6422066" y="85060"/>
                </a:lnTo>
                <a:lnTo>
                  <a:pt x="6655982" y="180753"/>
                </a:lnTo>
                <a:lnTo>
                  <a:pt x="7283303" y="42530"/>
                </a:lnTo>
                <a:lnTo>
                  <a:pt x="7697973" y="148856"/>
                </a:lnTo>
                <a:lnTo>
                  <a:pt x="8123275" y="21265"/>
                </a:lnTo>
                <a:lnTo>
                  <a:pt x="8091377" y="138223"/>
                </a:lnTo>
                <a:lnTo>
                  <a:pt x="8644270" y="21265"/>
                </a:lnTo>
                <a:lnTo>
                  <a:pt x="8825024" y="159488"/>
                </a:lnTo>
                <a:lnTo>
                  <a:pt x="9133368" y="63795"/>
                </a:lnTo>
                <a:lnTo>
                  <a:pt x="9207796" y="138223"/>
                </a:lnTo>
                <a:lnTo>
                  <a:pt x="9207796" y="1360967"/>
                </a:lnTo>
                <a:lnTo>
                  <a:pt x="8718698" y="1244009"/>
                </a:lnTo>
                <a:lnTo>
                  <a:pt x="8750596" y="1371600"/>
                </a:lnTo>
                <a:lnTo>
                  <a:pt x="8261498" y="1297172"/>
                </a:lnTo>
                <a:lnTo>
                  <a:pt x="7963786" y="1467293"/>
                </a:lnTo>
                <a:lnTo>
                  <a:pt x="7899991" y="1307804"/>
                </a:lnTo>
                <a:lnTo>
                  <a:pt x="7304568" y="1414130"/>
                </a:lnTo>
                <a:lnTo>
                  <a:pt x="7464056" y="1318437"/>
                </a:lnTo>
                <a:lnTo>
                  <a:pt x="6900531" y="1392865"/>
                </a:lnTo>
                <a:lnTo>
                  <a:pt x="6794205" y="1297172"/>
                </a:lnTo>
                <a:lnTo>
                  <a:pt x="6262577" y="1446028"/>
                </a:lnTo>
                <a:lnTo>
                  <a:pt x="6018028" y="1254642"/>
                </a:lnTo>
                <a:lnTo>
                  <a:pt x="5273749" y="1446028"/>
                </a:lnTo>
                <a:lnTo>
                  <a:pt x="5252484" y="1318437"/>
                </a:lnTo>
                <a:lnTo>
                  <a:pt x="5071731" y="1403497"/>
                </a:lnTo>
                <a:lnTo>
                  <a:pt x="4795284" y="1329070"/>
                </a:lnTo>
                <a:lnTo>
                  <a:pt x="4231759" y="1403497"/>
                </a:lnTo>
                <a:lnTo>
                  <a:pt x="4316819" y="1307804"/>
                </a:lnTo>
                <a:lnTo>
                  <a:pt x="3508745" y="1329070"/>
                </a:lnTo>
                <a:lnTo>
                  <a:pt x="3689498" y="1371600"/>
                </a:lnTo>
                <a:lnTo>
                  <a:pt x="2923954" y="1318437"/>
                </a:lnTo>
                <a:lnTo>
                  <a:pt x="2402959" y="1424763"/>
                </a:lnTo>
                <a:lnTo>
                  <a:pt x="2307266" y="1286539"/>
                </a:lnTo>
                <a:lnTo>
                  <a:pt x="2041452" y="1392865"/>
                </a:lnTo>
                <a:lnTo>
                  <a:pt x="1658680" y="1265274"/>
                </a:lnTo>
                <a:lnTo>
                  <a:pt x="1446028" y="1318437"/>
                </a:lnTo>
                <a:lnTo>
                  <a:pt x="1031359" y="1201479"/>
                </a:lnTo>
                <a:lnTo>
                  <a:pt x="659219" y="1360967"/>
                </a:lnTo>
                <a:lnTo>
                  <a:pt x="212652" y="1233377"/>
                </a:lnTo>
                <a:lnTo>
                  <a:pt x="10633" y="1222744"/>
                </a:lnTo>
                <a:cubicBezTo>
                  <a:pt x="7089" y="843516"/>
                  <a:pt x="3544" y="464288"/>
                  <a:pt x="0" y="74428"/>
                </a:cubicBezTo>
                <a:close/>
              </a:path>
            </a:pathLst>
          </a:cu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dirty="0" smtClean="0">
                <a:latin typeface="微软雅黑" pitchFamily="34" charset="-122"/>
                <a:ea typeface="微软雅黑" pitchFamily="34" charset="-122"/>
              </a:rPr>
              <a:t>健身</a:t>
            </a:r>
            <a:r>
              <a:rPr lang="en-US" altLang="zh-CN" sz="5400" b="1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5400" b="1" dirty="0" smtClean="0">
                <a:latin typeface="微软雅黑" pitchFamily="34" charset="-122"/>
                <a:ea typeface="微软雅黑" pitchFamily="34" charset="-122"/>
              </a:rPr>
              <a:t>文化</a:t>
            </a:r>
            <a:r>
              <a:rPr lang="en-US" altLang="zh-CN" sz="5400" b="1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5400" b="1" dirty="0" smtClean="0">
                <a:latin typeface="微软雅黑" pitchFamily="34" charset="-122"/>
                <a:ea typeface="微软雅黑" pitchFamily="34" charset="-122"/>
              </a:rPr>
              <a:t>娱乐</a:t>
            </a:r>
            <a:r>
              <a:rPr lang="en-US" altLang="zh-CN" sz="5400" b="1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5400" b="1" dirty="0" smtClean="0">
                <a:latin typeface="微软雅黑" pitchFamily="34" charset="-122"/>
                <a:ea typeface="微软雅黑" pitchFamily="34" charset="-122"/>
              </a:rPr>
              <a:t>美食</a:t>
            </a:r>
            <a:endParaRPr lang="zh-CN" altLang="en-US" sz="5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923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3219822"/>
            <a:ext cx="9144000" cy="1923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979712" y="987574"/>
            <a:ext cx="5178021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每季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︱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一次主题活动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每月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︱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一次小型聚会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 诚邀会员参加   活动费用众筹</a:t>
            </a:r>
            <a:endParaRPr lang="zh-CN" altLang="en-US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12121" y="3075806"/>
            <a:ext cx="1015663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趣味运动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户外登山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68305" y="3075806"/>
            <a:ext cx="1015663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访革命地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探博物馆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96497" y="3075806"/>
            <a:ext cx="1015663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赛歌听曲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观影看剧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60232" y="3075806"/>
            <a:ext cx="1015663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垂钓烧烤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采摘鲜果</a:t>
            </a:r>
          </a:p>
        </p:txBody>
      </p:sp>
    </p:spTree>
    <p:extLst>
      <p:ext uri="{BB962C8B-B14F-4D97-AF65-F5344CB8AC3E}">
        <p14:creationId xmlns:p14="http://schemas.microsoft.com/office/powerpoint/2010/main" val="38560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/>
      <p:bldP spid="15" grpId="0"/>
      <p:bldP spid="16" grpId="0"/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 descr="20120601132816_NxGNz_thumb_600_0.jpg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97524" y="1147274"/>
            <a:ext cx="1910580" cy="1424476"/>
          </a:xfrm>
          <a:prstGeom prst="rect">
            <a:avLst/>
          </a:prstGeom>
        </p:spPr>
      </p:pic>
      <p:grpSp>
        <p:nvGrpSpPr>
          <p:cNvPr id="3" name="组合 16"/>
          <p:cNvGrpSpPr/>
          <p:nvPr/>
        </p:nvGrpSpPr>
        <p:grpSpPr>
          <a:xfrm>
            <a:off x="755576" y="602080"/>
            <a:ext cx="2376264" cy="3529945"/>
            <a:chOff x="755576" y="602080"/>
            <a:chExt cx="2376264" cy="3529945"/>
          </a:xfrm>
        </p:grpSpPr>
        <p:grpSp>
          <p:nvGrpSpPr>
            <p:cNvPr id="4" name="组合 22"/>
            <p:cNvGrpSpPr/>
            <p:nvPr/>
          </p:nvGrpSpPr>
          <p:grpSpPr>
            <a:xfrm flipH="1">
              <a:off x="755576" y="602080"/>
              <a:ext cx="2272628" cy="1393606"/>
              <a:chOff x="6127439" y="166509"/>
              <a:chExt cx="2272628" cy="1393606"/>
            </a:xfrm>
          </p:grpSpPr>
          <p:sp>
            <p:nvSpPr>
              <p:cNvPr id="19" name="等腰三角形 18"/>
              <p:cNvSpPr/>
              <p:nvPr/>
            </p:nvSpPr>
            <p:spPr>
              <a:xfrm rot="5400000" flipH="1" flipV="1">
                <a:off x="7098102" y="258150"/>
                <a:ext cx="1368152" cy="1235778"/>
              </a:xfrm>
              <a:prstGeom prst="triangle">
                <a:avLst/>
              </a:prstGeom>
              <a:solidFill>
                <a:srgbClr val="CFC107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017196" flipH="1" flipV="1">
                <a:off x="6591524" y="-297576"/>
                <a:ext cx="1209725" cy="2137896"/>
              </a:xfrm>
              <a:prstGeom prst="triangle">
                <a:avLst>
                  <a:gd name="adj" fmla="val 54084"/>
                </a:avLst>
              </a:prstGeom>
              <a:solidFill>
                <a:srgbClr val="CFC1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1043608" y="987574"/>
              <a:ext cx="2088232" cy="3144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3000"/>
                </a:lnSpc>
                <a:spcAft>
                  <a:spcPts val="12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探博物馆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2300"/>
                </a:lnSpc>
                <a:spcAft>
                  <a:spcPts val="1200"/>
                </a:spcAft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你想知道影片是如何诞生的吗？让我们一起走进中国电影博物馆，探寻中国电影百年历程，探秘现代电影拍摄特技，亲身体验电影制作的乐趣！</a:t>
              </a:r>
            </a:p>
            <a:p>
              <a:pPr algn="just">
                <a:lnSpc>
                  <a:spcPts val="2300"/>
                </a:lnSpc>
                <a:spcAft>
                  <a:spcPts val="1200"/>
                </a:spcAft>
              </a:pPr>
              <a:endPara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804248" y="4424213"/>
            <a:ext cx="1853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点击空白处 返回月历</a:t>
            </a:r>
          </a:p>
        </p:txBody>
      </p:sp>
      <p:grpSp>
        <p:nvGrpSpPr>
          <p:cNvPr id="5" name="组合 20"/>
          <p:cNvGrpSpPr/>
          <p:nvPr/>
        </p:nvGrpSpPr>
        <p:grpSpPr>
          <a:xfrm>
            <a:off x="6115796" y="602080"/>
            <a:ext cx="2272628" cy="1393606"/>
            <a:chOff x="6127439" y="166509"/>
            <a:chExt cx="2272628" cy="1393606"/>
          </a:xfrm>
        </p:grpSpPr>
        <p:sp>
          <p:nvSpPr>
            <p:cNvPr id="26" name="等腰三角形 25"/>
            <p:cNvSpPr/>
            <p:nvPr/>
          </p:nvSpPr>
          <p:spPr>
            <a:xfrm rot="5400000" flipH="1" flipV="1">
              <a:off x="7098102" y="258150"/>
              <a:ext cx="1368152" cy="1235778"/>
            </a:xfrm>
            <a:prstGeom prst="triangle">
              <a:avLst/>
            </a:prstGeom>
            <a:solidFill>
              <a:srgbClr val="CFC10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等腰三角形 26"/>
            <p:cNvSpPr/>
            <p:nvPr/>
          </p:nvSpPr>
          <p:spPr>
            <a:xfrm rot="5017196" flipH="1" flipV="1">
              <a:off x="6591524" y="-297576"/>
              <a:ext cx="1209725" cy="2137896"/>
            </a:xfrm>
            <a:prstGeom prst="triangle">
              <a:avLst>
                <a:gd name="adj" fmla="val 54084"/>
              </a:avLst>
            </a:prstGeom>
            <a:solidFill>
              <a:srgbClr val="CFC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228184" y="987574"/>
            <a:ext cx="2160240" cy="2990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Aft>
                <a:spcPts val="1200"/>
              </a:spcAft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趣味运动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2300"/>
              </a:lnSpc>
              <a:spcAft>
                <a:spcPts val="1200"/>
              </a:spcAft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打羽毛球、踢毽子？是时候换个玩儿法啦！双人背球赛跑、运兵乓球接力怎么样？跑步没意思？那是没有人追，还记得丢手绢的游戏么？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大家嗨起来！</a:t>
            </a:r>
          </a:p>
        </p:txBody>
      </p:sp>
      <p:pic>
        <p:nvPicPr>
          <p:cNvPr id="17" name="图片 16" descr="1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90693" y="2592654"/>
            <a:ext cx="1914757" cy="161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63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652120" y="1779662"/>
            <a:ext cx="720080" cy="720080"/>
          </a:xfrm>
          <a:prstGeom prst="rect">
            <a:avLst/>
          </a:pr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 BT" pitchFamily="82" charset="0"/>
              </a:rPr>
              <a:t>4</a:t>
            </a:r>
            <a:endParaRPr lang="zh-CN" altLang="en-US" sz="3600" dirty="0" smtClean="0">
              <a:latin typeface="Broadway BT" pitchFamily="82" charset="0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516216" y="1779662"/>
            <a:ext cx="720080" cy="720080"/>
          </a:xfrm>
          <a:prstGeom prst="rect">
            <a:avLst/>
          </a:pr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 BT" pitchFamily="82" charset="0"/>
              </a:rPr>
              <a:t>5</a:t>
            </a:r>
            <a:endParaRPr lang="zh-CN" altLang="en-US" sz="3600" dirty="0" smtClean="0">
              <a:latin typeface="Broadway BT" pitchFamily="82" charset="0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5652120" y="2643758"/>
            <a:ext cx="720080" cy="720080"/>
          </a:xfrm>
          <a:prstGeom prst="rect">
            <a:avLst/>
          </a:pr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 BT" pitchFamily="82" charset="0"/>
              </a:rPr>
              <a:t>7</a:t>
            </a:r>
            <a:endParaRPr lang="zh-CN" altLang="en-US" sz="3600" dirty="0" smtClean="0">
              <a:latin typeface="Broadway BT" pitchFamily="82" charset="0"/>
            </a:endParaRPr>
          </a:p>
        </p:txBody>
      </p:sp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6516216" y="2643758"/>
            <a:ext cx="720080" cy="720080"/>
          </a:xfrm>
          <a:prstGeom prst="rect">
            <a:avLst/>
          </a:pr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 BT" pitchFamily="82" charset="0"/>
              </a:rPr>
              <a:t>8</a:t>
            </a:r>
            <a:endParaRPr lang="zh-CN" altLang="en-US" sz="3600" dirty="0" smtClean="0">
              <a:latin typeface="Broadway BT" pitchFamily="82" charset="0"/>
            </a:endParaRPr>
          </a:p>
        </p:txBody>
      </p:sp>
      <p:sp>
        <p:nvSpPr>
          <p:cNvPr id="15" name="矩形 14">
            <a:hlinkClick r:id="rId5" action="ppaction://hlinksldjump"/>
          </p:cNvPr>
          <p:cNvSpPr/>
          <p:nvPr/>
        </p:nvSpPr>
        <p:spPr>
          <a:xfrm>
            <a:off x="7380312" y="2643758"/>
            <a:ext cx="720080" cy="720080"/>
          </a:xfrm>
          <a:prstGeom prst="rect">
            <a:avLst/>
          </a:pr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 BT" pitchFamily="82" charset="0"/>
              </a:rPr>
              <a:t>9</a:t>
            </a:r>
            <a:endParaRPr lang="zh-CN" altLang="en-US" sz="3600" dirty="0" smtClean="0">
              <a:latin typeface="Broadway BT" pitchFamily="82" charset="0"/>
            </a:endParaRP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5652120" y="3507854"/>
            <a:ext cx="720080" cy="720080"/>
          </a:xfrm>
          <a:prstGeom prst="rect">
            <a:avLst/>
          </a:pr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Broadway BT" pitchFamily="82" charset="0"/>
              </a:rPr>
              <a:t>10</a:t>
            </a:r>
            <a:endParaRPr lang="zh-CN" altLang="en-US" sz="2800" dirty="0" smtClean="0">
              <a:latin typeface="Broadway BT" pitchFamily="82" charset="0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6516216" y="3507854"/>
            <a:ext cx="720080" cy="720080"/>
          </a:xfrm>
          <a:prstGeom prst="rect">
            <a:avLst/>
          </a:pr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Broadway BT" pitchFamily="82" charset="0"/>
              </a:rPr>
              <a:t>11</a:t>
            </a:r>
            <a:endParaRPr lang="zh-CN" altLang="en-US" sz="2800" dirty="0" smtClean="0">
              <a:latin typeface="Broadway BT" pitchFamily="82" charset="0"/>
            </a:endParaRPr>
          </a:p>
        </p:txBody>
      </p:sp>
      <p:sp>
        <p:nvSpPr>
          <p:cNvPr id="18" name="矩形 17">
            <a:hlinkClick r:id="rId6" action="ppaction://hlinksldjump"/>
          </p:cNvPr>
          <p:cNvSpPr/>
          <p:nvPr/>
        </p:nvSpPr>
        <p:spPr>
          <a:xfrm>
            <a:off x="7380312" y="3507854"/>
            <a:ext cx="720080" cy="720080"/>
          </a:xfrm>
          <a:prstGeom prst="rect">
            <a:avLst/>
          </a:pr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Broadway BT" pitchFamily="82" charset="0"/>
              </a:rPr>
              <a:t>12</a:t>
            </a:r>
            <a:endParaRPr lang="zh-CN" altLang="en-US" sz="2800" dirty="0" smtClean="0">
              <a:latin typeface="Broadway BT" pitchFamily="82" charset="0"/>
            </a:endParaRPr>
          </a:p>
        </p:txBody>
      </p:sp>
      <p:sp>
        <p:nvSpPr>
          <p:cNvPr id="19" name="等腰三角形 18"/>
          <p:cNvSpPr/>
          <p:nvPr/>
        </p:nvSpPr>
        <p:spPr>
          <a:xfrm rot="5400000" flipH="1" flipV="1">
            <a:off x="7098102" y="258150"/>
            <a:ext cx="1368152" cy="1235778"/>
          </a:xfrm>
          <a:prstGeom prst="triangle">
            <a:avLst/>
          </a:prstGeom>
          <a:solidFill>
            <a:srgbClr val="CFC10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等腰三角形 19"/>
          <p:cNvSpPr/>
          <p:nvPr/>
        </p:nvSpPr>
        <p:spPr>
          <a:xfrm rot="5017196" flipH="1" flipV="1">
            <a:off x="6591524" y="-297576"/>
            <a:ext cx="1209725" cy="2137896"/>
          </a:xfrm>
          <a:prstGeom prst="triangle">
            <a:avLst>
              <a:gd name="adj" fmla="val 54084"/>
            </a:avLst>
          </a:prstGeom>
          <a:solidFill>
            <a:srgbClr val="CFC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788373" y="505743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活动月历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516216" y="915566"/>
            <a:ext cx="720080" cy="720080"/>
          </a:xfrm>
          <a:prstGeom prst="rect">
            <a:avLst/>
          </a:pr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 BT" pitchFamily="82" charset="0"/>
              </a:rPr>
              <a:t>2</a:t>
            </a:r>
            <a:endParaRPr lang="zh-CN" altLang="en-US" sz="3600" dirty="0" smtClean="0">
              <a:latin typeface="Broadway BT" pitchFamily="82" charset="0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7380312" y="915566"/>
            <a:ext cx="720080" cy="720080"/>
          </a:xfrm>
          <a:prstGeom prst="rect">
            <a:avLst/>
          </a:pr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 BT" pitchFamily="82" charset="0"/>
              </a:rPr>
              <a:t>3</a:t>
            </a:r>
            <a:endParaRPr lang="zh-CN" altLang="en-US" sz="3600" dirty="0" smtClean="0">
              <a:latin typeface="Broadway BT" pitchFamily="82" charset="0"/>
            </a:endParaRPr>
          </a:p>
        </p:txBody>
      </p:sp>
      <p:sp>
        <p:nvSpPr>
          <p:cNvPr id="12" name="矩形 11">
            <a:hlinkClick r:id="rId8" action="ppaction://hlinksldjump"/>
          </p:cNvPr>
          <p:cNvSpPr/>
          <p:nvPr/>
        </p:nvSpPr>
        <p:spPr>
          <a:xfrm>
            <a:off x="7380312" y="1779662"/>
            <a:ext cx="720080" cy="720080"/>
          </a:xfrm>
          <a:prstGeom prst="rect">
            <a:avLst/>
          </a:pr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 BT" pitchFamily="82" charset="0"/>
              </a:rPr>
              <a:t>6</a:t>
            </a:r>
            <a:endParaRPr lang="zh-CN" altLang="en-US" sz="3600" dirty="0" smtClean="0">
              <a:latin typeface="Broadway BT" pitchFamily="82" charset="0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5652120" y="915566"/>
            <a:ext cx="720080" cy="720080"/>
          </a:xfrm>
          <a:prstGeom prst="rect">
            <a:avLst/>
          </a:prstGeom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 BT" pitchFamily="82" charset="0"/>
              </a:rPr>
              <a:t>1</a:t>
            </a:r>
            <a:endParaRPr lang="zh-CN" altLang="en-US" sz="3600" dirty="0">
              <a:latin typeface="Broadway BT" pitchFamily="8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5439" y="2067694"/>
            <a:ext cx="3980577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尽量选择集体都有闲的业余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组织各种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搭建交流互动平台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04248" y="4424213"/>
            <a:ext cx="16738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点击月份 查看详情</a:t>
            </a:r>
          </a:p>
        </p:txBody>
      </p:sp>
    </p:spTree>
    <p:extLst>
      <p:ext uri="{BB962C8B-B14F-4D97-AF65-F5344CB8AC3E}">
        <p14:creationId xmlns:p14="http://schemas.microsoft.com/office/powerpoint/2010/main" val="260036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等腰三角形 8"/>
          <p:cNvSpPr/>
          <p:nvPr/>
        </p:nvSpPr>
        <p:spPr>
          <a:xfrm rot="16200000" flipV="1">
            <a:off x="1140968" y="1311610"/>
            <a:ext cx="4011910" cy="2520280"/>
          </a:xfrm>
          <a:prstGeom prst="triangle">
            <a:avLst>
              <a:gd name="adj" fmla="val 47896"/>
            </a:avLst>
          </a:prstGeom>
          <a:solidFill>
            <a:srgbClr val="D2472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9"/>
          <p:cNvSpPr/>
          <p:nvPr/>
        </p:nvSpPr>
        <p:spPr>
          <a:xfrm rot="17273092" flipV="1">
            <a:off x="1429000" y="1311610"/>
            <a:ext cx="4011910" cy="2520280"/>
          </a:xfrm>
          <a:prstGeom prst="triangl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等腰三角形 10"/>
          <p:cNvSpPr/>
          <p:nvPr/>
        </p:nvSpPr>
        <p:spPr>
          <a:xfrm rot="15230352" flipV="1">
            <a:off x="1017873" y="1411495"/>
            <a:ext cx="4011910" cy="2520280"/>
          </a:xfrm>
          <a:prstGeom prst="triangle">
            <a:avLst>
              <a:gd name="adj" fmla="val 45616"/>
            </a:avLst>
          </a:prstGeom>
          <a:solidFill>
            <a:srgbClr val="D2472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等腰三角形 11"/>
          <p:cNvSpPr/>
          <p:nvPr/>
        </p:nvSpPr>
        <p:spPr>
          <a:xfrm rot="14015980" flipV="1">
            <a:off x="937453" y="1441733"/>
            <a:ext cx="4011910" cy="2520280"/>
          </a:xfrm>
          <a:prstGeom prst="triangle">
            <a:avLst>
              <a:gd name="adj" fmla="val 53669"/>
            </a:avLst>
          </a:prstGeom>
          <a:solidFill>
            <a:srgbClr val="D2472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569324" y="1923678"/>
            <a:ext cx="1210588" cy="1272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意见</a:t>
            </a:r>
            <a:endParaRPr lang="en-US" altLang="zh-CN" sz="4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0" y="2217807"/>
            <a:ext cx="4031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您最期待以上介绍的哪一次活动？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您有什么更好的活动意见与建议？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036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 rot="16200000" flipV="1">
            <a:off x="708921" y="1311610"/>
            <a:ext cx="4011910" cy="2520280"/>
          </a:xfrm>
          <a:prstGeom prst="triangle">
            <a:avLst/>
          </a:prstGeom>
          <a:solidFill>
            <a:srgbClr val="70AD4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rot="17273092" flipV="1">
            <a:off x="996953" y="1311610"/>
            <a:ext cx="4011910" cy="2520280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030800" y="1803663"/>
            <a:ext cx="1210588" cy="1272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80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春</a:t>
            </a:r>
            <a:endParaRPr lang="en-US" altLang="zh-CN" sz="8000" dirty="0" smtClean="0">
              <a:solidFill>
                <a:schemeClr val="bg1"/>
              </a:solidFill>
              <a:latin typeface="方正行楷简体" pitchFamily="65" charset="-122"/>
              <a:ea typeface="金梅毛行書" pitchFamily="49" charset="-120"/>
            </a:endParaRPr>
          </a:p>
          <a:p>
            <a:pPr>
              <a:lnSpc>
                <a:spcPts val="46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踏青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318022" y="771550"/>
            <a:ext cx="4897114" cy="4023484"/>
            <a:chOff x="4318022" y="771550"/>
            <a:chExt cx="4897114" cy="4023484"/>
          </a:xfrm>
        </p:grpSpPr>
        <p:sp>
          <p:nvSpPr>
            <p:cNvPr id="12" name="等腰三角形 11"/>
            <p:cNvSpPr/>
            <p:nvPr/>
          </p:nvSpPr>
          <p:spPr>
            <a:xfrm rot="11431771" flipV="1">
              <a:off x="6732368" y="771550"/>
              <a:ext cx="2279088" cy="1431722"/>
            </a:xfrm>
            <a:prstGeom prst="triangle">
              <a:avLst/>
            </a:prstGeom>
            <a:solidFill>
              <a:srgbClr val="70AD4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等腰三角形 12"/>
            <p:cNvSpPr/>
            <p:nvPr/>
          </p:nvSpPr>
          <p:spPr>
            <a:xfrm rot="12666055" flipV="1">
              <a:off x="6936048" y="891012"/>
              <a:ext cx="2279088" cy="1431722"/>
            </a:xfrm>
            <a:prstGeom prst="triangle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4" name="图片 13" descr="yun1.jpg"/>
            <p:cNvPicPr>
              <a:picLocks noChangeAspect="1"/>
            </p:cNvPicPr>
            <p:nvPr/>
          </p:nvPicPr>
          <p:blipFill>
            <a:blip r:embed="rId3" cstate="print"/>
            <a:srcRect b="9354"/>
            <a:stretch>
              <a:fillRect/>
            </a:stretch>
          </p:blipFill>
          <p:spPr>
            <a:xfrm>
              <a:off x="4536474" y="1529542"/>
              <a:ext cx="3930912" cy="2660073"/>
            </a:xfrm>
            <a:prstGeom prst="rect">
              <a:avLst/>
            </a:prstGeom>
          </p:spPr>
        </p:pic>
        <p:sp>
          <p:nvSpPr>
            <p:cNvPr id="10" name="任意多边形 9"/>
            <p:cNvSpPr/>
            <p:nvPr/>
          </p:nvSpPr>
          <p:spPr>
            <a:xfrm rot="2612638" flipV="1">
              <a:off x="4318022" y="902835"/>
              <a:ext cx="4301551" cy="3892199"/>
            </a:xfrm>
            <a:custGeom>
              <a:avLst/>
              <a:gdLst>
                <a:gd name="connsiteX0" fmla="*/ 0 w 2901214"/>
                <a:gd name="connsiteY0" fmla="*/ 1785601 h 1785601"/>
                <a:gd name="connsiteX1" fmla="*/ 1661032 w 2901214"/>
                <a:gd name="connsiteY1" fmla="*/ 0 h 1785601"/>
                <a:gd name="connsiteX2" fmla="*/ 2901214 w 2901214"/>
                <a:gd name="connsiteY2" fmla="*/ 1785601 h 1785601"/>
                <a:gd name="connsiteX3" fmla="*/ 0 w 2901214"/>
                <a:gd name="connsiteY3" fmla="*/ 1785601 h 1785601"/>
                <a:gd name="connsiteX0" fmla="*/ 0 w 2901214"/>
                <a:gd name="connsiteY0" fmla="*/ 1785601 h 3207401"/>
                <a:gd name="connsiteX1" fmla="*/ 1661032 w 2901214"/>
                <a:gd name="connsiteY1" fmla="*/ 0 h 3207401"/>
                <a:gd name="connsiteX2" fmla="*/ 2901214 w 2901214"/>
                <a:gd name="connsiteY2" fmla="*/ 1785601 h 3207401"/>
                <a:gd name="connsiteX3" fmla="*/ 1948879 w 2901214"/>
                <a:gd name="connsiteY3" fmla="*/ 3207401 h 3207401"/>
                <a:gd name="connsiteX4" fmla="*/ 0 w 2901214"/>
                <a:gd name="connsiteY4" fmla="*/ 1785601 h 3207401"/>
                <a:gd name="connsiteX0" fmla="*/ 0 w 2810556"/>
                <a:gd name="connsiteY0" fmla="*/ 1785601 h 3207401"/>
                <a:gd name="connsiteX1" fmla="*/ 1661032 w 2810556"/>
                <a:gd name="connsiteY1" fmla="*/ 0 h 3207401"/>
                <a:gd name="connsiteX2" fmla="*/ 2810556 w 2810556"/>
                <a:gd name="connsiteY2" fmla="*/ 2376263 h 3207401"/>
                <a:gd name="connsiteX3" fmla="*/ 1948879 w 2810556"/>
                <a:gd name="connsiteY3" fmla="*/ 3207401 h 3207401"/>
                <a:gd name="connsiteX4" fmla="*/ 0 w 2810556"/>
                <a:gd name="connsiteY4" fmla="*/ 1785601 h 3207401"/>
                <a:gd name="connsiteX0" fmla="*/ 0 w 2948252"/>
                <a:gd name="connsiteY0" fmla="*/ 1785601 h 3207401"/>
                <a:gd name="connsiteX1" fmla="*/ 1661032 w 2948252"/>
                <a:gd name="connsiteY1" fmla="*/ 0 h 3207401"/>
                <a:gd name="connsiteX2" fmla="*/ 2948252 w 2948252"/>
                <a:gd name="connsiteY2" fmla="*/ 2004929 h 3207401"/>
                <a:gd name="connsiteX3" fmla="*/ 2810556 w 2948252"/>
                <a:gd name="connsiteY3" fmla="*/ 2376263 h 3207401"/>
                <a:gd name="connsiteX4" fmla="*/ 1948879 w 2948252"/>
                <a:gd name="connsiteY4" fmla="*/ 3207401 h 3207401"/>
                <a:gd name="connsiteX5" fmla="*/ 0 w 2948252"/>
                <a:gd name="connsiteY5" fmla="*/ 1785601 h 3207401"/>
                <a:gd name="connsiteX0" fmla="*/ 0 w 2948252"/>
                <a:gd name="connsiteY0" fmla="*/ 1803711 h 3225511"/>
                <a:gd name="connsiteX1" fmla="*/ 1499058 w 2948252"/>
                <a:gd name="connsiteY1" fmla="*/ 0 h 3225511"/>
                <a:gd name="connsiteX2" fmla="*/ 2948252 w 2948252"/>
                <a:gd name="connsiteY2" fmla="*/ 2023039 h 3225511"/>
                <a:gd name="connsiteX3" fmla="*/ 2810556 w 2948252"/>
                <a:gd name="connsiteY3" fmla="*/ 2394373 h 3225511"/>
                <a:gd name="connsiteX4" fmla="*/ 1948879 w 2948252"/>
                <a:gd name="connsiteY4" fmla="*/ 3225511 h 3225511"/>
                <a:gd name="connsiteX5" fmla="*/ 0 w 2948252"/>
                <a:gd name="connsiteY5" fmla="*/ 1803711 h 3225511"/>
                <a:gd name="connsiteX0" fmla="*/ 0 w 2948252"/>
                <a:gd name="connsiteY0" fmla="*/ 1803711 h 3225511"/>
                <a:gd name="connsiteX1" fmla="*/ 1499058 w 2948252"/>
                <a:gd name="connsiteY1" fmla="*/ 0 h 3225511"/>
                <a:gd name="connsiteX2" fmla="*/ 2637355 w 2948252"/>
                <a:gd name="connsiteY2" fmla="*/ 1368839 h 3225511"/>
                <a:gd name="connsiteX3" fmla="*/ 2948252 w 2948252"/>
                <a:gd name="connsiteY3" fmla="*/ 2023039 h 3225511"/>
                <a:gd name="connsiteX4" fmla="*/ 2810556 w 2948252"/>
                <a:gd name="connsiteY4" fmla="*/ 2394373 h 3225511"/>
                <a:gd name="connsiteX5" fmla="*/ 1948879 w 2948252"/>
                <a:gd name="connsiteY5" fmla="*/ 3225511 h 3225511"/>
                <a:gd name="connsiteX6" fmla="*/ 0 w 2948252"/>
                <a:gd name="connsiteY6" fmla="*/ 1803711 h 3225511"/>
                <a:gd name="connsiteX0" fmla="*/ 0 w 2948252"/>
                <a:gd name="connsiteY0" fmla="*/ 1690628 h 3112428"/>
                <a:gd name="connsiteX1" fmla="*/ 1391582 w 2948252"/>
                <a:gd name="connsiteY1" fmla="*/ 0 h 3112428"/>
                <a:gd name="connsiteX2" fmla="*/ 2637355 w 2948252"/>
                <a:gd name="connsiteY2" fmla="*/ 1255756 h 3112428"/>
                <a:gd name="connsiteX3" fmla="*/ 2948252 w 2948252"/>
                <a:gd name="connsiteY3" fmla="*/ 1909956 h 3112428"/>
                <a:gd name="connsiteX4" fmla="*/ 2810556 w 2948252"/>
                <a:gd name="connsiteY4" fmla="*/ 2281290 h 3112428"/>
                <a:gd name="connsiteX5" fmla="*/ 1948879 w 2948252"/>
                <a:gd name="connsiteY5" fmla="*/ 3112428 h 3112428"/>
                <a:gd name="connsiteX6" fmla="*/ 0 w 2948252"/>
                <a:gd name="connsiteY6" fmla="*/ 1690628 h 3112428"/>
                <a:gd name="connsiteX0" fmla="*/ 0 w 3023640"/>
                <a:gd name="connsiteY0" fmla="*/ 1618976 h 3112428"/>
                <a:gd name="connsiteX1" fmla="*/ 1466970 w 3023640"/>
                <a:gd name="connsiteY1" fmla="*/ 0 h 3112428"/>
                <a:gd name="connsiteX2" fmla="*/ 2712743 w 3023640"/>
                <a:gd name="connsiteY2" fmla="*/ 1255756 h 3112428"/>
                <a:gd name="connsiteX3" fmla="*/ 3023640 w 3023640"/>
                <a:gd name="connsiteY3" fmla="*/ 1909956 h 3112428"/>
                <a:gd name="connsiteX4" fmla="*/ 2885944 w 3023640"/>
                <a:gd name="connsiteY4" fmla="*/ 2281290 h 3112428"/>
                <a:gd name="connsiteX5" fmla="*/ 2024267 w 3023640"/>
                <a:gd name="connsiteY5" fmla="*/ 3112428 h 3112428"/>
                <a:gd name="connsiteX6" fmla="*/ 0 w 3023640"/>
                <a:gd name="connsiteY6" fmla="*/ 1618976 h 3112428"/>
                <a:gd name="connsiteX0" fmla="*/ 0 w 3023640"/>
                <a:gd name="connsiteY0" fmla="*/ 1618976 h 3112428"/>
                <a:gd name="connsiteX1" fmla="*/ 1466970 w 3023640"/>
                <a:gd name="connsiteY1" fmla="*/ 0 h 3112428"/>
                <a:gd name="connsiteX2" fmla="*/ 2712743 w 3023640"/>
                <a:gd name="connsiteY2" fmla="*/ 1255756 h 3112428"/>
                <a:gd name="connsiteX3" fmla="*/ 3023640 w 3023640"/>
                <a:gd name="connsiteY3" fmla="*/ 1909956 h 3112428"/>
                <a:gd name="connsiteX4" fmla="*/ 2885944 w 3023640"/>
                <a:gd name="connsiteY4" fmla="*/ 2281290 h 3112428"/>
                <a:gd name="connsiteX5" fmla="*/ 2024267 w 3023640"/>
                <a:gd name="connsiteY5" fmla="*/ 3112428 h 3112428"/>
                <a:gd name="connsiteX6" fmla="*/ 1127084 w 3023640"/>
                <a:gd name="connsiteY6" fmla="*/ 2546698 h 3112428"/>
                <a:gd name="connsiteX7" fmla="*/ 0 w 3023640"/>
                <a:gd name="connsiteY7" fmla="*/ 1618976 h 3112428"/>
                <a:gd name="connsiteX0" fmla="*/ 0 w 3023640"/>
                <a:gd name="connsiteY0" fmla="*/ 1618976 h 3223642"/>
                <a:gd name="connsiteX1" fmla="*/ 1466970 w 3023640"/>
                <a:gd name="connsiteY1" fmla="*/ 0 h 3223642"/>
                <a:gd name="connsiteX2" fmla="*/ 2712743 w 3023640"/>
                <a:gd name="connsiteY2" fmla="*/ 1255756 h 3223642"/>
                <a:gd name="connsiteX3" fmla="*/ 3023640 w 3023640"/>
                <a:gd name="connsiteY3" fmla="*/ 1909956 h 3223642"/>
                <a:gd name="connsiteX4" fmla="*/ 2885944 w 3023640"/>
                <a:gd name="connsiteY4" fmla="*/ 2281290 h 3223642"/>
                <a:gd name="connsiteX5" fmla="*/ 1990311 w 3023640"/>
                <a:gd name="connsiteY5" fmla="*/ 3223642 h 3223642"/>
                <a:gd name="connsiteX6" fmla="*/ 1127084 w 3023640"/>
                <a:gd name="connsiteY6" fmla="*/ 2546698 h 3223642"/>
                <a:gd name="connsiteX7" fmla="*/ 0 w 3023640"/>
                <a:gd name="connsiteY7" fmla="*/ 1618976 h 3223642"/>
                <a:gd name="connsiteX0" fmla="*/ 0 w 3023640"/>
                <a:gd name="connsiteY0" fmla="*/ 1618976 h 3223642"/>
                <a:gd name="connsiteX1" fmla="*/ 1466970 w 3023640"/>
                <a:gd name="connsiteY1" fmla="*/ 0 h 3223642"/>
                <a:gd name="connsiteX2" fmla="*/ 2712743 w 3023640"/>
                <a:gd name="connsiteY2" fmla="*/ 1255756 h 3223642"/>
                <a:gd name="connsiteX3" fmla="*/ 3023640 w 3023640"/>
                <a:gd name="connsiteY3" fmla="*/ 1909956 h 3223642"/>
                <a:gd name="connsiteX4" fmla="*/ 2885944 w 3023640"/>
                <a:gd name="connsiteY4" fmla="*/ 2281290 h 3223642"/>
                <a:gd name="connsiteX5" fmla="*/ 2559778 w 3023640"/>
                <a:gd name="connsiteY5" fmla="*/ 2473498 h 3223642"/>
                <a:gd name="connsiteX6" fmla="*/ 1990311 w 3023640"/>
                <a:gd name="connsiteY6" fmla="*/ 3223642 h 3223642"/>
                <a:gd name="connsiteX7" fmla="*/ 1127084 w 3023640"/>
                <a:gd name="connsiteY7" fmla="*/ 2546698 h 3223642"/>
                <a:gd name="connsiteX8" fmla="*/ 0 w 3023640"/>
                <a:gd name="connsiteY8" fmla="*/ 1618976 h 3223642"/>
                <a:gd name="connsiteX0" fmla="*/ 0 w 3032983"/>
                <a:gd name="connsiteY0" fmla="*/ 1618976 h 3223642"/>
                <a:gd name="connsiteX1" fmla="*/ 1466970 w 3032983"/>
                <a:gd name="connsiteY1" fmla="*/ 0 h 3223642"/>
                <a:gd name="connsiteX2" fmla="*/ 2712743 w 3032983"/>
                <a:gd name="connsiteY2" fmla="*/ 1255756 h 3223642"/>
                <a:gd name="connsiteX3" fmla="*/ 3023640 w 3032983"/>
                <a:gd name="connsiteY3" fmla="*/ 1909956 h 3223642"/>
                <a:gd name="connsiteX4" fmla="*/ 3032983 w 3032983"/>
                <a:gd name="connsiteY4" fmla="*/ 2277553 h 3223642"/>
                <a:gd name="connsiteX5" fmla="*/ 2559778 w 3032983"/>
                <a:gd name="connsiteY5" fmla="*/ 2473498 h 3223642"/>
                <a:gd name="connsiteX6" fmla="*/ 1990311 w 3032983"/>
                <a:gd name="connsiteY6" fmla="*/ 3223642 h 3223642"/>
                <a:gd name="connsiteX7" fmla="*/ 1127084 w 3032983"/>
                <a:gd name="connsiteY7" fmla="*/ 2546698 h 3223642"/>
                <a:gd name="connsiteX8" fmla="*/ 0 w 3032983"/>
                <a:gd name="connsiteY8" fmla="*/ 1618976 h 3223642"/>
                <a:gd name="connsiteX0" fmla="*/ 0 w 3032983"/>
                <a:gd name="connsiteY0" fmla="*/ 1618976 h 3223642"/>
                <a:gd name="connsiteX1" fmla="*/ 1466970 w 3032983"/>
                <a:gd name="connsiteY1" fmla="*/ 0 h 3223642"/>
                <a:gd name="connsiteX2" fmla="*/ 2712743 w 3032983"/>
                <a:gd name="connsiteY2" fmla="*/ 1255756 h 3223642"/>
                <a:gd name="connsiteX3" fmla="*/ 2982207 w 3032983"/>
                <a:gd name="connsiteY3" fmla="*/ 1727091 h 3223642"/>
                <a:gd name="connsiteX4" fmla="*/ 3032983 w 3032983"/>
                <a:gd name="connsiteY4" fmla="*/ 2277553 h 3223642"/>
                <a:gd name="connsiteX5" fmla="*/ 2559778 w 3032983"/>
                <a:gd name="connsiteY5" fmla="*/ 2473498 h 3223642"/>
                <a:gd name="connsiteX6" fmla="*/ 1990311 w 3032983"/>
                <a:gd name="connsiteY6" fmla="*/ 3223642 h 3223642"/>
                <a:gd name="connsiteX7" fmla="*/ 1127084 w 3032983"/>
                <a:gd name="connsiteY7" fmla="*/ 2546698 h 3223642"/>
                <a:gd name="connsiteX8" fmla="*/ 0 w 3032983"/>
                <a:gd name="connsiteY8" fmla="*/ 1618976 h 3223642"/>
                <a:gd name="connsiteX0" fmla="*/ 0 w 3032983"/>
                <a:gd name="connsiteY0" fmla="*/ 1240167 h 2844833"/>
                <a:gd name="connsiteX1" fmla="*/ 1035197 w 3032983"/>
                <a:gd name="connsiteY1" fmla="*/ 0 h 2844833"/>
                <a:gd name="connsiteX2" fmla="*/ 2712743 w 3032983"/>
                <a:gd name="connsiteY2" fmla="*/ 876947 h 2844833"/>
                <a:gd name="connsiteX3" fmla="*/ 2982207 w 3032983"/>
                <a:gd name="connsiteY3" fmla="*/ 1348282 h 2844833"/>
                <a:gd name="connsiteX4" fmla="*/ 3032983 w 3032983"/>
                <a:gd name="connsiteY4" fmla="*/ 1898744 h 2844833"/>
                <a:gd name="connsiteX5" fmla="*/ 2559778 w 3032983"/>
                <a:gd name="connsiteY5" fmla="*/ 2094689 h 2844833"/>
                <a:gd name="connsiteX6" fmla="*/ 1990311 w 3032983"/>
                <a:gd name="connsiteY6" fmla="*/ 2844833 h 2844833"/>
                <a:gd name="connsiteX7" fmla="*/ 1127084 w 3032983"/>
                <a:gd name="connsiteY7" fmla="*/ 2167889 h 2844833"/>
                <a:gd name="connsiteX8" fmla="*/ 0 w 3032983"/>
                <a:gd name="connsiteY8" fmla="*/ 1240167 h 2844833"/>
                <a:gd name="connsiteX0" fmla="*/ 0 w 3032983"/>
                <a:gd name="connsiteY0" fmla="*/ 1240167 h 2844833"/>
                <a:gd name="connsiteX1" fmla="*/ 1035197 w 3032983"/>
                <a:gd name="connsiteY1" fmla="*/ 0 h 2844833"/>
                <a:gd name="connsiteX2" fmla="*/ 2482841 w 3032983"/>
                <a:gd name="connsiteY2" fmla="*/ 514956 h 2844833"/>
                <a:gd name="connsiteX3" fmla="*/ 2982207 w 3032983"/>
                <a:gd name="connsiteY3" fmla="*/ 1348282 h 2844833"/>
                <a:gd name="connsiteX4" fmla="*/ 3032983 w 3032983"/>
                <a:gd name="connsiteY4" fmla="*/ 1898744 h 2844833"/>
                <a:gd name="connsiteX5" fmla="*/ 2559778 w 3032983"/>
                <a:gd name="connsiteY5" fmla="*/ 2094689 h 2844833"/>
                <a:gd name="connsiteX6" fmla="*/ 1990311 w 3032983"/>
                <a:gd name="connsiteY6" fmla="*/ 2844833 h 2844833"/>
                <a:gd name="connsiteX7" fmla="*/ 1127084 w 3032983"/>
                <a:gd name="connsiteY7" fmla="*/ 2167889 h 2844833"/>
                <a:gd name="connsiteX8" fmla="*/ 0 w 3032983"/>
                <a:gd name="connsiteY8" fmla="*/ 1240167 h 2844833"/>
                <a:gd name="connsiteX0" fmla="*/ 0 w 3032983"/>
                <a:gd name="connsiteY0" fmla="*/ 1240167 h 2844833"/>
                <a:gd name="connsiteX1" fmla="*/ 1035197 w 3032983"/>
                <a:gd name="connsiteY1" fmla="*/ 0 h 2844833"/>
                <a:gd name="connsiteX2" fmla="*/ 2482841 w 3032983"/>
                <a:gd name="connsiteY2" fmla="*/ 514956 h 2844833"/>
                <a:gd name="connsiteX3" fmla="*/ 2872862 w 3032983"/>
                <a:gd name="connsiteY3" fmla="*/ 1387845 h 2844833"/>
                <a:gd name="connsiteX4" fmla="*/ 3032983 w 3032983"/>
                <a:gd name="connsiteY4" fmla="*/ 1898744 h 2844833"/>
                <a:gd name="connsiteX5" fmla="*/ 2559778 w 3032983"/>
                <a:gd name="connsiteY5" fmla="*/ 2094689 h 2844833"/>
                <a:gd name="connsiteX6" fmla="*/ 1990311 w 3032983"/>
                <a:gd name="connsiteY6" fmla="*/ 2844833 h 2844833"/>
                <a:gd name="connsiteX7" fmla="*/ 1127084 w 3032983"/>
                <a:gd name="connsiteY7" fmla="*/ 2167889 h 2844833"/>
                <a:gd name="connsiteX8" fmla="*/ 0 w 3032983"/>
                <a:gd name="connsiteY8" fmla="*/ 1240167 h 2844833"/>
                <a:gd name="connsiteX0" fmla="*/ 0 w 3106502"/>
                <a:gd name="connsiteY0" fmla="*/ 1240167 h 2844833"/>
                <a:gd name="connsiteX1" fmla="*/ 1035197 w 3106502"/>
                <a:gd name="connsiteY1" fmla="*/ 0 h 2844833"/>
                <a:gd name="connsiteX2" fmla="*/ 2482841 w 3106502"/>
                <a:gd name="connsiteY2" fmla="*/ 514956 h 2844833"/>
                <a:gd name="connsiteX3" fmla="*/ 2872862 w 3106502"/>
                <a:gd name="connsiteY3" fmla="*/ 1387845 h 2844833"/>
                <a:gd name="connsiteX4" fmla="*/ 3106502 w 3106502"/>
                <a:gd name="connsiteY4" fmla="*/ 1896875 h 2844833"/>
                <a:gd name="connsiteX5" fmla="*/ 2559778 w 3106502"/>
                <a:gd name="connsiteY5" fmla="*/ 2094689 h 2844833"/>
                <a:gd name="connsiteX6" fmla="*/ 1990311 w 3106502"/>
                <a:gd name="connsiteY6" fmla="*/ 2844833 h 2844833"/>
                <a:gd name="connsiteX7" fmla="*/ 1127084 w 3106502"/>
                <a:gd name="connsiteY7" fmla="*/ 2167889 h 2844833"/>
                <a:gd name="connsiteX8" fmla="*/ 0 w 3106502"/>
                <a:gd name="connsiteY8" fmla="*/ 1240167 h 2844833"/>
                <a:gd name="connsiteX0" fmla="*/ 0 w 3106502"/>
                <a:gd name="connsiteY0" fmla="*/ 1240167 h 2697794"/>
                <a:gd name="connsiteX1" fmla="*/ 1035197 w 3106502"/>
                <a:gd name="connsiteY1" fmla="*/ 0 h 2697794"/>
                <a:gd name="connsiteX2" fmla="*/ 2482841 w 3106502"/>
                <a:gd name="connsiteY2" fmla="*/ 514956 h 2697794"/>
                <a:gd name="connsiteX3" fmla="*/ 2872862 w 3106502"/>
                <a:gd name="connsiteY3" fmla="*/ 1387845 h 2697794"/>
                <a:gd name="connsiteX4" fmla="*/ 3106502 w 3106502"/>
                <a:gd name="connsiteY4" fmla="*/ 1896875 h 2697794"/>
                <a:gd name="connsiteX5" fmla="*/ 2559778 w 3106502"/>
                <a:gd name="connsiteY5" fmla="*/ 2094689 h 2697794"/>
                <a:gd name="connsiteX6" fmla="*/ 1986573 w 3106502"/>
                <a:gd name="connsiteY6" fmla="*/ 2697794 h 2697794"/>
                <a:gd name="connsiteX7" fmla="*/ 1127084 w 3106502"/>
                <a:gd name="connsiteY7" fmla="*/ 2167889 h 2697794"/>
                <a:gd name="connsiteX8" fmla="*/ 0 w 3106502"/>
                <a:gd name="connsiteY8" fmla="*/ 1240167 h 2697794"/>
                <a:gd name="connsiteX0" fmla="*/ 0 w 3106502"/>
                <a:gd name="connsiteY0" fmla="*/ 1337979 h 2795606"/>
                <a:gd name="connsiteX1" fmla="*/ 1035197 w 3106502"/>
                <a:gd name="connsiteY1" fmla="*/ 97812 h 2795606"/>
                <a:gd name="connsiteX2" fmla="*/ 1989081 w 3106502"/>
                <a:gd name="connsiteY2" fmla="*/ 0 h 2795606"/>
                <a:gd name="connsiteX3" fmla="*/ 2872862 w 3106502"/>
                <a:gd name="connsiteY3" fmla="*/ 1485657 h 2795606"/>
                <a:gd name="connsiteX4" fmla="*/ 3106502 w 3106502"/>
                <a:gd name="connsiteY4" fmla="*/ 1994687 h 2795606"/>
                <a:gd name="connsiteX5" fmla="*/ 2559778 w 3106502"/>
                <a:gd name="connsiteY5" fmla="*/ 2192501 h 2795606"/>
                <a:gd name="connsiteX6" fmla="*/ 1986573 w 3106502"/>
                <a:gd name="connsiteY6" fmla="*/ 2795606 h 2795606"/>
                <a:gd name="connsiteX7" fmla="*/ 1127084 w 3106502"/>
                <a:gd name="connsiteY7" fmla="*/ 2265701 h 2795606"/>
                <a:gd name="connsiteX8" fmla="*/ 0 w 3106502"/>
                <a:gd name="connsiteY8" fmla="*/ 1337979 h 2795606"/>
                <a:gd name="connsiteX0" fmla="*/ 0 w 3106502"/>
                <a:gd name="connsiteY0" fmla="*/ 1353248 h 2810875"/>
                <a:gd name="connsiteX1" fmla="*/ 1142673 w 3106502"/>
                <a:gd name="connsiteY1" fmla="*/ 0 h 2810875"/>
                <a:gd name="connsiteX2" fmla="*/ 1989081 w 3106502"/>
                <a:gd name="connsiteY2" fmla="*/ 15269 h 2810875"/>
                <a:gd name="connsiteX3" fmla="*/ 2872862 w 3106502"/>
                <a:gd name="connsiteY3" fmla="*/ 1500926 h 2810875"/>
                <a:gd name="connsiteX4" fmla="*/ 3106502 w 3106502"/>
                <a:gd name="connsiteY4" fmla="*/ 2009956 h 2810875"/>
                <a:gd name="connsiteX5" fmla="*/ 2559778 w 3106502"/>
                <a:gd name="connsiteY5" fmla="*/ 2207770 h 2810875"/>
                <a:gd name="connsiteX6" fmla="*/ 1986573 w 3106502"/>
                <a:gd name="connsiteY6" fmla="*/ 2810875 h 2810875"/>
                <a:gd name="connsiteX7" fmla="*/ 1127084 w 3106502"/>
                <a:gd name="connsiteY7" fmla="*/ 2280970 h 2810875"/>
                <a:gd name="connsiteX8" fmla="*/ 0 w 3106502"/>
                <a:gd name="connsiteY8" fmla="*/ 1353248 h 2810875"/>
                <a:gd name="connsiteX0" fmla="*/ 0 w 3106502"/>
                <a:gd name="connsiteY0" fmla="*/ 1353248 h 2810875"/>
                <a:gd name="connsiteX1" fmla="*/ 1142673 w 3106502"/>
                <a:gd name="connsiteY1" fmla="*/ 0 h 2810875"/>
                <a:gd name="connsiteX2" fmla="*/ 1989081 w 3106502"/>
                <a:gd name="connsiteY2" fmla="*/ 15269 h 2810875"/>
                <a:gd name="connsiteX3" fmla="*/ 2872862 w 3106502"/>
                <a:gd name="connsiteY3" fmla="*/ 1500926 h 2810875"/>
                <a:gd name="connsiteX4" fmla="*/ 3106502 w 3106502"/>
                <a:gd name="connsiteY4" fmla="*/ 2009956 h 2810875"/>
                <a:gd name="connsiteX5" fmla="*/ 2710555 w 3106502"/>
                <a:gd name="connsiteY5" fmla="*/ 2351072 h 2810875"/>
                <a:gd name="connsiteX6" fmla="*/ 1986573 w 3106502"/>
                <a:gd name="connsiteY6" fmla="*/ 2810875 h 2810875"/>
                <a:gd name="connsiteX7" fmla="*/ 1127084 w 3106502"/>
                <a:gd name="connsiteY7" fmla="*/ 2280970 h 2810875"/>
                <a:gd name="connsiteX8" fmla="*/ 0 w 3106502"/>
                <a:gd name="connsiteY8" fmla="*/ 1353248 h 281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6502" h="2810875">
                  <a:moveTo>
                    <a:pt x="0" y="1353248"/>
                  </a:moveTo>
                  <a:lnTo>
                    <a:pt x="1142673" y="0"/>
                  </a:lnTo>
                  <a:lnTo>
                    <a:pt x="1989081" y="15269"/>
                  </a:lnTo>
                  <a:lnTo>
                    <a:pt x="2872862" y="1500926"/>
                  </a:lnTo>
                  <a:lnTo>
                    <a:pt x="3106502" y="2009956"/>
                  </a:lnTo>
                  <a:lnTo>
                    <a:pt x="2710555" y="2351072"/>
                  </a:lnTo>
                  <a:lnTo>
                    <a:pt x="1986573" y="2810875"/>
                  </a:lnTo>
                  <a:lnTo>
                    <a:pt x="1127084" y="2280970"/>
                  </a:lnTo>
                  <a:lnTo>
                    <a:pt x="0" y="1353248"/>
                  </a:lnTo>
                  <a:close/>
                </a:path>
              </a:pathLst>
            </a:custGeom>
            <a:solidFill>
              <a:srgbClr val="70AD4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04049" y="1059582"/>
              <a:ext cx="3816423" cy="143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云台山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spcAft>
                  <a:spcPts val="600"/>
                </a:spcAft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时间：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月的一个周末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004049" y="1851670"/>
              <a:ext cx="3240360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安排：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周五晚上乘火车硬卧赴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河南焦作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，游览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日，于周日晚上乘高铁返回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简介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世界地质公园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国家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5A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级旅游景区，有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百家岩、红石峡、子房湖、泉瀑峡、猕猴谷、叠彩洞、茱萸峰、青龙峡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等主要景点。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山区地形复杂，气候随海拔与山势山形变化各异，泉源丰富、植被茂盛，原始次生林覆盖了整个山峦，各种树木和奇花异草种类达四百多种。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804248" y="4424213"/>
            <a:ext cx="1853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点击空白处 返回月历</a:t>
            </a:r>
          </a:p>
        </p:txBody>
      </p:sp>
    </p:spTree>
    <p:extLst>
      <p:ext uri="{BB962C8B-B14F-4D97-AF65-F5344CB8AC3E}">
        <p14:creationId xmlns:p14="http://schemas.microsoft.com/office/powerpoint/2010/main" val="2600363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等腰三角形 2"/>
          <p:cNvSpPr/>
          <p:nvPr/>
        </p:nvSpPr>
        <p:spPr>
          <a:xfrm rot="16200000" flipV="1">
            <a:off x="708921" y="1311610"/>
            <a:ext cx="4011910" cy="2520280"/>
          </a:xfrm>
          <a:prstGeom prst="triangle">
            <a:avLst/>
          </a:prstGeom>
          <a:solidFill>
            <a:srgbClr val="008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 rot="17273092" flipV="1">
            <a:off x="996953" y="1311610"/>
            <a:ext cx="4011910" cy="2520280"/>
          </a:xfrm>
          <a:prstGeom prst="triangle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30800" y="1803663"/>
            <a:ext cx="1210588" cy="1272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80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夏</a:t>
            </a:r>
            <a:endParaRPr lang="en-US" altLang="zh-CN" sz="8000" dirty="0" smtClean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纳凉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318022" y="771550"/>
            <a:ext cx="4897114" cy="4023484"/>
            <a:chOff x="4318022" y="771550"/>
            <a:chExt cx="4897114" cy="4023484"/>
          </a:xfrm>
        </p:grpSpPr>
        <p:sp>
          <p:nvSpPr>
            <p:cNvPr id="12" name="等腰三角形 11"/>
            <p:cNvSpPr/>
            <p:nvPr/>
          </p:nvSpPr>
          <p:spPr>
            <a:xfrm rot="11431771" flipV="1">
              <a:off x="6732368" y="771550"/>
              <a:ext cx="2279088" cy="1431722"/>
            </a:xfrm>
            <a:prstGeom prst="triangle">
              <a:avLst/>
            </a:prstGeom>
            <a:solidFill>
              <a:srgbClr val="008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等腰三角形 12"/>
            <p:cNvSpPr/>
            <p:nvPr/>
          </p:nvSpPr>
          <p:spPr>
            <a:xfrm rot="12666055" flipV="1">
              <a:off x="6936048" y="891012"/>
              <a:ext cx="2279088" cy="1431722"/>
            </a:xfrm>
            <a:prstGeom prst="triangle">
              <a:avLst/>
            </a:prstGeom>
            <a:solidFill>
              <a:srgbClr val="008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1" name="图片 10" descr="u=1670386471,2795454742&amp;fm=23&amp;gp=0.jpg"/>
            <p:cNvPicPr>
              <a:picLocks noChangeAspect="1"/>
            </p:cNvPicPr>
            <p:nvPr/>
          </p:nvPicPr>
          <p:blipFill>
            <a:blip r:embed="rId3" cstate="print"/>
            <a:srcRect r="5695" b="5423"/>
            <a:stretch>
              <a:fillRect/>
            </a:stretch>
          </p:blipFill>
          <p:spPr>
            <a:xfrm>
              <a:off x="4532313" y="1536970"/>
              <a:ext cx="3927475" cy="2668318"/>
            </a:xfrm>
            <a:prstGeom prst="rect">
              <a:avLst/>
            </a:prstGeom>
          </p:spPr>
        </p:pic>
        <p:sp>
          <p:nvSpPr>
            <p:cNvPr id="14" name="任意多边形 13"/>
            <p:cNvSpPr/>
            <p:nvPr/>
          </p:nvSpPr>
          <p:spPr>
            <a:xfrm rot="2612638" flipV="1">
              <a:off x="4318022" y="902835"/>
              <a:ext cx="4301551" cy="3892199"/>
            </a:xfrm>
            <a:custGeom>
              <a:avLst/>
              <a:gdLst>
                <a:gd name="connsiteX0" fmla="*/ 0 w 2901214"/>
                <a:gd name="connsiteY0" fmla="*/ 1785601 h 1785601"/>
                <a:gd name="connsiteX1" fmla="*/ 1661032 w 2901214"/>
                <a:gd name="connsiteY1" fmla="*/ 0 h 1785601"/>
                <a:gd name="connsiteX2" fmla="*/ 2901214 w 2901214"/>
                <a:gd name="connsiteY2" fmla="*/ 1785601 h 1785601"/>
                <a:gd name="connsiteX3" fmla="*/ 0 w 2901214"/>
                <a:gd name="connsiteY3" fmla="*/ 1785601 h 1785601"/>
                <a:gd name="connsiteX0" fmla="*/ 0 w 2901214"/>
                <a:gd name="connsiteY0" fmla="*/ 1785601 h 3207401"/>
                <a:gd name="connsiteX1" fmla="*/ 1661032 w 2901214"/>
                <a:gd name="connsiteY1" fmla="*/ 0 h 3207401"/>
                <a:gd name="connsiteX2" fmla="*/ 2901214 w 2901214"/>
                <a:gd name="connsiteY2" fmla="*/ 1785601 h 3207401"/>
                <a:gd name="connsiteX3" fmla="*/ 1948879 w 2901214"/>
                <a:gd name="connsiteY3" fmla="*/ 3207401 h 3207401"/>
                <a:gd name="connsiteX4" fmla="*/ 0 w 2901214"/>
                <a:gd name="connsiteY4" fmla="*/ 1785601 h 3207401"/>
                <a:gd name="connsiteX0" fmla="*/ 0 w 2810556"/>
                <a:gd name="connsiteY0" fmla="*/ 1785601 h 3207401"/>
                <a:gd name="connsiteX1" fmla="*/ 1661032 w 2810556"/>
                <a:gd name="connsiteY1" fmla="*/ 0 h 3207401"/>
                <a:gd name="connsiteX2" fmla="*/ 2810556 w 2810556"/>
                <a:gd name="connsiteY2" fmla="*/ 2376263 h 3207401"/>
                <a:gd name="connsiteX3" fmla="*/ 1948879 w 2810556"/>
                <a:gd name="connsiteY3" fmla="*/ 3207401 h 3207401"/>
                <a:gd name="connsiteX4" fmla="*/ 0 w 2810556"/>
                <a:gd name="connsiteY4" fmla="*/ 1785601 h 3207401"/>
                <a:gd name="connsiteX0" fmla="*/ 0 w 2948252"/>
                <a:gd name="connsiteY0" fmla="*/ 1785601 h 3207401"/>
                <a:gd name="connsiteX1" fmla="*/ 1661032 w 2948252"/>
                <a:gd name="connsiteY1" fmla="*/ 0 h 3207401"/>
                <a:gd name="connsiteX2" fmla="*/ 2948252 w 2948252"/>
                <a:gd name="connsiteY2" fmla="*/ 2004929 h 3207401"/>
                <a:gd name="connsiteX3" fmla="*/ 2810556 w 2948252"/>
                <a:gd name="connsiteY3" fmla="*/ 2376263 h 3207401"/>
                <a:gd name="connsiteX4" fmla="*/ 1948879 w 2948252"/>
                <a:gd name="connsiteY4" fmla="*/ 3207401 h 3207401"/>
                <a:gd name="connsiteX5" fmla="*/ 0 w 2948252"/>
                <a:gd name="connsiteY5" fmla="*/ 1785601 h 3207401"/>
                <a:gd name="connsiteX0" fmla="*/ 0 w 2948252"/>
                <a:gd name="connsiteY0" fmla="*/ 1803711 h 3225511"/>
                <a:gd name="connsiteX1" fmla="*/ 1499058 w 2948252"/>
                <a:gd name="connsiteY1" fmla="*/ 0 h 3225511"/>
                <a:gd name="connsiteX2" fmla="*/ 2948252 w 2948252"/>
                <a:gd name="connsiteY2" fmla="*/ 2023039 h 3225511"/>
                <a:gd name="connsiteX3" fmla="*/ 2810556 w 2948252"/>
                <a:gd name="connsiteY3" fmla="*/ 2394373 h 3225511"/>
                <a:gd name="connsiteX4" fmla="*/ 1948879 w 2948252"/>
                <a:gd name="connsiteY4" fmla="*/ 3225511 h 3225511"/>
                <a:gd name="connsiteX5" fmla="*/ 0 w 2948252"/>
                <a:gd name="connsiteY5" fmla="*/ 1803711 h 3225511"/>
                <a:gd name="connsiteX0" fmla="*/ 0 w 2948252"/>
                <a:gd name="connsiteY0" fmla="*/ 1803711 h 3225511"/>
                <a:gd name="connsiteX1" fmla="*/ 1499058 w 2948252"/>
                <a:gd name="connsiteY1" fmla="*/ 0 h 3225511"/>
                <a:gd name="connsiteX2" fmla="*/ 2637355 w 2948252"/>
                <a:gd name="connsiteY2" fmla="*/ 1368839 h 3225511"/>
                <a:gd name="connsiteX3" fmla="*/ 2948252 w 2948252"/>
                <a:gd name="connsiteY3" fmla="*/ 2023039 h 3225511"/>
                <a:gd name="connsiteX4" fmla="*/ 2810556 w 2948252"/>
                <a:gd name="connsiteY4" fmla="*/ 2394373 h 3225511"/>
                <a:gd name="connsiteX5" fmla="*/ 1948879 w 2948252"/>
                <a:gd name="connsiteY5" fmla="*/ 3225511 h 3225511"/>
                <a:gd name="connsiteX6" fmla="*/ 0 w 2948252"/>
                <a:gd name="connsiteY6" fmla="*/ 1803711 h 3225511"/>
                <a:gd name="connsiteX0" fmla="*/ 0 w 2948252"/>
                <a:gd name="connsiteY0" fmla="*/ 1690628 h 3112428"/>
                <a:gd name="connsiteX1" fmla="*/ 1391582 w 2948252"/>
                <a:gd name="connsiteY1" fmla="*/ 0 h 3112428"/>
                <a:gd name="connsiteX2" fmla="*/ 2637355 w 2948252"/>
                <a:gd name="connsiteY2" fmla="*/ 1255756 h 3112428"/>
                <a:gd name="connsiteX3" fmla="*/ 2948252 w 2948252"/>
                <a:gd name="connsiteY3" fmla="*/ 1909956 h 3112428"/>
                <a:gd name="connsiteX4" fmla="*/ 2810556 w 2948252"/>
                <a:gd name="connsiteY4" fmla="*/ 2281290 h 3112428"/>
                <a:gd name="connsiteX5" fmla="*/ 1948879 w 2948252"/>
                <a:gd name="connsiteY5" fmla="*/ 3112428 h 3112428"/>
                <a:gd name="connsiteX6" fmla="*/ 0 w 2948252"/>
                <a:gd name="connsiteY6" fmla="*/ 1690628 h 3112428"/>
                <a:gd name="connsiteX0" fmla="*/ 0 w 3023640"/>
                <a:gd name="connsiteY0" fmla="*/ 1618976 h 3112428"/>
                <a:gd name="connsiteX1" fmla="*/ 1466970 w 3023640"/>
                <a:gd name="connsiteY1" fmla="*/ 0 h 3112428"/>
                <a:gd name="connsiteX2" fmla="*/ 2712743 w 3023640"/>
                <a:gd name="connsiteY2" fmla="*/ 1255756 h 3112428"/>
                <a:gd name="connsiteX3" fmla="*/ 3023640 w 3023640"/>
                <a:gd name="connsiteY3" fmla="*/ 1909956 h 3112428"/>
                <a:gd name="connsiteX4" fmla="*/ 2885944 w 3023640"/>
                <a:gd name="connsiteY4" fmla="*/ 2281290 h 3112428"/>
                <a:gd name="connsiteX5" fmla="*/ 2024267 w 3023640"/>
                <a:gd name="connsiteY5" fmla="*/ 3112428 h 3112428"/>
                <a:gd name="connsiteX6" fmla="*/ 0 w 3023640"/>
                <a:gd name="connsiteY6" fmla="*/ 1618976 h 3112428"/>
                <a:gd name="connsiteX0" fmla="*/ 0 w 3023640"/>
                <a:gd name="connsiteY0" fmla="*/ 1618976 h 3112428"/>
                <a:gd name="connsiteX1" fmla="*/ 1466970 w 3023640"/>
                <a:gd name="connsiteY1" fmla="*/ 0 h 3112428"/>
                <a:gd name="connsiteX2" fmla="*/ 2712743 w 3023640"/>
                <a:gd name="connsiteY2" fmla="*/ 1255756 h 3112428"/>
                <a:gd name="connsiteX3" fmla="*/ 3023640 w 3023640"/>
                <a:gd name="connsiteY3" fmla="*/ 1909956 h 3112428"/>
                <a:gd name="connsiteX4" fmla="*/ 2885944 w 3023640"/>
                <a:gd name="connsiteY4" fmla="*/ 2281290 h 3112428"/>
                <a:gd name="connsiteX5" fmla="*/ 2024267 w 3023640"/>
                <a:gd name="connsiteY5" fmla="*/ 3112428 h 3112428"/>
                <a:gd name="connsiteX6" fmla="*/ 1127084 w 3023640"/>
                <a:gd name="connsiteY6" fmla="*/ 2546698 h 3112428"/>
                <a:gd name="connsiteX7" fmla="*/ 0 w 3023640"/>
                <a:gd name="connsiteY7" fmla="*/ 1618976 h 3112428"/>
                <a:gd name="connsiteX0" fmla="*/ 0 w 3023640"/>
                <a:gd name="connsiteY0" fmla="*/ 1618976 h 3223642"/>
                <a:gd name="connsiteX1" fmla="*/ 1466970 w 3023640"/>
                <a:gd name="connsiteY1" fmla="*/ 0 h 3223642"/>
                <a:gd name="connsiteX2" fmla="*/ 2712743 w 3023640"/>
                <a:gd name="connsiteY2" fmla="*/ 1255756 h 3223642"/>
                <a:gd name="connsiteX3" fmla="*/ 3023640 w 3023640"/>
                <a:gd name="connsiteY3" fmla="*/ 1909956 h 3223642"/>
                <a:gd name="connsiteX4" fmla="*/ 2885944 w 3023640"/>
                <a:gd name="connsiteY4" fmla="*/ 2281290 h 3223642"/>
                <a:gd name="connsiteX5" fmla="*/ 1990311 w 3023640"/>
                <a:gd name="connsiteY5" fmla="*/ 3223642 h 3223642"/>
                <a:gd name="connsiteX6" fmla="*/ 1127084 w 3023640"/>
                <a:gd name="connsiteY6" fmla="*/ 2546698 h 3223642"/>
                <a:gd name="connsiteX7" fmla="*/ 0 w 3023640"/>
                <a:gd name="connsiteY7" fmla="*/ 1618976 h 3223642"/>
                <a:gd name="connsiteX0" fmla="*/ 0 w 3023640"/>
                <a:gd name="connsiteY0" fmla="*/ 1618976 h 3223642"/>
                <a:gd name="connsiteX1" fmla="*/ 1466970 w 3023640"/>
                <a:gd name="connsiteY1" fmla="*/ 0 h 3223642"/>
                <a:gd name="connsiteX2" fmla="*/ 2712743 w 3023640"/>
                <a:gd name="connsiteY2" fmla="*/ 1255756 h 3223642"/>
                <a:gd name="connsiteX3" fmla="*/ 3023640 w 3023640"/>
                <a:gd name="connsiteY3" fmla="*/ 1909956 h 3223642"/>
                <a:gd name="connsiteX4" fmla="*/ 2885944 w 3023640"/>
                <a:gd name="connsiteY4" fmla="*/ 2281290 h 3223642"/>
                <a:gd name="connsiteX5" fmla="*/ 2559778 w 3023640"/>
                <a:gd name="connsiteY5" fmla="*/ 2473498 h 3223642"/>
                <a:gd name="connsiteX6" fmla="*/ 1990311 w 3023640"/>
                <a:gd name="connsiteY6" fmla="*/ 3223642 h 3223642"/>
                <a:gd name="connsiteX7" fmla="*/ 1127084 w 3023640"/>
                <a:gd name="connsiteY7" fmla="*/ 2546698 h 3223642"/>
                <a:gd name="connsiteX8" fmla="*/ 0 w 3023640"/>
                <a:gd name="connsiteY8" fmla="*/ 1618976 h 3223642"/>
                <a:gd name="connsiteX0" fmla="*/ 0 w 3032983"/>
                <a:gd name="connsiteY0" fmla="*/ 1618976 h 3223642"/>
                <a:gd name="connsiteX1" fmla="*/ 1466970 w 3032983"/>
                <a:gd name="connsiteY1" fmla="*/ 0 h 3223642"/>
                <a:gd name="connsiteX2" fmla="*/ 2712743 w 3032983"/>
                <a:gd name="connsiteY2" fmla="*/ 1255756 h 3223642"/>
                <a:gd name="connsiteX3" fmla="*/ 3023640 w 3032983"/>
                <a:gd name="connsiteY3" fmla="*/ 1909956 h 3223642"/>
                <a:gd name="connsiteX4" fmla="*/ 3032983 w 3032983"/>
                <a:gd name="connsiteY4" fmla="*/ 2277553 h 3223642"/>
                <a:gd name="connsiteX5" fmla="*/ 2559778 w 3032983"/>
                <a:gd name="connsiteY5" fmla="*/ 2473498 h 3223642"/>
                <a:gd name="connsiteX6" fmla="*/ 1990311 w 3032983"/>
                <a:gd name="connsiteY6" fmla="*/ 3223642 h 3223642"/>
                <a:gd name="connsiteX7" fmla="*/ 1127084 w 3032983"/>
                <a:gd name="connsiteY7" fmla="*/ 2546698 h 3223642"/>
                <a:gd name="connsiteX8" fmla="*/ 0 w 3032983"/>
                <a:gd name="connsiteY8" fmla="*/ 1618976 h 3223642"/>
                <a:gd name="connsiteX0" fmla="*/ 0 w 3032983"/>
                <a:gd name="connsiteY0" fmla="*/ 1618976 h 3223642"/>
                <a:gd name="connsiteX1" fmla="*/ 1466970 w 3032983"/>
                <a:gd name="connsiteY1" fmla="*/ 0 h 3223642"/>
                <a:gd name="connsiteX2" fmla="*/ 2712743 w 3032983"/>
                <a:gd name="connsiteY2" fmla="*/ 1255756 h 3223642"/>
                <a:gd name="connsiteX3" fmla="*/ 2982207 w 3032983"/>
                <a:gd name="connsiteY3" fmla="*/ 1727091 h 3223642"/>
                <a:gd name="connsiteX4" fmla="*/ 3032983 w 3032983"/>
                <a:gd name="connsiteY4" fmla="*/ 2277553 h 3223642"/>
                <a:gd name="connsiteX5" fmla="*/ 2559778 w 3032983"/>
                <a:gd name="connsiteY5" fmla="*/ 2473498 h 3223642"/>
                <a:gd name="connsiteX6" fmla="*/ 1990311 w 3032983"/>
                <a:gd name="connsiteY6" fmla="*/ 3223642 h 3223642"/>
                <a:gd name="connsiteX7" fmla="*/ 1127084 w 3032983"/>
                <a:gd name="connsiteY7" fmla="*/ 2546698 h 3223642"/>
                <a:gd name="connsiteX8" fmla="*/ 0 w 3032983"/>
                <a:gd name="connsiteY8" fmla="*/ 1618976 h 3223642"/>
                <a:gd name="connsiteX0" fmla="*/ 0 w 3032983"/>
                <a:gd name="connsiteY0" fmla="*/ 1240167 h 2844833"/>
                <a:gd name="connsiteX1" fmla="*/ 1035197 w 3032983"/>
                <a:gd name="connsiteY1" fmla="*/ 0 h 2844833"/>
                <a:gd name="connsiteX2" fmla="*/ 2712743 w 3032983"/>
                <a:gd name="connsiteY2" fmla="*/ 876947 h 2844833"/>
                <a:gd name="connsiteX3" fmla="*/ 2982207 w 3032983"/>
                <a:gd name="connsiteY3" fmla="*/ 1348282 h 2844833"/>
                <a:gd name="connsiteX4" fmla="*/ 3032983 w 3032983"/>
                <a:gd name="connsiteY4" fmla="*/ 1898744 h 2844833"/>
                <a:gd name="connsiteX5" fmla="*/ 2559778 w 3032983"/>
                <a:gd name="connsiteY5" fmla="*/ 2094689 h 2844833"/>
                <a:gd name="connsiteX6" fmla="*/ 1990311 w 3032983"/>
                <a:gd name="connsiteY6" fmla="*/ 2844833 h 2844833"/>
                <a:gd name="connsiteX7" fmla="*/ 1127084 w 3032983"/>
                <a:gd name="connsiteY7" fmla="*/ 2167889 h 2844833"/>
                <a:gd name="connsiteX8" fmla="*/ 0 w 3032983"/>
                <a:gd name="connsiteY8" fmla="*/ 1240167 h 2844833"/>
                <a:gd name="connsiteX0" fmla="*/ 0 w 3032983"/>
                <a:gd name="connsiteY0" fmla="*/ 1240167 h 2844833"/>
                <a:gd name="connsiteX1" fmla="*/ 1035197 w 3032983"/>
                <a:gd name="connsiteY1" fmla="*/ 0 h 2844833"/>
                <a:gd name="connsiteX2" fmla="*/ 2482841 w 3032983"/>
                <a:gd name="connsiteY2" fmla="*/ 514956 h 2844833"/>
                <a:gd name="connsiteX3" fmla="*/ 2982207 w 3032983"/>
                <a:gd name="connsiteY3" fmla="*/ 1348282 h 2844833"/>
                <a:gd name="connsiteX4" fmla="*/ 3032983 w 3032983"/>
                <a:gd name="connsiteY4" fmla="*/ 1898744 h 2844833"/>
                <a:gd name="connsiteX5" fmla="*/ 2559778 w 3032983"/>
                <a:gd name="connsiteY5" fmla="*/ 2094689 h 2844833"/>
                <a:gd name="connsiteX6" fmla="*/ 1990311 w 3032983"/>
                <a:gd name="connsiteY6" fmla="*/ 2844833 h 2844833"/>
                <a:gd name="connsiteX7" fmla="*/ 1127084 w 3032983"/>
                <a:gd name="connsiteY7" fmla="*/ 2167889 h 2844833"/>
                <a:gd name="connsiteX8" fmla="*/ 0 w 3032983"/>
                <a:gd name="connsiteY8" fmla="*/ 1240167 h 2844833"/>
                <a:gd name="connsiteX0" fmla="*/ 0 w 3032983"/>
                <a:gd name="connsiteY0" fmla="*/ 1240167 h 2844833"/>
                <a:gd name="connsiteX1" fmla="*/ 1035197 w 3032983"/>
                <a:gd name="connsiteY1" fmla="*/ 0 h 2844833"/>
                <a:gd name="connsiteX2" fmla="*/ 2482841 w 3032983"/>
                <a:gd name="connsiteY2" fmla="*/ 514956 h 2844833"/>
                <a:gd name="connsiteX3" fmla="*/ 2872862 w 3032983"/>
                <a:gd name="connsiteY3" fmla="*/ 1387845 h 2844833"/>
                <a:gd name="connsiteX4" fmla="*/ 3032983 w 3032983"/>
                <a:gd name="connsiteY4" fmla="*/ 1898744 h 2844833"/>
                <a:gd name="connsiteX5" fmla="*/ 2559778 w 3032983"/>
                <a:gd name="connsiteY5" fmla="*/ 2094689 h 2844833"/>
                <a:gd name="connsiteX6" fmla="*/ 1990311 w 3032983"/>
                <a:gd name="connsiteY6" fmla="*/ 2844833 h 2844833"/>
                <a:gd name="connsiteX7" fmla="*/ 1127084 w 3032983"/>
                <a:gd name="connsiteY7" fmla="*/ 2167889 h 2844833"/>
                <a:gd name="connsiteX8" fmla="*/ 0 w 3032983"/>
                <a:gd name="connsiteY8" fmla="*/ 1240167 h 2844833"/>
                <a:gd name="connsiteX0" fmla="*/ 0 w 3106502"/>
                <a:gd name="connsiteY0" fmla="*/ 1240167 h 2844833"/>
                <a:gd name="connsiteX1" fmla="*/ 1035197 w 3106502"/>
                <a:gd name="connsiteY1" fmla="*/ 0 h 2844833"/>
                <a:gd name="connsiteX2" fmla="*/ 2482841 w 3106502"/>
                <a:gd name="connsiteY2" fmla="*/ 514956 h 2844833"/>
                <a:gd name="connsiteX3" fmla="*/ 2872862 w 3106502"/>
                <a:gd name="connsiteY3" fmla="*/ 1387845 h 2844833"/>
                <a:gd name="connsiteX4" fmla="*/ 3106502 w 3106502"/>
                <a:gd name="connsiteY4" fmla="*/ 1896875 h 2844833"/>
                <a:gd name="connsiteX5" fmla="*/ 2559778 w 3106502"/>
                <a:gd name="connsiteY5" fmla="*/ 2094689 h 2844833"/>
                <a:gd name="connsiteX6" fmla="*/ 1990311 w 3106502"/>
                <a:gd name="connsiteY6" fmla="*/ 2844833 h 2844833"/>
                <a:gd name="connsiteX7" fmla="*/ 1127084 w 3106502"/>
                <a:gd name="connsiteY7" fmla="*/ 2167889 h 2844833"/>
                <a:gd name="connsiteX8" fmla="*/ 0 w 3106502"/>
                <a:gd name="connsiteY8" fmla="*/ 1240167 h 2844833"/>
                <a:gd name="connsiteX0" fmla="*/ 0 w 3106502"/>
                <a:gd name="connsiteY0" fmla="*/ 1240167 h 2697794"/>
                <a:gd name="connsiteX1" fmla="*/ 1035197 w 3106502"/>
                <a:gd name="connsiteY1" fmla="*/ 0 h 2697794"/>
                <a:gd name="connsiteX2" fmla="*/ 2482841 w 3106502"/>
                <a:gd name="connsiteY2" fmla="*/ 514956 h 2697794"/>
                <a:gd name="connsiteX3" fmla="*/ 2872862 w 3106502"/>
                <a:gd name="connsiteY3" fmla="*/ 1387845 h 2697794"/>
                <a:gd name="connsiteX4" fmla="*/ 3106502 w 3106502"/>
                <a:gd name="connsiteY4" fmla="*/ 1896875 h 2697794"/>
                <a:gd name="connsiteX5" fmla="*/ 2559778 w 3106502"/>
                <a:gd name="connsiteY5" fmla="*/ 2094689 h 2697794"/>
                <a:gd name="connsiteX6" fmla="*/ 1986573 w 3106502"/>
                <a:gd name="connsiteY6" fmla="*/ 2697794 h 2697794"/>
                <a:gd name="connsiteX7" fmla="*/ 1127084 w 3106502"/>
                <a:gd name="connsiteY7" fmla="*/ 2167889 h 2697794"/>
                <a:gd name="connsiteX8" fmla="*/ 0 w 3106502"/>
                <a:gd name="connsiteY8" fmla="*/ 1240167 h 2697794"/>
                <a:gd name="connsiteX0" fmla="*/ 0 w 3106502"/>
                <a:gd name="connsiteY0" fmla="*/ 1337979 h 2795606"/>
                <a:gd name="connsiteX1" fmla="*/ 1035197 w 3106502"/>
                <a:gd name="connsiteY1" fmla="*/ 97812 h 2795606"/>
                <a:gd name="connsiteX2" fmla="*/ 1989081 w 3106502"/>
                <a:gd name="connsiteY2" fmla="*/ 0 h 2795606"/>
                <a:gd name="connsiteX3" fmla="*/ 2872862 w 3106502"/>
                <a:gd name="connsiteY3" fmla="*/ 1485657 h 2795606"/>
                <a:gd name="connsiteX4" fmla="*/ 3106502 w 3106502"/>
                <a:gd name="connsiteY4" fmla="*/ 1994687 h 2795606"/>
                <a:gd name="connsiteX5" fmla="*/ 2559778 w 3106502"/>
                <a:gd name="connsiteY5" fmla="*/ 2192501 h 2795606"/>
                <a:gd name="connsiteX6" fmla="*/ 1986573 w 3106502"/>
                <a:gd name="connsiteY6" fmla="*/ 2795606 h 2795606"/>
                <a:gd name="connsiteX7" fmla="*/ 1127084 w 3106502"/>
                <a:gd name="connsiteY7" fmla="*/ 2265701 h 2795606"/>
                <a:gd name="connsiteX8" fmla="*/ 0 w 3106502"/>
                <a:gd name="connsiteY8" fmla="*/ 1337979 h 2795606"/>
                <a:gd name="connsiteX0" fmla="*/ 0 w 3106502"/>
                <a:gd name="connsiteY0" fmla="*/ 1353248 h 2810875"/>
                <a:gd name="connsiteX1" fmla="*/ 1142673 w 3106502"/>
                <a:gd name="connsiteY1" fmla="*/ 0 h 2810875"/>
                <a:gd name="connsiteX2" fmla="*/ 1989081 w 3106502"/>
                <a:gd name="connsiteY2" fmla="*/ 15269 h 2810875"/>
                <a:gd name="connsiteX3" fmla="*/ 2872862 w 3106502"/>
                <a:gd name="connsiteY3" fmla="*/ 1500926 h 2810875"/>
                <a:gd name="connsiteX4" fmla="*/ 3106502 w 3106502"/>
                <a:gd name="connsiteY4" fmla="*/ 2009956 h 2810875"/>
                <a:gd name="connsiteX5" fmla="*/ 2559778 w 3106502"/>
                <a:gd name="connsiteY5" fmla="*/ 2207770 h 2810875"/>
                <a:gd name="connsiteX6" fmla="*/ 1986573 w 3106502"/>
                <a:gd name="connsiteY6" fmla="*/ 2810875 h 2810875"/>
                <a:gd name="connsiteX7" fmla="*/ 1127084 w 3106502"/>
                <a:gd name="connsiteY7" fmla="*/ 2280970 h 2810875"/>
                <a:gd name="connsiteX8" fmla="*/ 0 w 3106502"/>
                <a:gd name="connsiteY8" fmla="*/ 1353248 h 2810875"/>
                <a:gd name="connsiteX0" fmla="*/ 0 w 3106502"/>
                <a:gd name="connsiteY0" fmla="*/ 1353248 h 2810875"/>
                <a:gd name="connsiteX1" fmla="*/ 1142673 w 3106502"/>
                <a:gd name="connsiteY1" fmla="*/ 0 h 2810875"/>
                <a:gd name="connsiteX2" fmla="*/ 1989081 w 3106502"/>
                <a:gd name="connsiteY2" fmla="*/ 15269 h 2810875"/>
                <a:gd name="connsiteX3" fmla="*/ 2872862 w 3106502"/>
                <a:gd name="connsiteY3" fmla="*/ 1500926 h 2810875"/>
                <a:gd name="connsiteX4" fmla="*/ 3106502 w 3106502"/>
                <a:gd name="connsiteY4" fmla="*/ 2009956 h 2810875"/>
                <a:gd name="connsiteX5" fmla="*/ 2710555 w 3106502"/>
                <a:gd name="connsiteY5" fmla="*/ 2351072 h 2810875"/>
                <a:gd name="connsiteX6" fmla="*/ 1986573 w 3106502"/>
                <a:gd name="connsiteY6" fmla="*/ 2810875 h 2810875"/>
                <a:gd name="connsiteX7" fmla="*/ 1127084 w 3106502"/>
                <a:gd name="connsiteY7" fmla="*/ 2280970 h 2810875"/>
                <a:gd name="connsiteX8" fmla="*/ 0 w 3106502"/>
                <a:gd name="connsiteY8" fmla="*/ 1353248 h 281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6502" h="2810875">
                  <a:moveTo>
                    <a:pt x="0" y="1353248"/>
                  </a:moveTo>
                  <a:lnTo>
                    <a:pt x="1142673" y="0"/>
                  </a:lnTo>
                  <a:lnTo>
                    <a:pt x="1989081" y="15269"/>
                  </a:lnTo>
                  <a:lnTo>
                    <a:pt x="2872862" y="1500926"/>
                  </a:lnTo>
                  <a:lnTo>
                    <a:pt x="3106502" y="2009956"/>
                  </a:lnTo>
                  <a:lnTo>
                    <a:pt x="2710555" y="2351072"/>
                  </a:lnTo>
                  <a:lnTo>
                    <a:pt x="1986573" y="2810875"/>
                  </a:lnTo>
                  <a:lnTo>
                    <a:pt x="1127084" y="2280970"/>
                  </a:lnTo>
                  <a:lnTo>
                    <a:pt x="0" y="1353248"/>
                  </a:lnTo>
                  <a:close/>
                </a:path>
              </a:pathLst>
            </a:custGeom>
            <a:solidFill>
              <a:srgbClr val="008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004049" y="1059582"/>
              <a:ext cx="3816423" cy="1754326"/>
              <a:chOff x="5004049" y="1491630"/>
              <a:chExt cx="3816423" cy="1754326"/>
            </a:xfrm>
          </p:grpSpPr>
          <p:pic>
            <p:nvPicPr>
              <p:cNvPr id="9" name="图片 8" descr="201249153324495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751" t="3796" r="16925" b="10796"/>
              <a:stretch>
                <a:fillRect/>
              </a:stretch>
            </p:blipFill>
            <p:spPr>
              <a:xfrm>
                <a:off x="6876256" y="2039456"/>
                <a:ext cx="288032" cy="172254"/>
              </a:xfrm>
              <a:prstGeom prst="rect">
                <a:avLst/>
              </a:prstGeom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5004049" y="1491630"/>
                <a:ext cx="3816423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焦庄户地道战遗址纪念馆</a:t>
                </a:r>
                <a:endPara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spcAft>
                    <a:spcPts val="600"/>
                  </a:spcAft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时间：</a:t>
                </a:r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月的一个周末</a:t>
                </a:r>
                <a:endPara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spcAft>
                    <a:spcPts val="600"/>
                  </a:spcAft>
                </a:pPr>
                <a:endPara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endPara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endPara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5004049" y="1851670"/>
              <a:ext cx="3240360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安排：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周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六早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上乘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大巴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赴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北京顺义区龙湾屯镇，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游览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日，于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当天下午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返回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简介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焦庄户村在战争年代隶属于冀东抗日根据地领导，是通往平西、平北根据地的必经之路。地道内设计和安装了生活设施和战斗设施，户户相连，村村相通、四通八达、上下呼应，形成了南到龙湾屯、唐洞、北到大北坞的长达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23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华里的地道网。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804248" y="4424213"/>
            <a:ext cx="1853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点击空白处 返回月历</a:t>
            </a:r>
          </a:p>
        </p:txBody>
      </p:sp>
    </p:spTree>
    <p:extLst>
      <p:ext uri="{BB962C8B-B14F-4D97-AF65-F5344CB8AC3E}">
        <p14:creationId xmlns:p14="http://schemas.microsoft.com/office/powerpoint/2010/main" val="2600363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等腰三角形 2"/>
          <p:cNvSpPr/>
          <p:nvPr/>
        </p:nvSpPr>
        <p:spPr>
          <a:xfrm rot="16200000" flipV="1">
            <a:off x="708921" y="1311610"/>
            <a:ext cx="4011910" cy="2520280"/>
          </a:xfrm>
          <a:prstGeom prst="triangle">
            <a:avLst/>
          </a:prstGeom>
          <a:solidFill>
            <a:srgbClr val="CFC10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 rot="17273092" flipV="1">
            <a:off x="996953" y="1311610"/>
            <a:ext cx="4011910" cy="2520280"/>
          </a:xfrm>
          <a:prstGeom prst="triangle">
            <a:avLst/>
          </a:prstGeom>
          <a:solidFill>
            <a:srgbClr val="CFC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30800" y="1803663"/>
            <a:ext cx="1210588" cy="1272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80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秋</a:t>
            </a:r>
            <a:endParaRPr lang="en-US" altLang="zh-CN" sz="8000" dirty="0" smtClean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登高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318022" y="771550"/>
            <a:ext cx="4897114" cy="4023484"/>
            <a:chOff x="4318022" y="771550"/>
            <a:chExt cx="4897114" cy="4023484"/>
          </a:xfrm>
        </p:grpSpPr>
        <p:sp>
          <p:nvSpPr>
            <p:cNvPr id="10" name="等腰三角形 9"/>
            <p:cNvSpPr/>
            <p:nvPr/>
          </p:nvSpPr>
          <p:spPr>
            <a:xfrm rot="11431771" flipV="1">
              <a:off x="6732368" y="771550"/>
              <a:ext cx="2279088" cy="1431722"/>
            </a:xfrm>
            <a:prstGeom prst="triangle">
              <a:avLst/>
            </a:prstGeom>
            <a:solidFill>
              <a:srgbClr val="CFC10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等腰三角形 10"/>
            <p:cNvSpPr/>
            <p:nvPr/>
          </p:nvSpPr>
          <p:spPr>
            <a:xfrm rot="12666055" flipV="1">
              <a:off x="6936048" y="891012"/>
              <a:ext cx="2279088" cy="1431722"/>
            </a:xfrm>
            <a:prstGeom prst="triangle">
              <a:avLst/>
            </a:prstGeom>
            <a:solidFill>
              <a:srgbClr val="CFC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9" name="图片 8" descr="u=1702268364,1577836235&amp;fm=23&amp;gp=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32313" y="1527243"/>
              <a:ext cx="3927475" cy="2678046"/>
            </a:xfrm>
            <a:prstGeom prst="rect">
              <a:avLst/>
            </a:prstGeom>
          </p:spPr>
        </p:pic>
        <p:sp>
          <p:nvSpPr>
            <p:cNvPr id="12" name="任意多边形 11"/>
            <p:cNvSpPr/>
            <p:nvPr/>
          </p:nvSpPr>
          <p:spPr>
            <a:xfrm rot="2612638" flipV="1">
              <a:off x="4318022" y="902835"/>
              <a:ext cx="4301551" cy="3892199"/>
            </a:xfrm>
            <a:custGeom>
              <a:avLst/>
              <a:gdLst>
                <a:gd name="connsiteX0" fmla="*/ 0 w 2901214"/>
                <a:gd name="connsiteY0" fmla="*/ 1785601 h 1785601"/>
                <a:gd name="connsiteX1" fmla="*/ 1661032 w 2901214"/>
                <a:gd name="connsiteY1" fmla="*/ 0 h 1785601"/>
                <a:gd name="connsiteX2" fmla="*/ 2901214 w 2901214"/>
                <a:gd name="connsiteY2" fmla="*/ 1785601 h 1785601"/>
                <a:gd name="connsiteX3" fmla="*/ 0 w 2901214"/>
                <a:gd name="connsiteY3" fmla="*/ 1785601 h 1785601"/>
                <a:gd name="connsiteX0" fmla="*/ 0 w 2901214"/>
                <a:gd name="connsiteY0" fmla="*/ 1785601 h 3207401"/>
                <a:gd name="connsiteX1" fmla="*/ 1661032 w 2901214"/>
                <a:gd name="connsiteY1" fmla="*/ 0 h 3207401"/>
                <a:gd name="connsiteX2" fmla="*/ 2901214 w 2901214"/>
                <a:gd name="connsiteY2" fmla="*/ 1785601 h 3207401"/>
                <a:gd name="connsiteX3" fmla="*/ 1948879 w 2901214"/>
                <a:gd name="connsiteY3" fmla="*/ 3207401 h 3207401"/>
                <a:gd name="connsiteX4" fmla="*/ 0 w 2901214"/>
                <a:gd name="connsiteY4" fmla="*/ 1785601 h 3207401"/>
                <a:gd name="connsiteX0" fmla="*/ 0 w 2810556"/>
                <a:gd name="connsiteY0" fmla="*/ 1785601 h 3207401"/>
                <a:gd name="connsiteX1" fmla="*/ 1661032 w 2810556"/>
                <a:gd name="connsiteY1" fmla="*/ 0 h 3207401"/>
                <a:gd name="connsiteX2" fmla="*/ 2810556 w 2810556"/>
                <a:gd name="connsiteY2" fmla="*/ 2376263 h 3207401"/>
                <a:gd name="connsiteX3" fmla="*/ 1948879 w 2810556"/>
                <a:gd name="connsiteY3" fmla="*/ 3207401 h 3207401"/>
                <a:gd name="connsiteX4" fmla="*/ 0 w 2810556"/>
                <a:gd name="connsiteY4" fmla="*/ 1785601 h 3207401"/>
                <a:gd name="connsiteX0" fmla="*/ 0 w 2948252"/>
                <a:gd name="connsiteY0" fmla="*/ 1785601 h 3207401"/>
                <a:gd name="connsiteX1" fmla="*/ 1661032 w 2948252"/>
                <a:gd name="connsiteY1" fmla="*/ 0 h 3207401"/>
                <a:gd name="connsiteX2" fmla="*/ 2948252 w 2948252"/>
                <a:gd name="connsiteY2" fmla="*/ 2004929 h 3207401"/>
                <a:gd name="connsiteX3" fmla="*/ 2810556 w 2948252"/>
                <a:gd name="connsiteY3" fmla="*/ 2376263 h 3207401"/>
                <a:gd name="connsiteX4" fmla="*/ 1948879 w 2948252"/>
                <a:gd name="connsiteY4" fmla="*/ 3207401 h 3207401"/>
                <a:gd name="connsiteX5" fmla="*/ 0 w 2948252"/>
                <a:gd name="connsiteY5" fmla="*/ 1785601 h 3207401"/>
                <a:gd name="connsiteX0" fmla="*/ 0 w 2948252"/>
                <a:gd name="connsiteY0" fmla="*/ 1803711 h 3225511"/>
                <a:gd name="connsiteX1" fmla="*/ 1499058 w 2948252"/>
                <a:gd name="connsiteY1" fmla="*/ 0 h 3225511"/>
                <a:gd name="connsiteX2" fmla="*/ 2948252 w 2948252"/>
                <a:gd name="connsiteY2" fmla="*/ 2023039 h 3225511"/>
                <a:gd name="connsiteX3" fmla="*/ 2810556 w 2948252"/>
                <a:gd name="connsiteY3" fmla="*/ 2394373 h 3225511"/>
                <a:gd name="connsiteX4" fmla="*/ 1948879 w 2948252"/>
                <a:gd name="connsiteY4" fmla="*/ 3225511 h 3225511"/>
                <a:gd name="connsiteX5" fmla="*/ 0 w 2948252"/>
                <a:gd name="connsiteY5" fmla="*/ 1803711 h 3225511"/>
                <a:gd name="connsiteX0" fmla="*/ 0 w 2948252"/>
                <a:gd name="connsiteY0" fmla="*/ 1803711 h 3225511"/>
                <a:gd name="connsiteX1" fmla="*/ 1499058 w 2948252"/>
                <a:gd name="connsiteY1" fmla="*/ 0 h 3225511"/>
                <a:gd name="connsiteX2" fmla="*/ 2637355 w 2948252"/>
                <a:gd name="connsiteY2" fmla="*/ 1368839 h 3225511"/>
                <a:gd name="connsiteX3" fmla="*/ 2948252 w 2948252"/>
                <a:gd name="connsiteY3" fmla="*/ 2023039 h 3225511"/>
                <a:gd name="connsiteX4" fmla="*/ 2810556 w 2948252"/>
                <a:gd name="connsiteY4" fmla="*/ 2394373 h 3225511"/>
                <a:gd name="connsiteX5" fmla="*/ 1948879 w 2948252"/>
                <a:gd name="connsiteY5" fmla="*/ 3225511 h 3225511"/>
                <a:gd name="connsiteX6" fmla="*/ 0 w 2948252"/>
                <a:gd name="connsiteY6" fmla="*/ 1803711 h 3225511"/>
                <a:gd name="connsiteX0" fmla="*/ 0 w 2948252"/>
                <a:gd name="connsiteY0" fmla="*/ 1690628 h 3112428"/>
                <a:gd name="connsiteX1" fmla="*/ 1391582 w 2948252"/>
                <a:gd name="connsiteY1" fmla="*/ 0 h 3112428"/>
                <a:gd name="connsiteX2" fmla="*/ 2637355 w 2948252"/>
                <a:gd name="connsiteY2" fmla="*/ 1255756 h 3112428"/>
                <a:gd name="connsiteX3" fmla="*/ 2948252 w 2948252"/>
                <a:gd name="connsiteY3" fmla="*/ 1909956 h 3112428"/>
                <a:gd name="connsiteX4" fmla="*/ 2810556 w 2948252"/>
                <a:gd name="connsiteY4" fmla="*/ 2281290 h 3112428"/>
                <a:gd name="connsiteX5" fmla="*/ 1948879 w 2948252"/>
                <a:gd name="connsiteY5" fmla="*/ 3112428 h 3112428"/>
                <a:gd name="connsiteX6" fmla="*/ 0 w 2948252"/>
                <a:gd name="connsiteY6" fmla="*/ 1690628 h 3112428"/>
                <a:gd name="connsiteX0" fmla="*/ 0 w 3023640"/>
                <a:gd name="connsiteY0" fmla="*/ 1618976 h 3112428"/>
                <a:gd name="connsiteX1" fmla="*/ 1466970 w 3023640"/>
                <a:gd name="connsiteY1" fmla="*/ 0 h 3112428"/>
                <a:gd name="connsiteX2" fmla="*/ 2712743 w 3023640"/>
                <a:gd name="connsiteY2" fmla="*/ 1255756 h 3112428"/>
                <a:gd name="connsiteX3" fmla="*/ 3023640 w 3023640"/>
                <a:gd name="connsiteY3" fmla="*/ 1909956 h 3112428"/>
                <a:gd name="connsiteX4" fmla="*/ 2885944 w 3023640"/>
                <a:gd name="connsiteY4" fmla="*/ 2281290 h 3112428"/>
                <a:gd name="connsiteX5" fmla="*/ 2024267 w 3023640"/>
                <a:gd name="connsiteY5" fmla="*/ 3112428 h 3112428"/>
                <a:gd name="connsiteX6" fmla="*/ 0 w 3023640"/>
                <a:gd name="connsiteY6" fmla="*/ 1618976 h 3112428"/>
                <a:gd name="connsiteX0" fmla="*/ 0 w 3023640"/>
                <a:gd name="connsiteY0" fmla="*/ 1618976 h 3112428"/>
                <a:gd name="connsiteX1" fmla="*/ 1466970 w 3023640"/>
                <a:gd name="connsiteY1" fmla="*/ 0 h 3112428"/>
                <a:gd name="connsiteX2" fmla="*/ 2712743 w 3023640"/>
                <a:gd name="connsiteY2" fmla="*/ 1255756 h 3112428"/>
                <a:gd name="connsiteX3" fmla="*/ 3023640 w 3023640"/>
                <a:gd name="connsiteY3" fmla="*/ 1909956 h 3112428"/>
                <a:gd name="connsiteX4" fmla="*/ 2885944 w 3023640"/>
                <a:gd name="connsiteY4" fmla="*/ 2281290 h 3112428"/>
                <a:gd name="connsiteX5" fmla="*/ 2024267 w 3023640"/>
                <a:gd name="connsiteY5" fmla="*/ 3112428 h 3112428"/>
                <a:gd name="connsiteX6" fmla="*/ 1127084 w 3023640"/>
                <a:gd name="connsiteY6" fmla="*/ 2546698 h 3112428"/>
                <a:gd name="connsiteX7" fmla="*/ 0 w 3023640"/>
                <a:gd name="connsiteY7" fmla="*/ 1618976 h 3112428"/>
                <a:gd name="connsiteX0" fmla="*/ 0 w 3023640"/>
                <a:gd name="connsiteY0" fmla="*/ 1618976 h 3223642"/>
                <a:gd name="connsiteX1" fmla="*/ 1466970 w 3023640"/>
                <a:gd name="connsiteY1" fmla="*/ 0 h 3223642"/>
                <a:gd name="connsiteX2" fmla="*/ 2712743 w 3023640"/>
                <a:gd name="connsiteY2" fmla="*/ 1255756 h 3223642"/>
                <a:gd name="connsiteX3" fmla="*/ 3023640 w 3023640"/>
                <a:gd name="connsiteY3" fmla="*/ 1909956 h 3223642"/>
                <a:gd name="connsiteX4" fmla="*/ 2885944 w 3023640"/>
                <a:gd name="connsiteY4" fmla="*/ 2281290 h 3223642"/>
                <a:gd name="connsiteX5" fmla="*/ 1990311 w 3023640"/>
                <a:gd name="connsiteY5" fmla="*/ 3223642 h 3223642"/>
                <a:gd name="connsiteX6" fmla="*/ 1127084 w 3023640"/>
                <a:gd name="connsiteY6" fmla="*/ 2546698 h 3223642"/>
                <a:gd name="connsiteX7" fmla="*/ 0 w 3023640"/>
                <a:gd name="connsiteY7" fmla="*/ 1618976 h 3223642"/>
                <a:gd name="connsiteX0" fmla="*/ 0 w 3023640"/>
                <a:gd name="connsiteY0" fmla="*/ 1618976 h 3223642"/>
                <a:gd name="connsiteX1" fmla="*/ 1466970 w 3023640"/>
                <a:gd name="connsiteY1" fmla="*/ 0 h 3223642"/>
                <a:gd name="connsiteX2" fmla="*/ 2712743 w 3023640"/>
                <a:gd name="connsiteY2" fmla="*/ 1255756 h 3223642"/>
                <a:gd name="connsiteX3" fmla="*/ 3023640 w 3023640"/>
                <a:gd name="connsiteY3" fmla="*/ 1909956 h 3223642"/>
                <a:gd name="connsiteX4" fmla="*/ 2885944 w 3023640"/>
                <a:gd name="connsiteY4" fmla="*/ 2281290 h 3223642"/>
                <a:gd name="connsiteX5" fmla="*/ 2559778 w 3023640"/>
                <a:gd name="connsiteY5" fmla="*/ 2473498 h 3223642"/>
                <a:gd name="connsiteX6" fmla="*/ 1990311 w 3023640"/>
                <a:gd name="connsiteY6" fmla="*/ 3223642 h 3223642"/>
                <a:gd name="connsiteX7" fmla="*/ 1127084 w 3023640"/>
                <a:gd name="connsiteY7" fmla="*/ 2546698 h 3223642"/>
                <a:gd name="connsiteX8" fmla="*/ 0 w 3023640"/>
                <a:gd name="connsiteY8" fmla="*/ 1618976 h 3223642"/>
                <a:gd name="connsiteX0" fmla="*/ 0 w 3032983"/>
                <a:gd name="connsiteY0" fmla="*/ 1618976 h 3223642"/>
                <a:gd name="connsiteX1" fmla="*/ 1466970 w 3032983"/>
                <a:gd name="connsiteY1" fmla="*/ 0 h 3223642"/>
                <a:gd name="connsiteX2" fmla="*/ 2712743 w 3032983"/>
                <a:gd name="connsiteY2" fmla="*/ 1255756 h 3223642"/>
                <a:gd name="connsiteX3" fmla="*/ 3023640 w 3032983"/>
                <a:gd name="connsiteY3" fmla="*/ 1909956 h 3223642"/>
                <a:gd name="connsiteX4" fmla="*/ 3032983 w 3032983"/>
                <a:gd name="connsiteY4" fmla="*/ 2277553 h 3223642"/>
                <a:gd name="connsiteX5" fmla="*/ 2559778 w 3032983"/>
                <a:gd name="connsiteY5" fmla="*/ 2473498 h 3223642"/>
                <a:gd name="connsiteX6" fmla="*/ 1990311 w 3032983"/>
                <a:gd name="connsiteY6" fmla="*/ 3223642 h 3223642"/>
                <a:gd name="connsiteX7" fmla="*/ 1127084 w 3032983"/>
                <a:gd name="connsiteY7" fmla="*/ 2546698 h 3223642"/>
                <a:gd name="connsiteX8" fmla="*/ 0 w 3032983"/>
                <a:gd name="connsiteY8" fmla="*/ 1618976 h 3223642"/>
                <a:gd name="connsiteX0" fmla="*/ 0 w 3032983"/>
                <a:gd name="connsiteY0" fmla="*/ 1618976 h 3223642"/>
                <a:gd name="connsiteX1" fmla="*/ 1466970 w 3032983"/>
                <a:gd name="connsiteY1" fmla="*/ 0 h 3223642"/>
                <a:gd name="connsiteX2" fmla="*/ 2712743 w 3032983"/>
                <a:gd name="connsiteY2" fmla="*/ 1255756 h 3223642"/>
                <a:gd name="connsiteX3" fmla="*/ 2982207 w 3032983"/>
                <a:gd name="connsiteY3" fmla="*/ 1727091 h 3223642"/>
                <a:gd name="connsiteX4" fmla="*/ 3032983 w 3032983"/>
                <a:gd name="connsiteY4" fmla="*/ 2277553 h 3223642"/>
                <a:gd name="connsiteX5" fmla="*/ 2559778 w 3032983"/>
                <a:gd name="connsiteY5" fmla="*/ 2473498 h 3223642"/>
                <a:gd name="connsiteX6" fmla="*/ 1990311 w 3032983"/>
                <a:gd name="connsiteY6" fmla="*/ 3223642 h 3223642"/>
                <a:gd name="connsiteX7" fmla="*/ 1127084 w 3032983"/>
                <a:gd name="connsiteY7" fmla="*/ 2546698 h 3223642"/>
                <a:gd name="connsiteX8" fmla="*/ 0 w 3032983"/>
                <a:gd name="connsiteY8" fmla="*/ 1618976 h 3223642"/>
                <a:gd name="connsiteX0" fmla="*/ 0 w 3032983"/>
                <a:gd name="connsiteY0" fmla="*/ 1240167 h 2844833"/>
                <a:gd name="connsiteX1" fmla="*/ 1035197 w 3032983"/>
                <a:gd name="connsiteY1" fmla="*/ 0 h 2844833"/>
                <a:gd name="connsiteX2" fmla="*/ 2712743 w 3032983"/>
                <a:gd name="connsiteY2" fmla="*/ 876947 h 2844833"/>
                <a:gd name="connsiteX3" fmla="*/ 2982207 w 3032983"/>
                <a:gd name="connsiteY3" fmla="*/ 1348282 h 2844833"/>
                <a:gd name="connsiteX4" fmla="*/ 3032983 w 3032983"/>
                <a:gd name="connsiteY4" fmla="*/ 1898744 h 2844833"/>
                <a:gd name="connsiteX5" fmla="*/ 2559778 w 3032983"/>
                <a:gd name="connsiteY5" fmla="*/ 2094689 h 2844833"/>
                <a:gd name="connsiteX6" fmla="*/ 1990311 w 3032983"/>
                <a:gd name="connsiteY6" fmla="*/ 2844833 h 2844833"/>
                <a:gd name="connsiteX7" fmla="*/ 1127084 w 3032983"/>
                <a:gd name="connsiteY7" fmla="*/ 2167889 h 2844833"/>
                <a:gd name="connsiteX8" fmla="*/ 0 w 3032983"/>
                <a:gd name="connsiteY8" fmla="*/ 1240167 h 2844833"/>
                <a:gd name="connsiteX0" fmla="*/ 0 w 3032983"/>
                <a:gd name="connsiteY0" fmla="*/ 1240167 h 2844833"/>
                <a:gd name="connsiteX1" fmla="*/ 1035197 w 3032983"/>
                <a:gd name="connsiteY1" fmla="*/ 0 h 2844833"/>
                <a:gd name="connsiteX2" fmla="*/ 2482841 w 3032983"/>
                <a:gd name="connsiteY2" fmla="*/ 514956 h 2844833"/>
                <a:gd name="connsiteX3" fmla="*/ 2982207 w 3032983"/>
                <a:gd name="connsiteY3" fmla="*/ 1348282 h 2844833"/>
                <a:gd name="connsiteX4" fmla="*/ 3032983 w 3032983"/>
                <a:gd name="connsiteY4" fmla="*/ 1898744 h 2844833"/>
                <a:gd name="connsiteX5" fmla="*/ 2559778 w 3032983"/>
                <a:gd name="connsiteY5" fmla="*/ 2094689 h 2844833"/>
                <a:gd name="connsiteX6" fmla="*/ 1990311 w 3032983"/>
                <a:gd name="connsiteY6" fmla="*/ 2844833 h 2844833"/>
                <a:gd name="connsiteX7" fmla="*/ 1127084 w 3032983"/>
                <a:gd name="connsiteY7" fmla="*/ 2167889 h 2844833"/>
                <a:gd name="connsiteX8" fmla="*/ 0 w 3032983"/>
                <a:gd name="connsiteY8" fmla="*/ 1240167 h 2844833"/>
                <a:gd name="connsiteX0" fmla="*/ 0 w 3032983"/>
                <a:gd name="connsiteY0" fmla="*/ 1240167 h 2844833"/>
                <a:gd name="connsiteX1" fmla="*/ 1035197 w 3032983"/>
                <a:gd name="connsiteY1" fmla="*/ 0 h 2844833"/>
                <a:gd name="connsiteX2" fmla="*/ 2482841 w 3032983"/>
                <a:gd name="connsiteY2" fmla="*/ 514956 h 2844833"/>
                <a:gd name="connsiteX3" fmla="*/ 2872862 w 3032983"/>
                <a:gd name="connsiteY3" fmla="*/ 1387845 h 2844833"/>
                <a:gd name="connsiteX4" fmla="*/ 3032983 w 3032983"/>
                <a:gd name="connsiteY4" fmla="*/ 1898744 h 2844833"/>
                <a:gd name="connsiteX5" fmla="*/ 2559778 w 3032983"/>
                <a:gd name="connsiteY5" fmla="*/ 2094689 h 2844833"/>
                <a:gd name="connsiteX6" fmla="*/ 1990311 w 3032983"/>
                <a:gd name="connsiteY6" fmla="*/ 2844833 h 2844833"/>
                <a:gd name="connsiteX7" fmla="*/ 1127084 w 3032983"/>
                <a:gd name="connsiteY7" fmla="*/ 2167889 h 2844833"/>
                <a:gd name="connsiteX8" fmla="*/ 0 w 3032983"/>
                <a:gd name="connsiteY8" fmla="*/ 1240167 h 2844833"/>
                <a:gd name="connsiteX0" fmla="*/ 0 w 3106502"/>
                <a:gd name="connsiteY0" fmla="*/ 1240167 h 2844833"/>
                <a:gd name="connsiteX1" fmla="*/ 1035197 w 3106502"/>
                <a:gd name="connsiteY1" fmla="*/ 0 h 2844833"/>
                <a:gd name="connsiteX2" fmla="*/ 2482841 w 3106502"/>
                <a:gd name="connsiteY2" fmla="*/ 514956 h 2844833"/>
                <a:gd name="connsiteX3" fmla="*/ 2872862 w 3106502"/>
                <a:gd name="connsiteY3" fmla="*/ 1387845 h 2844833"/>
                <a:gd name="connsiteX4" fmla="*/ 3106502 w 3106502"/>
                <a:gd name="connsiteY4" fmla="*/ 1896875 h 2844833"/>
                <a:gd name="connsiteX5" fmla="*/ 2559778 w 3106502"/>
                <a:gd name="connsiteY5" fmla="*/ 2094689 h 2844833"/>
                <a:gd name="connsiteX6" fmla="*/ 1990311 w 3106502"/>
                <a:gd name="connsiteY6" fmla="*/ 2844833 h 2844833"/>
                <a:gd name="connsiteX7" fmla="*/ 1127084 w 3106502"/>
                <a:gd name="connsiteY7" fmla="*/ 2167889 h 2844833"/>
                <a:gd name="connsiteX8" fmla="*/ 0 w 3106502"/>
                <a:gd name="connsiteY8" fmla="*/ 1240167 h 2844833"/>
                <a:gd name="connsiteX0" fmla="*/ 0 w 3106502"/>
                <a:gd name="connsiteY0" fmla="*/ 1240167 h 2697794"/>
                <a:gd name="connsiteX1" fmla="*/ 1035197 w 3106502"/>
                <a:gd name="connsiteY1" fmla="*/ 0 h 2697794"/>
                <a:gd name="connsiteX2" fmla="*/ 2482841 w 3106502"/>
                <a:gd name="connsiteY2" fmla="*/ 514956 h 2697794"/>
                <a:gd name="connsiteX3" fmla="*/ 2872862 w 3106502"/>
                <a:gd name="connsiteY3" fmla="*/ 1387845 h 2697794"/>
                <a:gd name="connsiteX4" fmla="*/ 3106502 w 3106502"/>
                <a:gd name="connsiteY4" fmla="*/ 1896875 h 2697794"/>
                <a:gd name="connsiteX5" fmla="*/ 2559778 w 3106502"/>
                <a:gd name="connsiteY5" fmla="*/ 2094689 h 2697794"/>
                <a:gd name="connsiteX6" fmla="*/ 1986573 w 3106502"/>
                <a:gd name="connsiteY6" fmla="*/ 2697794 h 2697794"/>
                <a:gd name="connsiteX7" fmla="*/ 1127084 w 3106502"/>
                <a:gd name="connsiteY7" fmla="*/ 2167889 h 2697794"/>
                <a:gd name="connsiteX8" fmla="*/ 0 w 3106502"/>
                <a:gd name="connsiteY8" fmla="*/ 1240167 h 2697794"/>
                <a:gd name="connsiteX0" fmla="*/ 0 w 3106502"/>
                <a:gd name="connsiteY0" fmla="*/ 1337979 h 2795606"/>
                <a:gd name="connsiteX1" fmla="*/ 1035197 w 3106502"/>
                <a:gd name="connsiteY1" fmla="*/ 97812 h 2795606"/>
                <a:gd name="connsiteX2" fmla="*/ 1989081 w 3106502"/>
                <a:gd name="connsiteY2" fmla="*/ 0 h 2795606"/>
                <a:gd name="connsiteX3" fmla="*/ 2872862 w 3106502"/>
                <a:gd name="connsiteY3" fmla="*/ 1485657 h 2795606"/>
                <a:gd name="connsiteX4" fmla="*/ 3106502 w 3106502"/>
                <a:gd name="connsiteY4" fmla="*/ 1994687 h 2795606"/>
                <a:gd name="connsiteX5" fmla="*/ 2559778 w 3106502"/>
                <a:gd name="connsiteY5" fmla="*/ 2192501 h 2795606"/>
                <a:gd name="connsiteX6" fmla="*/ 1986573 w 3106502"/>
                <a:gd name="connsiteY6" fmla="*/ 2795606 h 2795606"/>
                <a:gd name="connsiteX7" fmla="*/ 1127084 w 3106502"/>
                <a:gd name="connsiteY7" fmla="*/ 2265701 h 2795606"/>
                <a:gd name="connsiteX8" fmla="*/ 0 w 3106502"/>
                <a:gd name="connsiteY8" fmla="*/ 1337979 h 2795606"/>
                <a:gd name="connsiteX0" fmla="*/ 0 w 3106502"/>
                <a:gd name="connsiteY0" fmla="*/ 1353248 h 2810875"/>
                <a:gd name="connsiteX1" fmla="*/ 1142673 w 3106502"/>
                <a:gd name="connsiteY1" fmla="*/ 0 h 2810875"/>
                <a:gd name="connsiteX2" fmla="*/ 1989081 w 3106502"/>
                <a:gd name="connsiteY2" fmla="*/ 15269 h 2810875"/>
                <a:gd name="connsiteX3" fmla="*/ 2872862 w 3106502"/>
                <a:gd name="connsiteY3" fmla="*/ 1500926 h 2810875"/>
                <a:gd name="connsiteX4" fmla="*/ 3106502 w 3106502"/>
                <a:gd name="connsiteY4" fmla="*/ 2009956 h 2810875"/>
                <a:gd name="connsiteX5" fmla="*/ 2559778 w 3106502"/>
                <a:gd name="connsiteY5" fmla="*/ 2207770 h 2810875"/>
                <a:gd name="connsiteX6" fmla="*/ 1986573 w 3106502"/>
                <a:gd name="connsiteY6" fmla="*/ 2810875 h 2810875"/>
                <a:gd name="connsiteX7" fmla="*/ 1127084 w 3106502"/>
                <a:gd name="connsiteY7" fmla="*/ 2280970 h 2810875"/>
                <a:gd name="connsiteX8" fmla="*/ 0 w 3106502"/>
                <a:gd name="connsiteY8" fmla="*/ 1353248 h 2810875"/>
                <a:gd name="connsiteX0" fmla="*/ 0 w 3106502"/>
                <a:gd name="connsiteY0" fmla="*/ 1353248 h 2810875"/>
                <a:gd name="connsiteX1" fmla="*/ 1142673 w 3106502"/>
                <a:gd name="connsiteY1" fmla="*/ 0 h 2810875"/>
                <a:gd name="connsiteX2" fmla="*/ 1989081 w 3106502"/>
                <a:gd name="connsiteY2" fmla="*/ 15269 h 2810875"/>
                <a:gd name="connsiteX3" fmla="*/ 2872862 w 3106502"/>
                <a:gd name="connsiteY3" fmla="*/ 1500926 h 2810875"/>
                <a:gd name="connsiteX4" fmla="*/ 3106502 w 3106502"/>
                <a:gd name="connsiteY4" fmla="*/ 2009956 h 2810875"/>
                <a:gd name="connsiteX5" fmla="*/ 2710555 w 3106502"/>
                <a:gd name="connsiteY5" fmla="*/ 2351072 h 2810875"/>
                <a:gd name="connsiteX6" fmla="*/ 1986573 w 3106502"/>
                <a:gd name="connsiteY6" fmla="*/ 2810875 h 2810875"/>
                <a:gd name="connsiteX7" fmla="*/ 1127084 w 3106502"/>
                <a:gd name="connsiteY7" fmla="*/ 2280970 h 2810875"/>
                <a:gd name="connsiteX8" fmla="*/ 0 w 3106502"/>
                <a:gd name="connsiteY8" fmla="*/ 1353248 h 281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6502" h="2810875">
                  <a:moveTo>
                    <a:pt x="0" y="1353248"/>
                  </a:moveTo>
                  <a:lnTo>
                    <a:pt x="1142673" y="0"/>
                  </a:lnTo>
                  <a:lnTo>
                    <a:pt x="1989081" y="15269"/>
                  </a:lnTo>
                  <a:lnTo>
                    <a:pt x="2872862" y="1500926"/>
                  </a:lnTo>
                  <a:lnTo>
                    <a:pt x="3106502" y="2009956"/>
                  </a:lnTo>
                  <a:lnTo>
                    <a:pt x="2710555" y="2351072"/>
                  </a:lnTo>
                  <a:lnTo>
                    <a:pt x="1986573" y="2810875"/>
                  </a:lnTo>
                  <a:lnTo>
                    <a:pt x="1127084" y="2280970"/>
                  </a:lnTo>
                  <a:lnTo>
                    <a:pt x="0" y="1353248"/>
                  </a:lnTo>
                  <a:close/>
                </a:path>
              </a:pathLst>
            </a:custGeom>
            <a:solidFill>
              <a:srgbClr val="CFC10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004049" y="1059582"/>
              <a:ext cx="3816423" cy="143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狼牙山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spcAft>
                  <a:spcPts val="600"/>
                </a:spcAft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时间：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月的一个周末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004049" y="1851670"/>
              <a:ext cx="3240360" cy="1954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安排：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周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六早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上乘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大巴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赴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河北保定市易县，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游览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日，于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周日下午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返回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简介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狼牙山不仅仅是爱国主义教育基地，也是国家级森林公园，这里不仅仅有五壮士的悲壮故事，也有苍郁的植被，缤纷的花朵，飞瀑流泉。同时还有著名电影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赤壁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的拍摄取景地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易水湖，风景壮丽。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804248" y="4424213"/>
            <a:ext cx="1853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点击空白处 返回月历</a:t>
            </a:r>
          </a:p>
        </p:txBody>
      </p:sp>
    </p:spTree>
    <p:extLst>
      <p:ext uri="{BB962C8B-B14F-4D97-AF65-F5344CB8AC3E}">
        <p14:creationId xmlns:p14="http://schemas.microsoft.com/office/powerpoint/2010/main" val="2600363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等腰三角形 2"/>
          <p:cNvSpPr/>
          <p:nvPr/>
        </p:nvSpPr>
        <p:spPr>
          <a:xfrm rot="16200000" flipV="1">
            <a:off x="708921" y="1311610"/>
            <a:ext cx="4011910" cy="2520280"/>
          </a:xfrm>
          <a:prstGeom prst="triangle">
            <a:avLst/>
          </a:prstGeom>
          <a:solidFill>
            <a:srgbClr val="D2472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 rot="17273092" flipV="1">
            <a:off x="996953" y="1311610"/>
            <a:ext cx="4011910" cy="2520280"/>
          </a:xfrm>
          <a:prstGeom prst="triangl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30800" y="1803663"/>
            <a:ext cx="1210588" cy="1272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80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冬</a:t>
            </a:r>
            <a:endParaRPr lang="en-US" altLang="zh-CN" sz="8000" dirty="0" smtClean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围炉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318022" y="771550"/>
            <a:ext cx="4897114" cy="4023484"/>
            <a:chOff x="4318022" y="771550"/>
            <a:chExt cx="4897114" cy="4023484"/>
          </a:xfrm>
        </p:grpSpPr>
        <p:sp>
          <p:nvSpPr>
            <p:cNvPr id="11" name="等腰三角形 10"/>
            <p:cNvSpPr/>
            <p:nvPr/>
          </p:nvSpPr>
          <p:spPr>
            <a:xfrm rot="11431771" flipV="1">
              <a:off x="6732368" y="771550"/>
              <a:ext cx="2279088" cy="1431722"/>
            </a:xfrm>
            <a:prstGeom prst="triangle">
              <a:avLst/>
            </a:prstGeom>
            <a:solidFill>
              <a:srgbClr val="D24726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等腰三角形 11"/>
            <p:cNvSpPr/>
            <p:nvPr/>
          </p:nvSpPr>
          <p:spPr>
            <a:xfrm rot="12666055" flipV="1">
              <a:off x="6936048" y="891012"/>
              <a:ext cx="2279088" cy="1431722"/>
            </a:xfrm>
            <a:prstGeom prst="triangle">
              <a:avLst/>
            </a:prstGeom>
            <a:solidFill>
              <a:srgbClr val="D2472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图片 9" descr="u=2834743118,3896260385&amp;fm=23&amp;gp=0.jpg"/>
            <p:cNvPicPr>
              <a:picLocks noChangeAspect="1"/>
            </p:cNvPicPr>
            <p:nvPr/>
          </p:nvPicPr>
          <p:blipFill>
            <a:blip r:embed="rId3" cstate="print"/>
            <a:srcRect l="6720" t="5040" r="5921" b="14321"/>
            <a:stretch>
              <a:fillRect/>
            </a:stretch>
          </p:blipFill>
          <p:spPr>
            <a:xfrm>
              <a:off x="4532312" y="1539874"/>
              <a:ext cx="3927475" cy="2643020"/>
            </a:xfrm>
            <a:prstGeom prst="rect">
              <a:avLst/>
            </a:prstGeom>
          </p:spPr>
        </p:pic>
        <p:sp>
          <p:nvSpPr>
            <p:cNvPr id="13" name="任意多边形 12"/>
            <p:cNvSpPr/>
            <p:nvPr/>
          </p:nvSpPr>
          <p:spPr>
            <a:xfrm rot="2612638" flipV="1">
              <a:off x="4318022" y="902835"/>
              <a:ext cx="4301551" cy="3892199"/>
            </a:xfrm>
            <a:custGeom>
              <a:avLst/>
              <a:gdLst>
                <a:gd name="connsiteX0" fmla="*/ 0 w 2901214"/>
                <a:gd name="connsiteY0" fmla="*/ 1785601 h 1785601"/>
                <a:gd name="connsiteX1" fmla="*/ 1661032 w 2901214"/>
                <a:gd name="connsiteY1" fmla="*/ 0 h 1785601"/>
                <a:gd name="connsiteX2" fmla="*/ 2901214 w 2901214"/>
                <a:gd name="connsiteY2" fmla="*/ 1785601 h 1785601"/>
                <a:gd name="connsiteX3" fmla="*/ 0 w 2901214"/>
                <a:gd name="connsiteY3" fmla="*/ 1785601 h 1785601"/>
                <a:gd name="connsiteX0" fmla="*/ 0 w 2901214"/>
                <a:gd name="connsiteY0" fmla="*/ 1785601 h 3207401"/>
                <a:gd name="connsiteX1" fmla="*/ 1661032 w 2901214"/>
                <a:gd name="connsiteY1" fmla="*/ 0 h 3207401"/>
                <a:gd name="connsiteX2" fmla="*/ 2901214 w 2901214"/>
                <a:gd name="connsiteY2" fmla="*/ 1785601 h 3207401"/>
                <a:gd name="connsiteX3" fmla="*/ 1948879 w 2901214"/>
                <a:gd name="connsiteY3" fmla="*/ 3207401 h 3207401"/>
                <a:gd name="connsiteX4" fmla="*/ 0 w 2901214"/>
                <a:gd name="connsiteY4" fmla="*/ 1785601 h 3207401"/>
                <a:gd name="connsiteX0" fmla="*/ 0 w 2810556"/>
                <a:gd name="connsiteY0" fmla="*/ 1785601 h 3207401"/>
                <a:gd name="connsiteX1" fmla="*/ 1661032 w 2810556"/>
                <a:gd name="connsiteY1" fmla="*/ 0 h 3207401"/>
                <a:gd name="connsiteX2" fmla="*/ 2810556 w 2810556"/>
                <a:gd name="connsiteY2" fmla="*/ 2376263 h 3207401"/>
                <a:gd name="connsiteX3" fmla="*/ 1948879 w 2810556"/>
                <a:gd name="connsiteY3" fmla="*/ 3207401 h 3207401"/>
                <a:gd name="connsiteX4" fmla="*/ 0 w 2810556"/>
                <a:gd name="connsiteY4" fmla="*/ 1785601 h 3207401"/>
                <a:gd name="connsiteX0" fmla="*/ 0 w 2948252"/>
                <a:gd name="connsiteY0" fmla="*/ 1785601 h 3207401"/>
                <a:gd name="connsiteX1" fmla="*/ 1661032 w 2948252"/>
                <a:gd name="connsiteY1" fmla="*/ 0 h 3207401"/>
                <a:gd name="connsiteX2" fmla="*/ 2948252 w 2948252"/>
                <a:gd name="connsiteY2" fmla="*/ 2004929 h 3207401"/>
                <a:gd name="connsiteX3" fmla="*/ 2810556 w 2948252"/>
                <a:gd name="connsiteY3" fmla="*/ 2376263 h 3207401"/>
                <a:gd name="connsiteX4" fmla="*/ 1948879 w 2948252"/>
                <a:gd name="connsiteY4" fmla="*/ 3207401 h 3207401"/>
                <a:gd name="connsiteX5" fmla="*/ 0 w 2948252"/>
                <a:gd name="connsiteY5" fmla="*/ 1785601 h 3207401"/>
                <a:gd name="connsiteX0" fmla="*/ 0 w 2948252"/>
                <a:gd name="connsiteY0" fmla="*/ 1803711 h 3225511"/>
                <a:gd name="connsiteX1" fmla="*/ 1499058 w 2948252"/>
                <a:gd name="connsiteY1" fmla="*/ 0 h 3225511"/>
                <a:gd name="connsiteX2" fmla="*/ 2948252 w 2948252"/>
                <a:gd name="connsiteY2" fmla="*/ 2023039 h 3225511"/>
                <a:gd name="connsiteX3" fmla="*/ 2810556 w 2948252"/>
                <a:gd name="connsiteY3" fmla="*/ 2394373 h 3225511"/>
                <a:gd name="connsiteX4" fmla="*/ 1948879 w 2948252"/>
                <a:gd name="connsiteY4" fmla="*/ 3225511 h 3225511"/>
                <a:gd name="connsiteX5" fmla="*/ 0 w 2948252"/>
                <a:gd name="connsiteY5" fmla="*/ 1803711 h 3225511"/>
                <a:gd name="connsiteX0" fmla="*/ 0 w 2948252"/>
                <a:gd name="connsiteY0" fmla="*/ 1803711 h 3225511"/>
                <a:gd name="connsiteX1" fmla="*/ 1499058 w 2948252"/>
                <a:gd name="connsiteY1" fmla="*/ 0 h 3225511"/>
                <a:gd name="connsiteX2" fmla="*/ 2637355 w 2948252"/>
                <a:gd name="connsiteY2" fmla="*/ 1368839 h 3225511"/>
                <a:gd name="connsiteX3" fmla="*/ 2948252 w 2948252"/>
                <a:gd name="connsiteY3" fmla="*/ 2023039 h 3225511"/>
                <a:gd name="connsiteX4" fmla="*/ 2810556 w 2948252"/>
                <a:gd name="connsiteY4" fmla="*/ 2394373 h 3225511"/>
                <a:gd name="connsiteX5" fmla="*/ 1948879 w 2948252"/>
                <a:gd name="connsiteY5" fmla="*/ 3225511 h 3225511"/>
                <a:gd name="connsiteX6" fmla="*/ 0 w 2948252"/>
                <a:gd name="connsiteY6" fmla="*/ 1803711 h 3225511"/>
                <a:gd name="connsiteX0" fmla="*/ 0 w 2948252"/>
                <a:gd name="connsiteY0" fmla="*/ 1690628 h 3112428"/>
                <a:gd name="connsiteX1" fmla="*/ 1391582 w 2948252"/>
                <a:gd name="connsiteY1" fmla="*/ 0 h 3112428"/>
                <a:gd name="connsiteX2" fmla="*/ 2637355 w 2948252"/>
                <a:gd name="connsiteY2" fmla="*/ 1255756 h 3112428"/>
                <a:gd name="connsiteX3" fmla="*/ 2948252 w 2948252"/>
                <a:gd name="connsiteY3" fmla="*/ 1909956 h 3112428"/>
                <a:gd name="connsiteX4" fmla="*/ 2810556 w 2948252"/>
                <a:gd name="connsiteY4" fmla="*/ 2281290 h 3112428"/>
                <a:gd name="connsiteX5" fmla="*/ 1948879 w 2948252"/>
                <a:gd name="connsiteY5" fmla="*/ 3112428 h 3112428"/>
                <a:gd name="connsiteX6" fmla="*/ 0 w 2948252"/>
                <a:gd name="connsiteY6" fmla="*/ 1690628 h 3112428"/>
                <a:gd name="connsiteX0" fmla="*/ 0 w 3023640"/>
                <a:gd name="connsiteY0" fmla="*/ 1618976 h 3112428"/>
                <a:gd name="connsiteX1" fmla="*/ 1466970 w 3023640"/>
                <a:gd name="connsiteY1" fmla="*/ 0 h 3112428"/>
                <a:gd name="connsiteX2" fmla="*/ 2712743 w 3023640"/>
                <a:gd name="connsiteY2" fmla="*/ 1255756 h 3112428"/>
                <a:gd name="connsiteX3" fmla="*/ 3023640 w 3023640"/>
                <a:gd name="connsiteY3" fmla="*/ 1909956 h 3112428"/>
                <a:gd name="connsiteX4" fmla="*/ 2885944 w 3023640"/>
                <a:gd name="connsiteY4" fmla="*/ 2281290 h 3112428"/>
                <a:gd name="connsiteX5" fmla="*/ 2024267 w 3023640"/>
                <a:gd name="connsiteY5" fmla="*/ 3112428 h 3112428"/>
                <a:gd name="connsiteX6" fmla="*/ 0 w 3023640"/>
                <a:gd name="connsiteY6" fmla="*/ 1618976 h 3112428"/>
                <a:gd name="connsiteX0" fmla="*/ 0 w 3023640"/>
                <a:gd name="connsiteY0" fmla="*/ 1618976 h 3112428"/>
                <a:gd name="connsiteX1" fmla="*/ 1466970 w 3023640"/>
                <a:gd name="connsiteY1" fmla="*/ 0 h 3112428"/>
                <a:gd name="connsiteX2" fmla="*/ 2712743 w 3023640"/>
                <a:gd name="connsiteY2" fmla="*/ 1255756 h 3112428"/>
                <a:gd name="connsiteX3" fmla="*/ 3023640 w 3023640"/>
                <a:gd name="connsiteY3" fmla="*/ 1909956 h 3112428"/>
                <a:gd name="connsiteX4" fmla="*/ 2885944 w 3023640"/>
                <a:gd name="connsiteY4" fmla="*/ 2281290 h 3112428"/>
                <a:gd name="connsiteX5" fmla="*/ 2024267 w 3023640"/>
                <a:gd name="connsiteY5" fmla="*/ 3112428 h 3112428"/>
                <a:gd name="connsiteX6" fmla="*/ 1127084 w 3023640"/>
                <a:gd name="connsiteY6" fmla="*/ 2546698 h 3112428"/>
                <a:gd name="connsiteX7" fmla="*/ 0 w 3023640"/>
                <a:gd name="connsiteY7" fmla="*/ 1618976 h 3112428"/>
                <a:gd name="connsiteX0" fmla="*/ 0 w 3023640"/>
                <a:gd name="connsiteY0" fmla="*/ 1618976 h 3223642"/>
                <a:gd name="connsiteX1" fmla="*/ 1466970 w 3023640"/>
                <a:gd name="connsiteY1" fmla="*/ 0 h 3223642"/>
                <a:gd name="connsiteX2" fmla="*/ 2712743 w 3023640"/>
                <a:gd name="connsiteY2" fmla="*/ 1255756 h 3223642"/>
                <a:gd name="connsiteX3" fmla="*/ 3023640 w 3023640"/>
                <a:gd name="connsiteY3" fmla="*/ 1909956 h 3223642"/>
                <a:gd name="connsiteX4" fmla="*/ 2885944 w 3023640"/>
                <a:gd name="connsiteY4" fmla="*/ 2281290 h 3223642"/>
                <a:gd name="connsiteX5" fmla="*/ 1990311 w 3023640"/>
                <a:gd name="connsiteY5" fmla="*/ 3223642 h 3223642"/>
                <a:gd name="connsiteX6" fmla="*/ 1127084 w 3023640"/>
                <a:gd name="connsiteY6" fmla="*/ 2546698 h 3223642"/>
                <a:gd name="connsiteX7" fmla="*/ 0 w 3023640"/>
                <a:gd name="connsiteY7" fmla="*/ 1618976 h 3223642"/>
                <a:gd name="connsiteX0" fmla="*/ 0 w 3023640"/>
                <a:gd name="connsiteY0" fmla="*/ 1618976 h 3223642"/>
                <a:gd name="connsiteX1" fmla="*/ 1466970 w 3023640"/>
                <a:gd name="connsiteY1" fmla="*/ 0 h 3223642"/>
                <a:gd name="connsiteX2" fmla="*/ 2712743 w 3023640"/>
                <a:gd name="connsiteY2" fmla="*/ 1255756 h 3223642"/>
                <a:gd name="connsiteX3" fmla="*/ 3023640 w 3023640"/>
                <a:gd name="connsiteY3" fmla="*/ 1909956 h 3223642"/>
                <a:gd name="connsiteX4" fmla="*/ 2885944 w 3023640"/>
                <a:gd name="connsiteY4" fmla="*/ 2281290 h 3223642"/>
                <a:gd name="connsiteX5" fmla="*/ 2559778 w 3023640"/>
                <a:gd name="connsiteY5" fmla="*/ 2473498 h 3223642"/>
                <a:gd name="connsiteX6" fmla="*/ 1990311 w 3023640"/>
                <a:gd name="connsiteY6" fmla="*/ 3223642 h 3223642"/>
                <a:gd name="connsiteX7" fmla="*/ 1127084 w 3023640"/>
                <a:gd name="connsiteY7" fmla="*/ 2546698 h 3223642"/>
                <a:gd name="connsiteX8" fmla="*/ 0 w 3023640"/>
                <a:gd name="connsiteY8" fmla="*/ 1618976 h 3223642"/>
                <a:gd name="connsiteX0" fmla="*/ 0 w 3032983"/>
                <a:gd name="connsiteY0" fmla="*/ 1618976 h 3223642"/>
                <a:gd name="connsiteX1" fmla="*/ 1466970 w 3032983"/>
                <a:gd name="connsiteY1" fmla="*/ 0 h 3223642"/>
                <a:gd name="connsiteX2" fmla="*/ 2712743 w 3032983"/>
                <a:gd name="connsiteY2" fmla="*/ 1255756 h 3223642"/>
                <a:gd name="connsiteX3" fmla="*/ 3023640 w 3032983"/>
                <a:gd name="connsiteY3" fmla="*/ 1909956 h 3223642"/>
                <a:gd name="connsiteX4" fmla="*/ 3032983 w 3032983"/>
                <a:gd name="connsiteY4" fmla="*/ 2277553 h 3223642"/>
                <a:gd name="connsiteX5" fmla="*/ 2559778 w 3032983"/>
                <a:gd name="connsiteY5" fmla="*/ 2473498 h 3223642"/>
                <a:gd name="connsiteX6" fmla="*/ 1990311 w 3032983"/>
                <a:gd name="connsiteY6" fmla="*/ 3223642 h 3223642"/>
                <a:gd name="connsiteX7" fmla="*/ 1127084 w 3032983"/>
                <a:gd name="connsiteY7" fmla="*/ 2546698 h 3223642"/>
                <a:gd name="connsiteX8" fmla="*/ 0 w 3032983"/>
                <a:gd name="connsiteY8" fmla="*/ 1618976 h 3223642"/>
                <a:gd name="connsiteX0" fmla="*/ 0 w 3032983"/>
                <a:gd name="connsiteY0" fmla="*/ 1618976 h 3223642"/>
                <a:gd name="connsiteX1" fmla="*/ 1466970 w 3032983"/>
                <a:gd name="connsiteY1" fmla="*/ 0 h 3223642"/>
                <a:gd name="connsiteX2" fmla="*/ 2712743 w 3032983"/>
                <a:gd name="connsiteY2" fmla="*/ 1255756 h 3223642"/>
                <a:gd name="connsiteX3" fmla="*/ 2982207 w 3032983"/>
                <a:gd name="connsiteY3" fmla="*/ 1727091 h 3223642"/>
                <a:gd name="connsiteX4" fmla="*/ 3032983 w 3032983"/>
                <a:gd name="connsiteY4" fmla="*/ 2277553 h 3223642"/>
                <a:gd name="connsiteX5" fmla="*/ 2559778 w 3032983"/>
                <a:gd name="connsiteY5" fmla="*/ 2473498 h 3223642"/>
                <a:gd name="connsiteX6" fmla="*/ 1990311 w 3032983"/>
                <a:gd name="connsiteY6" fmla="*/ 3223642 h 3223642"/>
                <a:gd name="connsiteX7" fmla="*/ 1127084 w 3032983"/>
                <a:gd name="connsiteY7" fmla="*/ 2546698 h 3223642"/>
                <a:gd name="connsiteX8" fmla="*/ 0 w 3032983"/>
                <a:gd name="connsiteY8" fmla="*/ 1618976 h 3223642"/>
                <a:gd name="connsiteX0" fmla="*/ 0 w 3032983"/>
                <a:gd name="connsiteY0" fmla="*/ 1240167 h 2844833"/>
                <a:gd name="connsiteX1" fmla="*/ 1035197 w 3032983"/>
                <a:gd name="connsiteY1" fmla="*/ 0 h 2844833"/>
                <a:gd name="connsiteX2" fmla="*/ 2712743 w 3032983"/>
                <a:gd name="connsiteY2" fmla="*/ 876947 h 2844833"/>
                <a:gd name="connsiteX3" fmla="*/ 2982207 w 3032983"/>
                <a:gd name="connsiteY3" fmla="*/ 1348282 h 2844833"/>
                <a:gd name="connsiteX4" fmla="*/ 3032983 w 3032983"/>
                <a:gd name="connsiteY4" fmla="*/ 1898744 h 2844833"/>
                <a:gd name="connsiteX5" fmla="*/ 2559778 w 3032983"/>
                <a:gd name="connsiteY5" fmla="*/ 2094689 h 2844833"/>
                <a:gd name="connsiteX6" fmla="*/ 1990311 w 3032983"/>
                <a:gd name="connsiteY6" fmla="*/ 2844833 h 2844833"/>
                <a:gd name="connsiteX7" fmla="*/ 1127084 w 3032983"/>
                <a:gd name="connsiteY7" fmla="*/ 2167889 h 2844833"/>
                <a:gd name="connsiteX8" fmla="*/ 0 w 3032983"/>
                <a:gd name="connsiteY8" fmla="*/ 1240167 h 2844833"/>
                <a:gd name="connsiteX0" fmla="*/ 0 w 3032983"/>
                <a:gd name="connsiteY0" fmla="*/ 1240167 h 2844833"/>
                <a:gd name="connsiteX1" fmla="*/ 1035197 w 3032983"/>
                <a:gd name="connsiteY1" fmla="*/ 0 h 2844833"/>
                <a:gd name="connsiteX2" fmla="*/ 2482841 w 3032983"/>
                <a:gd name="connsiteY2" fmla="*/ 514956 h 2844833"/>
                <a:gd name="connsiteX3" fmla="*/ 2982207 w 3032983"/>
                <a:gd name="connsiteY3" fmla="*/ 1348282 h 2844833"/>
                <a:gd name="connsiteX4" fmla="*/ 3032983 w 3032983"/>
                <a:gd name="connsiteY4" fmla="*/ 1898744 h 2844833"/>
                <a:gd name="connsiteX5" fmla="*/ 2559778 w 3032983"/>
                <a:gd name="connsiteY5" fmla="*/ 2094689 h 2844833"/>
                <a:gd name="connsiteX6" fmla="*/ 1990311 w 3032983"/>
                <a:gd name="connsiteY6" fmla="*/ 2844833 h 2844833"/>
                <a:gd name="connsiteX7" fmla="*/ 1127084 w 3032983"/>
                <a:gd name="connsiteY7" fmla="*/ 2167889 h 2844833"/>
                <a:gd name="connsiteX8" fmla="*/ 0 w 3032983"/>
                <a:gd name="connsiteY8" fmla="*/ 1240167 h 2844833"/>
                <a:gd name="connsiteX0" fmla="*/ 0 w 3032983"/>
                <a:gd name="connsiteY0" fmla="*/ 1240167 h 2844833"/>
                <a:gd name="connsiteX1" fmla="*/ 1035197 w 3032983"/>
                <a:gd name="connsiteY1" fmla="*/ 0 h 2844833"/>
                <a:gd name="connsiteX2" fmla="*/ 2482841 w 3032983"/>
                <a:gd name="connsiteY2" fmla="*/ 514956 h 2844833"/>
                <a:gd name="connsiteX3" fmla="*/ 2872862 w 3032983"/>
                <a:gd name="connsiteY3" fmla="*/ 1387845 h 2844833"/>
                <a:gd name="connsiteX4" fmla="*/ 3032983 w 3032983"/>
                <a:gd name="connsiteY4" fmla="*/ 1898744 h 2844833"/>
                <a:gd name="connsiteX5" fmla="*/ 2559778 w 3032983"/>
                <a:gd name="connsiteY5" fmla="*/ 2094689 h 2844833"/>
                <a:gd name="connsiteX6" fmla="*/ 1990311 w 3032983"/>
                <a:gd name="connsiteY6" fmla="*/ 2844833 h 2844833"/>
                <a:gd name="connsiteX7" fmla="*/ 1127084 w 3032983"/>
                <a:gd name="connsiteY7" fmla="*/ 2167889 h 2844833"/>
                <a:gd name="connsiteX8" fmla="*/ 0 w 3032983"/>
                <a:gd name="connsiteY8" fmla="*/ 1240167 h 2844833"/>
                <a:gd name="connsiteX0" fmla="*/ 0 w 3106502"/>
                <a:gd name="connsiteY0" fmla="*/ 1240167 h 2844833"/>
                <a:gd name="connsiteX1" fmla="*/ 1035197 w 3106502"/>
                <a:gd name="connsiteY1" fmla="*/ 0 h 2844833"/>
                <a:gd name="connsiteX2" fmla="*/ 2482841 w 3106502"/>
                <a:gd name="connsiteY2" fmla="*/ 514956 h 2844833"/>
                <a:gd name="connsiteX3" fmla="*/ 2872862 w 3106502"/>
                <a:gd name="connsiteY3" fmla="*/ 1387845 h 2844833"/>
                <a:gd name="connsiteX4" fmla="*/ 3106502 w 3106502"/>
                <a:gd name="connsiteY4" fmla="*/ 1896875 h 2844833"/>
                <a:gd name="connsiteX5" fmla="*/ 2559778 w 3106502"/>
                <a:gd name="connsiteY5" fmla="*/ 2094689 h 2844833"/>
                <a:gd name="connsiteX6" fmla="*/ 1990311 w 3106502"/>
                <a:gd name="connsiteY6" fmla="*/ 2844833 h 2844833"/>
                <a:gd name="connsiteX7" fmla="*/ 1127084 w 3106502"/>
                <a:gd name="connsiteY7" fmla="*/ 2167889 h 2844833"/>
                <a:gd name="connsiteX8" fmla="*/ 0 w 3106502"/>
                <a:gd name="connsiteY8" fmla="*/ 1240167 h 2844833"/>
                <a:gd name="connsiteX0" fmla="*/ 0 w 3106502"/>
                <a:gd name="connsiteY0" fmla="*/ 1240167 h 2697794"/>
                <a:gd name="connsiteX1" fmla="*/ 1035197 w 3106502"/>
                <a:gd name="connsiteY1" fmla="*/ 0 h 2697794"/>
                <a:gd name="connsiteX2" fmla="*/ 2482841 w 3106502"/>
                <a:gd name="connsiteY2" fmla="*/ 514956 h 2697794"/>
                <a:gd name="connsiteX3" fmla="*/ 2872862 w 3106502"/>
                <a:gd name="connsiteY3" fmla="*/ 1387845 h 2697794"/>
                <a:gd name="connsiteX4" fmla="*/ 3106502 w 3106502"/>
                <a:gd name="connsiteY4" fmla="*/ 1896875 h 2697794"/>
                <a:gd name="connsiteX5" fmla="*/ 2559778 w 3106502"/>
                <a:gd name="connsiteY5" fmla="*/ 2094689 h 2697794"/>
                <a:gd name="connsiteX6" fmla="*/ 1986573 w 3106502"/>
                <a:gd name="connsiteY6" fmla="*/ 2697794 h 2697794"/>
                <a:gd name="connsiteX7" fmla="*/ 1127084 w 3106502"/>
                <a:gd name="connsiteY7" fmla="*/ 2167889 h 2697794"/>
                <a:gd name="connsiteX8" fmla="*/ 0 w 3106502"/>
                <a:gd name="connsiteY8" fmla="*/ 1240167 h 2697794"/>
                <a:gd name="connsiteX0" fmla="*/ 0 w 3106502"/>
                <a:gd name="connsiteY0" fmla="*/ 1337979 h 2795606"/>
                <a:gd name="connsiteX1" fmla="*/ 1035197 w 3106502"/>
                <a:gd name="connsiteY1" fmla="*/ 97812 h 2795606"/>
                <a:gd name="connsiteX2" fmla="*/ 1989081 w 3106502"/>
                <a:gd name="connsiteY2" fmla="*/ 0 h 2795606"/>
                <a:gd name="connsiteX3" fmla="*/ 2872862 w 3106502"/>
                <a:gd name="connsiteY3" fmla="*/ 1485657 h 2795606"/>
                <a:gd name="connsiteX4" fmla="*/ 3106502 w 3106502"/>
                <a:gd name="connsiteY4" fmla="*/ 1994687 h 2795606"/>
                <a:gd name="connsiteX5" fmla="*/ 2559778 w 3106502"/>
                <a:gd name="connsiteY5" fmla="*/ 2192501 h 2795606"/>
                <a:gd name="connsiteX6" fmla="*/ 1986573 w 3106502"/>
                <a:gd name="connsiteY6" fmla="*/ 2795606 h 2795606"/>
                <a:gd name="connsiteX7" fmla="*/ 1127084 w 3106502"/>
                <a:gd name="connsiteY7" fmla="*/ 2265701 h 2795606"/>
                <a:gd name="connsiteX8" fmla="*/ 0 w 3106502"/>
                <a:gd name="connsiteY8" fmla="*/ 1337979 h 2795606"/>
                <a:gd name="connsiteX0" fmla="*/ 0 w 3106502"/>
                <a:gd name="connsiteY0" fmla="*/ 1353248 h 2810875"/>
                <a:gd name="connsiteX1" fmla="*/ 1142673 w 3106502"/>
                <a:gd name="connsiteY1" fmla="*/ 0 h 2810875"/>
                <a:gd name="connsiteX2" fmla="*/ 1989081 w 3106502"/>
                <a:gd name="connsiteY2" fmla="*/ 15269 h 2810875"/>
                <a:gd name="connsiteX3" fmla="*/ 2872862 w 3106502"/>
                <a:gd name="connsiteY3" fmla="*/ 1500926 h 2810875"/>
                <a:gd name="connsiteX4" fmla="*/ 3106502 w 3106502"/>
                <a:gd name="connsiteY4" fmla="*/ 2009956 h 2810875"/>
                <a:gd name="connsiteX5" fmla="*/ 2559778 w 3106502"/>
                <a:gd name="connsiteY5" fmla="*/ 2207770 h 2810875"/>
                <a:gd name="connsiteX6" fmla="*/ 1986573 w 3106502"/>
                <a:gd name="connsiteY6" fmla="*/ 2810875 h 2810875"/>
                <a:gd name="connsiteX7" fmla="*/ 1127084 w 3106502"/>
                <a:gd name="connsiteY7" fmla="*/ 2280970 h 2810875"/>
                <a:gd name="connsiteX8" fmla="*/ 0 w 3106502"/>
                <a:gd name="connsiteY8" fmla="*/ 1353248 h 2810875"/>
                <a:gd name="connsiteX0" fmla="*/ 0 w 3106502"/>
                <a:gd name="connsiteY0" fmla="*/ 1353248 h 2810875"/>
                <a:gd name="connsiteX1" fmla="*/ 1142673 w 3106502"/>
                <a:gd name="connsiteY1" fmla="*/ 0 h 2810875"/>
                <a:gd name="connsiteX2" fmla="*/ 1989081 w 3106502"/>
                <a:gd name="connsiteY2" fmla="*/ 15269 h 2810875"/>
                <a:gd name="connsiteX3" fmla="*/ 2872862 w 3106502"/>
                <a:gd name="connsiteY3" fmla="*/ 1500926 h 2810875"/>
                <a:gd name="connsiteX4" fmla="*/ 3106502 w 3106502"/>
                <a:gd name="connsiteY4" fmla="*/ 2009956 h 2810875"/>
                <a:gd name="connsiteX5" fmla="*/ 2710555 w 3106502"/>
                <a:gd name="connsiteY5" fmla="*/ 2351072 h 2810875"/>
                <a:gd name="connsiteX6" fmla="*/ 1986573 w 3106502"/>
                <a:gd name="connsiteY6" fmla="*/ 2810875 h 2810875"/>
                <a:gd name="connsiteX7" fmla="*/ 1127084 w 3106502"/>
                <a:gd name="connsiteY7" fmla="*/ 2280970 h 2810875"/>
                <a:gd name="connsiteX8" fmla="*/ 0 w 3106502"/>
                <a:gd name="connsiteY8" fmla="*/ 1353248 h 281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6502" h="2810875">
                  <a:moveTo>
                    <a:pt x="0" y="1353248"/>
                  </a:moveTo>
                  <a:lnTo>
                    <a:pt x="1142673" y="0"/>
                  </a:lnTo>
                  <a:lnTo>
                    <a:pt x="1989081" y="15269"/>
                  </a:lnTo>
                  <a:lnTo>
                    <a:pt x="2872862" y="1500926"/>
                  </a:lnTo>
                  <a:lnTo>
                    <a:pt x="3106502" y="2009956"/>
                  </a:lnTo>
                  <a:lnTo>
                    <a:pt x="2710555" y="2351072"/>
                  </a:lnTo>
                  <a:lnTo>
                    <a:pt x="1986573" y="2810875"/>
                  </a:lnTo>
                  <a:lnTo>
                    <a:pt x="1127084" y="2280970"/>
                  </a:lnTo>
                  <a:lnTo>
                    <a:pt x="0" y="1353248"/>
                  </a:lnTo>
                  <a:close/>
                </a:path>
              </a:pathLst>
            </a:custGeom>
            <a:solidFill>
              <a:srgbClr val="D24726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004049" y="1059582"/>
              <a:ext cx="381642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延庆冰灯节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spcAft>
                  <a:spcPts val="600"/>
                </a:spcAft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时间：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12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月的一个周末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spcAft>
                  <a:spcPts val="600"/>
                </a:spcAft>
              </a:pPr>
              <a:endPara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004049" y="1851670"/>
              <a:ext cx="3240360" cy="1954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安排：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周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六早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上乘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大巴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赴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北京延庆，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游览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日，于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周日下午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返回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简介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历年的冰灯有不同的主题，栩栩如生、巧夺天工的冰雕艺术品，再配以声、光、电的巧妙设计，更使冰灯艺术充满魅力。品尝农家饭菜火盆锅，坐在热炕头上，喝一口老酒，品一口农家菜，其乐融融。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804248" y="4424213"/>
            <a:ext cx="1853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点击空白处 返回月历</a:t>
            </a:r>
          </a:p>
        </p:txBody>
      </p:sp>
    </p:spTree>
    <p:extLst>
      <p:ext uri="{BB962C8B-B14F-4D97-AF65-F5344CB8AC3E}">
        <p14:creationId xmlns:p14="http://schemas.microsoft.com/office/powerpoint/2010/main" val="2600363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 descr="13013929114d91ae0f6610c.jpg"/>
          <p:cNvPicPr>
            <a:picLocks noChangeAspect="1"/>
          </p:cNvPicPr>
          <p:nvPr/>
        </p:nvPicPr>
        <p:blipFill>
          <a:blip r:embed="rId3" cstate="print"/>
          <a:srcRect b="13574"/>
          <a:stretch>
            <a:fillRect/>
          </a:stretch>
        </p:blipFill>
        <p:spPr>
          <a:xfrm flipH="1">
            <a:off x="4743222" y="2878295"/>
            <a:ext cx="1124922" cy="113361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55576" y="602080"/>
            <a:ext cx="2376264" cy="3376056"/>
            <a:chOff x="755576" y="602080"/>
            <a:chExt cx="2376264" cy="3376056"/>
          </a:xfrm>
        </p:grpSpPr>
        <p:grpSp>
          <p:nvGrpSpPr>
            <p:cNvPr id="23" name="组合 22"/>
            <p:cNvGrpSpPr/>
            <p:nvPr/>
          </p:nvGrpSpPr>
          <p:grpSpPr>
            <a:xfrm flipH="1">
              <a:off x="755576" y="602080"/>
              <a:ext cx="2272628" cy="1393606"/>
              <a:chOff x="6127439" y="166509"/>
              <a:chExt cx="2272628" cy="1393606"/>
            </a:xfrm>
          </p:grpSpPr>
          <p:sp>
            <p:nvSpPr>
              <p:cNvPr id="19" name="等腰三角形 18"/>
              <p:cNvSpPr/>
              <p:nvPr/>
            </p:nvSpPr>
            <p:spPr>
              <a:xfrm rot="5400000" flipH="1" flipV="1">
                <a:off x="7098102" y="258150"/>
                <a:ext cx="1368152" cy="1235778"/>
              </a:xfrm>
              <a:prstGeom prst="triangle">
                <a:avLst/>
              </a:prstGeom>
              <a:solidFill>
                <a:srgbClr val="CFC107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017196" flipH="1" flipV="1">
                <a:off x="6591524" y="-297576"/>
                <a:ext cx="1209725" cy="2137896"/>
              </a:xfrm>
              <a:prstGeom prst="triangle">
                <a:avLst>
                  <a:gd name="adj" fmla="val 54084"/>
                </a:avLst>
              </a:prstGeom>
              <a:solidFill>
                <a:srgbClr val="CFC1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1043608" y="987574"/>
              <a:ext cx="2088232" cy="2990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3000"/>
                </a:lnSpc>
                <a:spcAft>
                  <a:spcPts val="12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观影看剧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2300"/>
                </a:lnSpc>
                <a:spcAft>
                  <a:spcPts val="1200"/>
                </a:spcAft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年被称作史上最强大片年，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一代宗师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》《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霍比特人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3》《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狼图腾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》《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饥饿游戏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》《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复仇者联盟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》《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阿凡达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2》《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星球大战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7》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等等，值得期待！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804248" y="4424213"/>
            <a:ext cx="1853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点击空白处 返回月历</a:t>
            </a:r>
          </a:p>
        </p:txBody>
      </p:sp>
      <p:pic>
        <p:nvPicPr>
          <p:cNvPr id="8" name="图片 7" descr="00f41bd5ad6eddc4af0d4bde3bdbb6fd526633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90154" y="1463969"/>
            <a:ext cx="592725" cy="889087"/>
          </a:xfrm>
          <a:prstGeom prst="rect">
            <a:avLst/>
          </a:prstGeom>
        </p:spPr>
      </p:pic>
      <p:pic>
        <p:nvPicPr>
          <p:cNvPr id="9" name="图片 8" descr="6e59252dd42a28344c17cf2e59b5c9ea15cebf6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95150" y="2378372"/>
            <a:ext cx="904801" cy="1334668"/>
          </a:xfrm>
          <a:prstGeom prst="rect">
            <a:avLst/>
          </a:prstGeom>
        </p:spPr>
      </p:pic>
      <p:pic>
        <p:nvPicPr>
          <p:cNvPr id="13" name="图片 12" descr="a518972bd40735faee87b09c9c510fb30f24089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58774" y="2378371"/>
            <a:ext cx="515671" cy="781320"/>
          </a:xfrm>
          <a:prstGeom prst="rect">
            <a:avLst/>
          </a:prstGeom>
        </p:spPr>
      </p:pic>
      <p:pic>
        <p:nvPicPr>
          <p:cNvPr id="14" name="图片 13" descr="a518972bd40735faeee6b09c9c510fb30f24088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64907" y="837519"/>
            <a:ext cx="381037" cy="564500"/>
          </a:xfrm>
          <a:prstGeom prst="rect">
            <a:avLst/>
          </a:prstGeom>
        </p:spPr>
      </p:pic>
      <p:pic>
        <p:nvPicPr>
          <p:cNvPr id="16" name="图片 15" descr="p220711414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94762" y="1923542"/>
            <a:ext cx="395200" cy="589334"/>
          </a:xfrm>
          <a:prstGeom prst="rect">
            <a:avLst/>
          </a:prstGeom>
        </p:spPr>
      </p:pic>
      <p:pic>
        <p:nvPicPr>
          <p:cNvPr id="12" name="图片 11" descr="a50f4bfbfbedab64ab5233e7f636afc379311ef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31578" y="1216684"/>
            <a:ext cx="846750" cy="1206934"/>
          </a:xfrm>
          <a:prstGeom prst="rect">
            <a:avLst/>
          </a:prstGeom>
        </p:spPr>
      </p:pic>
      <p:pic>
        <p:nvPicPr>
          <p:cNvPr id="11" name="图片 10" descr="988b3f38f408dbe1d6cbbf45b449c43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023142" y="3219822"/>
            <a:ext cx="465713" cy="663641"/>
          </a:xfrm>
          <a:prstGeom prst="rect">
            <a:avLst/>
          </a:prstGeom>
        </p:spPr>
      </p:pic>
      <p:grpSp>
        <p:nvGrpSpPr>
          <p:cNvPr id="22" name="组合 20"/>
          <p:cNvGrpSpPr/>
          <p:nvPr/>
        </p:nvGrpSpPr>
        <p:grpSpPr>
          <a:xfrm>
            <a:off x="6115796" y="602080"/>
            <a:ext cx="2272628" cy="1393606"/>
            <a:chOff x="6127439" y="166509"/>
            <a:chExt cx="2272628" cy="1393606"/>
          </a:xfrm>
        </p:grpSpPr>
        <p:sp>
          <p:nvSpPr>
            <p:cNvPr id="26" name="等腰三角形 25"/>
            <p:cNvSpPr/>
            <p:nvPr/>
          </p:nvSpPr>
          <p:spPr>
            <a:xfrm rot="5400000" flipH="1" flipV="1">
              <a:off x="7098102" y="258150"/>
              <a:ext cx="1368152" cy="1235778"/>
            </a:xfrm>
            <a:prstGeom prst="triangle">
              <a:avLst/>
            </a:prstGeom>
            <a:solidFill>
              <a:srgbClr val="CFC10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等腰三角形 26"/>
            <p:cNvSpPr/>
            <p:nvPr/>
          </p:nvSpPr>
          <p:spPr>
            <a:xfrm rot="5017196" flipH="1" flipV="1">
              <a:off x="6591524" y="-297576"/>
              <a:ext cx="1209725" cy="2137896"/>
            </a:xfrm>
            <a:prstGeom prst="triangle">
              <a:avLst>
                <a:gd name="adj" fmla="val 54084"/>
              </a:avLst>
            </a:prstGeom>
            <a:solidFill>
              <a:srgbClr val="CFC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228184" y="987574"/>
            <a:ext cx="2160240" cy="269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Aft>
                <a:spcPts val="1200"/>
              </a:spcAft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赛歌听曲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2300"/>
              </a:lnSpc>
              <a:spcAft>
                <a:spcPts val="1200"/>
              </a:spcAft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谁是锐普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研究院的好声音？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大家来评一评！这一次，我们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后唱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后的歌，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后唱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后的歌，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后唱老歌。有实力，就是这么任性！</a:t>
            </a:r>
          </a:p>
        </p:txBody>
      </p:sp>
      <p:pic>
        <p:nvPicPr>
          <p:cNvPr id="29" name="图片 28" descr="20090412130150-3621970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60651" y="478761"/>
            <a:ext cx="706750" cy="706750"/>
          </a:xfrm>
          <a:prstGeom prst="rect">
            <a:avLst/>
          </a:prstGeom>
        </p:spPr>
      </p:pic>
      <p:pic>
        <p:nvPicPr>
          <p:cNvPr id="31" name="图片 30" descr="49400_120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998977" y="1990615"/>
            <a:ext cx="653143" cy="653143"/>
          </a:xfrm>
          <a:prstGeom prst="rect">
            <a:avLst/>
          </a:prstGeom>
        </p:spPr>
      </p:pic>
      <p:pic>
        <p:nvPicPr>
          <p:cNvPr id="32" name="图片 31" descr="deng.jpg"/>
          <p:cNvPicPr>
            <a:picLocks noChangeAspect="1"/>
          </p:cNvPicPr>
          <p:nvPr/>
        </p:nvPicPr>
        <p:blipFill>
          <a:blip r:embed="rId13" cstate="print"/>
          <a:srcRect l="2543" t="2299" r="4613" b="4613"/>
          <a:stretch>
            <a:fillRect/>
          </a:stretch>
        </p:blipFill>
        <p:spPr>
          <a:xfrm>
            <a:off x="4271487" y="4011910"/>
            <a:ext cx="861837" cy="864096"/>
          </a:xfrm>
          <a:prstGeom prst="rect">
            <a:avLst/>
          </a:prstGeom>
        </p:spPr>
      </p:pic>
      <p:pic>
        <p:nvPicPr>
          <p:cNvPr id="30" name="图片 29" descr="se15963932.jpg"/>
          <p:cNvPicPr>
            <a:picLocks noChangeAspect="1"/>
          </p:cNvPicPr>
          <p:nvPr/>
        </p:nvPicPr>
        <p:blipFill>
          <a:blip r:embed="rId14" cstate="print"/>
          <a:srcRect l="8973" t="8050" r="45668" b="887"/>
          <a:stretch>
            <a:fillRect/>
          </a:stretch>
        </p:blipFill>
        <p:spPr>
          <a:xfrm>
            <a:off x="4527198" y="3356980"/>
            <a:ext cx="658359" cy="726938"/>
          </a:xfrm>
          <a:prstGeom prst="rect">
            <a:avLst/>
          </a:prstGeom>
        </p:spPr>
      </p:pic>
      <p:pic>
        <p:nvPicPr>
          <p:cNvPr id="10" name="图片 9" descr="7c0e0cf3d7ca7bcb625b390abc096b63f624a8f7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860032" y="2661302"/>
            <a:ext cx="508050" cy="718938"/>
          </a:xfrm>
          <a:prstGeom prst="rect">
            <a:avLst/>
          </a:prstGeom>
        </p:spPr>
      </p:pic>
      <p:pic>
        <p:nvPicPr>
          <p:cNvPr id="33" name="图片 32" descr="77094b36acaf2edd276f8cd78e1001e939019376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205670" y="1293608"/>
            <a:ext cx="518458" cy="48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63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16"/>
          <p:cNvGrpSpPr/>
          <p:nvPr/>
        </p:nvGrpSpPr>
        <p:grpSpPr>
          <a:xfrm>
            <a:off x="755576" y="602080"/>
            <a:ext cx="2376264" cy="2196246"/>
            <a:chOff x="755576" y="602080"/>
            <a:chExt cx="2376264" cy="2196246"/>
          </a:xfrm>
        </p:grpSpPr>
        <p:grpSp>
          <p:nvGrpSpPr>
            <p:cNvPr id="4" name="组合 22"/>
            <p:cNvGrpSpPr/>
            <p:nvPr/>
          </p:nvGrpSpPr>
          <p:grpSpPr>
            <a:xfrm flipH="1">
              <a:off x="755576" y="602080"/>
              <a:ext cx="2272628" cy="1393606"/>
              <a:chOff x="6127439" y="166509"/>
              <a:chExt cx="2272628" cy="1393606"/>
            </a:xfrm>
          </p:grpSpPr>
          <p:sp>
            <p:nvSpPr>
              <p:cNvPr id="19" name="等腰三角形 18"/>
              <p:cNvSpPr/>
              <p:nvPr/>
            </p:nvSpPr>
            <p:spPr>
              <a:xfrm rot="5400000" flipH="1" flipV="1">
                <a:off x="7098102" y="258150"/>
                <a:ext cx="1368152" cy="1235778"/>
              </a:xfrm>
              <a:prstGeom prst="triangle">
                <a:avLst/>
              </a:prstGeom>
              <a:solidFill>
                <a:srgbClr val="CFC107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017196" flipH="1" flipV="1">
                <a:off x="6591524" y="-297576"/>
                <a:ext cx="1209725" cy="2137896"/>
              </a:xfrm>
              <a:prstGeom prst="triangle">
                <a:avLst>
                  <a:gd name="adj" fmla="val 54084"/>
                </a:avLst>
              </a:prstGeom>
              <a:solidFill>
                <a:srgbClr val="CFC1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1043608" y="987574"/>
              <a:ext cx="2088232" cy="181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3000"/>
                </a:lnSpc>
                <a:spcAft>
                  <a:spcPts val="12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采摘鲜果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2300"/>
                </a:lnSpc>
                <a:spcAft>
                  <a:spcPts val="1200"/>
                </a:spcAft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春回大地，红了草莓熟了樱桃，佳果直须折，大家齐乐呵！走，咱们摘果子去咯！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804248" y="4424213"/>
            <a:ext cx="1853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点击空白处 返回月历</a:t>
            </a:r>
          </a:p>
        </p:txBody>
      </p:sp>
      <p:grpSp>
        <p:nvGrpSpPr>
          <p:cNvPr id="5" name="组合 20"/>
          <p:cNvGrpSpPr/>
          <p:nvPr/>
        </p:nvGrpSpPr>
        <p:grpSpPr>
          <a:xfrm>
            <a:off x="6115796" y="602080"/>
            <a:ext cx="2272628" cy="1393606"/>
            <a:chOff x="6127439" y="166509"/>
            <a:chExt cx="2272628" cy="1393606"/>
          </a:xfrm>
        </p:grpSpPr>
        <p:sp>
          <p:nvSpPr>
            <p:cNvPr id="26" name="等腰三角形 25"/>
            <p:cNvSpPr/>
            <p:nvPr/>
          </p:nvSpPr>
          <p:spPr>
            <a:xfrm rot="5400000" flipH="1" flipV="1">
              <a:off x="7098102" y="258150"/>
              <a:ext cx="1368152" cy="1235778"/>
            </a:xfrm>
            <a:prstGeom prst="triangle">
              <a:avLst/>
            </a:prstGeom>
            <a:solidFill>
              <a:srgbClr val="CFC10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等腰三角形 26"/>
            <p:cNvSpPr/>
            <p:nvPr/>
          </p:nvSpPr>
          <p:spPr>
            <a:xfrm rot="5017196" flipH="1" flipV="1">
              <a:off x="6591524" y="-297576"/>
              <a:ext cx="1209725" cy="2137896"/>
            </a:xfrm>
            <a:prstGeom prst="triangle">
              <a:avLst>
                <a:gd name="adj" fmla="val 54084"/>
              </a:avLst>
            </a:prstGeom>
            <a:solidFill>
              <a:srgbClr val="CFC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228184" y="987574"/>
            <a:ext cx="2160240" cy="1810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Aft>
                <a:spcPts val="1200"/>
              </a:spcAft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垂钓烧烤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2300"/>
              </a:lnSpc>
              <a:spcAft>
                <a:spcPts val="1200"/>
              </a:spcAft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在风景秀丽的大自然中，进行户外烧烤，享受静谧垂钓，亲手烹饪美食的快乐！</a:t>
            </a:r>
          </a:p>
        </p:txBody>
      </p:sp>
      <p:pic>
        <p:nvPicPr>
          <p:cNvPr id="34" name="图片 33" descr="res01_attpic_brief.jpg"/>
          <p:cNvPicPr>
            <a:picLocks noChangeAspect="1"/>
          </p:cNvPicPr>
          <p:nvPr/>
        </p:nvPicPr>
        <p:blipFill>
          <a:blip r:embed="rId3" cstate="print"/>
          <a:srcRect l="4824"/>
          <a:stretch>
            <a:fillRect/>
          </a:stretch>
        </p:blipFill>
        <p:spPr>
          <a:xfrm>
            <a:off x="3600451" y="2592654"/>
            <a:ext cx="1939974" cy="1612634"/>
          </a:xfrm>
          <a:prstGeom prst="rect">
            <a:avLst/>
          </a:prstGeom>
        </p:spPr>
      </p:pic>
      <p:pic>
        <p:nvPicPr>
          <p:cNvPr id="35" name="图片 34" descr="260301-13050609321729.jp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784" r="5342"/>
          <a:stretch>
            <a:fillRect/>
          </a:stretch>
        </p:blipFill>
        <p:spPr>
          <a:xfrm flipH="1">
            <a:off x="3599892" y="1169599"/>
            <a:ext cx="1944216" cy="140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63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0AD47">
            <a:alpha val="60000"/>
          </a:srgbClr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</TotalTime>
  <Words>796</Words>
  <Application>Microsoft Office PowerPoint</Application>
  <PresentationFormat>全屏显示(16:9)</PresentationFormat>
  <Paragraphs>78</Paragraphs>
  <Slides>10</Slides>
  <Notes>0</Notes>
  <HiddenSlides>7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cai_17</dc:creator>
  <cp:lastModifiedBy>pc</cp:lastModifiedBy>
  <cp:revision>85</cp:revision>
  <dcterms:created xsi:type="dcterms:W3CDTF">2015-01-11T10:33:40Z</dcterms:created>
  <dcterms:modified xsi:type="dcterms:W3CDTF">2015-07-13T08:25:21Z</dcterms:modified>
</cp:coreProperties>
</file>