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1.xml" ContentType="application/vnd.openxmlformats-officedocument.drawingml.chart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60" r:id="rId2"/>
    <p:sldId id="261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4" r:id="rId13"/>
    <p:sldId id="275" r:id="rId14"/>
    <p:sldId id="276" r:id="rId15"/>
    <p:sldId id="281" r:id="rId16"/>
    <p:sldId id="282" r:id="rId17"/>
    <p:sldId id="277" r:id="rId18"/>
    <p:sldId id="283" r:id="rId19"/>
    <p:sldId id="284" r:id="rId20"/>
    <p:sldId id="286" r:id="rId21"/>
    <p:sldId id="278" r:id="rId22"/>
    <p:sldId id="287" r:id="rId23"/>
    <p:sldId id="288" r:id="rId24"/>
    <p:sldId id="289" r:id="rId25"/>
    <p:sldId id="280" r:id="rId26"/>
    <p:sldId id="290" r:id="rId27"/>
    <p:sldId id="291" r:id="rId28"/>
  </p:sldIdLst>
  <p:sldSz cx="12192000" cy="6858000"/>
  <p:notesSz cx="6858000" cy="9144000"/>
  <p:embeddedFontLst>
    <p:embeddedFont>
      <p:font typeface="Bell MT" pitchFamily="18" charset="0"/>
      <p:regular r:id="rId30"/>
      <p:bold r:id="rId31"/>
      <p:italic r:id="rId32"/>
    </p:embeddedFont>
    <p:embeddedFont>
      <p:font typeface="Arial Narrow" pitchFamily="34" charset="0"/>
      <p:regular r:id="rId33"/>
      <p:bold r:id="rId34"/>
      <p:italic r:id="rId35"/>
      <p:boldItalic r:id="rId36"/>
    </p:embeddedFont>
    <p:embeddedFont>
      <p:font typeface="Heiti SC" charset="-122"/>
      <p:regular r:id="rId37"/>
    </p:embeddedFont>
    <p:embeddedFont>
      <p:font typeface="华文细黑" pitchFamily="2" charset="-122"/>
      <p:regular r:id="rId38"/>
    </p:embeddedFont>
    <p:embeddedFont>
      <p:font typeface="GungsuhChe" pitchFamily="49" charset="-127"/>
      <p:regular r:id="rId39"/>
    </p:embeddedFont>
    <p:embeddedFont>
      <p:font typeface="PMingLiU" pitchFamily="18" charset="-120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微软雅黑" pitchFamily="34" charset="-122"/>
      <p:regular r:id="rId45"/>
      <p:bold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4DD"/>
    <a:srgbClr val="20517C"/>
    <a:srgbClr val="E8EAE9"/>
    <a:srgbClr val="FFFFFF"/>
    <a:srgbClr val="A5A5A5"/>
    <a:srgbClr val="16A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31" autoAdjust="0"/>
    <p:restoredTop sz="85766" autoAdjust="0"/>
  </p:normalViewPr>
  <p:slideViewPr>
    <p:cSldViewPr showGuides="1">
      <p:cViewPr varScale="1">
        <p:scale>
          <a:sx n="101" d="100"/>
          <a:sy n="101" d="100"/>
        </p:scale>
        <p:origin x="-114" y="-288"/>
      </p:cViewPr>
      <p:guideLst>
        <p:guide orient="horz" pos="2160"/>
        <p:guide pos="3840"/>
        <p:guide pos="7061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301952"/>
        <c:axId val="36325056"/>
      </c:barChart>
      <c:catAx>
        <c:axId val="4230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325056"/>
        <c:crosses val="autoZero"/>
        <c:auto val="1"/>
        <c:lblAlgn val="ctr"/>
        <c:lblOffset val="100"/>
        <c:noMultiLvlLbl val="0"/>
      </c:catAx>
      <c:valAx>
        <c:axId val="3632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301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0BA0B-DAEA-4680-AAC1-9E8B91E60633}" type="datetimeFigureOut">
              <a:rPr lang="zh-CN" altLang="en-US" smtClean="0"/>
              <a:t>2016-05-29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DBA15-3F6E-4149-9019-6609FD57F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4680" y="0"/>
            <a:ext cx="12216680" cy="2132856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 userDrawn="1"/>
        </p:nvSpPr>
        <p:spPr>
          <a:xfrm>
            <a:off x="-24680" y="5301208"/>
            <a:ext cx="12216680" cy="1556792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KSO_Shape"/>
          <p:cNvSpPr>
            <a:spLocks/>
          </p:cNvSpPr>
          <p:nvPr userDrawn="1"/>
        </p:nvSpPr>
        <p:spPr bwMode="auto">
          <a:xfrm>
            <a:off x="8040216" y="2564904"/>
            <a:ext cx="3313621" cy="2016224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rgbClr val="20517C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文本占位符 145"/>
          <p:cNvSpPr>
            <a:spLocks noGrp="1"/>
          </p:cNvSpPr>
          <p:nvPr>
            <p:ph type="body" sz="quarter" idx="10" hasCustomPrompt="1"/>
          </p:nvPr>
        </p:nvSpPr>
        <p:spPr>
          <a:xfrm>
            <a:off x="839416" y="2924944"/>
            <a:ext cx="6549312" cy="8086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毕业论文答辩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</a:p>
        </p:txBody>
      </p:sp>
      <p:sp>
        <p:nvSpPr>
          <p:cNvPr id="149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3958958"/>
            <a:ext cx="3379105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学院：金融学院</a:t>
            </a:r>
          </a:p>
        </p:txBody>
      </p:sp>
      <p:sp>
        <p:nvSpPr>
          <p:cNvPr id="150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4362537" y="3958958"/>
            <a:ext cx="3389647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专业：国际金融</a:t>
            </a:r>
          </a:p>
        </p:txBody>
      </p:sp>
      <p:sp>
        <p:nvSpPr>
          <p:cNvPr id="151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6717772" y="5950099"/>
            <a:ext cx="2618588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答辩人：北纬君</a:t>
            </a:r>
          </a:p>
        </p:txBody>
      </p:sp>
      <p:sp>
        <p:nvSpPr>
          <p:cNvPr id="152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9475105" y="5950099"/>
            <a:ext cx="2716895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指导老师：北纬君</a:t>
            </a:r>
          </a:p>
        </p:txBody>
      </p:sp>
    </p:spTree>
    <p:extLst>
      <p:ext uri="{BB962C8B-B14F-4D97-AF65-F5344CB8AC3E}">
        <p14:creationId xmlns:p14="http://schemas.microsoft.com/office/powerpoint/2010/main" val="37843078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795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3359696" cy="685800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623392" y="836712"/>
            <a:ext cx="2003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 userDrawn="1"/>
        </p:nvSpPr>
        <p:spPr>
          <a:xfrm>
            <a:off x="830161" y="1852375"/>
            <a:ext cx="159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400" b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01</a:t>
            </a:r>
            <a:endParaRPr lang="zh-CN" altLang="en-US" dirty="0" smtClean="0"/>
          </a:p>
        </p:txBody>
      </p:sp>
      <p:sp>
        <p:nvSpPr>
          <p:cNvPr id="57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5159896" y="2650071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02</a:t>
            </a:r>
            <a:endParaRPr lang="zh-CN" altLang="en-US" dirty="0" smtClean="0"/>
          </a:p>
        </p:txBody>
      </p:sp>
      <p:sp>
        <p:nvSpPr>
          <p:cNvPr id="58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5159896" y="3414673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03</a:t>
            </a:r>
            <a:endParaRPr lang="zh-CN" altLang="en-US" dirty="0" smtClean="0"/>
          </a:p>
        </p:txBody>
      </p:sp>
      <p:sp>
        <p:nvSpPr>
          <p:cNvPr id="59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5159896" y="4179275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04</a:t>
            </a:r>
            <a:endParaRPr lang="zh-CN" altLang="en-US" dirty="0" smtClean="0"/>
          </a:p>
        </p:txBody>
      </p:sp>
      <p:sp>
        <p:nvSpPr>
          <p:cNvPr id="60" name="文本占位符 148"/>
          <p:cNvSpPr>
            <a:spLocks noGrp="1"/>
          </p:cNvSpPr>
          <p:nvPr>
            <p:ph type="body" sz="quarter" idx="15" hasCustomPrompt="1"/>
          </p:nvPr>
        </p:nvSpPr>
        <p:spPr>
          <a:xfrm>
            <a:off x="5159896" y="49438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05</a:t>
            </a:r>
            <a:endParaRPr lang="zh-CN" altLang="en-US" dirty="0" smtClean="0"/>
          </a:p>
        </p:txBody>
      </p:sp>
      <p:sp>
        <p:nvSpPr>
          <p:cNvPr id="61" name="文本占位符 14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896" y="57084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06</a:t>
            </a:r>
            <a:endParaRPr lang="zh-CN" altLang="en-US" dirty="0" smtClean="0"/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6672064" y="193587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 userDrawn="1"/>
        </p:nvCxnSpPr>
        <p:spPr>
          <a:xfrm flipH="1">
            <a:off x="6672064" y="2731007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 userDrawn="1"/>
        </p:nvCxnSpPr>
        <p:spPr>
          <a:xfrm flipH="1">
            <a:off x="6672064" y="348586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 userDrawn="1"/>
        </p:nvCxnSpPr>
        <p:spPr>
          <a:xfrm flipH="1">
            <a:off x="6672064" y="42504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 userDrawn="1"/>
        </p:nvCxnSpPr>
        <p:spPr>
          <a:xfrm flipH="1">
            <a:off x="6672064" y="5015066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 userDrawn="1"/>
        </p:nvCxnSpPr>
        <p:spPr>
          <a:xfrm flipH="1">
            <a:off x="6672064" y="58052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占位符 148"/>
          <p:cNvSpPr>
            <a:spLocks noGrp="1"/>
          </p:cNvSpPr>
          <p:nvPr>
            <p:ph type="body" sz="quarter" idx="17" hasCustomPrompt="1"/>
          </p:nvPr>
        </p:nvSpPr>
        <p:spPr>
          <a:xfrm>
            <a:off x="7392144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68" name="文本占位符 148"/>
          <p:cNvSpPr>
            <a:spLocks noGrp="1"/>
          </p:cNvSpPr>
          <p:nvPr>
            <p:ph type="body" sz="quarter" idx="18" hasCustomPrompt="1"/>
          </p:nvPr>
        </p:nvSpPr>
        <p:spPr>
          <a:xfrm>
            <a:off x="7392144" y="2656557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研究思路与方法</a:t>
            </a:r>
          </a:p>
        </p:txBody>
      </p:sp>
      <p:sp>
        <p:nvSpPr>
          <p:cNvPr id="69" name="文本占位符 148"/>
          <p:cNvSpPr>
            <a:spLocks noGrp="1"/>
          </p:cNvSpPr>
          <p:nvPr>
            <p:ph type="body" sz="quarter" idx="19" hasCustomPrompt="1"/>
          </p:nvPr>
        </p:nvSpPr>
        <p:spPr>
          <a:xfrm>
            <a:off x="7392144" y="341141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研究难点</a:t>
            </a:r>
          </a:p>
        </p:txBody>
      </p:sp>
      <p:sp>
        <p:nvSpPr>
          <p:cNvPr id="70" name="文本占位符 148"/>
          <p:cNvSpPr>
            <a:spLocks noGrp="1"/>
          </p:cNvSpPr>
          <p:nvPr>
            <p:ph type="body" sz="quarter" idx="20" hasCustomPrompt="1"/>
          </p:nvPr>
        </p:nvSpPr>
        <p:spPr>
          <a:xfrm>
            <a:off x="7392144" y="417950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研究数据</a:t>
            </a:r>
          </a:p>
        </p:txBody>
      </p:sp>
      <p:sp>
        <p:nvSpPr>
          <p:cNvPr id="71" name="文本占位符 148"/>
          <p:cNvSpPr>
            <a:spLocks noGrp="1"/>
          </p:cNvSpPr>
          <p:nvPr>
            <p:ph type="body" sz="quarter" idx="21" hasCustomPrompt="1"/>
          </p:nvPr>
        </p:nvSpPr>
        <p:spPr>
          <a:xfrm>
            <a:off x="7392144" y="495667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研究应用与成果</a:t>
            </a:r>
          </a:p>
        </p:txBody>
      </p:sp>
      <p:sp>
        <p:nvSpPr>
          <p:cNvPr id="72" name="文本占位符 148"/>
          <p:cNvSpPr>
            <a:spLocks noGrp="1"/>
          </p:cNvSpPr>
          <p:nvPr>
            <p:ph type="body" sz="quarter" idx="22" hasCustomPrompt="1"/>
          </p:nvPr>
        </p:nvSpPr>
        <p:spPr>
          <a:xfrm>
            <a:off x="7392144" y="570914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研究结论</a:t>
            </a:r>
          </a:p>
        </p:txBody>
      </p:sp>
    </p:spTree>
    <p:extLst>
      <p:ext uri="{BB962C8B-B14F-4D97-AF65-F5344CB8AC3E}">
        <p14:creationId xmlns:p14="http://schemas.microsoft.com/office/powerpoint/2010/main" val="349474697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5179328" y="1916832"/>
            <a:ext cx="1800200" cy="1800200"/>
          </a:xfrm>
          <a:prstGeom prst="ellipse">
            <a:avLst/>
          </a:prstGeom>
          <a:noFill/>
          <a:ln w="19050"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5612203" y="2421509"/>
            <a:ext cx="1044178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0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55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5124013" y="3890952"/>
            <a:ext cx="1891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ONE</a:t>
            </a:r>
            <a:endParaRPr lang="zh-CN" altLang="en-US" dirty="0" smtClean="0"/>
          </a:p>
        </p:txBody>
      </p:sp>
      <p:sp>
        <p:nvSpPr>
          <p:cNvPr id="56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503712" y="4372336"/>
            <a:ext cx="5195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57" name="矩形 56"/>
          <p:cNvSpPr/>
          <p:nvPr userDrawn="1"/>
        </p:nvSpPr>
        <p:spPr>
          <a:xfrm>
            <a:off x="-24680" y="0"/>
            <a:ext cx="12216680" cy="126876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 userDrawn="1"/>
        </p:nvSpPr>
        <p:spPr>
          <a:xfrm>
            <a:off x="-24680" y="5661248"/>
            <a:ext cx="12216680" cy="1195648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6980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 userDrawn="1"/>
        </p:nvSpPr>
        <p:spPr>
          <a:xfrm>
            <a:off x="-24680" y="0"/>
            <a:ext cx="12216680" cy="1124744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9944" y="278936"/>
            <a:ext cx="864096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48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63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1437592" y="348250"/>
            <a:ext cx="4586400" cy="4968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cxnSp>
        <p:nvCxnSpPr>
          <p:cNvPr id="64" name="直接连接符 63"/>
          <p:cNvCxnSpPr/>
          <p:nvPr userDrawn="1"/>
        </p:nvCxnSpPr>
        <p:spPr>
          <a:xfrm flipH="1">
            <a:off x="1102301" y="407372"/>
            <a:ext cx="307464" cy="4849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95217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5276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76356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9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26" Type="http://schemas.openxmlformats.org/officeDocument/2006/relationships/tags" Target="../tags/tag74.xml"/><Relationship Id="rId3" Type="http://schemas.openxmlformats.org/officeDocument/2006/relationships/tags" Target="../tags/tag51.xml"/><Relationship Id="rId21" Type="http://schemas.openxmlformats.org/officeDocument/2006/relationships/tags" Target="../tags/tag69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tags" Target="../tags/tag73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tags" Target="../tags/tag68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24" Type="http://schemas.openxmlformats.org/officeDocument/2006/relationships/tags" Target="../tags/tag72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tags" Target="../tags/tag71.xml"/><Relationship Id="rId10" Type="http://schemas.openxmlformats.org/officeDocument/2006/relationships/tags" Target="../tags/tag58.xml"/><Relationship Id="rId19" Type="http://schemas.openxmlformats.org/officeDocument/2006/relationships/tags" Target="../tags/tag67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tags" Target="../tags/tag70.xml"/><Relationship Id="rId27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37.xml"/><Relationship Id="rId9" Type="http://schemas.openxmlformats.org/officeDocument/2006/relationships/tags" Target="../tags/tag1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学院：地理与旅游学院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专业：会展经济与管理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6717772" y="5950099"/>
            <a:ext cx="3050636" cy="503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答辩人</a:t>
            </a:r>
            <a:r>
              <a:rPr lang="zh-CN" altLang="en-US" dirty="0" smtClean="0"/>
              <a:t>：</a:t>
            </a:r>
            <a:r>
              <a:rPr lang="zh-CN" altLang="en-US" dirty="0"/>
              <a:t>清风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 smtClean="0"/>
              <a:t>指导</a:t>
            </a:r>
            <a:r>
              <a:rPr lang="zh-CN" altLang="en-US" smtClean="0"/>
              <a:t>老师</a:t>
            </a:r>
            <a:r>
              <a:rPr lang="zh-CN" altLang="en-US" smtClean="0"/>
              <a:t>：清风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41653" y="479847"/>
            <a:ext cx="4271963" cy="1208088"/>
            <a:chOff x="479376" y="479847"/>
            <a:chExt cx="4271963" cy="1208088"/>
          </a:xfrm>
        </p:grpSpPr>
        <p:sp>
          <p:nvSpPr>
            <p:cNvPr id="8" name="Freeform 5"/>
            <p:cNvSpPr>
              <a:spLocks/>
            </p:cNvSpPr>
            <p:nvPr userDrawn="1"/>
          </p:nvSpPr>
          <p:spPr bwMode="auto">
            <a:xfrm>
              <a:off x="833389" y="1516485"/>
              <a:ext cx="63500" cy="84138"/>
            </a:xfrm>
            <a:custGeom>
              <a:avLst/>
              <a:gdLst>
                <a:gd name="T0" fmla="*/ 11 w 17"/>
                <a:gd name="T1" fmla="*/ 22 h 22"/>
                <a:gd name="T2" fmla="*/ 11 w 17"/>
                <a:gd name="T3" fmla="*/ 22 h 22"/>
                <a:gd name="T4" fmla="*/ 6 w 17"/>
                <a:gd name="T5" fmla="*/ 20 h 22"/>
                <a:gd name="T6" fmla="*/ 0 w 17"/>
                <a:gd name="T7" fmla="*/ 17 h 22"/>
                <a:gd name="T8" fmla="*/ 0 w 17"/>
                <a:gd name="T9" fmla="*/ 17 h 22"/>
                <a:gd name="T10" fmla="*/ 0 w 17"/>
                <a:gd name="T11" fmla="*/ 16 h 22"/>
                <a:gd name="T12" fmla="*/ 0 w 17"/>
                <a:gd name="T13" fmla="*/ 16 h 22"/>
                <a:gd name="T14" fmla="*/ 2 w 17"/>
                <a:gd name="T15" fmla="*/ 17 h 22"/>
                <a:gd name="T16" fmla="*/ 3 w 17"/>
                <a:gd name="T17" fmla="*/ 17 h 22"/>
                <a:gd name="T18" fmla="*/ 4 w 17"/>
                <a:gd name="T19" fmla="*/ 17 h 22"/>
                <a:gd name="T20" fmla="*/ 7 w 17"/>
                <a:gd name="T21" fmla="*/ 12 h 22"/>
                <a:gd name="T22" fmla="*/ 8 w 17"/>
                <a:gd name="T23" fmla="*/ 8 h 22"/>
                <a:gd name="T24" fmla="*/ 10 w 17"/>
                <a:gd name="T25" fmla="*/ 4 h 22"/>
                <a:gd name="T26" fmla="*/ 11 w 17"/>
                <a:gd name="T27" fmla="*/ 3 h 22"/>
                <a:gd name="T28" fmla="*/ 11 w 17"/>
                <a:gd name="T29" fmla="*/ 2 h 22"/>
                <a:gd name="T30" fmla="*/ 10 w 17"/>
                <a:gd name="T31" fmla="*/ 2 h 22"/>
                <a:gd name="T32" fmla="*/ 6 w 17"/>
                <a:gd name="T33" fmla="*/ 2 h 22"/>
                <a:gd name="T34" fmla="*/ 6 w 17"/>
                <a:gd name="T35" fmla="*/ 2 h 22"/>
                <a:gd name="T36" fmla="*/ 6 w 17"/>
                <a:gd name="T37" fmla="*/ 0 h 22"/>
                <a:gd name="T38" fmla="*/ 6 w 17"/>
                <a:gd name="T39" fmla="*/ 0 h 22"/>
                <a:gd name="T40" fmla="*/ 16 w 17"/>
                <a:gd name="T41" fmla="*/ 1 h 22"/>
                <a:gd name="T42" fmla="*/ 17 w 17"/>
                <a:gd name="T43" fmla="*/ 1 h 22"/>
                <a:gd name="T44" fmla="*/ 15 w 17"/>
                <a:gd name="T45" fmla="*/ 4 h 22"/>
                <a:gd name="T46" fmla="*/ 14 w 17"/>
                <a:gd name="T47" fmla="*/ 7 h 22"/>
                <a:gd name="T48" fmla="*/ 11 w 17"/>
                <a:gd name="T49" fmla="*/ 13 h 22"/>
                <a:gd name="T50" fmla="*/ 8 w 17"/>
                <a:gd name="T51" fmla="*/ 19 h 22"/>
                <a:gd name="T52" fmla="*/ 9 w 17"/>
                <a:gd name="T53" fmla="*/ 20 h 22"/>
                <a:gd name="T54" fmla="*/ 11 w 17"/>
                <a:gd name="T55" fmla="*/ 21 h 22"/>
                <a:gd name="T56" fmla="*/ 11 w 17"/>
                <a:gd name="T57" fmla="*/ 21 h 22"/>
                <a:gd name="T58" fmla="*/ 11 w 17"/>
                <a:gd name="T5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22"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6" y="20"/>
                  </a:cubicBezTo>
                  <a:cubicBezTo>
                    <a:pt x="4" y="19"/>
                    <a:pt x="2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5"/>
                    <a:pt x="7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3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6" y="2"/>
                    <a:pt x="15" y="4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976264" y="1554585"/>
              <a:ext cx="63500" cy="84138"/>
            </a:xfrm>
            <a:custGeom>
              <a:avLst/>
              <a:gdLst>
                <a:gd name="T0" fmla="*/ 16 w 17"/>
                <a:gd name="T1" fmla="*/ 16 h 22"/>
                <a:gd name="T2" fmla="*/ 15 w 17"/>
                <a:gd name="T3" fmla="*/ 19 h 22"/>
                <a:gd name="T4" fmla="*/ 10 w 17"/>
                <a:gd name="T5" fmla="*/ 22 h 22"/>
                <a:gd name="T6" fmla="*/ 7 w 17"/>
                <a:gd name="T7" fmla="*/ 22 h 22"/>
                <a:gd name="T8" fmla="*/ 1 w 17"/>
                <a:gd name="T9" fmla="*/ 18 h 22"/>
                <a:gd name="T10" fmla="*/ 1 w 17"/>
                <a:gd name="T11" fmla="*/ 15 h 22"/>
                <a:gd name="T12" fmla="*/ 3 w 17"/>
                <a:gd name="T13" fmla="*/ 11 h 22"/>
                <a:gd name="T14" fmla="*/ 5 w 17"/>
                <a:gd name="T15" fmla="*/ 10 h 22"/>
                <a:gd name="T16" fmla="*/ 3 w 17"/>
                <a:gd name="T17" fmla="*/ 5 h 22"/>
                <a:gd name="T18" fmla="*/ 7 w 17"/>
                <a:gd name="T19" fmla="*/ 0 h 22"/>
                <a:gd name="T20" fmla="*/ 11 w 17"/>
                <a:gd name="T21" fmla="*/ 0 h 22"/>
                <a:gd name="T22" fmla="*/ 15 w 17"/>
                <a:gd name="T23" fmla="*/ 2 h 22"/>
                <a:gd name="T24" fmla="*/ 17 w 17"/>
                <a:gd name="T25" fmla="*/ 5 h 22"/>
                <a:gd name="T26" fmla="*/ 13 w 17"/>
                <a:gd name="T27" fmla="*/ 9 h 22"/>
                <a:gd name="T28" fmla="*/ 16 w 17"/>
                <a:gd name="T29" fmla="*/ 12 h 22"/>
                <a:gd name="T30" fmla="*/ 16 w 17"/>
                <a:gd name="T31" fmla="*/ 16 h 22"/>
                <a:gd name="T32" fmla="*/ 12 w 17"/>
                <a:gd name="T33" fmla="*/ 17 h 22"/>
                <a:gd name="T34" fmla="*/ 10 w 17"/>
                <a:gd name="T35" fmla="*/ 13 h 22"/>
                <a:gd name="T36" fmla="*/ 7 w 17"/>
                <a:gd name="T37" fmla="*/ 11 h 22"/>
                <a:gd name="T38" fmla="*/ 7 w 17"/>
                <a:gd name="T39" fmla="*/ 11 h 22"/>
                <a:gd name="T40" fmla="*/ 4 w 17"/>
                <a:gd name="T41" fmla="*/ 15 h 22"/>
                <a:gd name="T42" fmla="*/ 4 w 17"/>
                <a:gd name="T43" fmla="*/ 18 h 22"/>
                <a:gd name="T44" fmla="*/ 8 w 17"/>
                <a:gd name="T45" fmla="*/ 20 h 22"/>
                <a:gd name="T46" fmla="*/ 11 w 17"/>
                <a:gd name="T47" fmla="*/ 20 h 22"/>
                <a:gd name="T48" fmla="*/ 12 w 17"/>
                <a:gd name="T49" fmla="*/ 17 h 22"/>
                <a:gd name="T50" fmla="*/ 14 w 17"/>
                <a:gd name="T51" fmla="*/ 5 h 22"/>
                <a:gd name="T52" fmla="*/ 13 w 17"/>
                <a:gd name="T53" fmla="*/ 3 h 22"/>
                <a:gd name="T54" fmla="*/ 10 w 17"/>
                <a:gd name="T55" fmla="*/ 1 h 22"/>
                <a:gd name="T56" fmla="*/ 8 w 17"/>
                <a:gd name="T57" fmla="*/ 2 h 22"/>
                <a:gd name="T58" fmla="*/ 6 w 17"/>
                <a:gd name="T59" fmla="*/ 4 h 22"/>
                <a:gd name="T60" fmla="*/ 7 w 17"/>
                <a:gd name="T61" fmla="*/ 6 h 22"/>
                <a:gd name="T62" fmla="*/ 9 w 17"/>
                <a:gd name="T63" fmla="*/ 7 h 22"/>
                <a:gd name="T64" fmla="*/ 10 w 17"/>
                <a:gd name="T65" fmla="*/ 8 h 22"/>
                <a:gd name="T66" fmla="*/ 11 w 17"/>
                <a:gd name="T67" fmla="*/ 9 h 22"/>
                <a:gd name="T68" fmla="*/ 14 w 17"/>
                <a:gd name="T6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22">
                  <a:moveTo>
                    <a:pt x="16" y="16"/>
                  </a:moveTo>
                  <a:cubicBezTo>
                    <a:pt x="16" y="17"/>
                    <a:pt x="16" y="18"/>
                    <a:pt x="15" y="19"/>
                  </a:cubicBezTo>
                  <a:cubicBezTo>
                    <a:pt x="14" y="20"/>
                    <a:pt x="12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1" y="18"/>
                    <a:pt x="0" y="16"/>
                    <a:pt x="1" y="15"/>
                  </a:cubicBezTo>
                  <a:cubicBezTo>
                    <a:pt x="1" y="14"/>
                    <a:pt x="2" y="12"/>
                    <a:pt x="3" y="11"/>
                  </a:cubicBezTo>
                  <a:cubicBezTo>
                    <a:pt x="3" y="11"/>
                    <a:pt x="4" y="11"/>
                    <a:pt x="5" y="10"/>
                  </a:cubicBezTo>
                  <a:cubicBezTo>
                    <a:pt x="3" y="9"/>
                    <a:pt x="2" y="7"/>
                    <a:pt x="3" y="5"/>
                  </a:cubicBezTo>
                  <a:cubicBezTo>
                    <a:pt x="3" y="2"/>
                    <a:pt x="4" y="1"/>
                    <a:pt x="7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6" y="3"/>
                    <a:pt x="17" y="4"/>
                    <a:pt x="17" y="5"/>
                  </a:cubicBezTo>
                  <a:cubicBezTo>
                    <a:pt x="16" y="7"/>
                    <a:pt x="15" y="9"/>
                    <a:pt x="13" y="9"/>
                  </a:cubicBezTo>
                  <a:cubicBezTo>
                    <a:pt x="14" y="10"/>
                    <a:pt x="15" y="11"/>
                    <a:pt x="16" y="12"/>
                  </a:cubicBezTo>
                  <a:cubicBezTo>
                    <a:pt x="16" y="13"/>
                    <a:pt x="16" y="14"/>
                    <a:pt x="16" y="16"/>
                  </a:cubicBezTo>
                  <a:close/>
                  <a:moveTo>
                    <a:pt x="12" y="17"/>
                  </a:moveTo>
                  <a:cubicBezTo>
                    <a:pt x="12" y="15"/>
                    <a:pt x="12" y="14"/>
                    <a:pt x="10" y="13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4" y="13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5" y="19"/>
                    <a:pt x="6" y="20"/>
                    <a:pt x="8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2" y="19"/>
                    <a:pt x="12" y="18"/>
                    <a:pt x="12" y="17"/>
                  </a:cubicBezTo>
                  <a:close/>
                  <a:moveTo>
                    <a:pt x="14" y="5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2" y="2"/>
                    <a:pt x="11" y="2"/>
                    <a:pt x="10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1114376" y="1551410"/>
              <a:ext cx="65088" cy="90488"/>
            </a:xfrm>
            <a:custGeom>
              <a:avLst/>
              <a:gdLst>
                <a:gd name="T0" fmla="*/ 16 w 17"/>
                <a:gd name="T1" fmla="*/ 9 h 24"/>
                <a:gd name="T2" fmla="*/ 16 w 17"/>
                <a:gd name="T3" fmla="*/ 16 h 24"/>
                <a:gd name="T4" fmla="*/ 12 w 17"/>
                <a:gd name="T5" fmla="*/ 21 h 24"/>
                <a:gd name="T6" fmla="*/ 5 w 17"/>
                <a:gd name="T7" fmla="*/ 24 h 24"/>
                <a:gd name="T8" fmla="*/ 4 w 17"/>
                <a:gd name="T9" fmla="*/ 23 h 24"/>
                <a:gd name="T10" fmla="*/ 4 w 17"/>
                <a:gd name="T11" fmla="*/ 22 h 24"/>
                <a:gd name="T12" fmla="*/ 6 w 17"/>
                <a:gd name="T13" fmla="*/ 22 h 24"/>
                <a:gd name="T14" fmla="*/ 10 w 17"/>
                <a:gd name="T15" fmla="*/ 20 h 24"/>
                <a:gd name="T16" fmla="*/ 11 w 17"/>
                <a:gd name="T17" fmla="*/ 17 h 24"/>
                <a:gd name="T18" fmla="*/ 12 w 17"/>
                <a:gd name="T19" fmla="*/ 12 h 24"/>
                <a:gd name="T20" fmla="*/ 9 w 17"/>
                <a:gd name="T21" fmla="*/ 14 h 24"/>
                <a:gd name="T22" fmla="*/ 7 w 17"/>
                <a:gd name="T23" fmla="*/ 15 h 24"/>
                <a:gd name="T24" fmla="*/ 3 w 17"/>
                <a:gd name="T25" fmla="*/ 14 h 24"/>
                <a:gd name="T26" fmla="*/ 1 w 17"/>
                <a:gd name="T27" fmla="*/ 10 h 24"/>
                <a:gd name="T28" fmla="*/ 3 w 17"/>
                <a:gd name="T29" fmla="*/ 2 h 24"/>
                <a:gd name="T30" fmla="*/ 7 w 17"/>
                <a:gd name="T31" fmla="*/ 1 h 24"/>
                <a:gd name="T32" fmla="*/ 15 w 17"/>
                <a:gd name="T33" fmla="*/ 4 h 24"/>
                <a:gd name="T34" fmla="*/ 16 w 17"/>
                <a:gd name="T35" fmla="*/ 9 h 24"/>
                <a:gd name="T36" fmla="*/ 12 w 17"/>
                <a:gd name="T37" fmla="*/ 8 h 24"/>
                <a:gd name="T38" fmla="*/ 10 w 17"/>
                <a:gd name="T39" fmla="*/ 3 h 24"/>
                <a:gd name="T40" fmla="*/ 7 w 17"/>
                <a:gd name="T41" fmla="*/ 2 h 24"/>
                <a:gd name="T42" fmla="*/ 5 w 17"/>
                <a:gd name="T43" fmla="*/ 5 h 24"/>
                <a:gd name="T44" fmla="*/ 5 w 17"/>
                <a:gd name="T45" fmla="*/ 7 h 24"/>
                <a:gd name="T46" fmla="*/ 6 w 17"/>
                <a:gd name="T47" fmla="*/ 11 h 24"/>
                <a:gd name="T48" fmla="*/ 9 w 17"/>
                <a:gd name="T49" fmla="*/ 12 h 24"/>
                <a:gd name="T50" fmla="*/ 12 w 17"/>
                <a:gd name="T51" fmla="*/ 10 h 24"/>
                <a:gd name="T52" fmla="*/ 12 w 17"/>
                <a:gd name="T5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24">
                  <a:moveTo>
                    <a:pt x="16" y="9"/>
                  </a:moveTo>
                  <a:cubicBezTo>
                    <a:pt x="17" y="11"/>
                    <a:pt x="16" y="14"/>
                    <a:pt x="16" y="16"/>
                  </a:cubicBezTo>
                  <a:cubicBezTo>
                    <a:pt x="15" y="18"/>
                    <a:pt x="13" y="20"/>
                    <a:pt x="12" y="21"/>
                  </a:cubicBezTo>
                  <a:cubicBezTo>
                    <a:pt x="10" y="22"/>
                    <a:pt x="8" y="23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7" y="22"/>
                    <a:pt x="9" y="21"/>
                    <a:pt x="10" y="20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2" y="16"/>
                    <a:pt x="12" y="14"/>
                    <a:pt x="12" y="12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11" y="0"/>
                    <a:pt x="13" y="1"/>
                    <a:pt x="15" y="4"/>
                  </a:cubicBezTo>
                  <a:cubicBezTo>
                    <a:pt x="16" y="5"/>
                    <a:pt x="16" y="7"/>
                    <a:pt x="16" y="9"/>
                  </a:cubicBezTo>
                  <a:close/>
                  <a:moveTo>
                    <a:pt x="12" y="8"/>
                  </a:moveTo>
                  <a:cubicBezTo>
                    <a:pt x="11" y="6"/>
                    <a:pt x="11" y="4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3"/>
                    <a:pt x="5" y="3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9"/>
                    <a:pt x="6" y="10"/>
                    <a:pt x="6" y="11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246139" y="1513310"/>
              <a:ext cx="71438" cy="87313"/>
            </a:xfrm>
            <a:custGeom>
              <a:avLst/>
              <a:gdLst>
                <a:gd name="T0" fmla="*/ 18 w 19"/>
                <a:gd name="T1" fmla="*/ 12 h 23"/>
                <a:gd name="T2" fmla="*/ 19 w 19"/>
                <a:gd name="T3" fmla="*/ 15 h 23"/>
                <a:gd name="T4" fmla="*/ 16 w 19"/>
                <a:gd name="T5" fmla="*/ 21 h 23"/>
                <a:gd name="T6" fmla="*/ 14 w 19"/>
                <a:gd name="T7" fmla="*/ 22 h 23"/>
                <a:gd name="T8" fmla="*/ 7 w 19"/>
                <a:gd name="T9" fmla="*/ 22 h 23"/>
                <a:gd name="T10" fmla="*/ 5 w 19"/>
                <a:gd name="T11" fmla="*/ 20 h 23"/>
                <a:gd name="T12" fmla="*/ 5 w 19"/>
                <a:gd name="T13" fmla="*/ 15 h 23"/>
                <a:gd name="T14" fmla="*/ 6 w 19"/>
                <a:gd name="T15" fmla="*/ 13 h 23"/>
                <a:gd name="T16" fmla="*/ 1 w 19"/>
                <a:gd name="T17" fmla="*/ 10 h 23"/>
                <a:gd name="T18" fmla="*/ 2 w 19"/>
                <a:gd name="T19" fmla="*/ 3 h 23"/>
                <a:gd name="T20" fmla="*/ 6 w 19"/>
                <a:gd name="T21" fmla="*/ 1 h 23"/>
                <a:gd name="T22" fmla="*/ 10 w 19"/>
                <a:gd name="T23" fmla="*/ 1 h 23"/>
                <a:gd name="T24" fmla="*/ 13 w 19"/>
                <a:gd name="T25" fmla="*/ 3 h 23"/>
                <a:gd name="T26" fmla="*/ 12 w 19"/>
                <a:gd name="T27" fmla="*/ 9 h 23"/>
                <a:gd name="T28" fmla="*/ 16 w 19"/>
                <a:gd name="T29" fmla="*/ 9 h 23"/>
                <a:gd name="T30" fmla="*/ 18 w 19"/>
                <a:gd name="T31" fmla="*/ 12 h 23"/>
                <a:gd name="T32" fmla="*/ 11 w 19"/>
                <a:gd name="T33" fmla="*/ 5 h 23"/>
                <a:gd name="T34" fmla="*/ 9 w 19"/>
                <a:gd name="T35" fmla="*/ 3 h 23"/>
                <a:gd name="T36" fmla="*/ 6 w 19"/>
                <a:gd name="T37" fmla="*/ 3 h 23"/>
                <a:gd name="T38" fmla="*/ 4 w 19"/>
                <a:gd name="T39" fmla="*/ 5 h 23"/>
                <a:gd name="T40" fmla="*/ 4 w 19"/>
                <a:gd name="T41" fmla="*/ 7 h 23"/>
                <a:gd name="T42" fmla="*/ 6 w 19"/>
                <a:gd name="T43" fmla="*/ 9 h 23"/>
                <a:gd name="T44" fmla="*/ 8 w 19"/>
                <a:gd name="T45" fmla="*/ 9 h 23"/>
                <a:gd name="T46" fmla="*/ 9 w 19"/>
                <a:gd name="T47" fmla="*/ 9 h 23"/>
                <a:gd name="T48" fmla="*/ 10 w 19"/>
                <a:gd name="T49" fmla="*/ 9 h 23"/>
                <a:gd name="T50" fmla="*/ 11 w 19"/>
                <a:gd name="T51" fmla="*/ 5 h 23"/>
                <a:gd name="T52" fmla="*/ 16 w 19"/>
                <a:gd name="T53" fmla="*/ 15 h 23"/>
                <a:gd name="T54" fmla="*/ 12 w 19"/>
                <a:gd name="T55" fmla="*/ 13 h 23"/>
                <a:gd name="T56" fmla="*/ 9 w 19"/>
                <a:gd name="T57" fmla="*/ 13 h 23"/>
                <a:gd name="T58" fmla="*/ 8 w 19"/>
                <a:gd name="T59" fmla="*/ 13 h 23"/>
                <a:gd name="T60" fmla="*/ 8 w 19"/>
                <a:gd name="T61" fmla="*/ 18 h 23"/>
                <a:gd name="T62" fmla="*/ 9 w 19"/>
                <a:gd name="T63" fmla="*/ 20 h 23"/>
                <a:gd name="T64" fmla="*/ 13 w 19"/>
                <a:gd name="T65" fmla="*/ 20 h 23"/>
                <a:gd name="T66" fmla="*/ 16 w 19"/>
                <a:gd name="T67" fmla="*/ 18 h 23"/>
                <a:gd name="T68" fmla="*/ 16 w 19"/>
                <a:gd name="T6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23">
                  <a:moveTo>
                    <a:pt x="18" y="12"/>
                  </a:moveTo>
                  <a:cubicBezTo>
                    <a:pt x="19" y="13"/>
                    <a:pt x="19" y="14"/>
                    <a:pt x="19" y="15"/>
                  </a:cubicBezTo>
                  <a:cubicBezTo>
                    <a:pt x="19" y="17"/>
                    <a:pt x="18" y="19"/>
                    <a:pt x="16" y="21"/>
                  </a:cubicBezTo>
                  <a:cubicBezTo>
                    <a:pt x="16" y="21"/>
                    <a:pt x="15" y="22"/>
                    <a:pt x="14" y="22"/>
                  </a:cubicBezTo>
                  <a:cubicBezTo>
                    <a:pt x="11" y="23"/>
                    <a:pt x="9" y="23"/>
                    <a:pt x="7" y="22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4" y="18"/>
                    <a:pt x="4" y="17"/>
                    <a:pt x="5" y="15"/>
                  </a:cubicBezTo>
                  <a:cubicBezTo>
                    <a:pt x="5" y="15"/>
                    <a:pt x="6" y="14"/>
                    <a:pt x="6" y="13"/>
                  </a:cubicBezTo>
                  <a:cubicBezTo>
                    <a:pt x="4" y="13"/>
                    <a:pt x="2" y="12"/>
                    <a:pt x="1" y="10"/>
                  </a:cubicBezTo>
                  <a:cubicBezTo>
                    <a:pt x="0" y="8"/>
                    <a:pt x="1" y="6"/>
                    <a:pt x="2" y="3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5"/>
                    <a:pt x="14" y="7"/>
                    <a:pt x="12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7" y="10"/>
                    <a:pt x="18" y="11"/>
                    <a:pt x="18" y="12"/>
                  </a:cubicBezTo>
                  <a:close/>
                  <a:moveTo>
                    <a:pt x="11" y="5"/>
                  </a:moveTo>
                  <a:cubicBezTo>
                    <a:pt x="10" y="4"/>
                    <a:pt x="10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5" y="8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6" y="15"/>
                  </a:moveTo>
                  <a:cubicBezTo>
                    <a:pt x="15" y="14"/>
                    <a:pt x="14" y="13"/>
                    <a:pt x="12" y="13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5"/>
                    <a:pt x="7" y="16"/>
                    <a:pt x="8" y="18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10" y="21"/>
                    <a:pt x="12" y="21"/>
                    <a:pt x="13" y="20"/>
                  </a:cubicBezTo>
                  <a:cubicBezTo>
                    <a:pt x="15" y="20"/>
                    <a:pt x="15" y="19"/>
                    <a:pt x="16" y="18"/>
                  </a:cubicBezTo>
                  <a:cubicBezTo>
                    <a:pt x="16" y="17"/>
                    <a:pt x="16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479376" y="479847"/>
              <a:ext cx="1200150" cy="1208088"/>
            </a:xfrm>
            <a:custGeom>
              <a:avLst/>
              <a:gdLst>
                <a:gd name="T0" fmla="*/ 97 w 319"/>
                <a:gd name="T1" fmla="*/ 13 h 319"/>
                <a:gd name="T2" fmla="*/ 46 w 319"/>
                <a:gd name="T3" fmla="*/ 47 h 319"/>
                <a:gd name="T4" fmla="*/ 12 w 319"/>
                <a:gd name="T5" fmla="*/ 98 h 319"/>
                <a:gd name="T6" fmla="*/ 0 w 319"/>
                <a:gd name="T7" fmla="*/ 160 h 319"/>
                <a:gd name="T8" fmla="*/ 12 w 319"/>
                <a:gd name="T9" fmla="*/ 222 h 319"/>
                <a:gd name="T10" fmla="*/ 46 w 319"/>
                <a:gd name="T11" fmla="*/ 273 h 319"/>
                <a:gd name="T12" fmla="*/ 97 w 319"/>
                <a:gd name="T13" fmla="*/ 307 h 319"/>
                <a:gd name="T14" fmla="*/ 159 w 319"/>
                <a:gd name="T15" fmla="*/ 319 h 319"/>
                <a:gd name="T16" fmla="*/ 221 w 319"/>
                <a:gd name="T17" fmla="*/ 307 h 319"/>
                <a:gd name="T18" fmla="*/ 272 w 319"/>
                <a:gd name="T19" fmla="*/ 273 h 319"/>
                <a:gd name="T20" fmla="*/ 306 w 319"/>
                <a:gd name="T21" fmla="*/ 222 h 319"/>
                <a:gd name="T22" fmla="*/ 319 w 319"/>
                <a:gd name="T23" fmla="*/ 160 h 319"/>
                <a:gd name="T24" fmla="*/ 306 w 319"/>
                <a:gd name="T25" fmla="*/ 98 h 319"/>
                <a:gd name="T26" fmla="*/ 272 w 319"/>
                <a:gd name="T27" fmla="*/ 47 h 319"/>
                <a:gd name="T28" fmla="*/ 221 w 319"/>
                <a:gd name="T29" fmla="*/ 13 h 319"/>
                <a:gd name="T30" fmla="*/ 159 w 319"/>
                <a:gd name="T31" fmla="*/ 0 h 319"/>
                <a:gd name="T32" fmla="*/ 97 w 319"/>
                <a:gd name="T33" fmla="*/ 13 h 319"/>
                <a:gd name="T34" fmla="*/ 99 w 319"/>
                <a:gd name="T35" fmla="*/ 302 h 319"/>
                <a:gd name="T36" fmla="*/ 50 w 319"/>
                <a:gd name="T37" fmla="*/ 269 h 319"/>
                <a:gd name="T38" fmla="*/ 17 w 319"/>
                <a:gd name="T39" fmla="*/ 220 h 319"/>
                <a:gd name="T40" fmla="*/ 5 w 319"/>
                <a:gd name="T41" fmla="*/ 160 h 319"/>
                <a:gd name="T42" fmla="*/ 17 w 319"/>
                <a:gd name="T43" fmla="*/ 100 h 319"/>
                <a:gd name="T44" fmla="*/ 50 w 319"/>
                <a:gd name="T45" fmla="*/ 51 h 319"/>
                <a:gd name="T46" fmla="*/ 99 w 319"/>
                <a:gd name="T47" fmla="*/ 18 h 319"/>
                <a:gd name="T48" fmla="*/ 159 w 319"/>
                <a:gd name="T49" fmla="*/ 6 h 319"/>
                <a:gd name="T50" fmla="*/ 219 w 319"/>
                <a:gd name="T51" fmla="*/ 18 h 319"/>
                <a:gd name="T52" fmla="*/ 268 w 319"/>
                <a:gd name="T53" fmla="*/ 51 h 319"/>
                <a:gd name="T54" fmla="*/ 301 w 319"/>
                <a:gd name="T55" fmla="*/ 100 h 319"/>
                <a:gd name="T56" fmla="*/ 314 w 319"/>
                <a:gd name="T57" fmla="*/ 160 h 319"/>
                <a:gd name="T58" fmla="*/ 301 w 319"/>
                <a:gd name="T59" fmla="*/ 220 h 319"/>
                <a:gd name="T60" fmla="*/ 268 w 319"/>
                <a:gd name="T61" fmla="*/ 269 h 319"/>
                <a:gd name="T62" fmla="*/ 219 w 319"/>
                <a:gd name="T63" fmla="*/ 302 h 319"/>
                <a:gd name="T64" fmla="*/ 159 w 319"/>
                <a:gd name="T65" fmla="*/ 314 h 319"/>
                <a:gd name="T66" fmla="*/ 99 w 319"/>
                <a:gd name="T67" fmla="*/ 30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9" h="319">
                  <a:moveTo>
                    <a:pt x="97" y="13"/>
                  </a:moveTo>
                  <a:cubicBezTo>
                    <a:pt x="78" y="21"/>
                    <a:pt x="61" y="32"/>
                    <a:pt x="46" y="47"/>
                  </a:cubicBezTo>
                  <a:cubicBezTo>
                    <a:pt x="32" y="62"/>
                    <a:pt x="20" y="79"/>
                    <a:pt x="12" y="98"/>
                  </a:cubicBezTo>
                  <a:cubicBezTo>
                    <a:pt x="4" y="117"/>
                    <a:pt x="0" y="138"/>
                    <a:pt x="0" y="160"/>
                  </a:cubicBezTo>
                  <a:cubicBezTo>
                    <a:pt x="0" y="181"/>
                    <a:pt x="4" y="202"/>
                    <a:pt x="12" y="222"/>
                  </a:cubicBezTo>
                  <a:cubicBezTo>
                    <a:pt x="20" y="241"/>
                    <a:pt x="32" y="258"/>
                    <a:pt x="46" y="273"/>
                  </a:cubicBezTo>
                  <a:cubicBezTo>
                    <a:pt x="61" y="287"/>
                    <a:pt x="78" y="299"/>
                    <a:pt x="97" y="307"/>
                  </a:cubicBezTo>
                  <a:cubicBezTo>
                    <a:pt x="117" y="315"/>
                    <a:pt x="138" y="319"/>
                    <a:pt x="159" y="319"/>
                  </a:cubicBezTo>
                  <a:cubicBezTo>
                    <a:pt x="181" y="319"/>
                    <a:pt x="202" y="315"/>
                    <a:pt x="221" y="307"/>
                  </a:cubicBezTo>
                  <a:cubicBezTo>
                    <a:pt x="240" y="299"/>
                    <a:pt x="257" y="287"/>
                    <a:pt x="272" y="273"/>
                  </a:cubicBezTo>
                  <a:cubicBezTo>
                    <a:pt x="287" y="258"/>
                    <a:pt x="298" y="241"/>
                    <a:pt x="306" y="222"/>
                  </a:cubicBezTo>
                  <a:cubicBezTo>
                    <a:pt x="315" y="202"/>
                    <a:pt x="319" y="181"/>
                    <a:pt x="319" y="160"/>
                  </a:cubicBezTo>
                  <a:cubicBezTo>
                    <a:pt x="319" y="138"/>
                    <a:pt x="315" y="117"/>
                    <a:pt x="306" y="98"/>
                  </a:cubicBezTo>
                  <a:cubicBezTo>
                    <a:pt x="298" y="79"/>
                    <a:pt x="287" y="62"/>
                    <a:pt x="272" y="47"/>
                  </a:cubicBezTo>
                  <a:cubicBezTo>
                    <a:pt x="257" y="32"/>
                    <a:pt x="240" y="21"/>
                    <a:pt x="221" y="13"/>
                  </a:cubicBezTo>
                  <a:cubicBezTo>
                    <a:pt x="202" y="5"/>
                    <a:pt x="181" y="0"/>
                    <a:pt x="159" y="0"/>
                  </a:cubicBezTo>
                  <a:cubicBezTo>
                    <a:pt x="138" y="0"/>
                    <a:pt x="117" y="5"/>
                    <a:pt x="97" y="13"/>
                  </a:cubicBezTo>
                  <a:close/>
                  <a:moveTo>
                    <a:pt x="99" y="302"/>
                  </a:moveTo>
                  <a:cubicBezTo>
                    <a:pt x="81" y="294"/>
                    <a:pt x="64" y="283"/>
                    <a:pt x="50" y="269"/>
                  </a:cubicBezTo>
                  <a:cubicBezTo>
                    <a:pt x="36" y="255"/>
                    <a:pt x="25" y="238"/>
                    <a:pt x="17" y="220"/>
                  </a:cubicBezTo>
                  <a:cubicBezTo>
                    <a:pt x="9" y="201"/>
                    <a:pt x="5" y="181"/>
                    <a:pt x="5" y="160"/>
                  </a:cubicBezTo>
                  <a:cubicBezTo>
                    <a:pt x="5" y="139"/>
                    <a:pt x="9" y="119"/>
                    <a:pt x="17" y="100"/>
                  </a:cubicBezTo>
                  <a:cubicBezTo>
                    <a:pt x="25" y="81"/>
                    <a:pt x="36" y="65"/>
                    <a:pt x="50" y="51"/>
                  </a:cubicBezTo>
                  <a:cubicBezTo>
                    <a:pt x="64" y="37"/>
                    <a:pt x="81" y="26"/>
                    <a:pt x="99" y="18"/>
                  </a:cubicBezTo>
                  <a:cubicBezTo>
                    <a:pt x="118" y="10"/>
                    <a:pt x="138" y="6"/>
                    <a:pt x="159" y="6"/>
                  </a:cubicBezTo>
                  <a:cubicBezTo>
                    <a:pt x="180" y="6"/>
                    <a:pt x="200" y="10"/>
                    <a:pt x="219" y="18"/>
                  </a:cubicBezTo>
                  <a:cubicBezTo>
                    <a:pt x="238" y="26"/>
                    <a:pt x="254" y="37"/>
                    <a:pt x="268" y="51"/>
                  </a:cubicBezTo>
                  <a:cubicBezTo>
                    <a:pt x="283" y="65"/>
                    <a:pt x="294" y="81"/>
                    <a:pt x="301" y="100"/>
                  </a:cubicBezTo>
                  <a:cubicBezTo>
                    <a:pt x="309" y="119"/>
                    <a:pt x="314" y="139"/>
                    <a:pt x="314" y="160"/>
                  </a:cubicBezTo>
                  <a:cubicBezTo>
                    <a:pt x="314" y="181"/>
                    <a:pt x="309" y="201"/>
                    <a:pt x="301" y="220"/>
                  </a:cubicBezTo>
                  <a:cubicBezTo>
                    <a:pt x="294" y="238"/>
                    <a:pt x="283" y="255"/>
                    <a:pt x="268" y="269"/>
                  </a:cubicBezTo>
                  <a:cubicBezTo>
                    <a:pt x="254" y="283"/>
                    <a:pt x="238" y="294"/>
                    <a:pt x="219" y="302"/>
                  </a:cubicBezTo>
                  <a:cubicBezTo>
                    <a:pt x="200" y="310"/>
                    <a:pt x="180" y="314"/>
                    <a:pt x="159" y="314"/>
                  </a:cubicBezTo>
                  <a:cubicBezTo>
                    <a:pt x="138" y="314"/>
                    <a:pt x="118" y="310"/>
                    <a:pt x="9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633364" y="640185"/>
              <a:ext cx="887413" cy="892175"/>
            </a:xfrm>
            <a:custGeom>
              <a:avLst/>
              <a:gdLst>
                <a:gd name="T0" fmla="*/ 72 w 236"/>
                <a:gd name="T1" fmla="*/ 9 h 236"/>
                <a:gd name="T2" fmla="*/ 35 w 236"/>
                <a:gd name="T3" fmla="*/ 34 h 236"/>
                <a:gd name="T4" fmla="*/ 10 w 236"/>
                <a:gd name="T5" fmla="*/ 72 h 236"/>
                <a:gd name="T6" fmla="*/ 0 w 236"/>
                <a:gd name="T7" fmla="*/ 118 h 236"/>
                <a:gd name="T8" fmla="*/ 10 w 236"/>
                <a:gd name="T9" fmla="*/ 164 h 236"/>
                <a:gd name="T10" fmla="*/ 35 w 236"/>
                <a:gd name="T11" fmla="*/ 201 h 236"/>
                <a:gd name="T12" fmla="*/ 72 w 236"/>
                <a:gd name="T13" fmla="*/ 227 h 236"/>
                <a:gd name="T14" fmla="*/ 118 w 236"/>
                <a:gd name="T15" fmla="*/ 236 h 236"/>
                <a:gd name="T16" fmla="*/ 164 w 236"/>
                <a:gd name="T17" fmla="*/ 227 h 236"/>
                <a:gd name="T18" fmla="*/ 202 w 236"/>
                <a:gd name="T19" fmla="*/ 201 h 236"/>
                <a:gd name="T20" fmla="*/ 227 w 236"/>
                <a:gd name="T21" fmla="*/ 164 h 236"/>
                <a:gd name="T22" fmla="*/ 236 w 236"/>
                <a:gd name="T23" fmla="*/ 118 h 236"/>
                <a:gd name="T24" fmla="*/ 227 w 236"/>
                <a:gd name="T25" fmla="*/ 72 h 236"/>
                <a:gd name="T26" fmla="*/ 202 w 236"/>
                <a:gd name="T27" fmla="*/ 34 h 236"/>
                <a:gd name="T28" fmla="*/ 164 w 236"/>
                <a:gd name="T29" fmla="*/ 9 h 236"/>
                <a:gd name="T30" fmla="*/ 118 w 236"/>
                <a:gd name="T31" fmla="*/ 0 h 236"/>
                <a:gd name="T32" fmla="*/ 72 w 236"/>
                <a:gd name="T33" fmla="*/ 9 h 236"/>
                <a:gd name="T34" fmla="*/ 74 w 236"/>
                <a:gd name="T35" fmla="*/ 223 h 236"/>
                <a:gd name="T36" fmla="*/ 37 w 236"/>
                <a:gd name="T37" fmla="*/ 199 h 236"/>
                <a:gd name="T38" fmla="*/ 13 w 236"/>
                <a:gd name="T39" fmla="*/ 162 h 236"/>
                <a:gd name="T40" fmla="*/ 4 w 236"/>
                <a:gd name="T41" fmla="*/ 118 h 236"/>
                <a:gd name="T42" fmla="*/ 13 w 236"/>
                <a:gd name="T43" fmla="*/ 73 h 236"/>
                <a:gd name="T44" fmla="*/ 37 w 236"/>
                <a:gd name="T45" fmla="*/ 37 h 236"/>
                <a:gd name="T46" fmla="*/ 74 w 236"/>
                <a:gd name="T47" fmla="*/ 12 h 236"/>
                <a:gd name="T48" fmla="*/ 118 w 236"/>
                <a:gd name="T49" fmla="*/ 3 h 236"/>
                <a:gd name="T50" fmla="*/ 163 w 236"/>
                <a:gd name="T51" fmla="*/ 12 h 236"/>
                <a:gd name="T52" fmla="*/ 199 w 236"/>
                <a:gd name="T53" fmla="*/ 37 h 236"/>
                <a:gd name="T54" fmla="*/ 224 w 236"/>
                <a:gd name="T55" fmla="*/ 73 h 236"/>
                <a:gd name="T56" fmla="*/ 233 w 236"/>
                <a:gd name="T57" fmla="*/ 118 h 236"/>
                <a:gd name="T58" fmla="*/ 224 w 236"/>
                <a:gd name="T59" fmla="*/ 162 h 236"/>
                <a:gd name="T60" fmla="*/ 199 w 236"/>
                <a:gd name="T61" fmla="*/ 199 h 236"/>
                <a:gd name="T62" fmla="*/ 163 w 236"/>
                <a:gd name="T63" fmla="*/ 223 h 236"/>
                <a:gd name="T64" fmla="*/ 118 w 236"/>
                <a:gd name="T65" fmla="*/ 232 h 236"/>
                <a:gd name="T66" fmla="*/ 74 w 236"/>
                <a:gd name="T67" fmla="*/ 2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236">
                  <a:moveTo>
                    <a:pt x="72" y="9"/>
                  </a:moveTo>
                  <a:cubicBezTo>
                    <a:pt x="58" y="15"/>
                    <a:pt x="46" y="24"/>
                    <a:pt x="35" y="34"/>
                  </a:cubicBezTo>
                  <a:cubicBezTo>
                    <a:pt x="24" y="45"/>
                    <a:pt x="15" y="58"/>
                    <a:pt x="10" y="72"/>
                  </a:cubicBezTo>
                  <a:cubicBezTo>
                    <a:pt x="3" y="87"/>
                    <a:pt x="0" y="102"/>
                    <a:pt x="0" y="118"/>
                  </a:cubicBezTo>
                  <a:cubicBezTo>
                    <a:pt x="0" y="134"/>
                    <a:pt x="3" y="149"/>
                    <a:pt x="10" y="164"/>
                  </a:cubicBezTo>
                  <a:cubicBezTo>
                    <a:pt x="15" y="178"/>
                    <a:pt x="24" y="190"/>
                    <a:pt x="35" y="201"/>
                  </a:cubicBezTo>
                  <a:cubicBezTo>
                    <a:pt x="46" y="212"/>
                    <a:pt x="58" y="221"/>
                    <a:pt x="72" y="227"/>
                  </a:cubicBezTo>
                  <a:cubicBezTo>
                    <a:pt x="87" y="233"/>
                    <a:pt x="102" y="236"/>
                    <a:pt x="118" y="236"/>
                  </a:cubicBezTo>
                  <a:cubicBezTo>
                    <a:pt x="134" y="236"/>
                    <a:pt x="150" y="233"/>
                    <a:pt x="164" y="227"/>
                  </a:cubicBezTo>
                  <a:cubicBezTo>
                    <a:pt x="178" y="221"/>
                    <a:pt x="191" y="212"/>
                    <a:pt x="202" y="201"/>
                  </a:cubicBezTo>
                  <a:cubicBezTo>
                    <a:pt x="213" y="190"/>
                    <a:pt x="221" y="178"/>
                    <a:pt x="227" y="164"/>
                  </a:cubicBezTo>
                  <a:cubicBezTo>
                    <a:pt x="233" y="149"/>
                    <a:pt x="236" y="134"/>
                    <a:pt x="236" y="118"/>
                  </a:cubicBezTo>
                  <a:cubicBezTo>
                    <a:pt x="236" y="102"/>
                    <a:pt x="233" y="87"/>
                    <a:pt x="227" y="72"/>
                  </a:cubicBezTo>
                  <a:cubicBezTo>
                    <a:pt x="221" y="58"/>
                    <a:pt x="213" y="45"/>
                    <a:pt x="202" y="34"/>
                  </a:cubicBezTo>
                  <a:cubicBezTo>
                    <a:pt x="191" y="24"/>
                    <a:pt x="178" y="15"/>
                    <a:pt x="164" y="9"/>
                  </a:cubicBezTo>
                  <a:cubicBezTo>
                    <a:pt x="150" y="3"/>
                    <a:pt x="134" y="0"/>
                    <a:pt x="118" y="0"/>
                  </a:cubicBezTo>
                  <a:cubicBezTo>
                    <a:pt x="102" y="0"/>
                    <a:pt x="87" y="3"/>
                    <a:pt x="72" y="9"/>
                  </a:cubicBezTo>
                  <a:close/>
                  <a:moveTo>
                    <a:pt x="74" y="223"/>
                  </a:moveTo>
                  <a:cubicBezTo>
                    <a:pt x="60" y="218"/>
                    <a:pt x="48" y="209"/>
                    <a:pt x="37" y="199"/>
                  </a:cubicBezTo>
                  <a:cubicBezTo>
                    <a:pt x="27" y="188"/>
                    <a:pt x="19" y="176"/>
                    <a:pt x="13" y="162"/>
                  </a:cubicBezTo>
                  <a:cubicBezTo>
                    <a:pt x="7" y="148"/>
                    <a:pt x="4" y="133"/>
                    <a:pt x="4" y="118"/>
                  </a:cubicBezTo>
                  <a:cubicBezTo>
                    <a:pt x="4" y="102"/>
                    <a:pt x="7" y="87"/>
                    <a:pt x="13" y="73"/>
                  </a:cubicBezTo>
                  <a:cubicBezTo>
                    <a:pt x="19" y="60"/>
                    <a:pt x="27" y="47"/>
                    <a:pt x="37" y="37"/>
                  </a:cubicBezTo>
                  <a:cubicBezTo>
                    <a:pt x="48" y="26"/>
                    <a:pt x="60" y="18"/>
                    <a:pt x="74" y="12"/>
                  </a:cubicBezTo>
                  <a:cubicBezTo>
                    <a:pt x="88" y="6"/>
                    <a:pt x="103" y="3"/>
                    <a:pt x="118" y="3"/>
                  </a:cubicBezTo>
                  <a:cubicBezTo>
                    <a:pt x="134" y="3"/>
                    <a:pt x="149" y="6"/>
                    <a:pt x="163" y="12"/>
                  </a:cubicBezTo>
                  <a:cubicBezTo>
                    <a:pt x="176" y="18"/>
                    <a:pt x="189" y="26"/>
                    <a:pt x="199" y="37"/>
                  </a:cubicBezTo>
                  <a:cubicBezTo>
                    <a:pt x="210" y="47"/>
                    <a:pt x="218" y="60"/>
                    <a:pt x="224" y="73"/>
                  </a:cubicBezTo>
                  <a:cubicBezTo>
                    <a:pt x="230" y="87"/>
                    <a:pt x="233" y="102"/>
                    <a:pt x="233" y="118"/>
                  </a:cubicBezTo>
                  <a:cubicBezTo>
                    <a:pt x="233" y="133"/>
                    <a:pt x="230" y="148"/>
                    <a:pt x="224" y="162"/>
                  </a:cubicBezTo>
                  <a:cubicBezTo>
                    <a:pt x="218" y="176"/>
                    <a:pt x="210" y="188"/>
                    <a:pt x="199" y="199"/>
                  </a:cubicBezTo>
                  <a:cubicBezTo>
                    <a:pt x="189" y="209"/>
                    <a:pt x="176" y="218"/>
                    <a:pt x="163" y="223"/>
                  </a:cubicBezTo>
                  <a:cubicBezTo>
                    <a:pt x="149" y="229"/>
                    <a:pt x="134" y="232"/>
                    <a:pt x="118" y="232"/>
                  </a:cubicBezTo>
                  <a:cubicBezTo>
                    <a:pt x="103" y="232"/>
                    <a:pt x="88" y="229"/>
                    <a:pt x="74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558751" y="1237085"/>
              <a:ext cx="93663" cy="79375"/>
            </a:xfrm>
            <a:custGeom>
              <a:avLst/>
              <a:gdLst>
                <a:gd name="T0" fmla="*/ 3 w 25"/>
                <a:gd name="T1" fmla="*/ 1 h 21"/>
                <a:gd name="T2" fmla="*/ 6 w 25"/>
                <a:gd name="T3" fmla="*/ 0 h 21"/>
                <a:gd name="T4" fmla="*/ 9 w 25"/>
                <a:gd name="T5" fmla="*/ 1 h 21"/>
                <a:gd name="T6" fmla="*/ 11 w 25"/>
                <a:gd name="T7" fmla="*/ 4 h 21"/>
                <a:gd name="T8" fmla="*/ 13 w 25"/>
                <a:gd name="T9" fmla="*/ 7 h 21"/>
                <a:gd name="T10" fmla="*/ 13 w 25"/>
                <a:gd name="T11" fmla="*/ 9 h 21"/>
                <a:gd name="T12" fmla="*/ 19 w 25"/>
                <a:gd name="T13" fmla="*/ 7 h 21"/>
                <a:gd name="T14" fmla="*/ 20 w 25"/>
                <a:gd name="T15" fmla="*/ 6 h 21"/>
                <a:gd name="T16" fmla="*/ 20 w 25"/>
                <a:gd name="T17" fmla="*/ 5 h 21"/>
                <a:gd name="T18" fmla="*/ 20 w 25"/>
                <a:gd name="T19" fmla="*/ 4 h 21"/>
                <a:gd name="T20" fmla="*/ 19 w 25"/>
                <a:gd name="T21" fmla="*/ 3 h 21"/>
                <a:gd name="T22" fmla="*/ 21 w 25"/>
                <a:gd name="T23" fmla="*/ 3 h 21"/>
                <a:gd name="T24" fmla="*/ 25 w 25"/>
                <a:gd name="T25" fmla="*/ 14 h 21"/>
                <a:gd name="T26" fmla="*/ 24 w 25"/>
                <a:gd name="T27" fmla="*/ 14 h 21"/>
                <a:gd name="T28" fmla="*/ 23 w 25"/>
                <a:gd name="T29" fmla="*/ 13 h 21"/>
                <a:gd name="T30" fmla="*/ 23 w 25"/>
                <a:gd name="T31" fmla="*/ 12 h 21"/>
                <a:gd name="T32" fmla="*/ 22 w 25"/>
                <a:gd name="T33" fmla="*/ 12 h 21"/>
                <a:gd name="T34" fmla="*/ 21 w 25"/>
                <a:gd name="T35" fmla="*/ 12 h 21"/>
                <a:gd name="T36" fmla="*/ 7 w 25"/>
                <a:gd name="T37" fmla="*/ 17 h 21"/>
                <a:gd name="T38" fmla="*/ 6 w 25"/>
                <a:gd name="T39" fmla="*/ 18 h 21"/>
                <a:gd name="T40" fmla="*/ 6 w 25"/>
                <a:gd name="T41" fmla="*/ 18 h 21"/>
                <a:gd name="T42" fmla="*/ 6 w 25"/>
                <a:gd name="T43" fmla="*/ 20 h 21"/>
                <a:gd name="T44" fmla="*/ 6 w 25"/>
                <a:gd name="T45" fmla="*/ 21 h 21"/>
                <a:gd name="T46" fmla="*/ 5 w 25"/>
                <a:gd name="T47" fmla="*/ 21 h 21"/>
                <a:gd name="T48" fmla="*/ 1 w 25"/>
                <a:gd name="T49" fmla="*/ 10 h 21"/>
                <a:gd name="T50" fmla="*/ 0 w 25"/>
                <a:gd name="T51" fmla="*/ 4 h 21"/>
                <a:gd name="T52" fmla="*/ 3 w 25"/>
                <a:gd name="T53" fmla="*/ 1 h 21"/>
                <a:gd name="T54" fmla="*/ 6 w 25"/>
                <a:gd name="T55" fmla="*/ 6 h 21"/>
                <a:gd name="T56" fmla="*/ 3 w 25"/>
                <a:gd name="T57" fmla="*/ 8 h 21"/>
                <a:gd name="T58" fmla="*/ 3 w 25"/>
                <a:gd name="T59" fmla="*/ 12 h 21"/>
                <a:gd name="T60" fmla="*/ 3 w 25"/>
                <a:gd name="T61" fmla="*/ 13 h 21"/>
                <a:gd name="T62" fmla="*/ 12 w 25"/>
                <a:gd name="T63" fmla="*/ 9 h 21"/>
                <a:gd name="T64" fmla="*/ 12 w 25"/>
                <a:gd name="T65" fmla="*/ 9 h 21"/>
                <a:gd name="T66" fmla="*/ 9 w 25"/>
                <a:gd name="T67" fmla="*/ 6 h 21"/>
                <a:gd name="T68" fmla="*/ 6 w 25"/>
                <a:gd name="T6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21">
                  <a:moveTo>
                    <a:pt x="3" y="1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2" y="5"/>
                    <a:pt x="12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3" y="13"/>
                    <a:pt x="23" y="12"/>
                    <a:pt x="23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lose/>
                  <a:moveTo>
                    <a:pt x="6" y="6"/>
                  </a:moveTo>
                  <a:cubicBezTo>
                    <a:pt x="4" y="6"/>
                    <a:pt x="3" y="7"/>
                    <a:pt x="3" y="8"/>
                  </a:cubicBezTo>
                  <a:cubicBezTo>
                    <a:pt x="2" y="9"/>
                    <a:pt x="2" y="10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7"/>
                    <a:pt x="10" y="6"/>
                    <a:pt x="9" y="6"/>
                  </a:cubicBezTo>
                  <a:cubicBezTo>
                    <a:pt x="8" y="5"/>
                    <a:pt x="7" y="5"/>
                    <a:pt x="6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528589" y="1105322"/>
              <a:ext cx="85725" cy="82550"/>
            </a:xfrm>
            <a:custGeom>
              <a:avLst/>
              <a:gdLst>
                <a:gd name="T0" fmla="*/ 5 w 23"/>
                <a:gd name="T1" fmla="*/ 3 h 22"/>
                <a:gd name="T2" fmla="*/ 5 w 23"/>
                <a:gd name="T3" fmla="*/ 4 h 22"/>
                <a:gd name="T4" fmla="*/ 3 w 23"/>
                <a:gd name="T5" fmla="*/ 6 h 22"/>
                <a:gd name="T6" fmla="*/ 2 w 23"/>
                <a:gd name="T7" fmla="*/ 8 h 22"/>
                <a:gd name="T8" fmla="*/ 2 w 23"/>
                <a:gd name="T9" fmla="*/ 9 h 22"/>
                <a:gd name="T10" fmla="*/ 2 w 23"/>
                <a:gd name="T11" fmla="*/ 10 h 22"/>
                <a:gd name="T12" fmla="*/ 3 w 23"/>
                <a:gd name="T13" fmla="*/ 13 h 22"/>
                <a:gd name="T14" fmla="*/ 11 w 23"/>
                <a:gd name="T15" fmla="*/ 12 h 22"/>
                <a:gd name="T16" fmla="*/ 10 w 23"/>
                <a:gd name="T17" fmla="*/ 10 h 22"/>
                <a:gd name="T18" fmla="*/ 10 w 23"/>
                <a:gd name="T19" fmla="*/ 9 h 22"/>
                <a:gd name="T20" fmla="*/ 9 w 23"/>
                <a:gd name="T21" fmla="*/ 8 h 22"/>
                <a:gd name="T22" fmla="*/ 8 w 23"/>
                <a:gd name="T23" fmla="*/ 7 h 22"/>
                <a:gd name="T24" fmla="*/ 6 w 23"/>
                <a:gd name="T25" fmla="*/ 7 h 22"/>
                <a:gd name="T26" fmla="*/ 6 w 23"/>
                <a:gd name="T27" fmla="*/ 6 h 22"/>
                <a:gd name="T28" fmla="*/ 15 w 23"/>
                <a:gd name="T29" fmla="*/ 5 h 22"/>
                <a:gd name="T30" fmla="*/ 15 w 23"/>
                <a:gd name="T31" fmla="*/ 6 h 22"/>
                <a:gd name="T32" fmla="*/ 13 w 23"/>
                <a:gd name="T33" fmla="*/ 7 h 22"/>
                <a:gd name="T34" fmla="*/ 12 w 23"/>
                <a:gd name="T35" fmla="*/ 7 h 22"/>
                <a:gd name="T36" fmla="*/ 12 w 23"/>
                <a:gd name="T37" fmla="*/ 9 h 22"/>
                <a:gd name="T38" fmla="*/ 12 w 23"/>
                <a:gd name="T39" fmla="*/ 10 h 22"/>
                <a:gd name="T40" fmla="*/ 12 w 23"/>
                <a:gd name="T41" fmla="*/ 12 h 22"/>
                <a:gd name="T42" fmla="*/ 18 w 23"/>
                <a:gd name="T43" fmla="*/ 12 h 22"/>
                <a:gd name="T44" fmla="*/ 19 w 23"/>
                <a:gd name="T45" fmla="*/ 11 h 22"/>
                <a:gd name="T46" fmla="*/ 20 w 23"/>
                <a:gd name="T47" fmla="*/ 11 h 22"/>
                <a:gd name="T48" fmla="*/ 20 w 23"/>
                <a:gd name="T49" fmla="*/ 10 h 22"/>
                <a:gd name="T50" fmla="*/ 20 w 23"/>
                <a:gd name="T51" fmla="*/ 8 h 22"/>
                <a:gd name="T52" fmla="*/ 20 w 23"/>
                <a:gd name="T53" fmla="*/ 7 h 22"/>
                <a:gd name="T54" fmla="*/ 20 w 23"/>
                <a:gd name="T55" fmla="*/ 5 h 22"/>
                <a:gd name="T56" fmla="*/ 20 w 23"/>
                <a:gd name="T57" fmla="*/ 4 h 22"/>
                <a:gd name="T58" fmla="*/ 19 w 23"/>
                <a:gd name="T59" fmla="*/ 4 h 22"/>
                <a:gd name="T60" fmla="*/ 17 w 23"/>
                <a:gd name="T61" fmla="*/ 2 h 22"/>
                <a:gd name="T62" fmla="*/ 14 w 23"/>
                <a:gd name="T63" fmla="*/ 1 h 22"/>
                <a:gd name="T64" fmla="*/ 14 w 23"/>
                <a:gd name="T65" fmla="*/ 0 h 22"/>
                <a:gd name="T66" fmla="*/ 21 w 23"/>
                <a:gd name="T67" fmla="*/ 0 h 22"/>
                <a:gd name="T68" fmla="*/ 23 w 23"/>
                <a:gd name="T69" fmla="*/ 19 h 22"/>
                <a:gd name="T70" fmla="*/ 22 w 23"/>
                <a:gd name="T71" fmla="*/ 20 h 22"/>
                <a:gd name="T72" fmla="*/ 22 w 23"/>
                <a:gd name="T73" fmla="*/ 18 h 22"/>
                <a:gd name="T74" fmla="*/ 21 w 23"/>
                <a:gd name="T75" fmla="*/ 17 h 22"/>
                <a:gd name="T76" fmla="*/ 21 w 23"/>
                <a:gd name="T77" fmla="*/ 17 h 22"/>
                <a:gd name="T78" fmla="*/ 20 w 23"/>
                <a:gd name="T79" fmla="*/ 17 h 22"/>
                <a:gd name="T80" fmla="*/ 5 w 23"/>
                <a:gd name="T81" fmla="*/ 18 h 22"/>
                <a:gd name="T82" fmla="*/ 4 w 23"/>
                <a:gd name="T83" fmla="*/ 19 h 22"/>
                <a:gd name="T84" fmla="*/ 4 w 23"/>
                <a:gd name="T85" fmla="*/ 20 h 22"/>
                <a:gd name="T86" fmla="*/ 3 w 23"/>
                <a:gd name="T87" fmla="*/ 21 h 22"/>
                <a:gd name="T88" fmla="*/ 3 w 23"/>
                <a:gd name="T89" fmla="*/ 22 h 22"/>
                <a:gd name="T90" fmla="*/ 2 w 23"/>
                <a:gd name="T91" fmla="*/ 22 h 22"/>
                <a:gd name="T92" fmla="*/ 0 w 23"/>
                <a:gd name="T93" fmla="*/ 3 h 22"/>
                <a:gd name="T94" fmla="*/ 5 w 23"/>
                <a:gd name="T9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2">
                  <a:moveTo>
                    <a:pt x="5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8" y="3"/>
                    <a:pt x="17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528589" y="960860"/>
              <a:ext cx="90488" cy="98425"/>
            </a:xfrm>
            <a:custGeom>
              <a:avLst/>
              <a:gdLst>
                <a:gd name="T0" fmla="*/ 24 w 24"/>
                <a:gd name="T1" fmla="*/ 2 h 26"/>
                <a:gd name="T2" fmla="*/ 23 w 24"/>
                <a:gd name="T3" fmla="*/ 10 h 26"/>
                <a:gd name="T4" fmla="*/ 18 w 24"/>
                <a:gd name="T5" fmla="*/ 13 h 26"/>
                <a:gd name="T6" fmla="*/ 12 w 24"/>
                <a:gd name="T7" fmla="*/ 16 h 26"/>
                <a:gd name="T8" fmla="*/ 12 w 24"/>
                <a:gd name="T9" fmla="*/ 17 h 26"/>
                <a:gd name="T10" fmla="*/ 19 w 24"/>
                <a:gd name="T11" fmla="*/ 18 h 26"/>
                <a:gd name="T12" fmla="*/ 20 w 24"/>
                <a:gd name="T13" fmla="*/ 18 h 26"/>
                <a:gd name="T14" fmla="*/ 20 w 24"/>
                <a:gd name="T15" fmla="*/ 17 h 26"/>
                <a:gd name="T16" fmla="*/ 21 w 24"/>
                <a:gd name="T17" fmla="*/ 16 h 26"/>
                <a:gd name="T18" fmla="*/ 21 w 24"/>
                <a:gd name="T19" fmla="*/ 15 h 26"/>
                <a:gd name="T20" fmla="*/ 22 w 24"/>
                <a:gd name="T21" fmla="*/ 15 h 26"/>
                <a:gd name="T22" fmla="*/ 21 w 24"/>
                <a:gd name="T23" fmla="*/ 26 h 26"/>
                <a:gd name="T24" fmla="*/ 20 w 24"/>
                <a:gd name="T25" fmla="*/ 26 h 26"/>
                <a:gd name="T26" fmla="*/ 20 w 24"/>
                <a:gd name="T27" fmla="*/ 25 h 26"/>
                <a:gd name="T28" fmla="*/ 20 w 24"/>
                <a:gd name="T29" fmla="*/ 24 h 26"/>
                <a:gd name="T30" fmla="*/ 19 w 24"/>
                <a:gd name="T31" fmla="*/ 23 h 26"/>
                <a:gd name="T32" fmla="*/ 18 w 24"/>
                <a:gd name="T33" fmla="*/ 23 h 26"/>
                <a:gd name="T34" fmla="*/ 3 w 24"/>
                <a:gd name="T35" fmla="*/ 21 h 26"/>
                <a:gd name="T36" fmla="*/ 3 w 24"/>
                <a:gd name="T37" fmla="*/ 21 h 26"/>
                <a:gd name="T38" fmla="*/ 2 w 24"/>
                <a:gd name="T39" fmla="*/ 21 h 26"/>
                <a:gd name="T40" fmla="*/ 1 w 24"/>
                <a:gd name="T41" fmla="*/ 22 h 26"/>
                <a:gd name="T42" fmla="*/ 1 w 24"/>
                <a:gd name="T43" fmla="*/ 23 h 26"/>
                <a:gd name="T44" fmla="*/ 0 w 24"/>
                <a:gd name="T45" fmla="*/ 23 h 26"/>
                <a:gd name="T46" fmla="*/ 1 w 24"/>
                <a:gd name="T47" fmla="*/ 12 h 26"/>
                <a:gd name="T48" fmla="*/ 3 w 24"/>
                <a:gd name="T49" fmla="*/ 12 h 26"/>
                <a:gd name="T50" fmla="*/ 3 w 24"/>
                <a:gd name="T51" fmla="*/ 13 h 26"/>
                <a:gd name="T52" fmla="*/ 3 w 24"/>
                <a:gd name="T53" fmla="*/ 14 h 26"/>
                <a:gd name="T54" fmla="*/ 3 w 24"/>
                <a:gd name="T55" fmla="*/ 15 h 26"/>
                <a:gd name="T56" fmla="*/ 4 w 24"/>
                <a:gd name="T57" fmla="*/ 15 h 26"/>
                <a:gd name="T58" fmla="*/ 11 w 24"/>
                <a:gd name="T59" fmla="*/ 16 h 26"/>
                <a:gd name="T60" fmla="*/ 11 w 24"/>
                <a:gd name="T61" fmla="*/ 16 h 26"/>
                <a:gd name="T62" fmla="*/ 9 w 24"/>
                <a:gd name="T63" fmla="*/ 13 h 26"/>
                <a:gd name="T64" fmla="*/ 7 w 24"/>
                <a:gd name="T65" fmla="*/ 10 h 26"/>
                <a:gd name="T66" fmla="*/ 5 w 24"/>
                <a:gd name="T67" fmla="*/ 8 h 26"/>
                <a:gd name="T68" fmla="*/ 4 w 24"/>
                <a:gd name="T69" fmla="*/ 7 h 26"/>
                <a:gd name="T70" fmla="*/ 3 w 24"/>
                <a:gd name="T71" fmla="*/ 8 h 26"/>
                <a:gd name="T72" fmla="*/ 3 w 24"/>
                <a:gd name="T73" fmla="*/ 9 h 26"/>
                <a:gd name="T74" fmla="*/ 2 w 24"/>
                <a:gd name="T75" fmla="*/ 9 h 26"/>
                <a:gd name="T76" fmla="*/ 3 w 24"/>
                <a:gd name="T77" fmla="*/ 0 h 26"/>
                <a:gd name="T78" fmla="*/ 4 w 24"/>
                <a:gd name="T79" fmla="*/ 0 h 26"/>
                <a:gd name="T80" fmla="*/ 5 w 24"/>
                <a:gd name="T81" fmla="*/ 3 h 26"/>
                <a:gd name="T82" fmla="*/ 6 w 24"/>
                <a:gd name="T83" fmla="*/ 6 h 26"/>
                <a:gd name="T84" fmla="*/ 8 w 24"/>
                <a:gd name="T85" fmla="*/ 9 h 26"/>
                <a:gd name="T86" fmla="*/ 10 w 24"/>
                <a:gd name="T87" fmla="*/ 12 h 26"/>
                <a:gd name="T88" fmla="*/ 15 w 24"/>
                <a:gd name="T89" fmla="*/ 9 h 26"/>
                <a:gd name="T90" fmla="*/ 20 w 24"/>
                <a:gd name="T91" fmla="*/ 6 h 26"/>
                <a:gd name="T92" fmla="*/ 21 w 24"/>
                <a:gd name="T93" fmla="*/ 5 h 26"/>
                <a:gd name="T94" fmla="*/ 22 w 24"/>
                <a:gd name="T95" fmla="*/ 3 h 26"/>
                <a:gd name="T96" fmla="*/ 23 w 24"/>
                <a:gd name="T97" fmla="*/ 2 h 26"/>
                <a:gd name="T98" fmla="*/ 23 w 24"/>
                <a:gd name="T99" fmla="*/ 2 h 26"/>
                <a:gd name="T100" fmla="*/ 24 w 24"/>
                <a:gd name="T10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26">
                  <a:moveTo>
                    <a:pt x="24" y="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19" y="12"/>
                    <a:pt x="18" y="13"/>
                  </a:cubicBezTo>
                  <a:cubicBezTo>
                    <a:pt x="16" y="14"/>
                    <a:pt x="15" y="15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19" y="23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0" y="14"/>
                    <a:pt x="9" y="13"/>
                  </a:cubicBezTo>
                  <a:cubicBezTo>
                    <a:pt x="8" y="12"/>
                    <a:pt x="8" y="11"/>
                    <a:pt x="7" y="10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4" y="7"/>
                    <a:pt x="4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4"/>
                    <a:pt x="5" y="5"/>
                    <a:pt x="6" y="6"/>
                  </a:cubicBezTo>
                  <a:cubicBezTo>
                    <a:pt x="6" y="7"/>
                    <a:pt x="7" y="8"/>
                    <a:pt x="8" y="9"/>
                  </a:cubicBezTo>
                  <a:cubicBezTo>
                    <a:pt x="8" y="9"/>
                    <a:pt x="9" y="10"/>
                    <a:pt x="10" y="12"/>
                  </a:cubicBezTo>
                  <a:cubicBezTo>
                    <a:pt x="11" y="11"/>
                    <a:pt x="13" y="10"/>
                    <a:pt x="15" y="9"/>
                  </a:cubicBezTo>
                  <a:cubicBezTo>
                    <a:pt x="16" y="8"/>
                    <a:pt x="18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558751" y="859260"/>
              <a:ext cx="90488" cy="71438"/>
            </a:xfrm>
            <a:custGeom>
              <a:avLst/>
              <a:gdLst>
                <a:gd name="T0" fmla="*/ 24 w 24"/>
                <a:gd name="T1" fmla="*/ 8 h 19"/>
                <a:gd name="T2" fmla="*/ 20 w 24"/>
                <a:gd name="T3" fmla="*/ 19 h 19"/>
                <a:gd name="T4" fmla="*/ 19 w 24"/>
                <a:gd name="T5" fmla="*/ 18 h 19"/>
                <a:gd name="T6" fmla="*/ 19 w 24"/>
                <a:gd name="T7" fmla="*/ 17 h 19"/>
                <a:gd name="T8" fmla="*/ 19 w 24"/>
                <a:gd name="T9" fmla="*/ 16 h 19"/>
                <a:gd name="T10" fmla="*/ 19 w 24"/>
                <a:gd name="T11" fmla="*/ 15 h 19"/>
                <a:gd name="T12" fmla="*/ 18 w 24"/>
                <a:gd name="T13" fmla="*/ 15 h 19"/>
                <a:gd name="T14" fmla="*/ 4 w 24"/>
                <a:gd name="T15" fmla="*/ 9 h 19"/>
                <a:gd name="T16" fmla="*/ 4 w 24"/>
                <a:gd name="T17" fmla="*/ 9 h 19"/>
                <a:gd name="T18" fmla="*/ 3 w 24"/>
                <a:gd name="T19" fmla="*/ 10 h 19"/>
                <a:gd name="T20" fmla="*/ 2 w 24"/>
                <a:gd name="T21" fmla="*/ 10 h 19"/>
                <a:gd name="T22" fmla="*/ 1 w 24"/>
                <a:gd name="T23" fmla="*/ 11 h 19"/>
                <a:gd name="T24" fmla="*/ 0 w 24"/>
                <a:gd name="T25" fmla="*/ 11 h 19"/>
                <a:gd name="T26" fmla="*/ 5 w 24"/>
                <a:gd name="T27" fmla="*/ 0 h 19"/>
                <a:gd name="T28" fmla="*/ 6 w 24"/>
                <a:gd name="T29" fmla="*/ 1 h 19"/>
                <a:gd name="T30" fmla="*/ 5 w 24"/>
                <a:gd name="T31" fmla="*/ 2 h 19"/>
                <a:gd name="T32" fmla="*/ 5 w 24"/>
                <a:gd name="T33" fmla="*/ 3 h 19"/>
                <a:gd name="T34" fmla="*/ 5 w 24"/>
                <a:gd name="T35" fmla="*/ 4 h 19"/>
                <a:gd name="T36" fmla="*/ 6 w 24"/>
                <a:gd name="T37" fmla="*/ 4 h 19"/>
                <a:gd name="T38" fmla="*/ 20 w 24"/>
                <a:gd name="T39" fmla="*/ 10 h 19"/>
                <a:gd name="T40" fmla="*/ 21 w 24"/>
                <a:gd name="T41" fmla="*/ 10 h 19"/>
                <a:gd name="T42" fmla="*/ 22 w 24"/>
                <a:gd name="T43" fmla="*/ 9 h 19"/>
                <a:gd name="T44" fmla="*/ 22 w 24"/>
                <a:gd name="T45" fmla="*/ 9 h 19"/>
                <a:gd name="T46" fmla="*/ 23 w 24"/>
                <a:gd name="T47" fmla="*/ 8 h 19"/>
                <a:gd name="T48" fmla="*/ 24 w 24"/>
                <a:gd name="T4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9">
                  <a:moveTo>
                    <a:pt x="24" y="8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8" y="1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3" y="8"/>
                    <a:pt x="23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603201" y="725910"/>
              <a:ext cx="112713" cy="122238"/>
            </a:xfrm>
            <a:custGeom>
              <a:avLst/>
              <a:gdLst>
                <a:gd name="T0" fmla="*/ 16 w 30"/>
                <a:gd name="T1" fmla="*/ 0 h 32"/>
                <a:gd name="T2" fmla="*/ 15 w 30"/>
                <a:gd name="T3" fmla="*/ 1 h 32"/>
                <a:gd name="T4" fmla="*/ 15 w 30"/>
                <a:gd name="T5" fmla="*/ 3 h 32"/>
                <a:gd name="T6" fmla="*/ 15 w 30"/>
                <a:gd name="T7" fmla="*/ 4 h 32"/>
                <a:gd name="T8" fmla="*/ 17 w 30"/>
                <a:gd name="T9" fmla="*/ 6 h 32"/>
                <a:gd name="T10" fmla="*/ 30 w 30"/>
                <a:gd name="T11" fmla="*/ 15 h 32"/>
                <a:gd name="T12" fmla="*/ 28 w 30"/>
                <a:gd name="T13" fmla="*/ 17 h 32"/>
                <a:gd name="T14" fmla="*/ 7 w 30"/>
                <a:gd name="T15" fmla="*/ 18 h 32"/>
                <a:gd name="T16" fmla="*/ 15 w 30"/>
                <a:gd name="T17" fmla="*/ 24 h 32"/>
                <a:gd name="T18" fmla="*/ 18 w 30"/>
                <a:gd name="T19" fmla="*/ 25 h 32"/>
                <a:gd name="T20" fmla="*/ 19 w 30"/>
                <a:gd name="T21" fmla="*/ 25 h 32"/>
                <a:gd name="T22" fmla="*/ 21 w 30"/>
                <a:gd name="T23" fmla="*/ 25 h 32"/>
                <a:gd name="T24" fmla="*/ 22 w 30"/>
                <a:gd name="T25" fmla="*/ 24 h 32"/>
                <a:gd name="T26" fmla="*/ 23 w 30"/>
                <a:gd name="T27" fmla="*/ 25 h 32"/>
                <a:gd name="T28" fmla="*/ 17 w 30"/>
                <a:gd name="T29" fmla="*/ 32 h 32"/>
                <a:gd name="T30" fmla="*/ 16 w 30"/>
                <a:gd name="T31" fmla="*/ 31 h 32"/>
                <a:gd name="T32" fmla="*/ 17 w 30"/>
                <a:gd name="T33" fmla="*/ 30 h 32"/>
                <a:gd name="T34" fmla="*/ 17 w 30"/>
                <a:gd name="T35" fmla="*/ 29 h 32"/>
                <a:gd name="T36" fmla="*/ 17 w 30"/>
                <a:gd name="T37" fmla="*/ 27 h 32"/>
                <a:gd name="T38" fmla="*/ 14 w 30"/>
                <a:gd name="T39" fmla="*/ 25 h 32"/>
                <a:gd name="T40" fmla="*/ 6 w 30"/>
                <a:gd name="T41" fmla="*/ 20 h 32"/>
                <a:gd name="T42" fmla="*/ 5 w 30"/>
                <a:gd name="T43" fmla="*/ 19 h 32"/>
                <a:gd name="T44" fmla="*/ 4 w 30"/>
                <a:gd name="T45" fmla="*/ 19 h 32"/>
                <a:gd name="T46" fmla="*/ 2 w 30"/>
                <a:gd name="T47" fmla="*/ 19 h 32"/>
                <a:gd name="T48" fmla="*/ 1 w 30"/>
                <a:gd name="T49" fmla="*/ 20 h 32"/>
                <a:gd name="T50" fmla="*/ 0 w 30"/>
                <a:gd name="T51" fmla="*/ 20 h 32"/>
                <a:gd name="T52" fmla="*/ 5 w 30"/>
                <a:gd name="T53" fmla="*/ 13 h 32"/>
                <a:gd name="T54" fmla="*/ 23 w 30"/>
                <a:gd name="T55" fmla="*/ 12 h 32"/>
                <a:gd name="T56" fmla="*/ 17 w 30"/>
                <a:gd name="T57" fmla="*/ 8 h 32"/>
                <a:gd name="T58" fmla="*/ 14 w 30"/>
                <a:gd name="T59" fmla="*/ 6 h 32"/>
                <a:gd name="T60" fmla="*/ 13 w 30"/>
                <a:gd name="T61" fmla="*/ 6 h 32"/>
                <a:gd name="T62" fmla="*/ 11 w 30"/>
                <a:gd name="T63" fmla="*/ 7 h 32"/>
                <a:gd name="T64" fmla="*/ 10 w 30"/>
                <a:gd name="T65" fmla="*/ 8 h 32"/>
                <a:gd name="T66" fmla="*/ 9 w 30"/>
                <a:gd name="T67" fmla="*/ 7 h 32"/>
                <a:gd name="T68" fmla="*/ 15 w 30"/>
                <a:gd name="T69" fmla="*/ 0 h 32"/>
                <a:gd name="T70" fmla="*/ 16 w 30"/>
                <a:gd name="T7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32">
                  <a:moveTo>
                    <a:pt x="16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6" y="5"/>
                    <a:pt x="16" y="5"/>
                    <a:pt x="17" y="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5"/>
                    <a:pt x="17" y="25"/>
                    <a:pt x="18" y="25"/>
                  </a:cubicBezTo>
                  <a:cubicBezTo>
                    <a:pt x="18" y="26"/>
                    <a:pt x="19" y="26"/>
                    <a:pt x="19" y="25"/>
                  </a:cubicBezTo>
                  <a:cubicBezTo>
                    <a:pt x="20" y="25"/>
                    <a:pt x="20" y="25"/>
                    <a:pt x="21" y="25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6" y="27"/>
                    <a:pt x="16" y="26"/>
                    <a:pt x="14" y="2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7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715914" y="635422"/>
              <a:ext cx="90488" cy="95250"/>
            </a:xfrm>
            <a:custGeom>
              <a:avLst/>
              <a:gdLst>
                <a:gd name="T0" fmla="*/ 22 w 24"/>
                <a:gd name="T1" fmla="*/ 7 h 25"/>
                <a:gd name="T2" fmla="*/ 21 w 24"/>
                <a:gd name="T3" fmla="*/ 8 h 25"/>
                <a:gd name="T4" fmla="*/ 21 w 24"/>
                <a:gd name="T5" fmla="*/ 8 h 25"/>
                <a:gd name="T6" fmla="*/ 21 w 24"/>
                <a:gd name="T7" fmla="*/ 9 h 25"/>
                <a:gd name="T8" fmla="*/ 21 w 24"/>
                <a:gd name="T9" fmla="*/ 10 h 25"/>
                <a:gd name="T10" fmla="*/ 23 w 24"/>
                <a:gd name="T11" fmla="*/ 12 h 25"/>
                <a:gd name="T12" fmla="*/ 23 w 24"/>
                <a:gd name="T13" fmla="*/ 13 h 25"/>
                <a:gd name="T14" fmla="*/ 24 w 24"/>
                <a:gd name="T15" fmla="*/ 14 h 25"/>
                <a:gd name="T16" fmla="*/ 22 w 24"/>
                <a:gd name="T17" fmla="*/ 18 h 25"/>
                <a:gd name="T18" fmla="*/ 18 w 24"/>
                <a:gd name="T19" fmla="*/ 22 h 25"/>
                <a:gd name="T20" fmla="*/ 14 w 24"/>
                <a:gd name="T21" fmla="*/ 24 h 25"/>
                <a:gd name="T22" fmla="*/ 10 w 24"/>
                <a:gd name="T23" fmla="*/ 25 h 25"/>
                <a:gd name="T24" fmla="*/ 6 w 24"/>
                <a:gd name="T25" fmla="*/ 23 h 25"/>
                <a:gd name="T26" fmla="*/ 3 w 24"/>
                <a:gd name="T27" fmla="*/ 20 h 25"/>
                <a:gd name="T28" fmla="*/ 0 w 24"/>
                <a:gd name="T29" fmla="*/ 16 h 25"/>
                <a:gd name="T30" fmla="*/ 0 w 24"/>
                <a:gd name="T31" fmla="*/ 12 h 25"/>
                <a:gd name="T32" fmla="*/ 1 w 24"/>
                <a:gd name="T33" fmla="*/ 8 h 25"/>
                <a:gd name="T34" fmla="*/ 5 w 24"/>
                <a:gd name="T35" fmla="*/ 4 h 25"/>
                <a:gd name="T36" fmla="*/ 8 w 24"/>
                <a:gd name="T37" fmla="*/ 2 h 25"/>
                <a:gd name="T38" fmla="*/ 10 w 24"/>
                <a:gd name="T39" fmla="*/ 2 h 25"/>
                <a:gd name="T40" fmla="*/ 10 w 24"/>
                <a:gd name="T41" fmla="*/ 0 h 25"/>
                <a:gd name="T42" fmla="*/ 11 w 24"/>
                <a:gd name="T43" fmla="*/ 0 h 25"/>
                <a:gd name="T44" fmla="*/ 16 w 24"/>
                <a:gd name="T45" fmla="*/ 5 h 25"/>
                <a:gd name="T46" fmla="*/ 15 w 24"/>
                <a:gd name="T47" fmla="*/ 6 h 25"/>
                <a:gd name="T48" fmla="*/ 10 w 24"/>
                <a:gd name="T49" fmla="*/ 4 h 25"/>
                <a:gd name="T50" fmla="*/ 6 w 24"/>
                <a:gd name="T51" fmla="*/ 5 h 25"/>
                <a:gd name="T52" fmla="*/ 4 w 24"/>
                <a:gd name="T53" fmla="*/ 10 h 25"/>
                <a:gd name="T54" fmla="*/ 7 w 24"/>
                <a:gd name="T55" fmla="*/ 16 h 25"/>
                <a:gd name="T56" fmla="*/ 13 w 24"/>
                <a:gd name="T57" fmla="*/ 21 h 25"/>
                <a:gd name="T58" fmla="*/ 18 w 24"/>
                <a:gd name="T59" fmla="*/ 20 h 25"/>
                <a:gd name="T60" fmla="*/ 19 w 24"/>
                <a:gd name="T61" fmla="*/ 18 h 25"/>
                <a:gd name="T62" fmla="*/ 20 w 24"/>
                <a:gd name="T63" fmla="*/ 17 h 25"/>
                <a:gd name="T64" fmla="*/ 17 w 24"/>
                <a:gd name="T65" fmla="*/ 13 h 25"/>
                <a:gd name="T66" fmla="*/ 17 w 24"/>
                <a:gd name="T67" fmla="*/ 13 h 25"/>
                <a:gd name="T68" fmla="*/ 16 w 24"/>
                <a:gd name="T69" fmla="*/ 13 h 25"/>
                <a:gd name="T70" fmla="*/ 14 w 24"/>
                <a:gd name="T71" fmla="*/ 13 h 25"/>
                <a:gd name="T72" fmla="*/ 13 w 24"/>
                <a:gd name="T73" fmla="*/ 14 h 25"/>
                <a:gd name="T74" fmla="*/ 13 w 24"/>
                <a:gd name="T75" fmla="*/ 13 h 25"/>
                <a:gd name="T76" fmla="*/ 21 w 24"/>
                <a:gd name="T77" fmla="*/ 6 h 25"/>
                <a:gd name="T78" fmla="*/ 22 w 24"/>
                <a:gd name="T7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" h="25">
                  <a:moveTo>
                    <a:pt x="22" y="7"/>
                  </a:moveTo>
                  <a:cubicBezTo>
                    <a:pt x="22" y="7"/>
                    <a:pt x="22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4" y="15"/>
                    <a:pt x="23" y="16"/>
                    <a:pt x="22" y="18"/>
                  </a:cubicBezTo>
                  <a:cubicBezTo>
                    <a:pt x="21" y="19"/>
                    <a:pt x="19" y="21"/>
                    <a:pt x="18" y="22"/>
                  </a:cubicBezTo>
                  <a:cubicBezTo>
                    <a:pt x="17" y="23"/>
                    <a:pt x="16" y="23"/>
                    <a:pt x="14" y="24"/>
                  </a:cubicBezTo>
                  <a:cubicBezTo>
                    <a:pt x="13" y="24"/>
                    <a:pt x="12" y="25"/>
                    <a:pt x="10" y="25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1" y="18"/>
                    <a:pt x="0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1" y="4"/>
                    <a:pt x="10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8"/>
                    <a:pt x="4" y="10"/>
                  </a:cubicBezTo>
                  <a:cubicBezTo>
                    <a:pt x="4" y="12"/>
                    <a:pt x="5" y="14"/>
                    <a:pt x="7" y="16"/>
                  </a:cubicBezTo>
                  <a:cubicBezTo>
                    <a:pt x="9" y="19"/>
                    <a:pt x="11" y="20"/>
                    <a:pt x="13" y="21"/>
                  </a:cubicBezTo>
                  <a:cubicBezTo>
                    <a:pt x="15" y="22"/>
                    <a:pt x="16" y="21"/>
                    <a:pt x="18" y="20"/>
                  </a:cubicBezTo>
                  <a:cubicBezTo>
                    <a:pt x="18" y="20"/>
                    <a:pt x="19" y="19"/>
                    <a:pt x="19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893714" y="536997"/>
              <a:ext cx="88900" cy="95250"/>
            </a:xfrm>
            <a:custGeom>
              <a:avLst/>
              <a:gdLst>
                <a:gd name="T0" fmla="*/ 24 w 24"/>
                <a:gd name="T1" fmla="*/ 1 h 25"/>
                <a:gd name="T2" fmla="*/ 23 w 24"/>
                <a:gd name="T3" fmla="*/ 2 h 25"/>
                <a:gd name="T4" fmla="*/ 22 w 24"/>
                <a:gd name="T5" fmla="*/ 3 h 25"/>
                <a:gd name="T6" fmla="*/ 21 w 24"/>
                <a:gd name="T7" fmla="*/ 4 h 25"/>
                <a:gd name="T8" fmla="*/ 22 w 24"/>
                <a:gd name="T9" fmla="*/ 7 h 25"/>
                <a:gd name="T10" fmla="*/ 24 w 24"/>
                <a:gd name="T11" fmla="*/ 15 h 25"/>
                <a:gd name="T12" fmla="*/ 23 w 24"/>
                <a:gd name="T13" fmla="*/ 21 h 25"/>
                <a:gd name="T14" fmla="*/ 17 w 24"/>
                <a:gd name="T15" fmla="*/ 24 h 25"/>
                <a:gd name="T16" fmla="*/ 10 w 24"/>
                <a:gd name="T17" fmla="*/ 24 h 25"/>
                <a:gd name="T18" fmla="*/ 6 w 24"/>
                <a:gd name="T19" fmla="*/ 19 h 25"/>
                <a:gd name="T20" fmla="*/ 4 w 24"/>
                <a:gd name="T21" fmla="*/ 9 h 25"/>
                <a:gd name="T22" fmla="*/ 3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0 w 24"/>
                <a:gd name="T29" fmla="*/ 8 h 25"/>
                <a:gd name="T30" fmla="*/ 0 w 24"/>
                <a:gd name="T31" fmla="*/ 7 h 25"/>
                <a:gd name="T32" fmla="*/ 11 w 24"/>
                <a:gd name="T33" fmla="*/ 4 h 25"/>
                <a:gd name="T34" fmla="*/ 11 w 24"/>
                <a:gd name="T35" fmla="*/ 5 h 25"/>
                <a:gd name="T36" fmla="*/ 10 w 24"/>
                <a:gd name="T37" fmla="*/ 5 h 25"/>
                <a:gd name="T38" fmla="*/ 9 w 24"/>
                <a:gd name="T39" fmla="*/ 6 h 25"/>
                <a:gd name="T40" fmla="*/ 9 w 24"/>
                <a:gd name="T41" fmla="*/ 7 h 25"/>
                <a:gd name="T42" fmla="*/ 9 w 24"/>
                <a:gd name="T43" fmla="*/ 8 h 25"/>
                <a:gd name="T44" fmla="*/ 11 w 24"/>
                <a:gd name="T45" fmla="*/ 18 h 25"/>
                <a:gd name="T46" fmla="*/ 14 w 24"/>
                <a:gd name="T47" fmla="*/ 22 h 25"/>
                <a:gd name="T48" fmla="*/ 18 w 24"/>
                <a:gd name="T49" fmla="*/ 22 h 25"/>
                <a:gd name="T50" fmla="*/ 22 w 24"/>
                <a:gd name="T51" fmla="*/ 20 h 25"/>
                <a:gd name="T52" fmla="*/ 22 w 24"/>
                <a:gd name="T53" fmla="*/ 15 h 25"/>
                <a:gd name="T54" fmla="*/ 20 w 24"/>
                <a:gd name="T55" fmla="*/ 8 h 25"/>
                <a:gd name="T56" fmla="*/ 19 w 24"/>
                <a:gd name="T57" fmla="*/ 5 h 25"/>
                <a:gd name="T58" fmla="*/ 18 w 24"/>
                <a:gd name="T59" fmla="*/ 4 h 25"/>
                <a:gd name="T60" fmla="*/ 17 w 24"/>
                <a:gd name="T61" fmla="*/ 4 h 25"/>
                <a:gd name="T62" fmla="*/ 15 w 24"/>
                <a:gd name="T63" fmla="*/ 4 h 25"/>
                <a:gd name="T64" fmla="*/ 15 w 24"/>
                <a:gd name="T65" fmla="*/ 3 h 25"/>
                <a:gd name="T66" fmla="*/ 24 w 24"/>
                <a:gd name="T67" fmla="*/ 0 h 25"/>
                <a:gd name="T68" fmla="*/ 24 w 24"/>
                <a:gd name="T6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1" y="5"/>
                    <a:pt x="21" y="6"/>
                    <a:pt x="22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4" y="19"/>
                    <a:pt x="23" y="21"/>
                  </a:cubicBezTo>
                  <a:cubicBezTo>
                    <a:pt x="22" y="22"/>
                    <a:pt x="20" y="24"/>
                    <a:pt x="17" y="24"/>
                  </a:cubicBezTo>
                  <a:cubicBezTo>
                    <a:pt x="15" y="25"/>
                    <a:pt x="12" y="25"/>
                    <a:pt x="10" y="24"/>
                  </a:cubicBezTo>
                  <a:cubicBezTo>
                    <a:pt x="8" y="23"/>
                    <a:pt x="7" y="22"/>
                    <a:pt x="6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20"/>
                    <a:pt x="13" y="21"/>
                    <a:pt x="14" y="22"/>
                  </a:cubicBezTo>
                  <a:cubicBezTo>
                    <a:pt x="15" y="22"/>
                    <a:pt x="16" y="23"/>
                    <a:pt x="18" y="22"/>
                  </a:cubicBezTo>
                  <a:cubicBezTo>
                    <a:pt x="20" y="22"/>
                    <a:pt x="21" y="21"/>
                    <a:pt x="22" y="20"/>
                  </a:cubicBezTo>
                  <a:cubicBezTo>
                    <a:pt x="22" y="18"/>
                    <a:pt x="22" y="17"/>
                    <a:pt x="22" y="1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19" y="6"/>
                    <a:pt x="19" y="5"/>
                  </a:cubicBezTo>
                  <a:cubicBezTo>
                    <a:pt x="19" y="5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 userDrawn="1"/>
          </p:nvSpPr>
          <p:spPr bwMode="auto">
            <a:xfrm>
              <a:off x="1039764" y="529060"/>
              <a:ext cx="93663" cy="84138"/>
            </a:xfrm>
            <a:custGeom>
              <a:avLst/>
              <a:gdLst>
                <a:gd name="T0" fmla="*/ 25 w 25"/>
                <a:gd name="T1" fmla="*/ 2 h 22"/>
                <a:gd name="T2" fmla="*/ 24 w 25"/>
                <a:gd name="T3" fmla="*/ 2 h 22"/>
                <a:gd name="T4" fmla="*/ 22 w 25"/>
                <a:gd name="T5" fmla="*/ 3 h 22"/>
                <a:gd name="T6" fmla="*/ 21 w 25"/>
                <a:gd name="T7" fmla="*/ 4 h 22"/>
                <a:gd name="T8" fmla="*/ 21 w 25"/>
                <a:gd name="T9" fmla="*/ 7 h 22"/>
                <a:gd name="T10" fmla="*/ 21 w 25"/>
                <a:gd name="T11" fmla="*/ 22 h 22"/>
                <a:gd name="T12" fmla="*/ 18 w 25"/>
                <a:gd name="T13" fmla="*/ 22 h 22"/>
                <a:gd name="T14" fmla="*/ 5 w 25"/>
                <a:gd name="T15" fmla="*/ 5 h 22"/>
                <a:gd name="T16" fmla="*/ 5 w 25"/>
                <a:gd name="T17" fmla="*/ 15 h 22"/>
                <a:gd name="T18" fmla="*/ 5 w 25"/>
                <a:gd name="T19" fmla="*/ 18 h 22"/>
                <a:gd name="T20" fmla="*/ 6 w 25"/>
                <a:gd name="T21" fmla="*/ 20 h 22"/>
                <a:gd name="T22" fmla="*/ 7 w 25"/>
                <a:gd name="T23" fmla="*/ 20 h 22"/>
                <a:gd name="T24" fmla="*/ 9 w 25"/>
                <a:gd name="T25" fmla="*/ 21 h 22"/>
                <a:gd name="T26" fmla="*/ 9 w 25"/>
                <a:gd name="T27" fmla="*/ 22 h 22"/>
                <a:gd name="T28" fmla="*/ 0 w 25"/>
                <a:gd name="T29" fmla="*/ 22 h 22"/>
                <a:gd name="T30" fmla="*/ 0 w 25"/>
                <a:gd name="T31" fmla="*/ 20 h 22"/>
                <a:gd name="T32" fmla="*/ 1 w 25"/>
                <a:gd name="T33" fmla="*/ 20 h 22"/>
                <a:gd name="T34" fmla="*/ 2 w 25"/>
                <a:gd name="T35" fmla="*/ 20 h 22"/>
                <a:gd name="T36" fmla="*/ 3 w 25"/>
                <a:gd name="T37" fmla="*/ 18 h 22"/>
                <a:gd name="T38" fmla="*/ 3 w 25"/>
                <a:gd name="T39" fmla="*/ 15 h 22"/>
                <a:gd name="T40" fmla="*/ 4 w 25"/>
                <a:gd name="T41" fmla="*/ 5 h 22"/>
                <a:gd name="T42" fmla="*/ 3 w 25"/>
                <a:gd name="T43" fmla="*/ 4 h 22"/>
                <a:gd name="T44" fmla="*/ 3 w 25"/>
                <a:gd name="T45" fmla="*/ 3 h 22"/>
                <a:gd name="T46" fmla="*/ 2 w 25"/>
                <a:gd name="T47" fmla="*/ 2 h 22"/>
                <a:gd name="T48" fmla="*/ 0 w 25"/>
                <a:gd name="T49" fmla="*/ 2 h 22"/>
                <a:gd name="T50" fmla="*/ 0 w 25"/>
                <a:gd name="T51" fmla="*/ 0 h 22"/>
                <a:gd name="T52" fmla="*/ 8 w 25"/>
                <a:gd name="T53" fmla="*/ 1 h 22"/>
                <a:gd name="T54" fmla="*/ 19 w 25"/>
                <a:gd name="T55" fmla="*/ 15 h 22"/>
                <a:gd name="T56" fmla="*/ 19 w 25"/>
                <a:gd name="T57" fmla="*/ 7 h 22"/>
                <a:gd name="T58" fmla="*/ 19 w 25"/>
                <a:gd name="T59" fmla="*/ 4 h 22"/>
                <a:gd name="T60" fmla="*/ 18 w 25"/>
                <a:gd name="T61" fmla="*/ 3 h 22"/>
                <a:gd name="T62" fmla="*/ 17 w 25"/>
                <a:gd name="T63" fmla="*/ 2 h 22"/>
                <a:gd name="T64" fmla="*/ 16 w 25"/>
                <a:gd name="T65" fmla="*/ 2 h 22"/>
                <a:gd name="T66" fmla="*/ 16 w 25"/>
                <a:gd name="T67" fmla="*/ 1 h 22"/>
                <a:gd name="T68" fmla="*/ 25 w 25"/>
                <a:gd name="T69" fmla="*/ 1 h 22"/>
                <a:gd name="T70" fmla="*/ 25 w 25"/>
                <a:gd name="T7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22">
                  <a:moveTo>
                    <a:pt x="25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2" y="3"/>
                  </a:cubicBezTo>
                  <a:cubicBezTo>
                    <a:pt x="22" y="3"/>
                    <a:pt x="22" y="3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7"/>
                    <a:pt x="3" y="1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8" y="3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1174701" y="544935"/>
              <a:ext cx="63500" cy="87313"/>
            </a:xfrm>
            <a:custGeom>
              <a:avLst/>
              <a:gdLst>
                <a:gd name="T0" fmla="*/ 11 w 17"/>
                <a:gd name="T1" fmla="*/ 23 h 23"/>
                <a:gd name="T2" fmla="*/ 0 w 17"/>
                <a:gd name="T3" fmla="*/ 20 h 23"/>
                <a:gd name="T4" fmla="*/ 0 w 17"/>
                <a:gd name="T5" fmla="*/ 19 h 23"/>
                <a:gd name="T6" fmla="*/ 2 w 17"/>
                <a:gd name="T7" fmla="*/ 19 h 23"/>
                <a:gd name="T8" fmla="*/ 3 w 17"/>
                <a:gd name="T9" fmla="*/ 19 h 23"/>
                <a:gd name="T10" fmla="*/ 3 w 17"/>
                <a:gd name="T11" fmla="*/ 19 h 23"/>
                <a:gd name="T12" fmla="*/ 4 w 17"/>
                <a:gd name="T13" fmla="*/ 18 h 23"/>
                <a:gd name="T14" fmla="*/ 8 w 17"/>
                <a:gd name="T15" fmla="*/ 4 h 23"/>
                <a:gd name="T16" fmla="*/ 8 w 17"/>
                <a:gd name="T17" fmla="*/ 3 h 23"/>
                <a:gd name="T18" fmla="*/ 7 w 17"/>
                <a:gd name="T19" fmla="*/ 2 h 23"/>
                <a:gd name="T20" fmla="*/ 6 w 17"/>
                <a:gd name="T21" fmla="*/ 1 h 23"/>
                <a:gd name="T22" fmla="*/ 5 w 17"/>
                <a:gd name="T23" fmla="*/ 1 h 23"/>
                <a:gd name="T24" fmla="*/ 5 w 17"/>
                <a:gd name="T25" fmla="*/ 0 h 23"/>
                <a:gd name="T26" fmla="*/ 17 w 17"/>
                <a:gd name="T27" fmla="*/ 3 h 23"/>
                <a:gd name="T28" fmla="*/ 16 w 17"/>
                <a:gd name="T29" fmla="*/ 4 h 23"/>
                <a:gd name="T30" fmla="*/ 15 w 17"/>
                <a:gd name="T31" fmla="*/ 4 h 23"/>
                <a:gd name="T32" fmla="*/ 14 w 17"/>
                <a:gd name="T33" fmla="*/ 4 h 23"/>
                <a:gd name="T34" fmla="*/ 13 w 17"/>
                <a:gd name="T35" fmla="*/ 4 h 23"/>
                <a:gd name="T36" fmla="*/ 13 w 17"/>
                <a:gd name="T37" fmla="*/ 5 h 23"/>
                <a:gd name="T38" fmla="*/ 9 w 17"/>
                <a:gd name="T39" fmla="*/ 19 h 23"/>
                <a:gd name="T40" fmla="*/ 9 w 17"/>
                <a:gd name="T41" fmla="*/ 20 h 23"/>
                <a:gd name="T42" fmla="*/ 10 w 17"/>
                <a:gd name="T43" fmla="*/ 21 h 23"/>
                <a:gd name="T44" fmla="*/ 11 w 17"/>
                <a:gd name="T45" fmla="*/ 22 h 23"/>
                <a:gd name="T46" fmla="*/ 12 w 17"/>
                <a:gd name="T47" fmla="*/ 22 h 23"/>
                <a:gd name="T48" fmla="*/ 11 w 17"/>
                <a:gd name="T4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3">
                  <a:moveTo>
                    <a:pt x="11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auto">
            <a:xfrm>
              <a:off x="1292176" y="575097"/>
              <a:ext cx="82550" cy="95250"/>
            </a:xfrm>
            <a:custGeom>
              <a:avLst/>
              <a:gdLst>
                <a:gd name="T0" fmla="*/ 22 w 22"/>
                <a:gd name="T1" fmla="*/ 12 h 25"/>
                <a:gd name="T2" fmla="*/ 21 w 22"/>
                <a:gd name="T3" fmla="*/ 12 h 25"/>
                <a:gd name="T4" fmla="*/ 20 w 22"/>
                <a:gd name="T5" fmla="*/ 12 h 25"/>
                <a:gd name="T6" fmla="*/ 19 w 22"/>
                <a:gd name="T7" fmla="*/ 12 h 25"/>
                <a:gd name="T8" fmla="*/ 17 w 22"/>
                <a:gd name="T9" fmla="*/ 13 h 25"/>
                <a:gd name="T10" fmla="*/ 15 w 22"/>
                <a:gd name="T11" fmla="*/ 15 h 25"/>
                <a:gd name="T12" fmla="*/ 11 w 22"/>
                <a:gd name="T13" fmla="*/ 18 h 25"/>
                <a:gd name="T14" fmla="*/ 7 w 22"/>
                <a:gd name="T15" fmla="*/ 21 h 25"/>
                <a:gd name="T16" fmla="*/ 3 w 22"/>
                <a:gd name="T17" fmla="*/ 25 h 25"/>
                <a:gd name="T18" fmla="*/ 0 w 22"/>
                <a:gd name="T19" fmla="*/ 24 h 25"/>
                <a:gd name="T20" fmla="*/ 1 w 22"/>
                <a:gd name="T21" fmla="*/ 12 h 25"/>
                <a:gd name="T22" fmla="*/ 2 w 22"/>
                <a:gd name="T23" fmla="*/ 5 h 25"/>
                <a:gd name="T24" fmla="*/ 2 w 22"/>
                <a:gd name="T25" fmla="*/ 3 h 25"/>
                <a:gd name="T26" fmla="*/ 1 w 22"/>
                <a:gd name="T27" fmla="*/ 2 h 25"/>
                <a:gd name="T28" fmla="*/ 1 w 22"/>
                <a:gd name="T29" fmla="*/ 1 h 25"/>
                <a:gd name="T30" fmla="*/ 0 w 22"/>
                <a:gd name="T31" fmla="*/ 1 h 25"/>
                <a:gd name="T32" fmla="*/ 1 w 22"/>
                <a:gd name="T33" fmla="*/ 0 h 25"/>
                <a:gd name="T34" fmla="*/ 11 w 22"/>
                <a:gd name="T35" fmla="*/ 5 h 25"/>
                <a:gd name="T36" fmla="*/ 10 w 22"/>
                <a:gd name="T37" fmla="*/ 6 h 25"/>
                <a:gd name="T38" fmla="*/ 8 w 22"/>
                <a:gd name="T39" fmla="*/ 5 h 25"/>
                <a:gd name="T40" fmla="*/ 7 w 22"/>
                <a:gd name="T41" fmla="*/ 6 h 25"/>
                <a:gd name="T42" fmla="*/ 7 w 22"/>
                <a:gd name="T43" fmla="*/ 6 h 25"/>
                <a:gd name="T44" fmla="*/ 7 w 22"/>
                <a:gd name="T45" fmla="*/ 6 h 25"/>
                <a:gd name="T46" fmla="*/ 6 w 22"/>
                <a:gd name="T47" fmla="*/ 11 h 25"/>
                <a:gd name="T48" fmla="*/ 6 w 22"/>
                <a:gd name="T49" fmla="*/ 21 h 25"/>
                <a:gd name="T50" fmla="*/ 11 w 22"/>
                <a:gd name="T51" fmla="*/ 16 h 25"/>
                <a:gd name="T52" fmla="*/ 14 w 22"/>
                <a:gd name="T53" fmla="*/ 13 h 25"/>
                <a:gd name="T54" fmla="*/ 16 w 22"/>
                <a:gd name="T55" fmla="*/ 12 h 25"/>
                <a:gd name="T56" fmla="*/ 17 w 22"/>
                <a:gd name="T57" fmla="*/ 11 h 25"/>
                <a:gd name="T58" fmla="*/ 16 w 22"/>
                <a:gd name="T59" fmla="*/ 10 h 25"/>
                <a:gd name="T60" fmla="*/ 14 w 22"/>
                <a:gd name="T61" fmla="*/ 8 h 25"/>
                <a:gd name="T62" fmla="*/ 15 w 22"/>
                <a:gd name="T63" fmla="*/ 7 h 25"/>
                <a:gd name="T64" fmla="*/ 22 w 22"/>
                <a:gd name="T65" fmla="*/ 11 h 25"/>
                <a:gd name="T66" fmla="*/ 22 w 22"/>
                <a:gd name="T6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6" y="14"/>
                    <a:pt x="15" y="15"/>
                  </a:cubicBezTo>
                  <a:cubicBezTo>
                    <a:pt x="14" y="16"/>
                    <a:pt x="13" y="17"/>
                    <a:pt x="11" y="18"/>
                  </a:cubicBezTo>
                  <a:cubicBezTo>
                    <a:pt x="10" y="19"/>
                    <a:pt x="9" y="20"/>
                    <a:pt x="7" y="21"/>
                  </a:cubicBezTo>
                  <a:cubicBezTo>
                    <a:pt x="6" y="23"/>
                    <a:pt x="4" y="24"/>
                    <a:pt x="3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0"/>
                    <a:pt x="1" y="16"/>
                    <a:pt x="1" y="12"/>
                  </a:cubicBezTo>
                  <a:cubicBezTo>
                    <a:pt x="2" y="9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9"/>
                    <a:pt x="6" y="11"/>
                  </a:cubicBezTo>
                  <a:cubicBezTo>
                    <a:pt x="6" y="13"/>
                    <a:pt x="6" y="16"/>
                    <a:pt x="6" y="21"/>
                  </a:cubicBezTo>
                  <a:cubicBezTo>
                    <a:pt x="8" y="19"/>
                    <a:pt x="9" y="18"/>
                    <a:pt x="11" y="16"/>
                  </a:cubicBezTo>
                  <a:cubicBezTo>
                    <a:pt x="12" y="15"/>
                    <a:pt x="13" y="14"/>
                    <a:pt x="14" y="13"/>
                  </a:cubicBezTo>
                  <a:cubicBezTo>
                    <a:pt x="15" y="13"/>
                    <a:pt x="15" y="12"/>
                    <a:pt x="16" y="12"/>
                  </a:cubicBezTo>
                  <a:cubicBezTo>
                    <a:pt x="16" y="12"/>
                    <a:pt x="16" y="11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 userDrawn="1"/>
          </p:nvSpPr>
          <p:spPr bwMode="auto">
            <a:xfrm>
              <a:off x="1366789" y="651297"/>
              <a:ext cx="104775" cy="109538"/>
            </a:xfrm>
            <a:custGeom>
              <a:avLst/>
              <a:gdLst>
                <a:gd name="T0" fmla="*/ 25 w 28"/>
                <a:gd name="T1" fmla="*/ 17 h 29"/>
                <a:gd name="T2" fmla="*/ 24 w 28"/>
                <a:gd name="T3" fmla="*/ 16 h 29"/>
                <a:gd name="T4" fmla="*/ 24 w 28"/>
                <a:gd name="T5" fmla="*/ 13 h 29"/>
                <a:gd name="T6" fmla="*/ 24 w 28"/>
                <a:gd name="T7" fmla="*/ 11 h 29"/>
                <a:gd name="T8" fmla="*/ 23 w 28"/>
                <a:gd name="T9" fmla="*/ 10 h 29"/>
                <a:gd name="T10" fmla="*/ 22 w 28"/>
                <a:gd name="T11" fmla="*/ 9 h 29"/>
                <a:gd name="T12" fmla="*/ 20 w 28"/>
                <a:gd name="T13" fmla="*/ 7 h 29"/>
                <a:gd name="T14" fmla="*/ 14 w 28"/>
                <a:gd name="T15" fmla="*/ 13 h 29"/>
                <a:gd name="T16" fmla="*/ 16 w 28"/>
                <a:gd name="T17" fmla="*/ 14 h 29"/>
                <a:gd name="T18" fmla="*/ 17 w 28"/>
                <a:gd name="T19" fmla="*/ 15 h 29"/>
                <a:gd name="T20" fmla="*/ 19 w 28"/>
                <a:gd name="T21" fmla="*/ 15 h 29"/>
                <a:gd name="T22" fmla="*/ 20 w 28"/>
                <a:gd name="T23" fmla="*/ 15 h 29"/>
                <a:gd name="T24" fmla="*/ 21 w 28"/>
                <a:gd name="T25" fmla="*/ 14 h 29"/>
                <a:gd name="T26" fmla="*/ 22 w 28"/>
                <a:gd name="T27" fmla="*/ 15 h 29"/>
                <a:gd name="T28" fmla="*/ 16 w 28"/>
                <a:gd name="T29" fmla="*/ 21 h 29"/>
                <a:gd name="T30" fmla="*/ 15 w 28"/>
                <a:gd name="T31" fmla="*/ 21 h 29"/>
                <a:gd name="T32" fmla="*/ 16 w 28"/>
                <a:gd name="T33" fmla="*/ 19 h 29"/>
                <a:gd name="T34" fmla="*/ 16 w 28"/>
                <a:gd name="T35" fmla="*/ 18 h 29"/>
                <a:gd name="T36" fmla="*/ 16 w 28"/>
                <a:gd name="T37" fmla="*/ 16 h 29"/>
                <a:gd name="T38" fmla="*/ 15 w 28"/>
                <a:gd name="T39" fmla="*/ 15 h 29"/>
                <a:gd name="T40" fmla="*/ 13 w 28"/>
                <a:gd name="T41" fmla="*/ 14 h 29"/>
                <a:gd name="T42" fmla="*/ 9 w 28"/>
                <a:gd name="T43" fmla="*/ 18 h 29"/>
                <a:gd name="T44" fmla="*/ 8 w 28"/>
                <a:gd name="T45" fmla="*/ 20 h 29"/>
                <a:gd name="T46" fmla="*/ 8 w 28"/>
                <a:gd name="T47" fmla="*/ 21 h 29"/>
                <a:gd name="T48" fmla="*/ 9 w 28"/>
                <a:gd name="T49" fmla="*/ 21 h 29"/>
                <a:gd name="T50" fmla="*/ 10 w 28"/>
                <a:gd name="T51" fmla="*/ 23 h 29"/>
                <a:gd name="T52" fmla="*/ 11 w 28"/>
                <a:gd name="T53" fmla="*/ 24 h 29"/>
                <a:gd name="T54" fmla="*/ 12 w 28"/>
                <a:gd name="T55" fmla="*/ 24 h 29"/>
                <a:gd name="T56" fmla="*/ 13 w 28"/>
                <a:gd name="T57" fmla="*/ 25 h 29"/>
                <a:gd name="T58" fmla="*/ 14 w 28"/>
                <a:gd name="T59" fmla="*/ 25 h 29"/>
                <a:gd name="T60" fmla="*/ 16 w 28"/>
                <a:gd name="T61" fmla="*/ 25 h 29"/>
                <a:gd name="T62" fmla="*/ 19 w 28"/>
                <a:gd name="T63" fmla="*/ 24 h 29"/>
                <a:gd name="T64" fmla="*/ 20 w 28"/>
                <a:gd name="T65" fmla="*/ 25 h 29"/>
                <a:gd name="T66" fmla="*/ 15 w 28"/>
                <a:gd name="T67" fmla="*/ 29 h 29"/>
                <a:gd name="T68" fmla="*/ 0 w 28"/>
                <a:gd name="T69" fmla="*/ 16 h 29"/>
                <a:gd name="T70" fmla="*/ 1 w 28"/>
                <a:gd name="T71" fmla="*/ 15 h 29"/>
                <a:gd name="T72" fmla="*/ 2 w 28"/>
                <a:gd name="T73" fmla="*/ 16 h 29"/>
                <a:gd name="T74" fmla="*/ 3 w 28"/>
                <a:gd name="T75" fmla="*/ 16 h 29"/>
                <a:gd name="T76" fmla="*/ 4 w 28"/>
                <a:gd name="T77" fmla="*/ 16 h 29"/>
                <a:gd name="T78" fmla="*/ 5 w 28"/>
                <a:gd name="T79" fmla="*/ 16 h 29"/>
                <a:gd name="T80" fmla="*/ 15 w 28"/>
                <a:gd name="T81" fmla="*/ 5 h 29"/>
                <a:gd name="T82" fmla="*/ 15 w 28"/>
                <a:gd name="T83" fmla="*/ 4 h 29"/>
                <a:gd name="T84" fmla="*/ 15 w 28"/>
                <a:gd name="T85" fmla="*/ 3 h 29"/>
                <a:gd name="T86" fmla="*/ 14 w 28"/>
                <a:gd name="T87" fmla="*/ 2 h 29"/>
                <a:gd name="T88" fmla="*/ 14 w 28"/>
                <a:gd name="T89" fmla="*/ 1 h 29"/>
                <a:gd name="T90" fmla="*/ 15 w 28"/>
                <a:gd name="T91" fmla="*/ 0 h 29"/>
                <a:gd name="T92" fmla="*/ 28 w 28"/>
                <a:gd name="T93" fmla="*/ 13 h 29"/>
                <a:gd name="T94" fmla="*/ 25 w 28"/>
                <a:gd name="T9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29">
                  <a:moveTo>
                    <a:pt x="25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4" y="13"/>
                  </a:cubicBezTo>
                  <a:cubicBezTo>
                    <a:pt x="24" y="12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9" y="22"/>
                    <a:pt x="9" y="22"/>
                    <a:pt x="10" y="23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8" y="13"/>
                    <a:pt x="28" y="13"/>
                    <a:pt x="28" y="13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 noEditPoints="1"/>
            </p:cNvSpPr>
            <p:nvPr userDrawn="1"/>
          </p:nvSpPr>
          <p:spPr bwMode="auto">
            <a:xfrm>
              <a:off x="1452514" y="749722"/>
              <a:ext cx="98425" cy="120650"/>
            </a:xfrm>
            <a:custGeom>
              <a:avLst/>
              <a:gdLst>
                <a:gd name="T0" fmla="*/ 13 w 26"/>
                <a:gd name="T1" fmla="*/ 32 h 32"/>
                <a:gd name="T2" fmla="*/ 8 w 26"/>
                <a:gd name="T3" fmla="*/ 25 h 32"/>
                <a:gd name="T4" fmla="*/ 11 w 26"/>
                <a:gd name="T5" fmla="*/ 20 h 32"/>
                <a:gd name="T6" fmla="*/ 12 w 26"/>
                <a:gd name="T7" fmla="*/ 14 h 32"/>
                <a:gd name="T8" fmla="*/ 12 w 26"/>
                <a:gd name="T9" fmla="*/ 14 h 32"/>
                <a:gd name="T10" fmla="*/ 7 w 26"/>
                <a:gd name="T11" fmla="*/ 17 h 32"/>
                <a:gd name="T12" fmla="*/ 6 w 26"/>
                <a:gd name="T13" fmla="*/ 18 h 32"/>
                <a:gd name="T14" fmla="*/ 6 w 26"/>
                <a:gd name="T15" fmla="*/ 19 h 32"/>
                <a:gd name="T16" fmla="*/ 6 w 26"/>
                <a:gd name="T17" fmla="*/ 20 h 32"/>
                <a:gd name="T18" fmla="*/ 7 w 26"/>
                <a:gd name="T19" fmla="*/ 21 h 32"/>
                <a:gd name="T20" fmla="*/ 6 w 26"/>
                <a:gd name="T21" fmla="*/ 21 h 32"/>
                <a:gd name="T22" fmla="*/ 0 w 26"/>
                <a:gd name="T23" fmla="*/ 12 h 32"/>
                <a:gd name="T24" fmla="*/ 0 w 26"/>
                <a:gd name="T25" fmla="*/ 11 h 32"/>
                <a:gd name="T26" fmla="*/ 1 w 26"/>
                <a:gd name="T27" fmla="*/ 12 h 32"/>
                <a:gd name="T28" fmla="*/ 2 w 26"/>
                <a:gd name="T29" fmla="*/ 13 h 32"/>
                <a:gd name="T30" fmla="*/ 3 w 26"/>
                <a:gd name="T31" fmla="*/ 13 h 32"/>
                <a:gd name="T32" fmla="*/ 4 w 26"/>
                <a:gd name="T33" fmla="*/ 13 h 32"/>
                <a:gd name="T34" fmla="*/ 16 w 26"/>
                <a:gd name="T35" fmla="*/ 5 h 32"/>
                <a:gd name="T36" fmla="*/ 17 w 26"/>
                <a:gd name="T37" fmla="*/ 4 h 32"/>
                <a:gd name="T38" fmla="*/ 17 w 26"/>
                <a:gd name="T39" fmla="*/ 3 h 32"/>
                <a:gd name="T40" fmla="*/ 17 w 26"/>
                <a:gd name="T41" fmla="*/ 2 h 32"/>
                <a:gd name="T42" fmla="*/ 16 w 26"/>
                <a:gd name="T43" fmla="*/ 1 h 32"/>
                <a:gd name="T44" fmla="*/ 17 w 26"/>
                <a:gd name="T45" fmla="*/ 0 h 32"/>
                <a:gd name="T46" fmla="*/ 24 w 26"/>
                <a:gd name="T47" fmla="*/ 10 h 32"/>
                <a:gd name="T48" fmla="*/ 26 w 26"/>
                <a:gd name="T49" fmla="*/ 16 h 32"/>
                <a:gd name="T50" fmla="*/ 24 w 26"/>
                <a:gd name="T51" fmla="*/ 20 h 32"/>
                <a:gd name="T52" fmla="*/ 20 w 26"/>
                <a:gd name="T53" fmla="*/ 21 h 32"/>
                <a:gd name="T54" fmla="*/ 16 w 26"/>
                <a:gd name="T55" fmla="*/ 19 h 32"/>
                <a:gd name="T56" fmla="*/ 15 w 26"/>
                <a:gd name="T57" fmla="*/ 22 h 32"/>
                <a:gd name="T58" fmla="*/ 14 w 26"/>
                <a:gd name="T59" fmla="*/ 26 h 32"/>
                <a:gd name="T60" fmla="*/ 13 w 26"/>
                <a:gd name="T61" fmla="*/ 28 h 32"/>
                <a:gd name="T62" fmla="*/ 13 w 26"/>
                <a:gd name="T63" fmla="*/ 30 h 32"/>
                <a:gd name="T64" fmla="*/ 13 w 26"/>
                <a:gd name="T65" fmla="*/ 31 h 32"/>
                <a:gd name="T66" fmla="*/ 14 w 26"/>
                <a:gd name="T67" fmla="*/ 31 h 32"/>
                <a:gd name="T68" fmla="*/ 13 w 26"/>
                <a:gd name="T69" fmla="*/ 32 h 32"/>
                <a:gd name="T70" fmla="*/ 20 w 26"/>
                <a:gd name="T71" fmla="*/ 15 h 32"/>
                <a:gd name="T72" fmla="*/ 22 w 26"/>
                <a:gd name="T73" fmla="*/ 12 h 32"/>
                <a:gd name="T74" fmla="*/ 21 w 26"/>
                <a:gd name="T75" fmla="*/ 9 h 32"/>
                <a:gd name="T76" fmla="*/ 21 w 26"/>
                <a:gd name="T77" fmla="*/ 8 h 32"/>
                <a:gd name="T78" fmla="*/ 13 w 26"/>
                <a:gd name="T79" fmla="*/ 13 h 32"/>
                <a:gd name="T80" fmla="*/ 14 w 26"/>
                <a:gd name="T81" fmla="*/ 14 h 32"/>
                <a:gd name="T82" fmla="*/ 17 w 26"/>
                <a:gd name="T83" fmla="*/ 16 h 32"/>
                <a:gd name="T84" fmla="*/ 20 w 26"/>
                <a:gd name="T8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2">
                  <a:moveTo>
                    <a:pt x="13" y="32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1" y="18"/>
                    <a:pt x="12" y="16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3"/>
                    <a:pt x="26" y="14"/>
                    <a:pt x="26" y="16"/>
                  </a:cubicBezTo>
                  <a:cubicBezTo>
                    <a:pt x="26" y="18"/>
                    <a:pt x="25" y="19"/>
                    <a:pt x="24" y="20"/>
                  </a:cubicBezTo>
                  <a:cubicBezTo>
                    <a:pt x="23" y="21"/>
                    <a:pt x="21" y="21"/>
                    <a:pt x="20" y="21"/>
                  </a:cubicBezTo>
                  <a:cubicBezTo>
                    <a:pt x="19" y="20"/>
                    <a:pt x="18" y="20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4"/>
                    <a:pt x="14" y="25"/>
                    <a:pt x="14" y="26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lnTo>
                    <a:pt x="13" y="32"/>
                  </a:lnTo>
                  <a:close/>
                  <a:moveTo>
                    <a:pt x="20" y="15"/>
                  </a:moveTo>
                  <a:cubicBezTo>
                    <a:pt x="21" y="14"/>
                    <a:pt x="22" y="13"/>
                    <a:pt x="22" y="12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6"/>
                    <a:pt x="19" y="16"/>
                    <a:pt x="2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 userDrawn="1"/>
          </p:nvSpPr>
          <p:spPr bwMode="auto">
            <a:xfrm>
              <a:off x="1512839" y="884660"/>
              <a:ext cx="95250" cy="76200"/>
            </a:xfrm>
            <a:custGeom>
              <a:avLst/>
              <a:gdLst>
                <a:gd name="T0" fmla="*/ 2 w 25"/>
                <a:gd name="T1" fmla="*/ 13 h 20"/>
                <a:gd name="T2" fmla="*/ 2 w 25"/>
                <a:gd name="T3" fmla="*/ 10 h 20"/>
                <a:gd name="T4" fmla="*/ 2 w 25"/>
                <a:gd name="T5" fmla="*/ 7 h 20"/>
                <a:gd name="T6" fmla="*/ 1 w 25"/>
                <a:gd name="T7" fmla="*/ 6 h 20"/>
                <a:gd name="T8" fmla="*/ 0 w 25"/>
                <a:gd name="T9" fmla="*/ 5 h 20"/>
                <a:gd name="T10" fmla="*/ 7 w 25"/>
                <a:gd name="T11" fmla="*/ 2 h 20"/>
                <a:gd name="T12" fmla="*/ 8 w 25"/>
                <a:gd name="T13" fmla="*/ 4 h 20"/>
                <a:gd name="T14" fmla="*/ 6 w 25"/>
                <a:gd name="T15" fmla="*/ 5 h 20"/>
                <a:gd name="T16" fmla="*/ 4 w 25"/>
                <a:gd name="T17" fmla="*/ 7 h 20"/>
                <a:gd name="T18" fmla="*/ 4 w 25"/>
                <a:gd name="T19" fmla="*/ 10 h 20"/>
                <a:gd name="T20" fmla="*/ 4 w 25"/>
                <a:gd name="T21" fmla="*/ 13 h 20"/>
                <a:gd name="T22" fmla="*/ 6 w 25"/>
                <a:gd name="T23" fmla="*/ 15 h 20"/>
                <a:gd name="T24" fmla="*/ 8 w 25"/>
                <a:gd name="T25" fmla="*/ 15 h 20"/>
                <a:gd name="T26" fmla="*/ 10 w 25"/>
                <a:gd name="T27" fmla="*/ 14 h 20"/>
                <a:gd name="T28" fmla="*/ 11 w 25"/>
                <a:gd name="T29" fmla="*/ 11 h 20"/>
                <a:gd name="T30" fmla="*/ 11 w 25"/>
                <a:gd name="T31" fmla="*/ 8 h 20"/>
                <a:gd name="T32" fmla="*/ 11 w 25"/>
                <a:gd name="T33" fmla="*/ 6 h 20"/>
                <a:gd name="T34" fmla="*/ 12 w 25"/>
                <a:gd name="T35" fmla="*/ 3 h 20"/>
                <a:gd name="T36" fmla="*/ 15 w 25"/>
                <a:gd name="T37" fmla="*/ 0 h 20"/>
                <a:gd name="T38" fmla="*/ 17 w 25"/>
                <a:gd name="T39" fmla="*/ 0 h 20"/>
                <a:gd name="T40" fmla="*/ 20 w 25"/>
                <a:gd name="T41" fmla="*/ 1 h 20"/>
                <a:gd name="T42" fmla="*/ 22 w 25"/>
                <a:gd name="T43" fmla="*/ 3 h 20"/>
                <a:gd name="T44" fmla="*/ 23 w 25"/>
                <a:gd name="T45" fmla="*/ 6 h 20"/>
                <a:gd name="T46" fmla="*/ 24 w 25"/>
                <a:gd name="T47" fmla="*/ 9 h 20"/>
                <a:gd name="T48" fmla="*/ 24 w 25"/>
                <a:gd name="T49" fmla="*/ 12 h 20"/>
                <a:gd name="T50" fmla="*/ 25 w 25"/>
                <a:gd name="T51" fmla="*/ 12 h 20"/>
                <a:gd name="T52" fmla="*/ 25 w 25"/>
                <a:gd name="T53" fmla="*/ 14 h 20"/>
                <a:gd name="T54" fmla="*/ 19 w 25"/>
                <a:gd name="T55" fmla="*/ 16 h 20"/>
                <a:gd name="T56" fmla="*/ 18 w 25"/>
                <a:gd name="T57" fmla="*/ 15 h 20"/>
                <a:gd name="T58" fmla="*/ 20 w 25"/>
                <a:gd name="T59" fmla="*/ 13 h 20"/>
                <a:gd name="T60" fmla="*/ 22 w 25"/>
                <a:gd name="T61" fmla="*/ 11 h 20"/>
                <a:gd name="T62" fmla="*/ 22 w 25"/>
                <a:gd name="T63" fmla="*/ 9 h 20"/>
                <a:gd name="T64" fmla="*/ 22 w 25"/>
                <a:gd name="T65" fmla="*/ 7 h 20"/>
                <a:gd name="T66" fmla="*/ 20 w 25"/>
                <a:gd name="T67" fmla="*/ 5 h 20"/>
                <a:gd name="T68" fmla="*/ 18 w 25"/>
                <a:gd name="T69" fmla="*/ 4 h 20"/>
                <a:gd name="T70" fmla="*/ 16 w 25"/>
                <a:gd name="T71" fmla="*/ 6 h 20"/>
                <a:gd name="T72" fmla="*/ 16 w 25"/>
                <a:gd name="T73" fmla="*/ 9 h 20"/>
                <a:gd name="T74" fmla="*/ 16 w 25"/>
                <a:gd name="T75" fmla="*/ 11 h 20"/>
                <a:gd name="T76" fmla="*/ 16 w 25"/>
                <a:gd name="T77" fmla="*/ 13 h 20"/>
                <a:gd name="T78" fmla="*/ 15 w 25"/>
                <a:gd name="T79" fmla="*/ 17 h 20"/>
                <a:gd name="T80" fmla="*/ 12 w 25"/>
                <a:gd name="T81" fmla="*/ 20 h 20"/>
                <a:gd name="T82" fmla="*/ 9 w 25"/>
                <a:gd name="T83" fmla="*/ 20 h 20"/>
                <a:gd name="T84" fmla="*/ 6 w 25"/>
                <a:gd name="T85" fmla="*/ 19 h 20"/>
                <a:gd name="T86" fmla="*/ 4 w 25"/>
                <a:gd name="T87" fmla="*/ 17 h 20"/>
                <a:gd name="T88" fmla="*/ 2 w 25"/>
                <a:gd name="T8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0"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5"/>
                    <a:pt x="6" y="5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10" y="13"/>
                    <a:pt x="11" y="12"/>
                    <a:pt x="11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1" y="3"/>
                    <a:pt x="12" y="3"/>
                  </a:cubicBezTo>
                  <a:cubicBezTo>
                    <a:pt x="13" y="2"/>
                    <a:pt x="14" y="1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8" y="0"/>
                    <a:pt x="19" y="1"/>
                    <a:pt x="20" y="1"/>
                  </a:cubicBezTo>
                  <a:cubicBezTo>
                    <a:pt x="20" y="1"/>
                    <a:pt x="21" y="2"/>
                    <a:pt x="22" y="3"/>
                  </a:cubicBezTo>
                  <a:cubicBezTo>
                    <a:pt x="22" y="4"/>
                    <a:pt x="23" y="5"/>
                    <a:pt x="23" y="6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6"/>
                    <a:pt x="21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8"/>
                    <a:pt x="13" y="19"/>
                    <a:pt x="12" y="20"/>
                  </a:cubicBezTo>
                  <a:cubicBezTo>
                    <a:pt x="11" y="20"/>
                    <a:pt x="10" y="20"/>
                    <a:pt x="9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6" y="18"/>
                    <a:pt x="5" y="18"/>
                    <a:pt x="4" y="17"/>
                  </a:cubicBezTo>
                  <a:cubicBezTo>
                    <a:pt x="3" y="16"/>
                    <a:pt x="3" y="15"/>
                    <a:pt x="2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 userDrawn="1"/>
          </p:nvSpPr>
          <p:spPr bwMode="auto">
            <a:xfrm>
              <a:off x="1543001" y="1006897"/>
              <a:ext cx="82550" cy="52388"/>
            </a:xfrm>
            <a:custGeom>
              <a:avLst/>
              <a:gdLst>
                <a:gd name="T0" fmla="*/ 1 w 22"/>
                <a:gd name="T1" fmla="*/ 14 h 14"/>
                <a:gd name="T2" fmla="*/ 0 w 22"/>
                <a:gd name="T3" fmla="*/ 2 h 14"/>
                <a:gd name="T4" fmla="*/ 1 w 22"/>
                <a:gd name="T5" fmla="*/ 2 h 14"/>
                <a:gd name="T6" fmla="*/ 2 w 22"/>
                <a:gd name="T7" fmla="*/ 3 h 14"/>
                <a:gd name="T8" fmla="*/ 2 w 22"/>
                <a:gd name="T9" fmla="*/ 4 h 14"/>
                <a:gd name="T10" fmla="*/ 3 w 22"/>
                <a:gd name="T11" fmla="*/ 5 h 14"/>
                <a:gd name="T12" fmla="*/ 3 w 22"/>
                <a:gd name="T13" fmla="*/ 5 h 14"/>
                <a:gd name="T14" fmla="*/ 18 w 22"/>
                <a:gd name="T15" fmla="*/ 3 h 14"/>
                <a:gd name="T16" fmla="*/ 19 w 22"/>
                <a:gd name="T17" fmla="*/ 3 h 14"/>
                <a:gd name="T18" fmla="*/ 20 w 22"/>
                <a:gd name="T19" fmla="*/ 2 h 14"/>
                <a:gd name="T20" fmla="*/ 20 w 22"/>
                <a:gd name="T21" fmla="*/ 1 h 14"/>
                <a:gd name="T22" fmla="*/ 20 w 22"/>
                <a:gd name="T23" fmla="*/ 0 h 14"/>
                <a:gd name="T24" fmla="*/ 21 w 22"/>
                <a:gd name="T25" fmla="*/ 0 h 14"/>
                <a:gd name="T26" fmla="*/ 22 w 22"/>
                <a:gd name="T27" fmla="*/ 12 h 14"/>
                <a:gd name="T28" fmla="*/ 21 w 22"/>
                <a:gd name="T29" fmla="*/ 12 h 14"/>
                <a:gd name="T30" fmla="*/ 21 w 22"/>
                <a:gd name="T31" fmla="*/ 11 h 14"/>
                <a:gd name="T32" fmla="*/ 21 w 22"/>
                <a:gd name="T33" fmla="*/ 9 h 14"/>
                <a:gd name="T34" fmla="*/ 20 w 22"/>
                <a:gd name="T35" fmla="*/ 9 h 14"/>
                <a:gd name="T36" fmla="*/ 19 w 22"/>
                <a:gd name="T37" fmla="*/ 9 h 14"/>
                <a:gd name="T38" fmla="*/ 4 w 22"/>
                <a:gd name="T39" fmla="*/ 10 h 14"/>
                <a:gd name="T40" fmla="*/ 3 w 22"/>
                <a:gd name="T41" fmla="*/ 11 h 14"/>
                <a:gd name="T42" fmla="*/ 3 w 22"/>
                <a:gd name="T43" fmla="*/ 11 h 14"/>
                <a:gd name="T44" fmla="*/ 3 w 22"/>
                <a:gd name="T45" fmla="*/ 12 h 14"/>
                <a:gd name="T46" fmla="*/ 3 w 22"/>
                <a:gd name="T47" fmla="*/ 14 h 14"/>
                <a:gd name="T48" fmla="*/ 1 w 22"/>
                <a:gd name="T4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14">
                  <a:moveTo>
                    <a:pt x="1" y="1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1543001" y="1108497"/>
              <a:ext cx="87313" cy="79375"/>
            </a:xfrm>
            <a:custGeom>
              <a:avLst/>
              <a:gdLst>
                <a:gd name="T0" fmla="*/ 14 w 23"/>
                <a:gd name="T1" fmla="*/ 21 h 21"/>
                <a:gd name="T2" fmla="*/ 14 w 23"/>
                <a:gd name="T3" fmla="*/ 20 h 21"/>
                <a:gd name="T4" fmla="*/ 17 w 23"/>
                <a:gd name="T5" fmla="*/ 18 h 21"/>
                <a:gd name="T6" fmla="*/ 19 w 23"/>
                <a:gd name="T7" fmla="*/ 17 h 21"/>
                <a:gd name="T8" fmla="*/ 20 w 23"/>
                <a:gd name="T9" fmla="*/ 16 h 21"/>
                <a:gd name="T10" fmla="*/ 20 w 23"/>
                <a:gd name="T11" fmla="*/ 14 h 21"/>
                <a:gd name="T12" fmla="*/ 20 w 23"/>
                <a:gd name="T13" fmla="*/ 14 h 21"/>
                <a:gd name="T14" fmla="*/ 3 w 23"/>
                <a:gd name="T15" fmla="*/ 12 h 21"/>
                <a:gd name="T16" fmla="*/ 3 w 23"/>
                <a:gd name="T17" fmla="*/ 12 h 21"/>
                <a:gd name="T18" fmla="*/ 2 w 23"/>
                <a:gd name="T19" fmla="*/ 13 h 21"/>
                <a:gd name="T20" fmla="*/ 1 w 23"/>
                <a:gd name="T21" fmla="*/ 14 h 21"/>
                <a:gd name="T22" fmla="*/ 1 w 23"/>
                <a:gd name="T23" fmla="*/ 15 h 21"/>
                <a:gd name="T24" fmla="*/ 0 w 23"/>
                <a:gd name="T25" fmla="*/ 15 h 21"/>
                <a:gd name="T26" fmla="*/ 1 w 23"/>
                <a:gd name="T27" fmla="*/ 3 h 21"/>
                <a:gd name="T28" fmla="*/ 2 w 23"/>
                <a:gd name="T29" fmla="*/ 3 h 21"/>
                <a:gd name="T30" fmla="*/ 2 w 23"/>
                <a:gd name="T31" fmla="*/ 4 h 21"/>
                <a:gd name="T32" fmla="*/ 2 w 23"/>
                <a:gd name="T33" fmla="*/ 5 h 21"/>
                <a:gd name="T34" fmla="*/ 3 w 23"/>
                <a:gd name="T35" fmla="*/ 6 h 21"/>
                <a:gd name="T36" fmla="*/ 4 w 23"/>
                <a:gd name="T37" fmla="*/ 7 h 21"/>
                <a:gd name="T38" fmla="*/ 20 w 23"/>
                <a:gd name="T39" fmla="*/ 9 h 21"/>
                <a:gd name="T40" fmla="*/ 21 w 23"/>
                <a:gd name="T41" fmla="*/ 8 h 21"/>
                <a:gd name="T42" fmla="*/ 21 w 23"/>
                <a:gd name="T43" fmla="*/ 7 h 21"/>
                <a:gd name="T44" fmla="*/ 21 w 23"/>
                <a:gd name="T45" fmla="*/ 5 h 21"/>
                <a:gd name="T46" fmla="*/ 19 w 23"/>
                <a:gd name="T47" fmla="*/ 3 h 21"/>
                <a:gd name="T48" fmla="*/ 17 w 23"/>
                <a:gd name="T49" fmla="*/ 2 h 21"/>
                <a:gd name="T50" fmla="*/ 17 w 23"/>
                <a:gd name="T51" fmla="*/ 0 h 21"/>
                <a:gd name="T52" fmla="*/ 23 w 23"/>
                <a:gd name="T53" fmla="*/ 1 h 21"/>
                <a:gd name="T54" fmla="*/ 20 w 23"/>
                <a:gd name="T55" fmla="*/ 21 h 21"/>
                <a:gd name="T56" fmla="*/ 14 w 23"/>
                <a:gd name="T5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21"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2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21"/>
                    <a:pt x="20" y="21"/>
                    <a:pt x="20" y="21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 userDrawn="1"/>
          </p:nvSpPr>
          <p:spPr bwMode="auto">
            <a:xfrm>
              <a:off x="1509664" y="1233910"/>
              <a:ext cx="98425" cy="93663"/>
            </a:xfrm>
            <a:custGeom>
              <a:avLst/>
              <a:gdLst>
                <a:gd name="T0" fmla="*/ 16 w 26"/>
                <a:gd name="T1" fmla="*/ 24 h 25"/>
                <a:gd name="T2" fmla="*/ 17 w 26"/>
                <a:gd name="T3" fmla="*/ 23 h 25"/>
                <a:gd name="T4" fmla="*/ 17 w 26"/>
                <a:gd name="T5" fmla="*/ 22 h 25"/>
                <a:gd name="T6" fmla="*/ 16 w 26"/>
                <a:gd name="T7" fmla="*/ 21 h 25"/>
                <a:gd name="T8" fmla="*/ 15 w 26"/>
                <a:gd name="T9" fmla="*/ 19 h 25"/>
                <a:gd name="T10" fmla="*/ 13 w 26"/>
                <a:gd name="T11" fmla="*/ 17 h 25"/>
                <a:gd name="T12" fmla="*/ 11 w 26"/>
                <a:gd name="T13" fmla="*/ 13 h 25"/>
                <a:gd name="T14" fmla="*/ 9 w 26"/>
                <a:gd name="T15" fmla="*/ 11 h 25"/>
                <a:gd name="T16" fmla="*/ 7 w 26"/>
                <a:gd name="T17" fmla="*/ 10 h 25"/>
                <a:gd name="T18" fmla="*/ 4 w 26"/>
                <a:gd name="T19" fmla="*/ 9 h 25"/>
                <a:gd name="T20" fmla="*/ 3 w 26"/>
                <a:gd name="T21" fmla="*/ 9 h 25"/>
                <a:gd name="T22" fmla="*/ 2 w 26"/>
                <a:gd name="T23" fmla="*/ 10 h 25"/>
                <a:gd name="T24" fmla="*/ 2 w 26"/>
                <a:gd name="T25" fmla="*/ 11 h 25"/>
                <a:gd name="T26" fmla="*/ 1 w 26"/>
                <a:gd name="T27" fmla="*/ 12 h 25"/>
                <a:gd name="T28" fmla="*/ 0 w 26"/>
                <a:gd name="T29" fmla="*/ 11 h 25"/>
                <a:gd name="T30" fmla="*/ 4 w 26"/>
                <a:gd name="T31" fmla="*/ 0 h 25"/>
                <a:gd name="T32" fmla="*/ 5 w 26"/>
                <a:gd name="T33" fmla="*/ 1 h 25"/>
                <a:gd name="T34" fmla="*/ 5 w 26"/>
                <a:gd name="T35" fmla="*/ 2 h 25"/>
                <a:gd name="T36" fmla="*/ 5 w 26"/>
                <a:gd name="T37" fmla="*/ 3 h 25"/>
                <a:gd name="T38" fmla="*/ 5 w 26"/>
                <a:gd name="T39" fmla="*/ 4 h 25"/>
                <a:gd name="T40" fmla="*/ 6 w 26"/>
                <a:gd name="T41" fmla="*/ 4 h 25"/>
                <a:gd name="T42" fmla="*/ 9 w 26"/>
                <a:gd name="T43" fmla="*/ 6 h 25"/>
                <a:gd name="T44" fmla="*/ 10 w 26"/>
                <a:gd name="T45" fmla="*/ 6 h 25"/>
                <a:gd name="T46" fmla="*/ 11 w 26"/>
                <a:gd name="T47" fmla="*/ 6 h 25"/>
                <a:gd name="T48" fmla="*/ 12 w 26"/>
                <a:gd name="T49" fmla="*/ 6 h 25"/>
                <a:gd name="T50" fmla="*/ 13 w 26"/>
                <a:gd name="T51" fmla="*/ 6 h 25"/>
                <a:gd name="T52" fmla="*/ 17 w 26"/>
                <a:gd name="T53" fmla="*/ 5 h 25"/>
                <a:gd name="T54" fmla="*/ 21 w 26"/>
                <a:gd name="T55" fmla="*/ 4 h 25"/>
                <a:gd name="T56" fmla="*/ 23 w 26"/>
                <a:gd name="T57" fmla="*/ 4 h 25"/>
                <a:gd name="T58" fmla="*/ 24 w 26"/>
                <a:gd name="T59" fmla="*/ 3 h 25"/>
                <a:gd name="T60" fmla="*/ 25 w 26"/>
                <a:gd name="T61" fmla="*/ 3 h 25"/>
                <a:gd name="T62" fmla="*/ 25 w 26"/>
                <a:gd name="T63" fmla="*/ 2 h 25"/>
                <a:gd name="T64" fmla="*/ 26 w 26"/>
                <a:gd name="T65" fmla="*/ 2 h 25"/>
                <a:gd name="T66" fmla="*/ 22 w 26"/>
                <a:gd name="T67" fmla="*/ 13 h 25"/>
                <a:gd name="T68" fmla="*/ 21 w 26"/>
                <a:gd name="T69" fmla="*/ 13 h 25"/>
                <a:gd name="T70" fmla="*/ 21 w 26"/>
                <a:gd name="T71" fmla="*/ 11 h 25"/>
                <a:gd name="T72" fmla="*/ 21 w 26"/>
                <a:gd name="T73" fmla="*/ 10 h 25"/>
                <a:gd name="T74" fmla="*/ 20 w 26"/>
                <a:gd name="T75" fmla="*/ 10 h 25"/>
                <a:gd name="T76" fmla="*/ 19 w 26"/>
                <a:gd name="T77" fmla="*/ 10 h 25"/>
                <a:gd name="T78" fmla="*/ 16 w 26"/>
                <a:gd name="T79" fmla="*/ 11 h 25"/>
                <a:gd name="T80" fmla="*/ 11 w 26"/>
                <a:gd name="T81" fmla="*/ 11 h 25"/>
                <a:gd name="T82" fmla="*/ 16 w 26"/>
                <a:gd name="T83" fmla="*/ 17 h 25"/>
                <a:gd name="T84" fmla="*/ 17 w 26"/>
                <a:gd name="T85" fmla="*/ 19 h 25"/>
                <a:gd name="T86" fmla="*/ 18 w 26"/>
                <a:gd name="T87" fmla="*/ 19 h 25"/>
                <a:gd name="T88" fmla="*/ 19 w 26"/>
                <a:gd name="T89" fmla="*/ 17 h 25"/>
                <a:gd name="T90" fmla="*/ 20 w 26"/>
                <a:gd name="T91" fmla="*/ 17 h 25"/>
                <a:gd name="T92" fmla="*/ 18 w 26"/>
                <a:gd name="T93" fmla="*/ 25 h 25"/>
                <a:gd name="T94" fmla="*/ 16 w 26"/>
                <a:gd name="T9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25">
                  <a:moveTo>
                    <a:pt x="16" y="24"/>
                  </a:move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6" y="20"/>
                    <a:pt x="15" y="19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5"/>
                    <a:pt x="12" y="14"/>
                    <a:pt x="11" y="13"/>
                  </a:cubicBezTo>
                  <a:cubicBezTo>
                    <a:pt x="10" y="12"/>
                    <a:pt x="10" y="12"/>
                    <a:pt x="9" y="11"/>
                  </a:cubicBezTo>
                  <a:cubicBezTo>
                    <a:pt x="9" y="11"/>
                    <a:pt x="8" y="11"/>
                    <a:pt x="7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5"/>
                    <a:pt x="20" y="5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4" y="4"/>
                    <a:pt x="24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4" y="11"/>
                    <a:pt x="13" y="11"/>
                    <a:pt x="11" y="11"/>
                  </a:cubicBezTo>
                  <a:cubicBezTo>
                    <a:pt x="13" y="14"/>
                    <a:pt x="15" y="16"/>
                    <a:pt x="16" y="17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 userDrawn="1"/>
          </p:nvSpPr>
          <p:spPr bwMode="auto">
            <a:xfrm>
              <a:off x="671464" y="673522"/>
              <a:ext cx="815975" cy="820738"/>
            </a:xfrm>
            <a:custGeom>
              <a:avLst/>
              <a:gdLst>
                <a:gd name="T0" fmla="*/ 108 w 217"/>
                <a:gd name="T1" fmla="*/ 217 h 217"/>
                <a:gd name="T2" fmla="*/ 108 w 217"/>
                <a:gd name="T3" fmla="*/ 0 h 217"/>
                <a:gd name="T4" fmla="*/ 92 w 217"/>
                <a:gd name="T5" fmla="*/ 18 h 217"/>
                <a:gd name="T6" fmla="*/ 84 w 217"/>
                <a:gd name="T7" fmla="*/ 38 h 217"/>
                <a:gd name="T8" fmla="*/ 27 w 217"/>
                <a:gd name="T9" fmla="*/ 67 h 217"/>
                <a:gd name="T10" fmla="*/ 38 w 217"/>
                <a:gd name="T11" fmla="*/ 80 h 217"/>
                <a:gd name="T12" fmla="*/ 84 w 217"/>
                <a:gd name="T13" fmla="*/ 74 h 217"/>
                <a:gd name="T14" fmla="*/ 21 w 217"/>
                <a:gd name="T15" fmla="*/ 128 h 217"/>
                <a:gd name="T16" fmla="*/ 23 w 217"/>
                <a:gd name="T17" fmla="*/ 139 h 217"/>
                <a:gd name="T18" fmla="*/ 63 w 217"/>
                <a:gd name="T19" fmla="*/ 104 h 217"/>
                <a:gd name="T20" fmla="*/ 101 w 217"/>
                <a:gd name="T21" fmla="*/ 80 h 217"/>
                <a:gd name="T22" fmla="*/ 101 w 217"/>
                <a:gd name="T23" fmla="*/ 27 h 217"/>
                <a:gd name="T24" fmla="*/ 92 w 217"/>
                <a:gd name="T25" fmla="*/ 18 h 217"/>
                <a:gd name="T26" fmla="*/ 116 w 217"/>
                <a:gd name="T27" fmla="*/ 27 h 217"/>
                <a:gd name="T28" fmla="*/ 116 w 217"/>
                <a:gd name="T29" fmla="*/ 80 h 217"/>
                <a:gd name="T30" fmla="*/ 154 w 217"/>
                <a:gd name="T31" fmla="*/ 104 h 217"/>
                <a:gd name="T32" fmla="*/ 193 w 217"/>
                <a:gd name="T33" fmla="*/ 139 h 217"/>
                <a:gd name="T34" fmla="*/ 196 w 217"/>
                <a:gd name="T35" fmla="*/ 128 h 217"/>
                <a:gd name="T36" fmla="*/ 133 w 217"/>
                <a:gd name="T37" fmla="*/ 74 h 217"/>
                <a:gd name="T38" fmla="*/ 178 w 217"/>
                <a:gd name="T39" fmla="*/ 80 h 217"/>
                <a:gd name="T40" fmla="*/ 189 w 217"/>
                <a:gd name="T41" fmla="*/ 67 h 217"/>
                <a:gd name="T42" fmla="*/ 133 w 217"/>
                <a:gd name="T43" fmla="*/ 38 h 217"/>
                <a:gd name="T44" fmla="*/ 124 w 217"/>
                <a:gd name="T45" fmla="*/ 18 h 217"/>
                <a:gd name="T46" fmla="*/ 176 w 217"/>
                <a:gd name="T47" fmla="*/ 164 h 217"/>
                <a:gd name="T48" fmla="*/ 148 w 217"/>
                <a:gd name="T49" fmla="*/ 122 h 217"/>
                <a:gd name="T50" fmla="*/ 117 w 217"/>
                <a:gd name="T51" fmla="*/ 105 h 217"/>
                <a:gd name="T52" fmla="*/ 108 w 217"/>
                <a:gd name="T53" fmla="*/ 92 h 217"/>
                <a:gd name="T54" fmla="*/ 100 w 217"/>
                <a:gd name="T55" fmla="*/ 105 h 217"/>
                <a:gd name="T56" fmla="*/ 68 w 217"/>
                <a:gd name="T57" fmla="*/ 122 h 217"/>
                <a:gd name="T58" fmla="*/ 41 w 217"/>
                <a:gd name="T59" fmla="*/ 164 h 217"/>
                <a:gd name="T60" fmla="*/ 56 w 217"/>
                <a:gd name="T61" fmla="*/ 171 h 217"/>
                <a:gd name="T62" fmla="*/ 100 w 217"/>
                <a:gd name="T63" fmla="*/ 122 h 217"/>
                <a:gd name="T64" fmla="*/ 95 w 217"/>
                <a:gd name="T65" fmla="*/ 143 h 217"/>
                <a:gd name="T66" fmla="*/ 82 w 217"/>
                <a:gd name="T67" fmla="*/ 154 h 217"/>
                <a:gd name="T68" fmla="*/ 75 w 217"/>
                <a:gd name="T69" fmla="*/ 194 h 217"/>
                <a:gd name="T70" fmla="*/ 95 w 217"/>
                <a:gd name="T71" fmla="*/ 164 h 217"/>
                <a:gd name="T72" fmla="*/ 121 w 217"/>
                <a:gd name="T73" fmla="*/ 164 h 217"/>
                <a:gd name="T74" fmla="*/ 141 w 217"/>
                <a:gd name="T75" fmla="*/ 194 h 217"/>
                <a:gd name="T76" fmla="*/ 134 w 217"/>
                <a:gd name="T77" fmla="*/ 154 h 217"/>
                <a:gd name="T78" fmla="*/ 122 w 217"/>
                <a:gd name="T79" fmla="*/ 143 h 217"/>
                <a:gd name="T80" fmla="*/ 117 w 217"/>
                <a:gd name="T81" fmla="*/ 122 h 217"/>
                <a:gd name="T82" fmla="*/ 160 w 217"/>
                <a:gd name="T83" fmla="*/ 171 h 217"/>
                <a:gd name="T84" fmla="*/ 176 w 217"/>
                <a:gd name="T85" fmla="*/ 16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17">
                  <a:moveTo>
                    <a:pt x="217" y="109"/>
                  </a:moveTo>
                  <a:cubicBezTo>
                    <a:pt x="217" y="169"/>
                    <a:pt x="168" y="217"/>
                    <a:pt x="108" y="217"/>
                  </a:cubicBezTo>
                  <a:cubicBezTo>
                    <a:pt x="48" y="217"/>
                    <a:pt x="0" y="169"/>
                    <a:pt x="0" y="109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8" y="0"/>
                    <a:pt x="217" y="49"/>
                    <a:pt x="217" y="109"/>
                  </a:cubicBezTo>
                  <a:close/>
                  <a:moveTo>
                    <a:pt x="92" y="18"/>
                  </a:moveTo>
                  <a:cubicBezTo>
                    <a:pt x="88" y="18"/>
                    <a:pt x="84" y="22"/>
                    <a:pt x="84" y="2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75" y="40"/>
                    <a:pt x="66" y="43"/>
                    <a:pt x="57" y="48"/>
                  </a:cubicBezTo>
                  <a:cubicBezTo>
                    <a:pt x="46" y="53"/>
                    <a:pt x="36" y="60"/>
                    <a:pt x="27" y="67"/>
                  </a:cubicBezTo>
                  <a:cubicBezTo>
                    <a:pt x="24" y="70"/>
                    <a:pt x="23" y="75"/>
                    <a:pt x="26" y="79"/>
                  </a:cubicBezTo>
                  <a:cubicBezTo>
                    <a:pt x="29" y="82"/>
                    <a:pt x="35" y="83"/>
                    <a:pt x="38" y="80"/>
                  </a:cubicBezTo>
                  <a:cubicBezTo>
                    <a:pt x="52" y="68"/>
                    <a:pt x="68" y="59"/>
                    <a:pt x="84" y="55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73" y="77"/>
                    <a:pt x="62" y="83"/>
                    <a:pt x="52" y="92"/>
                  </a:cubicBezTo>
                  <a:cubicBezTo>
                    <a:pt x="41" y="101"/>
                    <a:pt x="30" y="113"/>
                    <a:pt x="21" y="128"/>
                  </a:cubicBezTo>
                  <a:cubicBezTo>
                    <a:pt x="20" y="129"/>
                    <a:pt x="19" y="131"/>
                    <a:pt x="19" y="132"/>
                  </a:cubicBezTo>
                  <a:cubicBezTo>
                    <a:pt x="19" y="135"/>
                    <a:pt x="21" y="138"/>
                    <a:pt x="23" y="139"/>
                  </a:cubicBezTo>
                  <a:cubicBezTo>
                    <a:pt x="27" y="142"/>
                    <a:pt x="32" y="141"/>
                    <a:pt x="35" y="137"/>
                  </a:cubicBezTo>
                  <a:cubicBezTo>
                    <a:pt x="43" y="124"/>
                    <a:pt x="53" y="113"/>
                    <a:pt x="63" y="104"/>
                  </a:cubicBezTo>
                  <a:cubicBezTo>
                    <a:pt x="73" y="96"/>
                    <a:pt x="84" y="90"/>
                    <a:pt x="94" y="88"/>
                  </a:cubicBezTo>
                  <a:cubicBezTo>
                    <a:pt x="99" y="87"/>
                    <a:pt x="101" y="83"/>
                    <a:pt x="101" y="80"/>
                  </a:cubicBezTo>
                  <a:cubicBezTo>
                    <a:pt x="101" y="80"/>
                    <a:pt x="101" y="78"/>
                    <a:pt x="101" y="76"/>
                  </a:cubicBezTo>
                  <a:cubicBezTo>
                    <a:pt x="101" y="63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2"/>
                    <a:pt x="97" y="18"/>
                    <a:pt x="92" y="18"/>
                  </a:cubicBezTo>
                  <a:close/>
                  <a:moveTo>
                    <a:pt x="116" y="27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63"/>
                    <a:pt x="116" y="76"/>
                  </a:cubicBezTo>
                  <a:cubicBezTo>
                    <a:pt x="116" y="78"/>
                    <a:pt x="116" y="80"/>
                    <a:pt x="116" y="80"/>
                  </a:cubicBezTo>
                  <a:cubicBezTo>
                    <a:pt x="116" y="83"/>
                    <a:pt x="118" y="87"/>
                    <a:pt x="122" y="88"/>
                  </a:cubicBezTo>
                  <a:cubicBezTo>
                    <a:pt x="132" y="90"/>
                    <a:pt x="143" y="96"/>
                    <a:pt x="154" y="104"/>
                  </a:cubicBezTo>
                  <a:cubicBezTo>
                    <a:pt x="164" y="113"/>
                    <a:pt x="173" y="124"/>
                    <a:pt x="182" y="137"/>
                  </a:cubicBezTo>
                  <a:cubicBezTo>
                    <a:pt x="184" y="141"/>
                    <a:pt x="189" y="142"/>
                    <a:pt x="193" y="139"/>
                  </a:cubicBezTo>
                  <a:cubicBezTo>
                    <a:pt x="196" y="138"/>
                    <a:pt x="197" y="135"/>
                    <a:pt x="197" y="132"/>
                  </a:cubicBezTo>
                  <a:cubicBezTo>
                    <a:pt x="197" y="131"/>
                    <a:pt x="197" y="129"/>
                    <a:pt x="196" y="128"/>
                  </a:cubicBezTo>
                  <a:cubicBezTo>
                    <a:pt x="186" y="113"/>
                    <a:pt x="176" y="101"/>
                    <a:pt x="164" y="92"/>
                  </a:cubicBezTo>
                  <a:cubicBezTo>
                    <a:pt x="154" y="83"/>
                    <a:pt x="144" y="77"/>
                    <a:pt x="133" y="74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48" y="59"/>
                    <a:pt x="165" y="68"/>
                    <a:pt x="178" y="80"/>
                  </a:cubicBezTo>
                  <a:cubicBezTo>
                    <a:pt x="182" y="83"/>
                    <a:pt x="187" y="82"/>
                    <a:pt x="190" y="79"/>
                  </a:cubicBezTo>
                  <a:cubicBezTo>
                    <a:pt x="193" y="75"/>
                    <a:pt x="193" y="70"/>
                    <a:pt x="189" y="67"/>
                  </a:cubicBezTo>
                  <a:cubicBezTo>
                    <a:pt x="180" y="60"/>
                    <a:pt x="170" y="53"/>
                    <a:pt x="160" y="48"/>
                  </a:cubicBezTo>
                  <a:cubicBezTo>
                    <a:pt x="151" y="43"/>
                    <a:pt x="142" y="40"/>
                    <a:pt x="133" y="38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2"/>
                    <a:pt x="129" y="18"/>
                    <a:pt x="124" y="18"/>
                  </a:cubicBezTo>
                  <a:cubicBezTo>
                    <a:pt x="119" y="18"/>
                    <a:pt x="116" y="22"/>
                    <a:pt x="116" y="27"/>
                  </a:cubicBezTo>
                  <a:close/>
                  <a:moveTo>
                    <a:pt x="176" y="164"/>
                  </a:moveTo>
                  <a:cubicBezTo>
                    <a:pt x="172" y="156"/>
                    <a:pt x="168" y="148"/>
                    <a:pt x="164" y="141"/>
                  </a:cubicBezTo>
                  <a:cubicBezTo>
                    <a:pt x="159" y="134"/>
                    <a:pt x="154" y="128"/>
                    <a:pt x="148" y="122"/>
                  </a:cubicBezTo>
                  <a:cubicBezTo>
                    <a:pt x="142" y="117"/>
                    <a:pt x="136" y="112"/>
                    <a:pt x="130" y="110"/>
                  </a:cubicBezTo>
                  <a:cubicBezTo>
                    <a:pt x="126" y="108"/>
                    <a:pt x="121" y="106"/>
                    <a:pt x="117" y="105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3" y="92"/>
                    <a:pt x="108" y="92"/>
                  </a:cubicBezTo>
                  <a:cubicBezTo>
                    <a:pt x="104" y="92"/>
                    <a:pt x="100" y="96"/>
                    <a:pt x="100" y="100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95" y="106"/>
                    <a:pt x="91" y="108"/>
                    <a:pt x="87" y="110"/>
                  </a:cubicBezTo>
                  <a:cubicBezTo>
                    <a:pt x="80" y="112"/>
                    <a:pt x="74" y="117"/>
                    <a:pt x="68" y="122"/>
                  </a:cubicBezTo>
                  <a:cubicBezTo>
                    <a:pt x="63" y="128"/>
                    <a:pt x="58" y="134"/>
                    <a:pt x="53" y="141"/>
                  </a:cubicBezTo>
                  <a:cubicBezTo>
                    <a:pt x="48" y="148"/>
                    <a:pt x="44" y="156"/>
                    <a:pt x="41" y="164"/>
                  </a:cubicBezTo>
                  <a:cubicBezTo>
                    <a:pt x="39" y="168"/>
                    <a:pt x="41" y="173"/>
                    <a:pt x="45" y="175"/>
                  </a:cubicBezTo>
                  <a:cubicBezTo>
                    <a:pt x="49" y="177"/>
                    <a:pt x="54" y="175"/>
                    <a:pt x="56" y="171"/>
                  </a:cubicBezTo>
                  <a:cubicBezTo>
                    <a:pt x="63" y="155"/>
                    <a:pt x="71" y="143"/>
                    <a:pt x="80" y="134"/>
                  </a:cubicBezTo>
                  <a:cubicBezTo>
                    <a:pt x="86" y="128"/>
                    <a:pt x="93" y="124"/>
                    <a:pt x="100" y="12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41"/>
                    <a:pt x="96" y="142"/>
                    <a:pt x="95" y="143"/>
                  </a:cubicBezTo>
                  <a:cubicBezTo>
                    <a:pt x="94" y="144"/>
                    <a:pt x="93" y="144"/>
                    <a:pt x="93" y="145"/>
                  </a:cubicBezTo>
                  <a:cubicBezTo>
                    <a:pt x="89" y="147"/>
                    <a:pt x="86" y="150"/>
                    <a:pt x="82" y="154"/>
                  </a:cubicBezTo>
                  <a:cubicBezTo>
                    <a:pt x="76" y="162"/>
                    <a:pt x="71" y="173"/>
                    <a:pt x="69" y="185"/>
                  </a:cubicBezTo>
                  <a:cubicBezTo>
                    <a:pt x="68" y="189"/>
                    <a:pt x="71" y="193"/>
                    <a:pt x="75" y="194"/>
                  </a:cubicBezTo>
                  <a:cubicBezTo>
                    <a:pt x="80" y="195"/>
                    <a:pt x="84" y="193"/>
                    <a:pt x="85" y="188"/>
                  </a:cubicBezTo>
                  <a:cubicBezTo>
                    <a:pt x="87" y="179"/>
                    <a:pt x="91" y="170"/>
                    <a:pt x="95" y="164"/>
                  </a:cubicBezTo>
                  <a:cubicBezTo>
                    <a:pt x="98" y="161"/>
                    <a:pt x="103" y="156"/>
                    <a:pt x="108" y="156"/>
                  </a:cubicBezTo>
                  <a:cubicBezTo>
                    <a:pt x="114" y="156"/>
                    <a:pt x="119" y="161"/>
                    <a:pt x="121" y="164"/>
                  </a:cubicBezTo>
                  <a:cubicBezTo>
                    <a:pt x="126" y="170"/>
                    <a:pt x="129" y="179"/>
                    <a:pt x="131" y="188"/>
                  </a:cubicBezTo>
                  <a:cubicBezTo>
                    <a:pt x="132" y="193"/>
                    <a:pt x="137" y="195"/>
                    <a:pt x="141" y="194"/>
                  </a:cubicBezTo>
                  <a:cubicBezTo>
                    <a:pt x="146" y="193"/>
                    <a:pt x="149" y="189"/>
                    <a:pt x="148" y="185"/>
                  </a:cubicBezTo>
                  <a:cubicBezTo>
                    <a:pt x="145" y="173"/>
                    <a:pt x="140" y="162"/>
                    <a:pt x="134" y="154"/>
                  </a:cubicBezTo>
                  <a:cubicBezTo>
                    <a:pt x="131" y="150"/>
                    <a:pt x="127" y="147"/>
                    <a:pt x="124" y="145"/>
                  </a:cubicBezTo>
                  <a:cubicBezTo>
                    <a:pt x="123" y="144"/>
                    <a:pt x="122" y="144"/>
                    <a:pt x="122" y="143"/>
                  </a:cubicBezTo>
                  <a:cubicBezTo>
                    <a:pt x="120" y="142"/>
                    <a:pt x="117" y="141"/>
                    <a:pt x="117" y="136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24" y="124"/>
                    <a:pt x="130" y="128"/>
                    <a:pt x="137" y="134"/>
                  </a:cubicBezTo>
                  <a:cubicBezTo>
                    <a:pt x="146" y="143"/>
                    <a:pt x="154" y="155"/>
                    <a:pt x="160" y="171"/>
                  </a:cubicBezTo>
                  <a:cubicBezTo>
                    <a:pt x="162" y="175"/>
                    <a:pt x="167" y="177"/>
                    <a:pt x="171" y="175"/>
                  </a:cubicBezTo>
                  <a:cubicBezTo>
                    <a:pt x="176" y="173"/>
                    <a:pt x="178" y="168"/>
                    <a:pt x="176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 userDrawn="1"/>
          </p:nvSpPr>
          <p:spPr bwMode="auto">
            <a:xfrm>
              <a:off x="1924001" y="1452985"/>
              <a:ext cx="146050" cy="192088"/>
            </a:xfrm>
            <a:custGeom>
              <a:avLst/>
              <a:gdLst>
                <a:gd name="T0" fmla="*/ 39 w 39"/>
                <a:gd name="T1" fmla="*/ 13 h 51"/>
                <a:gd name="T2" fmla="*/ 37 w 39"/>
                <a:gd name="T3" fmla="*/ 20 h 51"/>
                <a:gd name="T4" fmla="*/ 33 w 39"/>
                <a:gd name="T5" fmla="*/ 25 h 51"/>
                <a:gd name="T6" fmla="*/ 27 w 39"/>
                <a:gd name="T7" fmla="*/ 28 h 51"/>
                <a:gd name="T8" fmla="*/ 20 w 39"/>
                <a:gd name="T9" fmla="*/ 29 h 51"/>
                <a:gd name="T10" fmla="*/ 14 w 39"/>
                <a:gd name="T11" fmla="*/ 29 h 51"/>
                <a:gd name="T12" fmla="*/ 14 w 39"/>
                <a:gd name="T13" fmla="*/ 44 h 51"/>
                <a:gd name="T14" fmla="*/ 15 w 39"/>
                <a:gd name="T15" fmla="*/ 47 h 51"/>
                <a:gd name="T16" fmla="*/ 17 w 39"/>
                <a:gd name="T17" fmla="*/ 48 h 51"/>
                <a:gd name="T18" fmla="*/ 19 w 39"/>
                <a:gd name="T19" fmla="*/ 49 h 51"/>
                <a:gd name="T20" fmla="*/ 22 w 39"/>
                <a:gd name="T21" fmla="*/ 49 h 51"/>
                <a:gd name="T22" fmla="*/ 22 w 39"/>
                <a:gd name="T23" fmla="*/ 51 h 51"/>
                <a:gd name="T24" fmla="*/ 0 w 39"/>
                <a:gd name="T25" fmla="*/ 51 h 51"/>
                <a:gd name="T26" fmla="*/ 0 w 39"/>
                <a:gd name="T27" fmla="*/ 49 h 51"/>
                <a:gd name="T28" fmla="*/ 3 w 39"/>
                <a:gd name="T29" fmla="*/ 49 h 51"/>
                <a:gd name="T30" fmla="*/ 5 w 39"/>
                <a:gd name="T31" fmla="*/ 48 h 51"/>
                <a:gd name="T32" fmla="*/ 6 w 39"/>
                <a:gd name="T33" fmla="*/ 47 h 51"/>
                <a:gd name="T34" fmla="*/ 7 w 39"/>
                <a:gd name="T35" fmla="*/ 44 h 51"/>
                <a:gd name="T36" fmla="*/ 7 w 39"/>
                <a:gd name="T37" fmla="*/ 8 h 51"/>
                <a:gd name="T38" fmla="*/ 6 w 39"/>
                <a:gd name="T39" fmla="*/ 5 h 51"/>
                <a:gd name="T40" fmla="*/ 5 w 39"/>
                <a:gd name="T41" fmla="*/ 4 h 51"/>
                <a:gd name="T42" fmla="*/ 2 w 39"/>
                <a:gd name="T43" fmla="*/ 3 h 51"/>
                <a:gd name="T44" fmla="*/ 0 w 39"/>
                <a:gd name="T45" fmla="*/ 3 h 51"/>
                <a:gd name="T46" fmla="*/ 0 w 39"/>
                <a:gd name="T47" fmla="*/ 0 h 51"/>
                <a:gd name="T48" fmla="*/ 23 w 39"/>
                <a:gd name="T49" fmla="*/ 0 h 51"/>
                <a:gd name="T50" fmla="*/ 35 w 39"/>
                <a:gd name="T51" fmla="*/ 4 h 51"/>
                <a:gd name="T52" fmla="*/ 39 w 39"/>
                <a:gd name="T53" fmla="*/ 13 h 51"/>
                <a:gd name="T54" fmla="*/ 28 w 39"/>
                <a:gd name="T55" fmla="*/ 22 h 51"/>
                <a:gd name="T56" fmla="*/ 30 w 39"/>
                <a:gd name="T57" fmla="*/ 18 h 51"/>
                <a:gd name="T58" fmla="*/ 30 w 39"/>
                <a:gd name="T59" fmla="*/ 15 h 51"/>
                <a:gd name="T60" fmla="*/ 30 w 39"/>
                <a:gd name="T61" fmla="*/ 11 h 51"/>
                <a:gd name="T62" fmla="*/ 28 w 39"/>
                <a:gd name="T63" fmla="*/ 7 h 51"/>
                <a:gd name="T64" fmla="*/ 25 w 39"/>
                <a:gd name="T65" fmla="*/ 4 h 51"/>
                <a:gd name="T66" fmla="*/ 20 w 39"/>
                <a:gd name="T67" fmla="*/ 3 h 51"/>
                <a:gd name="T68" fmla="*/ 14 w 39"/>
                <a:gd name="T69" fmla="*/ 3 h 51"/>
                <a:gd name="T70" fmla="*/ 14 w 39"/>
                <a:gd name="T71" fmla="*/ 26 h 51"/>
                <a:gd name="T72" fmla="*/ 18 w 39"/>
                <a:gd name="T73" fmla="*/ 26 h 51"/>
                <a:gd name="T74" fmla="*/ 24 w 39"/>
                <a:gd name="T75" fmla="*/ 25 h 51"/>
                <a:gd name="T76" fmla="*/ 28 w 39"/>
                <a:gd name="T7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51">
                  <a:moveTo>
                    <a:pt x="39" y="13"/>
                  </a:moveTo>
                  <a:cubicBezTo>
                    <a:pt x="39" y="16"/>
                    <a:pt x="38" y="18"/>
                    <a:pt x="37" y="20"/>
                  </a:cubicBezTo>
                  <a:cubicBezTo>
                    <a:pt x="36" y="22"/>
                    <a:pt x="35" y="24"/>
                    <a:pt x="33" y="25"/>
                  </a:cubicBezTo>
                  <a:cubicBezTo>
                    <a:pt x="31" y="27"/>
                    <a:pt x="29" y="28"/>
                    <a:pt x="27" y="28"/>
                  </a:cubicBezTo>
                  <a:cubicBezTo>
                    <a:pt x="25" y="29"/>
                    <a:pt x="23" y="29"/>
                    <a:pt x="2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0"/>
                    <a:pt x="32" y="2"/>
                    <a:pt x="35" y="4"/>
                  </a:cubicBezTo>
                  <a:cubicBezTo>
                    <a:pt x="37" y="6"/>
                    <a:pt x="39" y="9"/>
                    <a:pt x="39" y="13"/>
                  </a:cubicBezTo>
                  <a:close/>
                  <a:moveTo>
                    <a:pt x="28" y="22"/>
                  </a:moveTo>
                  <a:cubicBezTo>
                    <a:pt x="29" y="21"/>
                    <a:pt x="29" y="19"/>
                    <a:pt x="30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9"/>
                    <a:pt x="29" y="8"/>
                    <a:pt x="28" y="7"/>
                  </a:cubicBezTo>
                  <a:cubicBezTo>
                    <a:pt x="27" y="6"/>
                    <a:pt x="26" y="5"/>
                    <a:pt x="25" y="4"/>
                  </a:cubicBezTo>
                  <a:cubicBezTo>
                    <a:pt x="23" y="4"/>
                    <a:pt x="22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3" y="25"/>
                    <a:pt x="24" y="25"/>
                  </a:cubicBezTo>
                  <a:cubicBezTo>
                    <a:pt x="26" y="24"/>
                    <a:pt x="27" y="23"/>
                    <a:pt x="28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 userDrawn="1"/>
          </p:nvSpPr>
          <p:spPr bwMode="auto">
            <a:xfrm>
              <a:off x="2089101" y="1452985"/>
              <a:ext cx="165100" cy="192088"/>
            </a:xfrm>
            <a:custGeom>
              <a:avLst/>
              <a:gdLst>
                <a:gd name="T0" fmla="*/ 44 w 44"/>
                <a:gd name="T1" fmla="*/ 36 h 51"/>
                <a:gd name="T2" fmla="*/ 43 w 44"/>
                <a:gd name="T3" fmla="*/ 51 h 51"/>
                <a:gd name="T4" fmla="*/ 0 w 44"/>
                <a:gd name="T5" fmla="*/ 51 h 51"/>
                <a:gd name="T6" fmla="*/ 0 w 44"/>
                <a:gd name="T7" fmla="*/ 49 h 51"/>
                <a:gd name="T8" fmla="*/ 3 w 44"/>
                <a:gd name="T9" fmla="*/ 49 h 51"/>
                <a:gd name="T10" fmla="*/ 6 w 44"/>
                <a:gd name="T11" fmla="*/ 48 h 51"/>
                <a:gd name="T12" fmla="*/ 7 w 44"/>
                <a:gd name="T13" fmla="*/ 47 h 51"/>
                <a:gd name="T14" fmla="*/ 8 w 44"/>
                <a:gd name="T15" fmla="*/ 44 h 51"/>
                <a:gd name="T16" fmla="*/ 8 w 44"/>
                <a:gd name="T17" fmla="*/ 8 h 51"/>
                <a:gd name="T18" fmla="*/ 7 w 44"/>
                <a:gd name="T19" fmla="*/ 6 h 51"/>
                <a:gd name="T20" fmla="*/ 6 w 44"/>
                <a:gd name="T21" fmla="*/ 4 h 51"/>
                <a:gd name="T22" fmla="*/ 3 w 44"/>
                <a:gd name="T23" fmla="*/ 3 h 51"/>
                <a:gd name="T24" fmla="*/ 0 w 44"/>
                <a:gd name="T25" fmla="*/ 3 h 51"/>
                <a:gd name="T26" fmla="*/ 0 w 44"/>
                <a:gd name="T27" fmla="*/ 0 h 51"/>
                <a:gd name="T28" fmla="*/ 40 w 44"/>
                <a:gd name="T29" fmla="*/ 0 h 51"/>
                <a:gd name="T30" fmla="*/ 40 w 44"/>
                <a:gd name="T31" fmla="*/ 13 h 51"/>
                <a:gd name="T32" fmla="*/ 37 w 44"/>
                <a:gd name="T33" fmla="*/ 13 h 51"/>
                <a:gd name="T34" fmla="*/ 34 w 44"/>
                <a:gd name="T35" fmla="*/ 7 h 51"/>
                <a:gd name="T36" fmla="*/ 29 w 44"/>
                <a:gd name="T37" fmla="*/ 4 h 51"/>
                <a:gd name="T38" fmla="*/ 27 w 44"/>
                <a:gd name="T39" fmla="*/ 4 h 51"/>
                <a:gd name="T40" fmla="*/ 23 w 44"/>
                <a:gd name="T41" fmla="*/ 3 h 51"/>
                <a:gd name="T42" fmla="*/ 15 w 44"/>
                <a:gd name="T43" fmla="*/ 3 h 51"/>
                <a:gd name="T44" fmla="*/ 15 w 44"/>
                <a:gd name="T45" fmla="*/ 24 h 51"/>
                <a:gd name="T46" fmla="*/ 21 w 44"/>
                <a:gd name="T47" fmla="*/ 24 h 51"/>
                <a:gd name="T48" fmla="*/ 25 w 44"/>
                <a:gd name="T49" fmla="*/ 23 h 51"/>
                <a:gd name="T50" fmla="*/ 27 w 44"/>
                <a:gd name="T51" fmla="*/ 21 h 51"/>
                <a:gd name="T52" fmla="*/ 29 w 44"/>
                <a:gd name="T53" fmla="*/ 19 h 51"/>
                <a:gd name="T54" fmla="*/ 29 w 44"/>
                <a:gd name="T55" fmla="*/ 15 h 51"/>
                <a:gd name="T56" fmla="*/ 32 w 44"/>
                <a:gd name="T57" fmla="*/ 15 h 51"/>
                <a:gd name="T58" fmla="*/ 32 w 44"/>
                <a:gd name="T59" fmla="*/ 35 h 51"/>
                <a:gd name="T60" fmla="*/ 29 w 44"/>
                <a:gd name="T61" fmla="*/ 35 h 51"/>
                <a:gd name="T62" fmla="*/ 29 w 44"/>
                <a:gd name="T63" fmla="*/ 32 h 51"/>
                <a:gd name="T64" fmla="*/ 27 w 44"/>
                <a:gd name="T65" fmla="*/ 29 h 51"/>
                <a:gd name="T66" fmla="*/ 25 w 44"/>
                <a:gd name="T67" fmla="*/ 27 h 51"/>
                <a:gd name="T68" fmla="*/ 21 w 44"/>
                <a:gd name="T69" fmla="*/ 27 h 51"/>
                <a:gd name="T70" fmla="*/ 15 w 44"/>
                <a:gd name="T71" fmla="*/ 27 h 51"/>
                <a:gd name="T72" fmla="*/ 15 w 44"/>
                <a:gd name="T73" fmla="*/ 42 h 51"/>
                <a:gd name="T74" fmla="*/ 16 w 44"/>
                <a:gd name="T75" fmla="*/ 45 h 51"/>
                <a:gd name="T76" fmla="*/ 17 w 44"/>
                <a:gd name="T77" fmla="*/ 47 h 51"/>
                <a:gd name="T78" fmla="*/ 19 w 44"/>
                <a:gd name="T79" fmla="*/ 48 h 51"/>
                <a:gd name="T80" fmla="*/ 24 w 44"/>
                <a:gd name="T81" fmla="*/ 48 h 51"/>
                <a:gd name="T82" fmla="*/ 27 w 44"/>
                <a:gd name="T83" fmla="*/ 48 h 51"/>
                <a:gd name="T84" fmla="*/ 30 w 44"/>
                <a:gd name="T85" fmla="*/ 48 h 51"/>
                <a:gd name="T86" fmla="*/ 33 w 44"/>
                <a:gd name="T87" fmla="*/ 48 h 51"/>
                <a:gd name="T88" fmla="*/ 35 w 44"/>
                <a:gd name="T89" fmla="*/ 47 h 51"/>
                <a:gd name="T90" fmla="*/ 39 w 44"/>
                <a:gd name="T91" fmla="*/ 42 h 51"/>
                <a:gd name="T92" fmla="*/ 41 w 44"/>
                <a:gd name="T93" fmla="*/ 36 h 51"/>
                <a:gd name="T94" fmla="*/ 44 w 44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51">
                  <a:moveTo>
                    <a:pt x="44" y="36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1"/>
                    <a:pt x="36" y="9"/>
                    <a:pt x="34" y="7"/>
                  </a:cubicBezTo>
                  <a:cubicBezTo>
                    <a:pt x="32" y="5"/>
                    <a:pt x="31" y="4"/>
                    <a:pt x="29" y="4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3" y="24"/>
                    <a:pt x="24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8" y="21"/>
                    <a:pt x="28" y="20"/>
                    <a:pt x="29" y="19"/>
                  </a:cubicBezTo>
                  <a:cubicBezTo>
                    <a:pt x="29" y="17"/>
                    <a:pt x="29" y="16"/>
                    <a:pt x="29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9" y="33"/>
                    <a:pt x="29" y="32"/>
                  </a:cubicBezTo>
                  <a:cubicBezTo>
                    <a:pt x="28" y="30"/>
                    <a:pt x="28" y="29"/>
                    <a:pt x="27" y="29"/>
                  </a:cubicBezTo>
                  <a:cubicBezTo>
                    <a:pt x="27" y="28"/>
                    <a:pt x="26" y="27"/>
                    <a:pt x="25" y="27"/>
                  </a:cubicBezTo>
                  <a:cubicBezTo>
                    <a:pt x="24" y="27"/>
                    <a:pt x="23" y="27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16" y="46"/>
                    <a:pt x="16" y="47"/>
                    <a:pt x="17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5" y="48"/>
                    <a:pt x="26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8"/>
                    <a:pt x="35" y="47"/>
                    <a:pt x="35" y="47"/>
                  </a:cubicBezTo>
                  <a:cubicBezTo>
                    <a:pt x="36" y="46"/>
                    <a:pt x="37" y="44"/>
                    <a:pt x="39" y="42"/>
                  </a:cubicBezTo>
                  <a:cubicBezTo>
                    <a:pt x="40" y="39"/>
                    <a:pt x="41" y="38"/>
                    <a:pt x="41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 userDrawn="1"/>
          </p:nvSpPr>
          <p:spPr bwMode="auto">
            <a:xfrm>
              <a:off x="2265314" y="1452985"/>
              <a:ext cx="184150" cy="192088"/>
            </a:xfrm>
            <a:custGeom>
              <a:avLst/>
              <a:gdLst>
                <a:gd name="T0" fmla="*/ 49 w 49"/>
                <a:gd name="T1" fmla="*/ 51 h 51"/>
                <a:gd name="T2" fmla="*/ 35 w 49"/>
                <a:gd name="T3" fmla="*/ 51 h 51"/>
                <a:gd name="T4" fmla="*/ 26 w 49"/>
                <a:gd name="T5" fmla="*/ 39 h 51"/>
                <a:gd name="T6" fmla="*/ 15 w 49"/>
                <a:gd name="T7" fmla="*/ 27 h 51"/>
                <a:gd name="T8" fmla="*/ 14 w 49"/>
                <a:gd name="T9" fmla="*/ 27 h 51"/>
                <a:gd name="T10" fmla="*/ 14 w 49"/>
                <a:gd name="T11" fmla="*/ 44 h 51"/>
                <a:gd name="T12" fmla="*/ 14 w 49"/>
                <a:gd name="T13" fmla="*/ 46 h 51"/>
                <a:gd name="T14" fmla="*/ 16 w 49"/>
                <a:gd name="T15" fmla="*/ 48 h 51"/>
                <a:gd name="T16" fmla="*/ 18 w 49"/>
                <a:gd name="T17" fmla="*/ 48 h 51"/>
                <a:gd name="T18" fmla="*/ 21 w 49"/>
                <a:gd name="T19" fmla="*/ 49 h 51"/>
                <a:gd name="T20" fmla="*/ 21 w 49"/>
                <a:gd name="T21" fmla="*/ 51 h 51"/>
                <a:gd name="T22" fmla="*/ 0 w 49"/>
                <a:gd name="T23" fmla="*/ 51 h 51"/>
                <a:gd name="T24" fmla="*/ 0 w 49"/>
                <a:gd name="T25" fmla="*/ 49 h 51"/>
                <a:gd name="T26" fmla="*/ 2 w 49"/>
                <a:gd name="T27" fmla="*/ 49 h 51"/>
                <a:gd name="T28" fmla="*/ 4 w 49"/>
                <a:gd name="T29" fmla="*/ 48 h 51"/>
                <a:gd name="T30" fmla="*/ 6 w 49"/>
                <a:gd name="T31" fmla="*/ 47 h 51"/>
                <a:gd name="T32" fmla="*/ 6 w 49"/>
                <a:gd name="T33" fmla="*/ 45 h 51"/>
                <a:gd name="T34" fmla="*/ 6 w 49"/>
                <a:gd name="T35" fmla="*/ 8 h 51"/>
                <a:gd name="T36" fmla="*/ 6 w 49"/>
                <a:gd name="T37" fmla="*/ 6 h 51"/>
                <a:gd name="T38" fmla="*/ 4 w 49"/>
                <a:gd name="T39" fmla="*/ 4 h 51"/>
                <a:gd name="T40" fmla="*/ 2 w 49"/>
                <a:gd name="T41" fmla="*/ 3 h 51"/>
                <a:gd name="T42" fmla="*/ 0 w 49"/>
                <a:gd name="T43" fmla="*/ 3 h 51"/>
                <a:gd name="T44" fmla="*/ 0 w 49"/>
                <a:gd name="T45" fmla="*/ 0 h 51"/>
                <a:gd name="T46" fmla="*/ 21 w 49"/>
                <a:gd name="T47" fmla="*/ 0 h 51"/>
                <a:gd name="T48" fmla="*/ 21 w 49"/>
                <a:gd name="T49" fmla="*/ 3 h 51"/>
                <a:gd name="T50" fmla="*/ 18 w 49"/>
                <a:gd name="T51" fmla="*/ 3 h 51"/>
                <a:gd name="T52" fmla="*/ 16 w 49"/>
                <a:gd name="T53" fmla="*/ 4 h 51"/>
                <a:gd name="T54" fmla="*/ 14 w 49"/>
                <a:gd name="T55" fmla="*/ 5 h 51"/>
                <a:gd name="T56" fmla="*/ 14 w 49"/>
                <a:gd name="T57" fmla="*/ 8 h 51"/>
                <a:gd name="T58" fmla="*/ 14 w 49"/>
                <a:gd name="T59" fmla="*/ 25 h 51"/>
                <a:gd name="T60" fmla="*/ 15 w 49"/>
                <a:gd name="T61" fmla="*/ 25 h 51"/>
                <a:gd name="T62" fmla="*/ 21 w 49"/>
                <a:gd name="T63" fmla="*/ 19 h 51"/>
                <a:gd name="T64" fmla="*/ 27 w 49"/>
                <a:gd name="T65" fmla="*/ 14 h 51"/>
                <a:gd name="T66" fmla="*/ 31 w 49"/>
                <a:gd name="T67" fmla="*/ 8 h 51"/>
                <a:gd name="T68" fmla="*/ 32 w 49"/>
                <a:gd name="T69" fmla="*/ 5 h 51"/>
                <a:gd name="T70" fmla="*/ 32 w 49"/>
                <a:gd name="T71" fmla="*/ 4 h 51"/>
                <a:gd name="T72" fmla="*/ 30 w 49"/>
                <a:gd name="T73" fmla="*/ 3 h 51"/>
                <a:gd name="T74" fmla="*/ 28 w 49"/>
                <a:gd name="T75" fmla="*/ 3 h 51"/>
                <a:gd name="T76" fmla="*/ 27 w 49"/>
                <a:gd name="T77" fmla="*/ 3 h 51"/>
                <a:gd name="T78" fmla="*/ 27 w 49"/>
                <a:gd name="T79" fmla="*/ 0 h 51"/>
                <a:gd name="T80" fmla="*/ 46 w 49"/>
                <a:gd name="T81" fmla="*/ 0 h 51"/>
                <a:gd name="T82" fmla="*/ 46 w 49"/>
                <a:gd name="T83" fmla="*/ 3 h 51"/>
                <a:gd name="T84" fmla="*/ 46 w 49"/>
                <a:gd name="T85" fmla="*/ 3 h 51"/>
                <a:gd name="T86" fmla="*/ 45 w 49"/>
                <a:gd name="T87" fmla="*/ 3 h 51"/>
                <a:gd name="T88" fmla="*/ 44 w 49"/>
                <a:gd name="T89" fmla="*/ 3 h 51"/>
                <a:gd name="T90" fmla="*/ 42 w 49"/>
                <a:gd name="T91" fmla="*/ 4 h 51"/>
                <a:gd name="T92" fmla="*/ 40 w 49"/>
                <a:gd name="T93" fmla="*/ 4 h 51"/>
                <a:gd name="T94" fmla="*/ 38 w 49"/>
                <a:gd name="T95" fmla="*/ 6 h 51"/>
                <a:gd name="T96" fmla="*/ 30 w 49"/>
                <a:gd name="T97" fmla="*/ 15 h 51"/>
                <a:gd name="T98" fmla="*/ 22 w 49"/>
                <a:gd name="T99" fmla="*/ 23 h 51"/>
                <a:gd name="T100" fmla="*/ 31 w 49"/>
                <a:gd name="T101" fmla="*/ 34 h 51"/>
                <a:gd name="T102" fmla="*/ 39 w 49"/>
                <a:gd name="T103" fmla="*/ 43 h 51"/>
                <a:gd name="T104" fmla="*/ 42 w 49"/>
                <a:gd name="T105" fmla="*/ 46 h 51"/>
                <a:gd name="T106" fmla="*/ 44 w 49"/>
                <a:gd name="T107" fmla="*/ 48 h 51"/>
                <a:gd name="T108" fmla="*/ 47 w 49"/>
                <a:gd name="T109" fmla="*/ 49 h 51"/>
                <a:gd name="T110" fmla="*/ 49 w 49"/>
                <a:gd name="T111" fmla="*/ 49 h 51"/>
                <a:gd name="T112" fmla="*/ 49 w 49"/>
                <a:gd name="T1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51">
                  <a:moveTo>
                    <a:pt x="49" y="51"/>
                  </a:moveTo>
                  <a:cubicBezTo>
                    <a:pt x="35" y="51"/>
                    <a:pt x="35" y="51"/>
                    <a:pt x="35" y="51"/>
                  </a:cubicBezTo>
                  <a:cubicBezTo>
                    <a:pt x="32" y="47"/>
                    <a:pt x="29" y="43"/>
                    <a:pt x="26" y="39"/>
                  </a:cubicBezTo>
                  <a:cubicBezTo>
                    <a:pt x="22" y="35"/>
                    <a:pt x="19" y="30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5" y="47"/>
                    <a:pt x="15" y="47"/>
                    <a:pt x="16" y="48"/>
                  </a:cubicBezTo>
                  <a:cubicBezTo>
                    <a:pt x="16" y="48"/>
                    <a:pt x="17" y="48"/>
                    <a:pt x="18" y="48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3" y="49"/>
                    <a:pt x="4" y="48"/>
                    <a:pt x="4" y="48"/>
                  </a:cubicBezTo>
                  <a:cubicBezTo>
                    <a:pt x="5" y="48"/>
                    <a:pt x="6" y="47"/>
                    <a:pt x="6" y="47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3"/>
                    <a:pt x="19" y="21"/>
                    <a:pt x="21" y="19"/>
                  </a:cubicBezTo>
                  <a:cubicBezTo>
                    <a:pt x="23" y="17"/>
                    <a:pt x="25" y="16"/>
                    <a:pt x="27" y="14"/>
                  </a:cubicBezTo>
                  <a:cubicBezTo>
                    <a:pt x="29" y="11"/>
                    <a:pt x="30" y="10"/>
                    <a:pt x="31" y="8"/>
                  </a:cubicBezTo>
                  <a:cubicBezTo>
                    <a:pt x="32" y="7"/>
                    <a:pt x="32" y="6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1" y="4"/>
                    <a:pt x="40" y="4"/>
                  </a:cubicBezTo>
                  <a:cubicBezTo>
                    <a:pt x="39" y="5"/>
                    <a:pt x="38" y="5"/>
                    <a:pt x="38" y="6"/>
                  </a:cubicBezTo>
                  <a:cubicBezTo>
                    <a:pt x="35" y="9"/>
                    <a:pt x="33" y="12"/>
                    <a:pt x="30" y="15"/>
                  </a:cubicBezTo>
                  <a:cubicBezTo>
                    <a:pt x="27" y="18"/>
                    <a:pt x="25" y="20"/>
                    <a:pt x="22" y="23"/>
                  </a:cubicBezTo>
                  <a:cubicBezTo>
                    <a:pt x="26" y="27"/>
                    <a:pt x="29" y="31"/>
                    <a:pt x="31" y="34"/>
                  </a:cubicBezTo>
                  <a:cubicBezTo>
                    <a:pt x="33" y="36"/>
                    <a:pt x="36" y="40"/>
                    <a:pt x="39" y="43"/>
                  </a:cubicBezTo>
                  <a:cubicBezTo>
                    <a:pt x="40" y="44"/>
                    <a:pt x="41" y="45"/>
                    <a:pt x="42" y="46"/>
                  </a:cubicBezTo>
                  <a:cubicBezTo>
                    <a:pt x="43" y="47"/>
                    <a:pt x="44" y="47"/>
                    <a:pt x="44" y="48"/>
                  </a:cubicBezTo>
                  <a:cubicBezTo>
                    <a:pt x="45" y="48"/>
                    <a:pt x="46" y="48"/>
                    <a:pt x="47" y="49"/>
                  </a:cubicBezTo>
                  <a:cubicBezTo>
                    <a:pt x="48" y="49"/>
                    <a:pt x="48" y="49"/>
                    <a:pt x="49" y="49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 userDrawn="1"/>
          </p:nvSpPr>
          <p:spPr bwMode="auto">
            <a:xfrm>
              <a:off x="2460576" y="1452985"/>
              <a:ext cx="87313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2 w 23"/>
                <a:gd name="T7" fmla="*/ 49 h 51"/>
                <a:gd name="T8" fmla="*/ 5 w 23"/>
                <a:gd name="T9" fmla="*/ 48 h 51"/>
                <a:gd name="T10" fmla="*/ 7 w 23"/>
                <a:gd name="T11" fmla="*/ 47 h 51"/>
                <a:gd name="T12" fmla="*/ 7 w 23"/>
                <a:gd name="T13" fmla="*/ 45 h 51"/>
                <a:gd name="T14" fmla="*/ 7 w 23"/>
                <a:gd name="T15" fmla="*/ 8 h 51"/>
                <a:gd name="T16" fmla="*/ 7 w 23"/>
                <a:gd name="T17" fmla="*/ 6 h 51"/>
                <a:gd name="T18" fmla="*/ 5 w 23"/>
                <a:gd name="T19" fmla="*/ 4 h 51"/>
                <a:gd name="T20" fmla="*/ 2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7 w 23"/>
                <a:gd name="T33" fmla="*/ 4 h 51"/>
                <a:gd name="T34" fmla="*/ 15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5 w 23"/>
                <a:gd name="T41" fmla="*/ 46 h 51"/>
                <a:gd name="T42" fmla="*/ 17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4" y="49"/>
                    <a:pt x="4" y="48"/>
                    <a:pt x="5" y="48"/>
                  </a:cubicBezTo>
                  <a:cubicBezTo>
                    <a:pt x="6" y="48"/>
                    <a:pt x="6" y="47"/>
                    <a:pt x="7" y="47"/>
                  </a:cubicBezTo>
                  <a:cubicBezTo>
                    <a:pt x="7" y="46"/>
                    <a:pt x="7" y="46"/>
                    <a:pt x="7" y="4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6"/>
                  </a:cubicBezTo>
                  <a:cubicBezTo>
                    <a:pt x="16" y="47"/>
                    <a:pt x="16" y="47"/>
                    <a:pt x="17" y="48"/>
                  </a:cubicBezTo>
                  <a:cubicBezTo>
                    <a:pt x="18" y="48"/>
                    <a:pt x="18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 userDrawn="1"/>
          </p:nvSpPr>
          <p:spPr bwMode="auto">
            <a:xfrm>
              <a:off x="2554239" y="1452985"/>
              <a:ext cx="207963" cy="196850"/>
            </a:xfrm>
            <a:custGeom>
              <a:avLst/>
              <a:gdLst>
                <a:gd name="T0" fmla="*/ 55 w 55"/>
                <a:gd name="T1" fmla="*/ 3 h 52"/>
                <a:gd name="T2" fmla="*/ 51 w 55"/>
                <a:gd name="T3" fmla="*/ 4 h 52"/>
                <a:gd name="T4" fmla="*/ 48 w 55"/>
                <a:gd name="T5" fmla="*/ 5 h 52"/>
                <a:gd name="T6" fmla="*/ 47 w 55"/>
                <a:gd name="T7" fmla="*/ 8 h 52"/>
                <a:gd name="T8" fmla="*/ 46 w 55"/>
                <a:gd name="T9" fmla="*/ 15 h 52"/>
                <a:gd name="T10" fmla="*/ 46 w 55"/>
                <a:gd name="T11" fmla="*/ 52 h 52"/>
                <a:gd name="T12" fmla="*/ 43 w 55"/>
                <a:gd name="T13" fmla="*/ 52 h 52"/>
                <a:gd name="T14" fmla="*/ 12 w 55"/>
                <a:gd name="T15" fmla="*/ 10 h 52"/>
                <a:gd name="T16" fmla="*/ 12 w 55"/>
                <a:gd name="T17" fmla="*/ 37 h 52"/>
                <a:gd name="T18" fmla="*/ 13 w 55"/>
                <a:gd name="T19" fmla="*/ 43 h 52"/>
                <a:gd name="T20" fmla="*/ 14 w 55"/>
                <a:gd name="T21" fmla="*/ 47 h 52"/>
                <a:gd name="T22" fmla="*/ 18 w 55"/>
                <a:gd name="T23" fmla="*/ 48 h 52"/>
                <a:gd name="T24" fmla="*/ 21 w 55"/>
                <a:gd name="T25" fmla="*/ 49 h 52"/>
                <a:gd name="T26" fmla="*/ 21 w 55"/>
                <a:gd name="T27" fmla="*/ 51 h 52"/>
                <a:gd name="T28" fmla="*/ 0 w 55"/>
                <a:gd name="T29" fmla="*/ 51 h 52"/>
                <a:gd name="T30" fmla="*/ 0 w 55"/>
                <a:gd name="T31" fmla="*/ 49 h 52"/>
                <a:gd name="T32" fmla="*/ 4 w 55"/>
                <a:gd name="T33" fmla="*/ 48 h 52"/>
                <a:gd name="T34" fmla="*/ 7 w 55"/>
                <a:gd name="T35" fmla="*/ 47 h 52"/>
                <a:gd name="T36" fmla="*/ 8 w 55"/>
                <a:gd name="T37" fmla="*/ 44 h 52"/>
                <a:gd name="T38" fmla="*/ 9 w 55"/>
                <a:gd name="T39" fmla="*/ 37 h 52"/>
                <a:gd name="T40" fmla="*/ 9 w 55"/>
                <a:gd name="T41" fmla="*/ 12 h 52"/>
                <a:gd name="T42" fmla="*/ 8 w 55"/>
                <a:gd name="T43" fmla="*/ 9 h 52"/>
                <a:gd name="T44" fmla="*/ 7 w 55"/>
                <a:gd name="T45" fmla="*/ 6 h 52"/>
                <a:gd name="T46" fmla="*/ 3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4 w 55"/>
                <a:gd name="T53" fmla="*/ 0 h 52"/>
                <a:gd name="T54" fmla="*/ 43 w 55"/>
                <a:gd name="T55" fmla="*/ 39 h 52"/>
                <a:gd name="T56" fmla="*/ 43 w 55"/>
                <a:gd name="T57" fmla="*/ 15 h 52"/>
                <a:gd name="T58" fmla="*/ 42 w 55"/>
                <a:gd name="T59" fmla="*/ 8 h 52"/>
                <a:gd name="T60" fmla="*/ 41 w 55"/>
                <a:gd name="T61" fmla="*/ 5 h 52"/>
                <a:gd name="T62" fmla="*/ 37 w 55"/>
                <a:gd name="T63" fmla="*/ 4 h 52"/>
                <a:gd name="T64" fmla="*/ 34 w 55"/>
                <a:gd name="T65" fmla="*/ 3 h 52"/>
                <a:gd name="T66" fmla="*/ 34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4" y="3"/>
                    <a:pt x="53" y="3"/>
                    <a:pt x="51" y="4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8" y="5"/>
                    <a:pt x="47" y="6"/>
                    <a:pt x="47" y="8"/>
                  </a:cubicBezTo>
                  <a:cubicBezTo>
                    <a:pt x="46" y="10"/>
                    <a:pt x="46" y="12"/>
                    <a:pt x="46" y="1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2" y="42"/>
                    <a:pt x="13" y="43"/>
                  </a:cubicBezTo>
                  <a:cubicBezTo>
                    <a:pt x="13" y="45"/>
                    <a:pt x="14" y="46"/>
                    <a:pt x="14" y="47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4" y="48"/>
                  </a:cubicBezTo>
                  <a:cubicBezTo>
                    <a:pt x="5" y="48"/>
                    <a:pt x="6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9" y="43"/>
                    <a:pt x="9" y="40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6" y="5"/>
                    <a:pt x="5" y="5"/>
                    <a:pt x="3" y="4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2"/>
                    <a:pt x="43" y="10"/>
                    <a:pt x="42" y="8"/>
                  </a:cubicBezTo>
                  <a:cubicBezTo>
                    <a:pt x="42" y="7"/>
                    <a:pt x="41" y="6"/>
                    <a:pt x="41" y="5"/>
                  </a:cubicBezTo>
                  <a:cubicBezTo>
                    <a:pt x="40" y="5"/>
                    <a:pt x="39" y="4"/>
                    <a:pt x="37" y="4"/>
                  </a:cubicBezTo>
                  <a:cubicBezTo>
                    <a:pt x="36" y="3"/>
                    <a:pt x="35" y="3"/>
                    <a:pt x="34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 userDrawn="1"/>
          </p:nvSpPr>
          <p:spPr bwMode="auto">
            <a:xfrm>
              <a:off x="2773314" y="1449810"/>
              <a:ext cx="187325" cy="203200"/>
            </a:xfrm>
            <a:custGeom>
              <a:avLst/>
              <a:gdLst>
                <a:gd name="T0" fmla="*/ 50 w 50"/>
                <a:gd name="T1" fmla="*/ 32 h 54"/>
                <a:gd name="T2" fmla="*/ 48 w 50"/>
                <a:gd name="T3" fmla="*/ 32 h 54"/>
                <a:gd name="T4" fmla="*/ 45 w 50"/>
                <a:gd name="T5" fmla="*/ 33 h 54"/>
                <a:gd name="T6" fmla="*/ 44 w 50"/>
                <a:gd name="T7" fmla="*/ 35 h 54"/>
                <a:gd name="T8" fmla="*/ 43 w 50"/>
                <a:gd name="T9" fmla="*/ 37 h 54"/>
                <a:gd name="T10" fmla="*/ 43 w 50"/>
                <a:gd name="T11" fmla="*/ 41 h 54"/>
                <a:gd name="T12" fmla="*/ 43 w 50"/>
                <a:gd name="T13" fmla="*/ 47 h 54"/>
                <a:gd name="T14" fmla="*/ 43 w 50"/>
                <a:gd name="T15" fmla="*/ 49 h 54"/>
                <a:gd name="T16" fmla="*/ 34 w 50"/>
                <a:gd name="T17" fmla="*/ 52 h 54"/>
                <a:gd name="T18" fmla="*/ 25 w 50"/>
                <a:gd name="T19" fmla="*/ 54 h 54"/>
                <a:gd name="T20" fmla="*/ 15 w 50"/>
                <a:gd name="T21" fmla="*/ 52 h 54"/>
                <a:gd name="T22" fmla="*/ 7 w 50"/>
                <a:gd name="T23" fmla="*/ 47 h 54"/>
                <a:gd name="T24" fmla="*/ 2 w 50"/>
                <a:gd name="T25" fmla="*/ 38 h 54"/>
                <a:gd name="T26" fmla="*/ 0 w 50"/>
                <a:gd name="T27" fmla="*/ 27 h 54"/>
                <a:gd name="T28" fmla="*/ 2 w 50"/>
                <a:gd name="T29" fmla="*/ 17 h 54"/>
                <a:gd name="T30" fmla="*/ 7 w 50"/>
                <a:gd name="T31" fmla="*/ 8 h 54"/>
                <a:gd name="T32" fmla="*/ 15 w 50"/>
                <a:gd name="T33" fmla="*/ 2 h 54"/>
                <a:gd name="T34" fmla="*/ 25 w 50"/>
                <a:gd name="T35" fmla="*/ 0 h 54"/>
                <a:gd name="T36" fmla="*/ 33 w 50"/>
                <a:gd name="T37" fmla="*/ 1 h 54"/>
                <a:gd name="T38" fmla="*/ 39 w 50"/>
                <a:gd name="T39" fmla="*/ 4 h 54"/>
                <a:gd name="T40" fmla="*/ 40 w 50"/>
                <a:gd name="T41" fmla="*/ 1 h 54"/>
                <a:gd name="T42" fmla="*/ 43 w 50"/>
                <a:gd name="T43" fmla="*/ 1 h 54"/>
                <a:gd name="T44" fmla="*/ 43 w 50"/>
                <a:gd name="T45" fmla="*/ 19 h 54"/>
                <a:gd name="T46" fmla="*/ 40 w 50"/>
                <a:gd name="T47" fmla="*/ 19 h 54"/>
                <a:gd name="T48" fmla="*/ 38 w 50"/>
                <a:gd name="T49" fmla="*/ 13 h 54"/>
                <a:gd name="T50" fmla="*/ 36 w 50"/>
                <a:gd name="T51" fmla="*/ 8 h 54"/>
                <a:gd name="T52" fmla="*/ 31 w 50"/>
                <a:gd name="T53" fmla="*/ 5 h 54"/>
                <a:gd name="T54" fmla="*/ 25 w 50"/>
                <a:gd name="T55" fmla="*/ 3 h 54"/>
                <a:gd name="T56" fmla="*/ 18 w 50"/>
                <a:gd name="T57" fmla="*/ 5 h 54"/>
                <a:gd name="T58" fmla="*/ 13 w 50"/>
                <a:gd name="T59" fmla="*/ 10 h 54"/>
                <a:gd name="T60" fmla="*/ 10 w 50"/>
                <a:gd name="T61" fmla="*/ 17 h 54"/>
                <a:gd name="T62" fmla="*/ 9 w 50"/>
                <a:gd name="T63" fmla="*/ 27 h 54"/>
                <a:gd name="T64" fmla="*/ 10 w 50"/>
                <a:gd name="T65" fmla="*/ 36 h 54"/>
                <a:gd name="T66" fmla="*/ 13 w 50"/>
                <a:gd name="T67" fmla="*/ 44 h 54"/>
                <a:gd name="T68" fmla="*/ 19 w 50"/>
                <a:gd name="T69" fmla="*/ 49 h 54"/>
                <a:gd name="T70" fmla="*/ 26 w 50"/>
                <a:gd name="T71" fmla="*/ 50 h 54"/>
                <a:gd name="T72" fmla="*/ 32 w 50"/>
                <a:gd name="T73" fmla="*/ 49 h 54"/>
                <a:gd name="T74" fmla="*/ 36 w 50"/>
                <a:gd name="T75" fmla="*/ 47 h 54"/>
                <a:gd name="T76" fmla="*/ 36 w 50"/>
                <a:gd name="T77" fmla="*/ 44 h 54"/>
                <a:gd name="T78" fmla="*/ 36 w 50"/>
                <a:gd name="T79" fmla="*/ 40 h 54"/>
                <a:gd name="T80" fmla="*/ 36 w 50"/>
                <a:gd name="T81" fmla="*/ 38 h 54"/>
                <a:gd name="T82" fmla="*/ 36 w 50"/>
                <a:gd name="T83" fmla="*/ 35 h 54"/>
                <a:gd name="T84" fmla="*/ 34 w 50"/>
                <a:gd name="T85" fmla="*/ 33 h 54"/>
                <a:gd name="T86" fmla="*/ 31 w 50"/>
                <a:gd name="T87" fmla="*/ 32 h 54"/>
                <a:gd name="T88" fmla="*/ 28 w 50"/>
                <a:gd name="T89" fmla="*/ 32 h 54"/>
                <a:gd name="T90" fmla="*/ 28 w 50"/>
                <a:gd name="T91" fmla="*/ 29 h 54"/>
                <a:gd name="T92" fmla="*/ 50 w 50"/>
                <a:gd name="T93" fmla="*/ 29 h 54"/>
                <a:gd name="T94" fmla="*/ 50 w 50"/>
                <a:gd name="T95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54">
                  <a:moveTo>
                    <a:pt x="50" y="32"/>
                  </a:moveTo>
                  <a:cubicBezTo>
                    <a:pt x="49" y="32"/>
                    <a:pt x="49" y="32"/>
                    <a:pt x="48" y="32"/>
                  </a:cubicBezTo>
                  <a:cubicBezTo>
                    <a:pt x="47" y="32"/>
                    <a:pt x="46" y="33"/>
                    <a:pt x="45" y="33"/>
                  </a:cubicBezTo>
                  <a:cubicBezTo>
                    <a:pt x="44" y="33"/>
                    <a:pt x="44" y="34"/>
                    <a:pt x="44" y="35"/>
                  </a:cubicBezTo>
                  <a:cubicBezTo>
                    <a:pt x="43" y="35"/>
                    <a:pt x="43" y="36"/>
                    <a:pt x="43" y="37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4"/>
                    <a:pt x="43" y="46"/>
                    <a:pt x="43" y="47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0" y="51"/>
                    <a:pt x="37" y="52"/>
                    <a:pt x="34" y="52"/>
                  </a:cubicBezTo>
                  <a:cubicBezTo>
                    <a:pt x="31" y="53"/>
                    <a:pt x="28" y="54"/>
                    <a:pt x="25" y="54"/>
                  </a:cubicBezTo>
                  <a:cubicBezTo>
                    <a:pt x="21" y="54"/>
                    <a:pt x="18" y="53"/>
                    <a:pt x="15" y="52"/>
                  </a:cubicBezTo>
                  <a:cubicBezTo>
                    <a:pt x="12" y="51"/>
                    <a:pt x="10" y="49"/>
                    <a:pt x="7" y="47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1" y="35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2" y="4"/>
                    <a:pt x="15" y="2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8" y="0"/>
                    <a:pt x="31" y="1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9" y="15"/>
                    <a:pt x="38" y="13"/>
                  </a:cubicBezTo>
                  <a:cubicBezTo>
                    <a:pt x="38" y="12"/>
                    <a:pt x="37" y="10"/>
                    <a:pt x="36" y="8"/>
                  </a:cubicBezTo>
                  <a:cubicBezTo>
                    <a:pt x="34" y="7"/>
                    <a:pt x="33" y="6"/>
                    <a:pt x="31" y="5"/>
                  </a:cubicBezTo>
                  <a:cubicBezTo>
                    <a:pt x="30" y="4"/>
                    <a:pt x="28" y="3"/>
                    <a:pt x="25" y="3"/>
                  </a:cubicBezTo>
                  <a:cubicBezTo>
                    <a:pt x="23" y="3"/>
                    <a:pt x="20" y="4"/>
                    <a:pt x="18" y="5"/>
                  </a:cubicBezTo>
                  <a:cubicBezTo>
                    <a:pt x="16" y="6"/>
                    <a:pt x="15" y="7"/>
                    <a:pt x="13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9" y="20"/>
                    <a:pt x="9" y="23"/>
                    <a:pt x="9" y="27"/>
                  </a:cubicBezTo>
                  <a:cubicBezTo>
                    <a:pt x="9" y="30"/>
                    <a:pt x="9" y="33"/>
                    <a:pt x="10" y="36"/>
                  </a:cubicBezTo>
                  <a:cubicBezTo>
                    <a:pt x="11" y="39"/>
                    <a:pt x="12" y="41"/>
                    <a:pt x="13" y="44"/>
                  </a:cubicBezTo>
                  <a:cubicBezTo>
                    <a:pt x="15" y="46"/>
                    <a:pt x="17" y="47"/>
                    <a:pt x="19" y="49"/>
                  </a:cubicBezTo>
                  <a:cubicBezTo>
                    <a:pt x="21" y="50"/>
                    <a:pt x="24" y="50"/>
                    <a:pt x="26" y="50"/>
                  </a:cubicBezTo>
                  <a:cubicBezTo>
                    <a:pt x="28" y="50"/>
                    <a:pt x="30" y="50"/>
                    <a:pt x="32" y="49"/>
                  </a:cubicBezTo>
                  <a:cubicBezTo>
                    <a:pt x="34" y="49"/>
                    <a:pt x="35" y="48"/>
                    <a:pt x="36" y="47"/>
                  </a:cubicBezTo>
                  <a:cubicBezTo>
                    <a:pt x="36" y="46"/>
                    <a:pt x="36" y="45"/>
                    <a:pt x="36" y="44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6" y="35"/>
                  </a:cubicBezTo>
                  <a:cubicBezTo>
                    <a:pt x="35" y="34"/>
                    <a:pt x="35" y="34"/>
                    <a:pt x="34" y="33"/>
                  </a:cubicBezTo>
                  <a:cubicBezTo>
                    <a:pt x="33" y="33"/>
                    <a:pt x="32" y="33"/>
                    <a:pt x="31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0" y="29"/>
                    <a:pt x="50" y="29"/>
                    <a:pt x="50" y="29"/>
                  </a:cubicBezTo>
                  <a:lnTo>
                    <a:pt x="5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 userDrawn="1"/>
          </p:nvSpPr>
          <p:spPr bwMode="auto">
            <a:xfrm>
              <a:off x="3040014" y="1452985"/>
              <a:ext cx="195263" cy="200025"/>
            </a:xfrm>
            <a:custGeom>
              <a:avLst/>
              <a:gdLst>
                <a:gd name="T0" fmla="*/ 52 w 52"/>
                <a:gd name="T1" fmla="*/ 3 h 53"/>
                <a:gd name="T2" fmla="*/ 49 w 52"/>
                <a:gd name="T3" fmla="*/ 3 h 53"/>
                <a:gd name="T4" fmla="*/ 46 w 52"/>
                <a:gd name="T5" fmla="*/ 5 h 53"/>
                <a:gd name="T6" fmla="*/ 44 w 52"/>
                <a:gd name="T7" fmla="*/ 8 h 53"/>
                <a:gd name="T8" fmla="*/ 44 w 52"/>
                <a:gd name="T9" fmla="*/ 14 h 53"/>
                <a:gd name="T10" fmla="*/ 44 w 52"/>
                <a:gd name="T11" fmla="*/ 36 h 53"/>
                <a:gd name="T12" fmla="*/ 42 w 52"/>
                <a:gd name="T13" fmla="*/ 44 h 53"/>
                <a:gd name="T14" fmla="*/ 37 w 52"/>
                <a:gd name="T15" fmla="*/ 49 h 53"/>
                <a:gd name="T16" fmla="*/ 31 w 52"/>
                <a:gd name="T17" fmla="*/ 52 h 53"/>
                <a:gd name="T18" fmla="*/ 25 w 52"/>
                <a:gd name="T19" fmla="*/ 53 h 53"/>
                <a:gd name="T20" fmla="*/ 17 w 52"/>
                <a:gd name="T21" fmla="*/ 51 h 53"/>
                <a:gd name="T22" fmla="*/ 11 w 52"/>
                <a:gd name="T23" fmla="*/ 48 h 53"/>
                <a:gd name="T24" fmla="*/ 8 w 52"/>
                <a:gd name="T25" fmla="*/ 43 h 53"/>
                <a:gd name="T26" fmla="*/ 6 w 52"/>
                <a:gd name="T27" fmla="*/ 38 h 53"/>
                <a:gd name="T28" fmla="*/ 6 w 52"/>
                <a:gd name="T29" fmla="*/ 8 h 53"/>
                <a:gd name="T30" fmla="*/ 6 w 52"/>
                <a:gd name="T31" fmla="*/ 6 h 53"/>
                <a:gd name="T32" fmla="*/ 4 w 52"/>
                <a:gd name="T33" fmla="*/ 4 h 53"/>
                <a:gd name="T34" fmla="*/ 2 w 52"/>
                <a:gd name="T35" fmla="*/ 3 h 53"/>
                <a:gd name="T36" fmla="*/ 0 w 52"/>
                <a:gd name="T37" fmla="*/ 3 h 53"/>
                <a:gd name="T38" fmla="*/ 0 w 52"/>
                <a:gd name="T39" fmla="*/ 0 h 53"/>
                <a:gd name="T40" fmla="*/ 21 w 52"/>
                <a:gd name="T41" fmla="*/ 0 h 53"/>
                <a:gd name="T42" fmla="*/ 21 w 52"/>
                <a:gd name="T43" fmla="*/ 3 h 53"/>
                <a:gd name="T44" fmla="*/ 18 w 52"/>
                <a:gd name="T45" fmla="*/ 3 h 53"/>
                <a:gd name="T46" fmla="*/ 16 w 52"/>
                <a:gd name="T47" fmla="*/ 4 h 53"/>
                <a:gd name="T48" fmla="*/ 14 w 52"/>
                <a:gd name="T49" fmla="*/ 5 h 53"/>
                <a:gd name="T50" fmla="*/ 14 w 52"/>
                <a:gd name="T51" fmla="*/ 8 h 53"/>
                <a:gd name="T52" fmla="*/ 14 w 52"/>
                <a:gd name="T53" fmla="*/ 36 h 53"/>
                <a:gd name="T54" fmla="*/ 15 w 52"/>
                <a:gd name="T55" fmla="*/ 40 h 53"/>
                <a:gd name="T56" fmla="*/ 16 w 52"/>
                <a:gd name="T57" fmla="*/ 44 h 53"/>
                <a:gd name="T58" fmla="*/ 20 w 52"/>
                <a:gd name="T59" fmla="*/ 47 h 53"/>
                <a:gd name="T60" fmla="*/ 27 w 52"/>
                <a:gd name="T61" fmla="*/ 49 h 53"/>
                <a:gd name="T62" fmla="*/ 33 w 52"/>
                <a:gd name="T63" fmla="*/ 47 h 53"/>
                <a:gd name="T64" fmla="*/ 38 w 52"/>
                <a:gd name="T65" fmla="*/ 44 h 53"/>
                <a:gd name="T66" fmla="*/ 40 w 52"/>
                <a:gd name="T67" fmla="*/ 40 h 53"/>
                <a:gd name="T68" fmla="*/ 40 w 52"/>
                <a:gd name="T69" fmla="*/ 36 h 53"/>
                <a:gd name="T70" fmla="*/ 40 w 52"/>
                <a:gd name="T71" fmla="*/ 15 h 53"/>
                <a:gd name="T72" fmla="*/ 40 w 52"/>
                <a:gd name="T73" fmla="*/ 8 h 53"/>
                <a:gd name="T74" fmla="*/ 38 w 52"/>
                <a:gd name="T75" fmla="*/ 5 h 53"/>
                <a:gd name="T76" fmla="*/ 35 w 52"/>
                <a:gd name="T77" fmla="*/ 4 h 53"/>
                <a:gd name="T78" fmla="*/ 31 w 52"/>
                <a:gd name="T79" fmla="*/ 3 h 53"/>
                <a:gd name="T80" fmla="*/ 31 w 52"/>
                <a:gd name="T81" fmla="*/ 0 h 53"/>
                <a:gd name="T82" fmla="*/ 52 w 52"/>
                <a:gd name="T83" fmla="*/ 0 h 53"/>
                <a:gd name="T84" fmla="*/ 52 w 52"/>
                <a:gd name="T85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3">
                  <a:moveTo>
                    <a:pt x="52" y="3"/>
                  </a:moveTo>
                  <a:cubicBezTo>
                    <a:pt x="51" y="3"/>
                    <a:pt x="50" y="3"/>
                    <a:pt x="49" y="3"/>
                  </a:cubicBezTo>
                  <a:cubicBezTo>
                    <a:pt x="48" y="4"/>
                    <a:pt x="47" y="4"/>
                    <a:pt x="46" y="5"/>
                  </a:cubicBezTo>
                  <a:cubicBezTo>
                    <a:pt x="45" y="5"/>
                    <a:pt x="45" y="6"/>
                    <a:pt x="44" y="8"/>
                  </a:cubicBezTo>
                  <a:cubicBezTo>
                    <a:pt x="44" y="10"/>
                    <a:pt x="44" y="12"/>
                    <a:pt x="44" y="1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9"/>
                    <a:pt x="43" y="42"/>
                    <a:pt x="42" y="44"/>
                  </a:cubicBezTo>
                  <a:cubicBezTo>
                    <a:pt x="41" y="46"/>
                    <a:pt x="39" y="48"/>
                    <a:pt x="37" y="49"/>
                  </a:cubicBezTo>
                  <a:cubicBezTo>
                    <a:pt x="36" y="50"/>
                    <a:pt x="34" y="51"/>
                    <a:pt x="31" y="52"/>
                  </a:cubicBezTo>
                  <a:cubicBezTo>
                    <a:pt x="29" y="52"/>
                    <a:pt x="27" y="53"/>
                    <a:pt x="25" y="53"/>
                  </a:cubicBezTo>
                  <a:cubicBezTo>
                    <a:pt x="22" y="53"/>
                    <a:pt x="20" y="52"/>
                    <a:pt x="17" y="51"/>
                  </a:cubicBezTo>
                  <a:cubicBezTo>
                    <a:pt x="15" y="51"/>
                    <a:pt x="13" y="49"/>
                    <a:pt x="11" y="48"/>
                  </a:cubicBezTo>
                  <a:cubicBezTo>
                    <a:pt x="10" y="47"/>
                    <a:pt x="8" y="45"/>
                    <a:pt x="8" y="43"/>
                  </a:cubicBezTo>
                  <a:cubicBezTo>
                    <a:pt x="7" y="42"/>
                    <a:pt x="6" y="40"/>
                    <a:pt x="6" y="3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4" y="38"/>
                    <a:pt x="15" y="40"/>
                  </a:cubicBezTo>
                  <a:cubicBezTo>
                    <a:pt x="15" y="41"/>
                    <a:pt x="15" y="43"/>
                    <a:pt x="16" y="44"/>
                  </a:cubicBezTo>
                  <a:cubicBezTo>
                    <a:pt x="17" y="45"/>
                    <a:pt x="19" y="46"/>
                    <a:pt x="20" y="47"/>
                  </a:cubicBezTo>
                  <a:cubicBezTo>
                    <a:pt x="22" y="48"/>
                    <a:pt x="24" y="49"/>
                    <a:pt x="27" y="49"/>
                  </a:cubicBezTo>
                  <a:cubicBezTo>
                    <a:pt x="29" y="49"/>
                    <a:pt x="32" y="48"/>
                    <a:pt x="33" y="47"/>
                  </a:cubicBezTo>
                  <a:cubicBezTo>
                    <a:pt x="35" y="46"/>
                    <a:pt x="37" y="45"/>
                    <a:pt x="38" y="44"/>
                  </a:cubicBezTo>
                  <a:cubicBezTo>
                    <a:pt x="39" y="43"/>
                    <a:pt x="39" y="41"/>
                    <a:pt x="40" y="40"/>
                  </a:cubicBezTo>
                  <a:cubicBezTo>
                    <a:pt x="40" y="39"/>
                    <a:pt x="40" y="37"/>
                    <a:pt x="40" y="3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2"/>
                    <a:pt x="40" y="10"/>
                    <a:pt x="40" y="8"/>
                  </a:cubicBezTo>
                  <a:cubicBezTo>
                    <a:pt x="39" y="7"/>
                    <a:pt x="39" y="6"/>
                    <a:pt x="38" y="5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 userDrawn="1"/>
          </p:nvSpPr>
          <p:spPr bwMode="auto">
            <a:xfrm>
              <a:off x="3243214" y="1452985"/>
              <a:ext cx="206375" cy="196850"/>
            </a:xfrm>
            <a:custGeom>
              <a:avLst/>
              <a:gdLst>
                <a:gd name="T0" fmla="*/ 55 w 55"/>
                <a:gd name="T1" fmla="*/ 3 h 52"/>
                <a:gd name="T2" fmla="*/ 52 w 55"/>
                <a:gd name="T3" fmla="*/ 4 h 52"/>
                <a:gd name="T4" fmla="*/ 49 w 55"/>
                <a:gd name="T5" fmla="*/ 5 h 52"/>
                <a:gd name="T6" fmla="*/ 48 w 55"/>
                <a:gd name="T7" fmla="*/ 8 h 52"/>
                <a:gd name="T8" fmla="*/ 47 w 55"/>
                <a:gd name="T9" fmla="*/ 15 h 52"/>
                <a:gd name="T10" fmla="*/ 47 w 55"/>
                <a:gd name="T11" fmla="*/ 52 h 52"/>
                <a:gd name="T12" fmla="*/ 44 w 55"/>
                <a:gd name="T13" fmla="*/ 52 h 52"/>
                <a:gd name="T14" fmla="*/ 13 w 55"/>
                <a:gd name="T15" fmla="*/ 10 h 52"/>
                <a:gd name="T16" fmla="*/ 13 w 55"/>
                <a:gd name="T17" fmla="*/ 37 h 52"/>
                <a:gd name="T18" fmla="*/ 14 w 55"/>
                <a:gd name="T19" fmla="*/ 43 h 52"/>
                <a:gd name="T20" fmla="*/ 15 w 55"/>
                <a:gd name="T21" fmla="*/ 47 h 52"/>
                <a:gd name="T22" fmla="*/ 19 w 55"/>
                <a:gd name="T23" fmla="*/ 48 h 52"/>
                <a:gd name="T24" fmla="*/ 22 w 55"/>
                <a:gd name="T25" fmla="*/ 49 h 52"/>
                <a:gd name="T26" fmla="*/ 22 w 55"/>
                <a:gd name="T27" fmla="*/ 51 h 52"/>
                <a:gd name="T28" fmla="*/ 1 w 55"/>
                <a:gd name="T29" fmla="*/ 51 h 52"/>
                <a:gd name="T30" fmla="*/ 1 w 55"/>
                <a:gd name="T31" fmla="*/ 49 h 52"/>
                <a:gd name="T32" fmla="*/ 5 w 55"/>
                <a:gd name="T33" fmla="*/ 48 h 52"/>
                <a:gd name="T34" fmla="*/ 7 w 55"/>
                <a:gd name="T35" fmla="*/ 47 h 52"/>
                <a:gd name="T36" fmla="*/ 9 w 55"/>
                <a:gd name="T37" fmla="*/ 44 h 52"/>
                <a:gd name="T38" fmla="*/ 10 w 55"/>
                <a:gd name="T39" fmla="*/ 37 h 52"/>
                <a:gd name="T40" fmla="*/ 10 w 55"/>
                <a:gd name="T41" fmla="*/ 12 h 52"/>
                <a:gd name="T42" fmla="*/ 9 w 55"/>
                <a:gd name="T43" fmla="*/ 9 h 52"/>
                <a:gd name="T44" fmla="*/ 8 w 55"/>
                <a:gd name="T45" fmla="*/ 6 h 52"/>
                <a:gd name="T46" fmla="*/ 4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5 w 55"/>
                <a:gd name="T53" fmla="*/ 0 h 52"/>
                <a:gd name="T54" fmla="*/ 44 w 55"/>
                <a:gd name="T55" fmla="*/ 39 h 52"/>
                <a:gd name="T56" fmla="*/ 44 w 55"/>
                <a:gd name="T57" fmla="*/ 15 h 52"/>
                <a:gd name="T58" fmla="*/ 43 w 55"/>
                <a:gd name="T59" fmla="*/ 8 h 52"/>
                <a:gd name="T60" fmla="*/ 41 w 55"/>
                <a:gd name="T61" fmla="*/ 5 h 52"/>
                <a:gd name="T62" fmla="*/ 38 w 55"/>
                <a:gd name="T63" fmla="*/ 4 h 52"/>
                <a:gd name="T64" fmla="*/ 35 w 55"/>
                <a:gd name="T65" fmla="*/ 3 h 52"/>
                <a:gd name="T66" fmla="*/ 35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5" y="3"/>
                    <a:pt x="54" y="3"/>
                    <a:pt x="52" y="4"/>
                  </a:cubicBezTo>
                  <a:cubicBezTo>
                    <a:pt x="51" y="4"/>
                    <a:pt x="50" y="4"/>
                    <a:pt x="49" y="5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0"/>
                    <a:pt x="47" y="12"/>
                    <a:pt x="47" y="15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9"/>
                    <a:pt x="13" y="42"/>
                    <a:pt x="14" y="43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6" y="47"/>
                    <a:pt x="17" y="48"/>
                    <a:pt x="19" y="48"/>
                  </a:cubicBezTo>
                  <a:cubicBezTo>
                    <a:pt x="20" y="49"/>
                    <a:pt x="22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3" y="49"/>
                    <a:pt x="5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9" y="45"/>
                    <a:pt x="9" y="44"/>
                  </a:cubicBezTo>
                  <a:cubicBezTo>
                    <a:pt x="9" y="43"/>
                    <a:pt x="10" y="40"/>
                    <a:pt x="10" y="3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7" y="5"/>
                    <a:pt x="6" y="5"/>
                    <a:pt x="4" y="4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2"/>
                    <a:pt x="43" y="10"/>
                    <a:pt x="43" y="8"/>
                  </a:cubicBezTo>
                  <a:cubicBezTo>
                    <a:pt x="43" y="7"/>
                    <a:pt x="42" y="6"/>
                    <a:pt x="41" y="5"/>
                  </a:cubicBezTo>
                  <a:cubicBezTo>
                    <a:pt x="41" y="5"/>
                    <a:pt x="40" y="4"/>
                    <a:pt x="38" y="4"/>
                  </a:cubicBezTo>
                  <a:cubicBezTo>
                    <a:pt x="37" y="3"/>
                    <a:pt x="36" y="3"/>
                    <a:pt x="35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 userDrawn="1"/>
          </p:nvSpPr>
          <p:spPr bwMode="auto">
            <a:xfrm>
              <a:off x="3457526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8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8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1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6 w 23"/>
                <a:gd name="T37" fmla="*/ 7 h 51"/>
                <a:gd name="T38" fmla="*/ 16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7" y="48"/>
                    <a:pt x="7" y="47"/>
                    <a:pt x="8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20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9" y="48"/>
                    <a:pt x="19" y="48"/>
                    <a:pt x="20" y="48"/>
                  </a:cubicBezTo>
                  <a:cubicBezTo>
                    <a:pt x="22" y="49"/>
                    <a:pt x="23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 userDrawn="1"/>
          </p:nvSpPr>
          <p:spPr bwMode="auto">
            <a:xfrm>
              <a:off x="3551189" y="1452985"/>
              <a:ext cx="195263" cy="196850"/>
            </a:xfrm>
            <a:custGeom>
              <a:avLst/>
              <a:gdLst>
                <a:gd name="T0" fmla="*/ 52 w 52"/>
                <a:gd name="T1" fmla="*/ 3 h 52"/>
                <a:gd name="T2" fmla="*/ 50 w 52"/>
                <a:gd name="T3" fmla="*/ 3 h 52"/>
                <a:gd name="T4" fmla="*/ 48 w 52"/>
                <a:gd name="T5" fmla="*/ 4 h 52"/>
                <a:gd name="T6" fmla="*/ 46 w 52"/>
                <a:gd name="T7" fmla="*/ 6 h 52"/>
                <a:gd name="T8" fmla="*/ 44 w 52"/>
                <a:gd name="T9" fmla="*/ 9 h 52"/>
                <a:gd name="T10" fmla="*/ 37 w 52"/>
                <a:gd name="T11" fmla="*/ 27 h 52"/>
                <a:gd name="T12" fmla="*/ 27 w 52"/>
                <a:gd name="T13" fmla="*/ 52 h 52"/>
                <a:gd name="T14" fmla="*/ 24 w 52"/>
                <a:gd name="T15" fmla="*/ 52 h 52"/>
                <a:gd name="T16" fmla="*/ 14 w 52"/>
                <a:gd name="T17" fmla="*/ 25 h 52"/>
                <a:gd name="T18" fmla="*/ 8 w 52"/>
                <a:gd name="T19" fmla="*/ 8 h 52"/>
                <a:gd name="T20" fmla="*/ 7 w 52"/>
                <a:gd name="T21" fmla="*/ 6 h 52"/>
                <a:gd name="T22" fmla="*/ 5 w 52"/>
                <a:gd name="T23" fmla="*/ 4 h 52"/>
                <a:gd name="T24" fmla="*/ 2 w 52"/>
                <a:gd name="T25" fmla="*/ 3 h 52"/>
                <a:gd name="T26" fmla="*/ 0 w 52"/>
                <a:gd name="T27" fmla="*/ 3 h 52"/>
                <a:gd name="T28" fmla="*/ 0 w 52"/>
                <a:gd name="T29" fmla="*/ 0 h 52"/>
                <a:gd name="T30" fmla="*/ 21 w 52"/>
                <a:gd name="T31" fmla="*/ 0 h 52"/>
                <a:gd name="T32" fmla="*/ 21 w 52"/>
                <a:gd name="T33" fmla="*/ 3 h 52"/>
                <a:gd name="T34" fmla="*/ 17 w 52"/>
                <a:gd name="T35" fmla="*/ 4 h 52"/>
                <a:gd name="T36" fmla="*/ 15 w 52"/>
                <a:gd name="T37" fmla="*/ 5 h 52"/>
                <a:gd name="T38" fmla="*/ 15 w 52"/>
                <a:gd name="T39" fmla="*/ 6 h 52"/>
                <a:gd name="T40" fmla="*/ 15 w 52"/>
                <a:gd name="T41" fmla="*/ 7 h 52"/>
                <a:gd name="T42" fmla="*/ 20 w 52"/>
                <a:gd name="T43" fmla="*/ 18 h 52"/>
                <a:gd name="T44" fmla="*/ 28 w 52"/>
                <a:gd name="T45" fmla="*/ 41 h 52"/>
                <a:gd name="T46" fmla="*/ 34 w 52"/>
                <a:gd name="T47" fmla="*/ 25 h 52"/>
                <a:gd name="T48" fmla="*/ 39 w 52"/>
                <a:gd name="T49" fmla="*/ 13 h 52"/>
                <a:gd name="T50" fmla="*/ 41 w 52"/>
                <a:gd name="T51" fmla="*/ 8 h 52"/>
                <a:gd name="T52" fmla="*/ 41 w 52"/>
                <a:gd name="T53" fmla="*/ 6 h 52"/>
                <a:gd name="T54" fmla="*/ 40 w 52"/>
                <a:gd name="T55" fmla="*/ 5 h 52"/>
                <a:gd name="T56" fmla="*/ 38 w 52"/>
                <a:gd name="T57" fmla="*/ 4 h 52"/>
                <a:gd name="T58" fmla="*/ 36 w 52"/>
                <a:gd name="T59" fmla="*/ 3 h 52"/>
                <a:gd name="T60" fmla="*/ 33 w 52"/>
                <a:gd name="T61" fmla="*/ 3 h 52"/>
                <a:gd name="T62" fmla="*/ 33 w 52"/>
                <a:gd name="T63" fmla="*/ 0 h 52"/>
                <a:gd name="T64" fmla="*/ 52 w 52"/>
                <a:gd name="T65" fmla="*/ 0 h 52"/>
                <a:gd name="T66" fmla="*/ 52 w 52"/>
                <a:gd name="T6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2">
                  <a:moveTo>
                    <a:pt x="52" y="3"/>
                  </a:moveTo>
                  <a:cubicBezTo>
                    <a:pt x="52" y="3"/>
                    <a:pt x="51" y="3"/>
                    <a:pt x="50" y="3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5"/>
                    <a:pt x="46" y="6"/>
                    <a:pt x="46" y="6"/>
                  </a:cubicBezTo>
                  <a:cubicBezTo>
                    <a:pt x="45" y="7"/>
                    <a:pt x="45" y="8"/>
                    <a:pt x="44" y="9"/>
                  </a:cubicBezTo>
                  <a:cubicBezTo>
                    <a:pt x="43" y="13"/>
                    <a:pt x="40" y="19"/>
                    <a:pt x="37" y="27"/>
                  </a:cubicBezTo>
                  <a:cubicBezTo>
                    <a:pt x="34" y="35"/>
                    <a:pt x="31" y="43"/>
                    <a:pt x="27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43"/>
                    <a:pt x="17" y="34"/>
                    <a:pt x="14" y="25"/>
                  </a:cubicBezTo>
                  <a:cubicBezTo>
                    <a:pt x="11" y="17"/>
                    <a:pt x="9" y="11"/>
                    <a:pt x="8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6" y="9"/>
                    <a:pt x="18" y="13"/>
                    <a:pt x="20" y="18"/>
                  </a:cubicBezTo>
                  <a:cubicBezTo>
                    <a:pt x="22" y="24"/>
                    <a:pt x="24" y="31"/>
                    <a:pt x="28" y="41"/>
                  </a:cubicBezTo>
                  <a:cubicBezTo>
                    <a:pt x="30" y="36"/>
                    <a:pt x="32" y="31"/>
                    <a:pt x="34" y="25"/>
                  </a:cubicBezTo>
                  <a:cubicBezTo>
                    <a:pt x="37" y="19"/>
                    <a:pt x="38" y="15"/>
                    <a:pt x="39" y="13"/>
                  </a:cubicBezTo>
                  <a:cubicBezTo>
                    <a:pt x="40" y="11"/>
                    <a:pt x="40" y="9"/>
                    <a:pt x="41" y="8"/>
                  </a:cubicBezTo>
                  <a:cubicBezTo>
                    <a:pt x="41" y="7"/>
                    <a:pt x="41" y="7"/>
                    <a:pt x="41" y="6"/>
                  </a:cubicBezTo>
                  <a:cubicBezTo>
                    <a:pt x="41" y="6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cubicBezTo>
                    <a:pt x="35" y="3"/>
                    <a:pt x="34" y="3"/>
                    <a:pt x="33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 userDrawn="1"/>
          </p:nvSpPr>
          <p:spPr bwMode="auto">
            <a:xfrm>
              <a:off x="3754389" y="1452985"/>
              <a:ext cx="161925" cy="192088"/>
            </a:xfrm>
            <a:custGeom>
              <a:avLst/>
              <a:gdLst>
                <a:gd name="T0" fmla="*/ 43 w 43"/>
                <a:gd name="T1" fmla="*/ 36 h 51"/>
                <a:gd name="T2" fmla="*/ 42 w 43"/>
                <a:gd name="T3" fmla="*/ 51 h 51"/>
                <a:gd name="T4" fmla="*/ 0 w 43"/>
                <a:gd name="T5" fmla="*/ 51 h 51"/>
                <a:gd name="T6" fmla="*/ 0 w 43"/>
                <a:gd name="T7" fmla="*/ 49 h 51"/>
                <a:gd name="T8" fmla="*/ 3 w 43"/>
                <a:gd name="T9" fmla="*/ 49 h 51"/>
                <a:gd name="T10" fmla="*/ 5 w 43"/>
                <a:gd name="T11" fmla="*/ 48 h 51"/>
                <a:gd name="T12" fmla="*/ 6 w 43"/>
                <a:gd name="T13" fmla="*/ 47 h 51"/>
                <a:gd name="T14" fmla="*/ 7 w 43"/>
                <a:gd name="T15" fmla="*/ 44 h 51"/>
                <a:gd name="T16" fmla="*/ 7 w 43"/>
                <a:gd name="T17" fmla="*/ 8 h 51"/>
                <a:gd name="T18" fmla="*/ 7 w 43"/>
                <a:gd name="T19" fmla="*/ 6 h 51"/>
                <a:gd name="T20" fmla="*/ 5 w 43"/>
                <a:gd name="T21" fmla="*/ 4 h 51"/>
                <a:gd name="T22" fmla="*/ 2 w 43"/>
                <a:gd name="T23" fmla="*/ 3 h 51"/>
                <a:gd name="T24" fmla="*/ 0 w 43"/>
                <a:gd name="T25" fmla="*/ 3 h 51"/>
                <a:gd name="T26" fmla="*/ 0 w 43"/>
                <a:gd name="T27" fmla="*/ 0 h 51"/>
                <a:gd name="T28" fmla="*/ 39 w 43"/>
                <a:gd name="T29" fmla="*/ 0 h 51"/>
                <a:gd name="T30" fmla="*/ 39 w 43"/>
                <a:gd name="T31" fmla="*/ 13 h 51"/>
                <a:gd name="T32" fmla="*/ 36 w 43"/>
                <a:gd name="T33" fmla="*/ 13 h 51"/>
                <a:gd name="T34" fmla="*/ 33 w 43"/>
                <a:gd name="T35" fmla="*/ 7 h 51"/>
                <a:gd name="T36" fmla="*/ 29 w 43"/>
                <a:gd name="T37" fmla="*/ 4 h 51"/>
                <a:gd name="T38" fmla="*/ 26 w 43"/>
                <a:gd name="T39" fmla="*/ 4 h 51"/>
                <a:gd name="T40" fmla="*/ 23 w 43"/>
                <a:gd name="T41" fmla="*/ 3 h 51"/>
                <a:gd name="T42" fmla="*/ 15 w 43"/>
                <a:gd name="T43" fmla="*/ 3 h 51"/>
                <a:gd name="T44" fmla="*/ 15 w 43"/>
                <a:gd name="T45" fmla="*/ 24 h 51"/>
                <a:gd name="T46" fmla="*/ 20 w 43"/>
                <a:gd name="T47" fmla="*/ 24 h 51"/>
                <a:gd name="T48" fmla="*/ 24 w 43"/>
                <a:gd name="T49" fmla="*/ 23 h 51"/>
                <a:gd name="T50" fmla="*/ 27 w 43"/>
                <a:gd name="T51" fmla="*/ 21 h 51"/>
                <a:gd name="T52" fmla="*/ 28 w 43"/>
                <a:gd name="T53" fmla="*/ 19 h 51"/>
                <a:gd name="T54" fmla="*/ 29 w 43"/>
                <a:gd name="T55" fmla="*/ 15 h 51"/>
                <a:gd name="T56" fmla="*/ 31 w 43"/>
                <a:gd name="T57" fmla="*/ 15 h 51"/>
                <a:gd name="T58" fmla="*/ 31 w 43"/>
                <a:gd name="T59" fmla="*/ 35 h 51"/>
                <a:gd name="T60" fmla="*/ 29 w 43"/>
                <a:gd name="T61" fmla="*/ 35 h 51"/>
                <a:gd name="T62" fmla="*/ 28 w 43"/>
                <a:gd name="T63" fmla="*/ 32 h 51"/>
                <a:gd name="T64" fmla="*/ 27 w 43"/>
                <a:gd name="T65" fmla="*/ 29 h 51"/>
                <a:gd name="T66" fmla="*/ 24 w 43"/>
                <a:gd name="T67" fmla="*/ 27 h 51"/>
                <a:gd name="T68" fmla="*/ 20 w 43"/>
                <a:gd name="T69" fmla="*/ 27 h 51"/>
                <a:gd name="T70" fmla="*/ 15 w 43"/>
                <a:gd name="T71" fmla="*/ 27 h 51"/>
                <a:gd name="T72" fmla="*/ 15 w 43"/>
                <a:gd name="T73" fmla="*/ 42 h 51"/>
                <a:gd name="T74" fmla="*/ 15 w 43"/>
                <a:gd name="T75" fmla="*/ 45 h 51"/>
                <a:gd name="T76" fmla="*/ 16 w 43"/>
                <a:gd name="T77" fmla="*/ 47 h 51"/>
                <a:gd name="T78" fmla="*/ 19 w 43"/>
                <a:gd name="T79" fmla="*/ 48 h 51"/>
                <a:gd name="T80" fmla="*/ 23 w 43"/>
                <a:gd name="T81" fmla="*/ 48 h 51"/>
                <a:gd name="T82" fmla="*/ 26 w 43"/>
                <a:gd name="T83" fmla="*/ 48 h 51"/>
                <a:gd name="T84" fmla="*/ 30 w 43"/>
                <a:gd name="T85" fmla="*/ 48 h 51"/>
                <a:gd name="T86" fmla="*/ 32 w 43"/>
                <a:gd name="T87" fmla="*/ 48 h 51"/>
                <a:gd name="T88" fmla="*/ 34 w 43"/>
                <a:gd name="T89" fmla="*/ 47 h 51"/>
                <a:gd name="T90" fmla="*/ 38 w 43"/>
                <a:gd name="T91" fmla="*/ 42 h 51"/>
                <a:gd name="T92" fmla="*/ 40 w 43"/>
                <a:gd name="T93" fmla="*/ 36 h 51"/>
                <a:gd name="T94" fmla="*/ 43 w 43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51">
                  <a:moveTo>
                    <a:pt x="43" y="36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3" y="49"/>
                  </a:cubicBezTo>
                  <a:cubicBezTo>
                    <a:pt x="4" y="48"/>
                    <a:pt x="5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1"/>
                    <a:pt x="35" y="9"/>
                    <a:pt x="33" y="7"/>
                  </a:cubicBezTo>
                  <a:cubicBezTo>
                    <a:pt x="32" y="5"/>
                    <a:pt x="30" y="4"/>
                    <a:pt x="29" y="4"/>
                  </a:cubicBezTo>
                  <a:cubicBezTo>
                    <a:pt x="28" y="4"/>
                    <a:pt x="27" y="4"/>
                    <a:pt x="26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3"/>
                    <a:pt x="26" y="22"/>
                    <a:pt x="27" y="21"/>
                  </a:cubicBezTo>
                  <a:cubicBezTo>
                    <a:pt x="27" y="21"/>
                    <a:pt x="28" y="20"/>
                    <a:pt x="28" y="19"/>
                  </a:cubicBezTo>
                  <a:cubicBezTo>
                    <a:pt x="28" y="17"/>
                    <a:pt x="28" y="16"/>
                    <a:pt x="29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8" y="33"/>
                    <a:pt x="28" y="32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6" y="28"/>
                    <a:pt x="25" y="27"/>
                    <a:pt x="24" y="27"/>
                  </a:cubicBezTo>
                  <a:cubicBezTo>
                    <a:pt x="23" y="27"/>
                    <a:pt x="22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1" y="48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3" y="48"/>
                    <a:pt x="34" y="47"/>
                    <a:pt x="34" y="47"/>
                  </a:cubicBezTo>
                  <a:cubicBezTo>
                    <a:pt x="36" y="46"/>
                    <a:pt x="37" y="44"/>
                    <a:pt x="38" y="42"/>
                  </a:cubicBezTo>
                  <a:cubicBezTo>
                    <a:pt x="39" y="39"/>
                    <a:pt x="40" y="38"/>
                    <a:pt x="40" y="36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 noEditPoints="1"/>
            </p:cNvSpPr>
            <p:nvPr userDrawn="1"/>
          </p:nvSpPr>
          <p:spPr bwMode="auto">
            <a:xfrm>
              <a:off x="3935364" y="1452985"/>
              <a:ext cx="187325" cy="192088"/>
            </a:xfrm>
            <a:custGeom>
              <a:avLst/>
              <a:gdLst>
                <a:gd name="T0" fmla="*/ 50 w 50"/>
                <a:gd name="T1" fmla="*/ 51 h 51"/>
                <a:gd name="T2" fmla="*/ 36 w 50"/>
                <a:gd name="T3" fmla="*/ 51 h 51"/>
                <a:gd name="T4" fmla="*/ 28 w 50"/>
                <a:gd name="T5" fmla="*/ 39 h 51"/>
                <a:gd name="T6" fmla="*/ 20 w 50"/>
                <a:gd name="T7" fmla="*/ 28 h 51"/>
                <a:gd name="T8" fmla="*/ 15 w 50"/>
                <a:gd name="T9" fmla="*/ 28 h 51"/>
                <a:gd name="T10" fmla="*/ 15 w 50"/>
                <a:gd name="T11" fmla="*/ 44 h 51"/>
                <a:gd name="T12" fmla="*/ 15 w 50"/>
                <a:gd name="T13" fmla="*/ 47 h 51"/>
                <a:gd name="T14" fmla="*/ 17 w 50"/>
                <a:gd name="T15" fmla="*/ 48 h 51"/>
                <a:gd name="T16" fmla="*/ 19 w 50"/>
                <a:gd name="T17" fmla="*/ 49 h 51"/>
                <a:gd name="T18" fmla="*/ 22 w 50"/>
                <a:gd name="T19" fmla="*/ 49 h 51"/>
                <a:gd name="T20" fmla="*/ 22 w 50"/>
                <a:gd name="T21" fmla="*/ 51 h 51"/>
                <a:gd name="T22" fmla="*/ 0 w 50"/>
                <a:gd name="T23" fmla="*/ 51 h 51"/>
                <a:gd name="T24" fmla="*/ 0 w 50"/>
                <a:gd name="T25" fmla="*/ 49 h 51"/>
                <a:gd name="T26" fmla="*/ 3 w 50"/>
                <a:gd name="T27" fmla="*/ 49 h 51"/>
                <a:gd name="T28" fmla="*/ 5 w 50"/>
                <a:gd name="T29" fmla="*/ 48 h 51"/>
                <a:gd name="T30" fmla="*/ 6 w 50"/>
                <a:gd name="T31" fmla="*/ 47 h 51"/>
                <a:gd name="T32" fmla="*/ 7 w 50"/>
                <a:gd name="T33" fmla="*/ 44 h 51"/>
                <a:gd name="T34" fmla="*/ 7 w 50"/>
                <a:gd name="T35" fmla="*/ 8 h 51"/>
                <a:gd name="T36" fmla="*/ 7 w 50"/>
                <a:gd name="T37" fmla="*/ 5 h 51"/>
                <a:gd name="T38" fmla="*/ 5 w 50"/>
                <a:gd name="T39" fmla="*/ 4 h 51"/>
                <a:gd name="T40" fmla="*/ 3 w 50"/>
                <a:gd name="T41" fmla="*/ 3 h 51"/>
                <a:gd name="T42" fmla="*/ 0 w 50"/>
                <a:gd name="T43" fmla="*/ 3 h 51"/>
                <a:gd name="T44" fmla="*/ 0 w 50"/>
                <a:gd name="T45" fmla="*/ 0 h 51"/>
                <a:gd name="T46" fmla="*/ 24 w 50"/>
                <a:gd name="T47" fmla="*/ 0 h 51"/>
                <a:gd name="T48" fmla="*/ 30 w 50"/>
                <a:gd name="T49" fmla="*/ 1 h 51"/>
                <a:gd name="T50" fmla="*/ 35 w 50"/>
                <a:gd name="T51" fmla="*/ 3 h 51"/>
                <a:gd name="T52" fmla="*/ 38 w 50"/>
                <a:gd name="T53" fmla="*/ 7 h 51"/>
                <a:gd name="T54" fmla="*/ 40 w 50"/>
                <a:gd name="T55" fmla="*/ 13 h 51"/>
                <a:gd name="T56" fmla="*/ 39 w 50"/>
                <a:gd name="T57" fmla="*/ 18 h 51"/>
                <a:gd name="T58" fmla="*/ 36 w 50"/>
                <a:gd name="T59" fmla="*/ 22 h 51"/>
                <a:gd name="T60" fmla="*/ 32 w 50"/>
                <a:gd name="T61" fmla="*/ 24 h 51"/>
                <a:gd name="T62" fmla="*/ 27 w 50"/>
                <a:gd name="T63" fmla="*/ 26 h 51"/>
                <a:gd name="T64" fmla="*/ 34 w 50"/>
                <a:gd name="T65" fmla="*/ 35 h 51"/>
                <a:gd name="T66" fmla="*/ 40 w 50"/>
                <a:gd name="T67" fmla="*/ 43 h 51"/>
                <a:gd name="T68" fmla="*/ 43 w 50"/>
                <a:gd name="T69" fmla="*/ 46 h 51"/>
                <a:gd name="T70" fmla="*/ 45 w 50"/>
                <a:gd name="T71" fmla="*/ 48 h 51"/>
                <a:gd name="T72" fmla="*/ 47 w 50"/>
                <a:gd name="T73" fmla="*/ 49 h 51"/>
                <a:gd name="T74" fmla="*/ 50 w 50"/>
                <a:gd name="T75" fmla="*/ 49 h 51"/>
                <a:gd name="T76" fmla="*/ 50 w 50"/>
                <a:gd name="T77" fmla="*/ 51 h 51"/>
                <a:gd name="T78" fmla="*/ 31 w 50"/>
                <a:gd name="T79" fmla="*/ 13 h 51"/>
                <a:gd name="T80" fmla="*/ 28 w 50"/>
                <a:gd name="T81" fmla="*/ 6 h 51"/>
                <a:gd name="T82" fmla="*/ 21 w 50"/>
                <a:gd name="T83" fmla="*/ 3 h 51"/>
                <a:gd name="T84" fmla="*/ 15 w 50"/>
                <a:gd name="T85" fmla="*/ 3 h 51"/>
                <a:gd name="T86" fmla="*/ 15 w 50"/>
                <a:gd name="T87" fmla="*/ 25 h 51"/>
                <a:gd name="T88" fmla="*/ 19 w 50"/>
                <a:gd name="T89" fmla="*/ 25 h 51"/>
                <a:gd name="T90" fmla="*/ 28 w 50"/>
                <a:gd name="T91" fmla="*/ 22 h 51"/>
                <a:gd name="T92" fmla="*/ 31 w 50"/>
                <a:gd name="T93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" h="51">
                  <a:moveTo>
                    <a:pt x="50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3" y="47"/>
                    <a:pt x="30" y="43"/>
                    <a:pt x="28" y="39"/>
                  </a:cubicBezTo>
                  <a:cubicBezTo>
                    <a:pt x="25" y="36"/>
                    <a:pt x="23" y="32"/>
                    <a:pt x="20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30" y="1"/>
                  </a:cubicBezTo>
                  <a:cubicBezTo>
                    <a:pt x="32" y="2"/>
                    <a:pt x="33" y="2"/>
                    <a:pt x="35" y="3"/>
                  </a:cubicBezTo>
                  <a:cubicBezTo>
                    <a:pt x="36" y="4"/>
                    <a:pt x="38" y="6"/>
                    <a:pt x="38" y="7"/>
                  </a:cubicBezTo>
                  <a:cubicBezTo>
                    <a:pt x="39" y="9"/>
                    <a:pt x="40" y="10"/>
                    <a:pt x="40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19"/>
                    <a:pt x="37" y="21"/>
                    <a:pt x="36" y="22"/>
                  </a:cubicBezTo>
                  <a:cubicBezTo>
                    <a:pt x="35" y="23"/>
                    <a:pt x="34" y="24"/>
                    <a:pt x="32" y="24"/>
                  </a:cubicBezTo>
                  <a:cubicBezTo>
                    <a:pt x="31" y="25"/>
                    <a:pt x="29" y="26"/>
                    <a:pt x="27" y="26"/>
                  </a:cubicBezTo>
                  <a:cubicBezTo>
                    <a:pt x="30" y="30"/>
                    <a:pt x="32" y="32"/>
                    <a:pt x="34" y="35"/>
                  </a:cubicBezTo>
                  <a:cubicBezTo>
                    <a:pt x="35" y="37"/>
                    <a:pt x="37" y="40"/>
                    <a:pt x="40" y="43"/>
                  </a:cubicBezTo>
                  <a:cubicBezTo>
                    <a:pt x="41" y="44"/>
                    <a:pt x="42" y="46"/>
                    <a:pt x="43" y="46"/>
                  </a:cubicBezTo>
                  <a:cubicBezTo>
                    <a:pt x="43" y="47"/>
                    <a:pt x="44" y="47"/>
                    <a:pt x="45" y="48"/>
                  </a:cubicBezTo>
                  <a:cubicBezTo>
                    <a:pt x="46" y="48"/>
                    <a:pt x="47" y="48"/>
                    <a:pt x="47" y="49"/>
                  </a:cubicBezTo>
                  <a:cubicBezTo>
                    <a:pt x="48" y="49"/>
                    <a:pt x="49" y="49"/>
                    <a:pt x="50" y="49"/>
                  </a:cubicBezTo>
                  <a:lnTo>
                    <a:pt x="50" y="51"/>
                  </a:lnTo>
                  <a:close/>
                  <a:moveTo>
                    <a:pt x="31" y="13"/>
                  </a:moveTo>
                  <a:cubicBezTo>
                    <a:pt x="31" y="10"/>
                    <a:pt x="30" y="8"/>
                    <a:pt x="28" y="6"/>
                  </a:cubicBezTo>
                  <a:cubicBezTo>
                    <a:pt x="26" y="4"/>
                    <a:pt x="24" y="3"/>
                    <a:pt x="2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5"/>
                    <a:pt x="25" y="24"/>
                    <a:pt x="28" y="22"/>
                  </a:cubicBezTo>
                  <a:cubicBezTo>
                    <a:pt x="30" y="20"/>
                    <a:pt x="31" y="17"/>
                    <a:pt x="3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 userDrawn="1"/>
          </p:nvSpPr>
          <p:spPr bwMode="auto">
            <a:xfrm>
              <a:off x="4130626" y="1449810"/>
              <a:ext cx="131763" cy="203200"/>
            </a:xfrm>
            <a:custGeom>
              <a:avLst/>
              <a:gdLst>
                <a:gd name="T0" fmla="*/ 31 w 35"/>
                <a:gd name="T1" fmla="*/ 29 h 54"/>
                <a:gd name="T2" fmla="*/ 34 w 35"/>
                <a:gd name="T3" fmla="*/ 33 h 54"/>
                <a:gd name="T4" fmla="*/ 35 w 35"/>
                <a:gd name="T5" fmla="*/ 38 h 54"/>
                <a:gd name="T6" fmla="*/ 30 w 35"/>
                <a:gd name="T7" fmla="*/ 49 h 54"/>
                <a:gd name="T8" fmla="*/ 17 w 35"/>
                <a:gd name="T9" fmla="*/ 54 h 54"/>
                <a:gd name="T10" fmla="*/ 10 w 35"/>
                <a:gd name="T11" fmla="*/ 52 h 54"/>
                <a:gd name="T12" fmla="*/ 5 w 35"/>
                <a:gd name="T13" fmla="*/ 50 h 54"/>
                <a:gd name="T14" fmla="*/ 3 w 35"/>
                <a:gd name="T15" fmla="*/ 52 h 54"/>
                <a:gd name="T16" fmla="*/ 0 w 35"/>
                <a:gd name="T17" fmla="*/ 52 h 54"/>
                <a:gd name="T18" fmla="*/ 0 w 35"/>
                <a:gd name="T19" fmla="*/ 35 h 54"/>
                <a:gd name="T20" fmla="*/ 2 w 35"/>
                <a:gd name="T21" fmla="*/ 35 h 54"/>
                <a:gd name="T22" fmla="*/ 5 w 35"/>
                <a:gd name="T23" fmla="*/ 41 h 54"/>
                <a:gd name="T24" fmla="*/ 8 w 35"/>
                <a:gd name="T25" fmla="*/ 46 h 54"/>
                <a:gd name="T26" fmla="*/ 12 w 35"/>
                <a:gd name="T27" fmla="*/ 49 h 54"/>
                <a:gd name="T28" fmla="*/ 18 w 35"/>
                <a:gd name="T29" fmla="*/ 50 h 54"/>
                <a:gd name="T30" fmla="*/ 22 w 35"/>
                <a:gd name="T31" fmla="*/ 50 h 54"/>
                <a:gd name="T32" fmla="*/ 25 w 35"/>
                <a:gd name="T33" fmla="*/ 48 h 54"/>
                <a:gd name="T34" fmla="*/ 27 w 35"/>
                <a:gd name="T35" fmla="*/ 45 h 54"/>
                <a:gd name="T36" fmla="*/ 28 w 35"/>
                <a:gd name="T37" fmla="*/ 41 h 54"/>
                <a:gd name="T38" fmla="*/ 26 w 35"/>
                <a:gd name="T39" fmla="*/ 36 h 54"/>
                <a:gd name="T40" fmla="*/ 21 w 35"/>
                <a:gd name="T41" fmla="*/ 32 h 54"/>
                <a:gd name="T42" fmla="*/ 15 w 35"/>
                <a:gd name="T43" fmla="*/ 30 h 54"/>
                <a:gd name="T44" fmla="*/ 10 w 35"/>
                <a:gd name="T45" fmla="*/ 28 h 54"/>
                <a:gd name="T46" fmla="*/ 3 w 35"/>
                <a:gd name="T47" fmla="*/ 22 h 54"/>
                <a:gd name="T48" fmla="*/ 1 w 35"/>
                <a:gd name="T49" fmla="*/ 14 h 54"/>
                <a:gd name="T50" fmla="*/ 2 w 35"/>
                <a:gd name="T51" fmla="*/ 9 h 54"/>
                <a:gd name="T52" fmla="*/ 6 w 35"/>
                <a:gd name="T53" fmla="*/ 4 h 54"/>
                <a:gd name="T54" fmla="*/ 11 w 35"/>
                <a:gd name="T55" fmla="*/ 1 h 54"/>
                <a:gd name="T56" fmla="*/ 16 w 35"/>
                <a:gd name="T57" fmla="*/ 0 h 54"/>
                <a:gd name="T58" fmla="*/ 23 w 35"/>
                <a:gd name="T59" fmla="*/ 1 h 54"/>
                <a:gd name="T60" fmla="*/ 28 w 35"/>
                <a:gd name="T61" fmla="*/ 4 h 54"/>
                <a:gd name="T62" fmla="*/ 29 w 35"/>
                <a:gd name="T63" fmla="*/ 1 h 54"/>
                <a:gd name="T64" fmla="*/ 32 w 35"/>
                <a:gd name="T65" fmla="*/ 1 h 54"/>
                <a:gd name="T66" fmla="*/ 32 w 35"/>
                <a:gd name="T67" fmla="*/ 18 h 54"/>
                <a:gd name="T68" fmla="*/ 30 w 35"/>
                <a:gd name="T69" fmla="*/ 18 h 54"/>
                <a:gd name="T70" fmla="*/ 28 w 35"/>
                <a:gd name="T71" fmla="*/ 13 h 54"/>
                <a:gd name="T72" fmla="*/ 25 w 35"/>
                <a:gd name="T73" fmla="*/ 8 h 54"/>
                <a:gd name="T74" fmla="*/ 21 w 35"/>
                <a:gd name="T75" fmla="*/ 5 h 54"/>
                <a:gd name="T76" fmla="*/ 16 w 35"/>
                <a:gd name="T77" fmla="*/ 3 h 54"/>
                <a:gd name="T78" fmla="*/ 10 w 35"/>
                <a:gd name="T79" fmla="*/ 6 h 54"/>
                <a:gd name="T80" fmla="*/ 8 w 35"/>
                <a:gd name="T81" fmla="*/ 11 h 54"/>
                <a:gd name="T82" fmla="*/ 9 w 35"/>
                <a:gd name="T83" fmla="*/ 17 h 54"/>
                <a:gd name="T84" fmla="*/ 14 w 35"/>
                <a:gd name="T85" fmla="*/ 20 h 54"/>
                <a:gd name="T86" fmla="*/ 19 w 35"/>
                <a:gd name="T87" fmla="*/ 22 h 54"/>
                <a:gd name="T88" fmla="*/ 24 w 35"/>
                <a:gd name="T89" fmla="*/ 24 h 54"/>
                <a:gd name="T90" fmla="*/ 28 w 35"/>
                <a:gd name="T91" fmla="*/ 26 h 54"/>
                <a:gd name="T92" fmla="*/ 31 w 35"/>
                <a:gd name="T93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54">
                  <a:moveTo>
                    <a:pt x="31" y="29"/>
                  </a:moveTo>
                  <a:cubicBezTo>
                    <a:pt x="32" y="30"/>
                    <a:pt x="33" y="32"/>
                    <a:pt x="34" y="33"/>
                  </a:cubicBezTo>
                  <a:cubicBezTo>
                    <a:pt x="34" y="34"/>
                    <a:pt x="35" y="36"/>
                    <a:pt x="35" y="38"/>
                  </a:cubicBezTo>
                  <a:cubicBezTo>
                    <a:pt x="35" y="43"/>
                    <a:pt x="33" y="46"/>
                    <a:pt x="30" y="49"/>
                  </a:cubicBezTo>
                  <a:cubicBezTo>
                    <a:pt x="26" y="52"/>
                    <a:pt x="22" y="54"/>
                    <a:pt x="17" y="54"/>
                  </a:cubicBezTo>
                  <a:cubicBezTo>
                    <a:pt x="15" y="54"/>
                    <a:pt x="13" y="53"/>
                    <a:pt x="10" y="52"/>
                  </a:cubicBezTo>
                  <a:cubicBezTo>
                    <a:pt x="8" y="52"/>
                    <a:pt x="6" y="51"/>
                    <a:pt x="5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7"/>
                    <a:pt x="4" y="39"/>
                    <a:pt x="5" y="41"/>
                  </a:cubicBezTo>
                  <a:cubicBezTo>
                    <a:pt x="5" y="43"/>
                    <a:pt x="6" y="44"/>
                    <a:pt x="8" y="46"/>
                  </a:cubicBezTo>
                  <a:cubicBezTo>
                    <a:pt x="9" y="47"/>
                    <a:pt x="10" y="48"/>
                    <a:pt x="12" y="49"/>
                  </a:cubicBezTo>
                  <a:cubicBezTo>
                    <a:pt x="14" y="50"/>
                    <a:pt x="16" y="50"/>
                    <a:pt x="18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3" y="49"/>
                    <a:pt x="24" y="49"/>
                    <a:pt x="25" y="48"/>
                  </a:cubicBezTo>
                  <a:cubicBezTo>
                    <a:pt x="26" y="47"/>
                    <a:pt x="27" y="46"/>
                    <a:pt x="27" y="45"/>
                  </a:cubicBezTo>
                  <a:cubicBezTo>
                    <a:pt x="27" y="44"/>
                    <a:pt x="28" y="43"/>
                    <a:pt x="28" y="41"/>
                  </a:cubicBezTo>
                  <a:cubicBezTo>
                    <a:pt x="28" y="39"/>
                    <a:pt x="27" y="37"/>
                    <a:pt x="26" y="36"/>
                  </a:cubicBezTo>
                  <a:cubicBezTo>
                    <a:pt x="25" y="34"/>
                    <a:pt x="23" y="33"/>
                    <a:pt x="21" y="32"/>
                  </a:cubicBezTo>
                  <a:cubicBezTo>
                    <a:pt x="19" y="31"/>
                    <a:pt x="17" y="30"/>
                    <a:pt x="15" y="30"/>
                  </a:cubicBezTo>
                  <a:cubicBezTo>
                    <a:pt x="13" y="29"/>
                    <a:pt x="12" y="28"/>
                    <a:pt x="10" y="28"/>
                  </a:cubicBezTo>
                  <a:cubicBezTo>
                    <a:pt x="7" y="26"/>
                    <a:pt x="5" y="25"/>
                    <a:pt x="3" y="22"/>
                  </a:cubicBezTo>
                  <a:cubicBezTo>
                    <a:pt x="2" y="20"/>
                    <a:pt x="1" y="18"/>
                    <a:pt x="1" y="14"/>
                  </a:cubicBezTo>
                  <a:cubicBezTo>
                    <a:pt x="1" y="12"/>
                    <a:pt x="1" y="10"/>
                    <a:pt x="2" y="9"/>
                  </a:cubicBezTo>
                  <a:cubicBezTo>
                    <a:pt x="3" y="7"/>
                    <a:pt x="4" y="6"/>
                    <a:pt x="6" y="4"/>
                  </a:cubicBezTo>
                  <a:cubicBezTo>
                    <a:pt x="7" y="3"/>
                    <a:pt x="9" y="2"/>
                    <a:pt x="11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5" y="2"/>
                    <a:pt x="26" y="3"/>
                    <a:pt x="28" y="4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6"/>
                    <a:pt x="28" y="15"/>
                    <a:pt x="28" y="13"/>
                  </a:cubicBezTo>
                  <a:cubicBezTo>
                    <a:pt x="27" y="11"/>
                    <a:pt x="26" y="9"/>
                    <a:pt x="25" y="8"/>
                  </a:cubicBezTo>
                  <a:cubicBezTo>
                    <a:pt x="24" y="7"/>
                    <a:pt x="23" y="6"/>
                    <a:pt x="21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4" y="3"/>
                    <a:pt x="12" y="4"/>
                    <a:pt x="10" y="6"/>
                  </a:cubicBezTo>
                  <a:cubicBezTo>
                    <a:pt x="9" y="7"/>
                    <a:pt x="8" y="9"/>
                    <a:pt x="8" y="11"/>
                  </a:cubicBezTo>
                  <a:cubicBezTo>
                    <a:pt x="8" y="13"/>
                    <a:pt x="8" y="15"/>
                    <a:pt x="9" y="17"/>
                  </a:cubicBezTo>
                  <a:cubicBezTo>
                    <a:pt x="10" y="18"/>
                    <a:pt x="12" y="19"/>
                    <a:pt x="14" y="20"/>
                  </a:cubicBezTo>
                  <a:cubicBezTo>
                    <a:pt x="16" y="21"/>
                    <a:pt x="17" y="22"/>
                    <a:pt x="19" y="22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5" y="25"/>
                    <a:pt x="27" y="26"/>
                    <a:pt x="28" y="26"/>
                  </a:cubicBezTo>
                  <a:cubicBezTo>
                    <a:pt x="29" y="27"/>
                    <a:pt x="30" y="28"/>
                    <a:pt x="3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 userDrawn="1"/>
          </p:nvSpPr>
          <p:spPr bwMode="auto">
            <a:xfrm>
              <a:off x="4281439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7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7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6" y="46"/>
                    <a:pt x="16" y="46"/>
                  </a:cubicBezTo>
                  <a:cubicBezTo>
                    <a:pt x="16" y="47"/>
                    <a:pt x="17" y="47"/>
                    <a:pt x="18" y="48"/>
                  </a:cubicBezTo>
                  <a:cubicBezTo>
                    <a:pt x="18" y="48"/>
                    <a:pt x="19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 userDrawn="1"/>
          </p:nvSpPr>
          <p:spPr bwMode="auto">
            <a:xfrm>
              <a:off x="4383039" y="1452985"/>
              <a:ext cx="165100" cy="192088"/>
            </a:xfrm>
            <a:custGeom>
              <a:avLst/>
              <a:gdLst>
                <a:gd name="T0" fmla="*/ 44 w 44"/>
                <a:gd name="T1" fmla="*/ 14 h 51"/>
                <a:gd name="T2" fmla="*/ 42 w 44"/>
                <a:gd name="T3" fmla="*/ 14 h 51"/>
                <a:gd name="T4" fmla="*/ 40 w 44"/>
                <a:gd name="T5" fmla="*/ 11 h 51"/>
                <a:gd name="T6" fmla="*/ 38 w 44"/>
                <a:gd name="T7" fmla="*/ 8 h 51"/>
                <a:gd name="T8" fmla="*/ 36 w 44"/>
                <a:gd name="T9" fmla="*/ 5 h 51"/>
                <a:gd name="T10" fmla="*/ 34 w 44"/>
                <a:gd name="T11" fmla="*/ 4 h 51"/>
                <a:gd name="T12" fmla="*/ 31 w 44"/>
                <a:gd name="T13" fmla="*/ 3 h 51"/>
                <a:gd name="T14" fmla="*/ 28 w 44"/>
                <a:gd name="T15" fmla="*/ 3 h 51"/>
                <a:gd name="T16" fmla="*/ 26 w 44"/>
                <a:gd name="T17" fmla="*/ 3 h 51"/>
                <a:gd name="T18" fmla="*/ 26 w 44"/>
                <a:gd name="T19" fmla="*/ 44 h 51"/>
                <a:gd name="T20" fmla="*/ 26 w 44"/>
                <a:gd name="T21" fmla="*/ 46 h 51"/>
                <a:gd name="T22" fmla="*/ 28 w 44"/>
                <a:gd name="T23" fmla="*/ 48 h 51"/>
                <a:gd name="T24" fmla="*/ 31 w 44"/>
                <a:gd name="T25" fmla="*/ 48 h 51"/>
                <a:gd name="T26" fmla="*/ 34 w 44"/>
                <a:gd name="T27" fmla="*/ 49 h 51"/>
                <a:gd name="T28" fmla="*/ 34 w 44"/>
                <a:gd name="T29" fmla="*/ 51 h 51"/>
                <a:gd name="T30" fmla="*/ 10 w 44"/>
                <a:gd name="T31" fmla="*/ 51 h 51"/>
                <a:gd name="T32" fmla="*/ 10 w 44"/>
                <a:gd name="T33" fmla="*/ 49 h 51"/>
                <a:gd name="T34" fmla="*/ 13 w 44"/>
                <a:gd name="T35" fmla="*/ 49 h 51"/>
                <a:gd name="T36" fmla="*/ 16 w 44"/>
                <a:gd name="T37" fmla="*/ 48 h 51"/>
                <a:gd name="T38" fmla="*/ 17 w 44"/>
                <a:gd name="T39" fmla="*/ 47 h 51"/>
                <a:gd name="T40" fmla="*/ 18 w 44"/>
                <a:gd name="T41" fmla="*/ 44 h 51"/>
                <a:gd name="T42" fmla="*/ 18 w 44"/>
                <a:gd name="T43" fmla="*/ 3 h 51"/>
                <a:gd name="T44" fmla="*/ 16 w 44"/>
                <a:gd name="T45" fmla="*/ 3 h 51"/>
                <a:gd name="T46" fmla="*/ 13 w 44"/>
                <a:gd name="T47" fmla="*/ 3 h 51"/>
                <a:gd name="T48" fmla="*/ 10 w 44"/>
                <a:gd name="T49" fmla="*/ 4 h 51"/>
                <a:gd name="T50" fmla="*/ 7 w 44"/>
                <a:gd name="T51" fmla="*/ 5 h 51"/>
                <a:gd name="T52" fmla="*/ 5 w 44"/>
                <a:gd name="T53" fmla="*/ 8 h 51"/>
                <a:gd name="T54" fmla="*/ 3 w 44"/>
                <a:gd name="T55" fmla="*/ 11 h 51"/>
                <a:gd name="T56" fmla="*/ 2 w 44"/>
                <a:gd name="T57" fmla="*/ 14 h 51"/>
                <a:gd name="T58" fmla="*/ 0 w 44"/>
                <a:gd name="T59" fmla="*/ 14 h 51"/>
                <a:gd name="T60" fmla="*/ 0 w 44"/>
                <a:gd name="T61" fmla="*/ 0 h 51"/>
                <a:gd name="T62" fmla="*/ 44 w 44"/>
                <a:gd name="T63" fmla="*/ 0 h 51"/>
                <a:gd name="T64" fmla="*/ 44 w 44"/>
                <a:gd name="T65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51">
                  <a:moveTo>
                    <a:pt x="44" y="14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1" y="13"/>
                    <a:pt x="41" y="12"/>
                    <a:pt x="40" y="11"/>
                  </a:cubicBezTo>
                  <a:cubicBezTo>
                    <a:pt x="40" y="10"/>
                    <a:pt x="39" y="9"/>
                    <a:pt x="38" y="8"/>
                  </a:cubicBezTo>
                  <a:cubicBezTo>
                    <a:pt x="38" y="7"/>
                    <a:pt x="37" y="6"/>
                    <a:pt x="36" y="5"/>
                  </a:cubicBezTo>
                  <a:cubicBezTo>
                    <a:pt x="35" y="4"/>
                    <a:pt x="34" y="4"/>
                    <a:pt x="34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9" y="3"/>
                    <a:pt x="28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6"/>
                    <a:pt x="26" y="46"/>
                  </a:cubicBezTo>
                  <a:cubicBezTo>
                    <a:pt x="26" y="47"/>
                    <a:pt x="27" y="47"/>
                    <a:pt x="28" y="48"/>
                  </a:cubicBezTo>
                  <a:cubicBezTo>
                    <a:pt x="28" y="48"/>
                    <a:pt x="29" y="48"/>
                    <a:pt x="31" y="48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3" y="49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6" y="48"/>
                    <a:pt x="17" y="47"/>
                    <a:pt x="17" y="47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4" y="9"/>
                    <a:pt x="4" y="10"/>
                    <a:pt x="3" y="11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 userDrawn="1"/>
          </p:nvSpPr>
          <p:spPr bwMode="auto">
            <a:xfrm>
              <a:off x="4559251" y="1452985"/>
              <a:ext cx="184150" cy="192088"/>
            </a:xfrm>
            <a:custGeom>
              <a:avLst/>
              <a:gdLst>
                <a:gd name="T0" fmla="*/ 49 w 49"/>
                <a:gd name="T1" fmla="*/ 3 h 51"/>
                <a:gd name="T2" fmla="*/ 47 w 49"/>
                <a:gd name="T3" fmla="*/ 4 h 51"/>
                <a:gd name="T4" fmla="*/ 45 w 49"/>
                <a:gd name="T5" fmla="*/ 4 h 51"/>
                <a:gd name="T6" fmla="*/ 43 w 49"/>
                <a:gd name="T7" fmla="*/ 6 h 51"/>
                <a:gd name="T8" fmla="*/ 41 w 49"/>
                <a:gd name="T9" fmla="*/ 8 h 51"/>
                <a:gd name="T10" fmla="*/ 36 w 49"/>
                <a:gd name="T11" fmla="*/ 16 h 51"/>
                <a:gd name="T12" fmla="*/ 30 w 49"/>
                <a:gd name="T13" fmla="*/ 26 h 51"/>
                <a:gd name="T14" fmla="*/ 28 w 49"/>
                <a:gd name="T15" fmla="*/ 30 h 51"/>
                <a:gd name="T16" fmla="*/ 28 w 49"/>
                <a:gd name="T17" fmla="*/ 34 h 51"/>
                <a:gd name="T18" fmla="*/ 28 w 49"/>
                <a:gd name="T19" fmla="*/ 44 h 51"/>
                <a:gd name="T20" fmla="*/ 29 w 49"/>
                <a:gd name="T21" fmla="*/ 46 h 51"/>
                <a:gd name="T22" fmla="*/ 30 w 49"/>
                <a:gd name="T23" fmla="*/ 48 h 51"/>
                <a:gd name="T24" fmla="*/ 33 w 49"/>
                <a:gd name="T25" fmla="*/ 48 h 51"/>
                <a:gd name="T26" fmla="*/ 36 w 49"/>
                <a:gd name="T27" fmla="*/ 49 h 51"/>
                <a:gd name="T28" fmla="*/ 36 w 49"/>
                <a:gd name="T29" fmla="*/ 51 h 51"/>
                <a:gd name="T30" fmla="*/ 12 w 49"/>
                <a:gd name="T31" fmla="*/ 51 h 51"/>
                <a:gd name="T32" fmla="*/ 12 w 49"/>
                <a:gd name="T33" fmla="*/ 49 h 51"/>
                <a:gd name="T34" fmla="*/ 15 w 49"/>
                <a:gd name="T35" fmla="*/ 49 h 51"/>
                <a:gd name="T36" fmla="*/ 18 w 49"/>
                <a:gd name="T37" fmla="*/ 48 h 51"/>
                <a:gd name="T38" fmla="*/ 20 w 49"/>
                <a:gd name="T39" fmla="*/ 47 h 51"/>
                <a:gd name="T40" fmla="*/ 20 w 49"/>
                <a:gd name="T41" fmla="*/ 44 h 51"/>
                <a:gd name="T42" fmla="*/ 20 w 49"/>
                <a:gd name="T43" fmla="*/ 32 h 51"/>
                <a:gd name="T44" fmla="*/ 20 w 49"/>
                <a:gd name="T45" fmla="*/ 30 h 51"/>
                <a:gd name="T46" fmla="*/ 18 w 49"/>
                <a:gd name="T47" fmla="*/ 26 h 51"/>
                <a:gd name="T48" fmla="*/ 13 w 49"/>
                <a:gd name="T49" fmla="*/ 17 h 51"/>
                <a:gd name="T50" fmla="*/ 9 w 49"/>
                <a:gd name="T51" fmla="*/ 9 h 51"/>
                <a:gd name="T52" fmla="*/ 7 w 49"/>
                <a:gd name="T53" fmla="*/ 6 h 51"/>
                <a:gd name="T54" fmla="*/ 5 w 49"/>
                <a:gd name="T55" fmla="*/ 4 h 51"/>
                <a:gd name="T56" fmla="*/ 2 w 49"/>
                <a:gd name="T57" fmla="*/ 3 h 51"/>
                <a:gd name="T58" fmla="*/ 0 w 49"/>
                <a:gd name="T59" fmla="*/ 3 h 51"/>
                <a:gd name="T60" fmla="*/ 0 w 49"/>
                <a:gd name="T61" fmla="*/ 0 h 51"/>
                <a:gd name="T62" fmla="*/ 22 w 49"/>
                <a:gd name="T63" fmla="*/ 0 h 51"/>
                <a:gd name="T64" fmla="*/ 22 w 49"/>
                <a:gd name="T65" fmla="*/ 3 h 51"/>
                <a:gd name="T66" fmla="*/ 17 w 49"/>
                <a:gd name="T67" fmla="*/ 4 h 51"/>
                <a:gd name="T68" fmla="*/ 15 w 49"/>
                <a:gd name="T69" fmla="*/ 5 h 51"/>
                <a:gd name="T70" fmla="*/ 16 w 49"/>
                <a:gd name="T71" fmla="*/ 6 h 51"/>
                <a:gd name="T72" fmla="*/ 16 w 49"/>
                <a:gd name="T73" fmla="*/ 7 h 51"/>
                <a:gd name="T74" fmla="*/ 17 w 49"/>
                <a:gd name="T75" fmla="*/ 9 h 51"/>
                <a:gd name="T76" fmla="*/ 18 w 49"/>
                <a:gd name="T77" fmla="*/ 11 h 51"/>
                <a:gd name="T78" fmla="*/ 22 w 49"/>
                <a:gd name="T79" fmla="*/ 18 h 51"/>
                <a:gd name="T80" fmla="*/ 26 w 49"/>
                <a:gd name="T81" fmla="*/ 26 h 51"/>
                <a:gd name="T82" fmla="*/ 35 w 49"/>
                <a:gd name="T83" fmla="*/ 12 h 51"/>
                <a:gd name="T84" fmla="*/ 38 w 49"/>
                <a:gd name="T85" fmla="*/ 6 h 51"/>
                <a:gd name="T86" fmla="*/ 37 w 49"/>
                <a:gd name="T87" fmla="*/ 4 h 51"/>
                <a:gd name="T88" fmla="*/ 36 w 49"/>
                <a:gd name="T89" fmla="*/ 4 h 51"/>
                <a:gd name="T90" fmla="*/ 34 w 49"/>
                <a:gd name="T91" fmla="*/ 3 h 51"/>
                <a:gd name="T92" fmla="*/ 31 w 49"/>
                <a:gd name="T93" fmla="*/ 3 h 51"/>
                <a:gd name="T94" fmla="*/ 31 w 49"/>
                <a:gd name="T95" fmla="*/ 0 h 51"/>
                <a:gd name="T96" fmla="*/ 49 w 49"/>
                <a:gd name="T97" fmla="*/ 0 h 51"/>
                <a:gd name="T98" fmla="*/ 49 w 49"/>
                <a:gd name="T9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1">
                  <a:moveTo>
                    <a:pt x="49" y="3"/>
                  </a:moveTo>
                  <a:cubicBezTo>
                    <a:pt x="49" y="3"/>
                    <a:pt x="48" y="3"/>
                    <a:pt x="47" y="4"/>
                  </a:cubicBezTo>
                  <a:cubicBezTo>
                    <a:pt x="46" y="4"/>
                    <a:pt x="46" y="4"/>
                    <a:pt x="45" y="4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3" y="6"/>
                    <a:pt x="42" y="7"/>
                    <a:pt x="41" y="8"/>
                  </a:cubicBezTo>
                  <a:cubicBezTo>
                    <a:pt x="39" y="11"/>
                    <a:pt x="38" y="13"/>
                    <a:pt x="36" y="16"/>
                  </a:cubicBezTo>
                  <a:cubicBezTo>
                    <a:pt x="35" y="19"/>
                    <a:pt x="33" y="22"/>
                    <a:pt x="30" y="26"/>
                  </a:cubicBezTo>
                  <a:cubicBezTo>
                    <a:pt x="29" y="28"/>
                    <a:pt x="29" y="29"/>
                    <a:pt x="28" y="30"/>
                  </a:cubicBezTo>
                  <a:cubicBezTo>
                    <a:pt x="28" y="31"/>
                    <a:pt x="28" y="32"/>
                    <a:pt x="28" y="3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6"/>
                    <a:pt x="29" y="46"/>
                  </a:cubicBezTo>
                  <a:cubicBezTo>
                    <a:pt x="29" y="47"/>
                    <a:pt x="29" y="47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9" y="48"/>
                    <a:pt x="20" y="47"/>
                    <a:pt x="20" y="47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19" y="29"/>
                    <a:pt x="19" y="28"/>
                    <a:pt x="18" y="26"/>
                  </a:cubicBezTo>
                  <a:cubicBezTo>
                    <a:pt x="17" y="24"/>
                    <a:pt x="15" y="21"/>
                    <a:pt x="13" y="17"/>
                  </a:cubicBezTo>
                  <a:cubicBezTo>
                    <a:pt x="12" y="14"/>
                    <a:pt x="10" y="11"/>
                    <a:pt x="9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7" y="8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0" y="13"/>
                    <a:pt x="21" y="16"/>
                    <a:pt x="22" y="18"/>
                  </a:cubicBezTo>
                  <a:cubicBezTo>
                    <a:pt x="23" y="20"/>
                    <a:pt x="25" y="23"/>
                    <a:pt x="26" y="26"/>
                  </a:cubicBezTo>
                  <a:cubicBezTo>
                    <a:pt x="30" y="20"/>
                    <a:pt x="33" y="15"/>
                    <a:pt x="35" y="12"/>
                  </a:cubicBezTo>
                  <a:cubicBezTo>
                    <a:pt x="37" y="8"/>
                    <a:pt x="38" y="6"/>
                    <a:pt x="38" y="6"/>
                  </a:cubicBezTo>
                  <a:cubicBezTo>
                    <a:pt x="38" y="5"/>
                    <a:pt x="38" y="5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 userDrawn="1"/>
          </p:nvSpPr>
          <p:spPr bwMode="auto">
            <a:xfrm>
              <a:off x="2306589" y="714797"/>
              <a:ext cx="327025" cy="461963"/>
            </a:xfrm>
            <a:custGeom>
              <a:avLst/>
              <a:gdLst>
                <a:gd name="T0" fmla="*/ 67 w 87"/>
                <a:gd name="T1" fmla="*/ 93 h 122"/>
                <a:gd name="T2" fmla="*/ 63 w 87"/>
                <a:gd name="T3" fmla="*/ 93 h 122"/>
                <a:gd name="T4" fmla="*/ 50 w 87"/>
                <a:gd name="T5" fmla="*/ 98 h 122"/>
                <a:gd name="T6" fmla="*/ 33 w 87"/>
                <a:gd name="T7" fmla="*/ 98 h 122"/>
                <a:gd name="T8" fmla="*/ 33 w 87"/>
                <a:gd name="T9" fmla="*/ 97 h 122"/>
                <a:gd name="T10" fmla="*/ 44 w 87"/>
                <a:gd name="T11" fmla="*/ 86 h 122"/>
                <a:gd name="T12" fmla="*/ 44 w 87"/>
                <a:gd name="T13" fmla="*/ 73 h 122"/>
                <a:gd name="T14" fmla="*/ 59 w 87"/>
                <a:gd name="T15" fmla="*/ 68 h 122"/>
                <a:gd name="T16" fmla="*/ 71 w 87"/>
                <a:gd name="T17" fmla="*/ 63 h 122"/>
                <a:gd name="T18" fmla="*/ 80 w 87"/>
                <a:gd name="T19" fmla="*/ 51 h 122"/>
                <a:gd name="T20" fmla="*/ 81 w 87"/>
                <a:gd name="T21" fmla="*/ 44 h 122"/>
                <a:gd name="T22" fmla="*/ 81 w 87"/>
                <a:gd name="T23" fmla="*/ 41 h 122"/>
                <a:gd name="T24" fmla="*/ 68 w 87"/>
                <a:gd name="T25" fmla="*/ 36 h 122"/>
                <a:gd name="T26" fmla="*/ 64 w 87"/>
                <a:gd name="T27" fmla="*/ 31 h 122"/>
                <a:gd name="T28" fmla="*/ 63 w 87"/>
                <a:gd name="T29" fmla="*/ 28 h 122"/>
                <a:gd name="T30" fmla="*/ 62 w 87"/>
                <a:gd name="T31" fmla="*/ 27 h 122"/>
                <a:gd name="T32" fmla="*/ 58 w 87"/>
                <a:gd name="T33" fmla="*/ 28 h 122"/>
                <a:gd name="T34" fmla="*/ 57 w 87"/>
                <a:gd name="T35" fmla="*/ 29 h 122"/>
                <a:gd name="T36" fmla="*/ 57 w 87"/>
                <a:gd name="T37" fmla="*/ 30 h 122"/>
                <a:gd name="T38" fmla="*/ 57 w 87"/>
                <a:gd name="T39" fmla="*/ 41 h 122"/>
                <a:gd name="T40" fmla="*/ 49 w 87"/>
                <a:gd name="T41" fmla="*/ 46 h 122"/>
                <a:gd name="T42" fmla="*/ 44 w 87"/>
                <a:gd name="T43" fmla="*/ 52 h 122"/>
                <a:gd name="T44" fmla="*/ 39 w 87"/>
                <a:gd name="T45" fmla="*/ 50 h 122"/>
                <a:gd name="T46" fmla="*/ 22 w 87"/>
                <a:gd name="T47" fmla="*/ 8 h 122"/>
                <a:gd name="T48" fmla="*/ 13 w 87"/>
                <a:gd name="T49" fmla="*/ 0 h 122"/>
                <a:gd name="T50" fmla="*/ 9 w 87"/>
                <a:gd name="T51" fmla="*/ 11 h 122"/>
                <a:gd name="T52" fmla="*/ 9 w 87"/>
                <a:gd name="T53" fmla="*/ 13 h 122"/>
                <a:gd name="T54" fmla="*/ 3 w 87"/>
                <a:gd name="T55" fmla="*/ 38 h 122"/>
                <a:gd name="T56" fmla="*/ 0 w 87"/>
                <a:gd name="T57" fmla="*/ 53 h 122"/>
                <a:gd name="T58" fmla="*/ 7 w 87"/>
                <a:gd name="T59" fmla="*/ 81 h 122"/>
                <a:gd name="T60" fmla="*/ 8 w 87"/>
                <a:gd name="T61" fmla="*/ 91 h 122"/>
                <a:gd name="T62" fmla="*/ 21 w 87"/>
                <a:gd name="T63" fmla="*/ 117 h 122"/>
                <a:gd name="T64" fmla="*/ 41 w 87"/>
                <a:gd name="T65" fmla="*/ 119 h 122"/>
                <a:gd name="T66" fmla="*/ 46 w 87"/>
                <a:gd name="T67" fmla="*/ 115 h 122"/>
                <a:gd name="T68" fmla="*/ 53 w 87"/>
                <a:gd name="T69" fmla="*/ 115 h 122"/>
                <a:gd name="T70" fmla="*/ 72 w 87"/>
                <a:gd name="T71" fmla="*/ 110 h 122"/>
                <a:gd name="T72" fmla="*/ 82 w 87"/>
                <a:gd name="T73" fmla="*/ 104 h 122"/>
                <a:gd name="T74" fmla="*/ 87 w 87"/>
                <a:gd name="T75" fmla="*/ 94 h 122"/>
                <a:gd name="T76" fmla="*/ 86 w 87"/>
                <a:gd name="T77" fmla="*/ 88 h 122"/>
                <a:gd name="T78" fmla="*/ 67 w 87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" h="122">
                  <a:moveTo>
                    <a:pt x="67" y="93"/>
                  </a:moveTo>
                  <a:cubicBezTo>
                    <a:pt x="66" y="93"/>
                    <a:pt x="64" y="93"/>
                    <a:pt x="63" y="93"/>
                  </a:cubicBezTo>
                  <a:cubicBezTo>
                    <a:pt x="59" y="95"/>
                    <a:pt x="54" y="96"/>
                    <a:pt x="50" y="98"/>
                  </a:cubicBezTo>
                  <a:cubicBezTo>
                    <a:pt x="45" y="99"/>
                    <a:pt x="38" y="102"/>
                    <a:pt x="33" y="98"/>
                  </a:cubicBezTo>
                  <a:cubicBezTo>
                    <a:pt x="33" y="98"/>
                    <a:pt x="33" y="98"/>
                    <a:pt x="33" y="97"/>
                  </a:cubicBezTo>
                  <a:cubicBezTo>
                    <a:pt x="37" y="93"/>
                    <a:pt x="37" y="90"/>
                    <a:pt x="44" y="86"/>
                  </a:cubicBezTo>
                  <a:cubicBezTo>
                    <a:pt x="44" y="82"/>
                    <a:pt x="46" y="76"/>
                    <a:pt x="44" y="73"/>
                  </a:cubicBezTo>
                  <a:cubicBezTo>
                    <a:pt x="44" y="66"/>
                    <a:pt x="53" y="69"/>
                    <a:pt x="59" y="68"/>
                  </a:cubicBezTo>
                  <a:cubicBezTo>
                    <a:pt x="63" y="67"/>
                    <a:pt x="68" y="65"/>
                    <a:pt x="71" y="63"/>
                  </a:cubicBezTo>
                  <a:cubicBezTo>
                    <a:pt x="75" y="61"/>
                    <a:pt x="78" y="56"/>
                    <a:pt x="80" y="51"/>
                  </a:cubicBezTo>
                  <a:cubicBezTo>
                    <a:pt x="81" y="50"/>
                    <a:pt x="80" y="46"/>
                    <a:pt x="81" y="44"/>
                  </a:cubicBezTo>
                  <a:cubicBezTo>
                    <a:pt x="81" y="43"/>
                    <a:pt x="81" y="42"/>
                    <a:pt x="81" y="41"/>
                  </a:cubicBezTo>
                  <a:cubicBezTo>
                    <a:pt x="81" y="40"/>
                    <a:pt x="70" y="37"/>
                    <a:pt x="68" y="36"/>
                  </a:cubicBezTo>
                  <a:cubicBezTo>
                    <a:pt x="67" y="35"/>
                    <a:pt x="64" y="33"/>
                    <a:pt x="64" y="31"/>
                  </a:cubicBezTo>
                  <a:cubicBezTo>
                    <a:pt x="63" y="30"/>
                    <a:pt x="64" y="29"/>
                    <a:pt x="63" y="28"/>
                  </a:cubicBezTo>
                  <a:cubicBezTo>
                    <a:pt x="63" y="27"/>
                    <a:pt x="62" y="27"/>
                    <a:pt x="62" y="27"/>
                  </a:cubicBezTo>
                  <a:cubicBezTo>
                    <a:pt x="59" y="27"/>
                    <a:pt x="59" y="27"/>
                    <a:pt x="58" y="28"/>
                  </a:cubicBezTo>
                  <a:cubicBezTo>
                    <a:pt x="58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4"/>
                    <a:pt x="57" y="37"/>
                    <a:pt x="57" y="41"/>
                  </a:cubicBezTo>
                  <a:cubicBezTo>
                    <a:pt x="56" y="43"/>
                    <a:pt x="51" y="45"/>
                    <a:pt x="49" y="46"/>
                  </a:cubicBezTo>
                  <a:cubicBezTo>
                    <a:pt x="47" y="48"/>
                    <a:pt x="45" y="50"/>
                    <a:pt x="44" y="52"/>
                  </a:cubicBezTo>
                  <a:cubicBezTo>
                    <a:pt x="41" y="52"/>
                    <a:pt x="41" y="51"/>
                    <a:pt x="39" y="50"/>
                  </a:cubicBezTo>
                  <a:cubicBezTo>
                    <a:pt x="36" y="32"/>
                    <a:pt x="34" y="17"/>
                    <a:pt x="22" y="8"/>
                  </a:cubicBezTo>
                  <a:cubicBezTo>
                    <a:pt x="19" y="6"/>
                    <a:pt x="17" y="2"/>
                    <a:pt x="13" y="0"/>
                  </a:cubicBezTo>
                  <a:cubicBezTo>
                    <a:pt x="12" y="4"/>
                    <a:pt x="10" y="7"/>
                    <a:pt x="9" y="11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7" y="21"/>
                    <a:pt x="5" y="30"/>
                    <a:pt x="3" y="38"/>
                  </a:cubicBezTo>
                  <a:cubicBezTo>
                    <a:pt x="3" y="40"/>
                    <a:pt x="0" y="51"/>
                    <a:pt x="0" y="53"/>
                  </a:cubicBezTo>
                  <a:cubicBezTo>
                    <a:pt x="2" y="62"/>
                    <a:pt x="5" y="73"/>
                    <a:pt x="7" y="81"/>
                  </a:cubicBezTo>
                  <a:cubicBezTo>
                    <a:pt x="8" y="85"/>
                    <a:pt x="7" y="88"/>
                    <a:pt x="8" y="91"/>
                  </a:cubicBezTo>
                  <a:cubicBezTo>
                    <a:pt x="10" y="98"/>
                    <a:pt x="16" y="114"/>
                    <a:pt x="21" y="117"/>
                  </a:cubicBezTo>
                  <a:cubicBezTo>
                    <a:pt x="26" y="120"/>
                    <a:pt x="34" y="122"/>
                    <a:pt x="41" y="119"/>
                  </a:cubicBezTo>
                  <a:cubicBezTo>
                    <a:pt x="43" y="118"/>
                    <a:pt x="45" y="115"/>
                    <a:pt x="46" y="115"/>
                  </a:cubicBezTo>
                  <a:cubicBezTo>
                    <a:pt x="49" y="115"/>
                    <a:pt x="51" y="115"/>
                    <a:pt x="53" y="115"/>
                  </a:cubicBezTo>
                  <a:cubicBezTo>
                    <a:pt x="59" y="113"/>
                    <a:pt x="66" y="111"/>
                    <a:pt x="72" y="110"/>
                  </a:cubicBezTo>
                  <a:cubicBezTo>
                    <a:pt x="74" y="109"/>
                    <a:pt x="80" y="106"/>
                    <a:pt x="82" y="104"/>
                  </a:cubicBezTo>
                  <a:cubicBezTo>
                    <a:pt x="84" y="102"/>
                    <a:pt x="84" y="97"/>
                    <a:pt x="87" y="94"/>
                  </a:cubicBezTo>
                  <a:cubicBezTo>
                    <a:pt x="87" y="91"/>
                    <a:pt x="87" y="90"/>
                    <a:pt x="86" y="88"/>
                  </a:cubicBezTo>
                  <a:cubicBezTo>
                    <a:pt x="78" y="88"/>
                    <a:pt x="73" y="91"/>
                    <a:pt x="67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 userDrawn="1"/>
          </p:nvSpPr>
          <p:spPr bwMode="auto">
            <a:xfrm>
              <a:off x="1919239" y="627485"/>
              <a:ext cx="282575" cy="644525"/>
            </a:xfrm>
            <a:custGeom>
              <a:avLst/>
              <a:gdLst>
                <a:gd name="T0" fmla="*/ 74 w 75"/>
                <a:gd name="T1" fmla="*/ 59 h 170"/>
                <a:gd name="T2" fmla="*/ 73 w 75"/>
                <a:gd name="T3" fmla="*/ 42 h 170"/>
                <a:gd name="T4" fmla="*/ 72 w 75"/>
                <a:gd name="T5" fmla="*/ 30 h 170"/>
                <a:gd name="T6" fmla="*/ 42 w 75"/>
                <a:gd name="T7" fmla="*/ 7 h 170"/>
                <a:gd name="T8" fmla="*/ 33 w 75"/>
                <a:gd name="T9" fmla="*/ 1 h 170"/>
                <a:gd name="T10" fmla="*/ 30 w 75"/>
                <a:gd name="T11" fmla="*/ 4 h 170"/>
                <a:gd name="T12" fmla="*/ 37 w 75"/>
                <a:gd name="T13" fmla="*/ 16 h 170"/>
                <a:gd name="T14" fmla="*/ 42 w 75"/>
                <a:gd name="T15" fmla="*/ 23 h 170"/>
                <a:gd name="T16" fmla="*/ 51 w 75"/>
                <a:gd name="T17" fmla="*/ 35 h 170"/>
                <a:gd name="T18" fmla="*/ 52 w 75"/>
                <a:gd name="T19" fmla="*/ 71 h 170"/>
                <a:gd name="T20" fmla="*/ 52 w 75"/>
                <a:gd name="T21" fmla="*/ 80 h 170"/>
                <a:gd name="T22" fmla="*/ 51 w 75"/>
                <a:gd name="T23" fmla="*/ 90 h 170"/>
                <a:gd name="T24" fmla="*/ 44 w 75"/>
                <a:gd name="T25" fmla="*/ 86 h 170"/>
                <a:gd name="T26" fmla="*/ 39 w 75"/>
                <a:gd name="T27" fmla="*/ 85 h 170"/>
                <a:gd name="T28" fmla="*/ 33 w 75"/>
                <a:gd name="T29" fmla="*/ 81 h 170"/>
                <a:gd name="T30" fmla="*/ 26 w 75"/>
                <a:gd name="T31" fmla="*/ 80 h 170"/>
                <a:gd name="T32" fmla="*/ 17 w 75"/>
                <a:gd name="T33" fmla="*/ 77 h 170"/>
                <a:gd name="T34" fmla="*/ 14 w 75"/>
                <a:gd name="T35" fmla="*/ 79 h 170"/>
                <a:gd name="T36" fmla="*/ 19 w 75"/>
                <a:gd name="T37" fmla="*/ 88 h 170"/>
                <a:gd name="T38" fmla="*/ 19 w 75"/>
                <a:gd name="T39" fmla="*/ 91 h 170"/>
                <a:gd name="T40" fmla="*/ 21 w 75"/>
                <a:gd name="T41" fmla="*/ 101 h 170"/>
                <a:gd name="T42" fmla="*/ 18 w 75"/>
                <a:gd name="T43" fmla="*/ 112 h 170"/>
                <a:gd name="T44" fmla="*/ 2 w 75"/>
                <a:gd name="T45" fmla="*/ 143 h 170"/>
                <a:gd name="T46" fmla="*/ 1 w 75"/>
                <a:gd name="T47" fmla="*/ 144 h 170"/>
                <a:gd name="T48" fmla="*/ 1 w 75"/>
                <a:gd name="T49" fmla="*/ 146 h 170"/>
                <a:gd name="T50" fmla="*/ 6 w 75"/>
                <a:gd name="T51" fmla="*/ 169 h 170"/>
                <a:gd name="T52" fmla="*/ 7 w 75"/>
                <a:gd name="T53" fmla="*/ 170 h 170"/>
                <a:gd name="T54" fmla="*/ 15 w 75"/>
                <a:gd name="T55" fmla="*/ 170 h 170"/>
                <a:gd name="T56" fmla="*/ 24 w 75"/>
                <a:gd name="T57" fmla="*/ 161 h 170"/>
                <a:gd name="T58" fmla="*/ 36 w 75"/>
                <a:gd name="T59" fmla="*/ 153 h 170"/>
                <a:gd name="T60" fmla="*/ 38 w 75"/>
                <a:gd name="T61" fmla="*/ 151 h 170"/>
                <a:gd name="T62" fmla="*/ 50 w 75"/>
                <a:gd name="T63" fmla="*/ 141 h 170"/>
                <a:gd name="T64" fmla="*/ 51 w 75"/>
                <a:gd name="T65" fmla="*/ 141 h 170"/>
                <a:gd name="T66" fmla="*/ 51 w 75"/>
                <a:gd name="T67" fmla="*/ 147 h 170"/>
                <a:gd name="T68" fmla="*/ 53 w 75"/>
                <a:gd name="T69" fmla="*/ 165 h 170"/>
                <a:gd name="T70" fmla="*/ 58 w 75"/>
                <a:gd name="T71" fmla="*/ 164 h 170"/>
                <a:gd name="T72" fmla="*/ 65 w 75"/>
                <a:gd name="T73" fmla="*/ 154 h 170"/>
                <a:gd name="T74" fmla="*/ 72 w 75"/>
                <a:gd name="T75" fmla="*/ 124 h 170"/>
                <a:gd name="T76" fmla="*/ 72 w 75"/>
                <a:gd name="T77" fmla="*/ 113 h 170"/>
                <a:gd name="T78" fmla="*/ 74 w 75"/>
                <a:gd name="T79" fmla="*/ 80 h 170"/>
                <a:gd name="T80" fmla="*/ 75 w 75"/>
                <a:gd name="T81" fmla="*/ 66 h 170"/>
                <a:gd name="T82" fmla="*/ 74 w 75"/>
                <a:gd name="T83" fmla="*/ 59 h 170"/>
                <a:gd name="T84" fmla="*/ 51 w 75"/>
                <a:gd name="T85" fmla="*/ 122 h 170"/>
                <a:gd name="T86" fmla="*/ 51 w 75"/>
                <a:gd name="T87" fmla="*/ 128 h 170"/>
                <a:gd name="T88" fmla="*/ 44 w 75"/>
                <a:gd name="T89" fmla="*/ 132 h 170"/>
                <a:gd name="T90" fmla="*/ 40 w 75"/>
                <a:gd name="T91" fmla="*/ 136 h 170"/>
                <a:gd name="T92" fmla="*/ 31 w 75"/>
                <a:gd name="T93" fmla="*/ 139 h 170"/>
                <a:gd name="T94" fmla="*/ 24 w 75"/>
                <a:gd name="T95" fmla="*/ 144 h 170"/>
                <a:gd name="T96" fmla="*/ 13 w 75"/>
                <a:gd name="T97" fmla="*/ 146 h 170"/>
                <a:gd name="T98" fmla="*/ 12 w 75"/>
                <a:gd name="T99" fmla="*/ 145 h 170"/>
                <a:gd name="T100" fmla="*/ 17 w 75"/>
                <a:gd name="T101" fmla="*/ 135 h 170"/>
                <a:gd name="T102" fmla="*/ 30 w 75"/>
                <a:gd name="T103" fmla="*/ 118 h 170"/>
                <a:gd name="T104" fmla="*/ 31 w 75"/>
                <a:gd name="T105" fmla="*/ 115 h 170"/>
                <a:gd name="T106" fmla="*/ 36 w 75"/>
                <a:gd name="T107" fmla="*/ 108 h 170"/>
                <a:gd name="T108" fmla="*/ 49 w 75"/>
                <a:gd name="T109" fmla="*/ 99 h 170"/>
                <a:gd name="T110" fmla="*/ 51 w 75"/>
                <a:gd name="T111" fmla="*/ 99 h 170"/>
                <a:gd name="T112" fmla="*/ 51 w 75"/>
                <a:gd name="T113" fmla="*/ 114 h 170"/>
                <a:gd name="T114" fmla="*/ 51 w 75"/>
                <a:gd name="T115" fmla="*/ 12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" h="170">
                  <a:moveTo>
                    <a:pt x="74" y="59"/>
                  </a:moveTo>
                  <a:cubicBezTo>
                    <a:pt x="74" y="53"/>
                    <a:pt x="74" y="46"/>
                    <a:pt x="73" y="42"/>
                  </a:cubicBezTo>
                  <a:cubicBezTo>
                    <a:pt x="72" y="38"/>
                    <a:pt x="74" y="33"/>
                    <a:pt x="72" y="30"/>
                  </a:cubicBezTo>
                  <a:cubicBezTo>
                    <a:pt x="68" y="20"/>
                    <a:pt x="51" y="12"/>
                    <a:pt x="42" y="7"/>
                  </a:cubicBezTo>
                  <a:cubicBezTo>
                    <a:pt x="38" y="5"/>
                    <a:pt x="38" y="2"/>
                    <a:pt x="33" y="1"/>
                  </a:cubicBezTo>
                  <a:cubicBezTo>
                    <a:pt x="32" y="0"/>
                    <a:pt x="30" y="3"/>
                    <a:pt x="30" y="4"/>
                  </a:cubicBezTo>
                  <a:cubicBezTo>
                    <a:pt x="29" y="10"/>
                    <a:pt x="34" y="12"/>
                    <a:pt x="37" y="16"/>
                  </a:cubicBezTo>
                  <a:cubicBezTo>
                    <a:pt x="39" y="18"/>
                    <a:pt x="40" y="21"/>
                    <a:pt x="42" y="23"/>
                  </a:cubicBezTo>
                  <a:cubicBezTo>
                    <a:pt x="45" y="27"/>
                    <a:pt x="49" y="30"/>
                    <a:pt x="51" y="35"/>
                  </a:cubicBezTo>
                  <a:cubicBezTo>
                    <a:pt x="54" y="43"/>
                    <a:pt x="54" y="63"/>
                    <a:pt x="52" y="71"/>
                  </a:cubicBezTo>
                  <a:cubicBezTo>
                    <a:pt x="52" y="74"/>
                    <a:pt x="52" y="77"/>
                    <a:pt x="52" y="80"/>
                  </a:cubicBezTo>
                  <a:cubicBezTo>
                    <a:pt x="52" y="84"/>
                    <a:pt x="51" y="87"/>
                    <a:pt x="51" y="90"/>
                  </a:cubicBezTo>
                  <a:cubicBezTo>
                    <a:pt x="49" y="89"/>
                    <a:pt x="47" y="87"/>
                    <a:pt x="44" y="86"/>
                  </a:cubicBezTo>
                  <a:cubicBezTo>
                    <a:pt x="43" y="86"/>
                    <a:pt x="41" y="85"/>
                    <a:pt x="39" y="85"/>
                  </a:cubicBezTo>
                  <a:cubicBezTo>
                    <a:pt x="37" y="84"/>
                    <a:pt x="36" y="82"/>
                    <a:pt x="33" y="81"/>
                  </a:cubicBezTo>
                  <a:cubicBezTo>
                    <a:pt x="31" y="80"/>
                    <a:pt x="28" y="81"/>
                    <a:pt x="26" y="80"/>
                  </a:cubicBezTo>
                  <a:cubicBezTo>
                    <a:pt x="23" y="79"/>
                    <a:pt x="22" y="77"/>
                    <a:pt x="17" y="77"/>
                  </a:cubicBezTo>
                  <a:cubicBezTo>
                    <a:pt x="16" y="77"/>
                    <a:pt x="14" y="78"/>
                    <a:pt x="14" y="79"/>
                  </a:cubicBezTo>
                  <a:cubicBezTo>
                    <a:pt x="15" y="83"/>
                    <a:pt x="18" y="84"/>
                    <a:pt x="19" y="88"/>
                  </a:cubicBezTo>
                  <a:cubicBezTo>
                    <a:pt x="19" y="89"/>
                    <a:pt x="19" y="90"/>
                    <a:pt x="19" y="91"/>
                  </a:cubicBezTo>
                  <a:cubicBezTo>
                    <a:pt x="20" y="94"/>
                    <a:pt x="21" y="98"/>
                    <a:pt x="21" y="101"/>
                  </a:cubicBezTo>
                  <a:cubicBezTo>
                    <a:pt x="22" y="106"/>
                    <a:pt x="19" y="109"/>
                    <a:pt x="18" y="112"/>
                  </a:cubicBezTo>
                  <a:cubicBezTo>
                    <a:pt x="14" y="124"/>
                    <a:pt x="12" y="137"/>
                    <a:pt x="2" y="143"/>
                  </a:cubicBezTo>
                  <a:cubicBezTo>
                    <a:pt x="2" y="144"/>
                    <a:pt x="2" y="144"/>
                    <a:pt x="1" y="144"/>
                  </a:cubicBezTo>
                  <a:cubicBezTo>
                    <a:pt x="1" y="145"/>
                    <a:pt x="1" y="146"/>
                    <a:pt x="1" y="146"/>
                  </a:cubicBezTo>
                  <a:cubicBezTo>
                    <a:pt x="1" y="153"/>
                    <a:pt x="0" y="167"/>
                    <a:pt x="6" y="169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8" y="170"/>
                    <a:pt x="14" y="170"/>
                    <a:pt x="15" y="170"/>
                  </a:cubicBezTo>
                  <a:cubicBezTo>
                    <a:pt x="17" y="169"/>
                    <a:pt x="21" y="162"/>
                    <a:pt x="24" y="161"/>
                  </a:cubicBezTo>
                  <a:cubicBezTo>
                    <a:pt x="28" y="158"/>
                    <a:pt x="32" y="156"/>
                    <a:pt x="36" y="153"/>
                  </a:cubicBezTo>
                  <a:cubicBezTo>
                    <a:pt x="37" y="152"/>
                    <a:pt x="38" y="151"/>
                    <a:pt x="38" y="151"/>
                  </a:cubicBezTo>
                  <a:cubicBezTo>
                    <a:pt x="42" y="148"/>
                    <a:pt x="46" y="144"/>
                    <a:pt x="50" y="141"/>
                  </a:cubicBezTo>
                  <a:cubicBezTo>
                    <a:pt x="50" y="141"/>
                    <a:pt x="51" y="141"/>
                    <a:pt x="51" y="141"/>
                  </a:cubicBezTo>
                  <a:cubicBezTo>
                    <a:pt x="51" y="142"/>
                    <a:pt x="52" y="146"/>
                    <a:pt x="51" y="147"/>
                  </a:cubicBezTo>
                  <a:cubicBezTo>
                    <a:pt x="51" y="155"/>
                    <a:pt x="50" y="160"/>
                    <a:pt x="53" y="165"/>
                  </a:cubicBezTo>
                  <a:cubicBezTo>
                    <a:pt x="55" y="165"/>
                    <a:pt x="57" y="165"/>
                    <a:pt x="58" y="164"/>
                  </a:cubicBezTo>
                  <a:cubicBezTo>
                    <a:pt x="62" y="163"/>
                    <a:pt x="63" y="157"/>
                    <a:pt x="65" y="154"/>
                  </a:cubicBezTo>
                  <a:cubicBezTo>
                    <a:pt x="69" y="145"/>
                    <a:pt x="70" y="134"/>
                    <a:pt x="72" y="124"/>
                  </a:cubicBezTo>
                  <a:cubicBezTo>
                    <a:pt x="72" y="120"/>
                    <a:pt x="72" y="117"/>
                    <a:pt x="72" y="113"/>
                  </a:cubicBezTo>
                  <a:cubicBezTo>
                    <a:pt x="75" y="103"/>
                    <a:pt x="74" y="91"/>
                    <a:pt x="74" y="80"/>
                  </a:cubicBezTo>
                  <a:cubicBezTo>
                    <a:pt x="74" y="75"/>
                    <a:pt x="74" y="71"/>
                    <a:pt x="75" y="66"/>
                  </a:cubicBezTo>
                  <a:cubicBezTo>
                    <a:pt x="74" y="64"/>
                    <a:pt x="74" y="61"/>
                    <a:pt x="74" y="59"/>
                  </a:cubicBezTo>
                  <a:close/>
                  <a:moveTo>
                    <a:pt x="51" y="122"/>
                  </a:moveTo>
                  <a:cubicBezTo>
                    <a:pt x="51" y="124"/>
                    <a:pt x="51" y="126"/>
                    <a:pt x="51" y="128"/>
                  </a:cubicBezTo>
                  <a:cubicBezTo>
                    <a:pt x="50" y="130"/>
                    <a:pt x="46" y="131"/>
                    <a:pt x="44" y="132"/>
                  </a:cubicBezTo>
                  <a:cubicBezTo>
                    <a:pt x="43" y="133"/>
                    <a:pt x="41" y="135"/>
                    <a:pt x="40" y="136"/>
                  </a:cubicBezTo>
                  <a:cubicBezTo>
                    <a:pt x="37" y="137"/>
                    <a:pt x="34" y="137"/>
                    <a:pt x="31" y="139"/>
                  </a:cubicBezTo>
                  <a:cubicBezTo>
                    <a:pt x="29" y="140"/>
                    <a:pt x="26" y="142"/>
                    <a:pt x="24" y="144"/>
                  </a:cubicBezTo>
                  <a:cubicBezTo>
                    <a:pt x="22" y="145"/>
                    <a:pt x="16" y="148"/>
                    <a:pt x="13" y="146"/>
                  </a:cubicBezTo>
                  <a:cubicBezTo>
                    <a:pt x="12" y="146"/>
                    <a:pt x="12" y="145"/>
                    <a:pt x="12" y="145"/>
                  </a:cubicBezTo>
                  <a:cubicBezTo>
                    <a:pt x="12" y="141"/>
                    <a:pt x="15" y="138"/>
                    <a:pt x="17" y="135"/>
                  </a:cubicBezTo>
                  <a:cubicBezTo>
                    <a:pt x="21" y="129"/>
                    <a:pt x="26" y="124"/>
                    <a:pt x="30" y="118"/>
                  </a:cubicBezTo>
                  <a:cubicBezTo>
                    <a:pt x="30" y="117"/>
                    <a:pt x="31" y="116"/>
                    <a:pt x="31" y="115"/>
                  </a:cubicBezTo>
                  <a:cubicBezTo>
                    <a:pt x="32" y="113"/>
                    <a:pt x="35" y="111"/>
                    <a:pt x="36" y="108"/>
                  </a:cubicBezTo>
                  <a:cubicBezTo>
                    <a:pt x="44" y="108"/>
                    <a:pt x="48" y="104"/>
                    <a:pt x="49" y="99"/>
                  </a:cubicBezTo>
                  <a:cubicBezTo>
                    <a:pt x="50" y="99"/>
                    <a:pt x="51" y="99"/>
                    <a:pt x="51" y="99"/>
                  </a:cubicBezTo>
                  <a:cubicBezTo>
                    <a:pt x="51" y="104"/>
                    <a:pt x="52" y="109"/>
                    <a:pt x="51" y="114"/>
                  </a:cubicBezTo>
                  <a:cubicBezTo>
                    <a:pt x="51" y="117"/>
                    <a:pt x="52" y="121"/>
                    <a:pt x="51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 userDrawn="1"/>
          </p:nvSpPr>
          <p:spPr bwMode="auto">
            <a:xfrm>
              <a:off x="4246514" y="684635"/>
              <a:ext cx="158750" cy="219075"/>
            </a:xfrm>
            <a:custGeom>
              <a:avLst/>
              <a:gdLst>
                <a:gd name="T0" fmla="*/ 14 w 42"/>
                <a:gd name="T1" fmla="*/ 25 h 58"/>
                <a:gd name="T2" fmla="*/ 19 w 42"/>
                <a:gd name="T3" fmla="*/ 30 h 58"/>
                <a:gd name="T4" fmla="*/ 28 w 42"/>
                <a:gd name="T5" fmla="*/ 58 h 58"/>
                <a:gd name="T6" fmla="*/ 42 w 42"/>
                <a:gd name="T7" fmla="*/ 47 h 58"/>
                <a:gd name="T8" fmla="*/ 25 w 42"/>
                <a:gd name="T9" fmla="*/ 15 h 58"/>
                <a:gd name="T10" fmla="*/ 13 w 42"/>
                <a:gd name="T11" fmla="*/ 9 h 58"/>
                <a:gd name="T12" fmla="*/ 2 w 42"/>
                <a:gd name="T13" fmla="*/ 0 h 58"/>
                <a:gd name="T14" fmla="*/ 0 w 42"/>
                <a:gd name="T15" fmla="*/ 2 h 58"/>
                <a:gd name="T16" fmla="*/ 0 w 42"/>
                <a:gd name="T17" fmla="*/ 9 h 58"/>
                <a:gd name="T18" fmla="*/ 5 w 42"/>
                <a:gd name="T19" fmla="*/ 13 h 58"/>
                <a:gd name="T20" fmla="*/ 14 w 42"/>
                <a:gd name="T21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8">
                  <a:moveTo>
                    <a:pt x="14" y="25"/>
                  </a:moveTo>
                  <a:cubicBezTo>
                    <a:pt x="15" y="27"/>
                    <a:pt x="18" y="28"/>
                    <a:pt x="19" y="30"/>
                  </a:cubicBezTo>
                  <a:cubicBezTo>
                    <a:pt x="24" y="37"/>
                    <a:pt x="25" y="50"/>
                    <a:pt x="28" y="58"/>
                  </a:cubicBezTo>
                  <a:cubicBezTo>
                    <a:pt x="35" y="58"/>
                    <a:pt x="39" y="51"/>
                    <a:pt x="42" y="47"/>
                  </a:cubicBezTo>
                  <a:cubicBezTo>
                    <a:pt x="42" y="36"/>
                    <a:pt x="31" y="19"/>
                    <a:pt x="25" y="15"/>
                  </a:cubicBezTo>
                  <a:cubicBezTo>
                    <a:pt x="21" y="12"/>
                    <a:pt x="17" y="11"/>
                    <a:pt x="13" y="9"/>
                  </a:cubicBezTo>
                  <a:cubicBezTo>
                    <a:pt x="9" y="6"/>
                    <a:pt x="7" y="2"/>
                    <a:pt x="2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2" y="10"/>
                    <a:pt x="3" y="12"/>
                    <a:pt x="5" y="13"/>
                  </a:cubicBezTo>
                  <a:cubicBezTo>
                    <a:pt x="8" y="17"/>
                    <a:pt x="11" y="21"/>
                    <a:pt x="1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 noEditPoints="1"/>
            </p:cNvSpPr>
            <p:nvPr userDrawn="1"/>
          </p:nvSpPr>
          <p:spPr bwMode="auto">
            <a:xfrm>
              <a:off x="4276676" y="529060"/>
              <a:ext cx="474663" cy="533400"/>
            </a:xfrm>
            <a:custGeom>
              <a:avLst/>
              <a:gdLst>
                <a:gd name="T0" fmla="*/ 120 w 126"/>
                <a:gd name="T1" fmla="*/ 50 h 141"/>
                <a:gd name="T2" fmla="*/ 114 w 126"/>
                <a:gd name="T3" fmla="*/ 33 h 141"/>
                <a:gd name="T4" fmla="*/ 105 w 126"/>
                <a:gd name="T5" fmla="*/ 32 h 141"/>
                <a:gd name="T6" fmla="*/ 79 w 126"/>
                <a:gd name="T7" fmla="*/ 40 h 141"/>
                <a:gd name="T8" fmla="*/ 86 w 126"/>
                <a:gd name="T9" fmla="*/ 19 h 141"/>
                <a:gd name="T10" fmla="*/ 82 w 126"/>
                <a:gd name="T11" fmla="*/ 1 h 141"/>
                <a:gd name="T12" fmla="*/ 67 w 126"/>
                <a:gd name="T13" fmla="*/ 30 h 141"/>
                <a:gd name="T14" fmla="*/ 46 w 126"/>
                <a:gd name="T15" fmla="*/ 34 h 141"/>
                <a:gd name="T16" fmla="*/ 48 w 126"/>
                <a:gd name="T17" fmla="*/ 44 h 141"/>
                <a:gd name="T18" fmla="*/ 50 w 126"/>
                <a:gd name="T19" fmla="*/ 52 h 141"/>
                <a:gd name="T20" fmla="*/ 60 w 126"/>
                <a:gd name="T21" fmla="*/ 54 h 141"/>
                <a:gd name="T22" fmla="*/ 43 w 126"/>
                <a:gd name="T23" fmla="*/ 66 h 141"/>
                <a:gd name="T24" fmla="*/ 46 w 126"/>
                <a:gd name="T25" fmla="*/ 72 h 141"/>
                <a:gd name="T26" fmla="*/ 37 w 126"/>
                <a:gd name="T27" fmla="*/ 90 h 141"/>
                <a:gd name="T28" fmla="*/ 53 w 126"/>
                <a:gd name="T29" fmla="*/ 79 h 141"/>
                <a:gd name="T30" fmla="*/ 62 w 126"/>
                <a:gd name="T31" fmla="*/ 90 h 141"/>
                <a:gd name="T32" fmla="*/ 79 w 126"/>
                <a:gd name="T33" fmla="*/ 90 h 141"/>
                <a:gd name="T34" fmla="*/ 73 w 126"/>
                <a:gd name="T35" fmla="*/ 94 h 141"/>
                <a:gd name="T36" fmla="*/ 37 w 126"/>
                <a:gd name="T37" fmla="*/ 113 h 141"/>
                <a:gd name="T38" fmla="*/ 0 w 126"/>
                <a:gd name="T39" fmla="*/ 135 h 141"/>
                <a:gd name="T40" fmla="*/ 0 w 126"/>
                <a:gd name="T41" fmla="*/ 139 h 141"/>
                <a:gd name="T42" fmla="*/ 68 w 126"/>
                <a:gd name="T43" fmla="*/ 111 h 141"/>
                <a:gd name="T44" fmla="*/ 85 w 126"/>
                <a:gd name="T45" fmla="*/ 98 h 141"/>
                <a:gd name="T46" fmla="*/ 83 w 126"/>
                <a:gd name="T47" fmla="*/ 104 h 141"/>
                <a:gd name="T48" fmla="*/ 75 w 126"/>
                <a:gd name="T49" fmla="*/ 114 h 141"/>
                <a:gd name="T50" fmla="*/ 61 w 126"/>
                <a:gd name="T51" fmla="*/ 127 h 141"/>
                <a:gd name="T52" fmla="*/ 78 w 126"/>
                <a:gd name="T53" fmla="*/ 124 h 141"/>
                <a:gd name="T54" fmla="*/ 92 w 126"/>
                <a:gd name="T55" fmla="*/ 116 h 141"/>
                <a:gd name="T56" fmla="*/ 100 w 126"/>
                <a:gd name="T57" fmla="*/ 87 h 141"/>
                <a:gd name="T58" fmla="*/ 100 w 126"/>
                <a:gd name="T59" fmla="*/ 78 h 141"/>
                <a:gd name="T60" fmla="*/ 81 w 126"/>
                <a:gd name="T61" fmla="*/ 80 h 141"/>
                <a:gd name="T62" fmla="*/ 75 w 126"/>
                <a:gd name="T63" fmla="*/ 63 h 141"/>
                <a:gd name="T64" fmla="*/ 68 w 126"/>
                <a:gd name="T65" fmla="*/ 74 h 141"/>
                <a:gd name="T66" fmla="*/ 76 w 126"/>
                <a:gd name="T67" fmla="*/ 48 h 141"/>
                <a:gd name="T68" fmla="*/ 86 w 126"/>
                <a:gd name="T6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" h="141">
                  <a:moveTo>
                    <a:pt x="100" y="78"/>
                  </a:moveTo>
                  <a:cubicBezTo>
                    <a:pt x="106" y="69"/>
                    <a:pt x="115" y="61"/>
                    <a:pt x="120" y="50"/>
                  </a:cubicBezTo>
                  <a:cubicBezTo>
                    <a:pt x="121" y="47"/>
                    <a:pt x="126" y="39"/>
                    <a:pt x="123" y="35"/>
                  </a:cubicBezTo>
                  <a:cubicBezTo>
                    <a:pt x="121" y="33"/>
                    <a:pt x="117" y="34"/>
                    <a:pt x="114" y="33"/>
                  </a:cubicBezTo>
                  <a:cubicBezTo>
                    <a:pt x="113" y="33"/>
                    <a:pt x="112" y="31"/>
                    <a:pt x="111" y="31"/>
                  </a:cubicBezTo>
                  <a:cubicBezTo>
                    <a:pt x="109" y="30"/>
                    <a:pt x="106" y="32"/>
                    <a:pt x="105" y="32"/>
                  </a:cubicBezTo>
                  <a:cubicBezTo>
                    <a:pt x="100" y="34"/>
                    <a:pt x="95" y="35"/>
                    <a:pt x="90" y="37"/>
                  </a:cubicBezTo>
                  <a:cubicBezTo>
                    <a:pt x="88" y="38"/>
                    <a:pt x="81" y="41"/>
                    <a:pt x="79" y="40"/>
                  </a:cubicBezTo>
                  <a:cubicBezTo>
                    <a:pt x="78" y="40"/>
                    <a:pt x="78" y="39"/>
                    <a:pt x="77" y="39"/>
                  </a:cubicBezTo>
                  <a:cubicBezTo>
                    <a:pt x="78" y="31"/>
                    <a:pt x="84" y="26"/>
                    <a:pt x="86" y="19"/>
                  </a:cubicBezTo>
                  <a:cubicBezTo>
                    <a:pt x="87" y="17"/>
                    <a:pt x="90" y="12"/>
                    <a:pt x="88" y="10"/>
                  </a:cubicBezTo>
                  <a:cubicBezTo>
                    <a:pt x="88" y="6"/>
                    <a:pt x="84" y="3"/>
                    <a:pt x="82" y="1"/>
                  </a:cubicBezTo>
                  <a:cubicBezTo>
                    <a:pt x="81" y="0"/>
                    <a:pt x="78" y="1"/>
                    <a:pt x="78" y="3"/>
                  </a:cubicBezTo>
                  <a:cubicBezTo>
                    <a:pt x="78" y="14"/>
                    <a:pt x="73" y="26"/>
                    <a:pt x="67" y="30"/>
                  </a:cubicBezTo>
                  <a:cubicBezTo>
                    <a:pt x="65" y="31"/>
                    <a:pt x="63" y="31"/>
                    <a:pt x="60" y="32"/>
                  </a:cubicBezTo>
                  <a:cubicBezTo>
                    <a:pt x="56" y="33"/>
                    <a:pt x="51" y="38"/>
                    <a:pt x="46" y="34"/>
                  </a:cubicBezTo>
                  <a:cubicBezTo>
                    <a:pt x="44" y="34"/>
                    <a:pt x="43" y="34"/>
                    <a:pt x="42" y="35"/>
                  </a:cubicBezTo>
                  <a:cubicBezTo>
                    <a:pt x="42" y="40"/>
                    <a:pt x="45" y="43"/>
                    <a:pt x="48" y="44"/>
                  </a:cubicBezTo>
                  <a:cubicBezTo>
                    <a:pt x="49" y="45"/>
                    <a:pt x="52" y="45"/>
                    <a:pt x="55" y="44"/>
                  </a:cubicBezTo>
                  <a:cubicBezTo>
                    <a:pt x="54" y="48"/>
                    <a:pt x="52" y="51"/>
                    <a:pt x="50" y="52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5" y="57"/>
                    <a:pt x="56" y="54"/>
                    <a:pt x="60" y="54"/>
                  </a:cubicBezTo>
                  <a:cubicBezTo>
                    <a:pt x="59" y="59"/>
                    <a:pt x="55" y="61"/>
                    <a:pt x="53" y="65"/>
                  </a:cubicBezTo>
                  <a:cubicBezTo>
                    <a:pt x="50" y="66"/>
                    <a:pt x="46" y="66"/>
                    <a:pt x="43" y="66"/>
                  </a:cubicBezTo>
                  <a:cubicBezTo>
                    <a:pt x="43" y="66"/>
                    <a:pt x="43" y="67"/>
                    <a:pt x="43" y="67"/>
                  </a:cubicBezTo>
                  <a:cubicBezTo>
                    <a:pt x="43" y="70"/>
                    <a:pt x="44" y="71"/>
                    <a:pt x="46" y="72"/>
                  </a:cubicBezTo>
                  <a:cubicBezTo>
                    <a:pt x="45" y="77"/>
                    <a:pt x="41" y="80"/>
                    <a:pt x="39" y="84"/>
                  </a:cubicBezTo>
                  <a:cubicBezTo>
                    <a:pt x="38" y="85"/>
                    <a:pt x="35" y="87"/>
                    <a:pt x="37" y="90"/>
                  </a:cubicBezTo>
                  <a:cubicBezTo>
                    <a:pt x="37" y="91"/>
                    <a:pt x="38" y="91"/>
                    <a:pt x="39" y="91"/>
                  </a:cubicBezTo>
                  <a:cubicBezTo>
                    <a:pt x="44" y="87"/>
                    <a:pt x="51" y="85"/>
                    <a:pt x="53" y="79"/>
                  </a:cubicBezTo>
                  <a:cubicBezTo>
                    <a:pt x="60" y="79"/>
                    <a:pt x="60" y="81"/>
                    <a:pt x="64" y="83"/>
                  </a:cubicBezTo>
                  <a:cubicBezTo>
                    <a:pt x="64" y="86"/>
                    <a:pt x="63" y="88"/>
                    <a:pt x="62" y="90"/>
                  </a:cubicBezTo>
                  <a:cubicBezTo>
                    <a:pt x="62" y="92"/>
                    <a:pt x="62" y="93"/>
                    <a:pt x="62" y="94"/>
                  </a:cubicBezTo>
                  <a:cubicBezTo>
                    <a:pt x="67" y="94"/>
                    <a:pt x="75" y="87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2"/>
                    <a:pt x="76" y="93"/>
                    <a:pt x="73" y="94"/>
                  </a:cubicBezTo>
                  <a:cubicBezTo>
                    <a:pt x="69" y="97"/>
                    <a:pt x="63" y="99"/>
                    <a:pt x="58" y="101"/>
                  </a:cubicBezTo>
                  <a:cubicBezTo>
                    <a:pt x="51" y="105"/>
                    <a:pt x="43" y="109"/>
                    <a:pt x="37" y="113"/>
                  </a:cubicBezTo>
                  <a:cubicBezTo>
                    <a:pt x="35" y="114"/>
                    <a:pt x="33" y="114"/>
                    <a:pt x="31" y="115"/>
                  </a:cubicBezTo>
                  <a:cubicBezTo>
                    <a:pt x="21" y="121"/>
                    <a:pt x="11" y="129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7"/>
                    <a:pt x="0" y="138"/>
                    <a:pt x="0" y="139"/>
                  </a:cubicBezTo>
                  <a:cubicBezTo>
                    <a:pt x="14" y="141"/>
                    <a:pt x="24" y="135"/>
                    <a:pt x="34" y="132"/>
                  </a:cubicBezTo>
                  <a:cubicBezTo>
                    <a:pt x="46" y="127"/>
                    <a:pt x="58" y="118"/>
                    <a:pt x="68" y="111"/>
                  </a:cubicBezTo>
                  <a:cubicBezTo>
                    <a:pt x="71" y="109"/>
                    <a:pt x="74" y="104"/>
                    <a:pt x="77" y="102"/>
                  </a:cubicBezTo>
                  <a:cubicBezTo>
                    <a:pt x="80" y="100"/>
                    <a:pt x="82" y="100"/>
                    <a:pt x="85" y="98"/>
                  </a:cubicBezTo>
                  <a:cubicBezTo>
                    <a:pt x="85" y="98"/>
                    <a:pt x="86" y="98"/>
                    <a:pt x="87" y="98"/>
                  </a:cubicBezTo>
                  <a:cubicBezTo>
                    <a:pt x="86" y="101"/>
                    <a:pt x="84" y="102"/>
                    <a:pt x="83" y="104"/>
                  </a:cubicBezTo>
                  <a:cubicBezTo>
                    <a:pt x="83" y="105"/>
                    <a:pt x="82" y="106"/>
                    <a:pt x="82" y="107"/>
                  </a:cubicBezTo>
                  <a:cubicBezTo>
                    <a:pt x="79" y="109"/>
                    <a:pt x="77" y="111"/>
                    <a:pt x="75" y="114"/>
                  </a:cubicBezTo>
                  <a:cubicBezTo>
                    <a:pt x="74" y="115"/>
                    <a:pt x="73" y="117"/>
                    <a:pt x="71" y="118"/>
                  </a:cubicBezTo>
                  <a:cubicBezTo>
                    <a:pt x="68" y="121"/>
                    <a:pt x="64" y="124"/>
                    <a:pt x="61" y="127"/>
                  </a:cubicBezTo>
                  <a:cubicBezTo>
                    <a:pt x="61" y="128"/>
                    <a:pt x="61" y="130"/>
                    <a:pt x="62" y="132"/>
                  </a:cubicBezTo>
                  <a:cubicBezTo>
                    <a:pt x="69" y="131"/>
                    <a:pt x="73" y="126"/>
                    <a:pt x="78" y="124"/>
                  </a:cubicBezTo>
                  <a:cubicBezTo>
                    <a:pt x="81" y="123"/>
                    <a:pt x="84" y="122"/>
                    <a:pt x="87" y="121"/>
                  </a:cubicBezTo>
                  <a:cubicBezTo>
                    <a:pt x="89" y="119"/>
                    <a:pt x="90" y="117"/>
                    <a:pt x="92" y="116"/>
                  </a:cubicBezTo>
                  <a:cubicBezTo>
                    <a:pt x="101" y="109"/>
                    <a:pt x="108" y="105"/>
                    <a:pt x="107" y="89"/>
                  </a:cubicBezTo>
                  <a:cubicBezTo>
                    <a:pt x="104" y="88"/>
                    <a:pt x="101" y="88"/>
                    <a:pt x="100" y="87"/>
                  </a:cubicBezTo>
                  <a:cubicBezTo>
                    <a:pt x="97" y="87"/>
                    <a:pt x="93" y="87"/>
                    <a:pt x="90" y="87"/>
                  </a:cubicBezTo>
                  <a:cubicBezTo>
                    <a:pt x="92" y="82"/>
                    <a:pt x="97" y="82"/>
                    <a:pt x="100" y="78"/>
                  </a:cubicBezTo>
                  <a:close/>
                  <a:moveTo>
                    <a:pt x="86" y="72"/>
                  </a:moveTo>
                  <a:cubicBezTo>
                    <a:pt x="84" y="75"/>
                    <a:pt x="83" y="77"/>
                    <a:pt x="81" y="80"/>
                  </a:cubicBezTo>
                  <a:cubicBezTo>
                    <a:pt x="80" y="80"/>
                    <a:pt x="80" y="80"/>
                    <a:pt x="79" y="79"/>
                  </a:cubicBezTo>
                  <a:cubicBezTo>
                    <a:pt x="78" y="73"/>
                    <a:pt x="77" y="68"/>
                    <a:pt x="75" y="63"/>
                  </a:cubicBezTo>
                  <a:cubicBezTo>
                    <a:pt x="74" y="63"/>
                    <a:pt x="73" y="63"/>
                    <a:pt x="72" y="64"/>
                  </a:cubicBezTo>
                  <a:cubicBezTo>
                    <a:pt x="69" y="66"/>
                    <a:pt x="71" y="72"/>
                    <a:pt x="68" y="74"/>
                  </a:cubicBezTo>
                  <a:cubicBezTo>
                    <a:pt x="66" y="76"/>
                    <a:pt x="63" y="71"/>
                    <a:pt x="62" y="70"/>
                  </a:cubicBezTo>
                  <a:cubicBezTo>
                    <a:pt x="63" y="61"/>
                    <a:pt x="72" y="54"/>
                    <a:pt x="76" y="48"/>
                  </a:cubicBezTo>
                  <a:cubicBezTo>
                    <a:pt x="85" y="48"/>
                    <a:pt x="91" y="52"/>
                    <a:pt x="99" y="52"/>
                  </a:cubicBezTo>
                  <a:cubicBezTo>
                    <a:pt x="98" y="63"/>
                    <a:pt x="90" y="66"/>
                    <a:pt x="8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 userDrawn="1"/>
          </p:nvSpPr>
          <p:spPr bwMode="auto">
            <a:xfrm>
              <a:off x="4240164" y="867197"/>
              <a:ext cx="71438" cy="120650"/>
            </a:xfrm>
            <a:custGeom>
              <a:avLst/>
              <a:gdLst>
                <a:gd name="T0" fmla="*/ 2 w 19"/>
                <a:gd name="T1" fmla="*/ 24 h 32"/>
                <a:gd name="T2" fmla="*/ 7 w 19"/>
                <a:gd name="T3" fmla="*/ 32 h 32"/>
                <a:gd name="T4" fmla="*/ 12 w 19"/>
                <a:gd name="T5" fmla="*/ 32 h 32"/>
                <a:gd name="T6" fmla="*/ 18 w 19"/>
                <a:gd name="T7" fmla="*/ 19 h 32"/>
                <a:gd name="T8" fmla="*/ 5 w 19"/>
                <a:gd name="T9" fmla="*/ 0 h 32"/>
                <a:gd name="T10" fmla="*/ 1 w 19"/>
                <a:gd name="T11" fmla="*/ 0 h 32"/>
                <a:gd name="T12" fmla="*/ 2 w 19"/>
                <a:gd name="T13" fmla="*/ 15 h 32"/>
                <a:gd name="T14" fmla="*/ 2 w 19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2" y="24"/>
                  </a:moveTo>
                  <a:cubicBezTo>
                    <a:pt x="3" y="26"/>
                    <a:pt x="6" y="29"/>
                    <a:pt x="7" y="32"/>
                  </a:cubicBezTo>
                  <a:cubicBezTo>
                    <a:pt x="9" y="32"/>
                    <a:pt x="10" y="32"/>
                    <a:pt x="12" y="32"/>
                  </a:cubicBezTo>
                  <a:cubicBezTo>
                    <a:pt x="15" y="29"/>
                    <a:pt x="17" y="25"/>
                    <a:pt x="18" y="19"/>
                  </a:cubicBezTo>
                  <a:cubicBezTo>
                    <a:pt x="19" y="14"/>
                    <a:pt x="9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3"/>
                    <a:pt x="2" y="12"/>
                    <a:pt x="2" y="15"/>
                  </a:cubicBezTo>
                  <a:cubicBezTo>
                    <a:pt x="2" y="18"/>
                    <a:pt x="2" y="21"/>
                    <a:pt x="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 userDrawn="1"/>
          </p:nvSpPr>
          <p:spPr bwMode="auto">
            <a:xfrm>
              <a:off x="4210001" y="1051347"/>
              <a:ext cx="398463" cy="265113"/>
            </a:xfrm>
            <a:custGeom>
              <a:avLst/>
              <a:gdLst>
                <a:gd name="T0" fmla="*/ 87 w 106"/>
                <a:gd name="T1" fmla="*/ 0 h 70"/>
                <a:gd name="T2" fmla="*/ 63 w 106"/>
                <a:gd name="T3" fmla="*/ 7 h 70"/>
                <a:gd name="T4" fmla="*/ 38 w 106"/>
                <a:gd name="T5" fmla="*/ 16 h 70"/>
                <a:gd name="T6" fmla="*/ 22 w 106"/>
                <a:gd name="T7" fmla="*/ 24 h 70"/>
                <a:gd name="T8" fmla="*/ 17 w 106"/>
                <a:gd name="T9" fmla="*/ 25 h 70"/>
                <a:gd name="T10" fmla="*/ 10 w 106"/>
                <a:gd name="T11" fmla="*/ 29 h 70"/>
                <a:gd name="T12" fmla="*/ 4 w 106"/>
                <a:gd name="T13" fmla="*/ 30 h 70"/>
                <a:gd name="T14" fmla="*/ 0 w 106"/>
                <a:gd name="T15" fmla="*/ 35 h 70"/>
                <a:gd name="T16" fmla="*/ 6 w 106"/>
                <a:gd name="T17" fmla="*/ 49 h 70"/>
                <a:gd name="T18" fmla="*/ 7 w 106"/>
                <a:gd name="T19" fmla="*/ 52 h 70"/>
                <a:gd name="T20" fmla="*/ 10 w 106"/>
                <a:gd name="T21" fmla="*/ 54 h 70"/>
                <a:gd name="T22" fmla="*/ 20 w 106"/>
                <a:gd name="T23" fmla="*/ 51 h 70"/>
                <a:gd name="T24" fmla="*/ 41 w 106"/>
                <a:gd name="T25" fmla="*/ 37 h 70"/>
                <a:gd name="T26" fmla="*/ 51 w 106"/>
                <a:gd name="T27" fmla="*/ 32 h 70"/>
                <a:gd name="T28" fmla="*/ 59 w 106"/>
                <a:gd name="T29" fmla="*/ 31 h 70"/>
                <a:gd name="T30" fmla="*/ 69 w 106"/>
                <a:gd name="T31" fmla="*/ 28 h 70"/>
                <a:gd name="T32" fmla="*/ 71 w 106"/>
                <a:gd name="T33" fmla="*/ 31 h 70"/>
                <a:gd name="T34" fmla="*/ 70 w 106"/>
                <a:gd name="T35" fmla="*/ 40 h 70"/>
                <a:gd name="T36" fmla="*/ 72 w 106"/>
                <a:gd name="T37" fmla="*/ 47 h 70"/>
                <a:gd name="T38" fmla="*/ 69 w 106"/>
                <a:gd name="T39" fmla="*/ 51 h 70"/>
                <a:gd name="T40" fmla="*/ 54 w 106"/>
                <a:gd name="T41" fmla="*/ 56 h 70"/>
                <a:gd name="T42" fmla="*/ 44 w 106"/>
                <a:gd name="T43" fmla="*/ 56 h 70"/>
                <a:gd name="T44" fmla="*/ 43 w 106"/>
                <a:gd name="T45" fmla="*/ 56 h 70"/>
                <a:gd name="T46" fmla="*/ 44 w 106"/>
                <a:gd name="T47" fmla="*/ 60 h 70"/>
                <a:gd name="T48" fmla="*/ 52 w 106"/>
                <a:gd name="T49" fmla="*/ 63 h 70"/>
                <a:gd name="T50" fmla="*/ 67 w 106"/>
                <a:gd name="T51" fmla="*/ 67 h 70"/>
                <a:gd name="T52" fmla="*/ 71 w 106"/>
                <a:gd name="T53" fmla="*/ 63 h 70"/>
                <a:gd name="T54" fmla="*/ 80 w 106"/>
                <a:gd name="T55" fmla="*/ 62 h 70"/>
                <a:gd name="T56" fmla="*/ 83 w 106"/>
                <a:gd name="T57" fmla="*/ 56 h 70"/>
                <a:gd name="T58" fmla="*/ 86 w 106"/>
                <a:gd name="T59" fmla="*/ 49 h 70"/>
                <a:gd name="T60" fmla="*/ 85 w 106"/>
                <a:gd name="T61" fmla="*/ 42 h 70"/>
                <a:gd name="T62" fmla="*/ 84 w 106"/>
                <a:gd name="T63" fmla="*/ 37 h 70"/>
                <a:gd name="T64" fmla="*/ 80 w 106"/>
                <a:gd name="T65" fmla="*/ 25 h 70"/>
                <a:gd name="T66" fmla="*/ 81 w 106"/>
                <a:gd name="T67" fmla="*/ 23 h 70"/>
                <a:gd name="T68" fmla="*/ 97 w 106"/>
                <a:gd name="T69" fmla="*/ 21 h 70"/>
                <a:gd name="T70" fmla="*/ 104 w 106"/>
                <a:gd name="T71" fmla="*/ 15 h 70"/>
                <a:gd name="T72" fmla="*/ 106 w 106"/>
                <a:gd name="T73" fmla="*/ 9 h 70"/>
                <a:gd name="T74" fmla="*/ 103 w 106"/>
                <a:gd name="T75" fmla="*/ 2 h 70"/>
                <a:gd name="T76" fmla="*/ 87 w 106"/>
                <a:gd name="T7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70">
                  <a:moveTo>
                    <a:pt x="87" y="0"/>
                  </a:moveTo>
                  <a:cubicBezTo>
                    <a:pt x="83" y="4"/>
                    <a:pt x="69" y="4"/>
                    <a:pt x="63" y="7"/>
                  </a:cubicBezTo>
                  <a:cubicBezTo>
                    <a:pt x="55" y="10"/>
                    <a:pt x="47" y="13"/>
                    <a:pt x="38" y="16"/>
                  </a:cubicBezTo>
                  <a:cubicBezTo>
                    <a:pt x="33" y="19"/>
                    <a:pt x="27" y="22"/>
                    <a:pt x="22" y="24"/>
                  </a:cubicBezTo>
                  <a:cubicBezTo>
                    <a:pt x="20" y="24"/>
                    <a:pt x="19" y="25"/>
                    <a:pt x="17" y="25"/>
                  </a:cubicBezTo>
                  <a:cubicBezTo>
                    <a:pt x="15" y="26"/>
                    <a:pt x="13" y="28"/>
                    <a:pt x="10" y="29"/>
                  </a:cubicBezTo>
                  <a:cubicBezTo>
                    <a:pt x="8" y="30"/>
                    <a:pt x="6" y="30"/>
                    <a:pt x="4" y="30"/>
                  </a:cubicBezTo>
                  <a:cubicBezTo>
                    <a:pt x="2" y="31"/>
                    <a:pt x="1" y="33"/>
                    <a:pt x="0" y="35"/>
                  </a:cubicBezTo>
                  <a:cubicBezTo>
                    <a:pt x="0" y="42"/>
                    <a:pt x="4" y="45"/>
                    <a:pt x="6" y="49"/>
                  </a:cubicBezTo>
                  <a:cubicBezTo>
                    <a:pt x="6" y="50"/>
                    <a:pt x="6" y="51"/>
                    <a:pt x="7" y="52"/>
                  </a:cubicBezTo>
                  <a:cubicBezTo>
                    <a:pt x="7" y="53"/>
                    <a:pt x="9" y="54"/>
                    <a:pt x="10" y="54"/>
                  </a:cubicBezTo>
                  <a:cubicBezTo>
                    <a:pt x="14" y="54"/>
                    <a:pt x="18" y="52"/>
                    <a:pt x="20" y="51"/>
                  </a:cubicBezTo>
                  <a:cubicBezTo>
                    <a:pt x="28" y="47"/>
                    <a:pt x="34" y="41"/>
                    <a:pt x="41" y="37"/>
                  </a:cubicBezTo>
                  <a:cubicBezTo>
                    <a:pt x="44" y="35"/>
                    <a:pt x="48" y="33"/>
                    <a:pt x="51" y="32"/>
                  </a:cubicBezTo>
                  <a:cubicBezTo>
                    <a:pt x="54" y="31"/>
                    <a:pt x="56" y="32"/>
                    <a:pt x="59" y="31"/>
                  </a:cubicBezTo>
                  <a:cubicBezTo>
                    <a:pt x="64" y="29"/>
                    <a:pt x="62" y="26"/>
                    <a:pt x="69" y="28"/>
                  </a:cubicBezTo>
                  <a:cubicBezTo>
                    <a:pt x="70" y="29"/>
                    <a:pt x="71" y="30"/>
                    <a:pt x="71" y="31"/>
                  </a:cubicBezTo>
                  <a:cubicBezTo>
                    <a:pt x="72" y="34"/>
                    <a:pt x="70" y="38"/>
                    <a:pt x="70" y="40"/>
                  </a:cubicBezTo>
                  <a:cubicBezTo>
                    <a:pt x="71" y="43"/>
                    <a:pt x="72" y="43"/>
                    <a:pt x="72" y="47"/>
                  </a:cubicBezTo>
                  <a:cubicBezTo>
                    <a:pt x="71" y="48"/>
                    <a:pt x="70" y="50"/>
                    <a:pt x="69" y="51"/>
                  </a:cubicBezTo>
                  <a:cubicBezTo>
                    <a:pt x="65" y="54"/>
                    <a:pt x="59" y="55"/>
                    <a:pt x="54" y="56"/>
                  </a:cubicBezTo>
                  <a:cubicBezTo>
                    <a:pt x="51" y="57"/>
                    <a:pt x="46" y="55"/>
                    <a:pt x="44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8"/>
                    <a:pt x="43" y="59"/>
                    <a:pt x="44" y="60"/>
                  </a:cubicBezTo>
                  <a:cubicBezTo>
                    <a:pt x="45" y="64"/>
                    <a:pt x="47" y="62"/>
                    <a:pt x="52" y="63"/>
                  </a:cubicBezTo>
                  <a:cubicBezTo>
                    <a:pt x="56" y="65"/>
                    <a:pt x="60" y="70"/>
                    <a:pt x="67" y="67"/>
                  </a:cubicBezTo>
                  <a:cubicBezTo>
                    <a:pt x="68" y="66"/>
                    <a:pt x="69" y="64"/>
                    <a:pt x="71" y="63"/>
                  </a:cubicBezTo>
                  <a:cubicBezTo>
                    <a:pt x="74" y="62"/>
                    <a:pt x="77" y="64"/>
                    <a:pt x="80" y="62"/>
                  </a:cubicBezTo>
                  <a:cubicBezTo>
                    <a:pt x="82" y="61"/>
                    <a:pt x="82" y="58"/>
                    <a:pt x="83" y="56"/>
                  </a:cubicBezTo>
                  <a:cubicBezTo>
                    <a:pt x="84" y="54"/>
                    <a:pt x="86" y="52"/>
                    <a:pt x="86" y="49"/>
                  </a:cubicBezTo>
                  <a:cubicBezTo>
                    <a:pt x="87" y="46"/>
                    <a:pt x="85" y="44"/>
                    <a:pt x="85" y="42"/>
                  </a:cubicBezTo>
                  <a:cubicBezTo>
                    <a:pt x="84" y="40"/>
                    <a:pt x="84" y="39"/>
                    <a:pt x="84" y="37"/>
                  </a:cubicBezTo>
                  <a:cubicBezTo>
                    <a:pt x="82" y="33"/>
                    <a:pt x="80" y="31"/>
                    <a:pt x="80" y="25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6" y="22"/>
                    <a:pt x="91" y="21"/>
                    <a:pt x="97" y="21"/>
                  </a:cubicBezTo>
                  <a:cubicBezTo>
                    <a:pt x="99" y="19"/>
                    <a:pt x="102" y="17"/>
                    <a:pt x="104" y="15"/>
                  </a:cubicBezTo>
                  <a:cubicBezTo>
                    <a:pt x="105" y="13"/>
                    <a:pt x="105" y="10"/>
                    <a:pt x="106" y="9"/>
                  </a:cubicBezTo>
                  <a:cubicBezTo>
                    <a:pt x="106" y="5"/>
                    <a:pt x="104" y="4"/>
                    <a:pt x="103" y="2"/>
                  </a:cubicBezTo>
                  <a:cubicBezTo>
                    <a:pt x="96" y="2"/>
                    <a:pt x="93" y="0"/>
                    <a:pt x="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 userDrawn="1"/>
          </p:nvSpPr>
          <p:spPr bwMode="auto">
            <a:xfrm>
              <a:off x="3400376" y="624310"/>
              <a:ext cx="557213" cy="593725"/>
            </a:xfrm>
            <a:custGeom>
              <a:avLst/>
              <a:gdLst>
                <a:gd name="T0" fmla="*/ 143 w 148"/>
                <a:gd name="T1" fmla="*/ 58 h 157"/>
                <a:gd name="T2" fmla="*/ 146 w 148"/>
                <a:gd name="T3" fmla="*/ 53 h 157"/>
                <a:gd name="T4" fmla="*/ 145 w 148"/>
                <a:gd name="T5" fmla="*/ 47 h 157"/>
                <a:gd name="T6" fmla="*/ 119 w 148"/>
                <a:gd name="T7" fmla="*/ 62 h 157"/>
                <a:gd name="T8" fmla="*/ 106 w 148"/>
                <a:gd name="T9" fmla="*/ 70 h 157"/>
                <a:gd name="T10" fmla="*/ 106 w 148"/>
                <a:gd name="T11" fmla="*/ 70 h 157"/>
                <a:gd name="T12" fmla="*/ 105 w 148"/>
                <a:gd name="T13" fmla="*/ 40 h 157"/>
                <a:gd name="T14" fmla="*/ 105 w 148"/>
                <a:gd name="T15" fmla="*/ 29 h 157"/>
                <a:gd name="T16" fmla="*/ 107 w 148"/>
                <a:gd name="T17" fmla="*/ 26 h 157"/>
                <a:gd name="T18" fmla="*/ 106 w 148"/>
                <a:gd name="T19" fmla="*/ 14 h 157"/>
                <a:gd name="T20" fmla="*/ 96 w 148"/>
                <a:gd name="T21" fmla="*/ 7 h 157"/>
                <a:gd name="T22" fmla="*/ 90 w 148"/>
                <a:gd name="T23" fmla="*/ 2 h 157"/>
                <a:gd name="T24" fmla="*/ 79 w 148"/>
                <a:gd name="T25" fmla="*/ 0 h 157"/>
                <a:gd name="T26" fmla="*/ 75 w 148"/>
                <a:gd name="T27" fmla="*/ 2 h 157"/>
                <a:gd name="T28" fmla="*/ 84 w 148"/>
                <a:gd name="T29" fmla="*/ 33 h 157"/>
                <a:gd name="T30" fmla="*/ 85 w 148"/>
                <a:gd name="T31" fmla="*/ 66 h 157"/>
                <a:gd name="T32" fmla="*/ 82 w 148"/>
                <a:gd name="T33" fmla="*/ 84 h 157"/>
                <a:gd name="T34" fmla="*/ 63 w 148"/>
                <a:gd name="T35" fmla="*/ 93 h 157"/>
                <a:gd name="T36" fmla="*/ 53 w 148"/>
                <a:gd name="T37" fmla="*/ 97 h 157"/>
                <a:gd name="T38" fmla="*/ 42 w 148"/>
                <a:gd name="T39" fmla="*/ 100 h 157"/>
                <a:gd name="T40" fmla="*/ 24 w 148"/>
                <a:gd name="T41" fmla="*/ 110 h 157"/>
                <a:gd name="T42" fmla="*/ 19 w 148"/>
                <a:gd name="T43" fmla="*/ 111 h 157"/>
                <a:gd name="T44" fmla="*/ 12 w 148"/>
                <a:gd name="T45" fmla="*/ 114 h 157"/>
                <a:gd name="T46" fmla="*/ 9 w 148"/>
                <a:gd name="T47" fmla="*/ 114 h 157"/>
                <a:gd name="T48" fmla="*/ 4 w 148"/>
                <a:gd name="T49" fmla="*/ 108 h 157"/>
                <a:gd name="T50" fmla="*/ 2 w 148"/>
                <a:gd name="T51" fmla="*/ 107 h 157"/>
                <a:gd name="T52" fmla="*/ 1 w 148"/>
                <a:gd name="T53" fmla="*/ 109 h 157"/>
                <a:gd name="T54" fmla="*/ 6 w 148"/>
                <a:gd name="T55" fmla="*/ 134 h 157"/>
                <a:gd name="T56" fmla="*/ 36 w 148"/>
                <a:gd name="T57" fmla="*/ 125 h 157"/>
                <a:gd name="T58" fmla="*/ 47 w 148"/>
                <a:gd name="T59" fmla="*/ 119 h 157"/>
                <a:gd name="T60" fmla="*/ 55 w 148"/>
                <a:gd name="T61" fmla="*/ 112 h 157"/>
                <a:gd name="T62" fmla="*/ 59 w 148"/>
                <a:gd name="T63" fmla="*/ 111 h 157"/>
                <a:gd name="T64" fmla="*/ 78 w 148"/>
                <a:gd name="T65" fmla="*/ 105 h 157"/>
                <a:gd name="T66" fmla="*/ 57 w 148"/>
                <a:gd name="T67" fmla="*/ 140 h 157"/>
                <a:gd name="T68" fmla="*/ 52 w 148"/>
                <a:gd name="T69" fmla="*/ 142 h 157"/>
                <a:gd name="T70" fmla="*/ 47 w 148"/>
                <a:gd name="T71" fmla="*/ 145 h 157"/>
                <a:gd name="T72" fmla="*/ 44 w 148"/>
                <a:gd name="T73" fmla="*/ 145 h 157"/>
                <a:gd name="T74" fmla="*/ 37 w 148"/>
                <a:gd name="T75" fmla="*/ 149 h 157"/>
                <a:gd name="T76" fmla="*/ 33 w 148"/>
                <a:gd name="T77" fmla="*/ 156 h 157"/>
                <a:gd name="T78" fmla="*/ 33 w 148"/>
                <a:gd name="T79" fmla="*/ 157 h 157"/>
                <a:gd name="T80" fmla="*/ 83 w 148"/>
                <a:gd name="T81" fmla="*/ 136 h 157"/>
                <a:gd name="T82" fmla="*/ 97 w 148"/>
                <a:gd name="T83" fmla="*/ 123 h 157"/>
                <a:gd name="T84" fmla="*/ 103 w 148"/>
                <a:gd name="T85" fmla="*/ 99 h 157"/>
                <a:gd name="T86" fmla="*/ 105 w 148"/>
                <a:gd name="T87" fmla="*/ 89 h 157"/>
                <a:gd name="T88" fmla="*/ 115 w 148"/>
                <a:gd name="T89" fmla="*/ 82 h 157"/>
                <a:gd name="T90" fmla="*/ 121 w 148"/>
                <a:gd name="T91" fmla="*/ 76 h 157"/>
                <a:gd name="T92" fmla="*/ 135 w 148"/>
                <a:gd name="T93" fmla="*/ 66 h 157"/>
                <a:gd name="T94" fmla="*/ 143 w 148"/>
                <a:gd name="T95" fmla="*/ 5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57">
                  <a:moveTo>
                    <a:pt x="143" y="58"/>
                  </a:moveTo>
                  <a:cubicBezTo>
                    <a:pt x="144" y="56"/>
                    <a:pt x="144" y="54"/>
                    <a:pt x="146" y="53"/>
                  </a:cubicBezTo>
                  <a:cubicBezTo>
                    <a:pt x="148" y="52"/>
                    <a:pt x="146" y="47"/>
                    <a:pt x="145" y="47"/>
                  </a:cubicBezTo>
                  <a:cubicBezTo>
                    <a:pt x="129" y="43"/>
                    <a:pt x="127" y="55"/>
                    <a:pt x="119" y="62"/>
                  </a:cubicBezTo>
                  <a:cubicBezTo>
                    <a:pt x="115" y="65"/>
                    <a:pt x="110" y="67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4" y="61"/>
                    <a:pt x="105" y="50"/>
                    <a:pt x="105" y="40"/>
                  </a:cubicBezTo>
                  <a:cubicBezTo>
                    <a:pt x="105" y="36"/>
                    <a:pt x="105" y="32"/>
                    <a:pt x="105" y="29"/>
                  </a:cubicBezTo>
                  <a:cubicBezTo>
                    <a:pt x="105" y="28"/>
                    <a:pt x="107" y="27"/>
                    <a:pt x="107" y="26"/>
                  </a:cubicBezTo>
                  <a:cubicBezTo>
                    <a:pt x="109" y="23"/>
                    <a:pt x="108" y="17"/>
                    <a:pt x="106" y="14"/>
                  </a:cubicBezTo>
                  <a:cubicBezTo>
                    <a:pt x="104" y="10"/>
                    <a:pt x="99" y="9"/>
                    <a:pt x="96" y="7"/>
                  </a:cubicBezTo>
                  <a:cubicBezTo>
                    <a:pt x="94" y="5"/>
                    <a:pt x="92" y="3"/>
                    <a:pt x="90" y="2"/>
                  </a:cubicBezTo>
                  <a:cubicBezTo>
                    <a:pt x="86" y="1"/>
                    <a:pt x="82" y="2"/>
                    <a:pt x="79" y="0"/>
                  </a:cubicBezTo>
                  <a:cubicBezTo>
                    <a:pt x="77" y="0"/>
                    <a:pt x="77" y="1"/>
                    <a:pt x="75" y="2"/>
                  </a:cubicBezTo>
                  <a:cubicBezTo>
                    <a:pt x="72" y="12"/>
                    <a:pt x="81" y="26"/>
                    <a:pt x="84" y="33"/>
                  </a:cubicBezTo>
                  <a:cubicBezTo>
                    <a:pt x="86" y="39"/>
                    <a:pt x="86" y="59"/>
                    <a:pt x="85" y="66"/>
                  </a:cubicBezTo>
                  <a:cubicBezTo>
                    <a:pt x="83" y="72"/>
                    <a:pt x="85" y="80"/>
                    <a:pt x="82" y="84"/>
                  </a:cubicBezTo>
                  <a:cubicBezTo>
                    <a:pt x="81" y="86"/>
                    <a:pt x="66" y="91"/>
                    <a:pt x="63" y="93"/>
                  </a:cubicBezTo>
                  <a:cubicBezTo>
                    <a:pt x="60" y="94"/>
                    <a:pt x="56" y="96"/>
                    <a:pt x="53" y="97"/>
                  </a:cubicBezTo>
                  <a:cubicBezTo>
                    <a:pt x="49" y="98"/>
                    <a:pt x="45" y="98"/>
                    <a:pt x="42" y="100"/>
                  </a:cubicBezTo>
                  <a:cubicBezTo>
                    <a:pt x="37" y="103"/>
                    <a:pt x="30" y="109"/>
                    <a:pt x="24" y="110"/>
                  </a:cubicBezTo>
                  <a:cubicBezTo>
                    <a:pt x="23" y="111"/>
                    <a:pt x="21" y="111"/>
                    <a:pt x="19" y="111"/>
                  </a:cubicBezTo>
                  <a:cubicBezTo>
                    <a:pt x="17" y="112"/>
                    <a:pt x="14" y="113"/>
                    <a:pt x="12" y="114"/>
                  </a:cubicBezTo>
                  <a:cubicBezTo>
                    <a:pt x="11" y="114"/>
                    <a:pt x="9" y="114"/>
                    <a:pt x="9" y="114"/>
                  </a:cubicBezTo>
                  <a:cubicBezTo>
                    <a:pt x="7" y="112"/>
                    <a:pt x="5" y="110"/>
                    <a:pt x="4" y="108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2" y="107"/>
                    <a:pt x="1" y="108"/>
                    <a:pt x="1" y="109"/>
                  </a:cubicBezTo>
                  <a:cubicBezTo>
                    <a:pt x="1" y="122"/>
                    <a:pt x="0" y="125"/>
                    <a:pt x="6" y="134"/>
                  </a:cubicBezTo>
                  <a:cubicBezTo>
                    <a:pt x="19" y="137"/>
                    <a:pt x="28" y="131"/>
                    <a:pt x="36" y="125"/>
                  </a:cubicBezTo>
                  <a:cubicBezTo>
                    <a:pt x="40" y="123"/>
                    <a:pt x="43" y="121"/>
                    <a:pt x="47" y="119"/>
                  </a:cubicBezTo>
                  <a:cubicBezTo>
                    <a:pt x="50" y="117"/>
                    <a:pt x="52" y="113"/>
                    <a:pt x="55" y="112"/>
                  </a:cubicBezTo>
                  <a:cubicBezTo>
                    <a:pt x="56" y="111"/>
                    <a:pt x="58" y="111"/>
                    <a:pt x="59" y="111"/>
                  </a:cubicBezTo>
                  <a:cubicBezTo>
                    <a:pt x="65" y="109"/>
                    <a:pt x="70" y="105"/>
                    <a:pt x="78" y="105"/>
                  </a:cubicBezTo>
                  <a:cubicBezTo>
                    <a:pt x="78" y="119"/>
                    <a:pt x="66" y="134"/>
                    <a:pt x="57" y="140"/>
                  </a:cubicBezTo>
                  <a:cubicBezTo>
                    <a:pt x="55" y="141"/>
                    <a:pt x="54" y="142"/>
                    <a:pt x="52" y="142"/>
                  </a:cubicBezTo>
                  <a:cubicBezTo>
                    <a:pt x="51" y="143"/>
                    <a:pt x="49" y="144"/>
                    <a:pt x="47" y="145"/>
                  </a:cubicBezTo>
                  <a:cubicBezTo>
                    <a:pt x="46" y="145"/>
                    <a:pt x="45" y="145"/>
                    <a:pt x="44" y="145"/>
                  </a:cubicBezTo>
                  <a:cubicBezTo>
                    <a:pt x="42" y="146"/>
                    <a:pt x="39" y="148"/>
                    <a:pt x="37" y="149"/>
                  </a:cubicBezTo>
                  <a:cubicBezTo>
                    <a:pt x="34" y="152"/>
                    <a:pt x="34" y="154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56" y="157"/>
                    <a:pt x="70" y="147"/>
                    <a:pt x="83" y="136"/>
                  </a:cubicBezTo>
                  <a:cubicBezTo>
                    <a:pt x="88" y="132"/>
                    <a:pt x="94" y="129"/>
                    <a:pt x="97" y="123"/>
                  </a:cubicBezTo>
                  <a:cubicBezTo>
                    <a:pt x="100" y="115"/>
                    <a:pt x="101" y="106"/>
                    <a:pt x="103" y="99"/>
                  </a:cubicBezTo>
                  <a:cubicBezTo>
                    <a:pt x="104" y="96"/>
                    <a:pt x="104" y="93"/>
                    <a:pt x="105" y="89"/>
                  </a:cubicBezTo>
                  <a:cubicBezTo>
                    <a:pt x="106" y="87"/>
                    <a:pt x="112" y="84"/>
                    <a:pt x="115" y="82"/>
                  </a:cubicBezTo>
                  <a:cubicBezTo>
                    <a:pt x="117" y="80"/>
                    <a:pt x="119" y="78"/>
                    <a:pt x="121" y="76"/>
                  </a:cubicBezTo>
                  <a:cubicBezTo>
                    <a:pt x="126" y="72"/>
                    <a:pt x="131" y="69"/>
                    <a:pt x="135" y="66"/>
                  </a:cubicBezTo>
                  <a:cubicBezTo>
                    <a:pt x="138" y="64"/>
                    <a:pt x="142" y="61"/>
                    <a:pt x="143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 userDrawn="1"/>
          </p:nvSpPr>
          <p:spPr bwMode="auto">
            <a:xfrm>
              <a:off x="3886151" y="1062460"/>
              <a:ext cx="120650" cy="152400"/>
            </a:xfrm>
            <a:custGeom>
              <a:avLst/>
              <a:gdLst>
                <a:gd name="T0" fmla="*/ 15 w 32"/>
                <a:gd name="T1" fmla="*/ 8 h 40"/>
                <a:gd name="T2" fmla="*/ 1 w 32"/>
                <a:gd name="T3" fmla="*/ 0 h 40"/>
                <a:gd name="T4" fmla="*/ 0 w 32"/>
                <a:gd name="T5" fmla="*/ 1 h 40"/>
                <a:gd name="T6" fmla="*/ 4 w 32"/>
                <a:gd name="T7" fmla="*/ 20 h 40"/>
                <a:gd name="T8" fmla="*/ 5 w 32"/>
                <a:gd name="T9" fmla="*/ 24 h 40"/>
                <a:gd name="T10" fmla="*/ 7 w 32"/>
                <a:gd name="T11" fmla="*/ 34 h 40"/>
                <a:gd name="T12" fmla="*/ 19 w 32"/>
                <a:gd name="T13" fmla="*/ 38 h 40"/>
                <a:gd name="T14" fmla="*/ 32 w 32"/>
                <a:gd name="T15" fmla="*/ 29 h 40"/>
                <a:gd name="T16" fmla="*/ 15 w 32"/>
                <a:gd name="T1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0">
                  <a:moveTo>
                    <a:pt x="15" y="8"/>
                  </a:moveTo>
                  <a:cubicBezTo>
                    <a:pt x="11" y="5"/>
                    <a:pt x="9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1"/>
                    <a:pt x="1" y="12"/>
                    <a:pt x="4" y="20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6"/>
                    <a:pt x="10" y="30"/>
                    <a:pt x="7" y="34"/>
                  </a:cubicBezTo>
                  <a:cubicBezTo>
                    <a:pt x="8" y="38"/>
                    <a:pt x="14" y="40"/>
                    <a:pt x="19" y="38"/>
                  </a:cubicBezTo>
                  <a:cubicBezTo>
                    <a:pt x="24" y="37"/>
                    <a:pt x="29" y="33"/>
                    <a:pt x="32" y="29"/>
                  </a:cubicBezTo>
                  <a:cubicBezTo>
                    <a:pt x="32" y="18"/>
                    <a:pt x="22" y="13"/>
                    <a:pt x="1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 userDrawn="1"/>
          </p:nvSpPr>
          <p:spPr bwMode="auto">
            <a:xfrm>
              <a:off x="2990801" y="517947"/>
              <a:ext cx="176213" cy="182563"/>
            </a:xfrm>
            <a:custGeom>
              <a:avLst/>
              <a:gdLst>
                <a:gd name="T0" fmla="*/ 6 w 47"/>
                <a:gd name="T1" fmla="*/ 16 h 48"/>
                <a:gd name="T2" fmla="*/ 8 w 47"/>
                <a:gd name="T3" fmla="*/ 18 h 48"/>
                <a:gd name="T4" fmla="*/ 12 w 47"/>
                <a:gd name="T5" fmla="*/ 27 h 48"/>
                <a:gd name="T6" fmla="*/ 10 w 47"/>
                <a:gd name="T7" fmla="*/ 44 h 48"/>
                <a:gd name="T8" fmla="*/ 12 w 47"/>
                <a:gd name="T9" fmla="*/ 48 h 48"/>
                <a:gd name="T10" fmla="*/ 28 w 47"/>
                <a:gd name="T11" fmla="*/ 37 h 48"/>
                <a:gd name="T12" fmla="*/ 46 w 47"/>
                <a:gd name="T13" fmla="*/ 22 h 48"/>
                <a:gd name="T14" fmla="*/ 43 w 47"/>
                <a:gd name="T15" fmla="*/ 18 h 48"/>
                <a:gd name="T16" fmla="*/ 32 w 47"/>
                <a:gd name="T17" fmla="*/ 10 h 48"/>
                <a:gd name="T18" fmla="*/ 26 w 47"/>
                <a:gd name="T19" fmla="*/ 8 h 48"/>
                <a:gd name="T20" fmla="*/ 5 w 47"/>
                <a:gd name="T21" fmla="*/ 0 h 48"/>
                <a:gd name="T22" fmla="*/ 5 w 47"/>
                <a:gd name="T23" fmla="*/ 11 h 48"/>
                <a:gd name="T24" fmla="*/ 6 w 47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8">
                  <a:moveTo>
                    <a:pt x="6" y="16"/>
                  </a:moveTo>
                  <a:cubicBezTo>
                    <a:pt x="7" y="17"/>
                    <a:pt x="7" y="17"/>
                    <a:pt x="8" y="18"/>
                  </a:cubicBezTo>
                  <a:cubicBezTo>
                    <a:pt x="9" y="20"/>
                    <a:pt x="11" y="24"/>
                    <a:pt x="12" y="27"/>
                  </a:cubicBezTo>
                  <a:cubicBezTo>
                    <a:pt x="14" y="32"/>
                    <a:pt x="14" y="41"/>
                    <a:pt x="10" y="44"/>
                  </a:cubicBezTo>
                  <a:cubicBezTo>
                    <a:pt x="10" y="44"/>
                    <a:pt x="10" y="48"/>
                    <a:pt x="12" y="48"/>
                  </a:cubicBezTo>
                  <a:cubicBezTo>
                    <a:pt x="19" y="48"/>
                    <a:pt x="26" y="43"/>
                    <a:pt x="28" y="37"/>
                  </a:cubicBezTo>
                  <a:cubicBezTo>
                    <a:pt x="40" y="38"/>
                    <a:pt x="47" y="34"/>
                    <a:pt x="46" y="22"/>
                  </a:cubicBezTo>
                  <a:cubicBezTo>
                    <a:pt x="45" y="21"/>
                    <a:pt x="45" y="19"/>
                    <a:pt x="43" y="18"/>
                  </a:cubicBezTo>
                  <a:cubicBezTo>
                    <a:pt x="40" y="15"/>
                    <a:pt x="36" y="12"/>
                    <a:pt x="32" y="10"/>
                  </a:cubicBezTo>
                  <a:cubicBezTo>
                    <a:pt x="30" y="9"/>
                    <a:pt x="28" y="9"/>
                    <a:pt x="26" y="8"/>
                  </a:cubicBezTo>
                  <a:cubicBezTo>
                    <a:pt x="20" y="4"/>
                    <a:pt x="15" y="0"/>
                    <a:pt x="5" y="0"/>
                  </a:cubicBezTo>
                  <a:cubicBezTo>
                    <a:pt x="0" y="6"/>
                    <a:pt x="3" y="6"/>
                    <a:pt x="5" y="11"/>
                  </a:cubicBezTo>
                  <a:cubicBezTo>
                    <a:pt x="5" y="13"/>
                    <a:pt x="6" y="15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 userDrawn="1"/>
          </p:nvSpPr>
          <p:spPr bwMode="auto">
            <a:xfrm>
              <a:off x="2900314" y="722735"/>
              <a:ext cx="304800" cy="161925"/>
            </a:xfrm>
            <a:custGeom>
              <a:avLst/>
              <a:gdLst>
                <a:gd name="T0" fmla="*/ 20 w 81"/>
                <a:gd name="T1" fmla="*/ 42 h 43"/>
                <a:gd name="T2" fmla="*/ 34 w 81"/>
                <a:gd name="T3" fmla="*/ 41 h 43"/>
                <a:gd name="T4" fmla="*/ 55 w 81"/>
                <a:gd name="T5" fmla="*/ 21 h 43"/>
                <a:gd name="T6" fmla="*/ 69 w 81"/>
                <a:gd name="T7" fmla="*/ 11 h 43"/>
                <a:gd name="T8" fmla="*/ 75 w 81"/>
                <a:gd name="T9" fmla="*/ 10 h 43"/>
                <a:gd name="T10" fmla="*/ 81 w 81"/>
                <a:gd name="T11" fmla="*/ 4 h 43"/>
                <a:gd name="T12" fmla="*/ 79 w 81"/>
                <a:gd name="T13" fmla="*/ 0 h 43"/>
                <a:gd name="T14" fmla="*/ 74 w 81"/>
                <a:gd name="T15" fmla="*/ 0 h 43"/>
                <a:gd name="T16" fmla="*/ 65 w 81"/>
                <a:gd name="T17" fmla="*/ 1 h 43"/>
                <a:gd name="T18" fmla="*/ 50 w 81"/>
                <a:gd name="T19" fmla="*/ 7 h 43"/>
                <a:gd name="T20" fmla="*/ 46 w 81"/>
                <a:gd name="T21" fmla="*/ 7 h 43"/>
                <a:gd name="T22" fmla="*/ 2 w 81"/>
                <a:gd name="T23" fmla="*/ 25 h 43"/>
                <a:gd name="T24" fmla="*/ 2 w 81"/>
                <a:gd name="T25" fmla="*/ 32 h 43"/>
                <a:gd name="T26" fmla="*/ 20 w 81"/>
                <a:gd name="T2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43">
                  <a:moveTo>
                    <a:pt x="20" y="42"/>
                  </a:moveTo>
                  <a:cubicBezTo>
                    <a:pt x="24" y="43"/>
                    <a:pt x="31" y="42"/>
                    <a:pt x="34" y="41"/>
                  </a:cubicBezTo>
                  <a:cubicBezTo>
                    <a:pt x="41" y="38"/>
                    <a:pt x="49" y="25"/>
                    <a:pt x="55" y="21"/>
                  </a:cubicBezTo>
                  <a:cubicBezTo>
                    <a:pt x="60" y="18"/>
                    <a:pt x="64" y="13"/>
                    <a:pt x="69" y="11"/>
                  </a:cubicBezTo>
                  <a:cubicBezTo>
                    <a:pt x="71" y="11"/>
                    <a:pt x="73" y="10"/>
                    <a:pt x="75" y="10"/>
                  </a:cubicBezTo>
                  <a:cubicBezTo>
                    <a:pt x="77" y="8"/>
                    <a:pt x="79" y="6"/>
                    <a:pt x="81" y="4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6" y="0"/>
                    <a:pt x="74" y="0"/>
                  </a:cubicBezTo>
                  <a:cubicBezTo>
                    <a:pt x="71" y="1"/>
                    <a:pt x="67" y="1"/>
                    <a:pt x="65" y="1"/>
                  </a:cubicBezTo>
                  <a:cubicBezTo>
                    <a:pt x="60" y="3"/>
                    <a:pt x="54" y="5"/>
                    <a:pt x="50" y="7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31" y="12"/>
                    <a:pt x="16" y="19"/>
                    <a:pt x="2" y="25"/>
                  </a:cubicBezTo>
                  <a:cubicBezTo>
                    <a:pt x="2" y="27"/>
                    <a:pt x="0" y="30"/>
                    <a:pt x="2" y="32"/>
                  </a:cubicBezTo>
                  <a:cubicBezTo>
                    <a:pt x="3" y="37"/>
                    <a:pt x="15" y="41"/>
                    <a:pt x="20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 userDrawn="1"/>
          </p:nvSpPr>
          <p:spPr bwMode="auto">
            <a:xfrm>
              <a:off x="2798714" y="892597"/>
              <a:ext cx="395288" cy="439738"/>
            </a:xfrm>
            <a:custGeom>
              <a:avLst/>
              <a:gdLst>
                <a:gd name="T0" fmla="*/ 76 w 105"/>
                <a:gd name="T1" fmla="*/ 37 h 116"/>
                <a:gd name="T2" fmla="*/ 78 w 105"/>
                <a:gd name="T3" fmla="*/ 32 h 116"/>
                <a:gd name="T4" fmla="*/ 88 w 105"/>
                <a:gd name="T5" fmla="*/ 23 h 116"/>
                <a:gd name="T6" fmla="*/ 92 w 105"/>
                <a:gd name="T7" fmla="*/ 19 h 116"/>
                <a:gd name="T8" fmla="*/ 105 w 105"/>
                <a:gd name="T9" fmla="*/ 8 h 116"/>
                <a:gd name="T10" fmla="*/ 81 w 105"/>
                <a:gd name="T11" fmla="*/ 1 h 116"/>
                <a:gd name="T12" fmla="*/ 71 w 105"/>
                <a:gd name="T13" fmla="*/ 8 h 116"/>
                <a:gd name="T14" fmla="*/ 57 w 105"/>
                <a:gd name="T15" fmla="*/ 16 h 116"/>
                <a:gd name="T16" fmla="*/ 33 w 105"/>
                <a:gd name="T17" fmla="*/ 20 h 116"/>
                <a:gd name="T18" fmla="*/ 28 w 105"/>
                <a:gd name="T19" fmla="*/ 19 h 116"/>
                <a:gd name="T20" fmla="*/ 26 w 105"/>
                <a:gd name="T21" fmla="*/ 30 h 116"/>
                <a:gd name="T22" fmla="*/ 27 w 105"/>
                <a:gd name="T23" fmla="*/ 63 h 116"/>
                <a:gd name="T24" fmla="*/ 33 w 105"/>
                <a:gd name="T25" fmla="*/ 74 h 116"/>
                <a:gd name="T26" fmla="*/ 47 w 105"/>
                <a:gd name="T27" fmla="*/ 56 h 116"/>
                <a:gd name="T28" fmla="*/ 47 w 105"/>
                <a:gd name="T29" fmla="*/ 53 h 116"/>
                <a:gd name="T30" fmla="*/ 47 w 105"/>
                <a:gd name="T31" fmla="*/ 43 h 116"/>
                <a:gd name="T32" fmla="*/ 57 w 105"/>
                <a:gd name="T33" fmla="*/ 42 h 116"/>
                <a:gd name="T34" fmla="*/ 56 w 105"/>
                <a:gd name="T35" fmla="*/ 60 h 116"/>
                <a:gd name="T36" fmla="*/ 30 w 105"/>
                <a:gd name="T37" fmla="*/ 81 h 116"/>
                <a:gd name="T38" fmla="*/ 20 w 105"/>
                <a:gd name="T39" fmla="*/ 86 h 116"/>
                <a:gd name="T40" fmla="*/ 12 w 105"/>
                <a:gd name="T41" fmla="*/ 91 h 116"/>
                <a:gd name="T42" fmla="*/ 1 w 105"/>
                <a:gd name="T43" fmla="*/ 92 h 116"/>
                <a:gd name="T44" fmla="*/ 35 w 105"/>
                <a:gd name="T45" fmla="*/ 95 h 116"/>
                <a:gd name="T46" fmla="*/ 43 w 105"/>
                <a:gd name="T47" fmla="*/ 85 h 116"/>
                <a:gd name="T48" fmla="*/ 50 w 105"/>
                <a:gd name="T49" fmla="*/ 79 h 116"/>
                <a:gd name="T50" fmla="*/ 56 w 105"/>
                <a:gd name="T51" fmla="*/ 77 h 116"/>
                <a:gd name="T52" fmla="*/ 56 w 105"/>
                <a:gd name="T53" fmla="*/ 92 h 116"/>
                <a:gd name="T54" fmla="*/ 49 w 105"/>
                <a:gd name="T55" fmla="*/ 96 h 116"/>
                <a:gd name="T56" fmla="*/ 58 w 105"/>
                <a:gd name="T57" fmla="*/ 103 h 116"/>
                <a:gd name="T58" fmla="*/ 61 w 105"/>
                <a:gd name="T59" fmla="*/ 111 h 116"/>
                <a:gd name="T60" fmla="*/ 71 w 105"/>
                <a:gd name="T61" fmla="*/ 115 h 116"/>
                <a:gd name="T62" fmla="*/ 67 w 105"/>
                <a:gd name="T63" fmla="*/ 78 h 116"/>
                <a:gd name="T64" fmla="*/ 72 w 105"/>
                <a:gd name="T65" fmla="*/ 57 h 116"/>
                <a:gd name="T66" fmla="*/ 93 w 105"/>
                <a:gd name="T67" fmla="*/ 4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6">
                  <a:moveTo>
                    <a:pt x="91" y="36"/>
                  </a:moveTo>
                  <a:cubicBezTo>
                    <a:pt x="86" y="36"/>
                    <a:pt x="81" y="35"/>
                    <a:pt x="76" y="37"/>
                  </a:cubicBezTo>
                  <a:cubicBezTo>
                    <a:pt x="74" y="38"/>
                    <a:pt x="73" y="39"/>
                    <a:pt x="71" y="40"/>
                  </a:cubicBezTo>
                  <a:cubicBezTo>
                    <a:pt x="71" y="37"/>
                    <a:pt x="77" y="34"/>
                    <a:pt x="78" y="32"/>
                  </a:cubicBezTo>
                  <a:cubicBezTo>
                    <a:pt x="80" y="30"/>
                    <a:pt x="81" y="28"/>
                    <a:pt x="83" y="26"/>
                  </a:cubicBezTo>
                  <a:cubicBezTo>
                    <a:pt x="85" y="25"/>
                    <a:pt x="87" y="24"/>
                    <a:pt x="88" y="23"/>
                  </a:cubicBezTo>
                  <a:cubicBezTo>
                    <a:pt x="89" y="22"/>
                    <a:pt x="89" y="20"/>
                    <a:pt x="90" y="19"/>
                  </a:cubicBezTo>
                  <a:cubicBezTo>
                    <a:pt x="91" y="19"/>
                    <a:pt x="92" y="19"/>
                    <a:pt x="92" y="19"/>
                  </a:cubicBezTo>
                  <a:cubicBezTo>
                    <a:pt x="94" y="18"/>
                    <a:pt x="94" y="16"/>
                    <a:pt x="95" y="15"/>
                  </a:cubicBezTo>
                  <a:cubicBezTo>
                    <a:pt x="99" y="12"/>
                    <a:pt x="102" y="12"/>
                    <a:pt x="105" y="8"/>
                  </a:cubicBezTo>
                  <a:cubicBezTo>
                    <a:pt x="105" y="7"/>
                    <a:pt x="104" y="5"/>
                    <a:pt x="103" y="4"/>
                  </a:cubicBezTo>
                  <a:cubicBezTo>
                    <a:pt x="100" y="2"/>
                    <a:pt x="86" y="0"/>
                    <a:pt x="81" y="1"/>
                  </a:cubicBezTo>
                  <a:cubicBezTo>
                    <a:pt x="79" y="2"/>
                    <a:pt x="75" y="4"/>
                    <a:pt x="73" y="5"/>
                  </a:cubicBezTo>
                  <a:cubicBezTo>
                    <a:pt x="72" y="6"/>
                    <a:pt x="71" y="7"/>
                    <a:pt x="71" y="8"/>
                  </a:cubicBezTo>
                  <a:cubicBezTo>
                    <a:pt x="68" y="9"/>
                    <a:pt x="66" y="9"/>
                    <a:pt x="64" y="9"/>
                  </a:cubicBezTo>
                  <a:cubicBezTo>
                    <a:pt x="61" y="11"/>
                    <a:pt x="59" y="14"/>
                    <a:pt x="57" y="16"/>
                  </a:cubicBezTo>
                  <a:cubicBezTo>
                    <a:pt x="51" y="20"/>
                    <a:pt x="46" y="23"/>
                    <a:pt x="40" y="26"/>
                  </a:cubicBezTo>
                  <a:cubicBezTo>
                    <a:pt x="38" y="27"/>
                    <a:pt x="35" y="21"/>
                    <a:pt x="33" y="20"/>
                  </a:cubicBezTo>
                  <a:cubicBezTo>
                    <a:pt x="32" y="19"/>
                    <a:pt x="30" y="19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26" y="23"/>
                    <a:pt x="27" y="27"/>
                    <a:pt x="26" y="30"/>
                  </a:cubicBezTo>
                  <a:cubicBezTo>
                    <a:pt x="25" y="37"/>
                    <a:pt x="22" y="50"/>
                    <a:pt x="24" y="59"/>
                  </a:cubicBezTo>
                  <a:cubicBezTo>
                    <a:pt x="25" y="60"/>
                    <a:pt x="26" y="62"/>
                    <a:pt x="27" y="63"/>
                  </a:cubicBezTo>
                  <a:cubicBezTo>
                    <a:pt x="28" y="65"/>
                    <a:pt x="27" y="66"/>
                    <a:pt x="28" y="68"/>
                  </a:cubicBezTo>
                  <a:cubicBezTo>
                    <a:pt x="29" y="70"/>
                    <a:pt x="32" y="71"/>
                    <a:pt x="33" y="74"/>
                  </a:cubicBezTo>
                  <a:cubicBezTo>
                    <a:pt x="37" y="73"/>
                    <a:pt x="44" y="61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5"/>
                    <a:pt x="47" y="54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47" y="46"/>
                    <a:pt x="47" y="43"/>
                  </a:cubicBezTo>
                  <a:cubicBezTo>
                    <a:pt x="49" y="42"/>
                    <a:pt x="52" y="42"/>
                    <a:pt x="53" y="41"/>
                  </a:cubicBezTo>
                  <a:cubicBezTo>
                    <a:pt x="55" y="41"/>
                    <a:pt x="56" y="41"/>
                    <a:pt x="57" y="42"/>
                  </a:cubicBezTo>
                  <a:cubicBezTo>
                    <a:pt x="57" y="43"/>
                    <a:pt x="52" y="55"/>
                    <a:pt x="51" y="56"/>
                  </a:cubicBezTo>
                  <a:cubicBezTo>
                    <a:pt x="52" y="59"/>
                    <a:pt x="54" y="60"/>
                    <a:pt x="56" y="60"/>
                  </a:cubicBezTo>
                  <a:cubicBezTo>
                    <a:pt x="55" y="66"/>
                    <a:pt x="49" y="68"/>
                    <a:pt x="45" y="70"/>
                  </a:cubicBezTo>
                  <a:cubicBezTo>
                    <a:pt x="40" y="74"/>
                    <a:pt x="35" y="77"/>
                    <a:pt x="30" y="81"/>
                  </a:cubicBezTo>
                  <a:cubicBezTo>
                    <a:pt x="28" y="82"/>
                    <a:pt x="26" y="82"/>
                    <a:pt x="24" y="83"/>
                  </a:cubicBezTo>
                  <a:cubicBezTo>
                    <a:pt x="23" y="84"/>
                    <a:pt x="22" y="86"/>
                    <a:pt x="20" y="86"/>
                  </a:cubicBezTo>
                  <a:cubicBezTo>
                    <a:pt x="18" y="87"/>
                    <a:pt x="16" y="88"/>
                    <a:pt x="14" y="89"/>
                  </a:cubicBezTo>
                  <a:cubicBezTo>
                    <a:pt x="13" y="90"/>
                    <a:pt x="13" y="91"/>
                    <a:pt x="12" y="91"/>
                  </a:cubicBezTo>
                  <a:cubicBezTo>
                    <a:pt x="10" y="92"/>
                    <a:pt x="8" y="90"/>
                    <a:pt x="7" y="90"/>
                  </a:cubicBezTo>
                  <a:cubicBezTo>
                    <a:pt x="4" y="90"/>
                    <a:pt x="3" y="91"/>
                    <a:pt x="1" y="92"/>
                  </a:cubicBezTo>
                  <a:cubicBezTo>
                    <a:pt x="0" y="103"/>
                    <a:pt x="5" y="114"/>
                    <a:pt x="17" y="114"/>
                  </a:cubicBezTo>
                  <a:cubicBezTo>
                    <a:pt x="23" y="107"/>
                    <a:pt x="29" y="102"/>
                    <a:pt x="35" y="95"/>
                  </a:cubicBezTo>
                  <a:cubicBezTo>
                    <a:pt x="37" y="93"/>
                    <a:pt x="39" y="92"/>
                    <a:pt x="40" y="90"/>
                  </a:cubicBezTo>
                  <a:cubicBezTo>
                    <a:pt x="42" y="88"/>
                    <a:pt x="42" y="87"/>
                    <a:pt x="43" y="85"/>
                  </a:cubicBezTo>
                  <a:cubicBezTo>
                    <a:pt x="44" y="84"/>
                    <a:pt x="45" y="85"/>
                    <a:pt x="46" y="84"/>
                  </a:cubicBezTo>
                  <a:cubicBezTo>
                    <a:pt x="47" y="82"/>
                    <a:pt x="49" y="81"/>
                    <a:pt x="50" y="79"/>
                  </a:cubicBezTo>
                  <a:cubicBezTo>
                    <a:pt x="52" y="78"/>
                    <a:pt x="53" y="78"/>
                    <a:pt x="54" y="76"/>
                  </a:cubicBezTo>
                  <a:cubicBezTo>
                    <a:pt x="55" y="76"/>
                    <a:pt x="55" y="76"/>
                    <a:pt x="56" y="77"/>
                  </a:cubicBezTo>
                  <a:cubicBezTo>
                    <a:pt x="57" y="78"/>
                    <a:pt x="57" y="81"/>
                    <a:pt x="58" y="82"/>
                  </a:cubicBezTo>
                  <a:cubicBezTo>
                    <a:pt x="58" y="86"/>
                    <a:pt x="58" y="91"/>
                    <a:pt x="56" y="92"/>
                  </a:cubicBezTo>
                  <a:cubicBezTo>
                    <a:pt x="54" y="92"/>
                    <a:pt x="53" y="93"/>
                    <a:pt x="52" y="93"/>
                  </a:cubicBezTo>
                  <a:cubicBezTo>
                    <a:pt x="51" y="94"/>
                    <a:pt x="50" y="95"/>
                    <a:pt x="49" y="96"/>
                  </a:cubicBezTo>
                  <a:cubicBezTo>
                    <a:pt x="49" y="97"/>
                    <a:pt x="49" y="98"/>
                    <a:pt x="49" y="99"/>
                  </a:cubicBezTo>
                  <a:cubicBezTo>
                    <a:pt x="49" y="100"/>
                    <a:pt x="57" y="102"/>
                    <a:pt x="58" y="103"/>
                  </a:cubicBezTo>
                  <a:cubicBezTo>
                    <a:pt x="59" y="103"/>
                    <a:pt x="61" y="106"/>
                    <a:pt x="61" y="107"/>
                  </a:cubicBezTo>
                  <a:cubicBezTo>
                    <a:pt x="61" y="108"/>
                    <a:pt x="61" y="109"/>
                    <a:pt x="61" y="111"/>
                  </a:cubicBezTo>
                  <a:cubicBezTo>
                    <a:pt x="62" y="112"/>
                    <a:pt x="64" y="113"/>
                    <a:pt x="65" y="115"/>
                  </a:cubicBezTo>
                  <a:cubicBezTo>
                    <a:pt x="66" y="115"/>
                    <a:pt x="69" y="116"/>
                    <a:pt x="71" y="115"/>
                  </a:cubicBezTo>
                  <a:cubicBezTo>
                    <a:pt x="71" y="115"/>
                    <a:pt x="71" y="114"/>
                    <a:pt x="72" y="114"/>
                  </a:cubicBezTo>
                  <a:cubicBezTo>
                    <a:pt x="72" y="101"/>
                    <a:pt x="71" y="89"/>
                    <a:pt x="67" y="78"/>
                  </a:cubicBezTo>
                  <a:cubicBezTo>
                    <a:pt x="66" y="75"/>
                    <a:pt x="61" y="69"/>
                    <a:pt x="64" y="64"/>
                  </a:cubicBezTo>
                  <a:cubicBezTo>
                    <a:pt x="64" y="57"/>
                    <a:pt x="68" y="59"/>
                    <a:pt x="72" y="57"/>
                  </a:cubicBezTo>
                  <a:cubicBezTo>
                    <a:pt x="78" y="54"/>
                    <a:pt x="83" y="51"/>
                    <a:pt x="89" y="47"/>
                  </a:cubicBezTo>
                  <a:cubicBezTo>
                    <a:pt x="90" y="45"/>
                    <a:pt x="91" y="43"/>
                    <a:pt x="93" y="41"/>
                  </a:cubicBezTo>
                  <a:cubicBezTo>
                    <a:pt x="93" y="39"/>
                    <a:pt x="92" y="38"/>
                    <a:pt x="9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 userDrawn="1"/>
          </p:nvSpPr>
          <p:spPr bwMode="auto">
            <a:xfrm>
              <a:off x="3138439" y="1097385"/>
              <a:ext cx="119063" cy="147638"/>
            </a:xfrm>
            <a:custGeom>
              <a:avLst/>
              <a:gdLst>
                <a:gd name="T0" fmla="*/ 27 w 32"/>
                <a:gd name="T1" fmla="*/ 12 h 39"/>
                <a:gd name="T2" fmla="*/ 6 w 32"/>
                <a:gd name="T3" fmla="*/ 0 h 39"/>
                <a:gd name="T4" fmla="*/ 2 w 32"/>
                <a:gd name="T5" fmla="*/ 0 h 39"/>
                <a:gd name="T6" fmla="*/ 5 w 32"/>
                <a:gd name="T7" fmla="*/ 23 h 39"/>
                <a:gd name="T8" fmla="*/ 8 w 32"/>
                <a:gd name="T9" fmla="*/ 27 h 39"/>
                <a:gd name="T10" fmla="*/ 17 w 32"/>
                <a:gd name="T11" fmla="*/ 36 h 39"/>
                <a:gd name="T12" fmla="*/ 30 w 32"/>
                <a:gd name="T13" fmla="*/ 31 h 39"/>
                <a:gd name="T14" fmla="*/ 31 w 32"/>
                <a:gd name="T15" fmla="*/ 18 h 39"/>
                <a:gd name="T16" fmla="*/ 27 w 32"/>
                <a:gd name="T1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9">
                  <a:moveTo>
                    <a:pt x="27" y="12"/>
                  </a:moveTo>
                  <a:cubicBezTo>
                    <a:pt x="22" y="5"/>
                    <a:pt x="17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6" y="25"/>
                    <a:pt x="7" y="26"/>
                    <a:pt x="8" y="27"/>
                  </a:cubicBezTo>
                  <a:cubicBezTo>
                    <a:pt x="11" y="30"/>
                    <a:pt x="12" y="34"/>
                    <a:pt x="17" y="36"/>
                  </a:cubicBezTo>
                  <a:cubicBezTo>
                    <a:pt x="22" y="39"/>
                    <a:pt x="27" y="33"/>
                    <a:pt x="30" y="31"/>
                  </a:cubicBezTo>
                  <a:cubicBezTo>
                    <a:pt x="30" y="29"/>
                    <a:pt x="32" y="21"/>
                    <a:pt x="31" y="18"/>
                  </a:cubicBezTo>
                  <a:cubicBezTo>
                    <a:pt x="31" y="15"/>
                    <a:pt x="28" y="14"/>
                    <a:pt x="2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7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THREE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研究难点</a:t>
            </a:r>
          </a:p>
        </p:txBody>
      </p:sp>
    </p:spTree>
    <p:extLst>
      <p:ext uri="{BB962C8B-B14F-4D97-AF65-F5344CB8AC3E}">
        <p14:creationId xmlns:p14="http://schemas.microsoft.com/office/powerpoint/2010/main" val="6953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997384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1102159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01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3"/>
            </p:custDataLst>
          </p:nvPr>
        </p:nvSpPr>
        <p:spPr>
          <a:xfrm>
            <a:off x="997384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6"/>
          <p:cNvSpPr/>
          <p:nvPr>
            <p:custDataLst>
              <p:tags r:id="rId4"/>
            </p:custDataLst>
          </p:nvPr>
        </p:nvSpPr>
        <p:spPr>
          <a:xfrm>
            <a:off x="1102159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1544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60836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91544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60836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6641341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MH_Other_2"/>
          <p:cNvSpPr/>
          <p:nvPr>
            <p:custDataLst>
              <p:tags r:id="rId6"/>
            </p:custDataLst>
          </p:nvPr>
        </p:nvSpPr>
        <p:spPr>
          <a:xfrm>
            <a:off x="6746116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6" name="MH_Other_5"/>
          <p:cNvSpPr/>
          <p:nvPr>
            <p:custDataLst>
              <p:tags r:id="rId7"/>
            </p:custDataLst>
          </p:nvPr>
        </p:nvSpPr>
        <p:spPr>
          <a:xfrm>
            <a:off x="6641341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Other_6"/>
          <p:cNvSpPr/>
          <p:nvPr>
            <p:custDataLst>
              <p:tags r:id="rId8"/>
            </p:custDataLst>
          </p:nvPr>
        </p:nvSpPr>
        <p:spPr>
          <a:xfrm>
            <a:off x="6746116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35501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04793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35501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04793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09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32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694359" y="2462975"/>
            <a:ext cx="421535" cy="426235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5" name="MH_Other_4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58864" y="2218792"/>
            <a:ext cx="10226674" cy="4630601"/>
          </a:xfrm>
          <a:custGeom>
            <a:avLst/>
            <a:gdLst>
              <a:gd name="T0" fmla="*/ 262287250 w 10001"/>
              <a:gd name="T1" fmla="*/ 0 h 12408"/>
              <a:gd name="T2" fmla="*/ 2147483646 w 10001"/>
              <a:gd name="T3" fmla="*/ 0 h 12408"/>
              <a:gd name="T4" fmla="*/ 2147483646 w 10001"/>
              <a:gd name="T5" fmla="*/ 2147483646 h 12408"/>
              <a:gd name="T6" fmla="*/ 2147483646 w 10001"/>
              <a:gd name="T7" fmla="*/ 2147483646 h 12408"/>
              <a:gd name="T8" fmla="*/ 2147483646 w 10001"/>
              <a:gd name="T9" fmla="*/ 2147483646 h 12408"/>
              <a:gd name="T10" fmla="*/ 2147483646 w 10001"/>
              <a:gd name="T11" fmla="*/ 2147483646 h 12408"/>
              <a:gd name="T12" fmla="*/ 262287250 w 10001"/>
              <a:gd name="T13" fmla="*/ 2147483646 h 12408"/>
              <a:gd name="T14" fmla="*/ 0 w 10001"/>
              <a:gd name="T15" fmla="*/ 2147483646 h 124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001" h="12408">
                <a:moveTo>
                  <a:pt x="1" y="0"/>
                </a:moveTo>
                <a:lnTo>
                  <a:pt x="9287" y="0"/>
                </a:lnTo>
                <a:cubicBezTo>
                  <a:pt x="9689" y="0"/>
                  <a:pt x="10001" y="547"/>
                  <a:pt x="10001" y="1250"/>
                </a:cubicBezTo>
                <a:lnTo>
                  <a:pt x="10001" y="4688"/>
                </a:lnTo>
                <a:cubicBezTo>
                  <a:pt x="10001" y="5391"/>
                  <a:pt x="9689" y="5938"/>
                  <a:pt x="9287" y="5938"/>
                </a:cubicBezTo>
                <a:lnTo>
                  <a:pt x="715" y="5938"/>
                </a:lnTo>
                <a:cubicBezTo>
                  <a:pt x="336" y="5938"/>
                  <a:pt x="1" y="6484"/>
                  <a:pt x="1" y="7188"/>
                </a:cubicBezTo>
                <a:cubicBezTo>
                  <a:pt x="1" y="10000"/>
                  <a:pt x="0" y="12408"/>
                  <a:pt x="0" y="12408"/>
                </a:cubicBezTo>
              </a:path>
            </a:pathLst>
          </a:custGeom>
          <a:noFill/>
          <a:ln w="11113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MH_Other_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07185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4793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" name="MH_Other_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64147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" name="MH_Other_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0489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629727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MH_Other_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42554" y="2111957"/>
            <a:ext cx="242891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" name="MH_Other_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84864" y="2154267"/>
            <a:ext cx="159838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732117" y="4654185"/>
            <a:ext cx="421534" cy="427802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9" y="30"/>
                  <a:pt x="27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" name="MH_Other_2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44945" y="4304735"/>
            <a:ext cx="236623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MH_Other_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85687" y="4345479"/>
            <a:ext cx="166106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717630" y="4654185"/>
            <a:ext cx="404296" cy="427802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MH_Other_2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830457" y="4304735"/>
            <a:ext cx="238190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MH_Other_2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72767" y="4345479"/>
            <a:ext cx="153570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213989" y="1685950"/>
            <a:ext cx="1387127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A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59" name="MH_SubTitle_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16972" y="1685950"/>
            <a:ext cx="1449509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B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0" name="MH_SubTitle_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28577" y="1685950"/>
            <a:ext cx="1464191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C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1" name="MH_SubTitle_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21299" y="3818955"/>
            <a:ext cx="1471529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D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2" name="MH_SubTitle_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206030" y="3818955"/>
            <a:ext cx="1449513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E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3" name="MH_Text_1"/>
          <p:cNvSpPr txBox="1"/>
          <p:nvPr>
            <p:custDataLst>
              <p:tags r:id="rId21"/>
            </p:custDataLst>
          </p:nvPr>
        </p:nvSpPr>
        <p:spPr>
          <a:xfrm>
            <a:off x="8376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68" name="MH_Other_1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9477959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9" name="MH_Text_1"/>
          <p:cNvSpPr txBox="1"/>
          <p:nvPr>
            <p:custDataLst>
              <p:tags r:id="rId23"/>
            </p:custDataLst>
          </p:nvPr>
        </p:nvSpPr>
        <p:spPr>
          <a:xfrm>
            <a:off x="4776189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0" name="MH_Text_1"/>
          <p:cNvSpPr txBox="1"/>
          <p:nvPr>
            <p:custDataLst>
              <p:tags r:id="rId24"/>
            </p:custDataLst>
          </p:nvPr>
        </p:nvSpPr>
        <p:spPr>
          <a:xfrm>
            <a:off x="85974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1" name="MH_Text_1"/>
          <p:cNvSpPr txBox="1"/>
          <p:nvPr>
            <p:custDataLst>
              <p:tags r:id="rId25"/>
            </p:custDataLst>
          </p:nvPr>
        </p:nvSpPr>
        <p:spPr>
          <a:xfrm>
            <a:off x="2873481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2" name="MH_Text_1"/>
          <p:cNvSpPr txBox="1"/>
          <p:nvPr>
            <p:custDataLst>
              <p:tags r:id="rId26"/>
            </p:custDataLst>
          </p:nvPr>
        </p:nvSpPr>
        <p:spPr>
          <a:xfrm>
            <a:off x="6831968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3" name="KSO_Shape"/>
          <p:cNvSpPr/>
          <p:nvPr/>
        </p:nvSpPr>
        <p:spPr>
          <a:xfrm>
            <a:off x="5711784" y="2531115"/>
            <a:ext cx="304428" cy="289714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>
            <a:spLocks/>
          </p:cNvSpPr>
          <p:nvPr/>
        </p:nvSpPr>
        <p:spPr bwMode="auto">
          <a:xfrm flipH="1">
            <a:off x="3779029" y="4724888"/>
            <a:ext cx="327710" cy="30040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1770489" y="2550603"/>
            <a:ext cx="269273" cy="270226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6" name="KSO_Shape"/>
          <p:cNvSpPr/>
          <p:nvPr/>
        </p:nvSpPr>
        <p:spPr>
          <a:xfrm>
            <a:off x="9538043" y="2578460"/>
            <a:ext cx="304428" cy="192297"/>
          </a:xfrm>
          <a:custGeom>
            <a:avLst/>
            <a:gdLst/>
            <a:ahLst/>
            <a:cxnLst/>
            <a:rect l="l" t="t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KSO_Shape"/>
          <p:cNvSpPr>
            <a:spLocks/>
          </p:cNvSpPr>
          <p:nvPr/>
        </p:nvSpPr>
        <p:spPr bwMode="auto">
          <a:xfrm>
            <a:off x="7775554" y="4676447"/>
            <a:ext cx="260309" cy="384693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0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593851" y="3169151"/>
            <a:ext cx="9004300" cy="1419226"/>
            <a:chOff x="1593851" y="2873870"/>
            <a:chExt cx="9004300" cy="1419226"/>
          </a:xfrm>
        </p:grpSpPr>
        <p:cxnSp>
          <p:nvCxnSpPr>
            <p:cNvPr id="45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1593851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54263" y="3059607"/>
              <a:ext cx="1047750" cy="10477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287813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4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215741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5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498976" y="3059607"/>
              <a:ext cx="1046163" cy="10477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022851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MH_Other_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4302126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MH_SubTitle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642101" y="3059607"/>
              <a:ext cx="1046163" cy="1047750"/>
            </a:xfrm>
            <a:prstGeom prst="ellipse">
              <a:avLst/>
            </a:prstGeom>
            <a:solidFill>
              <a:srgbClr val="20517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MH_Other_6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716438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MH_Other_7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644366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79" name="MH_Other_8"/>
            <p:cNvCxnSpPr/>
            <p:nvPr>
              <p:custDataLst>
                <p:tags r:id="rId11"/>
              </p:custDataLst>
            </p:nvPr>
          </p:nvCxnSpPr>
          <p:spPr>
            <a:xfrm>
              <a:off x="7874001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MH_SubTitle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791576" y="3059607"/>
              <a:ext cx="1046163" cy="1047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MH_Other_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313864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MH_Other_10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8593139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83" name="MH_Other_11"/>
            <p:cNvCxnSpPr/>
            <p:nvPr>
              <p:custDataLst>
                <p:tags r:id="rId15"/>
              </p:custDataLst>
            </p:nvPr>
          </p:nvCxnSpPr>
          <p:spPr>
            <a:xfrm>
              <a:off x="10023476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MH_Other_12"/>
            <p:cNvCxnSpPr/>
            <p:nvPr>
              <p:custDataLst>
                <p:tags r:id="rId16"/>
              </p:custDataLst>
            </p:nvPr>
          </p:nvCxnSpPr>
          <p:spPr>
            <a:xfrm>
              <a:off x="3586163" y="3583482"/>
              <a:ext cx="728662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MH_Other_13"/>
            <p:cNvCxnSpPr/>
            <p:nvPr>
              <p:custDataLst>
                <p:tags r:id="rId17"/>
              </p:custDataLst>
            </p:nvPr>
          </p:nvCxnSpPr>
          <p:spPr>
            <a:xfrm>
              <a:off x="5730876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>
            <a:off x="1559036" y="178733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5786494" y="178733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3647728" y="4776651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7875186" y="4776651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771390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02</a:t>
            </a:r>
            <a:endParaRPr lang="zh-CN" altLang="en-US" sz="2800" dirty="0"/>
          </a:p>
        </p:txBody>
      </p:sp>
      <p:sp>
        <p:nvSpPr>
          <p:cNvPr id="94" name="文本框 93"/>
          <p:cNvSpPr txBox="1"/>
          <p:nvPr/>
        </p:nvSpPr>
        <p:spPr>
          <a:xfrm>
            <a:off x="9041862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04</a:t>
            </a:r>
            <a:endParaRPr lang="zh-CN" altLang="en-US" sz="2800" dirty="0"/>
          </a:p>
        </p:txBody>
      </p:sp>
      <p:sp>
        <p:nvSpPr>
          <p:cNvPr id="95" name="文本框 94"/>
          <p:cNvSpPr txBox="1"/>
          <p:nvPr/>
        </p:nvSpPr>
        <p:spPr>
          <a:xfrm>
            <a:off x="2594659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889665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1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FORE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研究数据</a:t>
            </a:r>
          </a:p>
        </p:txBody>
      </p:sp>
    </p:spTree>
    <p:extLst>
      <p:ext uri="{BB962C8B-B14F-4D97-AF65-F5344CB8AC3E}">
        <p14:creationId xmlns:p14="http://schemas.microsoft.com/office/powerpoint/2010/main" val="31302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542741"/>
              </p:ext>
            </p:extLst>
          </p:nvPr>
        </p:nvGraphicFramePr>
        <p:xfrm>
          <a:off x="1323746" y="1700808"/>
          <a:ext cx="9626960" cy="481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280"/>
                <a:gridCol w="1375280"/>
                <a:gridCol w="1375280"/>
                <a:gridCol w="1375280"/>
                <a:gridCol w="1375280"/>
                <a:gridCol w="1375280"/>
                <a:gridCol w="1375280"/>
              </a:tblGrid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8475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813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58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00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15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660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13934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5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751974517"/>
              </p:ext>
            </p:extLst>
          </p:nvPr>
        </p:nvGraphicFramePr>
        <p:xfrm>
          <a:off x="767408" y="1772816"/>
          <a:ext cx="7262219" cy="458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8688288" y="196833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5400000" flipH="1">
            <a:off x="8451155" y="2133463"/>
            <a:ext cx="207780" cy="16556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88288" y="340849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8451155" y="3573623"/>
            <a:ext cx="207780" cy="165563"/>
          </a:xfrm>
          <a:prstGeom prst="triangle">
            <a:avLst/>
          </a:prstGeom>
          <a:solidFill>
            <a:srgbClr val="FFFFFF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88288" y="4848659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 flipH="1">
            <a:off x="8451155" y="5013783"/>
            <a:ext cx="207780" cy="165563"/>
          </a:xfrm>
          <a:prstGeom prst="triangle">
            <a:avLst/>
          </a:prstGeom>
          <a:solidFill>
            <a:srgbClr val="A5A5A5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7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FIVE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0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sp>
        <p:nvSpPr>
          <p:cNvPr id="6" name="MH_SubTitle_1"/>
          <p:cNvSpPr/>
          <p:nvPr>
            <p:custDataLst>
              <p:tags r:id="rId1"/>
            </p:custDataLst>
          </p:nvPr>
        </p:nvSpPr>
        <p:spPr>
          <a:xfrm>
            <a:off x="1324040" y="2216073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8" name="MH_SubTitle_2"/>
          <p:cNvSpPr/>
          <p:nvPr>
            <p:custDataLst>
              <p:tags r:id="rId2"/>
            </p:custDataLst>
          </p:nvPr>
        </p:nvSpPr>
        <p:spPr>
          <a:xfrm>
            <a:off x="1324040" y="2992234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MH_SubTitle_4"/>
          <p:cNvSpPr/>
          <p:nvPr>
            <p:custDataLst>
              <p:tags r:id="rId3"/>
            </p:custDataLst>
          </p:nvPr>
        </p:nvSpPr>
        <p:spPr>
          <a:xfrm>
            <a:off x="1324040" y="4544556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2" name="MH_SubTitle_5"/>
          <p:cNvSpPr/>
          <p:nvPr>
            <p:custDataLst>
              <p:tags r:id="rId4"/>
            </p:custDataLst>
          </p:nvPr>
        </p:nvSpPr>
        <p:spPr>
          <a:xfrm>
            <a:off x="1324040" y="5320717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3" name="MH_SubTitle_3"/>
          <p:cNvSpPr/>
          <p:nvPr>
            <p:custDataLst>
              <p:tags r:id="rId5"/>
            </p:custDataLst>
          </p:nvPr>
        </p:nvSpPr>
        <p:spPr>
          <a:xfrm>
            <a:off x="1324040" y="3768395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62764" y="2515026"/>
            <a:ext cx="4189042" cy="3015514"/>
            <a:chOff x="7062764" y="2515026"/>
            <a:chExt cx="4189042" cy="3015514"/>
          </a:xfrm>
        </p:grpSpPr>
        <p:sp>
          <p:nvSpPr>
            <p:cNvPr id="4" name="MH_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480376" y="3501008"/>
              <a:ext cx="1771430" cy="104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dirty="0" smtClean="0">
                  <a:latin typeface="+mj-ea"/>
                  <a:ea typeface="+mj-ea"/>
                </a:rPr>
                <a:t>添加关键词</a:t>
              </a:r>
              <a:endParaRPr lang="zh-CN" altLang="zh-CN" sz="2400" dirty="0">
                <a:latin typeface="+mj-ea"/>
                <a:ea typeface="+mj-ea"/>
              </a:endParaRPr>
            </a:p>
          </p:txBody>
        </p:sp>
        <p:sp>
          <p:nvSpPr>
            <p:cNvPr id="5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062764" y="2515026"/>
              <a:ext cx="2272778" cy="1539323"/>
            </a:xfrm>
            <a:custGeom>
              <a:avLst/>
              <a:gdLst>
                <a:gd name="T0" fmla="*/ 0 w 518"/>
                <a:gd name="T1" fmla="*/ 0 h 351"/>
                <a:gd name="T2" fmla="*/ 2147483646 w 518"/>
                <a:gd name="T3" fmla="*/ 2147483646 h 3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51">
                  <a:moveTo>
                    <a:pt x="0" y="0"/>
                  </a:moveTo>
                  <a:cubicBezTo>
                    <a:pt x="411" y="0"/>
                    <a:pt x="260" y="351"/>
                    <a:pt x="518" y="34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7062764" y="3216911"/>
              <a:ext cx="2272778" cy="815154"/>
            </a:xfrm>
            <a:custGeom>
              <a:avLst/>
              <a:gdLst>
                <a:gd name="T0" fmla="*/ 0 w 518"/>
                <a:gd name="T1" fmla="*/ 0 h 95"/>
                <a:gd name="T2" fmla="*/ 2147483646 w 518"/>
                <a:gd name="T3" fmla="*/ 2147483646 h 9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95">
                  <a:moveTo>
                    <a:pt x="0" y="0"/>
                  </a:moveTo>
                  <a:cubicBezTo>
                    <a:pt x="411" y="0"/>
                    <a:pt x="260" y="95"/>
                    <a:pt x="518" y="92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3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7062764" y="4006070"/>
              <a:ext cx="2272778" cy="869003"/>
            </a:xfrm>
            <a:custGeom>
              <a:avLst/>
              <a:gdLst>
                <a:gd name="T0" fmla="*/ 0 w 518"/>
                <a:gd name="T1" fmla="*/ 2147483646 h 117"/>
                <a:gd name="T2" fmla="*/ 2147483646 w 518"/>
                <a:gd name="T3" fmla="*/ 2147483646 h 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117">
                  <a:moveTo>
                    <a:pt x="0" y="117"/>
                  </a:moveTo>
                  <a:cubicBezTo>
                    <a:pt x="411" y="117"/>
                    <a:pt x="260" y="0"/>
                    <a:pt x="518" y="4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MH_Other_4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7062764" y="3983788"/>
              <a:ext cx="2272778" cy="1546752"/>
            </a:xfrm>
            <a:custGeom>
              <a:avLst/>
              <a:gdLst>
                <a:gd name="T0" fmla="*/ 0 w 518"/>
                <a:gd name="T1" fmla="*/ 2147483646 h 327"/>
                <a:gd name="T2" fmla="*/ 2147483646 w 518"/>
                <a:gd name="T3" fmla="*/ 2147483646 h 32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27">
                  <a:moveTo>
                    <a:pt x="0" y="327"/>
                  </a:moveTo>
                  <a:cubicBezTo>
                    <a:pt x="411" y="327"/>
                    <a:pt x="260" y="0"/>
                    <a:pt x="518" y="1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MH_Other_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7062765" y="4022782"/>
              <a:ext cx="2148368" cy="0"/>
            </a:xfrm>
            <a:prstGeom prst="line">
              <a:avLst/>
            </a:pr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5" name="MH_Other_6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9194422" y="3913229"/>
              <a:ext cx="285954" cy="219108"/>
            </a:xfrm>
            <a:custGeom>
              <a:avLst/>
              <a:gdLst>
                <a:gd name="T0" fmla="*/ 0 w 154"/>
                <a:gd name="T1" fmla="*/ 0 h 118"/>
                <a:gd name="T2" fmla="*/ 154 w 154"/>
                <a:gd name="T3" fmla="*/ 59 h 118"/>
                <a:gd name="T4" fmla="*/ 0 w 154"/>
                <a:gd name="T5" fmla="*/ 118 h 118"/>
                <a:gd name="T6" fmla="*/ 0 w 154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18">
                  <a:moveTo>
                    <a:pt x="0" y="0"/>
                  </a:moveTo>
                  <a:lnTo>
                    <a:pt x="154" y="59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>
              <a:normAutofit fontScale="62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sp>
        <p:nvSpPr>
          <p:cNvPr id="17" name="矩形 16"/>
          <p:cNvSpPr/>
          <p:nvPr/>
        </p:nvSpPr>
        <p:spPr>
          <a:xfrm>
            <a:off x="1767775" y="3019548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</a:t>
            </a:r>
            <a:r>
              <a:rPr lang="zh-CN" altLang="en-US" dirty="0" smtClean="0"/>
              <a:t>上海锐普广告有限公司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767775" y="4574162"/>
            <a:ext cx="5028455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</a:t>
            </a:r>
            <a:r>
              <a:rPr lang="zh-CN" altLang="en-US" dirty="0" smtClean="0"/>
              <a:t>上海锐普广告有限公司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67775" y="5347759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</a:rPr>
              <a:t>上海锐普广告有限公司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7775" y="3793637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</a:rPr>
              <a:t>上海锐普广告有限公司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7775" y="2248036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中国</a:t>
            </a:r>
            <a:r>
              <a:rPr lang="zh-CN" altLang="en-US" dirty="0">
                <a:solidFill>
                  <a:schemeClr val="bg1"/>
                </a:solidFill>
              </a:rPr>
              <a:t>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</a:rPr>
              <a:t>上海锐普广告有限公司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7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043363" y="3016596"/>
            <a:ext cx="4105275" cy="2860676"/>
            <a:chOff x="4043364" y="2703513"/>
            <a:chExt cx="4105275" cy="2860676"/>
          </a:xfrm>
        </p:grpSpPr>
        <p:sp>
          <p:nvSpPr>
            <p:cNvPr id="22" name="MH_Other_1"/>
            <p:cNvSpPr/>
            <p:nvPr>
              <p:custDataLst>
                <p:tags r:id="rId1"/>
              </p:custDataLst>
            </p:nvPr>
          </p:nvSpPr>
          <p:spPr>
            <a:xfrm rot="16200000">
              <a:off x="5317332" y="2674145"/>
              <a:ext cx="1565275" cy="1624012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2"/>
              </p:custDataLst>
            </p:nvPr>
          </p:nvSpPr>
          <p:spPr>
            <a:xfrm>
              <a:off x="658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04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5" name="MH_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327651" y="4283076"/>
              <a:ext cx="15462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8192651" y="4471805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62327" y="4471806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722073" y="1671380"/>
            <a:ext cx="275578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6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05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06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绪论引言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 smtClean="0"/>
              <a:t>研究思路与方法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487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641600" y="3815384"/>
            <a:ext cx="6908800" cy="2060575"/>
            <a:chOff x="2678833" y="3815384"/>
            <a:chExt cx="6908800" cy="2060575"/>
          </a:xfrm>
        </p:grpSpPr>
        <p:sp>
          <p:nvSpPr>
            <p:cNvPr id="12" name="MH_SubTitle_1"/>
            <p:cNvSpPr/>
            <p:nvPr>
              <p:custDataLst>
                <p:tags r:id="rId4"/>
              </p:custDataLst>
            </p:nvPr>
          </p:nvSpPr>
          <p:spPr>
            <a:xfrm>
              <a:off x="2678833" y="3815384"/>
              <a:ext cx="2060575" cy="20605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5"/>
              </p:custDataLst>
            </p:nvPr>
          </p:nvSpPr>
          <p:spPr>
            <a:xfrm>
              <a:off x="5102946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" name="MH_SubTitle_3"/>
            <p:cNvSpPr/>
            <p:nvPr>
              <p:custDataLst>
                <p:tags r:id="rId6"/>
              </p:custDataLst>
            </p:nvPr>
          </p:nvSpPr>
          <p:spPr>
            <a:xfrm>
              <a:off x="7527058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5" name="MH_Other_1"/>
            <p:cNvSpPr/>
            <p:nvPr>
              <p:custDataLst>
                <p:tags r:id="rId7"/>
              </p:custDataLst>
            </p:nvPr>
          </p:nvSpPr>
          <p:spPr>
            <a:xfrm>
              <a:off x="4583832" y="4509120"/>
              <a:ext cx="673100" cy="6731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8"/>
              </p:custDataLst>
            </p:nvPr>
          </p:nvSpPr>
          <p:spPr>
            <a:xfrm>
              <a:off x="7009532" y="4509120"/>
              <a:ext cx="673100" cy="673100"/>
            </a:xfrm>
            <a:prstGeom prst="ellipse">
              <a:avLst/>
            </a:prstGeom>
            <a:solidFill>
              <a:srgbClr val="20517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97752" y="1824265"/>
            <a:ext cx="959649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基于演示设计的一站式在线演示、素材销售、服务交易</a:t>
            </a:r>
            <a:r>
              <a:rPr lang="zh-CN" altLang="en-US" dirty="0" smtClean="0"/>
              <a:t>系统诞生</a:t>
            </a:r>
            <a:r>
              <a:rPr lang="zh-CN" altLang="en-US" dirty="0"/>
              <a:t>于</a:t>
            </a:r>
            <a:r>
              <a:rPr lang="en-US" altLang="zh-CN" dirty="0"/>
              <a:t>2013</a:t>
            </a:r>
            <a:r>
              <a:rPr lang="zh-CN" altLang="en-US" dirty="0"/>
              <a:t>年，由中国专业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/>
              <a:t>PPT</a:t>
            </a:r>
            <a:r>
              <a:rPr lang="zh-CN" altLang="en-US" dirty="0"/>
              <a:t>论坛、锐普</a:t>
            </a:r>
            <a:r>
              <a:rPr lang="en-US" altLang="zh-CN" dirty="0"/>
              <a:t>PPT</a:t>
            </a:r>
            <a:r>
              <a:rPr lang="zh-CN" altLang="en-US" dirty="0"/>
              <a:t>商城、锐普</a:t>
            </a:r>
            <a:r>
              <a:rPr lang="en-US" altLang="zh-CN" dirty="0"/>
              <a:t>PPT</a:t>
            </a:r>
            <a:r>
              <a:rPr lang="zh-CN" altLang="en-US" dirty="0"/>
              <a:t>市场等资源组建成立。所提供的服务包括：</a:t>
            </a:r>
            <a:r>
              <a:rPr lang="en-US" altLang="zh-CN" dirty="0"/>
              <a:t>PPT</a:t>
            </a:r>
            <a:r>
              <a:rPr lang="zh-CN" altLang="en-US" dirty="0" smtClean="0"/>
              <a:t>模板</a:t>
            </a:r>
            <a:r>
              <a:rPr lang="en-US" altLang="zh-CN" dirty="0" smtClean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 smtClean="0"/>
              <a:t>动画</a:t>
            </a:r>
            <a:r>
              <a:rPr lang="en-US" altLang="zh-CN" dirty="0" smtClean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 smtClean="0"/>
              <a:t>模板演示图片</a:t>
            </a:r>
            <a:r>
              <a:rPr lang="en-US" altLang="zh-CN" dirty="0" smtClean="0"/>
              <a:t>prezi</a:t>
            </a:r>
            <a:r>
              <a:rPr lang="zh-CN" altLang="en-US" dirty="0"/>
              <a:t>、演示定制</a:t>
            </a:r>
          </a:p>
        </p:txBody>
      </p:sp>
      <p:sp>
        <p:nvSpPr>
          <p:cNvPr id="19" name="MH_Text_1"/>
          <p:cNvSpPr txBox="1"/>
          <p:nvPr>
            <p:custDataLst>
              <p:tags r:id="rId1"/>
            </p:custDataLst>
          </p:nvPr>
        </p:nvSpPr>
        <p:spPr>
          <a:xfrm>
            <a:off x="2517824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0" name="MH_Text_1"/>
          <p:cNvSpPr txBox="1"/>
          <p:nvPr>
            <p:custDataLst>
              <p:tags r:id="rId2"/>
            </p:custDataLst>
          </p:nvPr>
        </p:nvSpPr>
        <p:spPr>
          <a:xfrm>
            <a:off x="5043481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1" name="MH_Text_1"/>
          <p:cNvSpPr txBox="1"/>
          <p:nvPr>
            <p:custDataLst>
              <p:tags r:id="rId3"/>
            </p:custDataLst>
          </p:nvPr>
        </p:nvSpPr>
        <p:spPr>
          <a:xfrm>
            <a:off x="7498830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50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SIX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</a:t>
            </a:r>
            <a:r>
              <a:rPr lang="zh-CN" altLang="en-US" dirty="0"/>
              <a:t>结论</a:t>
            </a:r>
          </a:p>
        </p:txBody>
      </p:sp>
    </p:spTree>
    <p:extLst>
      <p:ext uri="{BB962C8B-B14F-4D97-AF65-F5344CB8AC3E}">
        <p14:creationId xmlns:p14="http://schemas.microsoft.com/office/powerpoint/2010/main" val="51241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476973" y="1794859"/>
            <a:ext cx="7238054" cy="4514461"/>
            <a:chOff x="2746378" y="1886197"/>
            <a:chExt cx="6800597" cy="4241614"/>
          </a:xfrm>
        </p:grpSpPr>
        <p:sp>
          <p:nvSpPr>
            <p:cNvPr id="4" name="MH_Text_1"/>
            <p:cNvSpPr/>
            <p:nvPr>
              <p:custDataLst>
                <p:tags r:id="rId1"/>
              </p:custDataLst>
            </p:nvPr>
          </p:nvSpPr>
          <p:spPr>
            <a:xfrm>
              <a:off x="3914030" y="2369138"/>
              <a:ext cx="2384320" cy="1957229"/>
            </a:xfrm>
            <a:prstGeom prst="wedgeEllipseCallout">
              <a:avLst>
                <a:gd name="adj1" fmla="val -40980"/>
                <a:gd name="adj2" fmla="val 53692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MH_Other_1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3307090" y="4326367"/>
              <a:ext cx="723067" cy="932078"/>
            </a:xfrm>
            <a:custGeom>
              <a:avLst/>
              <a:gdLst>
                <a:gd name="T0" fmla="*/ 87 w 108"/>
                <a:gd name="T1" fmla="*/ 138 h 139"/>
                <a:gd name="T2" fmla="*/ 78 w 108"/>
                <a:gd name="T3" fmla="*/ 138 h 139"/>
                <a:gd name="T4" fmla="*/ 25 w 108"/>
                <a:gd name="T5" fmla="*/ 138 h 139"/>
                <a:gd name="T6" fmla="*/ 25 w 108"/>
                <a:gd name="T7" fmla="*/ 137 h 139"/>
                <a:gd name="T8" fmla="*/ 38 w 108"/>
                <a:gd name="T9" fmla="*/ 96 h 139"/>
                <a:gd name="T10" fmla="*/ 12 w 108"/>
                <a:gd name="T11" fmla="*/ 62 h 139"/>
                <a:gd name="T12" fmla="*/ 5 w 108"/>
                <a:gd name="T13" fmla="*/ 57 h 139"/>
                <a:gd name="T14" fmla="*/ 6 w 108"/>
                <a:gd name="T15" fmla="*/ 38 h 139"/>
                <a:gd name="T16" fmla="*/ 11 w 108"/>
                <a:gd name="T17" fmla="*/ 44 h 139"/>
                <a:gd name="T18" fmla="*/ 12 w 108"/>
                <a:gd name="T19" fmla="*/ 44 h 139"/>
                <a:gd name="T20" fmla="*/ 14 w 108"/>
                <a:gd name="T21" fmla="*/ 17 h 139"/>
                <a:gd name="T22" fmla="*/ 53 w 108"/>
                <a:gd name="T23" fmla="*/ 0 h 139"/>
                <a:gd name="T24" fmla="*/ 95 w 108"/>
                <a:gd name="T25" fmla="*/ 21 h 139"/>
                <a:gd name="T26" fmla="*/ 98 w 108"/>
                <a:gd name="T27" fmla="*/ 42 h 139"/>
                <a:gd name="T28" fmla="*/ 103 w 108"/>
                <a:gd name="T29" fmla="*/ 38 h 139"/>
                <a:gd name="T30" fmla="*/ 104 w 108"/>
                <a:gd name="T31" fmla="*/ 56 h 139"/>
                <a:gd name="T32" fmla="*/ 97 w 108"/>
                <a:gd name="T33" fmla="*/ 62 h 139"/>
                <a:gd name="T34" fmla="*/ 70 w 108"/>
                <a:gd name="T35" fmla="*/ 97 h 139"/>
                <a:gd name="T36" fmla="*/ 81 w 108"/>
                <a:gd name="T37" fmla="*/ 130 h 139"/>
                <a:gd name="T38" fmla="*/ 89 w 108"/>
                <a:gd name="T39" fmla="*/ 139 h 139"/>
                <a:gd name="T40" fmla="*/ 50 w 108"/>
                <a:gd name="T41" fmla="*/ 137 h 139"/>
                <a:gd name="T42" fmla="*/ 78 w 108"/>
                <a:gd name="T43" fmla="*/ 137 h 139"/>
                <a:gd name="T44" fmla="*/ 80 w 108"/>
                <a:gd name="T45" fmla="*/ 131 h 139"/>
                <a:gd name="T46" fmla="*/ 69 w 108"/>
                <a:gd name="T47" fmla="*/ 97 h 139"/>
                <a:gd name="T48" fmla="*/ 70 w 108"/>
                <a:gd name="T49" fmla="*/ 96 h 139"/>
                <a:gd name="T50" fmla="*/ 96 w 108"/>
                <a:gd name="T51" fmla="*/ 56 h 139"/>
                <a:gd name="T52" fmla="*/ 98 w 108"/>
                <a:gd name="T53" fmla="*/ 61 h 139"/>
                <a:gd name="T54" fmla="*/ 103 w 108"/>
                <a:gd name="T55" fmla="*/ 56 h 139"/>
                <a:gd name="T56" fmla="*/ 102 w 108"/>
                <a:gd name="T57" fmla="*/ 39 h 139"/>
                <a:gd name="T58" fmla="*/ 98 w 108"/>
                <a:gd name="T59" fmla="*/ 47 h 139"/>
                <a:gd name="T60" fmla="*/ 97 w 108"/>
                <a:gd name="T61" fmla="*/ 42 h 139"/>
                <a:gd name="T62" fmla="*/ 94 w 108"/>
                <a:gd name="T63" fmla="*/ 21 h 139"/>
                <a:gd name="T64" fmla="*/ 53 w 108"/>
                <a:gd name="T65" fmla="*/ 2 h 139"/>
                <a:gd name="T66" fmla="*/ 15 w 108"/>
                <a:gd name="T67" fmla="*/ 18 h 139"/>
                <a:gd name="T68" fmla="*/ 13 w 108"/>
                <a:gd name="T69" fmla="*/ 50 h 139"/>
                <a:gd name="T70" fmla="*/ 7 w 108"/>
                <a:gd name="T71" fmla="*/ 39 h 139"/>
                <a:gd name="T72" fmla="*/ 6 w 108"/>
                <a:gd name="T73" fmla="*/ 56 h 139"/>
                <a:gd name="T74" fmla="*/ 11 w 108"/>
                <a:gd name="T75" fmla="*/ 61 h 139"/>
                <a:gd name="T76" fmla="*/ 13 w 108"/>
                <a:gd name="T77" fmla="*/ 55 h 139"/>
                <a:gd name="T78" fmla="*/ 38 w 108"/>
                <a:gd name="T79" fmla="*/ 95 h 139"/>
                <a:gd name="T80" fmla="*/ 39 w 108"/>
                <a:gd name="T81" fmla="*/ 96 h 139"/>
                <a:gd name="T82" fmla="*/ 26 w 108"/>
                <a:gd name="T83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39">
                  <a:moveTo>
                    <a:pt x="89" y="139"/>
                  </a:moveTo>
                  <a:cubicBezTo>
                    <a:pt x="87" y="138"/>
                    <a:pt x="87" y="138"/>
                    <a:pt x="87" y="138"/>
                  </a:cubicBezTo>
                  <a:cubicBezTo>
                    <a:pt x="84" y="137"/>
                    <a:pt x="83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3" y="138"/>
                    <a:pt x="65" y="139"/>
                    <a:pt x="50" y="139"/>
                  </a:cubicBezTo>
                  <a:cubicBezTo>
                    <a:pt x="42" y="139"/>
                    <a:pt x="34" y="139"/>
                    <a:pt x="25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8" y="134"/>
                    <a:pt x="37" y="122"/>
                    <a:pt x="39" y="118"/>
                  </a:cubicBezTo>
                  <a:cubicBezTo>
                    <a:pt x="39" y="116"/>
                    <a:pt x="40" y="111"/>
                    <a:pt x="38" y="96"/>
                  </a:cubicBezTo>
                  <a:cubicBezTo>
                    <a:pt x="25" y="90"/>
                    <a:pt x="16" y="76"/>
                    <a:pt x="13" y="60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1" y="63"/>
                    <a:pt x="10" y="63"/>
                    <a:pt x="10" y="63"/>
                  </a:cubicBezTo>
                  <a:cubicBezTo>
                    <a:pt x="9" y="63"/>
                    <a:pt x="8" y="61"/>
                    <a:pt x="5" y="5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47"/>
                    <a:pt x="3" y="42"/>
                    <a:pt x="6" y="38"/>
                  </a:cubicBezTo>
                  <a:cubicBezTo>
                    <a:pt x="6" y="38"/>
                    <a:pt x="6" y="37"/>
                    <a:pt x="7" y="37"/>
                  </a:cubicBezTo>
                  <a:cubicBezTo>
                    <a:pt x="8" y="37"/>
                    <a:pt x="9" y="39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2"/>
                    <a:pt x="13" y="33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2" y="2"/>
                    <a:pt x="34" y="0"/>
                    <a:pt x="45" y="0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5" y="1"/>
                    <a:pt x="57" y="1"/>
                    <a:pt x="58" y="1"/>
                  </a:cubicBezTo>
                  <a:cubicBezTo>
                    <a:pt x="84" y="2"/>
                    <a:pt x="90" y="12"/>
                    <a:pt x="95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1" y="31"/>
                    <a:pt x="99" y="39"/>
                    <a:pt x="98" y="42"/>
                  </a:cubicBezTo>
                  <a:cubicBezTo>
                    <a:pt x="98" y="43"/>
                    <a:pt x="98" y="44"/>
                    <a:pt x="98" y="44"/>
                  </a:cubicBezTo>
                  <a:cubicBezTo>
                    <a:pt x="100" y="38"/>
                    <a:pt x="102" y="36"/>
                    <a:pt x="103" y="38"/>
                  </a:cubicBezTo>
                  <a:cubicBezTo>
                    <a:pt x="105" y="42"/>
                    <a:pt x="108" y="47"/>
                    <a:pt x="105" y="5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1" y="61"/>
                    <a:pt x="100" y="63"/>
                    <a:pt x="99" y="63"/>
                  </a:cubicBezTo>
                  <a:cubicBezTo>
                    <a:pt x="98" y="63"/>
                    <a:pt x="98" y="63"/>
                    <a:pt x="97" y="62"/>
                  </a:cubicBezTo>
                  <a:cubicBezTo>
                    <a:pt x="97" y="62"/>
                    <a:pt x="97" y="61"/>
                    <a:pt x="96" y="61"/>
                  </a:cubicBezTo>
                  <a:cubicBezTo>
                    <a:pt x="93" y="77"/>
                    <a:pt x="83" y="91"/>
                    <a:pt x="70" y="97"/>
                  </a:cubicBezTo>
                  <a:cubicBezTo>
                    <a:pt x="70" y="112"/>
                    <a:pt x="70" y="118"/>
                    <a:pt x="71" y="119"/>
                  </a:cubicBezTo>
                  <a:cubicBezTo>
                    <a:pt x="72" y="121"/>
                    <a:pt x="77" y="126"/>
                    <a:pt x="81" y="130"/>
                  </a:cubicBezTo>
                  <a:cubicBezTo>
                    <a:pt x="84" y="133"/>
                    <a:pt x="87" y="136"/>
                    <a:pt x="88" y="137"/>
                  </a:cubicBezTo>
                  <a:lnTo>
                    <a:pt x="89" y="139"/>
                  </a:lnTo>
                  <a:close/>
                  <a:moveTo>
                    <a:pt x="26" y="137"/>
                  </a:moveTo>
                  <a:cubicBezTo>
                    <a:pt x="35" y="137"/>
                    <a:pt x="43" y="137"/>
                    <a:pt x="50" y="137"/>
                  </a:cubicBezTo>
                  <a:cubicBezTo>
                    <a:pt x="65" y="137"/>
                    <a:pt x="73" y="137"/>
                    <a:pt x="78" y="137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82" y="136"/>
                    <a:pt x="84" y="136"/>
                    <a:pt x="86" y="137"/>
                  </a:cubicBezTo>
                  <a:cubicBezTo>
                    <a:pt x="84" y="135"/>
                    <a:pt x="82" y="133"/>
                    <a:pt x="80" y="131"/>
                  </a:cubicBezTo>
                  <a:cubicBezTo>
                    <a:pt x="75" y="126"/>
                    <a:pt x="71" y="122"/>
                    <a:pt x="70" y="119"/>
                  </a:cubicBezTo>
                  <a:cubicBezTo>
                    <a:pt x="69" y="117"/>
                    <a:pt x="68" y="110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2" y="90"/>
                    <a:pt x="92" y="76"/>
                    <a:pt x="95" y="60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0" y="62"/>
                    <a:pt x="101" y="58"/>
                    <a:pt x="103" y="5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7" y="47"/>
                    <a:pt x="104" y="43"/>
                    <a:pt x="102" y="39"/>
                  </a:cubicBezTo>
                  <a:cubicBezTo>
                    <a:pt x="102" y="39"/>
                    <a:pt x="101" y="40"/>
                    <a:pt x="99" y="44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4"/>
                    <a:pt x="96" y="43"/>
                    <a:pt x="97" y="42"/>
                  </a:cubicBezTo>
                  <a:cubicBezTo>
                    <a:pt x="98" y="39"/>
                    <a:pt x="99" y="31"/>
                    <a:pt x="94" y="2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9" y="13"/>
                    <a:pt x="84" y="3"/>
                    <a:pt x="58" y="2"/>
                  </a:cubicBezTo>
                  <a:cubicBezTo>
                    <a:pt x="57" y="2"/>
                    <a:pt x="55" y="2"/>
                    <a:pt x="53" y="2"/>
                  </a:cubicBezTo>
                  <a:cubicBezTo>
                    <a:pt x="50" y="2"/>
                    <a:pt x="47" y="1"/>
                    <a:pt x="45" y="1"/>
                  </a:cubicBezTo>
                  <a:cubicBezTo>
                    <a:pt x="34" y="1"/>
                    <a:pt x="23" y="3"/>
                    <a:pt x="15" y="18"/>
                  </a:cubicBezTo>
                  <a:cubicBezTo>
                    <a:pt x="14" y="44"/>
                    <a:pt x="14" y="45"/>
                    <a:pt x="12" y="4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0"/>
                    <a:pt x="7" y="39"/>
                    <a:pt x="7" y="39"/>
                  </a:cubicBezTo>
                  <a:cubicBezTo>
                    <a:pt x="5" y="43"/>
                    <a:pt x="2" y="47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8"/>
                    <a:pt x="9" y="62"/>
                    <a:pt x="10" y="62"/>
                  </a:cubicBezTo>
                  <a:cubicBezTo>
                    <a:pt x="10" y="62"/>
                    <a:pt x="10" y="62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7" y="76"/>
                    <a:pt x="26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41" y="108"/>
                    <a:pt x="41" y="115"/>
                    <a:pt x="40" y="118"/>
                  </a:cubicBezTo>
                  <a:cubicBezTo>
                    <a:pt x="39" y="122"/>
                    <a:pt x="30" y="133"/>
                    <a:pt x="26" y="137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075482" y="4117369"/>
              <a:ext cx="1197579" cy="1457419"/>
            </a:xfrm>
            <a:custGeom>
              <a:avLst/>
              <a:gdLst>
                <a:gd name="connsiteX0" fmla="*/ 448256 w 1197579"/>
                <a:gd name="connsiteY0" fmla="*/ 1028098 h 1457419"/>
                <a:gd name="connsiteX1" fmla="*/ 595444 w 1197579"/>
                <a:gd name="connsiteY1" fmla="*/ 1128720 h 1457419"/>
                <a:gd name="connsiteX2" fmla="*/ 749323 w 1197579"/>
                <a:gd name="connsiteY2" fmla="*/ 1028098 h 1457419"/>
                <a:gd name="connsiteX3" fmla="*/ 1190889 w 1197579"/>
                <a:gd name="connsiteY3" fmla="*/ 1329965 h 1457419"/>
                <a:gd name="connsiteX4" fmla="*/ 1197579 w 1197579"/>
                <a:gd name="connsiteY4" fmla="*/ 1457419 h 1457419"/>
                <a:gd name="connsiteX5" fmla="*/ 0 w 1197579"/>
                <a:gd name="connsiteY5" fmla="*/ 1457419 h 1457419"/>
                <a:gd name="connsiteX6" fmla="*/ 6690 w 1197579"/>
                <a:gd name="connsiteY6" fmla="*/ 1329965 h 1457419"/>
                <a:gd name="connsiteX7" fmla="*/ 448256 w 1197579"/>
                <a:gd name="connsiteY7" fmla="*/ 1028098 h 1457419"/>
                <a:gd name="connsiteX8" fmla="*/ 624751 w 1197579"/>
                <a:gd name="connsiteY8" fmla="*/ 198 h 1457419"/>
                <a:gd name="connsiteX9" fmla="*/ 621411 w 1197579"/>
                <a:gd name="connsiteY9" fmla="*/ 7731 h 1457419"/>
                <a:gd name="connsiteX10" fmla="*/ 614730 w 1197579"/>
                <a:gd name="connsiteY10" fmla="*/ 34516 h 1457419"/>
                <a:gd name="connsiteX11" fmla="*/ 714938 w 1197579"/>
                <a:gd name="connsiteY11" fmla="*/ 34516 h 1457419"/>
                <a:gd name="connsiteX12" fmla="*/ 875270 w 1197579"/>
                <a:gd name="connsiteY12" fmla="*/ 101479 h 1457419"/>
                <a:gd name="connsiteX13" fmla="*/ 955436 w 1197579"/>
                <a:gd name="connsiteY13" fmla="*/ 248796 h 1457419"/>
                <a:gd name="connsiteX14" fmla="*/ 901992 w 1197579"/>
                <a:gd name="connsiteY14" fmla="*/ 483165 h 1457419"/>
                <a:gd name="connsiteX15" fmla="*/ 861909 w 1197579"/>
                <a:gd name="connsiteY15" fmla="*/ 576912 h 1457419"/>
                <a:gd name="connsiteX16" fmla="*/ 841868 w 1197579"/>
                <a:gd name="connsiteY16" fmla="*/ 576912 h 1457419"/>
                <a:gd name="connsiteX17" fmla="*/ 855229 w 1197579"/>
                <a:gd name="connsiteY17" fmla="*/ 503254 h 1457419"/>
                <a:gd name="connsiteX18" fmla="*/ 868590 w 1197579"/>
                <a:gd name="connsiteY18" fmla="*/ 416202 h 1457419"/>
                <a:gd name="connsiteX19" fmla="*/ 828507 w 1197579"/>
                <a:gd name="connsiteY19" fmla="*/ 322455 h 1457419"/>
                <a:gd name="connsiteX20" fmla="*/ 661494 w 1197579"/>
                <a:gd name="connsiteY20" fmla="*/ 262189 h 1457419"/>
                <a:gd name="connsiteX21" fmla="*/ 461079 w 1197579"/>
                <a:gd name="connsiteY21" fmla="*/ 255492 h 1457419"/>
                <a:gd name="connsiteX22" fmla="*/ 354191 w 1197579"/>
                <a:gd name="connsiteY22" fmla="*/ 322455 h 1457419"/>
                <a:gd name="connsiteX23" fmla="*/ 334149 w 1197579"/>
                <a:gd name="connsiteY23" fmla="*/ 436291 h 1457419"/>
                <a:gd name="connsiteX24" fmla="*/ 354191 w 1197579"/>
                <a:gd name="connsiteY24" fmla="*/ 563520 h 1457419"/>
                <a:gd name="connsiteX25" fmla="*/ 340830 w 1197579"/>
                <a:gd name="connsiteY25" fmla="*/ 563520 h 1457419"/>
                <a:gd name="connsiteX26" fmla="*/ 314108 w 1197579"/>
                <a:gd name="connsiteY26" fmla="*/ 516646 h 1457419"/>
                <a:gd name="connsiteX27" fmla="*/ 327469 w 1197579"/>
                <a:gd name="connsiteY27" fmla="*/ 108175 h 1457419"/>
                <a:gd name="connsiteX28" fmla="*/ 527884 w 1197579"/>
                <a:gd name="connsiteY28" fmla="*/ 1035 h 1457419"/>
                <a:gd name="connsiteX29" fmla="*/ 494481 w 1197579"/>
                <a:gd name="connsiteY29" fmla="*/ 54605 h 1457419"/>
                <a:gd name="connsiteX30" fmla="*/ 514523 w 1197579"/>
                <a:gd name="connsiteY30" fmla="*/ 47909 h 1457419"/>
                <a:gd name="connsiteX31" fmla="*/ 588008 w 1197579"/>
                <a:gd name="connsiteY31" fmla="*/ 7731 h 1457419"/>
                <a:gd name="connsiteX32" fmla="*/ 624751 w 1197579"/>
                <a:gd name="connsiteY32" fmla="*/ 198 h 145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7579" h="1457419">
                  <a:moveTo>
                    <a:pt x="448256" y="1028098"/>
                  </a:moveTo>
                  <a:cubicBezTo>
                    <a:pt x="448256" y="1028098"/>
                    <a:pt x="408114" y="1115304"/>
                    <a:pt x="595444" y="1128720"/>
                  </a:cubicBezTo>
                  <a:cubicBezTo>
                    <a:pt x="789466" y="1115304"/>
                    <a:pt x="749323" y="1028098"/>
                    <a:pt x="749323" y="1028098"/>
                  </a:cubicBezTo>
                  <a:cubicBezTo>
                    <a:pt x="749323" y="1028098"/>
                    <a:pt x="1177508" y="1028098"/>
                    <a:pt x="1190889" y="1329965"/>
                  </a:cubicBezTo>
                  <a:cubicBezTo>
                    <a:pt x="1190889" y="1356797"/>
                    <a:pt x="1190889" y="1403754"/>
                    <a:pt x="1197579" y="1457419"/>
                  </a:cubicBezTo>
                  <a:lnTo>
                    <a:pt x="0" y="1457419"/>
                  </a:lnTo>
                  <a:cubicBezTo>
                    <a:pt x="6690" y="1403754"/>
                    <a:pt x="6690" y="1356797"/>
                    <a:pt x="6690" y="1329965"/>
                  </a:cubicBezTo>
                  <a:cubicBezTo>
                    <a:pt x="20071" y="1028098"/>
                    <a:pt x="448256" y="1028098"/>
                    <a:pt x="448256" y="1028098"/>
                  </a:cubicBezTo>
                  <a:close/>
                  <a:moveTo>
                    <a:pt x="624751" y="198"/>
                  </a:moveTo>
                  <a:cubicBezTo>
                    <a:pt x="631432" y="1035"/>
                    <a:pt x="631432" y="4383"/>
                    <a:pt x="621411" y="7731"/>
                  </a:cubicBezTo>
                  <a:cubicBezTo>
                    <a:pt x="608050" y="21124"/>
                    <a:pt x="614730" y="34516"/>
                    <a:pt x="614730" y="34516"/>
                  </a:cubicBezTo>
                  <a:cubicBezTo>
                    <a:pt x="614730" y="34516"/>
                    <a:pt x="674855" y="34516"/>
                    <a:pt x="714938" y="34516"/>
                  </a:cubicBezTo>
                  <a:cubicBezTo>
                    <a:pt x="755021" y="41213"/>
                    <a:pt x="835187" y="61301"/>
                    <a:pt x="875270" y="101479"/>
                  </a:cubicBezTo>
                  <a:cubicBezTo>
                    <a:pt x="915353" y="134960"/>
                    <a:pt x="948756" y="195226"/>
                    <a:pt x="955436" y="248796"/>
                  </a:cubicBezTo>
                  <a:cubicBezTo>
                    <a:pt x="968797" y="355936"/>
                    <a:pt x="901992" y="476469"/>
                    <a:pt x="901992" y="483165"/>
                  </a:cubicBezTo>
                  <a:cubicBezTo>
                    <a:pt x="895312" y="489861"/>
                    <a:pt x="868590" y="556824"/>
                    <a:pt x="861909" y="576912"/>
                  </a:cubicBezTo>
                  <a:cubicBezTo>
                    <a:pt x="848548" y="590305"/>
                    <a:pt x="841868" y="576912"/>
                    <a:pt x="841868" y="576912"/>
                  </a:cubicBezTo>
                  <a:cubicBezTo>
                    <a:pt x="841868" y="576912"/>
                    <a:pt x="855229" y="516646"/>
                    <a:pt x="855229" y="503254"/>
                  </a:cubicBezTo>
                  <a:cubicBezTo>
                    <a:pt x="855229" y="489861"/>
                    <a:pt x="861909" y="449684"/>
                    <a:pt x="868590" y="416202"/>
                  </a:cubicBezTo>
                  <a:cubicBezTo>
                    <a:pt x="868590" y="382721"/>
                    <a:pt x="861909" y="342544"/>
                    <a:pt x="828507" y="322455"/>
                  </a:cubicBezTo>
                  <a:cubicBezTo>
                    <a:pt x="801785" y="302366"/>
                    <a:pt x="721618" y="268885"/>
                    <a:pt x="661494" y="262189"/>
                  </a:cubicBezTo>
                  <a:cubicBezTo>
                    <a:pt x="601369" y="248796"/>
                    <a:pt x="487801" y="248796"/>
                    <a:pt x="461079" y="255492"/>
                  </a:cubicBezTo>
                  <a:cubicBezTo>
                    <a:pt x="441037" y="268885"/>
                    <a:pt x="367552" y="302366"/>
                    <a:pt x="354191" y="322455"/>
                  </a:cubicBezTo>
                  <a:cubicBezTo>
                    <a:pt x="340830" y="342544"/>
                    <a:pt x="334149" y="409506"/>
                    <a:pt x="334149" y="436291"/>
                  </a:cubicBezTo>
                  <a:cubicBezTo>
                    <a:pt x="340830" y="456380"/>
                    <a:pt x="354191" y="563520"/>
                    <a:pt x="354191" y="563520"/>
                  </a:cubicBezTo>
                  <a:cubicBezTo>
                    <a:pt x="354191" y="563520"/>
                    <a:pt x="347510" y="576912"/>
                    <a:pt x="340830" y="563520"/>
                  </a:cubicBezTo>
                  <a:cubicBezTo>
                    <a:pt x="334149" y="556824"/>
                    <a:pt x="320788" y="536735"/>
                    <a:pt x="314108" y="516646"/>
                  </a:cubicBezTo>
                  <a:cubicBezTo>
                    <a:pt x="307427" y="496557"/>
                    <a:pt x="200539" y="242100"/>
                    <a:pt x="327469" y="108175"/>
                  </a:cubicBezTo>
                  <a:cubicBezTo>
                    <a:pt x="374232" y="61301"/>
                    <a:pt x="527884" y="1035"/>
                    <a:pt x="527884" y="1035"/>
                  </a:cubicBezTo>
                  <a:cubicBezTo>
                    <a:pt x="527884" y="1035"/>
                    <a:pt x="501162" y="34516"/>
                    <a:pt x="494481" y="54605"/>
                  </a:cubicBezTo>
                  <a:cubicBezTo>
                    <a:pt x="487801" y="67998"/>
                    <a:pt x="514523" y="47909"/>
                    <a:pt x="514523" y="47909"/>
                  </a:cubicBezTo>
                  <a:cubicBezTo>
                    <a:pt x="514523" y="47909"/>
                    <a:pt x="554606" y="27820"/>
                    <a:pt x="588008" y="7731"/>
                  </a:cubicBezTo>
                  <a:cubicBezTo>
                    <a:pt x="604710" y="1035"/>
                    <a:pt x="618071" y="-639"/>
                    <a:pt x="62475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1"/>
            <p:cNvSpPr txBox="1"/>
            <p:nvPr>
              <p:custDataLst>
                <p:tags r:id="rId4"/>
              </p:custDataLst>
            </p:nvPr>
          </p:nvSpPr>
          <p:spPr>
            <a:xfrm>
              <a:off x="2746378" y="5604453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8" name="MH_Other_3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290421" y="3851539"/>
              <a:ext cx="669402" cy="1013989"/>
            </a:xfrm>
            <a:custGeom>
              <a:avLst/>
              <a:gdLst>
                <a:gd name="T0" fmla="*/ 54 w 100"/>
                <a:gd name="T1" fmla="*/ 151 h 151"/>
                <a:gd name="T2" fmla="*/ 54 w 100"/>
                <a:gd name="T3" fmla="*/ 151 h 151"/>
                <a:gd name="T4" fmla="*/ 32 w 100"/>
                <a:gd name="T5" fmla="*/ 146 h 151"/>
                <a:gd name="T6" fmla="*/ 31 w 100"/>
                <a:gd name="T7" fmla="*/ 146 h 151"/>
                <a:gd name="T8" fmla="*/ 32 w 100"/>
                <a:gd name="T9" fmla="*/ 145 h 151"/>
                <a:gd name="T10" fmla="*/ 40 w 100"/>
                <a:gd name="T11" fmla="*/ 126 h 151"/>
                <a:gd name="T12" fmla="*/ 41 w 100"/>
                <a:gd name="T13" fmla="*/ 110 h 151"/>
                <a:gd name="T14" fmla="*/ 34 w 100"/>
                <a:gd name="T15" fmla="*/ 106 h 151"/>
                <a:gd name="T16" fmla="*/ 12 w 100"/>
                <a:gd name="T17" fmla="*/ 91 h 151"/>
                <a:gd name="T18" fmla="*/ 11 w 100"/>
                <a:gd name="T19" fmla="*/ 27 h 151"/>
                <a:gd name="T20" fmla="*/ 64 w 100"/>
                <a:gd name="T21" fmla="*/ 0 h 151"/>
                <a:gd name="T22" fmla="*/ 100 w 100"/>
                <a:gd name="T23" fmla="*/ 7 h 151"/>
                <a:gd name="T24" fmla="*/ 100 w 100"/>
                <a:gd name="T25" fmla="*/ 7 h 151"/>
                <a:gd name="T26" fmla="*/ 100 w 100"/>
                <a:gd name="T27" fmla="*/ 8 h 151"/>
                <a:gd name="T28" fmla="*/ 96 w 100"/>
                <a:gd name="T29" fmla="*/ 83 h 151"/>
                <a:gd name="T30" fmla="*/ 96 w 100"/>
                <a:gd name="T31" fmla="*/ 83 h 151"/>
                <a:gd name="T32" fmla="*/ 96 w 100"/>
                <a:gd name="T33" fmla="*/ 83 h 151"/>
                <a:gd name="T34" fmla="*/ 69 w 100"/>
                <a:gd name="T35" fmla="*/ 104 h 151"/>
                <a:gd name="T36" fmla="*/ 66 w 100"/>
                <a:gd name="T37" fmla="*/ 106 h 151"/>
                <a:gd name="T38" fmla="*/ 58 w 100"/>
                <a:gd name="T39" fmla="*/ 111 h 151"/>
                <a:gd name="T40" fmla="*/ 68 w 100"/>
                <a:gd name="T41" fmla="*/ 145 h 151"/>
                <a:gd name="T42" fmla="*/ 68 w 100"/>
                <a:gd name="T43" fmla="*/ 146 h 151"/>
                <a:gd name="T44" fmla="*/ 68 w 100"/>
                <a:gd name="T45" fmla="*/ 146 h 151"/>
                <a:gd name="T46" fmla="*/ 54 w 100"/>
                <a:gd name="T47" fmla="*/ 151 h 151"/>
                <a:gd name="T48" fmla="*/ 33 w 100"/>
                <a:gd name="T49" fmla="*/ 145 h 151"/>
                <a:gd name="T50" fmla="*/ 54 w 100"/>
                <a:gd name="T51" fmla="*/ 150 h 151"/>
                <a:gd name="T52" fmla="*/ 67 w 100"/>
                <a:gd name="T53" fmla="*/ 146 h 151"/>
                <a:gd name="T54" fmla="*/ 57 w 100"/>
                <a:gd name="T55" fmla="*/ 110 h 151"/>
                <a:gd name="T56" fmla="*/ 57 w 100"/>
                <a:gd name="T57" fmla="*/ 110 h 151"/>
                <a:gd name="T58" fmla="*/ 57 w 100"/>
                <a:gd name="T59" fmla="*/ 110 h 151"/>
                <a:gd name="T60" fmla="*/ 65 w 100"/>
                <a:gd name="T61" fmla="*/ 105 h 151"/>
                <a:gd name="T62" fmla="*/ 68 w 100"/>
                <a:gd name="T63" fmla="*/ 103 h 151"/>
                <a:gd name="T64" fmla="*/ 95 w 100"/>
                <a:gd name="T65" fmla="*/ 82 h 151"/>
                <a:gd name="T66" fmla="*/ 99 w 100"/>
                <a:gd name="T67" fmla="*/ 8 h 151"/>
                <a:gd name="T68" fmla="*/ 64 w 100"/>
                <a:gd name="T69" fmla="*/ 1 h 151"/>
                <a:gd name="T70" fmla="*/ 12 w 100"/>
                <a:gd name="T71" fmla="*/ 27 h 151"/>
                <a:gd name="T72" fmla="*/ 13 w 100"/>
                <a:gd name="T73" fmla="*/ 90 h 151"/>
                <a:gd name="T74" fmla="*/ 35 w 100"/>
                <a:gd name="T75" fmla="*/ 105 h 151"/>
                <a:gd name="T76" fmla="*/ 42 w 100"/>
                <a:gd name="T77" fmla="*/ 109 h 151"/>
                <a:gd name="T78" fmla="*/ 42 w 100"/>
                <a:gd name="T79" fmla="*/ 109 h 151"/>
                <a:gd name="T80" fmla="*/ 42 w 100"/>
                <a:gd name="T81" fmla="*/ 109 h 151"/>
                <a:gd name="T82" fmla="*/ 41 w 100"/>
                <a:gd name="T83" fmla="*/ 126 h 151"/>
                <a:gd name="T84" fmla="*/ 33 w 100"/>
                <a:gd name="T85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51">
                  <a:moveTo>
                    <a:pt x="54" y="151"/>
                  </a:moveTo>
                  <a:cubicBezTo>
                    <a:pt x="54" y="151"/>
                    <a:pt x="54" y="151"/>
                    <a:pt x="54" y="151"/>
                  </a:cubicBezTo>
                  <a:cubicBezTo>
                    <a:pt x="47" y="151"/>
                    <a:pt x="40" y="149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6" y="139"/>
                    <a:pt x="38" y="133"/>
                    <a:pt x="40" y="126"/>
                  </a:cubicBezTo>
                  <a:cubicBezTo>
                    <a:pt x="41" y="121"/>
                    <a:pt x="41" y="116"/>
                    <a:pt x="41" y="110"/>
                  </a:cubicBezTo>
                  <a:cubicBezTo>
                    <a:pt x="39" y="109"/>
                    <a:pt x="36" y="107"/>
                    <a:pt x="34" y="106"/>
                  </a:cubicBezTo>
                  <a:cubicBezTo>
                    <a:pt x="26" y="101"/>
                    <a:pt x="12" y="92"/>
                    <a:pt x="12" y="91"/>
                  </a:cubicBezTo>
                  <a:cubicBezTo>
                    <a:pt x="0" y="68"/>
                    <a:pt x="0" y="45"/>
                    <a:pt x="11" y="27"/>
                  </a:cubicBezTo>
                  <a:cubicBezTo>
                    <a:pt x="21" y="9"/>
                    <a:pt x="41" y="0"/>
                    <a:pt x="64" y="0"/>
                  </a:cubicBezTo>
                  <a:cubicBezTo>
                    <a:pt x="75" y="0"/>
                    <a:pt x="87" y="2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19"/>
                    <a:pt x="98" y="6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3" y="87"/>
                    <a:pt x="77" y="98"/>
                    <a:pt x="69" y="104"/>
                  </a:cubicBezTo>
                  <a:cubicBezTo>
                    <a:pt x="67" y="105"/>
                    <a:pt x="66" y="106"/>
                    <a:pt x="66" y="106"/>
                  </a:cubicBezTo>
                  <a:cubicBezTo>
                    <a:pt x="63" y="108"/>
                    <a:pt x="61" y="110"/>
                    <a:pt x="58" y="111"/>
                  </a:cubicBezTo>
                  <a:cubicBezTo>
                    <a:pt x="61" y="123"/>
                    <a:pt x="64" y="136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7" y="148"/>
                    <a:pt x="62" y="151"/>
                    <a:pt x="54" y="151"/>
                  </a:cubicBezTo>
                  <a:close/>
                  <a:moveTo>
                    <a:pt x="33" y="145"/>
                  </a:moveTo>
                  <a:cubicBezTo>
                    <a:pt x="41" y="148"/>
                    <a:pt x="48" y="150"/>
                    <a:pt x="54" y="150"/>
                  </a:cubicBezTo>
                  <a:cubicBezTo>
                    <a:pt x="61" y="150"/>
                    <a:pt x="66" y="148"/>
                    <a:pt x="67" y="146"/>
                  </a:cubicBezTo>
                  <a:cubicBezTo>
                    <a:pt x="62" y="136"/>
                    <a:pt x="59" y="123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0" y="109"/>
                    <a:pt x="62" y="107"/>
                    <a:pt x="65" y="105"/>
                  </a:cubicBezTo>
                  <a:cubicBezTo>
                    <a:pt x="65" y="105"/>
                    <a:pt x="67" y="104"/>
                    <a:pt x="68" y="103"/>
                  </a:cubicBezTo>
                  <a:cubicBezTo>
                    <a:pt x="75" y="98"/>
                    <a:pt x="92" y="86"/>
                    <a:pt x="95" y="82"/>
                  </a:cubicBezTo>
                  <a:cubicBezTo>
                    <a:pt x="96" y="63"/>
                    <a:pt x="99" y="20"/>
                    <a:pt x="99" y="8"/>
                  </a:cubicBezTo>
                  <a:cubicBezTo>
                    <a:pt x="87" y="3"/>
                    <a:pt x="75" y="1"/>
                    <a:pt x="64" y="1"/>
                  </a:cubicBezTo>
                  <a:cubicBezTo>
                    <a:pt x="41" y="1"/>
                    <a:pt x="22" y="11"/>
                    <a:pt x="12" y="27"/>
                  </a:cubicBezTo>
                  <a:cubicBezTo>
                    <a:pt x="1" y="45"/>
                    <a:pt x="2" y="68"/>
                    <a:pt x="13" y="90"/>
                  </a:cubicBezTo>
                  <a:cubicBezTo>
                    <a:pt x="14" y="91"/>
                    <a:pt x="28" y="101"/>
                    <a:pt x="35" y="105"/>
                  </a:cubicBezTo>
                  <a:cubicBezTo>
                    <a:pt x="37" y="106"/>
                    <a:pt x="40" y="108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16"/>
                    <a:pt x="42" y="121"/>
                    <a:pt x="41" y="126"/>
                  </a:cubicBezTo>
                  <a:cubicBezTo>
                    <a:pt x="40" y="133"/>
                    <a:pt x="37" y="139"/>
                    <a:pt x="33" y="145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168971" y="3645350"/>
              <a:ext cx="929255" cy="1415064"/>
            </a:xfrm>
            <a:custGeom>
              <a:avLst/>
              <a:gdLst>
                <a:gd name="connsiteX0" fmla="*/ 294153 w 929255"/>
                <a:gd name="connsiteY0" fmla="*/ 1013988 h 1415064"/>
                <a:gd name="connsiteX1" fmla="*/ 421173 w 929255"/>
                <a:gd name="connsiteY1" fmla="*/ 1054096 h 1415064"/>
                <a:gd name="connsiteX2" fmla="*/ 508082 w 929255"/>
                <a:gd name="connsiteY2" fmla="*/ 1054096 h 1415064"/>
                <a:gd name="connsiteX3" fmla="*/ 635103 w 929255"/>
                <a:gd name="connsiteY3" fmla="*/ 1013988 h 1415064"/>
                <a:gd name="connsiteX4" fmla="*/ 782179 w 929255"/>
                <a:gd name="connsiteY4" fmla="*/ 1087519 h 1415064"/>
                <a:gd name="connsiteX5" fmla="*/ 929255 w 929255"/>
                <a:gd name="connsiteY5" fmla="*/ 1194472 h 1415064"/>
                <a:gd name="connsiteX6" fmla="*/ 929255 w 929255"/>
                <a:gd name="connsiteY6" fmla="*/ 1415064 h 1415064"/>
                <a:gd name="connsiteX7" fmla="*/ 0 w 929255"/>
                <a:gd name="connsiteY7" fmla="*/ 1415064 h 1415064"/>
                <a:gd name="connsiteX8" fmla="*/ 0 w 929255"/>
                <a:gd name="connsiteY8" fmla="*/ 1194472 h 1415064"/>
                <a:gd name="connsiteX9" fmla="*/ 147077 w 929255"/>
                <a:gd name="connsiteY9" fmla="*/ 1087519 h 1415064"/>
                <a:gd name="connsiteX10" fmla="*/ 294153 w 929255"/>
                <a:gd name="connsiteY10" fmla="*/ 1013988 h 1415064"/>
                <a:gd name="connsiteX11" fmla="*/ 427824 w 929255"/>
                <a:gd name="connsiteY11" fmla="*/ 0 h 1415064"/>
                <a:gd name="connsiteX12" fmla="*/ 461281 w 929255"/>
                <a:gd name="connsiteY12" fmla="*/ 6713 h 1415064"/>
                <a:gd name="connsiteX13" fmla="*/ 461281 w 929255"/>
                <a:gd name="connsiteY13" fmla="*/ 0 h 1415064"/>
                <a:gd name="connsiteX14" fmla="*/ 494739 w 929255"/>
                <a:gd name="connsiteY14" fmla="*/ 0 h 1415064"/>
                <a:gd name="connsiteX15" fmla="*/ 882850 w 929255"/>
                <a:gd name="connsiteY15" fmla="*/ 671298 h 1415064"/>
                <a:gd name="connsiteX16" fmla="*/ 541580 w 929255"/>
                <a:gd name="connsiteY16" fmla="*/ 973382 h 1415064"/>
                <a:gd name="connsiteX17" fmla="*/ 688794 w 929255"/>
                <a:gd name="connsiteY17" fmla="*/ 785419 h 1415064"/>
                <a:gd name="connsiteX18" fmla="*/ 728944 w 929255"/>
                <a:gd name="connsiteY18" fmla="*/ 510187 h 1415064"/>
                <a:gd name="connsiteX19" fmla="*/ 467973 w 929255"/>
                <a:gd name="connsiteY19" fmla="*/ 510187 h 1415064"/>
                <a:gd name="connsiteX20" fmla="*/ 360908 w 929255"/>
                <a:gd name="connsiteY20" fmla="*/ 510187 h 1415064"/>
                <a:gd name="connsiteX21" fmla="*/ 320759 w 929255"/>
                <a:gd name="connsiteY21" fmla="*/ 382640 h 1415064"/>
                <a:gd name="connsiteX22" fmla="*/ 293993 w 929255"/>
                <a:gd name="connsiteY22" fmla="*/ 510187 h 1415064"/>
                <a:gd name="connsiteX23" fmla="*/ 200311 w 929255"/>
                <a:gd name="connsiteY23" fmla="*/ 510187 h 1415064"/>
                <a:gd name="connsiteX24" fmla="*/ 240460 w 929255"/>
                <a:gd name="connsiteY24" fmla="*/ 785419 h 1415064"/>
                <a:gd name="connsiteX25" fmla="*/ 387674 w 929255"/>
                <a:gd name="connsiteY25" fmla="*/ 980095 h 1415064"/>
                <a:gd name="connsiteX26" fmla="*/ 39713 w 929255"/>
                <a:gd name="connsiteY26" fmla="*/ 671298 h 1415064"/>
                <a:gd name="connsiteX27" fmla="*/ 427824 w 929255"/>
                <a:gd name="connsiteY27" fmla="*/ 0 h 141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29255" h="1415064">
                  <a:moveTo>
                    <a:pt x="294153" y="1013988"/>
                  </a:moveTo>
                  <a:cubicBezTo>
                    <a:pt x="294153" y="1013988"/>
                    <a:pt x="334265" y="1054096"/>
                    <a:pt x="421173" y="1054096"/>
                  </a:cubicBezTo>
                  <a:cubicBezTo>
                    <a:pt x="434544" y="1060780"/>
                    <a:pt x="494712" y="1060780"/>
                    <a:pt x="508082" y="1054096"/>
                  </a:cubicBezTo>
                  <a:cubicBezTo>
                    <a:pt x="594991" y="1054096"/>
                    <a:pt x="635103" y="1013988"/>
                    <a:pt x="635103" y="1013988"/>
                  </a:cubicBezTo>
                  <a:cubicBezTo>
                    <a:pt x="635103" y="1013988"/>
                    <a:pt x="728697" y="1067465"/>
                    <a:pt x="782179" y="1087519"/>
                  </a:cubicBezTo>
                  <a:cubicBezTo>
                    <a:pt x="855717" y="1107573"/>
                    <a:pt x="929255" y="1140996"/>
                    <a:pt x="929255" y="1194472"/>
                  </a:cubicBezTo>
                  <a:cubicBezTo>
                    <a:pt x="929255" y="1201157"/>
                    <a:pt x="929255" y="1408380"/>
                    <a:pt x="929255" y="1415064"/>
                  </a:cubicBezTo>
                  <a:cubicBezTo>
                    <a:pt x="929255" y="1415064"/>
                    <a:pt x="929255" y="1415064"/>
                    <a:pt x="0" y="1415064"/>
                  </a:cubicBezTo>
                  <a:cubicBezTo>
                    <a:pt x="0" y="1408380"/>
                    <a:pt x="0" y="1201157"/>
                    <a:pt x="0" y="1194472"/>
                  </a:cubicBezTo>
                  <a:cubicBezTo>
                    <a:pt x="0" y="1140996"/>
                    <a:pt x="73538" y="1107573"/>
                    <a:pt x="147077" y="1087519"/>
                  </a:cubicBezTo>
                  <a:cubicBezTo>
                    <a:pt x="200559" y="1067465"/>
                    <a:pt x="294153" y="1013988"/>
                    <a:pt x="294153" y="1013988"/>
                  </a:cubicBezTo>
                  <a:close/>
                  <a:moveTo>
                    <a:pt x="427824" y="0"/>
                  </a:moveTo>
                  <a:cubicBezTo>
                    <a:pt x="441207" y="0"/>
                    <a:pt x="454590" y="0"/>
                    <a:pt x="461281" y="6713"/>
                  </a:cubicBezTo>
                  <a:cubicBezTo>
                    <a:pt x="461281" y="6713"/>
                    <a:pt x="461281" y="6713"/>
                    <a:pt x="461281" y="0"/>
                  </a:cubicBezTo>
                  <a:cubicBezTo>
                    <a:pt x="474665" y="0"/>
                    <a:pt x="488048" y="0"/>
                    <a:pt x="494739" y="0"/>
                  </a:cubicBezTo>
                  <a:cubicBezTo>
                    <a:pt x="728944" y="0"/>
                    <a:pt x="963148" y="281945"/>
                    <a:pt x="882850" y="671298"/>
                  </a:cubicBezTo>
                  <a:cubicBezTo>
                    <a:pt x="842700" y="899539"/>
                    <a:pt x="541580" y="973382"/>
                    <a:pt x="541580" y="973382"/>
                  </a:cubicBezTo>
                  <a:cubicBezTo>
                    <a:pt x="541580" y="973382"/>
                    <a:pt x="641953" y="865975"/>
                    <a:pt x="688794" y="785419"/>
                  </a:cubicBezTo>
                  <a:cubicBezTo>
                    <a:pt x="722252" y="718289"/>
                    <a:pt x="735635" y="597455"/>
                    <a:pt x="728944" y="510187"/>
                  </a:cubicBezTo>
                  <a:cubicBezTo>
                    <a:pt x="728944" y="510187"/>
                    <a:pt x="728944" y="510187"/>
                    <a:pt x="467973" y="510187"/>
                  </a:cubicBezTo>
                  <a:cubicBezTo>
                    <a:pt x="467973" y="510187"/>
                    <a:pt x="467973" y="510187"/>
                    <a:pt x="360908" y="510187"/>
                  </a:cubicBezTo>
                  <a:cubicBezTo>
                    <a:pt x="360908" y="510187"/>
                    <a:pt x="360908" y="510187"/>
                    <a:pt x="320759" y="382640"/>
                  </a:cubicBezTo>
                  <a:cubicBezTo>
                    <a:pt x="320759" y="382640"/>
                    <a:pt x="320759" y="382640"/>
                    <a:pt x="293993" y="510187"/>
                  </a:cubicBezTo>
                  <a:cubicBezTo>
                    <a:pt x="293993" y="510187"/>
                    <a:pt x="293993" y="510187"/>
                    <a:pt x="200311" y="510187"/>
                  </a:cubicBezTo>
                  <a:cubicBezTo>
                    <a:pt x="193619" y="597455"/>
                    <a:pt x="207002" y="718289"/>
                    <a:pt x="240460" y="785419"/>
                  </a:cubicBezTo>
                  <a:cubicBezTo>
                    <a:pt x="287301" y="872688"/>
                    <a:pt x="387674" y="980095"/>
                    <a:pt x="387674" y="980095"/>
                  </a:cubicBezTo>
                  <a:cubicBezTo>
                    <a:pt x="387674" y="980095"/>
                    <a:pt x="86554" y="899539"/>
                    <a:pt x="39713" y="671298"/>
                  </a:cubicBezTo>
                  <a:cubicBezTo>
                    <a:pt x="-33894" y="281945"/>
                    <a:pt x="200311" y="0"/>
                    <a:pt x="427824" y="0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2"/>
            <p:cNvSpPr txBox="1"/>
            <p:nvPr>
              <p:custDataLst>
                <p:tags r:id="rId7"/>
              </p:custDataLst>
            </p:nvPr>
          </p:nvSpPr>
          <p:spPr>
            <a:xfrm>
              <a:off x="7720217" y="5079528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20517C"/>
                  </a:solidFill>
                </a:rPr>
                <a:t>关键词</a:t>
              </a:r>
            </a:p>
          </p:txBody>
        </p:sp>
        <p:sp>
          <p:nvSpPr>
            <p:cNvPr id="11" name="MH_Text_2"/>
            <p:cNvSpPr/>
            <p:nvPr>
              <p:custDataLst>
                <p:tags r:id="rId8"/>
              </p:custDataLst>
            </p:nvPr>
          </p:nvSpPr>
          <p:spPr>
            <a:xfrm flipH="1">
              <a:off x="5998500" y="1886197"/>
              <a:ext cx="2448479" cy="1812829"/>
            </a:xfrm>
            <a:prstGeom prst="wedgeEllipseCallout">
              <a:avLst>
                <a:gd name="adj1" fmla="val -41966"/>
                <a:gd name="adj2" fmla="val 51830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dirty="0" smtClean="0">
                  <a:solidFill>
                    <a:srgbClr val="FFFFFF"/>
                  </a:solidFill>
                </a:rPr>
                <a:t> 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1862" y="2840827"/>
            <a:ext cx="191649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7736" y="2260902"/>
            <a:ext cx="191649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58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199456" y="2915324"/>
            <a:ext cx="2044700" cy="2044700"/>
            <a:chOff x="1199456" y="2915324"/>
            <a:chExt cx="2044700" cy="2044700"/>
          </a:xfrm>
        </p:grpSpPr>
        <p:sp>
          <p:nvSpPr>
            <p:cNvPr id="15" name="MH_Other_1"/>
            <p:cNvSpPr/>
            <p:nvPr>
              <p:custDataLst>
                <p:tags r:id="rId6"/>
              </p:custDataLst>
            </p:nvPr>
          </p:nvSpPr>
          <p:spPr>
            <a:xfrm>
              <a:off x="1199456" y="2915324"/>
              <a:ext cx="2044700" cy="204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6" name="MH_Other_2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591570" y="3296324"/>
              <a:ext cx="1362075" cy="1282700"/>
            </a:xfrm>
            <a:custGeom>
              <a:avLst/>
              <a:gdLst>
                <a:gd name="T0" fmla="*/ 373604 w 1361803"/>
                <a:gd name="T1" fmla="*/ 892336 h 1281345"/>
                <a:gd name="T2" fmla="*/ 476200 w 1361803"/>
                <a:gd name="T3" fmla="*/ 934187 h 1281345"/>
                <a:gd name="T4" fmla="*/ 554139 w 1361803"/>
                <a:gd name="T5" fmla="*/ 951356 h 1281345"/>
                <a:gd name="T6" fmla="*/ 528484 w 1361803"/>
                <a:gd name="T7" fmla="*/ 1028618 h 1281345"/>
                <a:gd name="T8" fmla="*/ 460417 w 1361803"/>
                <a:gd name="T9" fmla="*/ 1051153 h 1281345"/>
                <a:gd name="T10" fmla="*/ 352881 w 1361803"/>
                <a:gd name="T11" fmla="*/ 987840 h 1281345"/>
                <a:gd name="T12" fmla="*/ 286785 w 1361803"/>
                <a:gd name="T13" fmla="*/ 1060811 h 1281345"/>
                <a:gd name="T14" fmla="*/ 312434 w 1361803"/>
                <a:gd name="T15" fmla="*/ 895552 h 1281345"/>
                <a:gd name="T16" fmla="*/ 274750 w 1361803"/>
                <a:gd name="T17" fmla="*/ 693935 h 1281345"/>
                <a:gd name="T18" fmla="*/ 665920 w 1361803"/>
                <a:gd name="T19" fmla="*/ 693935 h 1281345"/>
                <a:gd name="T20" fmla="*/ 633318 w 1361803"/>
                <a:gd name="T21" fmla="*/ 779681 h 1281345"/>
                <a:gd name="T22" fmla="*/ 270797 w 1361803"/>
                <a:gd name="T23" fmla="*/ 785039 h 1281345"/>
                <a:gd name="T24" fmla="*/ 255979 w 1361803"/>
                <a:gd name="T25" fmla="*/ 713227 h 1281345"/>
                <a:gd name="T26" fmla="*/ 278558 w 1361803"/>
                <a:gd name="T27" fmla="*/ 509459 h 1281345"/>
                <a:gd name="T28" fmla="*/ 746925 w 1361803"/>
                <a:gd name="T29" fmla="*/ 509459 h 1281345"/>
                <a:gd name="T30" fmla="*/ 766688 w 1361803"/>
                <a:gd name="T31" fmla="*/ 562075 h 1281345"/>
                <a:gd name="T32" fmla="*/ 279544 w 1361803"/>
                <a:gd name="T33" fmla="*/ 599656 h 1281345"/>
                <a:gd name="T34" fmla="*/ 256813 w 1361803"/>
                <a:gd name="T35" fmla="*/ 533083 h 1281345"/>
                <a:gd name="T36" fmla="*/ 944591 w 1361803"/>
                <a:gd name="T37" fmla="*/ 457790 h 1281345"/>
                <a:gd name="T38" fmla="*/ 1023588 w 1361803"/>
                <a:gd name="T39" fmla="*/ 650972 h 1281345"/>
                <a:gd name="T40" fmla="*/ 636495 w 1361803"/>
                <a:gd name="T41" fmla="*/ 1052366 h 1281345"/>
                <a:gd name="T42" fmla="*/ 601932 w 1361803"/>
                <a:gd name="T43" fmla="*/ 1022315 h 1281345"/>
                <a:gd name="T44" fmla="*/ 940644 w 1361803"/>
                <a:gd name="T45" fmla="*/ 465300 h 1281345"/>
                <a:gd name="T46" fmla="*/ 1339566 w 1361803"/>
                <a:gd name="T47" fmla="*/ 326100 h 1281345"/>
                <a:gd name="T48" fmla="*/ 1356355 w 1361803"/>
                <a:gd name="T49" fmla="*/ 377558 h 1281345"/>
                <a:gd name="T50" fmla="*/ 1136163 w 1361803"/>
                <a:gd name="T51" fmla="*/ 671299 h 1281345"/>
                <a:gd name="T52" fmla="*/ 1082839 w 1361803"/>
                <a:gd name="T53" fmla="*/ 684164 h 1281345"/>
                <a:gd name="T54" fmla="*/ 1123322 w 1361803"/>
                <a:gd name="T55" fmla="*/ 602689 h 1281345"/>
                <a:gd name="T56" fmla="*/ 1312908 w 1361803"/>
                <a:gd name="T57" fmla="*/ 337893 h 1281345"/>
                <a:gd name="T58" fmla="*/ 526769 w 1361803"/>
                <a:gd name="T59" fmla="*/ 231614 h 1281345"/>
                <a:gd name="T60" fmla="*/ 766688 w 1361803"/>
                <a:gd name="T61" fmla="*/ 247720 h 1281345"/>
                <a:gd name="T62" fmla="*/ 749907 w 1361803"/>
                <a:gd name="T63" fmla="*/ 321812 h 1281345"/>
                <a:gd name="T64" fmla="*/ 529735 w 1361803"/>
                <a:gd name="T65" fmla="*/ 321812 h 1281345"/>
                <a:gd name="T66" fmla="*/ 511959 w 1361803"/>
                <a:gd name="T67" fmla="*/ 248795 h 1281345"/>
                <a:gd name="T68" fmla="*/ 1245419 w 1361803"/>
                <a:gd name="T69" fmla="*/ 139267 h 1281345"/>
                <a:gd name="T70" fmla="*/ 1309122 w 1361803"/>
                <a:gd name="T71" fmla="*/ 242312 h 1281345"/>
                <a:gd name="T72" fmla="*/ 1116528 w 1361803"/>
                <a:gd name="T73" fmla="*/ 537108 h 1281345"/>
                <a:gd name="T74" fmla="*/ 998003 w 1361803"/>
                <a:gd name="T75" fmla="*/ 389175 h 1281345"/>
                <a:gd name="T76" fmla="*/ 1207394 w 1361803"/>
                <a:gd name="T77" fmla="*/ 150121 h 1281345"/>
                <a:gd name="T78" fmla="*/ 327005 w 1361803"/>
                <a:gd name="T79" fmla="*/ 0 h 1281345"/>
                <a:gd name="T80" fmla="*/ 1023501 w 1361803"/>
                <a:gd name="T81" fmla="*/ 138369 h 1281345"/>
                <a:gd name="T82" fmla="*/ 1015602 w 1361803"/>
                <a:gd name="T83" fmla="*/ 240270 h 1281345"/>
                <a:gd name="T84" fmla="*/ 909891 w 1361803"/>
                <a:gd name="T85" fmla="*/ 384002 h 1281345"/>
                <a:gd name="T86" fmla="*/ 897047 w 1361803"/>
                <a:gd name="T87" fmla="*/ 317499 h 1281345"/>
                <a:gd name="T88" fmla="*/ 872348 w 1361803"/>
                <a:gd name="T89" fmla="*/ 137297 h 1281345"/>
                <a:gd name="T90" fmla="*/ 382329 w 1361803"/>
                <a:gd name="T91" fmla="*/ 137297 h 1281345"/>
                <a:gd name="T92" fmla="*/ 382329 w 1361803"/>
                <a:gd name="T93" fmla="*/ 317499 h 1281345"/>
                <a:gd name="T94" fmla="*/ 143255 w 1361803"/>
                <a:gd name="T95" fmla="*/ 414036 h 1281345"/>
                <a:gd name="T96" fmla="*/ 126454 w 1361803"/>
                <a:gd name="T97" fmla="*/ 433342 h 1281345"/>
                <a:gd name="T98" fmla="*/ 151153 w 1361803"/>
                <a:gd name="T99" fmla="*/ 1156294 h 1281345"/>
                <a:gd name="T100" fmla="*/ 897047 w 1361803"/>
                <a:gd name="T101" fmla="*/ 1128406 h 1281345"/>
                <a:gd name="T102" fmla="*/ 902973 w 1361803"/>
                <a:gd name="T103" fmla="*/ 912806 h 1281345"/>
                <a:gd name="T104" fmla="*/ 1022515 w 1361803"/>
                <a:gd name="T105" fmla="*/ 776583 h 1281345"/>
                <a:gd name="T106" fmla="*/ 1023501 w 1361803"/>
                <a:gd name="T107" fmla="*/ 1146641 h 1281345"/>
                <a:gd name="T108" fmla="*/ 131394 w 1361803"/>
                <a:gd name="T109" fmla="*/ 1293592 h 1281345"/>
                <a:gd name="T110" fmla="*/ 0 w 1361803"/>
                <a:gd name="T111" fmla="*/ 338951 h 1281345"/>
                <a:gd name="T112" fmla="*/ 261801 w 1361803"/>
                <a:gd name="T113" fmla="*/ 28960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41032" y="2083474"/>
            <a:ext cx="7207496" cy="3708400"/>
            <a:chOff x="3641032" y="2083474"/>
            <a:chExt cx="7207496" cy="3708400"/>
          </a:xfrm>
        </p:grpSpPr>
        <p:cxnSp>
          <p:nvCxnSpPr>
            <p:cNvPr id="17" name="MH_Other_3"/>
            <p:cNvCxnSpPr/>
            <p:nvPr>
              <p:custDataLst>
                <p:tags r:id="rId1"/>
              </p:custDataLst>
            </p:nvPr>
          </p:nvCxnSpPr>
          <p:spPr>
            <a:xfrm>
              <a:off x="3750569" y="2083474"/>
              <a:ext cx="0" cy="3708400"/>
            </a:xfrm>
            <a:prstGeom prst="lin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MH_Other_4"/>
            <p:cNvSpPr/>
            <p:nvPr>
              <p:custDataLst>
                <p:tags r:id="rId2"/>
              </p:custDataLst>
            </p:nvPr>
          </p:nvSpPr>
          <p:spPr>
            <a:xfrm>
              <a:off x="3641032" y="4840962"/>
              <a:ext cx="220663" cy="2206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9" name="MH_Other_5"/>
            <p:cNvSpPr/>
            <p:nvPr>
              <p:custDataLst>
                <p:tags r:id="rId3"/>
              </p:custDataLst>
            </p:nvPr>
          </p:nvSpPr>
          <p:spPr>
            <a:xfrm>
              <a:off x="3641032" y="2813725"/>
              <a:ext cx="220663" cy="2206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cxnSp>
          <p:nvCxnSpPr>
            <p:cNvPr id="20" name="MH_Other_6"/>
            <p:cNvCxnSpPr/>
            <p:nvPr>
              <p:custDataLst>
                <p:tags r:id="rId4"/>
              </p:custDataLst>
            </p:nvPr>
          </p:nvCxnSpPr>
          <p:spPr>
            <a:xfrm>
              <a:off x="3861695" y="2923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1" name="MH_Other_7"/>
            <p:cNvCxnSpPr/>
            <p:nvPr>
              <p:custDataLst>
                <p:tags r:id="rId5"/>
              </p:custDataLst>
            </p:nvPr>
          </p:nvCxnSpPr>
          <p:spPr>
            <a:xfrm>
              <a:off x="3861695" y="4955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9" name="文本框 28"/>
          <p:cNvSpPr txBox="1"/>
          <p:nvPr/>
        </p:nvSpPr>
        <p:spPr>
          <a:xfrm>
            <a:off x="3873190" y="2461597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42482" y="2911036"/>
            <a:ext cx="715006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3190" y="450528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2482" y="4954723"/>
            <a:ext cx="715006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0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sp>
        <p:nvSpPr>
          <p:cNvPr id="25" name="MH_SubTitle_1"/>
          <p:cNvSpPr/>
          <p:nvPr>
            <p:custDataLst>
              <p:tags r:id="rId1"/>
            </p:custDataLst>
          </p:nvPr>
        </p:nvSpPr>
        <p:spPr>
          <a:xfrm>
            <a:off x="1127969" y="1988840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MH_SubTitle_1"/>
          <p:cNvSpPr/>
          <p:nvPr>
            <p:custDataLst>
              <p:tags r:id="rId2"/>
            </p:custDataLst>
          </p:nvPr>
        </p:nvSpPr>
        <p:spPr>
          <a:xfrm>
            <a:off x="1127969" y="3501008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MH_SubTitle_1"/>
          <p:cNvSpPr/>
          <p:nvPr>
            <p:custDataLst>
              <p:tags r:id="rId3"/>
            </p:custDataLst>
          </p:nvPr>
        </p:nvSpPr>
        <p:spPr>
          <a:xfrm>
            <a:off x="1127969" y="5042321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67360" y="197914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6652" y="2428580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商城、锐普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67360" y="345881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36652" y="3908250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商城、锐普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67360" y="501317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36652" y="5462615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商城、锐普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63552" y="242858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063552" y="390795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063552" y="546261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04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2900" y="1930400"/>
            <a:ext cx="3848100" cy="13985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srgbClr val="FFFFFF"/>
                </a:solidFill>
              </a:rPr>
              <a:t>THANKS</a:t>
            </a:r>
            <a:endParaRPr lang="zh-CN" altLang="en-US" sz="8000" dirty="0">
              <a:solidFill>
                <a:srgbClr val="FFFFFF"/>
              </a:solidFill>
            </a:endParaRPr>
          </a:p>
        </p:txBody>
      </p:sp>
      <p:cxnSp>
        <p:nvCxnSpPr>
          <p:cNvPr id="3" name="直接连接符 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4152900" y="3352800"/>
            <a:ext cx="3848100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2930526" y="5346700"/>
            <a:ext cx="6696075" cy="0"/>
          </a:xfrm>
          <a:prstGeom prst="line">
            <a:avLst/>
          </a:prstGeom>
          <a:noFill/>
          <a:ln w="12700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KSO_Shape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976564" y="5026025"/>
            <a:ext cx="198437" cy="234950"/>
          </a:xfrm>
          <a:custGeom>
            <a:avLst/>
            <a:gdLst>
              <a:gd name="T0" fmla="*/ 163869 w 396520"/>
              <a:gd name="T1" fmla="*/ 157531 h 469210"/>
              <a:gd name="T2" fmla="*/ 197203 w 396520"/>
              <a:gd name="T3" fmla="*/ 191182 h 469210"/>
              <a:gd name="T4" fmla="*/ 188663 w 396520"/>
              <a:gd name="T5" fmla="*/ 220796 h 469210"/>
              <a:gd name="T6" fmla="*/ 176400 w 396520"/>
              <a:gd name="T7" fmla="*/ 192013 h 469210"/>
              <a:gd name="T8" fmla="*/ 143709 w 396520"/>
              <a:gd name="T9" fmla="*/ 169539 h 469210"/>
              <a:gd name="T10" fmla="*/ 163869 w 396520"/>
              <a:gd name="T11" fmla="*/ 157531 h 469210"/>
              <a:gd name="T12" fmla="*/ 22203 w 396520"/>
              <a:gd name="T13" fmla="*/ 4729 h 469210"/>
              <a:gd name="T14" fmla="*/ 49402 w 396520"/>
              <a:gd name="T15" fmla="*/ 52023 h 469210"/>
              <a:gd name="T16" fmla="*/ 51452 w 396520"/>
              <a:gd name="T17" fmla="*/ 86564 h 469210"/>
              <a:gd name="T18" fmla="*/ 46881 w 396520"/>
              <a:gd name="T19" fmla="*/ 96015 h 469210"/>
              <a:gd name="T20" fmla="*/ 120289 w 396520"/>
              <a:gd name="T21" fmla="*/ 174879 h 469210"/>
              <a:gd name="T22" fmla="*/ 137905 w 396520"/>
              <a:gd name="T23" fmla="*/ 173809 h 469210"/>
              <a:gd name="T24" fmla="*/ 138065 w 396520"/>
              <a:gd name="T25" fmla="*/ 174087 h 469210"/>
              <a:gd name="T26" fmla="*/ 173909 w 396520"/>
              <a:gd name="T27" fmla="*/ 194551 h 469210"/>
              <a:gd name="T28" fmla="*/ 185865 w 396520"/>
              <a:gd name="T29" fmla="*/ 224388 h 469210"/>
              <a:gd name="T30" fmla="*/ 144208 w 396520"/>
              <a:gd name="T31" fmla="*/ 234424 h 469210"/>
              <a:gd name="T32" fmla="*/ 332 w 396520"/>
              <a:gd name="T33" fmla="*/ 44981 h 469210"/>
              <a:gd name="T34" fmla="*/ 7156 w 396520"/>
              <a:gd name="T35" fmla="*/ 19804 h 469210"/>
              <a:gd name="T36" fmla="*/ 22203 w 396520"/>
              <a:gd name="T37" fmla="*/ 4729 h 469210"/>
              <a:gd name="T38" fmla="*/ 42959 w 396520"/>
              <a:gd name="T39" fmla="*/ 3 h 469210"/>
              <a:gd name="T40" fmla="*/ 74047 w 396520"/>
              <a:gd name="T41" fmla="*/ 64172 h 469210"/>
              <a:gd name="T42" fmla="*/ 54657 w 396520"/>
              <a:gd name="T43" fmla="*/ 84102 h 469210"/>
              <a:gd name="T44" fmla="*/ 52683 w 396520"/>
              <a:gd name="T45" fmla="*/ 50586 h 469210"/>
              <a:gd name="T46" fmla="*/ 27613 w 396520"/>
              <a:gd name="T47" fmla="*/ 2556 h 469210"/>
              <a:gd name="T48" fmla="*/ 42959 w 396520"/>
              <a:gd name="T49" fmla="*/ 3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文本框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4689" y="4989514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13812345678</a:t>
            </a:r>
          </a:p>
        </p:txBody>
      </p:sp>
      <p:sp>
        <p:nvSpPr>
          <p:cNvPr id="7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6914" y="4989514"/>
            <a:ext cx="1101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Your Name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  <p:sp>
        <p:nvSpPr>
          <p:cNvPr id="8" name="KSO_Shape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73700" y="5019675"/>
            <a:ext cx="266700" cy="249238"/>
          </a:xfrm>
          <a:custGeom>
            <a:avLst/>
            <a:gdLst>
              <a:gd name="T0" fmla="*/ 223637 w 969654"/>
              <a:gd name="T1" fmla="*/ 134460 h 903534"/>
              <a:gd name="T2" fmla="*/ 213735 w 969654"/>
              <a:gd name="T3" fmla="*/ 144391 h 903534"/>
              <a:gd name="T4" fmla="*/ 223637 w 969654"/>
              <a:gd name="T5" fmla="*/ 154321 h 903534"/>
              <a:gd name="T6" fmla="*/ 233539 w 969654"/>
              <a:gd name="T7" fmla="*/ 144391 h 903534"/>
              <a:gd name="T8" fmla="*/ 223637 w 969654"/>
              <a:gd name="T9" fmla="*/ 134460 h 903534"/>
              <a:gd name="T10" fmla="*/ 166943 w 969654"/>
              <a:gd name="T11" fmla="*/ 134460 h 903534"/>
              <a:gd name="T12" fmla="*/ 157041 w 969654"/>
              <a:gd name="T13" fmla="*/ 144391 h 903534"/>
              <a:gd name="T14" fmla="*/ 166943 w 969654"/>
              <a:gd name="T15" fmla="*/ 154321 h 903534"/>
              <a:gd name="T16" fmla="*/ 176844 w 969654"/>
              <a:gd name="T17" fmla="*/ 144391 h 903534"/>
              <a:gd name="T18" fmla="*/ 166943 w 969654"/>
              <a:gd name="T19" fmla="*/ 134460 h 903534"/>
              <a:gd name="T20" fmla="*/ 190152 w 969654"/>
              <a:gd name="T21" fmla="*/ 92826 h 903534"/>
              <a:gd name="T22" fmla="*/ 248025 w 969654"/>
              <a:gd name="T23" fmla="*/ 116438 h 903534"/>
              <a:gd name="T24" fmla="*/ 242364 w 969654"/>
              <a:gd name="T25" fmla="*/ 213591 h 903534"/>
              <a:gd name="T26" fmla="*/ 249150 w 969654"/>
              <a:gd name="T27" fmla="*/ 249238 h 903534"/>
              <a:gd name="T28" fmla="*/ 217953 w 969654"/>
              <a:gd name="T29" fmla="*/ 227454 h 903534"/>
              <a:gd name="T30" fmla="*/ 126458 w 969654"/>
              <a:gd name="T31" fmla="*/ 196700 h 903534"/>
              <a:gd name="T32" fmla="*/ 152643 w 969654"/>
              <a:gd name="T33" fmla="*/ 102965 h 903534"/>
              <a:gd name="T34" fmla="*/ 190152 w 969654"/>
              <a:gd name="T35" fmla="*/ 92826 h 903534"/>
              <a:gd name="T36" fmla="*/ 150691 w 969654"/>
              <a:gd name="T37" fmla="*/ 51657 h 903534"/>
              <a:gd name="T38" fmla="*/ 135838 w 969654"/>
              <a:gd name="T39" fmla="*/ 66553 h 903534"/>
              <a:gd name="T40" fmla="*/ 150691 w 969654"/>
              <a:gd name="T41" fmla="*/ 81449 h 903534"/>
              <a:gd name="T42" fmla="*/ 165543 w 969654"/>
              <a:gd name="T43" fmla="*/ 66553 h 903534"/>
              <a:gd name="T44" fmla="*/ 150691 w 969654"/>
              <a:gd name="T45" fmla="*/ 51657 h 903534"/>
              <a:gd name="T46" fmla="*/ 80987 w 969654"/>
              <a:gd name="T47" fmla="*/ 51657 h 903534"/>
              <a:gd name="T48" fmla="*/ 66135 w 969654"/>
              <a:gd name="T49" fmla="*/ 66553 h 903534"/>
              <a:gd name="T50" fmla="*/ 80987 w 969654"/>
              <a:gd name="T51" fmla="*/ 81449 h 903534"/>
              <a:gd name="T52" fmla="*/ 95840 w 969654"/>
              <a:gd name="T53" fmla="*/ 66553 h 903534"/>
              <a:gd name="T54" fmla="*/ 80987 w 969654"/>
              <a:gd name="T55" fmla="*/ 51657 h 903534"/>
              <a:gd name="T56" fmla="*/ 112370 w 969654"/>
              <a:gd name="T57" fmla="*/ 46 h 903534"/>
              <a:gd name="T58" fmla="*/ 152140 w 969654"/>
              <a:gd name="T59" fmla="*/ 5186 h 903534"/>
              <a:gd name="T60" fmla="*/ 231114 w 969654"/>
              <a:gd name="T61" fmla="*/ 103570 h 903534"/>
              <a:gd name="T62" fmla="*/ 147265 w 969654"/>
              <a:gd name="T63" fmla="*/ 98616 h 903534"/>
              <a:gd name="T64" fmla="*/ 121080 w 969654"/>
              <a:gd name="T65" fmla="*/ 192351 h 903534"/>
              <a:gd name="T66" fmla="*/ 131581 w 969654"/>
              <a:gd name="T67" fmla="*/ 204006 h 903534"/>
              <a:gd name="T68" fmla="*/ 100853 w 969654"/>
              <a:gd name="T69" fmla="*/ 204512 h 903534"/>
              <a:gd name="T70" fmla="*/ 67582 w 969654"/>
              <a:gd name="T71" fmla="*/ 231046 h 903534"/>
              <a:gd name="T72" fmla="*/ 58922 w 969654"/>
              <a:gd name="T73" fmla="*/ 192121 h 903534"/>
              <a:gd name="T74" fmla="*/ 14972 w 969654"/>
              <a:gd name="T75" fmla="*/ 52230 h 903534"/>
              <a:gd name="T76" fmla="*/ 112370 w 969654"/>
              <a:gd name="T77" fmla="*/ 46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KSO_Shape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848600" y="5062539"/>
            <a:ext cx="261938" cy="198437"/>
          </a:xfrm>
          <a:custGeom>
            <a:avLst/>
            <a:gdLst>
              <a:gd name="T0" fmla="*/ 181753 w 529316"/>
              <a:gd name="T1" fmla="*/ 97121 h 401026"/>
              <a:gd name="T2" fmla="*/ 175821 w 529316"/>
              <a:gd name="T3" fmla="*/ 103053 h 401026"/>
              <a:gd name="T4" fmla="*/ 230155 w 529316"/>
              <a:gd name="T5" fmla="*/ 157383 h 401026"/>
              <a:gd name="T6" fmla="*/ 230971 w 529316"/>
              <a:gd name="T7" fmla="*/ 158698 h 401026"/>
              <a:gd name="T8" fmla="*/ 243335 w 529316"/>
              <a:gd name="T9" fmla="*/ 158698 h 401026"/>
              <a:gd name="T10" fmla="*/ 181753 w 529316"/>
              <a:gd name="T11" fmla="*/ 97121 h 401026"/>
              <a:gd name="T12" fmla="*/ 80185 w 529316"/>
              <a:gd name="T13" fmla="*/ 97121 h 401026"/>
              <a:gd name="T14" fmla="*/ 18603 w 529316"/>
              <a:gd name="T15" fmla="*/ 158698 h 401026"/>
              <a:gd name="T16" fmla="*/ 30967 w 529316"/>
              <a:gd name="T17" fmla="*/ 158698 h 401026"/>
              <a:gd name="T18" fmla="*/ 31782 w 529316"/>
              <a:gd name="T19" fmla="*/ 157384 h 401026"/>
              <a:gd name="T20" fmla="*/ 86117 w 529316"/>
              <a:gd name="T21" fmla="*/ 103053 h 401026"/>
              <a:gd name="T22" fmla="*/ 80185 w 529316"/>
              <a:gd name="T23" fmla="*/ 97121 h 401026"/>
              <a:gd name="T24" fmla="*/ 22936 w 529316"/>
              <a:gd name="T25" fmla="*/ 39740 h 401026"/>
              <a:gd name="T26" fmla="*/ 110251 w 529316"/>
              <a:gd name="T27" fmla="*/ 127047 h 401026"/>
              <a:gd name="T28" fmla="*/ 130396 w 529316"/>
              <a:gd name="T29" fmla="*/ 135392 h 401026"/>
              <a:gd name="T30" fmla="*/ 130969 w 529316"/>
              <a:gd name="T31" fmla="*/ 135336 h 401026"/>
              <a:gd name="T32" fmla="*/ 151687 w 529316"/>
              <a:gd name="T33" fmla="*/ 127047 h 401026"/>
              <a:gd name="T34" fmla="*/ 239002 w 529316"/>
              <a:gd name="T35" fmla="*/ 39740 h 401026"/>
              <a:gd name="T36" fmla="*/ 227136 w 529316"/>
              <a:gd name="T37" fmla="*/ 39740 h 401026"/>
              <a:gd name="T38" fmla="*/ 148906 w 529316"/>
              <a:gd name="T39" fmla="*/ 117964 h 401026"/>
              <a:gd name="T40" fmla="*/ 130969 w 529316"/>
              <a:gd name="T41" fmla="*/ 125140 h 401026"/>
              <a:gd name="T42" fmla="*/ 130473 w 529316"/>
              <a:gd name="T43" fmla="*/ 125188 h 401026"/>
              <a:gd name="T44" fmla="*/ 113032 w 529316"/>
              <a:gd name="T45" fmla="*/ 117964 h 401026"/>
              <a:gd name="T46" fmla="*/ 34802 w 529316"/>
              <a:gd name="T47" fmla="*/ 39740 h 401026"/>
              <a:gd name="T48" fmla="*/ 22936 w 529316"/>
              <a:gd name="T49" fmla="*/ 39740 h 401026"/>
              <a:gd name="T50" fmla="*/ 45535 w 529316"/>
              <a:gd name="T51" fmla="*/ 0 h 401026"/>
              <a:gd name="T52" fmla="*/ 216403 w 529316"/>
              <a:gd name="T53" fmla="*/ 0 h 401026"/>
              <a:gd name="T54" fmla="*/ 261938 w 529316"/>
              <a:gd name="T55" fmla="*/ 45531 h 401026"/>
              <a:gd name="T56" fmla="*/ 261938 w 529316"/>
              <a:gd name="T57" fmla="*/ 152906 h 401026"/>
              <a:gd name="T58" fmla="*/ 216403 w 529316"/>
              <a:gd name="T59" fmla="*/ 198437 h 401026"/>
              <a:gd name="T60" fmla="*/ 45535 w 529316"/>
              <a:gd name="T61" fmla="*/ 198437 h 401026"/>
              <a:gd name="T62" fmla="*/ 0 w 529316"/>
              <a:gd name="T63" fmla="*/ 152906 h 401026"/>
              <a:gd name="T64" fmla="*/ 0 w 529316"/>
              <a:gd name="T65" fmla="*/ 45531 h 401026"/>
              <a:gd name="T66" fmla="*/ 45535 w 529316"/>
              <a:gd name="T67" fmla="*/ 0 h 4010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文本框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3714" y="4989514"/>
            <a:ext cx="1474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Name@163.com</a:t>
            </a:r>
            <a:endParaRPr lang="zh-CN" altLang="en-US" sz="1400" b="1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43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3" name="文本框 2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93936" y="3272089"/>
            <a:ext cx="6404129" cy="864524"/>
            <a:chOff x="2154256" y="2939575"/>
            <a:chExt cx="6404129" cy="864524"/>
          </a:xfrm>
        </p:grpSpPr>
        <p:sp>
          <p:nvSpPr>
            <p:cNvPr id="6" name="椭圆 5"/>
            <p:cNvSpPr/>
            <p:nvPr/>
          </p:nvSpPr>
          <p:spPr>
            <a:xfrm>
              <a:off x="2154256" y="2939575"/>
              <a:ext cx="864524" cy="864524"/>
            </a:xfrm>
            <a:prstGeom prst="ellipse">
              <a:avLst/>
            </a:prstGeom>
            <a:solidFill>
              <a:srgbClr val="20517C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924059" y="2939575"/>
              <a:ext cx="864524" cy="864524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693861" y="2939575"/>
              <a:ext cx="864524" cy="864524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18645" y="2164095"/>
            <a:ext cx="1754711" cy="663954"/>
            <a:chOff x="5218645" y="4774293"/>
            <a:chExt cx="1754711" cy="663954"/>
          </a:xfrm>
        </p:grpSpPr>
        <p:sp>
          <p:nvSpPr>
            <p:cNvPr id="11" name="文本框 10"/>
            <p:cNvSpPr txBox="1"/>
            <p:nvPr/>
          </p:nvSpPr>
          <p:spPr>
            <a:xfrm>
              <a:off x="5218645" y="4774293"/>
              <a:ext cx="1754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配色方案</a:t>
              </a:r>
              <a:endParaRPr lang="zh-CN" altLang="en-US" sz="24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610000" y="5099693"/>
              <a:ext cx="97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colors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4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15" name="文本框 14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26842" y="2164095"/>
            <a:ext cx="938316" cy="680579"/>
            <a:chOff x="5619409" y="4774293"/>
            <a:chExt cx="938316" cy="680579"/>
          </a:xfrm>
        </p:grpSpPr>
        <p:sp>
          <p:nvSpPr>
            <p:cNvPr id="18" name="文本框 17"/>
            <p:cNvSpPr txBox="1"/>
            <p:nvPr/>
          </p:nvSpPr>
          <p:spPr>
            <a:xfrm>
              <a:off x="5619409" y="4774293"/>
              <a:ext cx="938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lang="zh-CN" altLang="en-US" sz="24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5643250" y="5116318"/>
              <a:ext cx="86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font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06840" y="3485745"/>
            <a:ext cx="5578320" cy="646331"/>
            <a:chOff x="3391591" y="3535620"/>
            <a:chExt cx="5578320" cy="646331"/>
          </a:xfrm>
        </p:grpSpPr>
        <p:sp>
          <p:nvSpPr>
            <p:cNvPr id="22" name="文本框 21"/>
            <p:cNvSpPr txBox="1"/>
            <p:nvPr/>
          </p:nvSpPr>
          <p:spPr>
            <a:xfrm>
              <a:off x="3391591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59217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华文细黑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1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</a:t>
            </a:r>
            <a:r>
              <a:rPr lang="en-US" altLang="zh-CN" dirty="0"/>
              <a:t>O</a:t>
            </a:r>
            <a:r>
              <a:rPr lang="en-US" altLang="zh-CN" dirty="0" smtClean="0"/>
              <a:t>NE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绪论引言</a:t>
            </a:r>
          </a:p>
        </p:txBody>
      </p:sp>
    </p:spTree>
    <p:extLst>
      <p:ext uri="{BB962C8B-B14F-4D97-AF65-F5344CB8AC3E}">
        <p14:creationId xmlns:p14="http://schemas.microsoft.com/office/powerpoint/2010/main" val="1076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研究现状（国内）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81830" y="2290763"/>
            <a:ext cx="974725" cy="1009650"/>
            <a:chOff x="1138982" y="2290763"/>
            <a:chExt cx="974725" cy="1009650"/>
          </a:xfrm>
        </p:grpSpPr>
        <p:sp>
          <p:nvSpPr>
            <p:cNvPr id="4" name="MH_Other_1"/>
            <p:cNvSpPr/>
            <p:nvPr>
              <p:custDataLst>
                <p:tags r:id="rId4"/>
              </p:custDataLst>
            </p:nvPr>
          </p:nvSpPr>
          <p:spPr>
            <a:xfrm>
              <a:off x="1273919" y="2430463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5"/>
              </p:custDataLst>
            </p:nvPr>
          </p:nvSpPr>
          <p:spPr>
            <a:xfrm>
              <a:off x="1138982" y="229076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1421557" y="2600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81830" y="4435574"/>
            <a:ext cx="974725" cy="1009650"/>
            <a:chOff x="1138982" y="4435574"/>
            <a:chExt cx="974725" cy="1009650"/>
          </a:xfrm>
        </p:grpSpPr>
        <p:sp>
          <p:nvSpPr>
            <p:cNvPr id="8" name="MH_Other_3"/>
            <p:cNvSpPr/>
            <p:nvPr>
              <p:custDataLst>
                <p:tags r:id="rId1"/>
              </p:custDataLst>
            </p:nvPr>
          </p:nvSpPr>
          <p:spPr>
            <a:xfrm>
              <a:off x="1273919" y="4575274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MH_Other_4"/>
            <p:cNvSpPr/>
            <p:nvPr>
              <p:custDataLst>
                <p:tags r:id="rId2"/>
              </p:custDataLst>
            </p:nvPr>
          </p:nvSpPr>
          <p:spPr>
            <a:xfrm>
              <a:off x="1138982" y="4435574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MH_Other_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1439020" y="4743549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34901" y="220486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4193" y="2654303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商城、锐普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34901" y="435520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04193" y="4804645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模板假字均由演界网平台介绍代替：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商城、锐普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51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</a:t>
            </a:r>
            <a:r>
              <a:rPr lang="zh-CN" altLang="en-US" dirty="0"/>
              <a:t>国外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837905" y="1882709"/>
            <a:ext cx="6516190" cy="3586681"/>
            <a:chOff x="3324226" y="1981200"/>
            <a:chExt cx="5776913" cy="3179764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6515101" y="3395663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2"/>
              </p:custDataLst>
            </p:nvPr>
          </p:nvSpPr>
          <p:spPr>
            <a:xfrm>
              <a:off x="6180139" y="2166939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743451" y="4344989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4"/>
              </p:custDataLst>
            </p:nvPr>
          </p:nvSpPr>
          <p:spPr>
            <a:xfrm flipH="1">
              <a:off x="5078414" y="3167063"/>
              <a:ext cx="942975" cy="1993900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5"/>
              </p:custDataLst>
            </p:nvPr>
          </p:nvSpPr>
          <p:spPr>
            <a:xfrm>
              <a:off x="7424739" y="3211514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6"/>
              </p:custDataLst>
            </p:nvPr>
          </p:nvSpPr>
          <p:spPr>
            <a:xfrm>
              <a:off x="7089775" y="1981200"/>
              <a:ext cx="528638" cy="5270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9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4246564" y="4159250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30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583114" y="2981325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cxnSp>
          <p:nvCxnSpPr>
            <p:cNvPr id="32" name="MH_Other_9"/>
            <p:cNvCxnSpPr/>
            <p:nvPr>
              <p:custDataLst>
                <p:tags r:id="rId9"/>
              </p:custDataLst>
            </p:nvPr>
          </p:nvCxnSpPr>
          <p:spPr>
            <a:xfrm>
              <a:off x="3324226" y="5153025"/>
              <a:ext cx="5776913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367767" y="3016577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7" name="文本框 36"/>
          <p:cNvSpPr txBox="1"/>
          <p:nvPr/>
        </p:nvSpPr>
        <p:spPr>
          <a:xfrm>
            <a:off x="3964904" y="435141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186257" y="189374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550448" y="327072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2748349" y="5533889"/>
            <a:ext cx="67320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诞生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年，由中国专业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设计领跑者上海锐普广告有限公司整合锐普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设计、锐普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论坛</a:t>
            </a:r>
            <a:r>
              <a:rPr lang="zh-CN" altLang="en-US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锐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普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市场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等组建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成立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80757" y="2944304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1520" y="4241869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96996" y="1801392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80557" y="3184548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9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存在问题</a:t>
            </a:r>
            <a:endParaRPr lang="zh-CN" altLang="en-US" dirty="0"/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5095950" y="2851428"/>
            <a:ext cx="2029123" cy="2027775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MH_Other_6"/>
          <p:cNvCxnSpPr/>
          <p:nvPr>
            <p:custDataLst>
              <p:tags r:id="rId2"/>
            </p:custDataLst>
          </p:nvPr>
        </p:nvCxnSpPr>
        <p:spPr>
          <a:xfrm>
            <a:off x="4571195" y="2941091"/>
            <a:ext cx="605705" cy="505312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7"/>
          <p:cNvCxnSpPr/>
          <p:nvPr>
            <p:custDataLst>
              <p:tags r:id="rId3"/>
            </p:custDataLst>
          </p:nvPr>
        </p:nvCxnSpPr>
        <p:spPr>
          <a:xfrm flipV="1">
            <a:off x="4543271" y="4290973"/>
            <a:ext cx="637678" cy="529816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87079" y="3180660"/>
            <a:ext cx="1389992" cy="1323439"/>
            <a:chOff x="5513404" y="3446140"/>
            <a:chExt cx="1389992" cy="1323439"/>
          </a:xfrm>
        </p:grpSpPr>
        <p:sp>
          <p:nvSpPr>
            <p:cNvPr id="5" name="文本框 4"/>
            <p:cNvSpPr txBox="1"/>
            <p:nvPr/>
          </p:nvSpPr>
          <p:spPr>
            <a:xfrm>
              <a:off x="5809258" y="3446140"/>
              <a:ext cx="6480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0748463">
              <a:off x="5513404" y="3773722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1470371">
              <a:off x="6255324" y="3869934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MH_Other_4"/>
          <p:cNvSpPr/>
          <p:nvPr>
            <p:custDataLst>
              <p:tags r:id="rId4"/>
            </p:custDataLst>
          </p:nvPr>
        </p:nvSpPr>
        <p:spPr>
          <a:xfrm>
            <a:off x="368403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>
            <a:off x="3633527" y="4373724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899947" y="2810465"/>
            <a:ext cx="446462" cy="281353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41664" y="2547856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91161" y="4472157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KSO_Shape"/>
          <p:cNvSpPr/>
          <p:nvPr/>
        </p:nvSpPr>
        <p:spPr>
          <a:xfrm rot="5400000">
            <a:off x="3877257" y="4629491"/>
            <a:ext cx="346774" cy="415298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MH_Other_2"/>
          <p:cNvSpPr/>
          <p:nvPr>
            <p:custDataLst>
              <p:tags r:id="rId7"/>
            </p:custDataLst>
          </p:nvPr>
        </p:nvSpPr>
        <p:spPr>
          <a:xfrm>
            <a:off x="766089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Other_3"/>
          <p:cNvSpPr/>
          <p:nvPr>
            <p:custDataLst>
              <p:tags r:id="rId8"/>
            </p:custDataLst>
          </p:nvPr>
        </p:nvSpPr>
        <p:spPr>
          <a:xfrm>
            <a:off x="7689918" y="4388238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42618" y="2547856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71646" y="4486671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KSO_Shape"/>
          <p:cNvSpPr>
            <a:spLocks/>
          </p:cNvSpPr>
          <p:nvPr/>
        </p:nvSpPr>
        <p:spPr bwMode="auto">
          <a:xfrm>
            <a:off x="7979512" y="2748687"/>
            <a:ext cx="251826" cy="374928"/>
          </a:xfrm>
          <a:custGeom>
            <a:avLst/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7943336" y="4641393"/>
            <a:ext cx="356535" cy="353564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7042498" y="2941091"/>
            <a:ext cx="637678" cy="1879698"/>
            <a:chOff x="6375498" y="2941091"/>
            <a:chExt cx="637678" cy="1879698"/>
          </a:xfrm>
        </p:grpSpPr>
        <p:cxnSp>
          <p:nvCxnSpPr>
            <p:cNvPr id="62" name="MH_Other_6"/>
            <p:cNvCxnSpPr/>
            <p:nvPr>
              <p:custDataLst>
                <p:tags r:id="rId9"/>
              </p:custDataLst>
            </p:nvPr>
          </p:nvCxnSpPr>
          <p:spPr>
            <a:xfrm>
              <a:off x="6403422" y="2941091"/>
              <a:ext cx="605705" cy="50531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MH_Other_7"/>
            <p:cNvCxnSpPr/>
            <p:nvPr>
              <p:custDataLst>
                <p:tags r:id="rId10"/>
              </p:custDataLst>
            </p:nvPr>
          </p:nvCxnSpPr>
          <p:spPr>
            <a:xfrm flipV="1">
              <a:off x="6375498" y="4290973"/>
              <a:ext cx="637678" cy="52981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03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TWO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</p:spTree>
    <p:extLst>
      <p:ext uri="{BB962C8B-B14F-4D97-AF65-F5344CB8AC3E}">
        <p14:creationId xmlns:p14="http://schemas.microsoft.com/office/powerpoint/2010/main" val="41268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50" name="矩形 49"/>
          <p:cNvSpPr/>
          <p:nvPr/>
        </p:nvSpPr>
        <p:spPr>
          <a:xfrm>
            <a:off x="2063552" y="4130974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59402" y="3068434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98178" y="2017053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614602" y="2017053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226216" y="3068434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52968" y="4130974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专业</a:t>
            </a:r>
            <a:r>
              <a:rPr lang="en-US" altLang="zh-CN" kern="100" dirty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zh-CN" kern="100" dirty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设计领跑者</a:t>
            </a:r>
            <a:r>
              <a:rPr lang="zh-CN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上海锐普广告有限公司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76828" y="2839546"/>
            <a:ext cx="2201356" cy="3453169"/>
            <a:chOff x="4976828" y="2839546"/>
            <a:chExt cx="2201356" cy="3453169"/>
          </a:xfrm>
        </p:grpSpPr>
        <p:grpSp>
          <p:nvGrpSpPr>
            <p:cNvPr id="4" name="组合 3"/>
            <p:cNvGrpSpPr/>
            <p:nvPr/>
          </p:nvGrpSpPr>
          <p:grpSpPr>
            <a:xfrm>
              <a:off x="4976828" y="2839546"/>
              <a:ext cx="2201356" cy="3083837"/>
              <a:chOff x="5052698" y="2660650"/>
              <a:chExt cx="1883405" cy="2638425"/>
            </a:xfrm>
          </p:grpSpPr>
          <p:sp>
            <p:nvSpPr>
              <p:cNvPr id="26" name="MH_Other_1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375275" y="2881314"/>
                <a:ext cx="1238250" cy="1768475"/>
              </a:xfrm>
              <a:custGeom>
                <a:avLst/>
                <a:gdLst>
                  <a:gd name="T0" fmla="*/ 2147483646 w 585788"/>
                  <a:gd name="T1" fmla="*/ 0 h 835990"/>
                  <a:gd name="T2" fmla="*/ 2147483646 w 585788"/>
                  <a:gd name="T3" fmla="*/ 2147483646 h 835990"/>
                  <a:gd name="T4" fmla="*/ 2147483646 w 585788"/>
                  <a:gd name="T5" fmla="*/ 2147483646 h 835990"/>
                  <a:gd name="T6" fmla="*/ 2147483646 w 585788"/>
                  <a:gd name="T7" fmla="*/ 2147483646 h 835990"/>
                  <a:gd name="T8" fmla="*/ 2147483646 w 585788"/>
                  <a:gd name="T9" fmla="*/ 2147483646 h 835990"/>
                  <a:gd name="T10" fmla="*/ 2147483646 w 585788"/>
                  <a:gd name="T11" fmla="*/ 2147483646 h 835990"/>
                  <a:gd name="T12" fmla="*/ 2147483646 w 585788"/>
                  <a:gd name="T13" fmla="*/ 2147483646 h 835990"/>
                  <a:gd name="T14" fmla="*/ 2147483646 w 585788"/>
                  <a:gd name="T15" fmla="*/ 2147483646 h 835990"/>
                  <a:gd name="T16" fmla="*/ 2147483646 w 585788"/>
                  <a:gd name="T17" fmla="*/ 2147483646 h 835990"/>
                  <a:gd name="T18" fmla="*/ 2147483646 w 585788"/>
                  <a:gd name="T19" fmla="*/ 2147483646 h 835990"/>
                  <a:gd name="T20" fmla="*/ 2147483646 w 585788"/>
                  <a:gd name="T21" fmla="*/ 2147483646 h 835990"/>
                  <a:gd name="T22" fmla="*/ 2147483646 w 585788"/>
                  <a:gd name="T23" fmla="*/ 2147483646 h 835990"/>
                  <a:gd name="T24" fmla="*/ 2147483646 w 585788"/>
                  <a:gd name="T25" fmla="*/ 2147483646 h 835990"/>
                  <a:gd name="T26" fmla="*/ 2147483646 w 585788"/>
                  <a:gd name="T27" fmla="*/ 2147483646 h 835990"/>
                  <a:gd name="T28" fmla="*/ 2147483646 w 585788"/>
                  <a:gd name="T29" fmla="*/ 2147483646 h 835990"/>
                  <a:gd name="T30" fmla="*/ 2147483646 w 585788"/>
                  <a:gd name="T31" fmla="*/ 2147483646 h 835990"/>
                  <a:gd name="T32" fmla="*/ 2147483646 w 585788"/>
                  <a:gd name="T33" fmla="*/ 2147483646 h 835990"/>
                  <a:gd name="T34" fmla="*/ 2147483646 w 585788"/>
                  <a:gd name="T35" fmla="*/ 2147483646 h 835990"/>
                  <a:gd name="T36" fmla="*/ 2147483646 w 585788"/>
                  <a:gd name="T37" fmla="*/ 2147483646 h 835990"/>
                  <a:gd name="T38" fmla="*/ 2147483646 w 585788"/>
                  <a:gd name="T39" fmla="*/ 2147483646 h 835990"/>
                  <a:gd name="T40" fmla="*/ 0 w 585788"/>
                  <a:gd name="T41" fmla="*/ 2147483646 h 835990"/>
                  <a:gd name="T42" fmla="*/ 2147483646 w 585788"/>
                  <a:gd name="T43" fmla="*/ 0 h 83599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85788" h="835990">
                    <a:moveTo>
                      <a:pt x="292894" y="0"/>
                    </a:moveTo>
                    <a:cubicBezTo>
                      <a:pt x="454655" y="0"/>
                      <a:pt x="585788" y="130355"/>
                      <a:pt x="585788" y="291155"/>
                    </a:cubicBezTo>
                    <a:cubicBezTo>
                      <a:pt x="585788" y="351455"/>
                      <a:pt x="567348" y="407474"/>
                      <a:pt x="535766" y="453942"/>
                    </a:cubicBezTo>
                    <a:lnTo>
                      <a:pt x="500905" y="495944"/>
                    </a:lnTo>
                    <a:lnTo>
                      <a:pt x="482733" y="523214"/>
                    </a:lnTo>
                    <a:lnTo>
                      <a:pt x="458325" y="566455"/>
                    </a:lnTo>
                    <a:lnTo>
                      <a:pt x="440697" y="615462"/>
                    </a:lnTo>
                    <a:lnTo>
                      <a:pt x="429849" y="675999"/>
                    </a:lnTo>
                    <a:lnTo>
                      <a:pt x="429849" y="775453"/>
                    </a:lnTo>
                    <a:lnTo>
                      <a:pt x="423069" y="824459"/>
                    </a:lnTo>
                    <a:lnTo>
                      <a:pt x="408153" y="835990"/>
                    </a:lnTo>
                    <a:lnTo>
                      <a:pt x="184415" y="835990"/>
                    </a:lnTo>
                    <a:lnTo>
                      <a:pt x="162719" y="815811"/>
                    </a:lnTo>
                    <a:lnTo>
                      <a:pt x="160007" y="771129"/>
                    </a:lnTo>
                    <a:lnTo>
                      <a:pt x="155939" y="675999"/>
                    </a:lnTo>
                    <a:lnTo>
                      <a:pt x="145091" y="615462"/>
                    </a:lnTo>
                    <a:lnTo>
                      <a:pt x="124752" y="554924"/>
                    </a:lnTo>
                    <a:lnTo>
                      <a:pt x="88140" y="503035"/>
                    </a:lnTo>
                    <a:lnTo>
                      <a:pt x="71036" y="479261"/>
                    </a:lnTo>
                    <a:lnTo>
                      <a:pt x="50022" y="453942"/>
                    </a:lnTo>
                    <a:cubicBezTo>
                      <a:pt x="18440" y="407474"/>
                      <a:pt x="0" y="351455"/>
                      <a:pt x="0" y="291155"/>
                    </a:cubicBezTo>
                    <a:cubicBezTo>
                      <a:pt x="0" y="130355"/>
                      <a:pt x="131133" y="0"/>
                      <a:pt x="2928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411789" y="2916239"/>
                <a:ext cx="1165225" cy="1709737"/>
              </a:xfrm>
              <a:custGeom>
                <a:avLst/>
                <a:gdLst>
                  <a:gd name="connsiteX0" fmla="*/ 275266 w 550532"/>
                  <a:gd name="connsiteY0" fmla="*/ 0 h 808604"/>
                  <a:gd name="connsiteX1" fmla="*/ 550532 w 550532"/>
                  <a:gd name="connsiteY1" fmla="*/ 273138 h 808604"/>
                  <a:gd name="connsiteX2" fmla="*/ 503521 w 550532"/>
                  <a:gd name="connsiteY2" fmla="*/ 425852 h 808604"/>
                  <a:gd name="connsiteX3" fmla="*/ 488921 w 550532"/>
                  <a:gd name="connsiteY3" fmla="*/ 443411 h 808604"/>
                  <a:gd name="connsiteX4" fmla="*/ 429848 w 550532"/>
                  <a:gd name="connsiteY4" fmla="*/ 534745 h 808604"/>
                  <a:gd name="connsiteX5" fmla="*/ 414932 w 550532"/>
                  <a:gd name="connsiteY5" fmla="*/ 575103 h 808604"/>
                  <a:gd name="connsiteX6" fmla="*/ 401372 w 550532"/>
                  <a:gd name="connsiteY6" fmla="*/ 615461 h 808604"/>
                  <a:gd name="connsiteX7" fmla="*/ 397304 w 550532"/>
                  <a:gd name="connsiteY7" fmla="*/ 660144 h 808604"/>
                  <a:gd name="connsiteX8" fmla="*/ 394592 w 550532"/>
                  <a:gd name="connsiteY8" fmla="*/ 703384 h 808604"/>
                  <a:gd name="connsiteX9" fmla="*/ 394592 w 550532"/>
                  <a:gd name="connsiteY9" fmla="*/ 772570 h 808604"/>
                  <a:gd name="connsiteX10" fmla="*/ 386456 w 550532"/>
                  <a:gd name="connsiteY10" fmla="*/ 799956 h 808604"/>
                  <a:gd name="connsiteX11" fmla="*/ 379676 w 550532"/>
                  <a:gd name="connsiteY11" fmla="*/ 808604 h 808604"/>
                  <a:gd name="connsiteX12" fmla="*/ 173566 w 550532"/>
                  <a:gd name="connsiteY12" fmla="*/ 808604 h 808604"/>
                  <a:gd name="connsiteX13" fmla="*/ 164074 w 550532"/>
                  <a:gd name="connsiteY13" fmla="*/ 799956 h 808604"/>
                  <a:gd name="connsiteX14" fmla="*/ 160006 w 550532"/>
                  <a:gd name="connsiteY14" fmla="*/ 795632 h 808604"/>
                  <a:gd name="connsiteX15" fmla="*/ 160006 w 550532"/>
                  <a:gd name="connsiteY15" fmla="*/ 687529 h 808604"/>
                  <a:gd name="connsiteX16" fmla="*/ 149158 w 550532"/>
                  <a:gd name="connsiteY16" fmla="*/ 622668 h 808604"/>
                  <a:gd name="connsiteX17" fmla="*/ 138310 w 550532"/>
                  <a:gd name="connsiteY17" fmla="*/ 579427 h 808604"/>
                  <a:gd name="connsiteX18" fmla="*/ 113903 w 550532"/>
                  <a:gd name="connsiteY18" fmla="*/ 523214 h 808604"/>
                  <a:gd name="connsiteX19" fmla="*/ 61638 w 550532"/>
                  <a:gd name="connsiteY19" fmla="*/ 443443 h 808604"/>
                  <a:gd name="connsiteX20" fmla="*/ 47011 w 550532"/>
                  <a:gd name="connsiteY20" fmla="*/ 425852 h 808604"/>
                  <a:gd name="connsiteX21" fmla="*/ 0 w 550532"/>
                  <a:gd name="connsiteY21" fmla="*/ 273138 h 808604"/>
                  <a:gd name="connsiteX22" fmla="*/ 275266 w 550532"/>
                  <a:gd name="connsiteY22" fmla="*/ 0 h 80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0532" h="808604">
                    <a:moveTo>
                      <a:pt x="275266" y="0"/>
                    </a:moveTo>
                    <a:cubicBezTo>
                      <a:pt x="427291" y="0"/>
                      <a:pt x="550532" y="122288"/>
                      <a:pt x="550532" y="273138"/>
                    </a:cubicBezTo>
                    <a:cubicBezTo>
                      <a:pt x="550532" y="329707"/>
                      <a:pt x="533201" y="382259"/>
                      <a:pt x="503521" y="425852"/>
                    </a:cubicBezTo>
                    <a:lnTo>
                      <a:pt x="488921" y="443411"/>
                    </a:lnTo>
                    <a:lnTo>
                      <a:pt x="429848" y="534745"/>
                    </a:lnTo>
                    <a:lnTo>
                      <a:pt x="414932" y="575103"/>
                    </a:lnTo>
                    <a:lnTo>
                      <a:pt x="401372" y="615461"/>
                    </a:lnTo>
                    <a:lnTo>
                      <a:pt x="397304" y="660144"/>
                    </a:lnTo>
                    <a:lnTo>
                      <a:pt x="394592" y="703384"/>
                    </a:lnTo>
                    <a:lnTo>
                      <a:pt x="394592" y="772570"/>
                    </a:lnTo>
                    <a:lnTo>
                      <a:pt x="386456" y="799956"/>
                    </a:lnTo>
                    <a:lnTo>
                      <a:pt x="379676" y="808604"/>
                    </a:lnTo>
                    <a:lnTo>
                      <a:pt x="173566" y="808604"/>
                    </a:lnTo>
                    <a:lnTo>
                      <a:pt x="164074" y="799956"/>
                    </a:lnTo>
                    <a:lnTo>
                      <a:pt x="160006" y="795632"/>
                    </a:lnTo>
                    <a:lnTo>
                      <a:pt x="160006" y="687529"/>
                    </a:lnTo>
                    <a:lnTo>
                      <a:pt x="149158" y="622668"/>
                    </a:lnTo>
                    <a:lnTo>
                      <a:pt x="138310" y="579427"/>
                    </a:lnTo>
                    <a:lnTo>
                      <a:pt x="113903" y="523214"/>
                    </a:lnTo>
                    <a:lnTo>
                      <a:pt x="61638" y="443443"/>
                    </a:lnTo>
                    <a:lnTo>
                      <a:pt x="47011" y="425852"/>
                    </a:lnTo>
                    <a:cubicBezTo>
                      <a:pt x="17331" y="382259"/>
                      <a:pt x="0" y="329707"/>
                      <a:pt x="0" y="273138"/>
                    </a:cubicBezTo>
                    <a:cubicBezTo>
                      <a:pt x="0" y="122288"/>
                      <a:pt x="123241" y="0"/>
                      <a:pt x="27526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lvl1pPr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495925" y="2976564"/>
                <a:ext cx="996950" cy="1597025"/>
              </a:xfrm>
              <a:custGeom>
                <a:avLst/>
                <a:gdLst>
                  <a:gd name="T0" fmla="*/ 183260 w 997836"/>
                  <a:gd name="T1" fmla="*/ 100504 h 1597088"/>
                  <a:gd name="T2" fmla="*/ 118413 w 997836"/>
                  <a:gd name="T3" fmla="*/ 219276 h 1597088"/>
                  <a:gd name="T4" fmla="*/ 73304 w 997836"/>
                  <a:gd name="T5" fmla="*/ 365480 h 1597088"/>
                  <a:gd name="T6" fmla="*/ 73304 w 997836"/>
                  <a:gd name="T7" fmla="*/ 432476 h 1597088"/>
                  <a:gd name="T8" fmla="*/ 73304 w 997836"/>
                  <a:gd name="T9" fmla="*/ 499472 h 1597088"/>
                  <a:gd name="T10" fmla="*/ 73304 w 997836"/>
                  <a:gd name="T11" fmla="*/ 569536 h 1597088"/>
                  <a:gd name="T12" fmla="*/ 87399 w 997836"/>
                  <a:gd name="T13" fmla="*/ 645676 h 1597088"/>
                  <a:gd name="T14" fmla="*/ 132511 w 997836"/>
                  <a:gd name="T15" fmla="*/ 746180 h 1597088"/>
                  <a:gd name="T16" fmla="*/ 183260 w 997836"/>
                  <a:gd name="T17" fmla="*/ 840588 h 1597088"/>
                  <a:gd name="T18" fmla="*/ 228370 w 997836"/>
                  <a:gd name="T19" fmla="*/ 941092 h 1597088"/>
                  <a:gd name="T20" fmla="*/ 279118 w 997836"/>
                  <a:gd name="T21" fmla="*/ 1044644 h 1597088"/>
                  <a:gd name="T22" fmla="*/ 301673 w 997836"/>
                  <a:gd name="T23" fmla="*/ 1212144 h 1597088"/>
                  <a:gd name="T24" fmla="*/ 310129 w 997836"/>
                  <a:gd name="T25" fmla="*/ 1382692 h 1597088"/>
                  <a:gd name="T26" fmla="*/ 287575 w 997836"/>
                  <a:gd name="T27" fmla="*/ 1263920 h 1597088"/>
                  <a:gd name="T28" fmla="*/ 265020 w 997836"/>
                  <a:gd name="T29" fmla="*/ 1145148 h 1597088"/>
                  <a:gd name="T30" fmla="*/ 205813 w 997836"/>
                  <a:gd name="T31" fmla="*/ 1017232 h 1597088"/>
                  <a:gd name="T32" fmla="*/ 132511 w 997836"/>
                  <a:gd name="T33" fmla="*/ 907584 h 1597088"/>
                  <a:gd name="T34" fmla="*/ 73304 w 997836"/>
                  <a:gd name="T35" fmla="*/ 788812 h 1597088"/>
                  <a:gd name="T36" fmla="*/ 14090 w 997836"/>
                  <a:gd name="T37" fmla="*/ 670040 h 1597088"/>
                  <a:gd name="T38" fmla="*/ 0 w 997836"/>
                  <a:gd name="T39" fmla="*/ 575612 h 1597088"/>
                  <a:gd name="T40" fmla="*/ 0 w 997836"/>
                  <a:gd name="T41" fmla="*/ 499472 h 1597088"/>
                  <a:gd name="T42" fmla="*/ 14090 w 997836"/>
                  <a:gd name="T43" fmla="*/ 408112 h 1597088"/>
                  <a:gd name="T44" fmla="*/ 36649 w 997836"/>
                  <a:gd name="T45" fmla="*/ 328924 h 1597088"/>
                  <a:gd name="T46" fmla="*/ 104316 w 997836"/>
                  <a:gd name="T47" fmla="*/ 210152 h 1597088"/>
                  <a:gd name="T48" fmla="*/ 538496 w 997836"/>
                  <a:gd name="T49" fmla="*/ 0 h 1597088"/>
                  <a:gd name="T50" fmla="*/ 606161 w 997836"/>
                  <a:gd name="T51" fmla="*/ 24364 h 1597088"/>
                  <a:gd name="T52" fmla="*/ 671007 w 997836"/>
                  <a:gd name="T53" fmla="*/ 48728 h 1597088"/>
                  <a:gd name="T54" fmla="*/ 738671 w 997836"/>
                  <a:gd name="T55" fmla="*/ 85283 h 1597088"/>
                  <a:gd name="T56" fmla="*/ 797876 w 997836"/>
                  <a:gd name="T57" fmla="*/ 127916 h 1597088"/>
                  <a:gd name="T58" fmla="*/ 848625 w 997836"/>
                  <a:gd name="T59" fmla="*/ 176644 h 1597088"/>
                  <a:gd name="T60" fmla="*/ 899375 w 997836"/>
                  <a:gd name="T61" fmla="*/ 228420 h 1597088"/>
                  <a:gd name="T62" fmla="*/ 936024 w 997836"/>
                  <a:gd name="T63" fmla="*/ 295416 h 1597088"/>
                  <a:gd name="T64" fmla="*/ 967040 w 997836"/>
                  <a:gd name="T65" fmla="*/ 371556 h 1597088"/>
                  <a:gd name="T66" fmla="*/ 981136 w 997836"/>
                  <a:gd name="T67" fmla="*/ 465983 h 1597088"/>
                  <a:gd name="T68" fmla="*/ 981136 w 997836"/>
                  <a:gd name="T69" fmla="*/ 569535 h 1597088"/>
                  <a:gd name="T70" fmla="*/ 967040 w 997836"/>
                  <a:gd name="T71" fmla="*/ 651752 h 1597088"/>
                  <a:gd name="T72" fmla="*/ 944484 w 997836"/>
                  <a:gd name="T73" fmla="*/ 746179 h 1597088"/>
                  <a:gd name="T74" fmla="*/ 840168 w 997836"/>
                  <a:gd name="T75" fmla="*/ 916727 h 1597088"/>
                  <a:gd name="T76" fmla="*/ 730213 w 997836"/>
                  <a:gd name="T77" fmla="*/ 1093371 h 1597088"/>
                  <a:gd name="T78" fmla="*/ 693561 w 997836"/>
                  <a:gd name="T79" fmla="*/ 1212144 h 1597088"/>
                  <a:gd name="T80" fmla="*/ 679465 w 997836"/>
                  <a:gd name="T81" fmla="*/ 1349203 h 1597088"/>
                  <a:gd name="T82" fmla="*/ 671007 w 997836"/>
                  <a:gd name="T83" fmla="*/ 1467975 h 1597088"/>
                  <a:gd name="T84" fmla="*/ 665368 w 997836"/>
                  <a:gd name="T85" fmla="*/ 1595891 h 1597088"/>
                  <a:gd name="T86" fmla="*/ 310127 w 997836"/>
                  <a:gd name="T87" fmla="*/ 1595891 h 1597088"/>
                  <a:gd name="T88" fmla="*/ 442639 w 997836"/>
                  <a:gd name="T89" fmla="*/ 1519751 h 1597088"/>
                  <a:gd name="T90" fmla="*/ 479290 w 997836"/>
                  <a:gd name="T91" fmla="*/ 1129908 h 1597088"/>
                  <a:gd name="T92" fmla="*/ 515942 w 997836"/>
                  <a:gd name="T93" fmla="*/ 1011136 h 1597088"/>
                  <a:gd name="T94" fmla="*/ 583605 w 997836"/>
                  <a:gd name="T95" fmla="*/ 874090 h 1597088"/>
                  <a:gd name="T96" fmla="*/ 671007 w 997836"/>
                  <a:gd name="T97" fmla="*/ 746179 h 1597088"/>
                  <a:gd name="T98" fmla="*/ 752767 w 997836"/>
                  <a:gd name="T99" fmla="*/ 618263 h 1597088"/>
                  <a:gd name="T100" fmla="*/ 803516 w 997836"/>
                  <a:gd name="T101" fmla="*/ 465983 h 1597088"/>
                  <a:gd name="T102" fmla="*/ 797876 w 997836"/>
                  <a:gd name="T103" fmla="*/ 322828 h 1597088"/>
                  <a:gd name="T104" fmla="*/ 738671 w 997836"/>
                  <a:gd name="T105" fmla="*/ 194912 h 1597088"/>
                  <a:gd name="T106" fmla="*/ 693561 w 997836"/>
                  <a:gd name="T107" fmla="*/ 134012 h 1597088"/>
                  <a:gd name="T108" fmla="*/ 642815 w 997836"/>
                  <a:gd name="T109" fmla="*/ 85283 h 1597088"/>
                  <a:gd name="T110" fmla="*/ 589245 w 997836"/>
                  <a:gd name="T111" fmla="*/ 42632 h 15970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97836" h="1597088">
                    <a:moveTo>
                      <a:pt x="186378" y="100580"/>
                    </a:moveTo>
                    <a:lnTo>
                      <a:pt x="120429" y="219447"/>
                    </a:lnTo>
                    <a:lnTo>
                      <a:pt x="74551" y="365746"/>
                    </a:lnTo>
                    <a:lnTo>
                      <a:pt x="74551" y="432799"/>
                    </a:lnTo>
                    <a:lnTo>
                      <a:pt x="74551" y="499852"/>
                    </a:lnTo>
                    <a:lnTo>
                      <a:pt x="74551" y="569954"/>
                    </a:lnTo>
                    <a:lnTo>
                      <a:pt x="88888" y="646151"/>
                    </a:lnTo>
                    <a:lnTo>
                      <a:pt x="134766" y="746731"/>
                    </a:lnTo>
                    <a:lnTo>
                      <a:pt x="186378" y="841215"/>
                    </a:lnTo>
                    <a:lnTo>
                      <a:pt x="232256" y="941795"/>
                    </a:lnTo>
                    <a:lnTo>
                      <a:pt x="283868" y="1045423"/>
                    </a:lnTo>
                    <a:lnTo>
                      <a:pt x="306807" y="1213056"/>
                    </a:lnTo>
                    <a:lnTo>
                      <a:pt x="315409" y="1383737"/>
                    </a:lnTo>
                    <a:lnTo>
                      <a:pt x="292470" y="1264870"/>
                    </a:lnTo>
                    <a:lnTo>
                      <a:pt x="269531" y="1146003"/>
                    </a:lnTo>
                    <a:lnTo>
                      <a:pt x="209317" y="1017992"/>
                    </a:lnTo>
                    <a:lnTo>
                      <a:pt x="134766" y="908268"/>
                    </a:lnTo>
                    <a:lnTo>
                      <a:pt x="74551" y="789401"/>
                    </a:lnTo>
                    <a:lnTo>
                      <a:pt x="14337" y="670534"/>
                    </a:lnTo>
                    <a:lnTo>
                      <a:pt x="0" y="576049"/>
                    </a:lnTo>
                    <a:lnTo>
                      <a:pt x="0" y="499852"/>
                    </a:lnTo>
                    <a:lnTo>
                      <a:pt x="14337" y="408416"/>
                    </a:lnTo>
                    <a:lnTo>
                      <a:pt x="37276" y="329171"/>
                    </a:lnTo>
                    <a:lnTo>
                      <a:pt x="106092" y="210304"/>
                    </a:lnTo>
                    <a:lnTo>
                      <a:pt x="186378" y="100580"/>
                    </a:lnTo>
                    <a:close/>
                    <a:moveTo>
                      <a:pt x="547662" y="0"/>
                    </a:moveTo>
                    <a:lnTo>
                      <a:pt x="616479" y="24383"/>
                    </a:lnTo>
                    <a:lnTo>
                      <a:pt x="682428" y="48766"/>
                    </a:lnTo>
                    <a:lnTo>
                      <a:pt x="751244" y="85340"/>
                    </a:lnTo>
                    <a:lnTo>
                      <a:pt x="811458" y="128011"/>
                    </a:lnTo>
                    <a:lnTo>
                      <a:pt x="863071" y="176777"/>
                    </a:lnTo>
                    <a:lnTo>
                      <a:pt x="914683" y="228591"/>
                    </a:lnTo>
                    <a:lnTo>
                      <a:pt x="951958" y="295644"/>
                    </a:lnTo>
                    <a:lnTo>
                      <a:pt x="983499" y="371841"/>
                    </a:lnTo>
                    <a:lnTo>
                      <a:pt x="997836" y="466325"/>
                    </a:lnTo>
                    <a:lnTo>
                      <a:pt x="997836" y="569953"/>
                    </a:lnTo>
                    <a:lnTo>
                      <a:pt x="983499" y="652246"/>
                    </a:lnTo>
                    <a:lnTo>
                      <a:pt x="960560" y="746730"/>
                    </a:lnTo>
                    <a:lnTo>
                      <a:pt x="854469" y="917411"/>
                    </a:lnTo>
                    <a:lnTo>
                      <a:pt x="742642" y="1094188"/>
                    </a:lnTo>
                    <a:lnTo>
                      <a:pt x="705366" y="1213056"/>
                    </a:lnTo>
                    <a:lnTo>
                      <a:pt x="691030" y="1350210"/>
                    </a:lnTo>
                    <a:lnTo>
                      <a:pt x="682428" y="1469077"/>
                    </a:lnTo>
                    <a:lnTo>
                      <a:pt x="676693" y="1597088"/>
                    </a:lnTo>
                    <a:lnTo>
                      <a:pt x="315407" y="1597088"/>
                    </a:lnTo>
                    <a:lnTo>
                      <a:pt x="450173" y="1520891"/>
                    </a:lnTo>
                    <a:lnTo>
                      <a:pt x="487448" y="1130763"/>
                    </a:lnTo>
                    <a:lnTo>
                      <a:pt x="524724" y="1011896"/>
                    </a:lnTo>
                    <a:lnTo>
                      <a:pt x="593540" y="874741"/>
                    </a:lnTo>
                    <a:lnTo>
                      <a:pt x="682428" y="746730"/>
                    </a:lnTo>
                    <a:lnTo>
                      <a:pt x="765581" y="618719"/>
                    </a:lnTo>
                    <a:lnTo>
                      <a:pt x="817193" y="466325"/>
                    </a:lnTo>
                    <a:lnTo>
                      <a:pt x="811458" y="323075"/>
                    </a:lnTo>
                    <a:lnTo>
                      <a:pt x="751244" y="195064"/>
                    </a:lnTo>
                    <a:lnTo>
                      <a:pt x="705366" y="134107"/>
                    </a:lnTo>
                    <a:lnTo>
                      <a:pt x="653754" y="85340"/>
                    </a:lnTo>
                    <a:lnTo>
                      <a:pt x="599275" y="42670"/>
                    </a:lnTo>
                    <a:lnTo>
                      <a:pt x="5476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759451" y="4625975"/>
                <a:ext cx="481013" cy="673100"/>
              </a:xfrm>
              <a:custGeom>
                <a:avLst/>
                <a:gdLst>
                  <a:gd name="T0" fmla="*/ 2147483646 w 168"/>
                  <a:gd name="T1" fmla="*/ 0 h 221"/>
                  <a:gd name="T2" fmla="*/ 2147483646 w 168"/>
                  <a:gd name="T3" fmla="*/ 2147483646 h 221"/>
                  <a:gd name="T4" fmla="*/ 2147483646 w 168"/>
                  <a:gd name="T5" fmla="*/ 2147483646 h 221"/>
                  <a:gd name="T6" fmla="*/ 2147483646 w 168"/>
                  <a:gd name="T7" fmla="*/ 2147483646 h 221"/>
                  <a:gd name="T8" fmla="*/ 2147483646 w 168"/>
                  <a:gd name="T9" fmla="*/ 2147483646 h 221"/>
                  <a:gd name="T10" fmla="*/ 2147483646 w 168"/>
                  <a:gd name="T11" fmla="*/ 2147483646 h 221"/>
                  <a:gd name="T12" fmla="*/ 0 w 168"/>
                  <a:gd name="T13" fmla="*/ 2147483646 h 221"/>
                  <a:gd name="T14" fmla="*/ 2147483646 w 168"/>
                  <a:gd name="T15" fmla="*/ 2147483646 h 221"/>
                  <a:gd name="T16" fmla="*/ 2147483646 w 168"/>
                  <a:gd name="T17" fmla="*/ 2147483646 h 221"/>
                  <a:gd name="T18" fmla="*/ 0 w 168"/>
                  <a:gd name="T19" fmla="*/ 2147483646 h 221"/>
                  <a:gd name="T20" fmla="*/ 2147483646 w 168"/>
                  <a:gd name="T21" fmla="*/ 2147483646 h 221"/>
                  <a:gd name="T22" fmla="*/ 2147483646 w 168"/>
                  <a:gd name="T23" fmla="*/ 2147483646 h 221"/>
                  <a:gd name="T24" fmla="*/ 2147483646 w 168"/>
                  <a:gd name="T25" fmla="*/ 2147483646 h 221"/>
                  <a:gd name="T26" fmla="*/ 2147483646 w 168"/>
                  <a:gd name="T27" fmla="*/ 2147483646 h 221"/>
                  <a:gd name="T28" fmla="*/ 2147483646 w 168"/>
                  <a:gd name="T29" fmla="*/ 2147483646 h 221"/>
                  <a:gd name="T30" fmla="*/ 2147483646 w 168"/>
                  <a:gd name="T31" fmla="*/ 2147483646 h 221"/>
                  <a:gd name="T32" fmla="*/ 2147483646 w 168"/>
                  <a:gd name="T33" fmla="*/ 2147483646 h 221"/>
                  <a:gd name="T34" fmla="*/ 2147483646 w 168"/>
                  <a:gd name="T35" fmla="*/ 2147483646 h 221"/>
                  <a:gd name="T36" fmla="*/ 2147483646 w 168"/>
                  <a:gd name="T37" fmla="*/ 2147483646 h 221"/>
                  <a:gd name="T38" fmla="*/ 2147483646 w 168"/>
                  <a:gd name="T39" fmla="*/ 2147483646 h 221"/>
                  <a:gd name="T40" fmla="*/ 2147483646 w 168"/>
                  <a:gd name="T41" fmla="*/ 2147483646 h 221"/>
                  <a:gd name="T42" fmla="*/ 2147483646 w 168"/>
                  <a:gd name="T43" fmla="*/ 2147483646 h 221"/>
                  <a:gd name="T44" fmla="*/ 2147483646 w 168"/>
                  <a:gd name="T45" fmla="*/ 2147483646 h 221"/>
                  <a:gd name="T46" fmla="*/ 2147483646 w 168"/>
                  <a:gd name="T47" fmla="*/ 2147483646 h 221"/>
                  <a:gd name="T48" fmla="*/ 2147483646 w 168"/>
                  <a:gd name="T49" fmla="*/ 2147483646 h 221"/>
                  <a:gd name="T50" fmla="*/ 2147483646 w 168"/>
                  <a:gd name="T51" fmla="*/ 2147483646 h 221"/>
                  <a:gd name="T52" fmla="*/ 2147483646 w 168"/>
                  <a:gd name="T53" fmla="*/ 2147483646 h 221"/>
                  <a:gd name="T54" fmla="*/ 2147483646 w 168"/>
                  <a:gd name="T55" fmla="*/ 2147483646 h 221"/>
                  <a:gd name="T56" fmla="*/ 2147483646 w 168"/>
                  <a:gd name="T57" fmla="*/ 2147483646 h 221"/>
                  <a:gd name="T58" fmla="*/ 2147483646 w 168"/>
                  <a:gd name="T59" fmla="*/ 2147483646 h 221"/>
                  <a:gd name="T60" fmla="*/ 2147483646 w 168"/>
                  <a:gd name="T61" fmla="*/ 2147483646 h 221"/>
                  <a:gd name="T62" fmla="*/ 2147483646 w 168"/>
                  <a:gd name="T63" fmla="*/ 2147483646 h 221"/>
                  <a:gd name="T64" fmla="*/ 2147483646 w 168"/>
                  <a:gd name="T65" fmla="*/ 2147483646 h 221"/>
                  <a:gd name="T66" fmla="*/ 2147483646 w 168"/>
                  <a:gd name="T67" fmla="*/ 2147483646 h 221"/>
                  <a:gd name="T68" fmla="*/ 2147483646 w 168"/>
                  <a:gd name="T69" fmla="*/ 2147483646 h 221"/>
                  <a:gd name="T70" fmla="*/ 2147483646 w 168"/>
                  <a:gd name="T71" fmla="*/ 2147483646 h 221"/>
                  <a:gd name="T72" fmla="*/ 2147483646 w 168"/>
                  <a:gd name="T73" fmla="*/ 2147483646 h 221"/>
                  <a:gd name="T74" fmla="*/ 2147483646 w 168"/>
                  <a:gd name="T75" fmla="*/ 2147483646 h 221"/>
                  <a:gd name="T76" fmla="*/ 2147483646 w 168"/>
                  <a:gd name="T77" fmla="*/ 2147483646 h 221"/>
                  <a:gd name="T78" fmla="*/ 2147483646 w 168"/>
                  <a:gd name="T79" fmla="*/ 2147483646 h 221"/>
                  <a:gd name="T80" fmla="*/ 2147483646 w 168"/>
                  <a:gd name="T81" fmla="*/ 2147483646 h 22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8"/>
                  <a:gd name="T124" fmla="*/ 0 h 221"/>
                  <a:gd name="T125" fmla="*/ 168 w 168"/>
                  <a:gd name="T126" fmla="*/ 221 h 22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8" h="221">
                    <a:moveTo>
                      <a:pt x="167" y="8"/>
                    </a:moveTo>
                    <a:lnTo>
                      <a:pt x="159" y="0"/>
                    </a:lnTo>
                    <a:lnTo>
                      <a:pt x="5" y="0"/>
                    </a:lnTo>
                    <a:lnTo>
                      <a:pt x="2" y="11"/>
                    </a:lnTo>
                    <a:lnTo>
                      <a:pt x="2" y="22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96" y="11"/>
                    </a:lnTo>
                    <a:lnTo>
                      <a:pt x="96" y="16"/>
                    </a:lnTo>
                    <a:lnTo>
                      <a:pt x="10" y="16"/>
                    </a:lnTo>
                    <a:lnTo>
                      <a:pt x="2" y="22"/>
                    </a:lnTo>
                    <a:lnTo>
                      <a:pt x="23" y="33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10" y="53"/>
                    </a:lnTo>
                    <a:lnTo>
                      <a:pt x="10" y="44"/>
                    </a:lnTo>
                    <a:lnTo>
                      <a:pt x="96" y="44"/>
                    </a:lnTo>
                    <a:lnTo>
                      <a:pt x="96" y="53"/>
                    </a:lnTo>
                    <a:lnTo>
                      <a:pt x="10" y="53"/>
                    </a:lnTo>
                    <a:lnTo>
                      <a:pt x="0" y="55"/>
                    </a:lnTo>
                    <a:lnTo>
                      <a:pt x="20" y="67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10" y="89"/>
                    </a:lnTo>
                    <a:lnTo>
                      <a:pt x="10" y="78"/>
                    </a:lnTo>
                    <a:lnTo>
                      <a:pt x="96" y="78"/>
                    </a:lnTo>
                    <a:lnTo>
                      <a:pt x="96" y="89"/>
                    </a:lnTo>
                    <a:lnTo>
                      <a:pt x="10" y="89"/>
                    </a:lnTo>
                    <a:lnTo>
                      <a:pt x="2" y="95"/>
                    </a:lnTo>
                    <a:lnTo>
                      <a:pt x="20" y="106"/>
                    </a:lnTo>
                    <a:lnTo>
                      <a:pt x="2" y="117"/>
                    </a:lnTo>
                    <a:lnTo>
                      <a:pt x="2" y="128"/>
                    </a:lnTo>
                    <a:lnTo>
                      <a:pt x="10" y="122"/>
                    </a:lnTo>
                    <a:lnTo>
                      <a:pt x="10" y="117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" y="122"/>
                    </a:lnTo>
                    <a:lnTo>
                      <a:pt x="2" y="128"/>
                    </a:lnTo>
                    <a:lnTo>
                      <a:pt x="20" y="136"/>
                    </a:lnTo>
                    <a:lnTo>
                      <a:pt x="2" y="145"/>
                    </a:lnTo>
                    <a:lnTo>
                      <a:pt x="2" y="164"/>
                    </a:lnTo>
                    <a:lnTo>
                      <a:pt x="10" y="156"/>
                    </a:lnTo>
                    <a:lnTo>
                      <a:pt x="10" y="147"/>
                    </a:lnTo>
                    <a:lnTo>
                      <a:pt x="96" y="147"/>
                    </a:lnTo>
                    <a:lnTo>
                      <a:pt x="96" y="156"/>
                    </a:lnTo>
                    <a:lnTo>
                      <a:pt x="10" y="156"/>
                    </a:lnTo>
                    <a:lnTo>
                      <a:pt x="2" y="164"/>
                    </a:lnTo>
                    <a:lnTo>
                      <a:pt x="18" y="175"/>
                    </a:lnTo>
                    <a:lnTo>
                      <a:pt x="18" y="200"/>
                    </a:lnTo>
                    <a:lnTo>
                      <a:pt x="36" y="189"/>
                    </a:lnTo>
                    <a:lnTo>
                      <a:pt x="36" y="181"/>
                    </a:lnTo>
                    <a:lnTo>
                      <a:pt x="96" y="181"/>
                    </a:lnTo>
                    <a:lnTo>
                      <a:pt x="96" y="189"/>
                    </a:lnTo>
                    <a:lnTo>
                      <a:pt x="36" y="189"/>
                    </a:lnTo>
                    <a:lnTo>
                      <a:pt x="18" y="200"/>
                    </a:lnTo>
                    <a:lnTo>
                      <a:pt x="55" y="200"/>
                    </a:lnTo>
                    <a:lnTo>
                      <a:pt x="55" y="220"/>
                    </a:lnTo>
                    <a:lnTo>
                      <a:pt x="65" y="206"/>
                    </a:lnTo>
                    <a:lnTo>
                      <a:pt x="65" y="200"/>
                    </a:lnTo>
                    <a:lnTo>
                      <a:pt x="96" y="200"/>
                    </a:lnTo>
                    <a:lnTo>
                      <a:pt x="96" y="206"/>
                    </a:lnTo>
                    <a:lnTo>
                      <a:pt x="65" y="206"/>
                    </a:lnTo>
                    <a:lnTo>
                      <a:pt x="55" y="220"/>
                    </a:lnTo>
                    <a:lnTo>
                      <a:pt x="107" y="220"/>
                    </a:lnTo>
                    <a:lnTo>
                      <a:pt x="107" y="200"/>
                    </a:lnTo>
                    <a:lnTo>
                      <a:pt x="141" y="200"/>
                    </a:lnTo>
                    <a:lnTo>
                      <a:pt x="141" y="175"/>
                    </a:lnTo>
                    <a:lnTo>
                      <a:pt x="167" y="164"/>
                    </a:lnTo>
                    <a:lnTo>
                      <a:pt x="167" y="147"/>
                    </a:lnTo>
                    <a:lnTo>
                      <a:pt x="144" y="139"/>
                    </a:lnTo>
                    <a:lnTo>
                      <a:pt x="167" y="131"/>
                    </a:lnTo>
                    <a:lnTo>
                      <a:pt x="167" y="117"/>
                    </a:lnTo>
                    <a:lnTo>
                      <a:pt x="144" y="108"/>
                    </a:lnTo>
                    <a:lnTo>
                      <a:pt x="167" y="97"/>
                    </a:lnTo>
                    <a:lnTo>
                      <a:pt x="167" y="81"/>
                    </a:lnTo>
                    <a:lnTo>
                      <a:pt x="146" y="72"/>
                    </a:lnTo>
                    <a:lnTo>
                      <a:pt x="167" y="61"/>
                    </a:lnTo>
                    <a:lnTo>
                      <a:pt x="167" y="47"/>
                    </a:lnTo>
                    <a:lnTo>
                      <a:pt x="144" y="36"/>
                    </a:lnTo>
                    <a:lnTo>
                      <a:pt x="167" y="25"/>
                    </a:lnTo>
                    <a:lnTo>
                      <a:pt x="167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8" name="MH_Other_5"/>
              <p:cNvCxnSpPr/>
              <p:nvPr>
                <p:custDataLst>
                  <p:tags r:id="rId5"/>
                </p:custDataLst>
              </p:nvPr>
            </p:nvCxnSpPr>
            <p:spPr>
              <a:xfrm rot="3600000">
                <a:off x="6823937" y="3190207"/>
                <a:ext cx="0" cy="173037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MH_Other_6"/>
              <p:cNvCxnSpPr/>
              <p:nvPr>
                <p:custDataLst>
                  <p:tags r:id="rId6"/>
                </p:custDataLst>
              </p:nvPr>
            </p:nvCxnSpPr>
            <p:spPr>
              <a:xfrm rot="1200000">
                <a:off x="6412954" y="266065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MH_Other_7"/>
              <p:cNvCxnSpPr/>
              <p:nvPr>
                <p:custDataLst>
                  <p:tags r:id="rId7"/>
                </p:custDataLst>
              </p:nvPr>
            </p:nvCxnSpPr>
            <p:spPr>
              <a:xfrm rot="20400000">
                <a:off x="5632916" y="2660651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MH_Other_8"/>
              <p:cNvCxnSpPr/>
              <p:nvPr>
                <p:custDataLst>
                  <p:tags r:id="rId8"/>
                </p:custDataLst>
              </p:nvPr>
            </p:nvCxnSpPr>
            <p:spPr>
              <a:xfrm rot="18000000">
                <a:off x="5207164" y="318923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MH_Other_9"/>
              <p:cNvCxnSpPr/>
              <p:nvPr>
                <p:custDataLst>
                  <p:tags r:id="rId9"/>
                </p:custDataLst>
              </p:nvPr>
            </p:nvCxnSpPr>
            <p:spPr>
              <a:xfrm rot="15600000">
                <a:off x="5139217" y="3882914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MH_Other_10"/>
              <p:cNvCxnSpPr/>
              <p:nvPr>
                <p:custDataLst>
                  <p:tags r:id="rId10"/>
                </p:custDataLst>
              </p:nvPr>
            </p:nvCxnSpPr>
            <p:spPr>
              <a:xfrm rot="6000000" flipH="1">
                <a:off x="6849584" y="3852866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5753606" y="5923383"/>
              <a:ext cx="778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Idea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66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24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7946" y="24479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997946" y="33115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MH_Other_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97946" y="41767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MH_Other_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997946" y="50403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 rot="16200000">
            <a:off x="2949501" y="4069557"/>
            <a:ext cx="3313113" cy="4445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03512" y="246327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703512" y="332611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703512" y="4184005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703512" y="502968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9" name="矩形 8"/>
          <p:cNvSpPr/>
          <p:nvPr/>
        </p:nvSpPr>
        <p:spPr>
          <a:xfrm>
            <a:off x="4628283" y="2435225"/>
            <a:ext cx="658886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基于演示设计的一站式在线演示、素材销售、服务交易</a:t>
            </a:r>
            <a:r>
              <a:rPr lang="zh-CN" altLang="en-US" dirty="0" smtClean="0"/>
              <a:t>系统诞生</a:t>
            </a:r>
            <a:r>
              <a:rPr lang="zh-CN" altLang="en-US" dirty="0"/>
              <a:t>于</a:t>
            </a:r>
            <a:r>
              <a:rPr lang="en-US" altLang="zh-CN" dirty="0"/>
              <a:t>2013</a:t>
            </a:r>
            <a:r>
              <a:rPr lang="zh-CN" altLang="en-US" dirty="0"/>
              <a:t>年，由中国专业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/>
              <a:t>PPT</a:t>
            </a:r>
            <a:r>
              <a:rPr lang="zh-CN" altLang="en-US" dirty="0"/>
              <a:t>论坛、锐普</a:t>
            </a:r>
            <a:r>
              <a:rPr lang="en-US" altLang="zh-CN" dirty="0"/>
              <a:t>PPT</a:t>
            </a:r>
            <a:r>
              <a:rPr lang="zh-CN" altLang="en-US" dirty="0"/>
              <a:t>商城、锐普</a:t>
            </a:r>
            <a:r>
              <a:rPr lang="en-US" altLang="zh-CN" dirty="0"/>
              <a:t>PPT</a:t>
            </a:r>
            <a:r>
              <a:rPr lang="zh-CN" altLang="en-US" dirty="0"/>
              <a:t>市场等资源组建成立。所提供的服务包括：</a:t>
            </a:r>
            <a:r>
              <a:rPr lang="en-US" altLang="zh-CN" dirty="0"/>
              <a:t>PPT</a:t>
            </a:r>
            <a:r>
              <a:rPr lang="zh-CN" altLang="en-US" dirty="0" smtClean="0"/>
              <a:t>模板</a:t>
            </a:r>
            <a:r>
              <a:rPr lang="en-US" altLang="zh-CN" dirty="0" smtClean="0"/>
              <a:t>PPT</a:t>
            </a:r>
            <a:r>
              <a:rPr lang="zh-CN" altLang="en-US" dirty="0"/>
              <a:t>图表、</a:t>
            </a:r>
            <a:r>
              <a:rPr lang="en-US" altLang="zh-CN" dirty="0"/>
              <a:t>PPT</a:t>
            </a:r>
            <a:r>
              <a:rPr lang="zh-CN" altLang="en-US" dirty="0" smtClean="0"/>
              <a:t>动画</a:t>
            </a:r>
            <a:r>
              <a:rPr lang="en-US" altLang="zh-CN" dirty="0" smtClean="0"/>
              <a:t>PPT</a:t>
            </a:r>
            <a:r>
              <a:rPr lang="zh-CN" altLang="en-US" dirty="0"/>
              <a:t>作品、</a:t>
            </a:r>
            <a:r>
              <a:rPr lang="en-US" altLang="zh-CN" dirty="0"/>
              <a:t>keynote</a:t>
            </a:r>
            <a:r>
              <a:rPr lang="zh-CN" altLang="en-US" dirty="0"/>
              <a:t>模板、演示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prezi</a:t>
            </a:r>
            <a:r>
              <a:rPr lang="zh-CN" altLang="en-US" dirty="0"/>
              <a:t>、演示定制</a:t>
            </a:r>
          </a:p>
        </p:txBody>
      </p:sp>
      <p:sp>
        <p:nvSpPr>
          <p:cNvPr id="46" name="矩形 45"/>
          <p:cNvSpPr/>
          <p:nvPr/>
        </p:nvSpPr>
        <p:spPr>
          <a:xfrm>
            <a:off x="4628283" y="4414837"/>
            <a:ext cx="6588869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中国</a:t>
            </a:r>
            <a:r>
              <a:rPr lang="zh-CN" altLang="en-US" dirty="0"/>
              <a:t>专业</a:t>
            </a:r>
            <a:r>
              <a:rPr lang="en-US" altLang="zh-CN" dirty="0"/>
              <a:t>PPT</a:t>
            </a:r>
            <a:r>
              <a:rPr lang="zh-CN" altLang="en-US" dirty="0"/>
              <a:t>设计领跑者上海锐普广告有限公司整合锐普</a:t>
            </a:r>
            <a:r>
              <a:rPr lang="en-US" altLang="zh-CN" dirty="0"/>
              <a:t>PPT</a:t>
            </a:r>
            <a:r>
              <a:rPr lang="zh-CN" altLang="en-US" dirty="0"/>
              <a:t>设计、锐普</a:t>
            </a:r>
            <a:r>
              <a:rPr lang="en-US" altLang="zh-CN" dirty="0"/>
              <a:t>PPT</a:t>
            </a:r>
            <a:r>
              <a:rPr lang="zh-CN" altLang="en-US" dirty="0"/>
              <a:t>论坛、锐普</a:t>
            </a:r>
            <a:r>
              <a:rPr lang="en-US" altLang="zh-CN" dirty="0"/>
              <a:t>PPT</a:t>
            </a:r>
            <a:r>
              <a:rPr lang="zh-CN" altLang="en-US" dirty="0"/>
              <a:t>商城、锐普</a:t>
            </a:r>
            <a:r>
              <a:rPr lang="en-US" altLang="zh-CN" dirty="0"/>
              <a:t>PPT</a:t>
            </a:r>
            <a:r>
              <a:rPr lang="zh-CN" altLang="en-US" dirty="0"/>
              <a:t>市场等资源组建</a:t>
            </a:r>
            <a:r>
              <a:rPr lang="zh-CN" altLang="en-US" dirty="0" smtClean="0"/>
              <a:t>成立所</a:t>
            </a:r>
            <a:r>
              <a:rPr lang="zh-CN" altLang="en-US" dirty="0"/>
              <a:t>提供的</a:t>
            </a:r>
            <a:r>
              <a:rPr lang="zh-CN" altLang="en-US" dirty="0" smtClean="0"/>
              <a:t>服务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99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矩形 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">
      <a:dk1>
        <a:srgbClr val="20517C"/>
      </a:dk1>
      <a:lt1>
        <a:srgbClr val="FFFFFF"/>
      </a:lt1>
      <a:dk2>
        <a:srgbClr val="20517C"/>
      </a:dk2>
      <a:lt2>
        <a:srgbClr val="FFFFFF"/>
      </a:lt2>
      <a:accent1>
        <a:srgbClr val="20517C"/>
      </a:accent1>
      <a:accent2>
        <a:srgbClr val="FFFFF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答辩主题字体">
      <a:majorFont>
        <a:latin typeface="华文细黑"/>
        <a:ea typeface="微软雅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A000120150327A04KPBG</Template>
  <TotalTime>2944</TotalTime>
  <Words>1224</Words>
  <Application>Microsoft Office PowerPoint</Application>
  <PresentationFormat>自定义</PresentationFormat>
  <Paragraphs>200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Bell MT</vt:lpstr>
      <vt:lpstr>Arial Narrow</vt:lpstr>
      <vt:lpstr>Heiti SC</vt:lpstr>
      <vt:lpstr>华文细黑</vt:lpstr>
      <vt:lpstr>GungsuhChe</vt:lpstr>
      <vt:lpstr>PMingLiU</vt:lpstr>
      <vt:lpstr>Calibri</vt:lpstr>
      <vt:lpstr>微软雅黑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@小川PPT</dc:creator>
  <cp:lastModifiedBy>admin</cp:lastModifiedBy>
  <cp:revision>308</cp:revision>
  <dcterms:created xsi:type="dcterms:W3CDTF">2015-05-14T07:52:23Z</dcterms:created>
  <dcterms:modified xsi:type="dcterms:W3CDTF">2016-05-29T07:29:58Z</dcterms:modified>
</cp:coreProperties>
</file>