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Lst>
  <p:sldSz cx="12198350" cy="6859588"/>
  <p:notesSz cx="6858000" cy="9144000"/>
  <p:embeddedFontLst>
    <p:embeddedFont>
      <p:font typeface="Calibri" pitchFamily="34" charset="0"/>
      <p:regular r:id="rId39"/>
      <p:bold r:id="rId40"/>
      <p:italic r:id="rId41"/>
      <p:boldItalic r:id="rId42"/>
    </p:embeddedFont>
    <p:embeddedFont>
      <p:font typeface="맑은 고딕" pitchFamily="34" charset="-127"/>
      <p:regular r:id="rId43"/>
      <p:bold r:id="rId44"/>
    </p:embeddedFont>
    <p:embeddedFont>
      <p:font typeface="Arial Black" pitchFamily="34" charset="0"/>
      <p:bold r:id="rId45"/>
    </p:embeddedFont>
    <p:embeddedFont>
      <p:font typeface="Arial Unicode MS" pitchFamily="34" charset="-122"/>
      <p:regular r:id="rId46"/>
    </p:embeddedFont>
    <p:embeddedFont>
      <p:font typeface="微软雅黑" pitchFamily="34" charset="-122"/>
      <p:regular r:id="rId47"/>
      <p:bold r:id="rId48"/>
    </p:embeddedFont>
    <p:embeddedFont>
      <p:font typeface="굴림" pitchFamily="34" charset="-127"/>
      <p:regular r:id="rId49"/>
    </p:embeddedFont>
    <p:embeddedFont>
      <p:font typeface="方正大黑简体" charset="-122"/>
      <p:regular r:id="rId50"/>
    </p:embeddedFont>
    <p:embeddedFont>
      <p:font typeface="Impact" pitchFamily="34" charset="0"/>
      <p:regular r:id="rId51"/>
    </p:embeddedFont>
  </p:embeddedFontLst>
  <p:custDataLst>
    <p:tags r:id="rId52"/>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9900"/>
    <a:srgbClr val="CC0066"/>
    <a:srgbClr val="FF0066"/>
    <a:srgbClr val="B01077"/>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506" y="-834"/>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2016-05-31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2016-05-31</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2016-05-31</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2016-05-31</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2016-05-31</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2016-05-31</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rgbClr val="669900"/>
                </a:solidFill>
                <a:effectLst/>
                <a:latin typeface="Arial Black" pitchFamily="34" charset="0"/>
                <a:ea typeface="微软雅黑" pitchFamily="34" charset="-122"/>
              </a:rPr>
              <a:t>LOGO</a:t>
            </a:r>
            <a:endParaRPr lang="zh-CN" altLang="en-US" sz="3600" b="1" spc="-150" dirty="0">
              <a:solidFill>
                <a:srgbClr val="669900"/>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6699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2" y="1"/>
            <a:ext cx="12197198"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2016-05-31</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2016-05-31</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2016-05-31</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2016-05-31</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49"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smtClean="0">
                <a:solidFill>
                  <a:srgbClr val="669900"/>
                </a:solidFill>
                <a:latin typeface="微软雅黑" pitchFamily="34" charset="-122"/>
                <a:ea typeface="微软雅黑" pitchFamily="34" charset="-122"/>
              </a:rPr>
              <a:t>2016</a:t>
            </a:r>
          </a:p>
        </p:txBody>
      </p:sp>
      <p:sp>
        <p:nvSpPr>
          <p:cNvPr id="13" name="TextBox 12"/>
          <p:cNvSpPr txBox="1"/>
          <p:nvPr/>
        </p:nvSpPr>
        <p:spPr>
          <a:xfrm>
            <a:off x="3591798" y="2594516"/>
            <a:ext cx="5014751" cy="923362"/>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pPr algn="dist"/>
            <a:r>
              <a:rPr lang="zh-CN" altLang="en-US" sz="5400" dirty="0" smtClean="0">
                <a:solidFill>
                  <a:schemeClr val="tx1">
                    <a:lumMod val="85000"/>
                    <a:lumOff val="15000"/>
                  </a:schemeClr>
                </a:solidFill>
              </a:rPr>
              <a:t>高校毕业答辩</a:t>
            </a:r>
            <a:endParaRPr lang="zh-CN" altLang="en-US" sz="5400" dirty="0">
              <a:solidFill>
                <a:schemeClr val="tx1">
                  <a:lumMod val="85000"/>
                  <a:lumOff val="15000"/>
                </a:schemeClr>
              </a:solidFill>
            </a:endParaRPr>
          </a:p>
        </p:txBody>
      </p:sp>
      <p:sp>
        <p:nvSpPr>
          <p:cNvPr id="18" name="TextBox 17"/>
          <p:cNvSpPr txBox="1"/>
          <p:nvPr/>
        </p:nvSpPr>
        <p:spPr>
          <a:xfrm>
            <a:off x="3643214" y="4001502"/>
            <a:ext cx="4911917"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smtClean="0">
                <a:solidFill>
                  <a:schemeClr val="tx1">
                    <a:lumMod val="85000"/>
                    <a:lumOff val="15000"/>
                  </a:schemeClr>
                </a:solidFill>
              </a:rPr>
              <a:t>姓名：</a:t>
            </a:r>
            <a:r>
              <a:rPr lang="en-US" altLang="zh-CN" sz="1800" b="1" dirty="0" smtClean="0">
                <a:solidFill>
                  <a:schemeClr val="tx1">
                    <a:lumMod val="85000"/>
                    <a:lumOff val="15000"/>
                  </a:schemeClr>
                </a:solidFill>
              </a:rPr>
              <a:t>xxx                                </a:t>
            </a:r>
            <a:r>
              <a:rPr lang="zh-CN" altLang="en-US" sz="1800" b="1" dirty="0" smtClean="0">
                <a:solidFill>
                  <a:schemeClr val="tx1">
                    <a:lumMod val="85000"/>
                    <a:lumOff val="15000"/>
                  </a:schemeClr>
                </a:solidFill>
              </a:rPr>
              <a:t>导师：</a:t>
            </a:r>
            <a:r>
              <a:rPr lang="en-US" altLang="zh-CN" sz="1800" b="1" dirty="0" smtClean="0">
                <a:solidFill>
                  <a:schemeClr val="tx1">
                    <a:lumMod val="85000"/>
                    <a:lumOff val="15000"/>
                  </a:schemeClr>
                </a:solidFill>
              </a:rPr>
              <a:t>xxx</a:t>
            </a:r>
            <a:endParaRPr lang="zh-CN" altLang="en-US" sz="1800" b="1" dirty="0">
              <a:solidFill>
                <a:schemeClr val="tx1">
                  <a:lumMod val="85000"/>
                  <a:lumOff val="15000"/>
                </a:schemeClr>
              </a:solidFill>
            </a:endParaRPr>
          </a:p>
        </p:txBody>
      </p:sp>
      <p:sp>
        <p:nvSpPr>
          <p:cNvPr id="23" name="文本框 2"/>
          <p:cNvSpPr txBox="1"/>
          <p:nvPr/>
        </p:nvSpPr>
        <p:spPr>
          <a:xfrm>
            <a:off x="714799" y="477466"/>
            <a:ext cx="2144016" cy="769441"/>
          </a:xfrm>
          <a:prstGeom prst="rect">
            <a:avLst/>
          </a:prstGeom>
          <a:noFill/>
        </p:spPr>
        <p:txBody>
          <a:bodyPr wrap="square" rtlCol="0">
            <a:spAutoFit/>
          </a:bodyPr>
          <a:lstStyle/>
          <a:p>
            <a:r>
              <a:rPr lang="en-US" altLang="zh-CN" sz="4400" b="1" dirty="0" smtClean="0">
                <a:solidFill>
                  <a:schemeClr val="accent3">
                    <a:lumMod val="75000"/>
                  </a:schemeClr>
                </a:solidFill>
                <a:latin typeface="微软雅黑" pitchFamily="34" charset="-122"/>
                <a:ea typeface="微软雅黑" pitchFamily="34" charset="-122"/>
              </a:rPr>
              <a:t>LOGO</a:t>
            </a: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anim calcmode="lin" valueType="num">
                                      <p:cBhvr>
                                        <p:cTn id="1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3"/>
                                        </p:tgtEl>
                                      </p:cBhvr>
                                    </p:animEffect>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childTnLst>
                          </p:cTn>
                        </p:par>
                        <p:par>
                          <p:cTn id="28" fill="hold">
                            <p:stCondLst>
                              <p:cond delay="2300"/>
                            </p:stCondLst>
                            <p:childTnLst>
                              <p:par>
                                <p:cTn id="29" presetID="14" presetClass="entr" presetSubtype="1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800"/>
                                        <p:tgtEl>
                                          <p:spTgt spid="13"/>
                                        </p:tgtEl>
                                      </p:cBhvr>
                                    </p:animEffect>
                                  </p:childTnLst>
                                </p:cTn>
                              </p:par>
                            </p:childTnLst>
                          </p:cTn>
                        </p:par>
                        <p:par>
                          <p:cTn id="32" fill="hold">
                            <p:stCondLst>
                              <p:cond delay="31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6699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6699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669900"/>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669900"/>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rgbClr val="6699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rgbClr val="66990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6699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669900"/>
            </a:solid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669900"/>
                </a:solidFill>
                <a:latin typeface="Arial" pitchFamily="34" charset="0"/>
                <a:ea typeface="微软雅黑" pitchFamily="34" charset="-122"/>
                <a:cs typeface="Arial" pitchFamily="34" charset="0"/>
              </a:rPr>
              <a:t>点击添加小标题</a:t>
            </a:r>
            <a:endParaRPr lang="en-US" altLang="zh-CN" sz="2400" b="1" dirty="0" smtClean="0">
              <a:solidFill>
                <a:srgbClr val="669900"/>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669900"/>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rgbClr val="66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669900"/>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669900"/>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669900"/>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669900"/>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66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3233896"/>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6699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rgbClr val="669900"/>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669900"/>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rgbClr val="669900"/>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rgbClr val="669900"/>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rgbClr val="669900"/>
            </a:solidFill>
            <a:miter lim="800000"/>
            <a:headEnd/>
            <a:tailEnd/>
          </a:ln>
        </p:spPr>
        <p:txBody>
          <a:bodyPr/>
          <a:lstStyle/>
          <a:p>
            <a:endParaRPr lang="zh-CN" altLang="en-US">
              <a:solidFill>
                <a:srgbClr val="000000"/>
              </a:solidFill>
              <a:sym typeface="Arial" pitchFamily="34" charset="0"/>
            </a:endParaRPr>
          </a:p>
        </p:txBody>
      </p:sp>
      <p:sp>
        <p:nvSpPr>
          <p:cNvPr id="65" name="矩形 17"/>
          <p:cNvSpPr>
            <a:spLocks noChangeArrowheads="1"/>
          </p:cNvSpPr>
          <p:nvPr/>
        </p:nvSpPr>
        <p:spPr bwMode="auto">
          <a:xfrm>
            <a:off x="1419423" y="936054"/>
            <a:ext cx="2198141" cy="961247"/>
          </a:xfrm>
          <a:prstGeom prst="rect">
            <a:avLst/>
          </a:prstGeom>
          <a:solidFill>
            <a:srgbClr val="669900"/>
          </a:solidFill>
          <a:ln>
            <a:noFill/>
          </a:ln>
          <a:extLst/>
        </p:spPr>
        <p:txBody>
          <a:bodyPr/>
          <a:lstStyle/>
          <a:p>
            <a:endParaRPr lang="zh-CN" altLang="en-US" sz="2000" b="1">
              <a:sym typeface="Arial" pitchFamily="34" charset="0"/>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sym typeface="方正大黑简体" pitchFamily="65" charset="-122"/>
              </a:rPr>
              <a:t>前 </a:t>
            </a:r>
            <a:r>
              <a:rPr lang="zh-CN" altLang="en-US" sz="4800" b="1" dirty="0">
                <a:solidFill>
                  <a:schemeClr val="bg1"/>
                </a:solidFill>
                <a:latin typeface="微软雅黑" panose="020B0503020204020204" pitchFamily="34" charset="-122"/>
                <a:ea typeface="微软雅黑" panose="020B0503020204020204" pitchFamily="34" charset="-122"/>
                <a:sym typeface="方正大黑简体" pitchFamily="65" charset="-122"/>
              </a:rPr>
              <a:t>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smtClean="0">
                <a:solidFill>
                  <a:srgbClr val="0C0C0C"/>
                </a:solidFill>
                <a:latin typeface="微软雅黑" pitchFamily="34" charset="-122"/>
                <a:ea typeface="微软雅黑" pitchFamily="34" charset="-122"/>
                <a:sym typeface="微软雅黑" pitchFamily="34" charset="-122"/>
              </a:rPr>
              <a:t>回顾这四年的在母校，美好时光，转眼</a:t>
            </a:r>
            <a:r>
              <a:rPr lang="en-US" altLang="zh-CN" sz="2000" dirty="0" smtClean="0">
                <a:solidFill>
                  <a:srgbClr val="0C0C0C"/>
                </a:solidFill>
                <a:latin typeface="微软雅黑" pitchFamily="34" charset="-122"/>
                <a:ea typeface="微软雅黑" pitchFamily="34" charset="-122"/>
                <a:sym typeface="微软雅黑" pitchFamily="34" charset="-122"/>
              </a:rPr>
              <a:t>XXXX</a:t>
            </a:r>
            <a:r>
              <a:rPr lang="zh-CN" altLang="en-US" sz="2000" dirty="0" smtClean="0">
                <a:solidFill>
                  <a:srgbClr val="0C0C0C"/>
                </a:solidFill>
                <a:latin typeface="微软雅黑" pitchFamily="34" charset="-122"/>
                <a:ea typeface="微软雅黑" pitchFamily="34" charset="-122"/>
                <a:sym typeface="微软雅黑" pitchFamily="34" charset="-122"/>
              </a:rPr>
              <a:t>，</a:t>
            </a:r>
            <a:r>
              <a:rPr lang="zh-CN" altLang="en-US" sz="2000" dirty="0" smtClean="0">
                <a:solidFill>
                  <a:sysClr val="windowText" lastClr="000000"/>
                </a:solidFill>
                <a:latin typeface="微软雅黑" pitchFamily="34" charset="-122"/>
                <a:ea typeface="微软雅黑" pitchFamily="34"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2000" dirty="0" smtClean="0">
              <a:solidFill>
                <a:sysClr val="windowText" lastClr="000000"/>
              </a:solidFill>
              <a:latin typeface="微软雅黑" pitchFamily="34" charset="-122"/>
              <a:ea typeface="微软雅黑" pitchFamily="34" charset="-122"/>
              <a:cs typeface="+mn-ea"/>
              <a:sym typeface="+mn-lt"/>
            </a:endParaRPr>
          </a:p>
          <a:p>
            <a:pPr algn="just">
              <a:lnSpc>
                <a:spcPct val="150000"/>
              </a:lnSpc>
            </a:pPr>
            <a:r>
              <a:rPr lang="zh-CN" altLang="en-US" sz="2000" dirty="0">
                <a:solidFill>
                  <a:sysClr val="windowText" lastClr="000000"/>
                </a:solidFill>
                <a:latin typeface="微软雅黑" pitchFamily="34" charset="-122"/>
                <a:ea typeface="微软雅黑" pitchFamily="34" charset="-122"/>
                <a:cs typeface="+mn-ea"/>
                <a:sym typeface="+mn-lt"/>
              </a:rPr>
              <a:t>在此框中选择粘贴，并选择只保留文字。您的内容打在这里</a:t>
            </a:r>
            <a:r>
              <a:rPr lang="en-US" altLang="zh-CN" sz="2000" dirty="0" smtClean="0">
                <a:latin typeface="微软雅黑" pitchFamily="34" charset="-122"/>
                <a:ea typeface="微软雅黑" pitchFamily="34" charset="-122"/>
              </a:rPr>
              <a:t>2015</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所向披靡，</a:t>
            </a:r>
            <a:r>
              <a:rPr lang="en-US" altLang="zh-CN" sz="2000" dirty="0" smtClean="0">
                <a:latin typeface="微软雅黑" pitchFamily="34" charset="-122"/>
                <a:ea typeface="微软雅黑" pitchFamily="34" charset="-122"/>
              </a:rPr>
              <a:t>2016</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勇往直前</a:t>
            </a:r>
            <a:r>
              <a:rPr lang="zh-CN" altLang="en-US" sz="2000" dirty="0" smtClean="0">
                <a:latin typeface="微软雅黑" pitchFamily="34" charset="-122"/>
                <a:ea typeface="微软雅黑" pitchFamily="34" charset="-122"/>
              </a:rPr>
              <a:t>！</a:t>
            </a:r>
            <a:endParaRPr lang="zh-CN" altLang="en-US" sz="20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rgbClr val="6699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rgbClr val="FFC4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6699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6699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6699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4097432"/>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669900"/>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rgbClr val="669900"/>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669900"/>
          </a:solidFill>
          <a:ln>
            <a:noFill/>
          </a:ln>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rgbClr val="66990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rgbClr val="66990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rgbClr val="669900"/>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rgbClr val="669900"/>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rgbClr val="669900"/>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60507" y="1125538"/>
            <a:ext cx="1276370" cy="1294904"/>
          </a:xfrm>
          <a:prstGeom prst="ellipse">
            <a:avLst/>
          </a:pr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669900"/>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lvl="0" defTabSz="914378" fontAlgn="base">
                <a:spcBef>
                  <a:spcPct val="0"/>
                </a:spcBef>
                <a:spcAft>
                  <a:spcPct val="0"/>
                </a:spcAft>
              </a:pPr>
              <a:r>
                <a:rPr lang="zh-CN" altLang="en-US" sz="2000" b="1" dirty="0">
                  <a:solidFill>
                    <a:srgbClr val="FFFFFF"/>
                  </a:solidFill>
                  <a:latin typeface="Arial"/>
                  <a:ea typeface="微软雅黑"/>
                  <a:cs typeface="+mn-ea"/>
                  <a:sym typeface="+mn-lt"/>
                </a:rPr>
                <a:t>课题综述</a:t>
              </a: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fontAlgn="base">
                <a:spcBef>
                  <a:spcPct val="0"/>
                </a:spcBef>
                <a:spcAft>
                  <a:spcPct val="0"/>
                </a:spcAft>
              </a:pPr>
              <a:r>
                <a:rPr lang="zh-CN" altLang="en-US" sz="2000" b="1" dirty="0">
                  <a:solidFill>
                    <a:srgbClr val="FFFFFF"/>
                  </a:solidFill>
                  <a:latin typeface="微软雅黑" pitchFamily="34" charset="-122"/>
                  <a:ea typeface="微软雅黑" pitchFamily="34" charset="-122"/>
                  <a:cs typeface="+mn-ea"/>
                  <a:sym typeface="+mn-lt"/>
                </a:rPr>
                <a:t>目前现状</a:t>
              </a: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项目研究</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研究结论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参考文献</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1505704"/>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4973321"/>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031311"/>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3636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031311"/>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2808795"/>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1638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2808795"/>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663608"/>
            <a:ext cx="1375359" cy="1358474"/>
          </a:xfrm>
          <a:prstGeom prst="ellipse">
            <a:avLst/>
          </a:prstGeom>
          <a:solidFill>
            <a:srgbClr val="669900"/>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036050"/>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669900"/>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669900"/>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rgbClr val="669900"/>
                </a:solidFill>
                <a:latin typeface="微软雅黑" pitchFamily="34" charset="-122"/>
                <a:ea typeface="微软雅黑" pitchFamily="34" charset="-122"/>
              </a:rPr>
              <a:t>点击添加小标题</a:t>
            </a:r>
            <a:endParaRPr lang="en-US" altLang="zh-CN" sz="2000" b="1" dirty="0" smtClean="0">
              <a:solidFill>
                <a:srgbClr val="669900"/>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6699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6699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rgbClr val="6699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rgbClr val="6699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rgbClr val="669900"/>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rgbClr val="669900"/>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rgbClr val="669900"/>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3385" y="-675612"/>
            <a:ext cx="609996" cy="609741"/>
          </a:xfrm>
          <a:prstGeom prst="rect">
            <a:avLst/>
          </a:prstGeom>
        </p:spPr>
      </p:pic>
      <p:sp>
        <p:nvSpPr>
          <p:cNvPr id="23" name="TextBox 22"/>
          <p:cNvSpPr txBox="1"/>
          <p:nvPr/>
        </p:nvSpPr>
        <p:spPr>
          <a:xfrm>
            <a:off x="1653967" y="2493690"/>
            <a:ext cx="5165288" cy="1446582"/>
          </a:xfrm>
          <a:prstGeom prst="rect">
            <a:avLst/>
          </a:prstGeom>
          <a:noFill/>
        </p:spPr>
        <p:txBody>
          <a:bodyPr wrap="square" lIns="91472" tIns="45736" rIns="91472" bIns="45736" rtlCol="0" anchor="ctr">
            <a:spAutoFit/>
          </a:bodyPr>
          <a:lstStyle/>
          <a:p>
            <a:pPr algn="ctr"/>
            <a:r>
              <a:rPr lang="en-US" altLang="zh-CN" sz="8800" b="1" dirty="0" smtClean="0">
                <a:solidFill>
                  <a:srgbClr val="669900"/>
                </a:solidFill>
                <a:latin typeface="Arial" pitchFamily="34" charset="0"/>
                <a:ea typeface="微软雅黑" pitchFamily="34" charset="-122"/>
                <a:cs typeface="Arial" pitchFamily="34" charset="0"/>
              </a:rPr>
              <a:t>THANKS</a:t>
            </a:r>
            <a:r>
              <a:rPr lang="zh-CN" altLang="en-US" sz="8800" b="1" dirty="0" smtClean="0">
                <a:solidFill>
                  <a:srgbClr val="669900"/>
                </a:solidFill>
                <a:latin typeface="Arial" pitchFamily="34" charset="0"/>
                <a:ea typeface="微软雅黑" pitchFamily="34" charset="-122"/>
                <a:cs typeface="Arial" pitchFamily="34" charset="0"/>
              </a:rPr>
              <a:t>！</a:t>
            </a:r>
            <a:endParaRPr lang="zh-CN" altLang="en-US" sz="8800" b="1" dirty="0">
              <a:solidFill>
                <a:srgbClr val="669900"/>
              </a:solidFill>
              <a:latin typeface="Arial" pitchFamily="34" charset="0"/>
              <a:ea typeface="微软雅黑" pitchFamily="34" charset="-122"/>
              <a:cs typeface="Arial" pitchFamily="34" charset="0"/>
            </a:endParaRPr>
          </a:p>
        </p:txBody>
      </p:sp>
      <p:sp>
        <p:nvSpPr>
          <p:cNvPr id="3" name="TextBox 2"/>
          <p:cNvSpPr txBox="1"/>
          <p:nvPr/>
        </p:nvSpPr>
        <p:spPr>
          <a:xfrm>
            <a:off x="1274482" y="3943996"/>
            <a:ext cx="1829751" cy="400202"/>
          </a:xfrm>
          <a:prstGeom prst="rect">
            <a:avLst/>
          </a:prstGeom>
          <a:noFill/>
        </p:spPr>
        <p:txBody>
          <a:bodyPr wrap="square" lIns="91472" tIns="45736" rIns="91472" bIns="45736" rtlCol="0">
            <a:spAutoFit/>
          </a:bodyPr>
          <a:lstStyle/>
          <a:p>
            <a:r>
              <a:rPr lang="zh-CN" altLang="en-US" sz="2000" dirty="0" smtClean="0">
                <a:solidFill>
                  <a:srgbClr val="669900"/>
                </a:solidFill>
                <a:latin typeface="微软雅黑" pitchFamily="34" charset="-122"/>
                <a:ea typeface="微软雅黑" pitchFamily="34" charset="-122"/>
              </a:rPr>
              <a:t>汇报人：</a:t>
            </a:r>
            <a:r>
              <a:rPr lang="en-US" altLang="zh-CN" sz="2000" dirty="0">
                <a:solidFill>
                  <a:srgbClr val="669900"/>
                </a:solidFill>
                <a:latin typeface="微软雅黑" pitchFamily="34" charset="-122"/>
                <a:ea typeface="微软雅黑" pitchFamily="34" charset="-122"/>
              </a:rPr>
              <a:t>XXX</a:t>
            </a:r>
            <a:endParaRPr lang="zh-CN" altLang="en-US" sz="2000" dirty="0">
              <a:solidFill>
                <a:srgbClr val="669900"/>
              </a:solidFill>
              <a:latin typeface="微软雅黑" pitchFamily="34" charset="-122"/>
              <a:ea typeface="微软雅黑" pitchFamily="34" charset="-122"/>
            </a:endParaRPr>
          </a:p>
        </p:txBody>
      </p:sp>
      <p:sp>
        <p:nvSpPr>
          <p:cNvPr id="26" name="TextBox 25"/>
          <p:cNvSpPr txBox="1"/>
          <p:nvPr/>
        </p:nvSpPr>
        <p:spPr>
          <a:xfrm>
            <a:off x="3192452" y="3943996"/>
            <a:ext cx="2017974" cy="400202"/>
          </a:xfrm>
          <a:prstGeom prst="rect">
            <a:avLst/>
          </a:prstGeom>
          <a:noFill/>
        </p:spPr>
        <p:txBody>
          <a:bodyPr wrap="square" lIns="91472" tIns="45736" rIns="91472" bIns="45736" rtlCol="0">
            <a:spAutoFit/>
          </a:bodyPr>
          <a:lstStyle/>
          <a:p>
            <a:r>
              <a:rPr lang="zh-CN" altLang="en-US" sz="2000" dirty="0">
                <a:solidFill>
                  <a:srgbClr val="669900"/>
                </a:solidFill>
                <a:latin typeface="微软雅黑" pitchFamily="34" charset="-122"/>
                <a:ea typeface="微软雅黑" pitchFamily="34" charset="-122"/>
              </a:rPr>
              <a:t>部门</a:t>
            </a:r>
            <a:r>
              <a:rPr lang="zh-CN" altLang="en-US" sz="2000" dirty="0" smtClean="0">
                <a:solidFill>
                  <a:srgbClr val="669900"/>
                </a:solidFill>
                <a:latin typeface="微软雅黑" pitchFamily="34" charset="-122"/>
                <a:ea typeface="微软雅黑" pitchFamily="34" charset="-122"/>
              </a:rPr>
              <a:t>：</a:t>
            </a:r>
            <a:r>
              <a:rPr lang="en-US" altLang="zh-CN" sz="2000" dirty="0">
                <a:solidFill>
                  <a:srgbClr val="669900"/>
                </a:solidFill>
                <a:latin typeface="微软雅黑" pitchFamily="34" charset="-122"/>
                <a:ea typeface="微软雅黑" pitchFamily="34" charset="-122"/>
              </a:rPr>
              <a:t>XXX</a:t>
            </a:r>
            <a:endParaRPr lang="zh-CN" altLang="en-US" sz="2000" dirty="0">
              <a:solidFill>
                <a:srgbClr val="669900"/>
              </a:solidFill>
              <a:latin typeface="微软雅黑" pitchFamily="34" charset="-122"/>
              <a:ea typeface="微软雅黑" pitchFamily="34" charset="-122"/>
            </a:endParaRPr>
          </a:p>
        </p:txBody>
      </p:sp>
      <p:sp>
        <p:nvSpPr>
          <p:cNvPr id="27" name="TextBox 26"/>
          <p:cNvSpPr txBox="1"/>
          <p:nvPr/>
        </p:nvSpPr>
        <p:spPr>
          <a:xfrm>
            <a:off x="4828726" y="3943996"/>
            <a:ext cx="1630489" cy="400202"/>
          </a:xfrm>
          <a:prstGeom prst="rect">
            <a:avLst/>
          </a:prstGeom>
          <a:noFill/>
        </p:spPr>
        <p:txBody>
          <a:bodyPr wrap="square" lIns="91472" tIns="45736" rIns="91472" bIns="45736" rtlCol="0">
            <a:spAutoFit/>
          </a:bodyPr>
          <a:lstStyle/>
          <a:p>
            <a:r>
              <a:rPr lang="zh-CN" altLang="en-US" sz="2000" dirty="0">
                <a:solidFill>
                  <a:srgbClr val="669900"/>
                </a:solidFill>
                <a:latin typeface="微软雅黑" pitchFamily="34" charset="-122"/>
                <a:ea typeface="微软雅黑" pitchFamily="34" charset="-122"/>
              </a:rPr>
              <a:t>时间</a:t>
            </a:r>
            <a:r>
              <a:rPr lang="zh-CN" altLang="en-US" sz="2000" dirty="0" smtClean="0">
                <a:solidFill>
                  <a:srgbClr val="669900"/>
                </a:solidFill>
                <a:latin typeface="微软雅黑" pitchFamily="34" charset="-122"/>
                <a:ea typeface="微软雅黑" pitchFamily="34" charset="-122"/>
              </a:rPr>
              <a:t>：</a:t>
            </a:r>
            <a:r>
              <a:rPr lang="en-US" altLang="zh-CN" sz="2000" dirty="0">
                <a:solidFill>
                  <a:srgbClr val="669900"/>
                </a:solidFill>
                <a:latin typeface="微软雅黑" pitchFamily="34" charset="-122"/>
                <a:ea typeface="微软雅黑" pitchFamily="34" charset="-122"/>
              </a:rPr>
              <a:t>XXX</a:t>
            </a:r>
            <a:endParaRPr lang="zh-CN" altLang="en-US" sz="2000" dirty="0">
              <a:solidFill>
                <a:srgbClr val="669900"/>
              </a:solidFill>
              <a:latin typeface="微软雅黑" pitchFamily="34" charset="-122"/>
              <a:ea typeface="微软雅黑" pitchFamily="34" charset="-122"/>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82736" y="1125538"/>
            <a:ext cx="4689352"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3010" y="2926154"/>
            <a:ext cx="1588089" cy="1368469"/>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lvl="0" defTabSz="914378" fontAlgn="base">
              <a:spcBef>
                <a:spcPct val="0"/>
              </a:spcBef>
              <a:spcAft>
                <a:spcPct val="0"/>
              </a:spcAft>
            </a:pPr>
            <a:r>
              <a:rPr lang="zh-CN" altLang="en-US" sz="3200" b="1" dirty="0">
                <a:solidFill>
                  <a:srgbClr val="FFFFFF"/>
                </a:solidFill>
                <a:latin typeface="Arial"/>
                <a:ea typeface="微软雅黑"/>
                <a:cs typeface="+mn-ea"/>
                <a:sym typeface="+mn-lt"/>
              </a:rPr>
              <a:t>课题综述</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82736" y="2926155"/>
            <a:ext cx="4689352"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82736" y="4726772"/>
            <a:ext cx="4689352"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669900"/>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669900"/>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669900"/>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669900"/>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669900"/>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669900"/>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669900"/>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669900"/>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4959" y="1269554"/>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rgbClr val="669900"/>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rgbClr val="669900"/>
                </a:solidFill>
                <a:latin typeface="微软雅黑" pitchFamily="34" charset="-122"/>
                <a:ea typeface="微软雅黑" pitchFamily="34" charset="-122"/>
              </a:rPr>
              <a:t>点击添加小标题</a:t>
            </a:r>
            <a:endParaRPr lang="en-US" altLang="zh-CN" sz="2000" b="1" dirty="0" smtClean="0">
              <a:solidFill>
                <a:srgbClr val="669900"/>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82081" y="2146979"/>
            <a:ext cx="288926" cy="293687"/>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rgbClr val="669900"/>
                </a:solidFill>
                <a:latin typeface="微软雅黑" pitchFamily="34" charset="-122"/>
                <a:ea typeface="微软雅黑" pitchFamily="34" charset="-122"/>
              </a:rPr>
              <a:t>点击添加小标题</a:t>
            </a:r>
            <a:endParaRPr lang="en-US" altLang="zh-CN" sz="2000" b="1" dirty="0" smtClean="0">
              <a:solidFill>
                <a:srgbClr val="669900"/>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tx1">
                    <a:lumMod val="75000"/>
                    <a:lumOff val="25000"/>
                  </a:schemeClr>
                </a:solidFill>
                <a:latin typeface="微软雅黑" pitchFamily="34" charset="-122"/>
                <a:ea typeface="微软雅黑" pitchFamily="34" charset="-122"/>
              </a:rPr>
              <a:t>点击输入标题内容</a:t>
            </a:r>
            <a:endParaRPr lang="zh-CN" altLang="en-US" sz="28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8349" cy="6859587"/>
          </a:xfrm>
          <a:prstGeom prst="rect">
            <a:avLst/>
          </a:prstGeom>
        </p:spPr>
      </p:pic>
      <p:sp>
        <p:nvSpPr>
          <p:cNvPr id="31" name="圆角矩形 30"/>
          <p:cNvSpPr/>
          <p:nvPr/>
        </p:nvSpPr>
        <p:spPr>
          <a:xfrm>
            <a:off x="5457006" y="1573726"/>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6699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669900"/>
                </a:solidFill>
                <a:latin typeface="微软雅黑" pitchFamily="34" charset="-122"/>
                <a:ea typeface="微软雅黑" pitchFamily="34" charset="-122"/>
              </a:rPr>
              <a:t>目录 </a:t>
            </a:r>
            <a:endParaRPr lang="en-US" altLang="zh-CN" sz="4800" b="1" spc="200" dirty="0" smtClean="0">
              <a:solidFill>
                <a:srgbClr val="669900"/>
              </a:solidFill>
              <a:latin typeface="微软雅黑" pitchFamily="34" charset="-122"/>
              <a:ea typeface="微软雅黑" pitchFamily="34" charset="-122"/>
            </a:endParaRPr>
          </a:p>
          <a:p>
            <a:pPr algn="r">
              <a:defRPr/>
            </a:pPr>
            <a:r>
              <a:rPr lang="en-US" altLang="zh-CN" sz="3200" b="1" spc="200" dirty="0" smtClean="0">
                <a:solidFill>
                  <a:srgbClr val="669900"/>
                </a:solidFill>
                <a:latin typeface="微软雅黑" pitchFamily="34" charset="-122"/>
                <a:ea typeface="微软雅黑" pitchFamily="34" charset="-122"/>
              </a:rPr>
              <a:t>CONTENTS</a:t>
            </a:r>
            <a:endParaRPr lang="zh-CN" altLang="en-US" sz="3200" b="1" spc="200" dirty="0">
              <a:solidFill>
                <a:srgbClr val="669900"/>
              </a:solidFill>
              <a:latin typeface="微软雅黑" pitchFamily="34" charset="-122"/>
              <a:ea typeface="微软雅黑" pitchFamily="34" charset="-122"/>
            </a:endParaRPr>
          </a:p>
        </p:txBody>
      </p:sp>
      <p:sp>
        <p:nvSpPr>
          <p:cNvPr id="2" name="下箭头 1"/>
          <p:cNvSpPr/>
          <p:nvPr/>
        </p:nvSpPr>
        <p:spPr>
          <a:xfrm rot="16200000">
            <a:off x="4278849" y="2369799"/>
            <a:ext cx="576064" cy="679828"/>
          </a:xfrm>
          <a:prstGeom prst="downArrow">
            <a:avLst/>
          </a:prstGeom>
          <a:solidFill>
            <a:srgbClr val="66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falsh"/>
  <p:tag name="ISPRING_RESOURCE_PATHS_HASH_PRESENTER" val="f535894f41b458301b80b78bc3feb5a27eb3cb6"/>
</p:tagLst>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670</TotalTime>
  <Words>3242</Words>
  <Application>Microsoft Office PowerPoint</Application>
  <PresentationFormat>自定义</PresentationFormat>
  <Paragraphs>465</Paragraphs>
  <Slides>36</Slides>
  <Notes>36</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vt:lpstr>
      <vt:lpstr>宋体</vt:lpstr>
      <vt:lpstr>Calibri</vt:lpstr>
      <vt:lpstr>Times New Roman</vt:lpstr>
      <vt:lpstr>맑은 고딕</vt:lpstr>
      <vt:lpstr>Arial Black</vt:lpstr>
      <vt:lpstr>Arial Unicode MS</vt:lpstr>
      <vt:lpstr>微软雅黑</vt:lpstr>
      <vt:lpstr>굴림</vt:lpstr>
      <vt:lpstr>方正大黑简体</vt:lpstr>
      <vt:lpstr>Roboto condensed</vt:lpstr>
      <vt:lpstr>Impact</vt:lpstr>
      <vt:lpstr>造字工房悦黑体验版常规体</vt:lpstr>
      <vt:lpstr>Wingdings</vt:lpstr>
      <vt:lpstr>华文黑体</vt: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falsh</dc:title>
  <dc:creator>振华宇光</dc:creator>
  <cp:lastModifiedBy>admin</cp:lastModifiedBy>
  <cp:revision>77</cp:revision>
  <dcterms:created xsi:type="dcterms:W3CDTF">2014-08-23T07:50:08Z</dcterms:created>
  <dcterms:modified xsi:type="dcterms:W3CDTF">2016-05-31T04:37:25Z</dcterms:modified>
</cp:coreProperties>
</file>