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6" r:id="rId2"/>
    <p:sldId id="259" r:id="rId3"/>
    <p:sldId id="260" r:id="rId4"/>
    <p:sldId id="275" r:id="rId5"/>
    <p:sldId id="276" r:id="rId6"/>
    <p:sldId id="277" r:id="rId7"/>
    <p:sldId id="269" r:id="rId8"/>
    <p:sldId id="278" r:id="rId9"/>
    <p:sldId id="279" r:id="rId10"/>
    <p:sldId id="280" r:id="rId11"/>
    <p:sldId id="270" r:id="rId12"/>
    <p:sldId id="281" r:id="rId13"/>
    <p:sldId id="282" r:id="rId14"/>
    <p:sldId id="283" r:id="rId15"/>
    <p:sldId id="271" r:id="rId16"/>
    <p:sldId id="284" r:id="rId17"/>
    <p:sldId id="285" r:id="rId18"/>
    <p:sldId id="286" r:id="rId19"/>
    <p:sldId id="272" r:id="rId20"/>
    <p:sldId id="287" r:id="rId21"/>
    <p:sldId id="288" r:id="rId22"/>
    <p:sldId id="289" r:id="rId23"/>
    <p:sldId id="273" r:id="rId24"/>
    <p:sldId id="290" r:id="rId25"/>
    <p:sldId id="267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3227"/>
    <a:srgbClr val="FF9D38"/>
    <a:srgbClr val="F5C638"/>
    <a:srgbClr val="FB405D"/>
    <a:srgbClr val="DA4818"/>
    <a:srgbClr val="F67A3A"/>
    <a:srgbClr val="231F20"/>
    <a:srgbClr val="F23C00"/>
    <a:srgbClr val="383637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10"/>
  </p:normalViewPr>
  <p:slideViewPr>
    <p:cSldViewPr snapToGrid="0" snapToObjects="1">
      <p:cViewPr>
        <p:scale>
          <a:sx n="66" d="100"/>
          <a:sy n="66" d="100"/>
        </p:scale>
        <p:origin x="-1632" y="-924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microsoft.com/office/2011/relationships/chartStyle" Target="style1.xml"/><Relationship Id="rId5" Type="http://schemas.microsoft.com/office/2011/relationships/chartColorStyle" Target="colors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673-4541-B101-5CEB65D6E8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673-4541-B101-5CEB65D6E8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673-4541-B101-5CEB65D6E8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48"/>
        <c:axId val="338643968"/>
        <c:axId val="314752320"/>
      </c:barChart>
      <c:catAx>
        <c:axId val="33864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4752320"/>
        <c:crosses val="autoZero"/>
        <c:auto val="1"/>
        <c:lblAlgn val="ctr"/>
        <c:lblOffset val="100"/>
        <c:noMultiLvlLbl val="0"/>
      </c:catAx>
      <c:valAx>
        <c:axId val="3147523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3864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67A3A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19-4F60-9C15-6FCF37C056D0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519-4F60-9C15-6FCF37C056D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519-4F60-9C15-6FCF37C056D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19-4F60-9C15-6FCF37C05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8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23563">
            <a:off x="137340" y="-2331917"/>
            <a:ext cx="13986178" cy="7994520"/>
          </a:xfrm>
          <a:custGeom>
            <a:avLst/>
            <a:gdLst>
              <a:gd name="connsiteX0" fmla="*/ 0 w 13986178"/>
              <a:gd name="connsiteY0" fmla="*/ 6168227 h 7994520"/>
              <a:gd name="connsiteX1" fmla="*/ 10516551 w 13986178"/>
              <a:gd name="connsiteY1" fmla="*/ 0 h 7994520"/>
              <a:gd name="connsiteX2" fmla="*/ 13986178 w 13986178"/>
              <a:gd name="connsiteY2" fmla="*/ 5915560 h 7994520"/>
              <a:gd name="connsiteX3" fmla="*/ 11693289 w 13986178"/>
              <a:gd name="connsiteY3" fmla="*/ 5956982 h 7994520"/>
              <a:gd name="connsiteX4" fmla="*/ 10511517 w 13986178"/>
              <a:gd name="connsiteY4" fmla="*/ 7994520 h 7994520"/>
              <a:gd name="connsiteX5" fmla="*/ 9354254 w 13986178"/>
              <a:gd name="connsiteY5" fmla="*/ 5999238 h 7994520"/>
              <a:gd name="connsiteX6" fmla="*/ 4561146 w 13986178"/>
              <a:gd name="connsiteY6" fmla="*/ 6085828 h 7994520"/>
              <a:gd name="connsiteX7" fmla="*/ 5272735 w 13986178"/>
              <a:gd name="connsiteY7" fmla="*/ 7312706 h 7994520"/>
              <a:gd name="connsiteX8" fmla="*/ 1610514 w 13986178"/>
              <a:gd name="connsiteY8" fmla="*/ 7312706 h 7994520"/>
              <a:gd name="connsiteX9" fmla="*/ 2298395 w 13986178"/>
              <a:gd name="connsiteY9" fmla="*/ 6126705 h 799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6178" h="7994520">
                <a:moveTo>
                  <a:pt x="0" y="6168227"/>
                </a:moveTo>
                <a:lnTo>
                  <a:pt x="10516551" y="0"/>
                </a:lnTo>
                <a:lnTo>
                  <a:pt x="13986178" y="5915560"/>
                </a:lnTo>
                <a:lnTo>
                  <a:pt x="11693289" y="5956982"/>
                </a:lnTo>
                <a:lnTo>
                  <a:pt x="10511517" y="7994520"/>
                </a:lnTo>
                <a:lnTo>
                  <a:pt x="9354254" y="5999238"/>
                </a:lnTo>
                <a:lnTo>
                  <a:pt x="4561146" y="6085828"/>
                </a:lnTo>
                <a:lnTo>
                  <a:pt x="5272735" y="7312706"/>
                </a:lnTo>
                <a:lnTo>
                  <a:pt x="1610514" y="7312706"/>
                </a:lnTo>
                <a:lnTo>
                  <a:pt x="2298395" y="6126705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75106">
            <a:off x="7332010" y="4211179"/>
            <a:ext cx="2706420" cy="2333120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775106">
            <a:off x="7906653" y="1164917"/>
            <a:ext cx="2706420" cy="2333120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9830578">
            <a:off x="3368151" y="-149940"/>
            <a:ext cx="2313359" cy="1994275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024" y="4104365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8" name="矩形 17"/>
          <p:cNvSpPr/>
          <p:nvPr/>
        </p:nvSpPr>
        <p:spPr>
          <a:xfrm>
            <a:off x="340566" y="6054929"/>
            <a:ext cx="4719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指导</a:t>
            </a:r>
            <a:r>
              <a:rPr lang="zh-CN" altLang="en-US" sz="2000" dirty="0">
                <a:latin typeface="+mj-ea"/>
                <a:ea typeface="+mj-ea"/>
              </a:rPr>
              <a:t>老师</a:t>
            </a:r>
            <a:r>
              <a:rPr lang="zh-CN" altLang="en-US" sz="2000" dirty="0" smtClean="0">
                <a:latin typeface="+mj-ea"/>
                <a:ea typeface="+mj-ea"/>
              </a:rPr>
              <a:t>：</a:t>
            </a:r>
            <a:r>
              <a:rPr lang="en-US" altLang="zh-CN" sz="2000" dirty="0" smtClean="0">
                <a:latin typeface="+mj-ea"/>
                <a:ea typeface="+mj-ea"/>
              </a:rPr>
              <a:t>PPT</a:t>
            </a:r>
            <a:r>
              <a:rPr lang="zh-CN" altLang="en-US" sz="2000" dirty="0" smtClean="0">
                <a:latin typeface="+mj-ea"/>
                <a:ea typeface="+mj-ea"/>
              </a:rPr>
              <a:t>教授   报告人：清风素材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7024" y="2136272"/>
            <a:ext cx="3656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F67A3A"/>
                </a:solidFill>
                <a:latin typeface="+mj-lt"/>
                <a:ea typeface="+mj-ea"/>
              </a:rPr>
              <a:t>2016</a:t>
            </a:r>
            <a:endParaRPr lang="zh-CN" altLang="en-US" sz="138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2804" y="4094547"/>
            <a:ext cx="3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直角三角形 1"/>
          <p:cNvSpPr/>
          <p:nvPr/>
        </p:nvSpPr>
        <p:spPr>
          <a:xfrm flipH="1">
            <a:off x="5216893" y="1357162"/>
            <a:ext cx="6975107" cy="5500838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442893">
            <a:off x="6411374" y="4901994"/>
            <a:ext cx="760396" cy="760396"/>
          </a:xfrm>
          <a:prstGeom prst="diamond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442893">
            <a:off x="7502986" y="4036029"/>
            <a:ext cx="760396" cy="760396"/>
          </a:xfrm>
          <a:prstGeom prst="diamond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442893">
            <a:off x="8623865" y="3184241"/>
            <a:ext cx="760396" cy="760396"/>
          </a:xfrm>
          <a:prstGeom prst="diamond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rot="442893">
            <a:off x="9687738" y="2332453"/>
            <a:ext cx="760396" cy="760396"/>
          </a:xfrm>
          <a:prstGeom prst="diamond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84132" y="2420263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20259" y="3272051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99380" y="4123839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7768" y="4989804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4058" y="2050931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42943" y="2332739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4058" y="2957437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42943" y="3239245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4058" y="3902779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42943" y="4184587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4058" y="4814182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42943" y="5095990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2577" y="2050931"/>
            <a:ext cx="82962" cy="748976"/>
          </a:xfrm>
          <a:prstGeom prst="rect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12577" y="2992103"/>
            <a:ext cx="82962" cy="748976"/>
          </a:xfrm>
          <a:prstGeom prst="rect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2577" y="3944590"/>
            <a:ext cx="82962" cy="748976"/>
          </a:xfrm>
          <a:prstGeom prst="rect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12577" y="4829799"/>
            <a:ext cx="82962" cy="748976"/>
          </a:xfrm>
          <a:prstGeom prst="rect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3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67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67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669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3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78564404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20989" y="1742173"/>
            <a:ext cx="2531444" cy="3734602"/>
          </a:xfrm>
          <a:prstGeom prst="rect">
            <a:avLst/>
          </a:prstGeom>
          <a:noFill/>
          <a:ln w="28575">
            <a:solidFill>
              <a:srgbClr val="F5C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22271" y="1742172"/>
            <a:ext cx="2531444" cy="4918509"/>
          </a:xfrm>
          <a:prstGeom prst="rect">
            <a:avLst/>
          </a:prstGeom>
          <a:noFill/>
          <a:ln w="28575">
            <a:solidFill>
              <a:srgbClr val="FF9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23553" y="1742172"/>
            <a:ext cx="2531444" cy="4918509"/>
          </a:xfrm>
          <a:prstGeom prst="rect">
            <a:avLst/>
          </a:prstGeom>
          <a:noFill/>
          <a:ln w="28575">
            <a:solidFill>
              <a:srgbClr val="FB4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0" y="3619500"/>
            <a:ext cx="12192000" cy="3238500"/>
          </a:xfrm>
          <a:prstGeom prst="triangle">
            <a:avLst>
              <a:gd name="adj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1980318" y="1919222"/>
            <a:ext cx="1145406" cy="987419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10800000">
            <a:off x="5515290" y="1919222"/>
            <a:ext cx="1145406" cy="987419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9016572" y="1919222"/>
            <a:ext cx="1145406" cy="987419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77776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366661" y="3381640"/>
            <a:ext cx="24782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11801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1066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64662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7956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868450" y="3381640"/>
            <a:ext cx="2478264" cy="912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39161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8380500" y="3381640"/>
            <a:ext cx="2478264" cy="1982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  <a:p>
            <a:pPr algn="ctr">
              <a:lnSpc>
                <a:spcPct val="130000"/>
              </a:lnSpc>
            </a:pP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96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/>
          <p:cNvSpPr/>
          <p:nvPr/>
        </p:nvSpPr>
        <p:spPr>
          <a:xfrm>
            <a:off x="3530064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菱形 1"/>
          <p:cNvSpPr/>
          <p:nvPr/>
        </p:nvSpPr>
        <p:spPr>
          <a:xfrm>
            <a:off x="644890" y="1725327"/>
            <a:ext cx="3561350" cy="3561350"/>
          </a:xfrm>
          <a:prstGeom prst="diamond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7158788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4273614" y="1725327"/>
            <a:ext cx="3561350" cy="3561350"/>
          </a:xfrm>
          <a:prstGeom prst="diamond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7902338" y="1725327"/>
            <a:ext cx="3561350" cy="3561350"/>
          </a:xfrm>
          <a:prstGeom prst="diamond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-373582" y="773804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-2092930" y="2535228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1039045" y="2743200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319697" y="4504624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>
            <a:off x="94026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603281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8205534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10818378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717260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H="1">
            <a:off x="3503593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03967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384847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85051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503139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49288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867376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489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931793" y="1264996"/>
            <a:ext cx="10312400" cy="4869873"/>
          </a:xfrm>
          <a:custGeom>
            <a:avLst/>
            <a:gdLst>
              <a:gd name="connsiteX0" fmla="*/ 3403092 w 10312400"/>
              <a:gd name="connsiteY0" fmla="*/ 3407449 h 4869873"/>
              <a:gd name="connsiteX1" fmla="*/ 10312400 w 10312400"/>
              <a:gd name="connsiteY1" fmla="*/ 3407449 h 4869873"/>
              <a:gd name="connsiteX2" fmla="*/ 10312400 w 10312400"/>
              <a:gd name="connsiteY2" fmla="*/ 4869873 h 4869873"/>
              <a:gd name="connsiteX3" fmla="*/ 3403092 w 10312400"/>
              <a:gd name="connsiteY3" fmla="*/ 4869873 h 4869873"/>
              <a:gd name="connsiteX4" fmla="*/ 0 w 10312400"/>
              <a:gd name="connsiteY4" fmla="*/ 1703724 h 4869873"/>
              <a:gd name="connsiteX5" fmla="*/ 6909308 w 10312400"/>
              <a:gd name="connsiteY5" fmla="*/ 1703724 h 4869873"/>
              <a:gd name="connsiteX6" fmla="*/ 6909308 w 10312400"/>
              <a:gd name="connsiteY6" fmla="*/ 3166148 h 4869873"/>
              <a:gd name="connsiteX7" fmla="*/ 0 w 10312400"/>
              <a:gd name="connsiteY7" fmla="*/ 3166148 h 4869873"/>
              <a:gd name="connsiteX8" fmla="*/ 3403094 w 10312400"/>
              <a:gd name="connsiteY8" fmla="*/ 0 h 4869873"/>
              <a:gd name="connsiteX9" fmla="*/ 10312400 w 10312400"/>
              <a:gd name="connsiteY9" fmla="*/ 0 h 4869873"/>
              <a:gd name="connsiteX10" fmla="*/ 10312400 w 10312400"/>
              <a:gd name="connsiteY10" fmla="*/ 1462424 h 4869873"/>
              <a:gd name="connsiteX11" fmla="*/ 3403094 w 10312400"/>
              <a:gd name="connsiteY11" fmla="*/ 1462424 h 486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12400" h="4869873">
                <a:moveTo>
                  <a:pt x="3403092" y="3407449"/>
                </a:moveTo>
                <a:lnTo>
                  <a:pt x="10312400" y="3407449"/>
                </a:lnTo>
                <a:lnTo>
                  <a:pt x="10312400" y="4869873"/>
                </a:lnTo>
                <a:lnTo>
                  <a:pt x="3403092" y="4869873"/>
                </a:lnTo>
                <a:close/>
                <a:moveTo>
                  <a:pt x="0" y="1703724"/>
                </a:moveTo>
                <a:lnTo>
                  <a:pt x="6909308" y="1703724"/>
                </a:lnTo>
                <a:lnTo>
                  <a:pt x="6909308" y="3166148"/>
                </a:lnTo>
                <a:lnTo>
                  <a:pt x="0" y="3166148"/>
                </a:lnTo>
                <a:close/>
                <a:moveTo>
                  <a:pt x="3403094" y="0"/>
                </a:moveTo>
                <a:lnTo>
                  <a:pt x="10312400" y="0"/>
                </a:lnTo>
                <a:lnTo>
                  <a:pt x="10312400" y="1462424"/>
                </a:lnTo>
                <a:lnTo>
                  <a:pt x="3403094" y="1462424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120" tIns="198120" rIns="198120" bIns="19812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200" kern="1200"/>
          </a:p>
        </p:txBody>
      </p:sp>
      <p:sp>
        <p:nvSpPr>
          <p:cNvPr id="13" name="矩形 12"/>
          <p:cNvSpPr/>
          <p:nvPr/>
        </p:nvSpPr>
        <p:spPr>
          <a:xfrm>
            <a:off x="931793" y="1264996"/>
            <a:ext cx="3093718" cy="1462424"/>
          </a:xfrm>
          <a:prstGeom prst="rect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矩形 14"/>
          <p:cNvSpPr/>
          <p:nvPr/>
        </p:nvSpPr>
        <p:spPr>
          <a:xfrm>
            <a:off x="8150473" y="2968720"/>
            <a:ext cx="3093720" cy="1462424"/>
          </a:xfrm>
          <a:prstGeom prst="rect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矩形 16"/>
          <p:cNvSpPr/>
          <p:nvPr/>
        </p:nvSpPr>
        <p:spPr>
          <a:xfrm>
            <a:off x="931793" y="4672445"/>
            <a:ext cx="3093720" cy="1462424"/>
          </a:xfrm>
          <a:prstGeom prst="rect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矩形 19"/>
          <p:cNvSpPr/>
          <p:nvPr/>
        </p:nvSpPr>
        <p:spPr>
          <a:xfrm>
            <a:off x="1000767" y="135504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000766" y="1721677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00767" y="4762498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000766" y="5129126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273633" y="306237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273632" y="3429000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3057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DA4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DA48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20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4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5119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分析讨论</a:t>
            </a:r>
          </a:p>
        </p:txBody>
      </p:sp>
    </p:spTree>
    <p:extLst>
      <p:ext uri="{BB962C8B-B14F-4D97-AF65-F5344CB8AC3E}">
        <p14:creationId xmlns:p14="http://schemas.microsoft.com/office/powerpoint/2010/main" val="324317456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984810521"/>
              </p:ext>
            </p:extLst>
          </p:nvPr>
        </p:nvGraphicFramePr>
        <p:xfrm>
          <a:off x="243687" y="1538177"/>
          <a:ext cx="8349980" cy="4668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916241" y="2774148"/>
            <a:ext cx="21804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9D38"/>
                </a:solidFill>
              </a:rPr>
              <a:t>75%</a:t>
            </a:r>
            <a:endParaRPr lang="zh-CN" altLang="en-US" sz="9600" dirty="0">
              <a:solidFill>
                <a:srgbClr val="FF9D38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25023" y="4123783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813907" y="4574767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5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1295400" y="2082800"/>
            <a:ext cx="3352800" cy="2890345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162550" y="2082800"/>
            <a:ext cx="3352800" cy="2890345"/>
          </a:xfrm>
          <a:prstGeom prst="triangle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3232150" y="2082800"/>
            <a:ext cx="3352800" cy="2890345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7099300" y="2082800"/>
            <a:ext cx="3352800" cy="2890345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3802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708269" y="4044744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617763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552230" y="4044744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632319" y="2128332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69785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524869" y="2128332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59040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26507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5361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6166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020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24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 11"/>
          <p:cNvSpPr/>
          <p:nvPr/>
        </p:nvSpPr>
        <p:spPr>
          <a:xfrm>
            <a:off x="6056627" y="2150567"/>
            <a:ext cx="13038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30385" y="57121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 12"/>
          <p:cNvSpPr/>
          <p:nvPr/>
        </p:nvSpPr>
        <p:spPr>
          <a:xfrm>
            <a:off x="301027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301027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797735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258892" y="0"/>
                </a:moveTo>
                <a:lnTo>
                  <a:pt x="5258892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 15"/>
          <p:cNvSpPr/>
          <p:nvPr/>
        </p:nvSpPr>
        <p:spPr>
          <a:xfrm>
            <a:off x="2300276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756351" y="0"/>
                </a:moveTo>
                <a:lnTo>
                  <a:pt x="375635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3306109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3306109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多边形 18"/>
          <p:cNvSpPr/>
          <p:nvPr/>
        </p:nvSpPr>
        <p:spPr>
          <a:xfrm>
            <a:off x="3802816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253811" y="0"/>
                </a:moveTo>
                <a:lnTo>
                  <a:pt x="225381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530535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51270" y="0"/>
                </a:moveTo>
                <a:lnTo>
                  <a:pt x="751270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6311190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6311190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605662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751270" y="1012041"/>
                </a:lnTo>
                <a:lnTo>
                  <a:pt x="75127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23"/>
          <p:cNvSpPr/>
          <p:nvPr/>
        </p:nvSpPr>
        <p:spPr>
          <a:xfrm>
            <a:off x="6056627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2253811" y="1012041"/>
                </a:lnTo>
                <a:lnTo>
                  <a:pt x="225381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任意多边形 24"/>
          <p:cNvSpPr/>
          <p:nvPr/>
        </p:nvSpPr>
        <p:spPr>
          <a:xfrm>
            <a:off x="9316272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25"/>
          <p:cNvSpPr/>
          <p:nvPr/>
        </p:nvSpPr>
        <p:spPr>
          <a:xfrm>
            <a:off x="9316272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 26"/>
          <p:cNvSpPr/>
          <p:nvPr/>
        </p:nvSpPr>
        <p:spPr>
          <a:xfrm>
            <a:off x="6056627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3756351" y="1012041"/>
                </a:lnTo>
                <a:lnTo>
                  <a:pt x="375635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 27"/>
          <p:cNvSpPr/>
          <p:nvPr/>
        </p:nvSpPr>
        <p:spPr>
          <a:xfrm>
            <a:off x="6056627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5258892" y="1012041"/>
                </a:lnTo>
                <a:lnTo>
                  <a:pt x="5258892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/>
        </p:nvSpPr>
        <p:spPr>
          <a:xfrm>
            <a:off x="5435743" y="1529682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ED322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0" name="任意多边形 29"/>
          <p:cNvSpPr/>
          <p:nvPr/>
        </p:nvSpPr>
        <p:spPr>
          <a:xfrm>
            <a:off x="10694635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1" name="任意多边形 30"/>
          <p:cNvSpPr/>
          <p:nvPr/>
        </p:nvSpPr>
        <p:spPr>
          <a:xfrm>
            <a:off x="9192095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2" name="任意多边形 31"/>
          <p:cNvSpPr/>
          <p:nvPr/>
        </p:nvSpPr>
        <p:spPr>
          <a:xfrm>
            <a:off x="9502537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3" name="任意多边形 32"/>
          <p:cNvSpPr/>
          <p:nvPr/>
        </p:nvSpPr>
        <p:spPr>
          <a:xfrm>
            <a:off x="9502537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4" name="任意多边形 33"/>
          <p:cNvSpPr/>
          <p:nvPr/>
        </p:nvSpPr>
        <p:spPr>
          <a:xfrm>
            <a:off x="7689554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5" name="任意多边形 34"/>
          <p:cNvSpPr/>
          <p:nvPr/>
        </p:nvSpPr>
        <p:spPr>
          <a:xfrm>
            <a:off x="6187013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36" name="任意多边形 35"/>
          <p:cNvSpPr/>
          <p:nvPr/>
        </p:nvSpPr>
        <p:spPr>
          <a:xfrm>
            <a:off x="6497456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7" name="任意多边形 36"/>
          <p:cNvSpPr/>
          <p:nvPr/>
        </p:nvSpPr>
        <p:spPr>
          <a:xfrm>
            <a:off x="6497456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8" name="任意多边形 37"/>
          <p:cNvSpPr/>
          <p:nvPr/>
        </p:nvSpPr>
        <p:spPr>
          <a:xfrm>
            <a:off x="4684473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39" name="任意多边形 38"/>
          <p:cNvSpPr/>
          <p:nvPr/>
        </p:nvSpPr>
        <p:spPr>
          <a:xfrm>
            <a:off x="3181932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0" name="任意多边形 39"/>
          <p:cNvSpPr/>
          <p:nvPr/>
        </p:nvSpPr>
        <p:spPr>
          <a:xfrm>
            <a:off x="3492374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1" name="任意多边形 40"/>
          <p:cNvSpPr/>
          <p:nvPr/>
        </p:nvSpPr>
        <p:spPr>
          <a:xfrm>
            <a:off x="3492374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2" name="任意多边形 41"/>
          <p:cNvSpPr/>
          <p:nvPr/>
        </p:nvSpPr>
        <p:spPr>
          <a:xfrm>
            <a:off x="1679391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3" name="任意多边形 42"/>
          <p:cNvSpPr/>
          <p:nvPr/>
        </p:nvSpPr>
        <p:spPr>
          <a:xfrm>
            <a:off x="176851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4" name="任意多边形 43"/>
          <p:cNvSpPr/>
          <p:nvPr/>
        </p:nvSpPr>
        <p:spPr>
          <a:xfrm>
            <a:off x="487293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5" name="任意多边形 44"/>
          <p:cNvSpPr/>
          <p:nvPr/>
        </p:nvSpPr>
        <p:spPr>
          <a:xfrm>
            <a:off x="487293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6" name="任意多边形 45"/>
          <p:cNvSpPr/>
          <p:nvPr/>
        </p:nvSpPr>
        <p:spPr>
          <a:xfrm>
            <a:off x="6187013" y="2411338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F9D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/>
          </a:p>
        </p:txBody>
      </p:sp>
      <p:sp>
        <p:nvSpPr>
          <p:cNvPr id="47" name="矩形 46"/>
          <p:cNvSpPr/>
          <p:nvPr/>
        </p:nvSpPr>
        <p:spPr>
          <a:xfrm>
            <a:off x="5656517" y="161329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383313" y="24949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97625" y="33726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18923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33909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8895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63881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78867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93853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108839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60" name="矩形 59"/>
          <p:cNvSpPr/>
          <p:nvPr/>
        </p:nvSpPr>
        <p:spPr>
          <a:xfrm>
            <a:off x="683231" y="42334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3694824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6703848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9712872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683231" y="514023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694824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6703848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9712872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68390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D3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ED3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765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5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主要结论</a:t>
            </a:r>
          </a:p>
        </p:txBody>
      </p:sp>
    </p:spTree>
    <p:extLst>
      <p:ext uri="{BB962C8B-B14F-4D97-AF65-F5344CB8AC3E}">
        <p14:creationId xmlns:p14="http://schemas.microsoft.com/office/powerpoint/2010/main" val="145897164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495801" cy="6858000"/>
          </a:xfrm>
          <a:prstGeom prst="rect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6482" y="2290226"/>
            <a:ext cx="2622834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</a:rPr>
              <a:t>目录</a:t>
            </a:r>
            <a:endParaRPr lang="en-US" altLang="zh-CN" sz="88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CONTENT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1294582"/>
            <a:ext cx="517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第</a:t>
            </a:r>
            <a:r>
              <a:rPr lang="zh-CN" altLang="en-US" sz="2800" dirty="0" smtClean="0">
                <a:solidFill>
                  <a:schemeClr val="bg1"/>
                </a:solidFill>
              </a:rPr>
              <a:t>一部分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选题背景和意义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2042747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第二部分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</a:t>
            </a:r>
            <a:r>
              <a:rPr lang="zh-CN" altLang="en-US" sz="2800" dirty="0" smtClean="0">
                <a:solidFill>
                  <a:schemeClr val="bg1"/>
                </a:solidFill>
              </a:rPr>
              <a:t> 论文结构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2790912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第三</a:t>
            </a:r>
            <a:r>
              <a:rPr lang="zh-CN" altLang="en-US" sz="2800" dirty="0" smtClean="0">
                <a:solidFill>
                  <a:schemeClr val="bg1"/>
                </a:solidFill>
              </a:rPr>
              <a:t>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研究方法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539077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第四部分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分析讨论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4287242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第五部分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主要结论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9206" y="5035408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第六部分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参考文献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5708328" y="1387710"/>
            <a:ext cx="390878" cy="336964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5708328" y="2135875"/>
            <a:ext cx="390878" cy="336964"/>
          </a:xfrm>
          <a:prstGeom prst="triangle">
            <a:avLst/>
          </a:pr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5708328" y="2884040"/>
            <a:ext cx="390878" cy="336964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5708328" y="3626854"/>
            <a:ext cx="390878" cy="336964"/>
          </a:xfrm>
          <a:prstGeom prst="triangle">
            <a:avLst/>
          </a:prstGeom>
          <a:solidFill>
            <a:srgbClr val="F23C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4818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5708328" y="4387592"/>
            <a:ext cx="390878" cy="336964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708328" y="5148331"/>
            <a:ext cx="390878" cy="336964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40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第五部分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000958" y="1325280"/>
            <a:ext cx="10117060" cy="4738970"/>
            <a:chOff x="1000958" y="1325280"/>
            <a:chExt cx="10117060" cy="4738970"/>
          </a:xfrm>
        </p:grpSpPr>
        <p:sp>
          <p:nvSpPr>
            <p:cNvPr id="15" name="任意多边形 14"/>
            <p:cNvSpPr/>
            <p:nvPr/>
          </p:nvSpPr>
          <p:spPr>
            <a:xfrm rot="21600000">
              <a:off x="1000958" y="1736504"/>
              <a:ext cx="1564154" cy="391652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5C63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783305" rIns="412751" bIns="78330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6" name="任意多边形 15"/>
            <p:cNvSpPr/>
            <p:nvPr/>
          </p:nvSpPr>
          <p:spPr>
            <a:xfrm rot="21600000">
              <a:off x="2707057" y="1540690"/>
              <a:ext cx="1720560" cy="430814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F9D3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861630" rIns="412751" bIns="86163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7" name="任意多边形 16"/>
            <p:cNvSpPr/>
            <p:nvPr/>
          </p:nvSpPr>
          <p:spPr>
            <a:xfrm rot="21600000">
              <a:off x="4569563" y="1325280"/>
              <a:ext cx="1892617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67A3A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8" name="任意多边形 17"/>
            <p:cNvSpPr/>
            <p:nvPr/>
          </p:nvSpPr>
          <p:spPr>
            <a:xfrm rot="21600000">
              <a:off x="6604126" y="1325280"/>
              <a:ext cx="2081879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DA481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9" name="任意多边形 18"/>
            <p:cNvSpPr/>
            <p:nvPr/>
          </p:nvSpPr>
          <p:spPr>
            <a:xfrm rot="21600000">
              <a:off x="8827951" y="1325280"/>
              <a:ext cx="2290067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B405D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</p:grpSp>
      <p:sp>
        <p:nvSpPr>
          <p:cNvPr id="20" name="矩形 19"/>
          <p:cNvSpPr/>
          <p:nvPr/>
        </p:nvSpPr>
        <p:spPr>
          <a:xfrm>
            <a:off x="1000959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000958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77338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277338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987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6987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83865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683865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1945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91945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8" name="椭圆 37"/>
          <p:cNvSpPr/>
          <p:nvPr/>
        </p:nvSpPr>
        <p:spPr>
          <a:xfrm>
            <a:off x="1482294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266597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2132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35315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7090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8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4" name="任意多边形 33"/>
          <p:cNvSpPr/>
          <p:nvPr/>
        </p:nvSpPr>
        <p:spPr>
          <a:xfrm>
            <a:off x="0" y="0"/>
            <a:ext cx="2895600" cy="6858000"/>
          </a:xfrm>
          <a:custGeom>
            <a:avLst/>
            <a:gdLst>
              <a:gd name="connsiteX0" fmla="*/ 2889252 w 2895600"/>
              <a:gd name="connsiteY0" fmla="*/ 2271562 h 6858000"/>
              <a:gd name="connsiteX1" fmla="*/ 3 w 2895600"/>
              <a:gd name="connsiteY1" fmla="*/ 4564781 h 6858000"/>
              <a:gd name="connsiteX2" fmla="*/ 2889252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0 w 2895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5600" h="6858000">
                <a:moveTo>
                  <a:pt x="2889252" y="2271562"/>
                </a:moveTo>
                <a:lnTo>
                  <a:pt x="3" y="4564781"/>
                </a:lnTo>
                <a:lnTo>
                  <a:pt x="2889252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895600" y="1"/>
            <a:ext cx="2895600" cy="4586438"/>
          </a:xfrm>
          <a:custGeom>
            <a:avLst/>
            <a:gdLst>
              <a:gd name="connsiteX0" fmla="*/ 2882904 w 2882904"/>
              <a:gd name="connsiteY0" fmla="*/ 0 h 4586438"/>
              <a:gd name="connsiteX1" fmla="*/ 2882904 w 2882904"/>
              <a:gd name="connsiteY1" fmla="*/ 4586438 h 4586438"/>
              <a:gd name="connsiteX2" fmla="*/ 0 w 2882904"/>
              <a:gd name="connsiteY2" fmla="*/ 2298255 h 4586438"/>
              <a:gd name="connsiteX3" fmla="*/ 0 w 2882904"/>
              <a:gd name="connsiteY3" fmla="*/ 2288182 h 458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04" h="4586438">
                <a:moveTo>
                  <a:pt x="2882904" y="0"/>
                </a:moveTo>
                <a:lnTo>
                  <a:pt x="2882904" y="4586438"/>
                </a:lnTo>
                <a:lnTo>
                  <a:pt x="0" y="2298255"/>
                </a:lnTo>
                <a:lnTo>
                  <a:pt x="0" y="2288182"/>
                </a:lnTo>
                <a:close/>
              </a:path>
            </a:pathLst>
          </a:cu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5791200" y="0"/>
            <a:ext cx="2895600" cy="6858000"/>
          </a:xfrm>
          <a:custGeom>
            <a:avLst/>
            <a:gdLst>
              <a:gd name="connsiteX0" fmla="*/ 0 w 2895600"/>
              <a:gd name="connsiteY0" fmla="*/ 4574858 h 6858000"/>
              <a:gd name="connsiteX1" fmla="*/ 2876553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76554 w 2895600"/>
              <a:gd name="connsiteY6" fmla="*/ 6858000 h 6858000"/>
              <a:gd name="connsiteX7" fmla="*/ 2876554 w 2895600"/>
              <a:gd name="connsiteY7" fmla="*/ 2271563 h 6858000"/>
              <a:gd name="connsiteX8" fmla="*/ 0 w 2895600"/>
              <a:gd name="connsiteY8" fmla="*/ 45547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74858"/>
                </a:moveTo>
                <a:lnTo>
                  <a:pt x="2876553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76554" y="6858000"/>
                </a:lnTo>
                <a:lnTo>
                  <a:pt x="2876554" y="2271563"/>
                </a:lnTo>
                <a:lnTo>
                  <a:pt x="0" y="4554705"/>
                </a:lnTo>
                <a:close/>
              </a:path>
            </a:pathLst>
          </a:cu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686800" y="0"/>
            <a:ext cx="2895600" cy="6858000"/>
          </a:xfrm>
          <a:custGeom>
            <a:avLst/>
            <a:gdLst>
              <a:gd name="connsiteX0" fmla="*/ 0 w 2895600"/>
              <a:gd name="connsiteY0" fmla="*/ 4569823 h 6858000"/>
              <a:gd name="connsiteX1" fmla="*/ 2882896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82898 w 2895600"/>
              <a:gd name="connsiteY6" fmla="*/ 6858000 h 6858000"/>
              <a:gd name="connsiteX7" fmla="*/ 2882898 w 2895600"/>
              <a:gd name="connsiteY7" fmla="*/ 2271564 h 6858000"/>
              <a:gd name="connsiteX8" fmla="*/ 0 w 2895600"/>
              <a:gd name="connsiteY8" fmla="*/ 45597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69823"/>
                </a:moveTo>
                <a:lnTo>
                  <a:pt x="2882896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82898" y="6858000"/>
                </a:lnTo>
                <a:lnTo>
                  <a:pt x="2882898" y="2271564"/>
                </a:lnTo>
                <a:lnTo>
                  <a:pt x="0" y="4559743"/>
                </a:lnTo>
                <a:close/>
              </a:path>
            </a:pathLst>
          </a:custGeom>
          <a:solidFill>
            <a:srgbClr val="F23C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/>
          <a:srcRect r="78838"/>
          <a:stretch/>
        </p:blipFill>
        <p:spPr>
          <a:xfrm>
            <a:off x="11582401" y="-297"/>
            <a:ext cx="612808" cy="6858594"/>
          </a:xfrm>
          <a:prstGeom prst="rect">
            <a:avLst/>
          </a:prstGeom>
        </p:spPr>
      </p:pic>
      <p:sp>
        <p:nvSpPr>
          <p:cNvPr id="40" name="文本框 8"/>
          <p:cNvSpPr txBox="1"/>
          <p:nvPr/>
        </p:nvSpPr>
        <p:spPr>
          <a:xfrm>
            <a:off x="3759874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59874" y="1507763"/>
            <a:ext cx="203132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0" name="文本框 8"/>
          <p:cNvSpPr txBox="1"/>
          <p:nvPr/>
        </p:nvSpPr>
        <p:spPr>
          <a:xfrm>
            <a:off x="8690009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690009" y="1507763"/>
            <a:ext cx="203132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47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5283200" y="5022850"/>
            <a:ext cx="2813050" cy="952500"/>
          </a:xfrm>
          <a:custGeom>
            <a:avLst/>
            <a:gdLst>
              <a:gd name="connsiteX0" fmla="*/ 1657350 w 1657350"/>
              <a:gd name="connsiteY0" fmla="*/ 0 h 952500"/>
              <a:gd name="connsiteX1" fmla="*/ 1327150 w 1657350"/>
              <a:gd name="connsiteY1" fmla="*/ 952500 h 952500"/>
              <a:gd name="connsiteX2" fmla="*/ 0 w 1657350"/>
              <a:gd name="connsiteY2" fmla="*/ 952500 h 952500"/>
              <a:gd name="connsiteX0" fmla="*/ 2813050 w 2813050"/>
              <a:gd name="connsiteY0" fmla="*/ 0 h 952500"/>
              <a:gd name="connsiteX1" fmla="*/ 2482850 w 2813050"/>
              <a:gd name="connsiteY1" fmla="*/ 952500 h 952500"/>
              <a:gd name="connsiteX2" fmla="*/ 0 w 2813050"/>
              <a:gd name="connsiteY2" fmla="*/ 9525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3050" h="952500">
                <a:moveTo>
                  <a:pt x="2813050" y="0"/>
                </a:moveTo>
                <a:lnTo>
                  <a:pt x="2482850" y="952500"/>
                </a:lnTo>
                <a:lnTo>
                  <a:pt x="0" y="95250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905250" y="2978150"/>
            <a:ext cx="3397250" cy="609600"/>
          </a:xfrm>
          <a:custGeom>
            <a:avLst/>
            <a:gdLst>
              <a:gd name="connsiteX0" fmla="*/ 3397250 w 3397250"/>
              <a:gd name="connsiteY0" fmla="*/ 609600 h 609600"/>
              <a:gd name="connsiteX1" fmla="*/ 3048000 w 3397250"/>
              <a:gd name="connsiteY1" fmla="*/ 0 h 609600"/>
              <a:gd name="connsiteX2" fmla="*/ 0 w 3397250"/>
              <a:gd name="connsiteY2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97250" h="609600">
                <a:moveTo>
                  <a:pt x="3397250" y="609600"/>
                </a:moveTo>
                <a:lnTo>
                  <a:pt x="3048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461000" y="1320800"/>
            <a:ext cx="3124200" cy="527050"/>
          </a:xfrm>
          <a:custGeom>
            <a:avLst/>
            <a:gdLst>
              <a:gd name="connsiteX0" fmla="*/ 3124200 w 3124200"/>
              <a:gd name="connsiteY0" fmla="*/ 527050 h 527050"/>
              <a:gd name="connsiteX1" fmla="*/ 3124200 w 3124200"/>
              <a:gd name="connsiteY1" fmla="*/ 527050 h 527050"/>
              <a:gd name="connsiteX2" fmla="*/ 3105150 w 3124200"/>
              <a:gd name="connsiteY2" fmla="*/ 450850 h 527050"/>
              <a:gd name="connsiteX3" fmla="*/ 2794000 w 3124200"/>
              <a:gd name="connsiteY3" fmla="*/ 0 h 527050"/>
              <a:gd name="connsiteX4" fmla="*/ 0 w 3124200"/>
              <a:gd name="connsiteY4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527050">
                <a:moveTo>
                  <a:pt x="3124200" y="527050"/>
                </a:moveTo>
                <a:lnTo>
                  <a:pt x="3124200" y="527050"/>
                </a:lnTo>
                <a:cubicBezTo>
                  <a:pt x="3117254" y="457593"/>
                  <a:pt x="3132892" y="478592"/>
                  <a:pt x="3105150" y="450850"/>
                </a:cubicBezTo>
                <a:lnTo>
                  <a:pt x="2794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第五部分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5400000" flipH="1">
            <a:off x="-139308" y="1913165"/>
            <a:ext cx="2019964" cy="1741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 flipH="1">
            <a:off x="-139307" y="3933129"/>
            <a:ext cx="2019962" cy="174134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5400000" flipH="1">
            <a:off x="1424766" y="3075110"/>
            <a:ext cx="4039926" cy="3457384"/>
          </a:xfrm>
          <a:custGeom>
            <a:avLst/>
            <a:gdLst>
              <a:gd name="connsiteX0" fmla="*/ 3014375 w 4039926"/>
              <a:gd name="connsiteY0" fmla="*/ 1741348 h 3457384"/>
              <a:gd name="connsiteX1" fmla="*/ 2004393 w 4039926"/>
              <a:gd name="connsiteY1" fmla="*/ 0 h 3457384"/>
              <a:gd name="connsiteX2" fmla="*/ 994411 w 4039926"/>
              <a:gd name="connsiteY2" fmla="*/ 1741348 h 3457384"/>
              <a:gd name="connsiteX3" fmla="*/ 995301 w 4039926"/>
              <a:gd name="connsiteY3" fmla="*/ 1741348 h 3457384"/>
              <a:gd name="connsiteX4" fmla="*/ 0 w 4039926"/>
              <a:gd name="connsiteY4" fmla="*/ 3457383 h 3457384"/>
              <a:gd name="connsiteX5" fmla="*/ 2019962 w 4039926"/>
              <a:gd name="connsiteY5" fmla="*/ 3457383 h 3457384"/>
              <a:gd name="connsiteX6" fmla="*/ 1024662 w 4039926"/>
              <a:gd name="connsiteY6" fmla="*/ 1741348 h 3457384"/>
              <a:gd name="connsiteX7" fmla="*/ 4039926 w 4039926"/>
              <a:gd name="connsiteY7" fmla="*/ 3457384 h 3457384"/>
              <a:gd name="connsiteX8" fmla="*/ 3029944 w 4039926"/>
              <a:gd name="connsiteY8" fmla="*/ 1716036 h 3457384"/>
              <a:gd name="connsiteX9" fmla="*/ 2019962 w 4039926"/>
              <a:gd name="connsiteY9" fmla="*/ 3457384 h 345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57384">
                <a:moveTo>
                  <a:pt x="3014375" y="1741348"/>
                </a:moveTo>
                <a:lnTo>
                  <a:pt x="2004393" y="0"/>
                </a:lnTo>
                <a:lnTo>
                  <a:pt x="994411" y="1741348"/>
                </a:lnTo>
                <a:lnTo>
                  <a:pt x="995301" y="1741348"/>
                </a:lnTo>
                <a:lnTo>
                  <a:pt x="0" y="3457383"/>
                </a:lnTo>
                <a:lnTo>
                  <a:pt x="2019962" y="3457383"/>
                </a:lnTo>
                <a:lnTo>
                  <a:pt x="1024662" y="1741348"/>
                </a:lnTo>
                <a:close/>
                <a:moveTo>
                  <a:pt x="4039926" y="3457384"/>
                </a:moveTo>
                <a:lnTo>
                  <a:pt x="3029944" y="1716036"/>
                </a:lnTo>
                <a:lnTo>
                  <a:pt x="2019962" y="3457384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268359778"/>
              </p:ext>
            </p:extLst>
          </p:nvPr>
        </p:nvGraphicFramePr>
        <p:xfrm>
          <a:off x="5676901" y="1413933"/>
          <a:ext cx="7086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矩形 24"/>
          <p:cNvSpPr/>
          <p:nvPr/>
        </p:nvSpPr>
        <p:spPr>
          <a:xfrm>
            <a:off x="5395467" y="951468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5395467" y="1294700"/>
            <a:ext cx="2796048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01617" y="2605977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3801616" y="2949209"/>
            <a:ext cx="2897889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181360" y="557570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5181359" y="5994863"/>
            <a:ext cx="221639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49501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B40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B40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829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6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5119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291544925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参考文献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5756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440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23563">
            <a:off x="137340" y="-2331917"/>
            <a:ext cx="13986178" cy="7994520"/>
          </a:xfrm>
          <a:custGeom>
            <a:avLst/>
            <a:gdLst>
              <a:gd name="connsiteX0" fmla="*/ 0 w 13986178"/>
              <a:gd name="connsiteY0" fmla="*/ 6168227 h 7994520"/>
              <a:gd name="connsiteX1" fmla="*/ 10516551 w 13986178"/>
              <a:gd name="connsiteY1" fmla="*/ 0 h 7994520"/>
              <a:gd name="connsiteX2" fmla="*/ 13986178 w 13986178"/>
              <a:gd name="connsiteY2" fmla="*/ 5915560 h 7994520"/>
              <a:gd name="connsiteX3" fmla="*/ 11693289 w 13986178"/>
              <a:gd name="connsiteY3" fmla="*/ 5956982 h 7994520"/>
              <a:gd name="connsiteX4" fmla="*/ 10511517 w 13986178"/>
              <a:gd name="connsiteY4" fmla="*/ 7994520 h 7994520"/>
              <a:gd name="connsiteX5" fmla="*/ 9354254 w 13986178"/>
              <a:gd name="connsiteY5" fmla="*/ 5999238 h 7994520"/>
              <a:gd name="connsiteX6" fmla="*/ 4561146 w 13986178"/>
              <a:gd name="connsiteY6" fmla="*/ 6085828 h 7994520"/>
              <a:gd name="connsiteX7" fmla="*/ 5272735 w 13986178"/>
              <a:gd name="connsiteY7" fmla="*/ 7312706 h 7994520"/>
              <a:gd name="connsiteX8" fmla="*/ 1610514 w 13986178"/>
              <a:gd name="connsiteY8" fmla="*/ 7312706 h 7994520"/>
              <a:gd name="connsiteX9" fmla="*/ 2298395 w 13986178"/>
              <a:gd name="connsiteY9" fmla="*/ 6126705 h 799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6178" h="7994520">
                <a:moveTo>
                  <a:pt x="0" y="6168227"/>
                </a:moveTo>
                <a:lnTo>
                  <a:pt x="10516551" y="0"/>
                </a:lnTo>
                <a:lnTo>
                  <a:pt x="13986178" y="5915560"/>
                </a:lnTo>
                <a:lnTo>
                  <a:pt x="11693289" y="5956982"/>
                </a:lnTo>
                <a:lnTo>
                  <a:pt x="10511517" y="7994520"/>
                </a:lnTo>
                <a:lnTo>
                  <a:pt x="9354254" y="5999238"/>
                </a:lnTo>
                <a:lnTo>
                  <a:pt x="4561146" y="6085828"/>
                </a:lnTo>
                <a:lnTo>
                  <a:pt x="5272735" y="7312706"/>
                </a:lnTo>
                <a:lnTo>
                  <a:pt x="1610514" y="7312706"/>
                </a:lnTo>
                <a:lnTo>
                  <a:pt x="2298395" y="6126705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75106">
            <a:off x="7332010" y="4211179"/>
            <a:ext cx="2706420" cy="2333120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775106">
            <a:off x="7906653" y="1164917"/>
            <a:ext cx="2706420" cy="2333120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9830578">
            <a:off x="3368151" y="-149940"/>
            <a:ext cx="2313359" cy="1994275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024" y="4104365"/>
            <a:ext cx="480131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/>
              <a:t>感谢各位</a:t>
            </a:r>
          </a:p>
          <a:p>
            <a:r>
              <a:rPr lang="zh-CN" altLang="en-US" sz="6000" b="1" dirty="0"/>
              <a:t>老师评判指导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7024" y="2136272"/>
            <a:ext cx="3656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F67A3A"/>
                </a:solidFill>
                <a:latin typeface="+mj-lt"/>
                <a:ea typeface="+mj-ea"/>
              </a:rPr>
              <a:t>2016</a:t>
            </a:r>
            <a:endParaRPr lang="zh-CN" altLang="en-US" sz="138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2804" y="4094547"/>
            <a:ext cx="3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40566" y="6069443"/>
            <a:ext cx="4719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指导</a:t>
            </a:r>
            <a:r>
              <a:rPr lang="zh-CN" altLang="en-US" sz="2000" dirty="0">
                <a:latin typeface="+mj-ea"/>
                <a:ea typeface="+mj-ea"/>
              </a:rPr>
              <a:t>老师</a:t>
            </a:r>
            <a:r>
              <a:rPr lang="zh-CN" altLang="en-US" sz="2000" dirty="0" smtClean="0">
                <a:latin typeface="+mj-ea"/>
                <a:ea typeface="+mj-ea"/>
              </a:rPr>
              <a:t>：</a:t>
            </a:r>
            <a:r>
              <a:rPr lang="en-US" altLang="zh-CN" sz="2000" dirty="0" smtClean="0">
                <a:latin typeface="+mj-ea"/>
                <a:ea typeface="+mj-ea"/>
              </a:rPr>
              <a:t>PPT</a:t>
            </a:r>
            <a:r>
              <a:rPr lang="zh-CN" altLang="en-US" sz="2000" dirty="0" smtClean="0">
                <a:latin typeface="+mj-ea"/>
                <a:ea typeface="+mj-ea"/>
              </a:rPr>
              <a:t>教授   报告人：清风素材</a:t>
            </a:r>
            <a:endParaRPr lang="en-US" altLang="zh-CN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8754445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745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1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28766" y="476673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选题背景和意义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44514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 rot="1800000">
            <a:off x="947320" y="1318012"/>
            <a:ext cx="2781174" cy="2729858"/>
            <a:chOff x="4243137" y="1556583"/>
            <a:chExt cx="3705726" cy="3637353"/>
          </a:xfrm>
        </p:grpSpPr>
        <p:sp>
          <p:nvSpPr>
            <p:cNvPr id="13" name="等腰三角形 12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00000">
            <a:off x="4722693" y="1318012"/>
            <a:ext cx="2781174" cy="2729858"/>
            <a:chOff x="4243137" y="1556583"/>
            <a:chExt cx="3705726" cy="3637353"/>
          </a:xfrm>
        </p:grpSpPr>
        <p:sp>
          <p:nvSpPr>
            <p:cNvPr id="16" name="等腰三角形 15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67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67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 rot="1800000">
            <a:off x="8498066" y="1318012"/>
            <a:ext cx="2781174" cy="2729858"/>
            <a:chOff x="4243137" y="1556583"/>
            <a:chExt cx="3705726" cy="3637353"/>
          </a:xfrm>
        </p:grpSpPr>
        <p:sp>
          <p:nvSpPr>
            <p:cNvPr id="19" name="等腰三角形 18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D3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ED3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Group 11"/>
          <p:cNvGrpSpPr>
            <a:grpSpLocks noChangeAspect="1"/>
          </p:cNvGrpSpPr>
          <p:nvPr/>
        </p:nvGrpSpPr>
        <p:grpSpPr bwMode="auto">
          <a:xfrm>
            <a:off x="5461887" y="2521149"/>
            <a:ext cx="907982" cy="644666"/>
            <a:chOff x="1407" y="1098"/>
            <a:chExt cx="800" cy="568"/>
          </a:xfrm>
          <a:solidFill>
            <a:schemeClr val="bg1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32"/>
          <p:cNvGrpSpPr>
            <a:grpSpLocks noChangeAspect="1"/>
          </p:cNvGrpSpPr>
          <p:nvPr/>
        </p:nvGrpSpPr>
        <p:grpSpPr bwMode="auto">
          <a:xfrm>
            <a:off x="9260242" y="2534814"/>
            <a:ext cx="907980" cy="644666"/>
            <a:chOff x="4354" y="1098"/>
            <a:chExt cx="800" cy="568"/>
          </a:xfrm>
          <a:solidFill>
            <a:schemeClr val="bg1"/>
          </a:solidFill>
        </p:grpSpPr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121"/>
          <p:cNvGrpSpPr>
            <a:grpSpLocks noChangeAspect="1"/>
          </p:cNvGrpSpPr>
          <p:nvPr/>
        </p:nvGrpSpPr>
        <p:grpSpPr bwMode="auto">
          <a:xfrm>
            <a:off x="1775645" y="2526011"/>
            <a:ext cx="754758" cy="642396"/>
            <a:chOff x="515" y="3088"/>
            <a:chExt cx="665" cy="566"/>
          </a:xfrm>
          <a:solidFill>
            <a:schemeClr val="bg1"/>
          </a:solidFill>
        </p:grpSpPr>
        <p:sp>
          <p:nvSpPr>
            <p:cNvPr id="38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83623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772507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4662640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4651524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1" name="矩形 50"/>
          <p:cNvSpPr/>
          <p:nvPr/>
        </p:nvSpPr>
        <p:spPr>
          <a:xfrm>
            <a:off x="8449129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8438013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9602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84369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2173253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3" name="矩形 12"/>
          <p:cNvSpPr/>
          <p:nvPr/>
        </p:nvSpPr>
        <p:spPr>
          <a:xfrm>
            <a:off x="6844385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833269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5" name="矩形 14"/>
          <p:cNvSpPr/>
          <p:nvPr/>
        </p:nvSpPr>
        <p:spPr>
          <a:xfrm>
            <a:off x="2184369" y="4180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173253" y="4631566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7" name="矩形 16"/>
          <p:cNvSpPr/>
          <p:nvPr/>
        </p:nvSpPr>
        <p:spPr>
          <a:xfrm>
            <a:off x="6844385" y="4180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6833269" y="4631566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9" name="等腰三角形 18"/>
          <p:cNvSpPr/>
          <p:nvPr/>
        </p:nvSpPr>
        <p:spPr>
          <a:xfrm rot="5400000">
            <a:off x="2283819" y="3014566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400000">
            <a:off x="2547156" y="3014566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 rot="5400000">
            <a:off x="2810493" y="3014566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/>
          <p:cNvSpPr/>
          <p:nvPr/>
        </p:nvSpPr>
        <p:spPr>
          <a:xfrm rot="5400000">
            <a:off x="3073830" y="3014566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5400000">
            <a:off x="3337167" y="3014566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 rot="5400000">
            <a:off x="3600504" y="301456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等腰三角形 24"/>
          <p:cNvSpPr/>
          <p:nvPr/>
        </p:nvSpPr>
        <p:spPr>
          <a:xfrm rot="5400000">
            <a:off x="6940486" y="3014566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等腰三角形 25"/>
          <p:cNvSpPr/>
          <p:nvPr/>
        </p:nvSpPr>
        <p:spPr>
          <a:xfrm rot="5400000">
            <a:off x="7203823" y="3014566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等腰三角形 26"/>
          <p:cNvSpPr/>
          <p:nvPr/>
        </p:nvSpPr>
        <p:spPr>
          <a:xfrm rot="5400000">
            <a:off x="7467160" y="3014566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 rot="5400000">
            <a:off x="7730497" y="3014566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7993834" y="3014566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等腰三角形 29"/>
          <p:cNvSpPr/>
          <p:nvPr/>
        </p:nvSpPr>
        <p:spPr>
          <a:xfrm rot="5400000">
            <a:off x="8257171" y="301456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等腰三角形 30"/>
          <p:cNvSpPr/>
          <p:nvPr/>
        </p:nvSpPr>
        <p:spPr>
          <a:xfrm rot="5400000">
            <a:off x="2283819" y="5388825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5400000">
            <a:off x="2547156" y="5388825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等腰三角形 32"/>
          <p:cNvSpPr/>
          <p:nvPr/>
        </p:nvSpPr>
        <p:spPr>
          <a:xfrm rot="5400000">
            <a:off x="2810493" y="5388825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等腰三角形 33"/>
          <p:cNvSpPr/>
          <p:nvPr/>
        </p:nvSpPr>
        <p:spPr>
          <a:xfrm rot="5400000">
            <a:off x="3073830" y="5388825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等腰三角形 34"/>
          <p:cNvSpPr/>
          <p:nvPr/>
        </p:nvSpPr>
        <p:spPr>
          <a:xfrm rot="5400000">
            <a:off x="3337167" y="5388825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等腰三角形 35"/>
          <p:cNvSpPr/>
          <p:nvPr/>
        </p:nvSpPr>
        <p:spPr>
          <a:xfrm rot="5400000">
            <a:off x="3600504" y="5388825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等腰三角形 36"/>
          <p:cNvSpPr/>
          <p:nvPr/>
        </p:nvSpPr>
        <p:spPr>
          <a:xfrm rot="5400000">
            <a:off x="6940486" y="5388825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等腰三角形 37"/>
          <p:cNvSpPr/>
          <p:nvPr/>
        </p:nvSpPr>
        <p:spPr>
          <a:xfrm rot="5400000">
            <a:off x="7203823" y="5388825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等腰三角形 38"/>
          <p:cNvSpPr/>
          <p:nvPr/>
        </p:nvSpPr>
        <p:spPr>
          <a:xfrm rot="5400000">
            <a:off x="7467160" y="5388825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 rot="5400000">
            <a:off x="7730497" y="5388825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等腰三角形 40"/>
          <p:cNvSpPr/>
          <p:nvPr/>
        </p:nvSpPr>
        <p:spPr>
          <a:xfrm rot="5400000">
            <a:off x="7993834" y="5388825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等腰三角形 41"/>
          <p:cNvSpPr/>
          <p:nvPr/>
        </p:nvSpPr>
        <p:spPr>
          <a:xfrm rot="5400000">
            <a:off x="8257171" y="5388825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759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 rot="16200000">
            <a:off x="10311344" y="1913165"/>
            <a:ext cx="2019964" cy="1741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10311345" y="3933129"/>
            <a:ext cx="2019962" cy="174134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6200000">
            <a:off x="6689344" y="3062455"/>
            <a:ext cx="4039926" cy="3482694"/>
          </a:xfrm>
          <a:custGeom>
            <a:avLst/>
            <a:gdLst>
              <a:gd name="connsiteX0" fmla="*/ 2019962 w 4039926"/>
              <a:gd name="connsiteY0" fmla="*/ 3482693 h 3482694"/>
              <a:gd name="connsiteX1" fmla="*/ 0 w 4039926"/>
              <a:gd name="connsiteY1" fmla="*/ 3482693 h 3482694"/>
              <a:gd name="connsiteX2" fmla="*/ 1009981 w 4039926"/>
              <a:gd name="connsiteY2" fmla="*/ 1741347 h 3482694"/>
              <a:gd name="connsiteX3" fmla="*/ 4039926 w 4039926"/>
              <a:gd name="connsiteY3" fmla="*/ 3482694 h 3482694"/>
              <a:gd name="connsiteX4" fmla="*/ 2019962 w 4039926"/>
              <a:gd name="connsiteY4" fmla="*/ 3482694 h 3482694"/>
              <a:gd name="connsiteX5" fmla="*/ 3029943 w 4039926"/>
              <a:gd name="connsiteY5" fmla="*/ 1741348 h 3482694"/>
              <a:gd name="connsiteX6" fmla="*/ 1029402 w 4039926"/>
              <a:gd name="connsiteY6" fmla="*/ 1741348 h 3482694"/>
              <a:gd name="connsiteX7" fmla="*/ 2039384 w 4039926"/>
              <a:gd name="connsiteY7" fmla="*/ 0 h 3482694"/>
              <a:gd name="connsiteX8" fmla="*/ 3049366 w 4039926"/>
              <a:gd name="connsiteY8" fmla="*/ 1741348 h 3482694"/>
              <a:gd name="connsiteX9" fmla="*/ 3029945 w 4039926"/>
              <a:gd name="connsiteY9" fmla="*/ 1741348 h 348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82694">
                <a:moveTo>
                  <a:pt x="2019962" y="3482693"/>
                </a:moveTo>
                <a:lnTo>
                  <a:pt x="0" y="3482693"/>
                </a:lnTo>
                <a:lnTo>
                  <a:pt x="1009981" y="1741347"/>
                </a:lnTo>
                <a:close/>
                <a:moveTo>
                  <a:pt x="4039926" y="3482694"/>
                </a:moveTo>
                <a:lnTo>
                  <a:pt x="2019962" y="3482694"/>
                </a:lnTo>
                <a:lnTo>
                  <a:pt x="3029943" y="1741348"/>
                </a:lnTo>
                <a:lnTo>
                  <a:pt x="1029402" y="1741348"/>
                </a:lnTo>
                <a:lnTo>
                  <a:pt x="2039384" y="0"/>
                </a:lnTo>
                <a:lnTo>
                  <a:pt x="3049366" y="1741348"/>
                </a:lnTo>
                <a:lnTo>
                  <a:pt x="3029945" y="1741348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2296" y="148340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961180" y="1934389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1" name="矩形 20"/>
          <p:cNvSpPr/>
          <p:nvPr/>
        </p:nvSpPr>
        <p:spPr>
          <a:xfrm>
            <a:off x="972296" y="268779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61180" y="3138778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3" name="矩形 22"/>
          <p:cNvSpPr/>
          <p:nvPr/>
        </p:nvSpPr>
        <p:spPr>
          <a:xfrm>
            <a:off x="972296" y="389218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961180" y="4343167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5" name="矩形 24"/>
          <p:cNvSpPr/>
          <p:nvPr/>
        </p:nvSpPr>
        <p:spPr>
          <a:xfrm>
            <a:off x="972296" y="509657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61180" y="5547556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7" name="等腰三角形 26"/>
          <p:cNvSpPr/>
          <p:nvPr/>
        </p:nvSpPr>
        <p:spPr>
          <a:xfrm rot="5400000">
            <a:off x="710198" y="1581768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 rot="5400000">
            <a:off x="710198" y="2771184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710198" y="3986007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等腰三角形 29"/>
          <p:cNvSpPr/>
          <p:nvPr/>
        </p:nvSpPr>
        <p:spPr>
          <a:xfrm rot="5400000">
            <a:off x="710198" y="519039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5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F9D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F9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52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2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论文结构</a:t>
            </a:r>
          </a:p>
        </p:txBody>
      </p:sp>
    </p:spTree>
    <p:extLst>
      <p:ext uri="{BB962C8B-B14F-4D97-AF65-F5344CB8AC3E}">
        <p14:creationId xmlns:p14="http://schemas.microsoft.com/office/powerpoint/2010/main" val="289638076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-462762" y="3917166"/>
            <a:ext cx="2696141" cy="1770611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143803" y="3013853"/>
            <a:ext cx="759562" cy="881092"/>
            <a:chOff x="4028433" y="3340100"/>
            <a:chExt cx="810172" cy="939798"/>
          </a:xfrm>
        </p:grpSpPr>
        <p:sp>
          <p:nvSpPr>
            <p:cNvPr id="15" name="等腰三角形 14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35372" y="3013853"/>
            <a:ext cx="759562" cy="881092"/>
            <a:chOff x="4028433" y="3340100"/>
            <a:chExt cx="810172" cy="939798"/>
          </a:xfrm>
        </p:grpSpPr>
        <p:sp>
          <p:nvSpPr>
            <p:cNvPr id="18" name="等腰三角形 17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80336" y="3013853"/>
            <a:ext cx="759562" cy="881092"/>
            <a:chOff x="4028433" y="3340100"/>
            <a:chExt cx="810172" cy="939798"/>
          </a:xfrm>
        </p:grpSpPr>
        <p:sp>
          <p:nvSpPr>
            <p:cNvPr id="21" name="等腰三角形 20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0227" y="3013853"/>
            <a:ext cx="759562" cy="881092"/>
            <a:chOff x="4028433" y="3340100"/>
            <a:chExt cx="810172" cy="939798"/>
          </a:xfrm>
        </p:grpSpPr>
        <p:sp>
          <p:nvSpPr>
            <p:cNvPr id="24" name="等腰三角形 23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04934" y="442093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结构</a:t>
            </a:r>
            <a:endParaRPr lang="zh-CN" altLang="en-US" sz="40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2229451" y="3244122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01679" y="32441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31969" y="3244122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78103" y="32441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85146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2174031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43084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7331969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9700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68588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54944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953832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38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16200000">
            <a:off x="9520624" y="4185958"/>
            <a:ext cx="2022035" cy="3320716"/>
          </a:xfrm>
          <a:prstGeom prst="rtTriangle">
            <a:avLst/>
          </a:prstGeom>
          <a:solidFill>
            <a:srgbClr val="38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6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16200000">
            <a:off x="8980869" y="2422122"/>
            <a:ext cx="4504116" cy="249620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6484663" y="2409422"/>
            <a:ext cx="4504116" cy="2496206"/>
          </a:xfrm>
          <a:prstGeom prst="triangle">
            <a:avLst/>
          </a:prstGeom>
          <a:noFill/>
          <a:ln>
            <a:solidFill>
              <a:srgbClr val="FF9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3988457" y="2409422"/>
            <a:ext cx="4504116" cy="2496206"/>
          </a:xfrm>
          <a:prstGeom prst="triangle">
            <a:avLst/>
          </a:prstGeom>
          <a:noFill/>
          <a:ln>
            <a:solidFill>
              <a:srgbClr val="F5C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6200000">
            <a:off x="-1003955" y="2409422"/>
            <a:ext cx="4504116" cy="249620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6087993" y="3314109"/>
            <a:ext cx="907982" cy="644666"/>
            <a:chOff x="1407" y="1098"/>
            <a:chExt cx="800" cy="568"/>
          </a:xfrm>
          <a:solidFill>
            <a:srgbClr val="F5C638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121"/>
          <p:cNvGrpSpPr>
            <a:grpSpLocks noChangeAspect="1"/>
          </p:cNvGrpSpPr>
          <p:nvPr/>
        </p:nvGrpSpPr>
        <p:grpSpPr bwMode="auto">
          <a:xfrm>
            <a:off x="1248102" y="3381640"/>
            <a:ext cx="754758" cy="642396"/>
            <a:chOff x="515" y="3088"/>
            <a:chExt cx="665" cy="566"/>
          </a:xfrm>
          <a:solidFill>
            <a:srgbClr val="DA4818"/>
          </a:solidFill>
        </p:grpSpPr>
        <p:sp>
          <p:nvSpPr>
            <p:cNvPr id="26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32"/>
          <p:cNvGrpSpPr>
            <a:grpSpLocks noChangeAspect="1"/>
          </p:cNvGrpSpPr>
          <p:nvPr/>
        </p:nvGrpSpPr>
        <p:grpSpPr bwMode="auto">
          <a:xfrm>
            <a:off x="8649327" y="3309569"/>
            <a:ext cx="907980" cy="644666"/>
            <a:chOff x="4354" y="1098"/>
            <a:chExt cx="800" cy="568"/>
          </a:xfrm>
          <a:solidFill>
            <a:srgbClr val="F67A3A"/>
          </a:solidFill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59006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2578950" y="3381640"/>
            <a:ext cx="247826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</TotalTime>
  <Words>2435</Words>
  <Application>Microsoft Office PowerPoint</Application>
  <PresentationFormat>自定义</PresentationFormat>
  <Paragraphs>188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53</cp:revision>
  <dcterms:created xsi:type="dcterms:W3CDTF">2015-08-18T02:51:41Z</dcterms:created>
  <dcterms:modified xsi:type="dcterms:W3CDTF">2016-03-21T00:25:58Z</dcterms:modified>
  <cp:category>12sc.taobao.com</cp:category>
  <cp:contentStatus>12sc.taobao.com</cp:contentStatus>
</cp:coreProperties>
</file>