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66" r:id="rId3"/>
    <p:sldId id="259" r:id="rId4"/>
    <p:sldId id="270" r:id="rId5"/>
    <p:sldId id="271" r:id="rId6"/>
    <p:sldId id="273" r:id="rId7"/>
    <p:sldId id="268" r:id="rId8"/>
    <p:sldId id="269" r:id="rId9"/>
    <p:sldId id="272" r:id="rId10"/>
    <p:sldId id="274" r:id="rId11"/>
  </p:sldIdLst>
  <p:sldSz cx="12192000" cy="6858000"/>
  <p:notesSz cx="6858000" cy="9144000"/>
  <p:embeddedFontLst>
    <p:embeddedFont>
      <p:font typeface="Impact" panose="020B0806030902050204" pitchFamily="34" charset="0"/>
      <p:regular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1CA996"/>
    <a:srgbClr val="EE8F4F"/>
    <a:srgbClr val="18A894"/>
    <a:srgbClr val="F9F9F9"/>
    <a:srgbClr val="FFFFFF"/>
    <a:srgbClr val="1AB6A0"/>
    <a:srgbClr val="404040"/>
    <a:srgbClr val="50B5E2"/>
    <a:srgbClr val="667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46285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18A894"/>
              </a:solidFill>
              <a:ln w="19050"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18A894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930044096"/>
        <c:axId val="930044640"/>
      </c:barChart>
      <c:catAx>
        <c:axId val="930044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pPr>
            <a:endParaRPr lang="zh-CN"/>
          </a:p>
        </c:txPr>
        <c:crossAx val="930044640"/>
        <c:crosses val="autoZero"/>
        <c:auto val="0"/>
        <c:lblAlgn val="l"/>
        <c:lblOffset val="100"/>
        <c:noMultiLvlLbl val="0"/>
      </c:catAx>
      <c:valAx>
        <c:axId val="9300446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30044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8A89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30047904"/>
        <c:axId val="930048448"/>
      </c:lineChart>
      <c:catAx>
        <c:axId val="930047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0048448"/>
        <c:crosses val="autoZero"/>
        <c:auto val="1"/>
        <c:lblAlgn val="ctr"/>
        <c:lblOffset val="100"/>
        <c:noMultiLvlLbl val="0"/>
      </c:catAx>
      <c:valAx>
        <c:axId val="930048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0047904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57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562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625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136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224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865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459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8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45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337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798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94884-4451-4C82-82D4-898FEA3E0F9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95BE9-8C37-4A98-B291-31F6D6D48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0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0" y="2644490"/>
            <a:ext cx="12205604" cy="4213510"/>
          </a:xfrm>
          <a:custGeom>
            <a:avLst/>
            <a:gdLst>
              <a:gd name="connsiteX0" fmla="*/ 0 w 12235543"/>
              <a:gd name="connsiteY0" fmla="*/ 0 h 4213510"/>
              <a:gd name="connsiteX1" fmla="*/ 12235543 w 12235543"/>
              <a:gd name="connsiteY1" fmla="*/ 2946843 h 4213510"/>
              <a:gd name="connsiteX2" fmla="*/ 12235543 w 12235543"/>
              <a:gd name="connsiteY2" fmla="*/ 4213510 h 4213510"/>
              <a:gd name="connsiteX3" fmla="*/ 6153150 w 12235543"/>
              <a:gd name="connsiteY3" fmla="*/ 4213510 h 4213510"/>
              <a:gd name="connsiteX4" fmla="*/ 0 w 12235543"/>
              <a:gd name="connsiteY4" fmla="*/ 2960794 h 42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5543" h="4213510">
                <a:moveTo>
                  <a:pt x="0" y="0"/>
                </a:moveTo>
                <a:lnTo>
                  <a:pt x="12235543" y="2946843"/>
                </a:lnTo>
                <a:lnTo>
                  <a:pt x="12235543" y="4213510"/>
                </a:lnTo>
                <a:lnTo>
                  <a:pt x="6153150" y="4213510"/>
                </a:lnTo>
                <a:lnTo>
                  <a:pt x="0" y="2960794"/>
                </a:lnTo>
                <a:close/>
              </a:path>
            </a:pathLst>
          </a:custGeom>
          <a:solidFill>
            <a:srgbClr val="1AB6A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>
            <a:off x="-1" y="2644490"/>
            <a:ext cx="12192001" cy="4213510"/>
          </a:xfrm>
          <a:custGeom>
            <a:avLst/>
            <a:gdLst>
              <a:gd name="connsiteX0" fmla="*/ 0 w 12235543"/>
              <a:gd name="connsiteY0" fmla="*/ 0 h 4213510"/>
              <a:gd name="connsiteX1" fmla="*/ 0 w 12235543"/>
              <a:gd name="connsiteY1" fmla="*/ 4213510 h 4213510"/>
              <a:gd name="connsiteX2" fmla="*/ 13607 w 12235543"/>
              <a:gd name="connsiteY2" fmla="*/ 4213510 h 4213510"/>
              <a:gd name="connsiteX3" fmla="*/ 13607 w 12235543"/>
              <a:gd name="connsiteY3" fmla="*/ 2958024 h 4213510"/>
              <a:gd name="connsiteX4" fmla="*/ 6109606 w 12235543"/>
              <a:gd name="connsiteY4" fmla="*/ 4213510 h 4213510"/>
              <a:gd name="connsiteX5" fmla="*/ 12235543 w 12235543"/>
              <a:gd name="connsiteY5" fmla="*/ 4213510 h 4213510"/>
              <a:gd name="connsiteX6" fmla="*/ 12235543 w 12235543"/>
              <a:gd name="connsiteY6" fmla="*/ 2946843 h 42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5543" h="4213510">
                <a:moveTo>
                  <a:pt x="0" y="0"/>
                </a:moveTo>
                <a:lnTo>
                  <a:pt x="0" y="4213510"/>
                </a:lnTo>
                <a:lnTo>
                  <a:pt x="13607" y="4213510"/>
                </a:lnTo>
                <a:lnTo>
                  <a:pt x="13607" y="2958024"/>
                </a:lnTo>
                <a:lnTo>
                  <a:pt x="6109606" y="4213510"/>
                </a:lnTo>
                <a:lnTo>
                  <a:pt x="12235543" y="4213510"/>
                </a:lnTo>
                <a:lnTo>
                  <a:pt x="12235543" y="2946843"/>
                </a:lnTo>
                <a:close/>
              </a:path>
            </a:pathLst>
          </a:custGeom>
          <a:solidFill>
            <a:srgbClr val="1AB6A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05943" y="1649966"/>
            <a:ext cx="4180115" cy="1862048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86050" y="4116413"/>
            <a:ext cx="6819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商务演示汇报模版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686050" y="5132076"/>
            <a:ext cx="6819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5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" r="1625" b="7725"/>
          <a:stretch/>
        </p:blipFill>
        <p:spPr>
          <a:xfrm>
            <a:off x="-57150" y="0"/>
            <a:ext cx="1224915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57150" y="0"/>
            <a:ext cx="1224915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02756" y="2321004"/>
            <a:ext cx="61864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dirty="0" smtClean="0">
                <a:solidFill>
                  <a:schemeClr val="bg1"/>
                </a:solidFill>
              </a:rPr>
              <a:t>THANKS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127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-28575" y="0"/>
            <a:ext cx="1224915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963024" y="0"/>
            <a:ext cx="3228975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71475" y="3562350"/>
            <a:ext cx="209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PARE ONE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34136" y="3562350"/>
            <a:ext cx="2233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PART THREE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29762" y="3562350"/>
            <a:ext cx="209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PART FOUR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93219" y="0"/>
            <a:ext cx="3202781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433762" y="3562350"/>
            <a:ext cx="209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PART TWO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2025" y="2387679"/>
            <a:ext cx="914400" cy="1107996"/>
            <a:chOff x="962025" y="2387679"/>
            <a:chExt cx="914400" cy="1107996"/>
          </a:xfrm>
        </p:grpSpPr>
        <p:sp>
          <p:nvSpPr>
            <p:cNvPr id="4" name="矩形 3"/>
            <p:cNvSpPr/>
            <p:nvPr/>
          </p:nvSpPr>
          <p:spPr>
            <a:xfrm>
              <a:off x="962025" y="2514600"/>
              <a:ext cx="914400" cy="914400"/>
            </a:xfrm>
            <a:prstGeom prst="rect">
              <a:avLst/>
            </a:prstGeom>
            <a:solidFill>
              <a:srgbClr val="1AB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083469" y="2387679"/>
              <a:ext cx="7239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24312" y="2387679"/>
            <a:ext cx="914400" cy="1107996"/>
            <a:chOff x="4024312" y="2387679"/>
            <a:chExt cx="914400" cy="1107996"/>
          </a:xfrm>
        </p:grpSpPr>
        <p:sp>
          <p:nvSpPr>
            <p:cNvPr id="17" name="矩形 16"/>
            <p:cNvSpPr/>
            <p:nvPr/>
          </p:nvSpPr>
          <p:spPr>
            <a:xfrm>
              <a:off x="4024312" y="2514600"/>
              <a:ext cx="914400" cy="914400"/>
            </a:xfrm>
            <a:prstGeom prst="rect">
              <a:avLst/>
            </a:prstGeom>
            <a:solidFill>
              <a:srgbClr val="1AB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75523" y="2387679"/>
              <a:ext cx="7239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72312" y="2387679"/>
            <a:ext cx="914400" cy="1107996"/>
            <a:chOff x="7072312" y="2387679"/>
            <a:chExt cx="914400" cy="1107996"/>
          </a:xfrm>
        </p:grpSpPr>
        <p:sp>
          <p:nvSpPr>
            <p:cNvPr id="18" name="矩形 17"/>
            <p:cNvSpPr/>
            <p:nvPr/>
          </p:nvSpPr>
          <p:spPr>
            <a:xfrm>
              <a:off x="7072312" y="2514600"/>
              <a:ext cx="914400" cy="914400"/>
            </a:xfrm>
            <a:prstGeom prst="rect">
              <a:avLst/>
            </a:prstGeom>
            <a:solidFill>
              <a:srgbClr val="1AB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27093" y="2387679"/>
              <a:ext cx="7239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20311" y="2387679"/>
            <a:ext cx="914400" cy="1107996"/>
            <a:chOff x="10120311" y="2387679"/>
            <a:chExt cx="914400" cy="1107996"/>
          </a:xfrm>
        </p:grpSpPr>
        <p:sp>
          <p:nvSpPr>
            <p:cNvPr id="19" name="矩形 18"/>
            <p:cNvSpPr/>
            <p:nvPr/>
          </p:nvSpPr>
          <p:spPr>
            <a:xfrm>
              <a:off x="10120311" y="2514600"/>
              <a:ext cx="914400" cy="914400"/>
            </a:xfrm>
            <a:prstGeom prst="rect">
              <a:avLst/>
            </a:prstGeom>
            <a:solidFill>
              <a:srgbClr val="1AB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258421" y="2387679"/>
              <a:ext cx="7239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</a:rPr>
                <a:t>4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25773" y="4147125"/>
            <a:ext cx="20130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479006" y="4147125"/>
            <a:ext cx="20130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82494" y="4147125"/>
            <a:ext cx="20130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607622" y="4147125"/>
            <a:ext cx="20130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758020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/>
      <p:bldP spid="36" grpId="0"/>
      <p:bldP spid="37" grpId="0"/>
      <p:bldP spid="3" grpId="0" animBg="1"/>
      <p:bldP spid="35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" r="1625" b="7725"/>
          <a:stretch/>
        </p:blipFill>
        <p:spPr>
          <a:xfrm>
            <a:off x="-57150" y="0"/>
            <a:ext cx="1224915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57150" y="0"/>
            <a:ext cx="1224915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644353" y="1904977"/>
            <a:ext cx="3040740" cy="2928280"/>
            <a:chOff x="5153024" y="2394835"/>
            <a:chExt cx="2023397" cy="1948563"/>
          </a:xfrm>
        </p:grpSpPr>
        <p:sp>
          <p:nvSpPr>
            <p:cNvPr id="4" name="矩形 3"/>
            <p:cNvSpPr/>
            <p:nvPr/>
          </p:nvSpPr>
          <p:spPr>
            <a:xfrm rot="20715643">
              <a:off x="5153024" y="2394835"/>
              <a:ext cx="1828800" cy="1828800"/>
            </a:xfrm>
            <a:prstGeom prst="rect">
              <a:avLst/>
            </a:prstGeom>
            <a:solidFill>
              <a:srgbClr val="1AB6A0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20990352">
              <a:off x="5347621" y="2514598"/>
              <a:ext cx="1828800" cy="1828800"/>
            </a:xfrm>
            <a:prstGeom prst="rect">
              <a:avLst/>
            </a:prstGeom>
            <a:solidFill>
              <a:srgbClr val="1AB6A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337798" y="2436791"/>
            <a:ext cx="3359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PART ONE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72274" y="3305888"/>
            <a:ext cx="2484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70531" y="3390899"/>
            <a:ext cx="2493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chemeClr val="bg1"/>
                </a:solidFill>
              </a:rPr>
              <a:t>TEXT HERE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7575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235229"/>
            <a:ext cx="12192000" cy="204669"/>
          </a:xfrm>
          <a:prstGeom prst="rect">
            <a:avLst/>
          </a:prstGeom>
          <a:solidFill>
            <a:srgbClr val="1AB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16003" y="4080668"/>
            <a:ext cx="1784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215481"/>
            <a:ext cx="12192000" cy="523220"/>
          </a:xfrm>
          <a:prstGeom prst="rect">
            <a:avLst/>
          </a:prstGeom>
          <a:solidFill>
            <a:srgbClr val="1AB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1651544" y="2068875"/>
            <a:ext cx="1713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042146" y="2068875"/>
            <a:ext cx="1713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435212" y="2068875"/>
            <a:ext cx="1713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14616" y="2068875"/>
            <a:ext cx="1713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41628" y="229769"/>
            <a:ext cx="3567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07628" y="2743203"/>
            <a:ext cx="1184910" cy="1184910"/>
            <a:chOff x="4307628" y="2743203"/>
            <a:chExt cx="1184910" cy="1184910"/>
          </a:xfrm>
        </p:grpSpPr>
        <p:grpSp>
          <p:nvGrpSpPr>
            <p:cNvPr id="38" name="组合 37"/>
            <p:cNvGrpSpPr/>
            <p:nvPr/>
          </p:nvGrpSpPr>
          <p:grpSpPr>
            <a:xfrm>
              <a:off x="4307628" y="2743203"/>
              <a:ext cx="1184910" cy="1184910"/>
              <a:chOff x="4307628" y="2543175"/>
              <a:chExt cx="1184910" cy="1184910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4307628" y="2543175"/>
                <a:ext cx="1184910" cy="1184910"/>
              </a:xfrm>
              <a:prstGeom prst="roundRect">
                <a:avLst>
                  <a:gd name="adj" fmla="val 7514"/>
                </a:avLst>
              </a:prstGeom>
              <a:solidFill>
                <a:schemeClr val="bg1"/>
              </a:soli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460183" y="2695730"/>
                <a:ext cx="879800" cy="879800"/>
              </a:xfrm>
              <a:prstGeom prst="ellipse">
                <a:avLst/>
              </a:prstGeom>
              <a:solidFill>
                <a:srgbClr val="1AB6A0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Freeform 372"/>
            <p:cNvSpPr>
              <a:spLocks/>
            </p:cNvSpPr>
            <p:nvPr/>
          </p:nvSpPr>
          <p:spPr bwMode="auto">
            <a:xfrm>
              <a:off x="4644623" y="3072967"/>
              <a:ext cx="508454" cy="513028"/>
            </a:xfrm>
            <a:custGeom>
              <a:avLst/>
              <a:gdLst>
                <a:gd name="T0" fmla="*/ 282 w 288"/>
                <a:gd name="T1" fmla="*/ 54 h 288"/>
                <a:gd name="T2" fmla="*/ 243 w 288"/>
                <a:gd name="T3" fmla="*/ 79 h 288"/>
                <a:gd name="T4" fmla="*/ 209 w 288"/>
                <a:gd name="T5" fmla="*/ 45 h 288"/>
                <a:gd name="T6" fmla="*/ 233 w 288"/>
                <a:gd name="T7" fmla="*/ 6 h 288"/>
                <a:gd name="T8" fmla="*/ 227 w 288"/>
                <a:gd name="T9" fmla="*/ 0 h 288"/>
                <a:gd name="T10" fmla="*/ 162 w 288"/>
                <a:gd name="T11" fmla="*/ 65 h 288"/>
                <a:gd name="T12" fmla="*/ 167 w 288"/>
                <a:gd name="T13" fmla="*/ 85 h 288"/>
                <a:gd name="T14" fmla="*/ 84 w 288"/>
                <a:gd name="T15" fmla="*/ 168 h 288"/>
                <a:gd name="T16" fmla="*/ 65 w 288"/>
                <a:gd name="T17" fmla="*/ 162 h 288"/>
                <a:gd name="T18" fmla="*/ 0 w 288"/>
                <a:gd name="T19" fmla="*/ 228 h 288"/>
                <a:gd name="T20" fmla="*/ 6 w 288"/>
                <a:gd name="T21" fmla="*/ 234 h 288"/>
                <a:gd name="T22" fmla="*/ 45 w 288"/>
                <a:gd name="T23" fmla="*/ 209 h 288"/>
                <a:gd name="T24" fmla="*/ 79 w 288"/>
                <a:gd name="T25" fmla="*/ 243 h 288"/>
                <a:gd name="T26" fmla="*/ 54 w 288"/>
                <a:gd name="T27" fmla="*/ 282 h 288"/>
                <a:gd name="T28" fmla="*/ 60 w 288"/>
                <a:gd name="T29" fmla="*/ 288 h 288"/>
                <a:gd name="T30" fmla="*/ 125 w 288"/>
                <a:gd name="T31" fmla="*/ 223 h 288"/>
                <a:gd name="T32" fmla="*/ 120 w 288"/>
                <a:gd name="T33" fmla="*/ 204 h 288"/>
                <a:gd name="T34" fmla="*/ 204 w 288"/>
                <a:gd name="T35" fmla="*/ 120 h 288"/>
                <a:gd name="T36" fmla="*/ 222 w 288"/>
                <a:gd name="T37" fmla="*/ 126 h 288"/>
                <a:gd name="T38" fmla="*/ 287 w 288"/>
                <a:gd name="T39" fmla="*/ 60 h 288"/>
                <a:gd name="T40" fmla="*/ 282 w 288"/>
                <a:gd name="T41" fmla="*/ 5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88">
                  <a:moveTo>
                    <a:pt x="282" y="54"/>
                  </a:moveTo>
                  <a:cubicBezTo>
                    <a:pt x="255" y="81"/>
                    <a:pt x="259" y="79"/>
                    <a:pt x="243" y="79"/>
                  </a:cubicBezTo>
                  <a:cubicBezTo>
                    <a:pt x="230" y="79"/>
                    <a:pt x="209" y="58"/>
                    <a:pt x="209" y="45"/>
                  </a:cubicBezTo>
                  <a:cubicBezTo>
                    <a:pt x="209" y="28"/>
                    <a:pt x="206" y="33"/>
                    <a:pt x="233" y="6"/>
                  </a:cubicBezTo>
                  <a:cubicBezTo>
                    <a:pt x="231" y="4"/>
                    <a:pt x="227" y="0"/>
                    <a:pt x="227" y="0"/>
                  </a:cubicBezTo>
                  <a:cubicBezTo>
                    <a:pt x="194" y="1"/>
                    <a:pt x="162" y="32"/>
                    <a:pt x="162" y="65"/>
                  </a:cubicBezTo>
                  <a:cubicBezTo>
                    <a:pt x="162" y="71"/>
                    <a:pt x="164" y="78"/>
                    <a:pt x="167" y="8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78" y="164"/>
                    <a:pt x="71" y="162"/>
                    <a:pt x="65" y="162"/>
                  </a:cubicBezTo>
                  <a:cubicBezTo>
                    <a:pt x="32" y="162"/>
                    <a:pt x="0" y="194"/>
                    <a:pt x="0" y="228"/>
                  </a:cubicBezTo>
                  <a:cubicBezTo>
                    <a:pt x="0" y="228"/>
                    <a:pt x="4" y="231"/>
                    <a:pt x="6" y="234"/>
                  </a:cubicBezTo>
                  <a:cubicBezTo>
                    <a:pt x="33" y="207"/>
                    <a:pt x="28" y="209"/>
                    <a:pt x="45" y="209"/>
                  </a:cubicBezTo>
                  <a:cubicBezTo>
                    <a:pt x="58" y="209"/>
                    <a:pt x="79" y="230"/>
                    <a:pt x="79" y="243"/>
                  </a:cubicBezTo>
                  <a:cubicBezTo>
                    <a:pt x="79" y="260"/>
                    <a:pt x="82" y="255"/>
                    <a:pt x="54" y="282"/>
                  </a:cubicBezTo>
                  <a:cubicBezTo>
                    <a:pt x="56" y="284"/>
                    <a:pt x="60" y="288"/>
                    <a:pt x="60" y="288"/>
                  </a:cubicBezTo>
                  <a:cubicBezTo>
                    <a:pt x="94" y="287"/>
                    <a:pt x="125" y="256"/>
                    <a:pt x="125" y="223"/>
                  </a:cubicBezTo>
                  <a:cubicBezTo>
                    <a:pt x="125" y="217"/>
                    <a:pt x="123" y="210"/>
                    <a:pt x="120" y="204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10" y="124"/>
                    <a:pt x="216" y="126"/>
                    <a:pt x="222" y="126"/>
                  </a:cubicBezTo>
                  <a:cubicBezTo>
                    <a:pt x="256" y="126"/>
                    <a:pt x="288" y="94"/>
                    <a:pt x="287" y="60"/>
                  </a:cubicBezTo>
                  <a:cubicBezTo>
                    <a:pt x="287" y="60"/>
                    <a:pt x="284" y="56"/>
                    <a:pt x="282" y="5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99462" y="2743203"/>
            <a:ext cx="1184910" cy="1184910"/>
            <a:chOff x="6699462" y="2743203"/>
            <a:chExt cx="1184910" cy="1184910"/>
          </a:xfrm>
        </p:grpSpPr>
        <p:grpSp>
          <p:nvGrpSpPr>
            <p:cNvPr id="32" name="组合 31"/>
            <p:cNvGrpSpPr/>
            <p:nvPr/>
          </p:nvGrpSpPr>
          <p:grpSpPr>
            <a:xfrm>
              <a:off x="6699462" y="2743203"/>
              <a:ext cx="1184910" cy="1184910"/>
              <a:chOff x="4724400" y="1581150"/>
              <a:chExt cx="2247900" cy="2247900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4724400" y="1581150"/>
                <a:ext cx="2247900" cy="2247900"/>
              </a:xfrm>
              <a:prstGeom prst="roundRect">
                <a:avLst>
                  <a:gd name="adj" fmla="val 7514"/>
                </a:avLst>
              </a:prstGeom>
              <a:solidFill>
                <a:srgbClr val="FFFFFF"/>
              </a:soli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013813" y="1870563"/>
                <a:ext cx="1669074" cy="1669074"/>
              </a:xfrm>
              <a:prstGeom prst="ellipse">
                <a:avLst/>
              </a:prstGeom>
              <a:solidFill>
                <a:srgbClr val="1AB6A0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Freeform 817"/>
            <p:cNvSpPr>
              <a:spLocks noEditPoints="1"/>
            </p:cNvSpPr>
            <p:nvPr/>
          </p:nvSpPr>
          <p:spPr bwMode="auto">
            <a:xfrm>
              <a:off x="7068872" y="3117048"/>
              <a:ext cx="446088" cy="446088"/>
            </a:xfrm>
            <a:custGeom>
              <a:avLst/>
              <a:gdLst>
                <a:gd name="T0" fmla="*/ 85 w 174"/>
                <a:gd name="T1" fmla="*/ 72 h 174"/>
                <a:gd name="T2" fmla="*/ 119 w 174"/>
                <a:gd name="T3" fmla="*/ 109 h 174"/>
                <a:gd name="T4" fmla="*/ 87 w 174"/>
                <a:gd name="T5" fmla="*/ 0 h 174"/>
                <a:gd name="T6" fmla="*/ 87 w 174"/>
                <a:gd name="T7" fmla="*/ 0 h 174"/>
                <a:gd name="T8" fmla="*/ 129 w 174"/>
                <a:gd name="T9" fmla="*/ 38 h 174"/>
                <a:gd name="T10" fmla="*/ 111 w 174"/>
                <a:gd name="T11" fmla="*/ 36 h 174"/>
                <a:gd name="T12" fmla="*/ 113 w 174"/>
                <a:gd name="T13" fmla="*/ 28 h 174"/>
                <a:gd name="T14" fmla="*/ 103 w 174"/>
                <a:gd name="T15" fmla="*/ 27 h 174"/>
                <a:gd name="T16" fmla="*/ 100 w 174"/>
                <a:gd name="T17" fmla="*/ 30 h 174"/>
                <a:gd name="T18" fmla="*/ 93 w 174"/>
                <a:gd name="T19" fmla="*/ 27 h 174"/>
                <a:gd name="T20" fmla="*/ 82 w 174"/>
                <a:gd name="T21" fmla="*/ 25 h 174"/>
                <a:gd name="T22" fmla="*/ 79 w 174"/>
                <a:gd name="T23" fmla="*/ 25 h 174"/>
                <a:gd name="T24" fmla="*/ 78 w 174"/>
                <a:gd name="T25" fmla="*/ 41 h 174"/>
                <a:gd name="T26" fmla="*/ 87 w 174"/>
                <a:gd name="T27" fmla="*/ 44 h 174"/>
                <a:gd name="T28" fmla="*/ 96 w 174"/>
                <a:gd name="T29" fmla="*/ 32 h 174"/>
                <a:gd name="T30" fmla="*/ 107 w 174"/>
                <a:gd name="T31" fmla="*/ 38 h 174"/>
                <a:gd name="T32" fmla="*/ 98 w 174"/>
                <a:gd name="T33" fmla="*/ 52 h 174"/>
                <a:gd name="T34" fmla="*/ 108 w 174"/>
                <a:gd name="T35" fmla="*/ 54 h 174"/>
                <a:gd name="T36" fmla="*/ 117 w 174"/>
                <a:gd name="T37" fmla="*/ 53 h 174"/>
                <a:gd name="T38" fmla="*/ 104 w 174"/>
                <a:gd name="T39" fmla="*/ 55 h 174"/>
                <a:gd name="T40" fmla="*/ 93 w 174"/>
                <a:gd name="T41" fmla="*/ 64 h 174"/>
                <a:gd name="T42" fmla="*/ 88 w 174"/>
                <a:gd name="T43" fmla="*/ 70 h 174"/>
                <a:gd name="T44" fmla="*/ 72 w 174"/>
                <a:gd name="T45" fmla="*/ 75 h 174"/>
                <a:gd name="T46" fmla="*/ 77 w 174"/>
                <a:gd name="T47" fmla="*/ 89 h 174"/>
                <a:gd name="T48" fmla="*/ 84 w 174"/>
                <a:gd name="T49" fmla="*/ 97 h 174"/>
                <a:gd name="T50" fmla="*/ 100 w 174"/>
                <a:gd name="T51" fmla="*/ 95 h 174"/>
                <a:gd name="T52" fmla="*/ 116 w 174"/>
                <a:gd name="T53" fmla="*/ 102 h 174"/>
                <a:gd name="T54" fmla="*/ 121 w 174"/>
                <a:gd name="T55" fmla="*/ 109 h 174"/>
                <a:gd name="T56" fmla="*/ 137 w 174"/>
                <a:gd name="T57" fmla="*/ 114 h 174"/>
                <a:gd name="T58" fmla="*/ 130 w 174"/>
                <a:gd name="T59" fmla="*/ 132 h 174"/>
                <a:gd name="T60" fmla="*/ 122 w 174"/>
                <a:gd name="T61" fmla="*/ 139 h 174"/>
                <a:gd name="T62" fmla="*/ 113 w 174"/>
                <a:gd name="T63" fmla="*/ 148 h 174"/>
                <a:gd name="T64" fmla="*/ 101 w 174"/>
                <a:gd name="T65" fmla="*/ 161 h 174"/>
                <a:gd name="T66" fmla="*/ 94 w 174"/>
                <a:gd name="T67" fmla="*/ 159 h 174"/>
                <a:gd name="T68" fmla="*/ 97 w 174"/>
                <a:gd name="T69" fmla="*/ 136 h 174"/>
                <a:gd name="T70" fmla="*/ 86 w 174"/>
                <a:gd name="T71" fmla="*/ 114 h 174"/>
                <a:gd name="T72" fmla="*/ 88 w 174"/>
                <a:gd name="T73" fmla="*/ 99 h 174"/>
                <a:gd name="T74" fmla="*/ 75 w 174"/>
                <a:gd name="T75" fmla="*/ 93 h 174"/>
                <a:gd name="T76" fmla="*/ 56 w 174"/>
                <a:gd name="T77" fmla="*/ 82 h 174"/>
                <a:gd name="T78" fmla="*/ 52 w 174"/>
                <a:gd name="T79" fmla="*/ 79 h 174"/>
                <a:gd name="T80" fmla="*/ 40 w 174"/>
                <a:gd name="T81" fmla="*/ 67 h 174"/>
                <a:gd name="T82" fmla="*/ 34 w 174"/>
                <a:gd name="T83" fmla="*/ 46 h 174"/>
                <a:gd name="T84" fmla="*/ 59 w 174"/>
                <a:gd name="T85" fmla="*/ 17 h 174"/>
                <a:gd name="T86" fmla="*/ 55 w 174"/>
                <a:gd name="T87" fmla="*/ 22 h 174"/>
                <a:gd name="T88" fmla="*/ 65 w 174"/>
                <a:gd name="T89" fmla="*/ 21 h 174"/>
                <a:gd name="T90" fmla="*/ 73 w 174"/>
                <a:gd name="T91" fmla="*/ 19 h 174"/>
                <a:gd name="T92" fmla="*/ 76 w 174"/>
                <a:gd name="T93" fmla="*/ 14 h 174"/>
                <a:gd name="T94" fmla="*/ 71 w 174"/>
                <a:gd name="T95" fmla="*/ 11 h 174"/>
                <a:gd name="T96" fmla="*/ 96 w 174"/>
                <a:gd name="T97" fmla="*/ 12 h 174"/>
                <a:gd name="T98" fmla="*/ 102 w 174"/>
                <a:gd name="T99" fmla="*/ 11 h 174"/>
                <a:gd name="T100" fmla="*/ 158 w 174"/>
                <a:gd name="T101" fmla="*/ 64 h 174"/>
                <a:gd name="T102" fmla="*/ 163 w 174"/>
                <a:gd name="T103" fmla="*/ 72 h 174"/>
                <a:gd name="T104" fmla="*/ 157 w 174"/>
                <a:gd name="T105" fmla="*/ 69 h 174"/>
                <a:gd name="T106" fmla="*/ 154 w 174"/>
                <a:gd name="T107" fmla="*/ 100 h 174"/>
                <a:gd name="T108" fmla="*/ 156 w 174"/>
                <a:gd name="T109" fmla="*/ 84 h 174"/>
                <a:gd name="T110" fmla="*/ 164 w 174"/>
                <a:gd name="T111" fmla="*/ 8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4" h="174">
                  <a:moveTo>
                    <a:pt x="85" y="72"/>
                  </a:move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lose/>
                  <a:moveTo>
                    <a:pt x="119" y="109"/>
                  </a:move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9" y="109"/>
                    <a:pt x="119" y="109"/>
                  </a:cubicBezTo>
                  <a:close/>
                  <a:moveTo>
                    <a:pt x="120" y="109"/>
                  </a:move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9" y="109"/>
                    <a:pt x="120" y="109"/>
                  </a:cubicBezTo>
                  <a:close/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4" y="135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close/>
                  <a:moveTo>
                    <a:pt x="143" y="34"/>
                  </a:moveTo>
                  <a:cubicBezTo>
                    <a:pt x="140" y="34"/>
                    <a:pt x="138" y="34"/>
                    <a:pt x="135" y="36"/>
                  </a:cubicBezTo>
                  <a:cubicBezTo>
                    <a:pt x="134" y="36"/>
                    <a:pt x="134" y="37"/>
                    <a:pt x="132" y="37"/>
                  </a:cubicBezTo>
                  <a:cubicBezTo>
                    <a:pt x="131" y="38"/>
                    <a:pt x="130" y="37"/>
                    <a:pt x="129" y="38"/>
                  </a:cubicBezTo>
                  <a:cubicBezTo>
                    <a:pt x="125" y="39"/>
                    <a:pt x="126" y="48"/>
                    <a:pt x="120" y="46"/>
                  </a:cubicBezTo>
                  <a:cubicBezTo>
                    <a:pt x="118" y="46"/>
                    <a:pt x="116" y="43"/>
                    <a:pt x="115" y="41"/>
                  </a:cubicBezTo>
                  <a:cubicBezTo>
                    <a:pt x="114" y="39"/>
                    <a:pt x="112" y="38"/>
                    <a:pt x="113" y="36"/>
                  </a:cubicBezTo>
                  <a:cubicBezTo>
                    <a:pt x="113" y="36"/>
                    <a:pt x="112" y="36"/>
                    <a:pt x="111" y="36"/>
                  </a:cubicBezTo>
                  <a:cubicBezTo>
                    <a:pt x="112" y="34"/>
                    <a:pt x="115" y="34"/>
                    <a:pt x="116" y="33"/>
                  </a:cubicBezTo>
                  <a:cubicBezTo>
                    <a:pt x="117" y="31"/>
                    <a:pt x="112" y="31"/>
                    <a:pt x="111" y="30"/>
                  </a:cubicBezTo>
                  <a:cubicBezTo>
                    <a:pt x="113" y="29"/>
                    <a:pt x="113" y="31"/>
                    <a:pt x="115" y="31"/>
                  </a:cubicBezTo>
                  <a:cubicBezTo>
                    <a:pt x="116" y="30"/>
                    <a:pt x="114" y="28"/>
                    <a:pt x="113" y="28"/>
                  </a:cubicBezTo>
                  <a:cubicBezTo>
                    <a:pt x="113" y="28"/>
                    <a:pt x="108" y="30"/>
                    <a:pt x="111" y="27"/>
                  </a:cubicBezTo>
                  <a:cubicBezTo>
                    <a:pt x="107" y="25"/>
                    <a:pt x="104" y="22"/>
                    <a:pt x="100" y="20"/>
                  </a:cubicBezTo>
                  <a:cubicBezTo>
                    <a:pt x="100" y="23"/>
                    <a:pt x="105" y="24"/>
                    <a:pt x="107" y="25"/>
                  </a:cubicBezTo>
                  <a:cubicBezTo>
                    <a:pt x="106" y="26"/>
                    <a:pt x="105" y="28"/>
                    <a:pt x="103" y="27"/>
                  </a:cubicBezTo>
                  <a:cubicBezTo>
                    <a:pt x="102" y="27"/>
                    <a:pt x="103" y="25"/>
                    <a:pt x="101" y="25"/>
                  </a:cubicBezTo>
                  <a:cubicBezTo>
                    <a:pt x="100" y="28"/>
                    <a:pt x="104" y="27"/>
                    <a:pt x="104" y="29"/>
                  </a:cubicBezTo>
                  <a:cubicBezTo>
                    <a:pt x="104" y="31"/>
                    <a:pt x="103" y="30"/>
                    <a:pt x="102" y="30"/>
                  </a:cubicBezTo>
                  <a:cubicBezTo>
                    <a:pt x="102" y="30"/>
                    <a:pt x="100" y="29"/>
                    <a:pt x="100" y="30"/>
                  </a:cubicBezTo>
                  <a:cubicBezTo>
                    <a:pt x="100" y="31"/>
                    <a:pt x="102" y="30"/>
                    <a:pt x="103" y="32"/>
                  </a:cubicBezTo>
                  <a:cubicBezTo>
                    <a:pt x="100" y="32"/>
                    <a:pt x="99" y="31"/>
                    <a:pt x="96" y="29"/>
                  </a:cubicBezTo>
                  <a:cubicBezTo>
                    <a:pt x="94" y="28"/>
                    <a:pt x="93" y="28"/>
                    <a:pt x="90" y="28"/>
                  </a:cubicBezTo>
                  <a:cubicBezTo>
                    <a:pt x="90" y="28"/>
                    <a:pt x="92" y="27"/>
                    <a:pt x="93" y="27"/>
                  </a:cubicBezTo>
                  <a:cubicBezTo>
                    <a:pt x="93" y="26"/>
                    <a:pt x="95" y="25"/>
                    <a:pt x="95" y="24"/>
                  </a:cubicBezTo>
                  <a:cubicBezTo>
                    <a:pt x="95" y="23"/>
                    <a:pt x="95" y="23"/>
                    <a:pt x="93" y="22"/>
                  </a:cubicBezTo>
                  <a:cubicBezTo>
                    <a:pt x="92" y="21"/>
                    <a:pt x="90" y="19"/>
                    <a:pt x="89" y="19"/>
                  </a:cubicBezTo>
                  <a:cubicBezTo>
                    <a:pt x="83" y="18"/>
                    <a:pt x="87" y="24"/>
                    <a:pt x="82" y="25"/>
                  </a:cubicBezTo>
                  <a:cubicBezTo>
                    <a:pt x="82" y="25"/>
                    <a:pt x="83" y="25"/>
                    <a:pt x="83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1" y="25"/>
                    <a:pt x="79" y="25"/>
                    <a:pt x="79" y="25"/>
                  </a:cubicBezTo>
                  <a:cubicBezTo>
                    <a:pt x="78" y="26"/>
                    <a:pt x="78" y="27"/>
                    <a:pt x="78" y="28"/>
                  </a:cubicBezTo>
                  <a:cubicBezTo>
                    <a:pt x="77" y="29"/>
                    <a:pt x="75" y="29"/>
                    <a:pt x="74" y="30"/>
                  </a:cubicBezTo>
                  <a:cubicBezTo>
                    <a:pt x="73" y="31"/>
                    <a:pt x="71" y="32"/>
                    <a:pt x="70" y="34"/>
                  </a:cubicBezTo>
                  <a:cubicBezTo>
                    <a:pt x="68" y="38"/>
                    <a:pt x="75" y="39"/>
                    <a:pt x="78" y="41"/>
                  </a:cubicBezTo>
                  <a:cubicBezTo>
                    <a:pt x="80" y="41"/>
                    <a:pt x="84" y="42"/>
                    <a:pt x="84" y="43"/>
                  </a:cubicBezTo>
                  <a:cubicBezTo>
                    <a:pt x="85" y="44"/>
                    <a:pt x="83" y="46"/>
                    <a:pt x="85" y="47"/>
                  </a:cubicBezTo>
                  <a:cubicBezTo>
                    <a:pt x="86" y="47"/>
                    <a:pt x="87" y="47"/>
                    <a:pt x="88" y="46"/>
                  </a:cubicBezTo>
                  <a:cubicBezTo>
                    <a:pt x="89" y="45"/>
                    <a:pt x="88" y="45"/>
                    <a:pt x="87" y="44"/>
                  </a:cubicBezTo>
                  <a:cubicBezTo>
                    <a:pt x="87" y="42"/>
                    <a:pt x="88" y="43"/>
                    <a:pt x="89" y="42"/>
                  </a:cubicBezTo>
                  <a:cubicBezTo>
                    <a:pt x="91" y="40"/>
                    <a:pt x="90" y="40"/>
                    <a:pt x="90" y="37"/>
                  </a:cubicBezTo>
                  <a:cubicBezTo>
                    <a:pt x="89" y="36"/>
                    <a:pt x="88" y="33"/>
                    <a:pt x="89" y="32"/>
                  </a:cubicBezTo>
                  <a:cubicBezTo>
                    <a:pt x="91" y="30"/>
                    <a:pt x="94" y="32"/>
                    <a:pt x="96" y="32"/>
                  </a:cubicBezTo>
                  <a:cubicBezTo>
                    <a:pt x="97" y="33"/>
                    <a:pt x="98" y="35"/>
                    <a:pt x="99" y="36"/>
                  </a:cubicBezTo>
                  <a:cubicBezTo>
                    <a:pt x="99" y="36"/>
                    <a:pt x="100" y="37"/>
                    <a:pt x="101" y="37"/>
                  </a:cubicBezTo>
                  <a:cubicBezTo>
                    <a:pt x="103" y="37"/>
                    <a:pt x="102" y="36"/>
                    <a:pt x="103" y="35"/>
                  </a:cubicBezTo>
                  <a:cubicBezTo>
                    <a:pt x="105" y="33"/>
                    <a:pt x="106" y="36"/>
                    <a:pt x="107" y="38"/>
                  </a:cubicBezTo>
                  <a:cubicBezTo>
                    <a:pt x="108" y="40"/>
                    <a:pt x="108" y="41"/>
                    <a:pt x="110" y="42"/>
                  </a:cubicBezTo>
                  <a:cubicBezTo>
                    <a:pt x="111" y="42"/>
                    <a:pt x="114" y="45"/>
                    <a:pt x="113" y="46"/>
                  </a:cubicBezTo>
                  <a:cubicBezTo>
                    <a:pt x="113" y="47"/>
                    <a:pt x="110" y="48"/>
                    <a:pt x="109" y="49"/>
                  </a:cubicBezTo>
                  <a:cubicBezTo>
                    <a:pt x="105" y="50"/>
                    <a:pt x="99" y="47"/>
                    <a:pt x="98" y="52"/>
                  </a:cubicBezTo>
                  <a:cubicBezTo>
                    <a:pt x="99" y="52"/>
                    <a:pt x="103" y="49"/>
                    <a:pt x="104" y="50"/>
                  </a:cubicBezTo>
                  <a:cubicBezTo>
                    <a:pt x="105" y="51"/>
                    <a:pt x="104" y="52"/>
                    <a:pt x="104" y="53"/>
                  </a:cubicBezTo>
                  <a:cubicBezTo>
                    <a:pt x="105" y="55"/>
                    <a:pt x="106" y="54"/>
                    <a:pt x="108" y="53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10" y="53"/>
                    <a:pt x="110" y="53"/>
                    <a:pt x="111" y="51"/>
                  </a:cubicBezTo>
                  <a:cubicBezTo>
                    <a:pt x="111" y="50"/>
                    <a:pt x="112" y="49"/>
                    <a:pt x="112" y="48"/>
                  </a:cubicBezTo>
                  <a:cubicBezTo>
                    <a:pt x="114" y="47"/>
                    <a:pt x="114" y="48"/>
                    <a:pt x="115" y="49"/>
                  </a:cubicBezTo>
                  <a:cubicBezTo>
                    <a:pt x="115" y="49"/>
                    <a:pt x="118" y="53"/>
                    <a:pt x="117" y="53"/>
                  </a:cubicBezTo>
                  <a:cubicBezTo>
                    <a:pt x="114" y="52"/>
                    <a:pt x="111" y="52"/>
                    <a:pt x="109" y="54"/>
                  </a:cubicBezTo>
                  <a:cubicBezTo>
                    <a:pt x="107" y="55"/>
                    <a:pt x="106" y="56"/>
                    <a:pt x="104" y="57"/>
                  </a:cubicBezTo>
                  <a:cubicBezTo>
                    <a:pt x="104" y="57"/>
                    <a:pt x="101" y="57"/>
                    <a:pt x="101" y="57"/>
                  </a:cubicBezTo>
                  <a:cubicBezTo>
                    <a:pt x="102" y="56"/>
                    <a:pt x="104" y="55"/>
                    <a:pt x="104" y="55"/>
                  </a:cubicBezTo>
                  <a:cubicBezTo>
                    <a:pt x="102" y="54"/>
                    <a:pt x="101" y="55"/>
                    <a:pt x="99" y="57"/>
                  </a:cubicBezTo>
                  <a:cubicBezTo>
                    <a:pt x="98" y="57"/>
                    <a:pt x="97" y="59"/>
                    <a:pt x="96" y="60"/>
                  </a:cubicBezTo>
                  <a:cubicBezTo>
                    <a:pt x="95" y="60"/>
                    <a:pt x="94" y="61"/>
                    <a:pt x="94" y="61"/>
                  </a:cubicBezTo>
                  <a:cubicBezTo>
                    <a:pt x="93" y="62"/>
                    <a:pt x="93" y="63"/>
                    <a:pt x="93" y="64"/>
                  </a:cubicBezTo>
                  <a:cubicBezTo>
                    <a:pt x="92" y="64"/>
                    <a:pt x="91" y="64"/>
                    <a:pt x="91" y="64"/>
                  </a:cubicBezTo>
                  <a:cubicBezTo>
                    <a:pt x="90" y="65"/>
                    <a:pt x="91" y="66"/>
                    <a:pt x="91" y="67"/>
                  </a:cubicBezTo>
                  <a:cubicBezTo>
                    <a:pt x="91" y="68"/>
                    <a:pt x="88" y="69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7" y="70"/>
                    <a:pt x="86" y="71"/>
                    <a:pt x="85" y="72"/>
                  </a:cubicBezTo>
                  <a:cubicBezTo>
                    <a:pt x="86" y="74"/>
                    <a:pt x="87" y="77"/>
                    <a:pt x="86" y="78"/>
                  </a:cubicBezTo>
                  <a:cubicBezTo>
                    <a:pt x="85" y="81"/>
                    <a:pt x="84" y="76"/>
                    <a:pt x="83" y="75"/>
                  </a:cubicBezTo>
                  <a:cubicBezTo>
                    <a:pt x="81" y="72"/>
                    <a:pt x="76" y="74"/>
                    <a:pt x="72" y="75"/>
                  </a:cubicBezTo>
                  <a:cubicBezTo>
                    <a:pt x="68" y="75"/>
                    <a:pt x="64" y="80"/>
                    <a:pt x="67" y="85"/>
                  </a:cubicBezTo>
                  <a:cubicBezTo>
                    <a:pt x="68" y="87"/>
                    <a:pt x="70" y="88"/>
                    <a:pt x="72" y="87"/>
                  </a:cubicBezTo>
                  <a:cubicBezTo>
                    <a:pt x="75" y="87"/>
                    <a:pt x="75" y="84"/>
                    <a:pt x="77" y="84"/>
                  </a:cubicBezTo>
                  <a:cubicBezTo>
                    <a:pt x="81" y="84"/>
                    <a:pt x="77" y="87"/>
                    <a:pt x="77" y="89"/>
                  </a:cubicBezTo>
                  <a:cubicBezTo>
                    <a:pt x="77" y="90"/>
                    <a:pt x="77" y="90"/>
                    <a:pt x="79" y="90"/>
                  </a:cubicBezTo>
                  <a:cubicBezTo>
                    <a:pt x="80" y="91"/>
                    <a:pt x="81" y="90"/>
                    <a:pt x="82" y="91"/>
                  </a:cubicBezTo>
                  <a:cubicBezTo>
                    <a:pt x="82" y="91"/>
                    <a:pt x="82" y="93"/>
                    <a:pt x="83" y="92"/>
                  </a:cubicBezTo>
                  <a:cubicBezTo>
                    <a:pt x="82" y="93"/>
                    <a:pt x="82" y="96"/>
                    <a:pt x="84" y="97"/>
                  </a:cubicBezTo>
                  <a:cubicBezTo>
                    <a:pt x="85" y="98"/>
                    <a:pt x="87" y="97"/>
                    <a:pt x="89" y="98"/>
                  </a:cubicBezTo>
                  <a:cubicBezTo>
                    <a:pt x="92" y="99"/>
                    <a:pt x="90" y="98"/>
                    <a:pt x="93" y="96"/>
                  </a:cubicBezTo>
                  <a:cubicBezTo>
                    <a:pt x="95" y="95"/>
                    <a:pt x="95" y="96"/>
                    <a:pt x="97" y="96"/>
                  </a:cubicBezTo>
                  <a:cubicBezTo>
                    <a:pt x="98" y="96"/>
                    <a:pt x="98" y="95"/>
                    <a:pt x="100" y="95"/>
                  </a:cubicBezTo>
                  <a:cubicBezTo>
                    <a:pt x="101" y="95"/>
                    <a:pt x="101" y="96"/>
                    <a:pt x="103" y="97"/>
                  </a:cubicBezTo>
                  <a:cubicBezTo>
                    <a:pt x="103" y="97"/>
                    <a:pt x="104" y="96"/>
                    <a:pt x="105" y="96"/>
                  </a:cubicBezTo>
                  <a:cubicBezTo>
                    <a:pt x="107" y="97"/>
                    <a:pt x="109" y="98"/>
                    <a:pt x="111" y="100"/>
                  </a:cubicBezTo>
                  <a:cubicBezTo>
                    <a:pt x="113" y="101"/>
                    <a:pt x="114" y="101"/>
                    <a:pt x="116" y="102"/>
                  </a:cubicBezTo>
                  <a:cubicBezTo>
                    <a:pt x="118" y="102"/>
                    <a:pt x="120" y="104"/>
                    <a:pt x="120" y="106"/>
                  </a:cubicBezTo>
                  <a:cubicBezTo>
                    <a:pt x="120" y="106"/>
                    <a:pt x="119" y="108"/>
                    <a:pt x="119" y="109"/>
                  </a:cubicBezTo>
                  <a:cubicBezTo>
                    <a:pt x="119" y="109"/>
                    <a:pt x="122" y="108"/>
                    <a:pt x="123" y="108"/>
                  </a:cubicBezTo>
                  <a:cubicBezTo>
                    <a:pt x="122" y="109"/>
                    <a:pt x="121" y="110"/>
                    <a:pt x="121" y="109"/>
                  </a:cubicBezTo>
                  <a:cubicBezTo>
                    <a:pt x="121" y="110"/>
                    <a:pt x="122" y="110"/>
                    <a:pt x="122" y="111"/>
                  </a:cubicBezTo>
                  <a:cubicBezTo>
                    <a:pt x="123" y="108"/>
                    <a:pt x="125" y="109"/>
                    <a:pt x="126" y="110"/>
                  </a:cubicBezTo>
                  <a:cubicBezTo>
                    <a:pt x="128" y="111"/>
                    <a:pt x="130" y="111"/>
                    <a:pt x="132" y="111"/>
                  </a:cubicBezTo>
                  <a:cubicBezTo>
                    <a:pt x="133" y="112"/>
                    <a:pt x="136" y="113"/>
                    <a:pt x="137" y="114"/>
                  </a:cubicBezTo>
                  <a:cubicBezTo>
                    <a:pt x="138" y="115"/>
                    <a:pt x="138" y="117"/>
                    <a:pt x="137" y="119"/>
                  </a:cubicBezTo>
                  <a:cubicBezTo>
                    <a:pt x="135" y="121"/>
                    <a:pt x="134" y="121"/>
                    <a:pt x="133" y="123"/>
                  </a:cubicBezTo>
                  <a:cubicBezTo>
                    <a:pt x="132" y="125"/>
                    <a:pt x="133" y="127"/>
                    <a:pt x="132" y="129"/>
                  </a:cubicBezTo>
                  <a:cubicBezTo>
                    <a:pt x="132" y="131"/>
                    <a:pt x="131" y="130"/>
                    <a:pt x="130" y="132"/>
                  </a:cubicBezTo>
                  <a:cubicBezTo>
                    <a:pt x="128" y="133"/>
                    <a:pt x="130" y="133"/>
                    <a:pt x="128" y="134"/>
                  </a:cubicBezTo>
                  <a:cubicBezTo>
                    <a:pt x="126" y="135"/>
                    <a:pt x="124" y="134"/>
                    <a:pt x="123" y="137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7"/>
                    <a:pt x="122" y="138"/>
                    <a:pt x="122" y="139"/>
                  </a:cubicBezTo>
                  <a:cubicBezTo>
                    <a:pt x="121" y="140"/>
                    <a:pt x="121" y="141"/>
                    <a:pt x="120" y="142"/>
                  </a:cubicBezTo>
                  <a:cubicBezTo>
                    <a:pt x="119" y="143"/>
                    <a:pt x="115" y="148"/>
                    <a:pt x="115" y="147"/>
                  </a:cubicBezTo>
                  <a:cubicBezTo>
                    <a:pt x="115" y="147"/>
                    <a:pt x="112" y="148"/>
                    <a:pt x="112" y="147"/>
                  </a:cubicBezTo>
                  <a:cubicBezTo>
                    <a:pt x="112" y="148"/>
                    <a:pt x="112" y="148"/>
                    <a:pt x="113" y="148"/>
                  </a:cubicBezTo>
                  <a:cubicBezTo>
                    <a:pt x="112" y="152"/>
                    <a:pt x="110" y="153"/>
                    <a:pt x="106" y="153"/>
                  </a:cubicBezTo>
                  <a:cubicBezTo>
                    <a:pt x="107" y="155"/>
                    <a:pt x="105" y="154"/>
                    <a:pt x="104" y="155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9"/>
                    <a:pt x="101" y="161"/>
                    <a:pt x="101" y="161"/>
                  </a:cubicBezTo>
                  <a:cubicBezTo>
                    <a:pt x="101" y="162"/>
                    <a:pt x="102" y="162"/>
                    <a:pt x="102" y="163"/>
                  </a:cubicBezTo>
                  <a:cubicBezTo>
                    <a:pt x="99" y="163"/>
                    <a:pt x="96" y="164"/>
                    <a:pt x="93" y="164"/>
                  </a:cubicBezTo>
                  <a:cubicBezTo>
                    <a:pt x="94" y="163"/>
                    <a:pt x="94" y="163"/>
                    <a:pt x="92" y="163"/>
                  </a:cubicBezTo>
                  <a:cubicBezTo>
                    <a:pt x="93" y="161"/>
                    <a:pt x="94" y="161"/>
                    <a:pt x="94" y="159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5" y="156"/>
                    <a:pt x="95" y="157"/>
                    <a:pt x="94" y="155"/>
                  </a:cubicBezTo>
                  <a:cubicBezTo>
                    <a:pt x="94" y="152"/>
                    <a:pt x="95" y="151"/>
                    <a:pt x="96" y="147"/>
                  </a:cubicBezTo>
                  <a:cubicBezTo>
                    <a:pt x="97" y="144"/>
                    <a:pt x="97" y="139"/>
                    <a:pt x="97" y="136"/>
                  </a:cubicBezTo>
                  <a:cubicBezTo>
                    <a:pt x="98" y="134"/>
                    <a:pt x="98" y="130"/>
                    <a:pt x="98" y="129"/>
                  </a:cubicBezTo>
                  <a:cubicBezTo>
                    <a:pt x="97" y="127"/>
                    <a:pt x="94" y="125"/>
                    <a:pt x="92" y="124"/>
                  </a:cubicBezTo>
                  <a:cubicBezTo>
                    <a:pt x="90" y="122"/>
                    <a:pt x="89" y="120"/>
                    <a:pt x="88" y="118"/>
                  </a:cubicBezTo>
                  <a:cubicBezTo>
                    <a:pt x="87" y="117"/>
                    <a:pt x="86" y="116"/>
                    <a:pt x="86" y="114"/>
                  </a:cubicBezTo>
                  <a:cubicBezTo>
                    <a:pt x="85" y="112"/>
                    <a:pt x="86" y="113"/>
                    <a:pt x="86" y="112"/>
                  </a:cubicBezTo>
                  <a:cubicBezTo>
                    <a:pt x="86" y="110"/>
                    <a:pt x="86" y="109"/>
                    <a:pt x="86" y="107"/>
                  </a:cubicBezTo>
                  <a:cubicBezTo>
                    <a:pt x="87" y="106"/>
                    <a:pt x="89" y="105"/>
                    <a:pt x="89" y="103"/>
                  </a:cubicBezTo>
                  <a:cubicBezTo>
                    <a:pt x="90" y="101"/>
                    <a:pt x="89" y="99"/>
                    <a:pt x="88" y="99"/>
                  </a:cubicBezTo>
                  <a:cubicBezTo>
                    <a:pt x="87" y="99"/>
                    <a:pt x="86" y="99"/>
                    <a:pt x="85" y="99"/>
                  </a:cubicBezTo>
                  <a:cubicBezTo>
                    <a:pt x="84" y="99"/>
                    <a:pt x="82" y="98"/>
                    <a:pt x="81" y="97"/>
                  </a:cubicBezTo>
                  <a:cubicBezTo>
                    <a:pt x="80" y="96"/>
                    <a:pt x="79" y="94"/>
                    <a:pt x="78" y="93"/>
                  </a:cubicBezTo>
                  <a:cubicBezTo>
                    <a:pt x="77" y="93"/>
                    <a:pt x="76" y="93"/>
                    <a:pt x="75" y="93"/>
                  </a:cubicBezTo>
                  <a:cubicBezTo>
                    <a:pt x="73" y="92"/>
                    <a:pt x="72" y="91"/>
                    <a:pt x="71" y="90"/>
                  </a:cubicBezTo>
                  <a:cubicBezTo>
                    <a:pt x="70" y="89"/>
                    <a:pt x="69" y="90"/>
                    <a:pt x="67" y="90"/>
                  </a:cubicBezTo>
                  <a:cubicBezTo>
                    <a:pt x="65" y="90"/>
                    <a:pt x="63" y="88"/>
                    <a:pt x="62" y="88"/>
                  </a:cubicBezTo>
                  <a:cubicBezTo>
                    <a:pt x="59" y="87"/>
                    <a:pt x="57" y="85"/>
                    <a:pt x="56" y="82"/>
                  </a:cubicBezTo>
                  <a:cubicBezTo>
                    <a:pt x="55" y="80"/>
                    <a:pt x="54" y="79"/>
                    <a:pt x="52" y="77"/>
                  </a:cubicBezTo>
                  <a:cubicBezTo>
                    <a:pt x="51" y="75"/>
                    <a:pt x="50" y="73"/>
                    <a:pt x="47" y="72"/>
                  </a:cubicBezTo>
                  <a:cubicBezTo>
                    <a:pt x="47" y="72"/>
                    <a:pt x="48" y="74"/>
                    <a:pt x="48" y="75"/>
                  </a:cubicBezTo>
                  <a:cubicBezTo>
                    <a:pt x="49" y="76"/>
                    <a:pt x="50" y="78"/>
                    <a:pt x="52" y="79"/>
                  </a:cubicBezTo>
                  <a:cubicBezTo>
                    <a:pt x="53" y="82"/>
                    <a:pt x="52" y="82"/>
                    <a:pt x="51" y="80"/>
                  </a:cubicBezTo>
                  <a:cubicBezTo>
                    <a:pt x="49" y="77"/>
                    <a:pt x="47" y="75"/>
                    <a:pt x="45" y="72"/>
                  </a:cubicBezTo>
                  <a:cubicBezTo>
                    <a:pt x="44" y="71"/>
                    <a:pt x="45" y="70"/>
                    <a:pt x="44" y="69"/>
                  </a:cubicBezTo>
                  <a:cubicBezTo>
                    <a:pt x="43" y="68"/>
                    <a:pt x="41" y="68"/>
                    <a:pt x="40" y="67"/>
                  </a:cubicBezTo>
                  <a:cubicBezTo>
                    <a:pt x="37" y="64"/>
                    <a:pt x="36" y="59"/>
                    <a:pt x="36" y="55"/>
                  </a:cubicBezTo>
                  <a:cubicBezTo>
                    <a:pt x="36" y="53"/>
                    <a:pt x="37" y="52"/>
                    <a:pt x="37" y="51"/>
                  </a:cubicBezTo>
                  <a:cubicBezTo>
                    <a:pt x="37" y="49"/>
                    <a:pt x="36" y="48"/>
                    <a:pt x="35" y="48"/>
                  </a:cubicBezTo>
                  <a:cubicBezTo>
                    <a:pt x="35" y="47"/>
                    <a:pt x="34" y="46"/>
                    <a:pt x="34" y="46"/>
                  </a:cubicBezTo>
                  <a:cubicBezTo>
                    <a:pt x="33" y="45"/>
                    <a:pt x="32" y="43"/>
                    <a:pt x="31" y="42"/>
                  </a:cubicBezTo>
                  <a:cubicBezTo>
                    <a:pt x="30" y="41"/>
                    <a:pt x="28" y="40"/>
                    <a:pt x="27" y="39"/>
                  </a:cubicBezTo>
                  <a:cubicBezTo>
                    <a:pt x="35" y="29"/>
                    <a:pt x="46" y="20"/>
                    <a:pt x="58" y="15"/>
                  </a:cubicBezTo>
                  <a:cubicBezTo>
                    <a:pt x="58" y="16"/>
                    <a:pt x="58" y="17"/>
                    <a:pt x="59" y="17"/>
                  </a:cubicBezTo>
                  <a:cubicBezTo>
                    <a:pt x="60" y="19"/>
                    <a:pt x="61" y="19"/>
                    <a:pt x="63" y="19"/>
                  </a:cubicBezTo>
                  <a:cubicBezTo>
                    <a:pt x="62" y="21"/>
                    <a:pt x="60" y="21"/>
                    <a:pt x="58" y="21"/>
                  </a:cubicBezTo>
                  <a:cubicBezTo>
                    <a:pt x="56" y="21"/>
                    <a:pt x="53" y="20"/>
                    <a:pt x="52" y="22"/>
                  </a:cubicBezTo>
                  <a:cubicBezTo>
                    <a:pt x="53" y="23"/>
                    <a:pt x="55" y="25"/>
                    <a:pt x="55" y="22"/>
                  </a:cubicBezTo>
                  <a:cubicBezTo>
                    <a:pt x="57" y="22"/>
                    <a:pt x="59" y="22"/>
                    <a:pt x="61" y="23"/>
                  </a:cubicBezTo>
                  <a:cubicBezTo>
                    <a:pt x="62" y="23"/>
                    <a:pt x="65" y="24"/>
                    <a:pt x="65" y="23"/>
                  </a:cubicBezTo>
                  <a:cubicBezTo>
                    <a:pt x="66" y="23"/>
                    <a:pt x="66" y="21"/>
                    <a:pt x="66" y="21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6" y="19"/>
                    <a:pt x="67" y="20"/>
                    <a:pt x="69" y="21"/>
                  </a:cubicBezTo>
                  <a:cubicBezTo>
                    <a:pt x="67" y="22"/>
                    <a:pt x="68" y="25"/>
                    <a:pt x="70" y="23"/>
                  </a:cubicBezTo>
                  <a:cubicBezTo>
                    <a:pt x="72" y="21"/>
                    <a:pt x="70" y="20"/>
                    <a:pt x="68" y="19"/>
                  </a:cubicBezTo>
                  <a:cubicBezTo>
                    <a:pt x="70" y="16"/>
                    <a:pt x="71" y="16"/>
                    <a:pt x="73" y="19"/>
                  </a:cubicBezTo>
                  <a:cubicBezTo>
                    <a:pt x="73" y="17"/>
                    <a:pt x="74" y="18"/>
                    <a:pt x="76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5" y="17"/>
                    <a:pt x="74" y="17"/>
                    <a:pt x="74" y="17"/>
                  </a:cubicBezTo>
                  <a:cubicBezTo>
                    <a:pt x="75" y="15"/>
                    <a:pt x="74" y="14"/>
                    <a:pt x="76" y="14"/>
                  </a:cubicBezTo>
                  <a:cubicBezTo>
                    <a:pt x="78" y="13"/>
                    <a:pt x="83" y="13"/>
                    <a:pt x="83" y="12"/>
                  </a:cubicBezTo>
                  <a:cubicBezTo>
                    <a:pt x="80" y="13"/>
                    <a:pt x="76" y="13"/>
                    <a:pt x="73" y="14"/>
                  </a:cubicBezTo>
                  <a:cubicBezTo>
                    <a:pt x="72" y="15"/>
                    <a:pt x="70" y="17"/>
                    <a:pt x="69" y="16"/>
                  </a:cubicBezTo>
                  <a:cubicBezTo>
                    <a:pt x="68" y="14"/>
                    <a:pt x="70" y="12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6" y="10"/>
                    <a:pt x="81" y="10"/>
                    <a:pt x="87" y="10"/>
                  </a:cubicBezTo>
                  <a:cubicBezTo>
                    <a:pt x="91" y="10"/>
                    <a:pt x="94" y="10"/>
                    <a:pt x="98" y="10"/>
                  </a:cubicBezTo>
                  <a:cubicBezTo>
                    <a:pt x="96" y="11"/>
                    <a:pt x="97" y="11"/>
                    <a:pt x="96" y="12"/>
                  </a:cubicBezTo>
                  <a:cubicBezTo>
                    <a:pt x="95" y="13"/>
                    <a:pt x="92" y="14"/>
                    <a:pt x="90" y="15"/>
                  </a:cubicBezTo>
                  <a:cubicBezTo>
                    <a:pt x="92" y="15"/>
                    <a:pt x="98" y="17"/>
                    <a:pt x="100" y="14"/>
                  </a:cubicBezTo>
                  <a:cubicBezTo>
                    <a:pt x="99" y="14"/>
                    <a:pt x="98" y="14"/>
                    <a:pt x="97" y="14"/>
                  </a:cubicBezTo>
                  <a:cubicBezTo>
                    <a:pt x="99" y="13"/>
                    <a:pt x="100" y="12"/>
                    <a:pt x="102" y="11"/>
                  </a:cubicBezTo>
                  <a:cubicBezTo>
                    <a:pt x="118" y="14"/>
                    <a:pt x="132" y="22"/>
                    <a:pt x="143" y="34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7" y="64"/>
                  </a:moveTo>
                  <a:cubicBezTo>
                    <a:pt x="157" y="64"/>
                    <a:pt x="157" y="64"/>
                    <a:pt x="158" y="64"/>
                  </a:cubicBezTo>
                  <a:cubicBezTo>
                    <a:pt x="158" y="63"/>
                    <a:pt x="158" y="63"/>
                    <a:pt x="158" y="62"/>
                  </a:cubicBezTo>
                  <a:cubicBezTo>
                    <a:pt x="159" y="62"/>
                    <a:pt x="159" y="62"/>
                    <a:pt x="159" y="61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1" y="65"/>
                    <a:pt x="162" y="68"/>
                    <a:pt x="163" y="72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3" y="72"/>
                    <a:pt x="161" y="73"/>
                    <a:pt x="161" y="73"/>
                  </a:cubicBezTo>
                  <a:cubicBezTo>
                    <a:pt x="160" y="73"/>
                    <a:pt x="160" y="72"/>
                    <a:pt x="159" y="71"/>
                  </a:cubicBezTo>
                  <a:cubicBezTo>
                    <a:pt x="158" y="71"/>
                    <a:pt x="158" y="70"/>
                    <a:pt x="157" y="69"/>
                  </a:cubicBezTo>
                  <a:cubicBezTo>
                    <a:pt x="157" y="69"/>
                    <a:pt x="157" y="68"/>
                    <a:pt x="157" y="67"/>
                  </a:cubicBezTo>
                  <a:cubicBezTo>
                    <a:pt x="157" y="66"/>
                    <a:pt x="157" y="65"/>
                    <a:pt x="157" y="64"/>
                  </a:cubicBezTo>
                  <a:close/>
                  <a:moveTo>
                    <a:pt x="158" y="104"/>
                  </a:moveTo>
                  <a:cubicBezTo>
                    <a:pt x="156" y="103"/>
                    <a:pt x="155" y="101"/>
                    <a:pt x="154" y="100"/>
                  </a:cubicBezTo>
                  <a:cubicBezTo>
                    <a:pt x="152" y="98"/>
                    <a:pt x="153" y="96"/>
                    <a:pt x="153" y="94"/>
                  </a:cubicBezTo>
                  <a:cubicBezTo>
                    <a:pt x="153" y="92"/>
                    <a:pt x="152" y="90"/>
                    <a:pt x="153" y="88"/>
                  </a:cubicBezTo>
                  <a:cubicBezTo>
                    <a:pt x="154" y="88"/>
                    <a:pt x="154" y="87"/>
                    <a:pt x="155" y="87"/>
                  </a:cubicBezTo>
                  <a:cubicBezTo>
                    <a:pt x="155" y="86"/>
                    <a:pt x="155" y="85"/>
                    <a:pt x="156" y="84"/>
                  </a:cubicBezTo>
                  <a:cubicBezTo>
                    <a:pt x="157" y="82"/>
                    <a:pt x="158" y="82"/>
                    <a:pt x="159" y="81"/>
                  </a:cubicBezTo>
                  <a:cubicBezTo>
                    <a:pt x="160" y="80"/>
                    <a:pt x="160" y="80"/>
                    <a:pt x="161" y="78"/>
                  </a:cubicBezTo>
                  <a:cubicBezTo>
                    <a:pt x="161" y="78"/>
                    <a:pt x="162" y="76"/>
                    <a:pt x="163" y="75"/>
                  </a:cubicBezTo>
                  <a:cubicBezTo>
                    <a:pt x="164" y="79"/>
                    <a:pt x="164" y="83"/>
                    <a:pt x="164" y="87"/>
                  </a:cubicBezTo>
                  <a:cubicBezTo>
                    <a:pt x="164" y="94"/>
                    <a:pt x="163" y="101"/>
                    <a:pt x="162" y="107"/>
                  </a:cubicBezTo>
                  <a:cubicBezTo>
                    <a:pt x="160" y="107"/>
                    <a:pt x="159" y="105"/>
                    <a:pt x="158" y="10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15795" y="2743203"/>
            <a:ext cx="1184910" cy="1184910"/>
            <a:chOff x="1915795" y="2743203"/>
            <a:chExt cx="1184910" cy="1184910"/>
          </a:xfrm>
        </p:grpSpPr>
        <p:grpSp>
          <p:nvGrpSpPr>
            <p:cNvPr id="46" name="组合 45"/>
            <p:cNvGrpSpPr/>
            <p:nvPr/>
          </p:nvGrpSpPr>
          <p:grpSpPr>
            <a:xfrm>
              <a:off x="1915795" y="2743203"/>
              <a:ext cx="1184910" cy="1184910"/>
              <a:chOff x="1915795" y="2543175"/>
              <a:chExt cx="1184910" cy="1184910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1915795" y="2543175"/>
                <a:ext cx="1184910" cy="1184910"/>
              </a:xfrm>
              <a:prstGeom prst="roundRect">
                <a:avLst>
                  <a:gd name="adj" fmla="val 7514"/>
                </a:avLst>
              </a:prstGeom>
              <a:solidFill>
                <a:schemeClr val="bg1"/>
              </a:soli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068350" y="2695730"/>
                <a:ext cx="879800" cy="879800"/>
              </a:xfrm>
              <a:prstGeom prst="ellipse">
                <a:avLst/>
              </a:prstGeom>
              <a:solidFill>
                <a:srgbClr val="1AB6A0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2302666" y="3147712"/>
              <a:ext cx="411163" cy="363538"/>
              <a:chOff x="1997076" y="9024938"/>
              <a:chExt cx="411163" cy="363538"/>
            </a:xfrm>
            <a:solidFill>
              <a:srgbClr val="F9F9F9"/>
            </a:solidFill>
          </p:grpSpPr>
          <p:sp>
            <p:nvSpPr>
              <p:cNvPr id="69" name="Freeform 1044"/>
              <p:cNvSpPr>
                <a:spLocks noEditPoints="1"/>
              </p:cNvSpPr>
              <p:nvPr/>
            </p:nvSpPr>
            <p:spPr bwMode="auto">
              <a:xfrm>
                <a:off x="1997076" y="9024938"/>
                <a:ext cx="282575" cy="363538"/>
              </a:xfrm>
              <a:custGeom>
                <a:avLst/>
                <a:gdLst>
                  <a:gd name="T0" fmla="*/ 55 w 110"/>
                  <a:gd name="T1" fmla="*/ 62 h 142"/>
                  <a:gd name="T2" fmla="*/ 0 w 110"/>
                  <a:gd name="T3" fmla="*/ 138 h 142"/>
                  <a:gd name="T4" fmla="*/ 0 w 110"/>
                  <a:gd name="T5" fmla="*/ 142 h 142"/>
                  <a:gd name="T6" fmla="*/ 110 w 110"/>
                  <a:gd name="T7" fmla="*/ 142 h 142"/>
                  <a:gd name="T8" fmla="*/ 110 w 110"/>
                  <a:gd name="T9" fmla="*/ 138 h 142"/>
                  <a:gd name="T10" fmla="*/ 55 w 110"/>
                  <a:gd name="T11" fmla="*/ 62 h 142"/>
                  <a:gd name="T12" fmla="*/ 56 w 110"/>
                  <a:gd name="T13" fmla="*/ 55 h 142"/>
                  <a:gd name="T14" fmla="*/ 84 w 110"/>
                  <a:gd name="T15" fmla="*/ 27 h 142"/>
                  <a:gd name="T16" fmla="*/ 56 w 110"/>
                  <a:gd name="T17" fmla="*/ 0 h 142"/>
                  <a:gd name="T18" fmla="*/ 28 w 110"/>
                  <a:gd name="T19" fmla="*/ 27 h 142"/>
                  <a:gd name="T20" fmla="*/ 56 w 110"/>
                  <a:gd name="T21" fmla="*/ 5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2">
                    <a:moveTo>
                      <a:pt x="55" y="62"/>
                    </a:moveTo>
                    <a:cubicBezTo>
                      <a:pt x="25" y="62"/>
                      <a:pt x="0" y="96"/>
                      <a:pt x="0" y="138"/>
                    </a:cubicBezTo>
                    <a:cubicBezTo>
                      <a:pt x="0" y="139"/>
                      <a:pt x="0" y="140"/>
                      <a:pt x="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140"/>
                      <a:pt x="110" y="139"/>
                      <a:pt x="110" y="138"/>
                    </a:cubicBezTo>
                    <a:cubicBezTo>
                      <a:pt x="110" y="96"/>
                      <a:pt x="86" y="62"/>
                      <a:pt x="55" y="62"/>
                    </a:cubicBezTo>
                    <a:close/>
                    <a:moveTo>
                      <a:pt x="56" y="55"/>
                    </a:moveTo>
                    <a:cubicBezTo>
                      <a:pt x="71" y="55"/>
                      <a:pt x="84" y="42"/>
                      <a:pt x="84" y="27"/>
                    </a:cubicBezTo>
                    <a:cubicBezTo>
                      <a:pt x="84" y="12"/>
                      <a:pt x="71" y="0"/>
                      <a:pt x="56" y="0"/>
                    </a:cubicBezTo>
                    <a:cubicBezTo>
                      <a:pt x="40" y="0"/>
                      <a:pt x="28" y="12"/>
                      <a:pt x="28" y="27"/>
                    </a:cubicBezTo>
                    <a:cubicBezTo>
                      <a:pt x="28" y="42"/>
                      <a:pt x="40" y="55"/>
                      <a:pt x="5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045"/>
              <p:cNvSpPr>
                <a:spLocks noEditPoints="1"/>
              </p:cNvSpPr>
              <p:nvPr/>
            </p:nvSpPr>
            <p:spPr bwMode="auto">
              <a:xfrm>
                <a:off x="2266951" y="9144001"/>
                <a:ext cx="141288" cy="244475"/>
              </a:xfrm>
              <a:custGeom>
                <a:avLst/>
                <a:gdLst>
                  <a:gd name="T0" fmla="*/ 18 w 55"/>
                  <a:gd name="T1" fmla="*/ 42 h 95"/>
                  <a:gd name="T2" fmla="*/ 10 w 55"/>
                  <a:gd name="T3" fmla="*/ 43 h 95"/>
                  <a:gd name="T4" fmla="*/ 21 w 55"/>
                  <a:gd name="T5" fmla="*/ 91 h 95"/>
                  <a:gd name="T6" fmla="*/ 21 w 55"/>
                  <a:gd name="T7" fmla="*/ 95 h 95"/>
                  <a:gd name="T8" fmla="*/ 55 w 55"/>
                  <a:gd name="T9" fmla="*/ 95 h 95"/>
                  <a:gd name="T10" fmla="*/ 55 w 55"/>
                  <a:gd name="T11" fmla="*/ 92 h 95"/>
                  <a:gd name="T12" fmla="*/ 18 w 55"/>
                  <a:gd name="T13" fmla="*/ 42 h 95"/>
                  <a:gd name="T14" fmla="*/ 37 w 55"/>
                  <a:gd name="T15" fmla="*/ 18 h 95"/>
                  <a:gd name="T16" fmla="*/ 18 w 55"/>
                  <a:gd name="T17" fmla="*/ 0 h 95"/>
                  <a:gd name="T18" fmla="*/ 0 w 55"/>
                  <a:gd name="T19" fmla="*/ 18 h 95"/>
                  <a:gd name="T20" fmla="*/ 18 w 55"/>
                  <a:gd name="T21" fmla="*/ 37 h 95"/>
                  <a:gd name="T22" fmla="*/ 37 w 55"/>
                  <a:gd name="T23" fmla="*/ 1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95">
                    <a:moveTo>
                      <a:pt x="18" y="42"/>
                    </a:moveTo>
                    <a:cubicBezTo>
                      <a:pt x="15" y="42"/>
                      <a:pt x="13" y="42"/>
                      <a:pt x="10" y="43"/>
                    </a:cubicBezTo>
                    <a:cubicBezTo>
                      <a:pt x="17" y="56"/>
                      <a:pt x="21" y="73"/>
                      <a:pt x="21" y="91"/>
                    </a:cubicBezTo>
                    <a:cubicBezTo>
                      <a:pt x="21" y="92"/>
                      <a:pt x="21" y="93"/>
                      <a:pt x="2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3"/>
                      <a:pt x="55" y="92"/>
                    </a:cubicBezTo>
                    <a:cubicBezTo>
                      <a:pt x="55" y="64"/>
                      <a:pt x="38" y="42"/>
                      <a:pt x="18" y="42"/>
                    </a:cubicBezTo>
                    <a:close/>
                    <a:moveTo>
                      <a:pt x="37" y="18"/>
                    </a:moveTo>
                    <a:cubicBezTo>
                      <a:pt x="37" y="8"/>
                      <a:pt x="29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7"/>
                      <a:pt x="18" y="37"/>
                    </a:cubicBezTo>
                    <a:cubicBezTo>
                      <a:pt x="29" y="37"/>
                      <a:pt x="37" y="28"/>
                      <a:pt x="3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091295" y="2743203"/>
            <a:ext cx="1184910" cy="1184910"/>
            <a:chOff x="9091295" y="2743203"/>
            <a:chExt cx="1184910" cy="1184910"/>
          </a:xfrm>
        </p:grpSpPr>
        <p:sp>
          <p:nvSpPr>
            <p:cNvPr id="29" name="圆角矩形 28"/>
            <p:cNvSpPr/>
            <p:nvPr/>
          </p:nvSpPr>
          <p:spPr>
            <a:xfrm>
              <a:off x="9091295" y="2743203"/>
              <a:ext cx="1184910" cy="1184910"/>
            </a:xfrm>
            <a:prstGeom prst="roundRect">
              <a:avLst>
                <a:gd name="adj" fmla="val 7514"/>
              </a:avLst>
            </a:prstGeom>
            <a:solidFill>
              <a:srgbClr val="FFFFFF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243850" y="2895758"/>
              <a:ext cx="879800" cy="879800"/>
            </a:xfrm>
            <a:prstGeom prst="ellipse">
              <a:avLst/>
            </a:prstGeom>
            <a:solidFill>
              <a:srgbClr val="18A894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407941" y="3151168"/>
              <a:ext cx="507708" cy="411968"/>
              <a:chOff x="5678488" y="2760663"/>
              <a:chExt cx="277813" cy="225426"/>
            </a:xfrm>
            <a:solidFill>
              <a:srgbClr val="F9F9F9"/>
            </a:solidFill>
          </p:grpSpPr>
          <p:sp>
            <p:nvSpPr>
              <p:cNvPr id="72" name="Oval 302"/>
              <p:cNvSpPr>
                <a:spLocks noChangeArrowheads="1"/>
              </p:cNvSpPr>
              <p:nvPr/>
            </p:nvSpPr>
            <p:spPr bwMode="auto">
              <a:xfrm>
                <a:off x="5788025" y="2946401"/>
                <a:ext cx="39688" cy="396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303"/>
              <p:cNvSpPr>
                <a:spLocks noChangeArrowheads="1"/>
              </p:cNvSpPr>
              <p:nvPr/>
            </p:nvSpPr>
            <p:spPr bwMode="auto">
              <a:xfrm>
                <a:off x="5881688" y="2946401"/>
                <a:ext cx="41275" cy="396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04"/>
              <p:cNvSpPr>
                <a:spLocks/>
              </p:cNvSpPr>
              <p:nvPr/>
            </p:nvSpPr>
            <p:spPr bwMode="auto">
              <a:xfrm>
                <a:off x="5678488" y="2760663"/>
                <a:ext cx="257175" cy="168275"/>
              </a:xfrm>
              <a:custGeom>
                <a:avLst/>
                <a:gdLst>
                  <a:gd name="T0" fmla="*/ 256 w 267"/>
                  <a:gd name="T1" fmla="*/ 153 h 174"/>
                  <a:gd name="T2" fmla="*/ 113 w 267"/>
                  <a:gd name="T3" fmla="*/ 153 h 174"/>
                  <a:gd name="T4" fmla="*/ 64 w 267"/>
                  <a:gd name="T5" fmla="*/ 7 h 174"/>
                  <a:gd name="T6" fmla="*/ 54 w 267"/>
                  <a:gd name="T7" fmla="*/ 0 h 174"/>
                  <a:gd name="T8" fmla="*/ 10 w 267"/>
                  <a:gd name="T9" fmla="*/ 0 h 174"/>
                  <a:gd name="T10" fmla="*/ 0 w 267"/>
                  <a:gd name="T11" fmla="*/ 10 h 174"/>
                  <a:gd name="T12" fmla="*/ 10 w 267"/>
                  <a:gd name="T13" fmla="*/ 21 h 174"/>
                  <a:gd name="T14" fmla="*/ 46 w 267"/>
                  <a:gd name="T15" fmla="*/ 21 h 174"/>
                  <a:gd name="T16" fmla="*/ 96 w 267"/>
                  <a:gd name="T17" fmla="*/ 167 h 174"/>
                  <a:gd name="T18" fmla="*/ 105 w 267"/>
                  <a:gd name="T19" fmla="*/ 174 h 174"/>
                  <a:gd name="T20" fmla="*/ 256 w 267"/>
                  <a:gd name="T21" fmla="*/ 174 h 174"/>
                  <a:gd name="T22" fmla="*/ 267 w 267"/>
                  <a:gd name="T23" fmla="*/ 164 h 174"/>
                  <a:gd name="T24" fmla="*/ 256 w 267"/>
                  <a:gd name="T25" fmla="*/ 15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174">
                    <a:moveTo>
                      <a:pt x="256" y="153"/>
                    </a:moveTo>
                    <a:cubicBezTo>
                      <a:pt x="113" y="153"/>
                      <a:pt x="113" y="153"/>
                      <a:pt x="113" y="15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2" y="3"/>
                      <a:pt x="58" y="0"/>
                      <a:pt x="5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1"/>
                      <a:pt x="10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96" y="167"/>
                      <a:pt x="96" y="167"/>
                      <a:pt x="96" y="167"/>
                    </a:cubicBezTo>
                    <a:cubicBezTo>
                      <a:pt x="97" y="171"/>
                      <a:pt x="101" y="174"/>
                      <a:pt x="105" y="174"/>
                    </a:cubicBezTo>
                    <a:cubicBezTo>
                      <a:pt x="256" y="174"/>
                      <a:pt x="256" y="174"/>
                      <a:pt x="256" y="174"/>
                    </a:cubicBezTo>
                    <a:cubicBezTo>
                      <a:pt x="262" y="174"/>
                      <a:pt x="267" y="170"/>
                      <a:pt x="267" y="164"/>
                    </a:cubicBezTo>
                    <a:cubicBezTo>
                      <a:pt x="267" y="158"/>
                      <a:pt x="262" y="153"/>
                      <a:pt x="256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05"/>
              <p:cNvSpPr>
                <a:spLocks/>
              </p:cNvSpPr>
              <p:nvPr/>
            </p:nvSpPr>
            <p:spPr bwMode="auto">
              <a:xfrm>
                <a:off x="5767388" y="2782888"/>
                <a:ext cx="188913" cy="109538"/>
              </a:xfrm>
              <a:custGeom>
                <a:avLst/>
                <a:gdLst>
                  <a:gd name="T0" fmla="*/ 187 w 196"/>
                  <a:gd name="T1" fmla="*/ 16 h 112"/>
                  <a:gd name="T2" fmla="*/ 9 w 196"/>
                  <a:gd name="T3" fmla="*/ 1 h 112"/>
                  <a:gd name="T4" fmla="*/ 2 w 196"/>
                  <a:gd name="T5" fmla="*/ 10 h 112"/>
                  <a:gd name="T6" fmla="*/ 33 w 196"/>
                  <a:gd name="T7" fmla="*/ 102 h 112"/>
                  <a:gd name="T8" fmla="*/ 47 w 196"/>
                  <a:gd name="T9" fmla="*/ 112 h 112"/>
                  <a:gd name="T10" fmla="*/ 176 w 196"/>
                  <a:gd name="T11" fmla="*/ 112 h 112"/>
                  <a:gd name="T12" fmla="*/ 188 w 196"/>
                  <a:gd name="T13" fmla="*/ 101 h 112"/>
                  <a:gd name="T14" fmla="*/ 196 w 196"/>
                  <a:gd name="T15" fmla="*/ 28 h 112"/>
                  <a:gd name="T16" fmla="*/ 187 w 196"/>
                  <a:gd name="T1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112">
                    <a:moveTo>
                      <a:pt x="187" y="16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4" y="0"/>
                      <a:pt x="0" y="4"/>
                      <a:pt x="2" y="10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5" y="107"/>
                      <a:pt x="41" y="112"/>
                      <a:pt x="47" y="112"/>
                    </a:cubicBezTo>
                    <a:cubicBezTo>
                      <a:pt x="176" y="112"/>
                      <a:pt x="176" y="112"/>
                      <a:pt x="176" y="112"/>
                    </a:cubicBezTo>
                    <a:cubicBezTo>
                      <a:pt x="182" y="112"/>
                      <a:pt x="187" y="107"/>
                      <a:pt x="188" y="101"/>
                    </a:cubicBezTo>
                    <a:cubicBezTo>
                      <a:pt x="196" y="28"/>
                      <a:pt x="196" y="28"/>
                      <a:pt x="196" y="28"/>
                    </a:cubicBezTo>
                    <a:cubicBezTo>
                      <a:pt x="196" y="22"/>
                      <a:pt x="192" y="17"/>
                      <a:pt x="18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6" name="文本框 75"/>
          <p:cNvSpPr txBox="1"/>
          <p:nvPr/>
        </p:nvSpPr>
        <p:spPr>
          <a:xfrm>
            <a:off x="4006602" y="4080668"/>
            <a:ext cx="1784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397201" y="4080668"/>
            <a:ext cx="1784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779072" y="4080668"/>
            <a:ext cx="1784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26525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54" grpId="0"/>
      <p:bldP spid="55" grpId="0"/>
      <p:bldP spid="56" grpId="0"/>
      <p:bldP spid="57" grpId="0"/>
      <p:bldP spid="76" grpId="0"/>
      <p:bldP spid="79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4" t="10550" r="21733" b="13050"/>
          <a:stretch/>
        </p:blipFill>
        <p:spPr>
          <a:xfrm>
            <a:off x="736912" y="1186907"/>
            <a:ext cx="5252720" cy="4766126"/>
          </a:xfrm>
          <a:prstGeom prst="rect">
            <a:avLst/>
          </a:prstGeom>
        </p:spPr>
      </p:pic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998152248"/>
              </p:ext>
            </p:extLst>
          </p:nvPr>
        </p:nvGraphicFramePr>
        <p:xfrm>
          <a:off x="1454525" y="1757906"/>
          <a:ext cx="3925507" cy="2711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457640" y="1820237"/>
            <a:ext cx="76491" cy="2294247"/>
            <a:chOff x="3649344" y="1383505"/>
            <a:chExt cx="127000" cy="3809208"/>
          </a:xfrm>
        </p:grpSpPr>
        <p:sp>
          <p:nvSpPr>
            <p:cNvPr id="7" name="上箭头 6"/>
            <p:cNvSpPr/>
            <p:nvPr/>
          </p:nvSpPr>
          <p:spPr>
            <a:xfrm>
              <a:off x="3655694" y="1383505"/>
              <a:ext cx="114301" cy="3809161"/>
            </a:xfrm>
            <a:prstGeom prst="upArrow">
              <a:avLst>
                <a:gd name="adj1" fmla="val 50000"/>
                <a:gd name="adj2" fmla="val 90978"/>
              </a:avLst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649344" y="5065713"/>
              <a:ext cx="127000" cy="127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215481"/>
            <a:ext cx="12192000" cy="523220"/>
          </a:xfrm>
          <a:prstGeom prst="rect">
            <a:avLst/>
          </a:prstGeom>
          <a:solidFill>
            <a:srgbClr val="1AB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41628" y="229769"/>
            <a:ext cx="3567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55162" y="1433870"/>
            <a:ext cx="1132466" cy="1132466"/>
            <a:chOff x="7326630" y="1433870"/>
            <a:chExt cx="1132466" cy="1132466"/>
          </a:xfrm>
        </p:grpSpPr>
        <p:grpSp>
          <p:nvGrpSpPr>
            <p:cNvPr id="25" name="组合 24"/>
            <p:cNvGrpSpPr/>
            <p:nvPr/>
          </p:nvGrpSpPr>
          <p:grpSpPr>
            <a:xfrm>
              <a:off x="7326630" y="1433870"/>
              <a:ext cx="1132466" cy="1132466"/>
              <a:chOff x="3798110" y="2832909"/>
              <a:chExt cx="1166781" cy="116678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chemeClr val="bg1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18A894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716388" y="1786934"/>
              <a:ext cx="411163" cy="363538"/>
              <a:chOff x="1997076" y="9024938"/>
              <a:chExt cx="411163" cy="363538"/>
            </a:xfrm>
            <a:solidFill>
              <a:srgbClr val="F9F9F9"/>
            </a:solidFill>
          </p:grpSpPr>
          <p:sp>
            <p:nvSpPr>
              <p:cNvPr id="49" name="Freeform 1044"/>
              <p:cNvSpPr>
                <a:spLocks noEditPoints="1"/>
              </p:cNvSpPr>
              <p:nvPr/>
            </p:nvSpPr>
            <p:spPr bwMode="auto">
              <a:xfrm>
                <a:off x="1997076" y="9024938"/>
                <a:ext cx="282575" cy="363538"/>
              </a:xfrm>
              <a:custGeom>
                <a:avLst/>
                <a:gdLst>
                  <a:gd name="T0" fmla="*/ 55 w 110"/>
                  <a:gd name="T1" fmla="*/ 62 h 142"/>
                  <a:gd name="T2" fmla="*/ 0 w 110"/>
                  <a:gd name="T3" fmla="*/ 138 h 142"/>
                  <a:gd name="T4" fmla="*/ 0 w 110"/>
                  <a:gd name="T5" fmla="*/ 142 h 142"/>
                  <a:gd name="T6" fmla="*/ 110 w 110"/>
                  <a:gd name="T7" fmla="*/ 142 h 142"/>
                  <a:gd name="T8" fmla="*/ 110 w 110"/>
                  <a:gd name="T9" fmla="*/ 138 h 142"/>
                  <a:gd name="T10" fmla="*/ 55 w 110"/>
                  <a:gd name="T11" fmla="*/ 62 h 142"/>
                  <a:gd name="T12" fmla="*/ 56 w 110"/>
                  <a:gd name="T13" fmla="*/ 55 h 142"/>
                  <a:gd name="T14" fmla="*/ 84 w 110"/>
                  <a:gd name="T15" fmla="*/ 27 h 142"/>
                  <a:gd name="T16" fmla="*/ 56 w 110"/>
                  <a:gd name="T17" fmla="*/ 0 h 142"/>
                  <a:gd name="T18" fmla="*/ 28 w 110"/>
                  <a:gd name="T19" fmla="*/ 27 h 142"/>
                  <a:gd name="T20" fmla="*/ 56 w 110"/>
                  <a:gd name="T21" fmla="*/ 5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2">
                    <a:moveTo>
                      <a:pt x="55" y="62"/>
                    </a:moveTo>
                    <a:cubicBezTo>
                      <a:pt x="25" y="62"/>
                      <a:pt x="0" y="96"/>
                      <a:pt x="0" y="138"/>
                    </a:cubicBezTo>
                    <a:cubicBezTo>
                      <a:pt x="0" y="139"/>
                      <a:pt x="0" y="140"/>
                      <a:pt x="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140"/>
                      <a:pt x="110" y="139"/>
                      <a:pt x="110" y="138"/>
                    </a:cubicBezTo>
                    <a:cubicBezTo>
                      <a:pt x="110" y="96"/>
                      <a:pt x="86" y="62"/>
                      <a:pt x="55" y="62"/>
                    </a:cubicBezTo>
                    <a:close/>
                    <a:moveTo>
                      <a:pt x="56" y="55"/>
                    </a:moveTo>
                    <a:cubicBezTo>
                      <a:pt x="71" y="55"/>
                      <a:pt x="84" y="42"/>
                      <a:pt x="84" y="27"/>
                    </a:cubicBezTo>
                    <a:cubicBezTo>
                      <a:pt x="84" y="12"/>
                      <a:pt x="71" y="0"/>
                      <a:pt x="56" y="0"/>
                    </a:cubicBezTo>
                    <a:cubicBezTo>
                      <a:pt x="40" y="0"/>
                      <a:pt x="28" y="12"/>
                      <a:pt x="28" y="27"/>
                    </a:cubicBezTo>
                    <a:cubicBezTo>
                      <a:pt x="28" y="42"/>
                      <a:pt x="40" y="55"/>
                      <a:pt x="5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45"/>
              <p:cNvSpPr>
                <a:spLocks noEditPoints="1"/>
              </p:cNvSpPr>
              <p:nvPr/>
            </p:nvSpPr>
            <p:spPr bwMode="auto">
              <a:xfrm>
                <a:off x="2266951" y="9144001"/>
                <a:ext cx="141288" cy="244475"/>
              </a:xfrm>
              <a:custGeom>
                <a:avLst/>
                <a:gdLst>
                  <a:gd name="T0" fmla="*/ 18 w 55"/>
                  <a:gd name="T1" fmla="*/ 42 h 95"/>
                  <a:gd name="T2" fmla="*/ 10 w 55"/>
                  <a:gd name="T3" fmla="*/ 43 h 95"/>
                  <a:gd name="T4" fmla="*/ 21 w 55"/>
                  <a:gd name="T5" fmla="*/ 91 h 95"/>
                  <a:gd name="T6" fmla="*/ 21 w 55"/>
                  <a:gd name="T7" fmla="*/ 95 h 95"/>
                  <a:gd name="T8" fmla="*/ 55 w 55"/>
                  <a:gd name="T9" fmla="*/ 95 h 95"/>
                  <a:gd name="T10" fmla="*/ 55 w 55"/>
                  <a:gd name="T11" fmla="*/ 92 h 95"/>
                  <a:gd name="T12" fmla="*/ 18 w 55"/>
                  <a:gd name="T13" fmla="*/ 42 h 95"/>
                  <a:gd name="T14" fmla="*/ 37 w 55"/>
                  <a:gd name="T15" fmla="*/ 18 h 95"/>
                  <a:gd name="T16" fmla="*/ 18 w 55"/>
                  <a:gd name="T17" fmla="*/ 0 h 95"/>
                  <a:gd name="T18" fmla="*/ 0 w 55"/>
                  <a:gd name="T19" fmla="*/ 18 h 95"/>
                  <a:gd name="T20" fmla="*/ 18 w 55"/>
                  <a:gd name="T21" fmla="*/ 37 h 95"/>
                  <a:gd name="T22" fmla="*/ 37 w 55"/>
                  <a:gd name="T23" fmla="*/ 1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95">
                    <a:moveTo>
                      <a:pt x="18" y="42"/>
                    </a:moveTo>
                    <a:cubicBezTo>
                      <a:pt x="15" y="42"/>
                      <a:pt x="13" y="42"/>
                      <a:pt x="10" y="43"/>
                    </a:cubicBezTo>
                    <a:cubicBezTo>
                      <a:pt x="17" y="56"/>
                      <a:pt x="21" y="73"/>
                      <a:pt x="21" y="91"/>
                    </a:cubicBezTo>
                    <a:cubicBezTo>
                      <a:pt x="21" y="92"/>
                      <a:pt x="21" y="93"/>
                      <a:pt x="2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3"/>
                      <a:pt x="55" y="92"/>
                    </a:cubicBezTo>
                    <a:cubicBezTo>
                      <a:pt x="55" y="64"/>
                      <a:pt x="38" y="42"/>
                      <a:pt x="18" y="42"/>
                    </a:cubicBezTo>
                    <a:close/>
                    <a:moveTo>
                      <a:pt x="37" y="18"/>
                    </a:moveTo>
                    <a:cubicBezTo>
                      <a:pt x="37" y="8"/>
                      <a:pt x="29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7"/>
                      <a:pt x="18" y="37"/>
                    </a:cubicBezTo>
                    <a:cubicBezTo>
                      <a:pt x="29" y="37"/>
                      <a:pt x="37" y="28"/>
                      <a:pt x="3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059655" y="3307483"/>
            <a:ext cx="1132466" cy="1132466"/>
            <a:chOff x="7331123" y="3307483"/>
            <a:chExt cx="1132466" cy="1132466"/>
          </a:xfrm>
        </p:grpSpPr>
        <p:grpSp>
          <p:nvGrpSpPr>
            <p:cNvPr id="16" name="组合 15"/>
            <p:cNvGrpSpPr/>
            <p:nvPr/>
          </p:nvGrpSpPr>
          <p:grpSpPr>
            <a:xfrm>
              <a:off x="7331123" y="3307483"/>
              <a:ext cx="1132466" cy="1132466"/>
              <a:chOff x="3798110" y="2832909"/>
              <a:chExt cx="1166781" cy="116678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18A894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Freeform 372"/>
            <p:cNvSpPr>
              <a:spLocks/>
            </p:cNvSpPr>
            <p:nvPr/>
          </p:nvSpPr>
          <p:spPr bwMode="auto">
            <a:xfrm>
              <a:off x="7631139" y="3645548"/>
              <a:ext cx="508454" cy="513028"/>
            </a:xfrm>
            <a:custGeom>
              <a:avLst/>
              <a:gdLst>
                <a:gd name="T0" fmla="*/ 282 w 288"/>
                <a:gd name="T1" fmla="*/ 54 h 288"/>
                <a:gd name="T2" fmla="*/ 243 w 288"/>
                <a:gd name="T3" fmla="*/ 79 h 288"/>
                <a:gd name="T4" fmla="*/ 209 w 288"/>
                <a:gd name="T5" fmla="*/ 45 h 288"/>
                <a:gd name="T6" fmla="*/ 233 w 288"/>
                <a:gd name="T7" fmla="*/ 6 h 288"/>
                <a:gd name="T8" fmla="*/ 227 w 288"/>
                <a:gd name="T9" fmla="*/ 0 h 288"/>
                <a:gd name="T10" fmla="*/ 162 w 288"/>
                <a:gd name="T11" fmla="*/ 65 h 288"/>
                <a:gd name="T12" fmla="*/ 167 w 288"/>
                <a:gd name="T13" fmla="*/ 85 h 288"/>
                <a:gd name="T14" fmla="*/ 84 w 288"/>
                <a:gd name="T15" fmla="*/ 168 h 288"/>
                <a:gd name="T16" fmla="*/ 65 w 288"/>
                <a:gd name="T17" fmla="*/ 162 h 288"/>
                <a:gd name="T18" fmla="*/ 0 w 288"/>
                <a:gd name="T19" fmla="*/ 228 h 288"/>
                <a:gd name="T20" fmla="*/ 6 w 288"/>
                <a:gd name="T21" fmla="*/ 234 h 288"/>
                <a:gd name="T22" fmla="*/ 45 w 288"/>
                <a:gd name="T23" fmla="*/ 209 h 288"/>
                <a:gd name="T24" fmla="*/ 79 w 288"/>
                <a:gd name="T25" fmla="*/ 243 h 288"/>
                <a:gd name="T26" fmla="*/ 54 w 288"/>
                <a:gd name="T27" fmla="*/ 282 h 288"/>
                <a:gd name="T28" fmla="*/ 60 w 288"/>
                <a:gd name="T29" fmla="*/ 288 h 288"/>
                <a:gd name="T30" fmla="*/ 125 w 288"/>
                <a:gd name="T31" fmla="*/ 223 h 288"/>
                <a:gd name="T32" fmla="*/ 120 w 288"/>
                <a:gd name="T33" fmla="*/ 204 h 288"/>
                <a:gd name="T34" fmla="*/ 204 w 288"/>
                <a:gd name="T35" fmla="*/ 120 h 288"/>
                <a:gd name="T36" fmla="*/ 222 w 288"/>
                <a:gd name="T37" fmla="*/ 126 h 288"/>
                <a:gd name="T38" fmla="*/ 287 w 288"/>
                <a:gd name="T39" fmla="*/ 60 h 288"/>
                <a:gd name="T40" fmla="*/ 282 w 288"/>
                <a:gd name="T41" fmla="*/ 5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88">
                  <a:moveTo>
                    <a:pt x="282" y="54"/>
                  </a:moveTo>
                  <a:cubicBezTo>
                    <a:pt x="255" y="81"/>
                    <a:pt x="259" y="79"/>
                    <a:pt x="243" y="79"/>
                  </a:cubicBezTo>
                  <a:cubicBezTo>
                    <a:pt x="230" y="79"/>
                    <a:pt x="209" y="58"/>
                    <a:pt x="209" y="45"/>
                  </a:cubicBezTo>
                  <a:cubicBezTo>
                    <a:pt x="209" y="28"/>
                    <a:pt x="206" y="33"/>
                    <a:pt x="233" y="6"/>
                  </a:cubicBezTo>
                  <a:cubicBezTo>
                    <a:pt x="231" y="4"/>
                    <a:pt x="227" y="0"/>
                    <a:pt x="227" y="0"/>
                  </a:cubicBezTo>
                  <a:cubicBezTo>
                    <a:pt x="194" y="1"/>
                    <a:pt x="162" y="32"/>
                    <a:pt x="162" y="65"/>
                  </a:cubicBezTo>
                  <a:cubicBezTo>
                    <a:pt x="162" y="71"/>
                    <a:pt x="164" y="78"/>
                    <a:pt x="167" y="8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78" y="164"/>
                    <a:pt x="71" y="162"/>
                    <a:pt x="65" y="162"/>
                  </a:cubicBezTo>
                  <a:cubicBezTo>
                    <a:pt x="32" y="162"/>
                    <a:pt x="0" y="194"/>
                    <a:pt x="0" y="228"/>
                  </a:cubicBezTo>
                  <a:cubicBezTo>
                    <a:pt x="0" y="228"/>
                    <a:pt x="4" y="231"/>
                    <a:pt x="6" y="234"/>
                  </a:cubicBezTo>
                  <a:cubicBezTo>
                    <a:pt x="33" y="207"/>
                    <a:pt x="28" y="209"/>
                    <a:pt x="45" y="209"/>
                  </a:cubicBezTo>
                  <a:cubicBezTo>
                    <a:pt x="58" y="209"/>
                    <a:pt x="79" y="230"/>
                    <a:pt x="79" y="243"/>
                  </a:cubicBezTo>
                  <a:cubicBezTo>
                    <a:pt x="79" y="260"/>
                    <a:pt x="82" y="255"/>
                    <a:pt x="54" y="282"/>
                  </a:cubicBezTo>
                  <a:cubicBezTo>
                    <a:pt x="56" y="284"/>
                    <a:pt x="60" y="288"/>
                    <a:pt x="60" y="288"/>
                  </a:cubicBezTo>
                  <a:cubicBezTo>
                    <a:pt x="94" y="287"/>
                    <a:pt x="125" y="256"/>
                    <a:pt x="125" y="223"/>
                  </a:cubicBezTo>
                  <a:cubicBezTo>
                    <a:pt x="125" y="217"/>
                    <a:pt x="123" y="210"/>
                    <a:pt x="120" y="204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10" y="124"/>
                    <a:pt x="216" y="126"/>
                    <a:pt x="222" y="126"/>
                  </a:cubicBezTo>
                  <a:cubicBezTo>
                    <a:pt x="256" y="126"/>
                    <a:pt x="288" y="94"/>
                    <a:pt x="287" y="60"/>
                  </a:cubicBezTo>
                  <a:cubicBezTo>
                    <a:pt x="287" y="60"/>
                    <a:pt x="284" y="56"/>
                    <a:pt x="282" y="5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59655" y="5143770"/>
            <a:ext cx="1132466" cy="1132466"/>
            <a:chOff x="7331123" y="5143770"/>
            <a:chExt cx="1132466" cy="1132466"/>
          </a:xfrm>
        </p:grpSpPr>
        <p:sp>
          <p:nvSpPr>
            <p:cNvPr id="46" name="椭圆 45"/>
            <p:cNvSpPr/>
            <p:nvPr/>
          </p:nvSpPr>
          <p:spPr>
            <a:xfrm>
              <a:off x="7331123" y="5143770"/>
              <a:ext cx="1132466" cy="1132466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460295" y="5272942"/>
              <a:ext cx="874122" cy="874122"/>
            </a:xfrm>
            <a:prstGeom prst="ellipse">
              <a:avLst/>
            </a:prstGeom>
            <a:solidFill>
              <a:srgbClr val="18A894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642648" y="5455776"/>
              <a:ext cx="508454" cy="508454"/>
              <a:chOff x="1219200" y="2732088"/>
              <a:chExt cx="279400" cy="279400"/>
            </a:xfrm>
            <a:solidFill>
              <a:srgbClr val="F9F9F9"/>
            </a:solidFill>
          </p:grpSpPr>
          <p:sp>
            <p:nvSpPr>
              <p:cNvPr id="53" name="Freeform 375"/>
              <p:cNvSpPr>
                <a:spLocks noEditPoints="1"/>
              </p:cNvSpPr>
              <p:nvPr/>
            </p:nvSpPr>
            <p:spPr bwMode="auto">
              <a:xfrm>
                <a:off x="1219200" y="2732088"/>
                <a:ext cx="279400" cy="279400"/>
              </a:xfrm>
              <a:custGeom>
                <a:avLst/>
                <a:gdLst>
                  <a:gd name="T0" fmla="*/ 144 w 289"/>
                  <a:gd name="T1" fmla="*/ 0 h 288"/>
                  <a:gd name="T2" fmla="*/ 0 w 289"/>
                  <a:gd name="T3" fmla="*/ 144 h 288"/>
                  <a:gd name="T4" fmla="*/ 144 w 289"/>
                  <a:gd name="T5" fmla="*/ 288 h 288"/>
                  <a:gd name="T6" fmla="*/ 289 w 289"/>
                  <a:gd name="T7" fmla="*/ 144 h 288"/>
                  <a:gd name="T8" fmla="*/ 144 w 289"/>
                  <a:gd name="T9" fmla="*/ 0 h 288"/>
                  <a:gd name="T10" fmla="*/ 144 w 289"/>
                  <a:gd name="T11" fmla="*/ 267 h 288"/>
                  <a:gd name="T12" fmla="*/ 21 w 289"/>
                  <a:gd name="T13" fmla="*/ 144 h 288"/>
                  <a:gd name="T14" fmla="*/ 144 w 289"/>
                  <a:gd name="T15" fmla="*/ 20 h 288"/>
                  <a:gd name="T16" fmla="*/ 268 w 289"/>
                  <a:gd name="T17" fmla="*/ 144 h 288"/>
                  <a:gd name="T18" fmla="*/ 144 w 289"/>
                  <a:gd name="T19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8"/>
                      <a:pt x="144" y="288"/>
                    </a:cubicBezTo>
                    <a:cubicBezTo>
                      <a:pt x="224" y="288"/>
                      <a:pt x="289" y="224"/>
                      <a:pt x="289" y="144"/>
                    </a:cubicBezTo>
                    <a:cubicBezTo>
                      <a:pt x="289" y="64"/>
                      <a:pt x="224" y="0"/>
                      <a:pt x="144" y="0"/>
                    </a:cubicBezTo>
                    <a:close/>
                    <a:moveTo>
                      <a:pt x="144" y="267"/>
                    </a:moveTo>
                    <a:cubicBezTo>
                      <a:pt x="76" y="267"/>
                      <a:pt x="21" y="212"/>
                      <a:pt x="21" y="144"/>
                    </a:cubicBezTo>
                    <a:cubicBezTo>
                      <a:pt x="21" y="76"/>
                      <a:pt x="76" y="20"/>
                      <a:pt x="144" y="20"/>
                    </a:cubicBezTo>
                    <a:cubicBezTo>
                      <a:pt x="213" y="20"/>
                      <a:pt x="268" y="76"/>
                      <a:pt x="268" y="144"/>
                    </a:cubicBezTo>
                    <a:cubicBezTo>
                      <a:pt x="268" y="212"/>
                      <a:pt x="213" y="267"/>
                      <a:pt x="144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76"/>
              <p:cNvSpPr>
                <a:spLocks/>
              </p:cNvSpPr>
              <p:nvPr/>
            </p:nvSpPr>
            <p:spPr bwMode="auto">
              <a:xfrm>
                <a:off x="1365250" y="2884488"/>
                <a:ext cx="14288" cy="36513"/>
              </a:xfrm>
              <a:custGeom>
                <a:avLst/>
                <a:gdLst>
                  <a:gd name="T0" fmla="*/ 0 w 15"/>
                  <a:gd name="T1" fmla="*/ 0 h 38"/>
                  <a:gd name="T2" fmla="*/ 0 w 15"/>
                  <a:gd name="T3" fmla="*/ 38 h 38"/>
                  <a:gd name="T4" fmla="*/ 15 w 15"/>
                  <a:gd name="T5" fmla="*/ 20 h 38"/>
                  <a:gd name="T6" fmla="*/ 0 w 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5" y="33"/>
                      <a:pt x="15" y="20"/>
                    </a:cubicBezTo>
                    <a:cubicBezTo>
                      <a:pt x="15" y="7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77"/>
              <p:cNvSpPr>
                <a:spLocks/>
              </p:cNvSpPr>
              <p:nvPr/>
            </p:nvSpPr>
            <p:spPr bwMode="auto">
              <a:xfrm>
                <a:off x="1339850" y="2819401"/>
                <a:ext cx="14288" cy="34925"/>
              </a:xfrm>
              <a:custGeom>
                <a:avLst/>
                <a:gdLst>
                  <a:gd name="T0" fmla="*/ 0 w 15"/>
                  <a:gd name="T1" fmla="*/ 17 h 36"/>
                  <a:gd name="T2" fmla="*/ 15 w 15"/>
                  <a:gd name="T3" fmla="*/ 36 h 36"/>
                  <a:gd name="T4" fmla="*/ 15 w 15"/>
                  <a:gd name="T5" fmla="*/ 0 h 36"/>
                  <a:gd name="T6" fmla="*/ 0 w 15"/>
                  <a:gd name="T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6">
                    <a:moveTo>
                      <a:pt x="0" y="17"/>
                    </a:moveTo>
                    <a:cubicBezTo>
                      <a:pt x="0" y="29"/>
                      <a:pt x="10" y="34"/>
                      <a:pt x="15" y="3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0" y="4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78"/>
              <p:cNvSpPr>
                <a:spLocks noEditPoints="1"/>
              </p:cNvSpPr>
              <p:nvPr/>
            </p:nvSpPr>
            <p:spPr bwMode="auto">
              <a:xfrm>
                <a:off x="1247775" y="2759076"/>
                <a:ext cx="222250" cy="223838"/>
              </a:xfrm>
              <a:custGeom>
                <a:avLst/>
                <a:gdLst>
                  <a:gd name="T0" fmla="*/ 115 w 231"/>
                  <a:gd name="T1" fmla="*/ 0 h 231"/>
                  <a:gd name="T2" fmla="*/ 0 w 231"/>
                  <a:gd name="T3" fmla="*/ 116 h 231"/>
                  <a:gd name="T4" fmla="*/ 115 w 231"/>
                  <a:gd name="T5" fmla="*/ 231 h 231"/>
                  <a:gd name="T6" fmla="*/ 231 w 231"/>
                  <a:gd name="T7" fmla="*/ 116 h 231"/>
                  <a:gd name="T8" fmla="*/ 115 w 231"/>
                  <a:gd name="T9" fmla="*/ 0 h 231"/>
                  <a:gd name="T10" fmla="*/ 123 w 231"/>
                  <a:gd name="T11" fmla="*/ 192 h 231"/>
                  <a:gd name="T12" fmla="*/ 123 w 231"/>
                  <a:gd name="T13" fmla="*/ 202 h 231"/>
                  <a:gd name="T14" fmla="*/ 119 w 231"/>
                  <a:gd name="T15" fmla="*/ 207 h 231"/>
                  <a:gd name="T16" fmla="*/ 114 w 231"/>
                  <a:gd name="T17" fmla="*/ 207 h 231"/>
                  <a:gd name="T18" fmla="*/ 110 w 231"/>
                  <a:gd name="T19" fmla="*/ 202 h 231"/>
                  <a:gd name="T20" fmla="*/ 110 w 231"/>
                  <a:gd name="T21" fmla="*/ 192 h 231"/>
                  <a:gd name="T22" fmla="*/ 71 w 231"/>
                  <a:gd name="T23" fmla="*/ 181 h 231"/>
                  <a:gd name="T24" fmla="*/ 72 w 231"/>
                  <a:gd name="T25" fmla="*/ 179 h 231"/>
                  <a:gd name="T26" fmla="*/ 78 w 231"/>
                  <a:gd name="T27" fmla="*/ 160 h 231"/>
                  <a:gd name="T28" fmla="*/ 80 w 231"/>
                  <a:gd name="T29" fmla="*/ 158 h 231"/>
                  <a:gd name="T30" fmla="*/ 110 w 231"/>
                  <a:gd name="T31" fmla="*/ 168 h 231"/>
                  <a:gd name="T32" fmla="*/ 110 w 231"/>
                  <a:gd name="T33" fmla="*/ 125 h 231"/>
                  <a:gd name="T34" fmla="*/ 71 w 231"/>
                  <a:gd name="T35" fmla="*/ 82 h 231"/>
                  <a:gd name="T36" fmla="*/ 110 w 231"/>
                  <a:gd name="T37" fmla="*/ 40 h 231"/>
                  <a:gd name="T38" fmla="*/ 110 w 231"/>
                  <a:gd name="T39" fmla="*/ 29 h 231"/>
                  <a:gd name="T40" fmla="*/ 114 w 231"/>
                  <a:gd name="T41" fmla="*/ 25 h 231"/>
                  <a:gd name="T42" fmla="*/ 119 w 231"/>
                  <a:gd name="T43" fmla="*/ 25 h 231"/>
                  <a:gd name="T44" fmla="*/ 123 w 231"/>
                  <a:gd name="T45" fmla="*/ 29 h 231"/>
                  <a:gd name="T46" fmla="*/ 123 w 231"/>
                  <a:gd name="T47" fmla="*/ 40 h 231"/>
                  <a:gd name="T48" fmla="*/ 158 w 231"/>
                  <a:gd name="T49" fmla="*/ 53 h 231"/>
                  <a:gd name="T50" fmla="*/ 157 w 231"/>
                  <a:gd name="T51" fmla="*/ 55 h 231"/>
                  <a:gd name="T52" fmla="*/ 151 w 231"/>
                  <a:gd name="T53" fmla="*/ 70 h 231"/>
                  <a:gd name="T54" fmla="*/ 149 w 231"/>
                  <a:gd name="T55" fmla="*/ 72 h 231"/>
                  <a:gd name="T56" fmla="*/ 123 w 231"/>
                  <a:gd name="T57" fmla="*/ 63 h 231"/>
                  <a:gd name="T58" fmla="*/ 123 w 231"/>
                  <a:gd name="T59" fmla="*/ 104 h 231"/>
                  <a:gd name="T60" fmla="*/ 162 w 231"/>
                  <a:gd name="T61" fmla="*/ 149 h 231"/>
                  <a:gd name="T62" fmla="*/ 123 w 231"/>
                  <a:gd name="T63" fmla="*/ 19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1" h="231">
                    <a:moveTo>
                      <a:pt x="115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1"/>
                      <a:pt x="115" y="231"/>
                    </a:cubicBezTo>
                    <a:cubicBezTo>
                      <a:pt x="179" y="231"/>
                      <a:pt x="231" y="180"/>
                      <a:pt x="231" y="116"/>
                    </a:cubicBezTo>
                    <a:cubicBezTo>
                      <a:pt x="231" y="52"/>
                      <a:pt x="179" y="0"/>
                      <a:pt x="115" y="0"/>
                    </a:cubicBezTo>
                    <a:close/>
                    <a:moveTo>
                      <a:pt x="123" y="192"/>
                    </a:move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6"/>
                      <a:pt x="123" y="207"/>
                      <a:pt x="119" y="207"/>
                    </a:cubicBezTo>
                    <a:cubicBezTo>
                      <a:pt x="114" y="207"/>
                      <a:pt x="114" y="207"/>
                      <a:pt x="114" y="207"/>
                    </a:cubicBezTo>
                    <a:cubicBezTo>
                      <a:pt x="110" y="207"/>
                      <a:pt x="110" y="206"/>
                      <a:pt x="110" y="20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2" y="192"/>
                      <a:pt x="71" y="187"/>
                      <a:pt x="71" y="181"/>
                    </a:cubicBezTo>
                    <a:cubicBezTo>
                      <a:pt x="71" y="180"/>
                      <a:pt x="71" y="180"/>
                      <a:pt x="72" y="179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9" y="158"/>
                      <a:pt x="80" y="158"/>
                    </a:cubicBezTo>
                    <a:cubicBezTo>
                      <a:pt x="81" y="158"/>
                      <a:pt x="96" y="167"/>
                      <a:pt x="110" y="168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96" y="119"/>
                      <a:pt x="71" y="111"/>
                      <a:pt x="71" y="82"/>
                    </a:cubicBezTo>
                    <a:cubicBezTo>
                      <a:pt x="71" y="50"/>
                      <a:pt x="99" y="40"/>
                      <a:pt x="110" y="40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25"/>
                      <a:pt x="110" y="25"/>
                      <a:pt x="114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23" y="25"/>
                      <a:pt x="123" y="25"/>
                      <a:pt x="123" y="2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30" y="40"/>
                      <a:pt x="158" y="45"/>
                      <a:pt x="158" y="53"/>
                    </a:cubicBezTo>
                    <a:cubicBezTo>
                      <a:pt x="158" y="54"/>
                      <a:pt x="158" y="54"/>
                      <a:pt x="157" y="55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0" y="71"/>
                      <a:pt x="150" y="72"/>
                      <a:pt x="149" y="72"/>
                    </a:cubicBezTo>
                    <a:cubicBezTo>
                      <a:pt x="147" y="72"/>
                      <a:pt x="133" y="63"/>
                      <a:pt x="123" y="6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8" y="111"/>
                      <a:pt x="162" y="121"/>
                      <a:pt x="162" y="149"/>
                    </a:cubicBezTo>
                    <a:cubicBezTo>
                      <a:pt x="162" y="180"/>
                      <a:pt x="138" y="190"/>
                      <a:pt x="12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90613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 flipH="1">
            <a:off x="-941054" y="0"/>
            <a:ext cx="3488728" cy="6858000"/>
          </a:xfrm>
          <a:custGeom>
            <a:avLst/>
            <a:gdLst>
              <a:gd name="connsiteX0" fmla="*/ 857250 w 4066882"/>
              <a:gd name="connsiteY0" fmla="*/ 0 h 6858000"/>
              <a:gd name="connsiteX1" fmla="*/ 4066882 w 4066882"/>
              <a:gd name="connsiteY1" fmla="*/ 0 h 6858000"/>
              <a:gd name="connsiteX2" fmla="*/ 3209632 w 4066882"/>
              <a:gd name="connsiteY2" fmla="*/ 3429000 h 6858000"/>
              <a:gd name="connsiteX3" fmla="*/ 4066882 w 4066882"/>
              <a:gd name="connsiteY3" fmla="*/ 6858000 h 6858000"/>
              <a:gd name="connsiteX4" fmla="*/ 857250 w 4066882"/>
              <a:gd name="connsiteY4" fmla="*/ 6858000 h 6858000"/>
              <a:gd name="connsiteX5" fmla="*/ 0 w 4066882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6882" h="6858000">
                <a:moveTo>
                  <a:pt x="857250" y="0"/>
                </a:moveTo>
                <a:lnTo>
                  <a:pt x="4066882" y="0"/>
                </a:lnTo>
                <a:lnTo>
                  <a:pt x="3209632" y="3429000"/>
                </a:lnTo>
                <a:lnTo>
                  <a:pt x="4066882" y="6858000"/>
                </a:lnTo>
                <a:lnTo>
                  <a:pt x="857250" y="6858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18A894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72792" y="2105368"/>
            <a:ext cx="1923578" cy="264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80028" y="4442897"/>
            <a:ext cx="1871701" cy="619468"/>
          </a:xfrm>
          <a:prstGeom prst="rect">
            <a:avLst/>
          </a:prstGeom>
          <a:solidFill>
            <a:srgbClr val="18A8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82642" y="4497025"/>
            <a:ext cx="1884747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 flipH="1">
            <a:off x="9198682" y="-2"/>
            <a:ext cx="2993318" cy="1051283"/>
          </a:xfrm>
          <a:prstGeom prst="triangle">
            <a:avLst>
              <a:gd name="adj" fmla="val 100000"/>
            </a:avLst>
          </a:prstGeom>
          <a:solidFill>
            <a:srgbClr val="18A8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830115" y="1090081"/>
            <a:ext cx="5781599" cy="3061356"/>
            <a:chOff x="3830115" y="1090081"/>
            <a:chExt cx="5781599" cy="3061356"/>
          </a:xfrm>
        </p:grpSpPr>
        <p:pic>
          <p:nvPicPr>
            <p:cNvPr id="9" name="Picture 6" descr="iMac-mock-up-diferents-view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0698" y="1090081"/>
              <a:ext cx="3437383" cy="285732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1511" y="1231470"/>
              <a:ext cx="3035756" cy="2039064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0115" y="1748610"/>
              <a:ext cx="1698404" cy="2402827"/>
            </a:xfrm>
            <a:prstGeom prst="rect">
              <a:avLst/>
            </a:prstGeom>
          </p:spPr>
        </p:pic>
        <p:pic>
          <p:nvPicPr>
            <p:cNvPr id="11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0998" y="2265563"/>
              <a:ext cx="3040716" cy="17632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2888" y="2392183"/>
              <a:ext cx="2155793" cy="144801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55" r="5709"/>
            <a:stretch/>
          </p:blipFill>
          <p:spPr>
            <a:xfrm>
              <a:off x="4089579" y="1984406"/>
              <a:ext cx="1249337" cy="18032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59096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" r="1625" b="7725"/>
          <a:stretch/>
        </p:blipFill>
        <p:spPr>
          <a:xfrm>
            <a:off x="-57150" y="0"/>
            <a:ext cx="1224915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57150" y="0"/>
            <a:ext cx="1224915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644353" y="1904977"/>
            <a:ext cx="3040740" cy="2928280"/>
            <a:chOff x="5153024" y="2394835"/>
            <a:chExt cx="2023397" cy="1948563"/>
          </a:xfrm>
        </p:grpSpPr>
        <p:sp>
          <p:nvSpPr>
            <p:cNvPr id="4" name="矩形 3"/>
            <p:cNvSpPr/>
            <p:nvPr/>
          </p:nvSpPr>
          <p:spPr>
            <a:xfrm rot="20715643">
              <a:off x="5153024" y="2394835"/>
              <a:ext cx="1828800" cy="1828800"/>
            </a:xfrm>
            <a:prstGeom prst="rect">
              <a:avLst/>
            </a:prstGeom>
            <a:solidFill>
              <a:srgbClr val="1AB6A0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20990352">
              <a:off x="5347621" y="2514598"/>
              <a:ext cx="1828800" cy="1828800"/>
            </a:xfrm>
            <a:prstGeom prst="rect">
              <a:avLst/>
            </a:prstGeom>
            <a:solidFill>
              <a:srgbClr val="1AB6A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337798" y="2436791"/>
            <a:ext cx="3359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PART TWO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72274" y="3305888"/>
            <a:ext cx="2484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70531" y="3390899"/>
            <a:ext cx="2493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chemeClr val="bg1"/>
                </a:solidFill>
              </a:rPr>
              <a:t>TEXT HERE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2837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" r="1625" b="77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196223" y="1821901"/>
            <a:ext cx="5799554" cy="3375205"/>
            <a:chOff x="3196223" y="1821901"/>
            <a:chExt cx="5799554" cy="3375205"/>
          </a:xfrm>
        </p:grpSpPr>
        <p:pic>
          <p:nvPicPr>
            <p:cNvPr id="5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6223" y="1821901"/>
              <a:ext cx="5799554" cy="337520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969522" y="2109484"/>
              <a:ext cx="4252955" cy="2697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378795590"/>
              </p:ext>
            </p:extLst>
          </p:nvPr>
        </p:nvGraphicFramePr>
        <p:xfrm>
          <a:off x="3975914" y="2365376"/>
          <a:ext cx="4246563" cy="2288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309481" y="1980307"/>
            <a:ext cx="1000062" cy="2551927"/>
            <a:chOff x="3431595" y="1391426"/>
            <a:chExt cx="1000062" cy="2551927"/>
          </a:xfrm>
          <a:solidFill>
            <a:srgbClr val="EE8F4F"/>
          </a:solidFill>
        </p:grpSpPr>
        <p:sp>
          <p:nvSpPr>
            <p:cNvPr id="13" name="椭圆 12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15" name="组合 14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18" name="圆角矩形 17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梯形 18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圆角矩形 15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938989" y="1933353"/>
            <a:ext cx="955772" cy="2598881"/>
            <a:chOff x="5527578" y="2220773"/>
            <a:chExt cx="955772" cy="2598881"/>
          </a:xfrm>
          <a:solidFill>
            <a:srgbClr val="1CA996"/>
          </a:solidFill>
        </p:grpSpPr>
        <p:sp>
          <p:nvSpPr>
            <p:cNvPr id="23" name="圆角矩形 22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73692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EE8F4F"/>
                </a:solidFill>
              </a:rPr>
              <a:t>WOMAN</a:t>
            </a:r>
            <a:endParaRPr lang="zh-CN" altLang="en-US" sz="2800" b="1" dirty="0">
              <a:solidFill>
                <a:srgbClr val="EE8F4F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569990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1CA996"/>
                </a:solidFill>
              </a:rPr>
              <a:t>MAN</a:t>
            </a:r>
            <a:endParaRPr lang="zh-CN" altLang="en-US" sz="2800" b="1" dirty="0">
              <a:solidFill>
                <a:srgbClr val="1CA996"/>
              </a:solidFill>
            </a:endParaRPr>
          </a:p>
        </p:txBody>
      </p:sp>
      <p:sp>
        <p:nvSpPr>
          <p:cNvPr id="33" name="等腰三角形 32"/>
          <p:cNvSpPr/>
          <p:nvPr/>
        </p:nvSpPr>
        <p:spPr>
          <a:xfrm rot="5400000">
            <a:off x="-2126166" y="3072804"/>
            <a:ext cx="4950620" cy="712391"/>
          </a:xfrm>
          <a:prstGeom prst="triangle">
            <a:avLst/>
          </a:prstGeom>
          <a:solidFill>
            <a:srgbClr val="EE8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6200000" flipH="1">
            <a:off x="9367547" y="3077108"/>
            <a:ext cx="4950620" cy="712391"/>
          </a:xfrm>
          <a:prstGeom prst="triangle">
            <a:avLst/>
          </a:prstGeom>
          <a:solidFill>
            <a:srgbClr val="1C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794250" y="1054100"/>
            <a:ext cx="2603500" cy="558800"/>
          </a:xfrm>
          <a:prstGeom prst="rect">
            <a:avLst/>
          </a:prstGeom>
          <a:solidFill>
            <a:srgbClr val="1C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875893" y="1102667"/>
            <a:ext cx="244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00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53001" y="0"/>
            <a:ext cx="7238998" cy="6858000"/>
          </a:xfrm>
          <a:custGeom>
            <a:avLst/>
            <a:gdLst>
              <a:gd name="connsiteX0" fmla="*/ 0 w 6124575"/>
              <a:gd name="connsiteY0" fmla="*/ 0 h 6858000"/>
              <a:gd name="connsiteX1" fmla="*/ 6124575 w 6124575"/>
              <a:gd name="connsiteY1" fmla="*/ 0 h 6858000"/>
              <a:gd name="connsiteX2" fmla="*/ 6124575 w 6124575"/>
              <a:gd name="connsiteY2" fmla="*/ 6858000 h 6858000"/>
              <a:gd name="connsiteX3" fmla="*/ 0 w 6124575"/>
              <a:gd name="connsiteY3" fmla="*/ 6858000 h 6858000"/>
              <a:gd name="connsiteX4" fmla="*/ 0 w 6124575"/>
              <a:gd name="connsiteY4" fmla="*/ 0 h 6858000"/>
              <a:gd name="connsiteX0" fmla="*/ 0 w 8167688"/>
              <a:gd name="connsiteY0" fmla="*/ 28575 h 6858000"/>
              <a:gd name="connsiteX1" fmla="*/ 8167688 w 8167688"/>
              <a:gd name="connsiteY1" fmla="*/ 0 h 6858000"/>
              <a:gd name="connsiteX2" fmla="*/ 8167688 w 8167688"/>
              <a:gd name="connsiteY2" fmla="*/ 6858000 h 6858000"/>
              <a:gd name="connsiteX3" fmla="*/ 2043113 w 8167688"/>
              <a:gd name="connsiteY3" fmla="*/ 6858000 h 6858000"/>
              <a:gd name="connsiteX4" fmla="*/ 0 w 8167688"/>
              <a:gd name="connsiteY4" fmla="*/ 28575 h 6858000"/>
              <a:gd name="connsiteX0" fmla="*/ 0 w 8205788"/>
              <a:gd name="connsiteY0" fmla="*/ 0 h 6867525"/>
              <a:gd name="connsiteX1" fmla="*/ 8205788 w 8205788"/>
              <a:gd name="connsiteY1" fmla="*/ 9525 h 6867525"/>
              <a:gd name="connsiteX2" fmla="*/ 8205788 w 8205788"/>
              <a:gd name="connsiteY2" fmla="*/ 6867525 h 6867525"/>
              <a:gd name="connsiteX3" fmla="*/ 2081213 w 8205788"/>
              <a:gd name="connsiteY3" fmla="*/ 6867525 h 6867525"/>
              <a:gd name="connsiteX4" fmla="*/ 0 w 8205788"/>
              <a:gd name="connsiteY4" fmla="*/ 0 h 6867525"/>
              <a:gd name="connsiteX0" fmla="*/ 0 w 8180388"/>
              <a:gd name="connsiteY0" fmla="*/ 0 h 6867525"/>
              <a:gd name="connsiteX1" fmla="*/ 8180388 w 8180388"/>
              <a:gd name="connsiteY1" fmla="*/ 9525 h 6867525"/>
              <a:gd name="connsiteX2" fmla="*/ 8180388 w 8180388"/>
              <a:gd name="connsiteY2" fmla="*/ 6867525 h 6867525"/>
              <a:gd name="connsiteX3" fmla="*/ 2055813 w 8180388"/>
              <a:gd name="connsiteY3" fmla="*/ 6867525 h 6867525"/>
              <a:gd name="connsiteX4" fmla="*/ 0 w 8180388"/>
              <a:gd name="connsiteY4" fmla="*/ 0 h 6867525"/>
              <a:gd name="connsiteX0" fmla="*/ 0 w 8167688"/>
              <a:gd name="connsiteY0" fmla="*/ 15875 h 6858000"/>
              <a:gd name="connsiteX1" fmla="*/ 8167688 w 8167688"/>
              <a:gd name="connsiteY1" fmla="*/ 0 h 6858000"/>
              <a:gd name="connsiteX2" fmla="*/ 8167688 w 8167688"/>
              <a:gd name="connsiteY2" fmla="*/ 6858000 h 6858000"/>
              <a:gd name="connsiteX3" fmla="*/ 2043113 w 8167688"/>
              <a:gd name="connsiteY3" fmla="*/ 6858000 h 6858000"/>
              <a:gd name="connsiteX4" fmla="*/ 0 w 8167688"/>
              <a:gd name="connsiteY4" fmla="*/ 15875 h 6858000"/>
              <a:gd name="connsiteX0" fmla="*/ 0 w 8167688"/>
              <a:gd name="connsiteY0" fmla="*/ 15875 h 6858000"/>
              <a:gd name="connsiteX1" fmla="*/ 8167688 w 8167688"/>
              <a:gd name="connsiteY1" fmla="*/ 0 h 6858000"/>
              <a:gd name="connsiteX2" fmla="*/ 8167688 w 8167688"/>
              <a:gd name="connsiteY2" fmla="*/ 6858000 h 6858000"/>
              <a:gd name="connsiteX3" fmla="*/ 3343276 w 8167688"/>
              <a:gd name="connsiteY3" fmla="*/ 6858000 h 6858000"/>
              <a:gd name="connsiteX4" fmla="*/ 0 w 8167688"/>
              <a:gd name="connsiteY4" fmla="*/ 15875 h 6858000"/>
              <a:gd name="connsiteX0" fmla="*/ 0 w 8167688"/>
              <a:gd name="connsiteY0" fmla="*/ 15875 h 6858000"/>
              <a:gd name="connsiteX1" fmla="*/ 8167688 w 8167688"/>
              <a:gd name="connsiteY1" fmla="*/ 0 h 6858000"/>
              <a:gd name="connsiteX2" fmla="*/ 8167688 w 8167688"/>
              <a:gd name="connsiteY2" fmla="*/ 6858000 h 6858000"/>
              <a:gd name="connsiteX3" fmla="*/ 3014664 w 8167688"/>
              <a:gd name="connsiteY3" fmla="*/ 6843713 h 6858000"/>
              <a:gd name="connsiteX4" fmla="*/ 0 w 8167688"/>
              <a:gd name="connsiteY4" fmla="*/ 15875 h 6858000"/>
              <a:gd name="connsiteX0" fmla="*/ 0 w 8167688"/>
              <a:gd name="connsiteY0" fmla="*/ 15875 h 6858000"/>
              <a:gd name="connsiteX1" fmla="*/ 8167688 w 8167688"/>
              <a:gd name="connsiteY1" fmla="*/ 0 h 6858000"/>
              <a:gd name="connsiteX2" fmla="*/ 8167688 w 8167688"/>
              <a:gd name="connsiteY2" fmla="*/ 6858000 h 6858000"/>
              <a:gd name="connsiteX3" fmla="*/ 2828926 w 8167688"/>
              <a:gd name="connsiteY3" fmla="*/ 6843713 h 6858000"/>
              <a:gd name="connsiteX4" fmla="*/ 0 w 8167688"/>
              <a:gd name="connsiteY4" fmla="*/ 158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7688" h="6858000">
                <a:moveTo>
                  <a:pt x="0" y="15875"/>
                </a:moveTo>
                <a:lnTo>
                  <a:pt x="8167688" y="0"/>
                </a:lnTo>
                <a:lnTo>
                  <a:pt x="8167688" y="6858000"/>
                </a:lnTo>
                <a:lnTo>
                  <a:pt x="2828926" y="6843713"/>
                </a:lnTo>
                <a:lnTo>
                  <a:pt x="0" y="15875"/>
                </a:lnTo>
                <a:close/>
              </a:path>
            </a:pathLst>
          </a:custGeom>
          <a:solidFill>
            <a:srgbClr val="18A89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150497" y="1068457"/>
            <a:ext cx="640030" cy="707886"/>
            <a:chOff x="5150497" y="1068457"/>
            <a:chExt cx="640030" cy="707886"/>
          </a:xfrm>
        </p:grpSpPr>
        <p:sp>
          <p:nvSpPr>
            <p:cNvPr id="31" name="矩形 30"/>
            <p:cNvSpPr/>
            <p:nvPr/>
          </p:nvSpPr>
          <p:spPr>
            <a:xfrm rot="20262334">
              <a:off x="5150497" y="1115085"/>
              <a:ext cx="640030" cy="6400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244411" y="1068457"/>
              <a:ext cx="524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1CA996"/>
                  </a:solidFill>
                </a:rPr>
                <a:t>1</a:t>
              </a:r>
              <a:endParaRPr lang="zh-CN" altLang="en-US" sz="4000" b="1" dirty="0">
                <a:solidFill>
                  <a:srgbClr val="1CA996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64564" y="2456047"/>
            <a:ext cx="640030" cy="707886"/>
            <a:chOff x="5664564" y="2456047"/>
            <a:chExt cx="640030" cy="707886"/>
          </a:xfrm>
        </p:grpSpPr>
        <p:sp>
          <p:nvSpPr>
            <p:cNvPr id="32" name="矩形 31"/>
            <p:cNvSpPr/>
            <p:nvPr/>
          </p:nvSpPr>
          <p:spPr>
            <a:xfrm rot="20262334">
              <a:off x="5664564" y="2500611"/>
              <a:ext cx="640030" cy="6400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772052" y="2456047"/>
              <a:ext cx="524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1CA996"/>
                  </a:solidFill>
                </a:rPr>
                <a:t>2</a:t>
              </a:r>
              <a:endParaRPr lang="zh-CN" altLang="en-US" sz="4000" b="1" dirty="0">
                <a:solidFill>
                  <a:srgbClr val="1CA996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01944" y="3848170"/>
            <a:ext cx="640030" cy="707886"/>
            <a:chOff x="6201944" y="3848170"/>
            <a:chExt cx="640030" cy="707886"/>
          </a:xfrm>
        </p:grpSpPr>
        <p:sp>
          <p:nvSpPr>
            <p:cNvPr id="33" name="矩形 32"/>
            <p:cNvSpPr/>
            <p:nvPr/>
          </p:nvSpPr>
          <p:spPr>
            <a:xfrm rot="20262334">
              <a:off x="6201944" y="3886137"/>
              <a:ext cx="640030" cy="6400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87394" y="3848170"/>
              <a:ext cx="524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1CA996"/>
                  </a:solidFill>
                </a:rPr>
                <a:t>3</a:t>
              </a:r>
              <a:endParaRPr lang="zh-CN" altLang="en-US" sz="4000" b="1" dirty="0">
                <a:solidFill>
                  <a:srgbClr val="1CA996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73445" y="5237734"/>
            <a:ext cx="640030" cy="707886"/>
            <a:chOff x="6773445" y="5237734"/>
            <a:chExt cx="640030" cy="707886"/>
          </a:xfrm>
        </p:grpSpPr>
        <p:sp>
          <p:nvSpPr>
            <p:cNvPr id="34" name="矩形 33"/>
            <p:cNvSpPr/>
            <p:nvPr/>
          </p:nvSpPr>
          <p:spPr>
            <a:xfrm rot="20262334">
              <a:off x="6773445" y="5271662"/>
              <a:ext cx="640030" cy="6400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852550" y="5237734"/>
              <a:ext cx="524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1CA996"/>
                  </a:solidFill>
                </a:rPr>
                <a:t>4</a:t>
              </a:r>
              <a:endParaRPr lang="zh-CN" altLang="en-US" sz="4000" b="1" dirty="0">
                <a:solidFill>
                  <a:srgbClr val="1CA996"/>
                </a:solidFill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49418" y="1266111"/>
            <a:ext cx="2603500" cy="558800"/>
          </a:xfrm>
          <a:prstGeom prst="rect">
            <a:avLst/>
          </a:prstGeom>
          <a:solidFill>
            <a:srgbClr val="1C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31061" y="1314678"/>
            <a:ext cx="244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768421" y="1314678"/>
            <a:ext cx="1325039" cy="0"/>
          </a:xfrm>
          <a:prstGeom prst="line">
            <a:avLst/>
          </a:prstGeom>
          <a:ln>
            <a:solidFill>
              <a:srgbClr val="D9D9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281774" y="2716603"/>
            <a:ext cx="1325039" cy="0"/>
          </a:xfrm>
          <a:prstGeom prst="line">
            <a:avLst/>
          </a:prstGeom>
          <a:ln>
            <a:solidFill>
              <a:srgbClr val="D9D9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6811404" y="4088203"/>
            <a:ext cx="1325039" cy="0"/>
          </a:xfrm>
          <a:prstGeom prst="line">
            <a:avLst/>
          </a:prstGeom>
          <a:ln>
            <a:solidFill>
              <a:srgbClr val="D9D9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404046" y="5458147"/>
            <a:ext cx="1325039" cy="0"/>
          </a:xfrm>
          <a:prstGeom prst="line">
            <a:avLst/>
          </a:prstGeom>
          <a:ln>
            <a:solidFill>
              <a:srgbClr val="D9D9D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059006" y="1992037"/>
            <a:ext cx="2091282" cy="3803650"/>
            <a:chOff x="3059006" y="1992037"/>
            <a:chExt cx="2091282" cy="3803650"/>
          </a:xfrm>
        </p:grpSpPr>
        <p:grpSp>
          <p:nvGrpSpPr>
            <p:cNvPr id="28" name="组合 27"/>
            <p:cNvGrpSpPr/>
            <p:nvPr/>
          </p:nvGrpSpPr>
          <p:grpSpPr>
            <a:xfrm>
              <a:off x="3059006" y="1992037"/>
              <a:ext cx="2091282" cy="3803650"/>
              <a:chOff x="1136333" y="1299230"/>
              <a:chExt cx="2502533" cy="4551642"/>
            </a:xfrm>
          </p:grpSpPr>
          <p:pic>
            <p:nvPicPr>
              <p:cNvPr id="29" name="Picture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6333" y="1299230"/>
                <a:ext cx="2502533" cy="4551642"/>
              </a:xfrm>
              <a:prstGeom prst="rect">
                <a:avLst/>
              </a:prstGeom>
            </p:spPr>
          </p:pic>
          <p:sp>
            <p:nvSpPr>
              <p:cNvPr id="30" name="矩形 29"/>
              <p:cNvSpPr/>
              <p:nvPr/>
            </p:nvSpPr>
            <p:spPr>
              <a:xfrm>
                <a:off x="1392300" y="2080794"/>
                <a:ext cx="1975357" cy="2970732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55" r="5709"/>
            <a:stretch/>
          </p:blipFill>
          <p:spPr>
            <a:xfrm>
              <a:off x="3243556" y="2645163"/>
              <a:ext cx="1708034" cy="24825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1624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78</Words>
  <Application>Microsoft Office PowerPoint</Application>
  <PresentationFormat>宽屏</PresentationFormat>
  <Paragraphs>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Impact</vt:lpstr>
      <vt:lpstr>Arial</vt:lpstr>
      <vt:lpstr>宋体</vt:lpstr>
      <vt:lpstr>Calibri Light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veason million</dc:creator>
  <cp:lastModifiedBy>Administrator</cp:lastModifiedBy>
  <cp:revision>30</cp:revision>
  <dcterms:created xsi:type="dcterms:W3CDTF">2015-06-10T04:54:02Z</dcterms:created>
  <dcterms:modified xsi:type="dcterms:W3CDTF">2016-05-30T12:37:05Z</dcterms:modified>
</cp:coreProperties>
</file>