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</p:sldIdLst>
  <p:sldSz cx="12192000" cy="6858000"/>
  <p:notesSz cx="6858000" cy="9144000"/>
  <p:embeddedFontLst>
    <p:embeddedFont>
      <p:font typeface="方正字迹－曾正国行楷简体" charset="-122"/>
      <p:regular r:id="rId13"/>
    </p:embeddedFont>
    <p:embeddedFont>
      <p:font typeface="Calibri Light" charset="0"/>
      <p:regular r:id="rId14"/>
      <p:italic r:id="rId15"/>
    </p:embeddedFont>
    <p:embeddedFont>
      <p:font typeface="方正字迹-邢体草书简体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D7ED"/>
    <a:srgbClr val="00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0C251-C97F-48F8-BBE0-C57945434F9A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EB1EA-6025-4873-B8C8-FA300DAF90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702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EB1EA-6025-4873-B8C8-FA300DAF90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794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5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9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0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4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76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92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3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870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27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765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1F998-8E84-4059-996D-A312B5C0E22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ACAA5-C26A-4EC0-A39B-E1EF499D2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93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54"/>
          <a:stretch/>
        </p:blipFill>
        <p:spPr>
          <a:xfrm>
            <a:off x="-240324" y="-101062"/>
            <a:ext cx="12590101" cy="70889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1" r="43967" b="42556"/>
          <a:stretch/>
        </p:blipFill>
        <p:spPr>
          <a:xfrm rot="4375141">
            <a:off x="5053734" y="1497362"/>
            <a:ext cx="3601318" cy="61567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75"/>
          <a:stretch/>
        </p:blipFill>
        <p:spPr>
          <a:xfrm>
            <a:off x="1052806" y="0"/>
            <a:ext cx="9700752" cy="4548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0"/>
          <a:stretch/>
        </p:blipFill>
        <p:spPr>
          <a:xfrm>
            <a:off x="6283569" y="-592015"/>
            <a:ext cx="4647616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37" y="1424501"/>
            <a:ext cx="7493379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1692"/>
            <a:ext cx="9871428" cy="903440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Brand X Music - Dogs Of Wa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37733" y="57488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2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4.58333E-6 -3.33333E-6 L -4.58333E-6 0.00023 C 0.00235 -0.00602 0.00586 -0.01088 0.00717 -0.01805 C 0.00769 -0.0206 0.00404 -0.01713 0.00287 -0.01527 C 0.00157 -0.01342 0.00092 -0.01018 -4.58333E-6 -0.00764 C 0.00053 -3.33333E-6 0.00209 0.00787 0.00144 0.01528 C 0.00118 0.01852 -0.00182 0.01065 -0.00143 0.00764 C -0.00104 0.0051 0.00144 0.00579 0.00287 0.0051 C 0.00482 0.00417 0.00678 0.00348 0.0086 0.00255 C 0.00821 -3.33333E-6 0.00834 -0.00324 0.00717 -0.00509 C 0.00612 -0.00694 0.00378 -0.00995 0.00287 -0.00764 C 0.00131 -0.00347 0.00625 0.00764 0.00717 0.01019 C 0.00573 0.01111 0.0043 0.01412 0.00287 0.01273 C 0.00157 0.01158 0.00013 0.00648 0.00144 0.0051 C 0.00391 0.00255 0.00717 0.0051 0.01016 0.0051 L 0.01016 0.00533 " pathEditMode="relative" rAng="0" ptsTypes="AAAAAAAAAAAAAAAA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-16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07407E-6 L -0.13516 -0.00024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8" y="-2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11111E-6 L 0.25 1.11111E-6 " pathEditMode="relative" rAng="0" ptsTypes="AA">
                                      <p:cBhvr>
                                        <p:cTn id="3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54"/>
          <a:stretch/>
        </p:blipFill>
        <p:spPr>
          <a:xfrm>
            <a:off x="-240324" y="-101062"/>
            <a:ext cx="12590101" cy="70889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153314" y="2562043"/>
            <a:ext cx="4420326" cy="1148478"/>
            <a:chOff x="2153314" y="2562043"/>
            <a:chExt cx="4420326" cy="1148478"/>
          </a:xfrm>
        </p:grpSpPr>
        <p:sp>
          <p:nvSpPr>
            <p:cNvPr id="8" name="文本框 7"/>
            <p:cNvSpPr txBox="1"/>
            <p:nvPr/>
          </p:nvSpPr>
          <p:spPr>
            <a:xfrm>
              <a:off x="2157046" y="2602525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53314" y="2562043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3354" y="3749277"/>
            <a:ext cx="5286425" cy="1133552"/>
            <a:chOff x="4853354" y="3749277"/>
            <a:chExt cx="5286425" cy="1133552"/>
          </a:xfrm>
        </p:grpSpPr>
        <p:sp>
          <p:nvSpPr>
            <p:cNvPr id="9" name="文本框 8"/>
            <p:cNvSpPr txBox="1"/>
            <p:nvPr/>
          </p:nvSpPr>
          <p:spPr>
            <a:xfrm>
              <a:off x="4853354" y="3774833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都是一次磨练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6800" y="374927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都是一次磨练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4" b="50085"/>
          <a:stretch/>
        </p:blipFill>
        <p:spPr>
          <a:xfrm>
            <a:off x="2491248" y="2883877"/>
            <a:ext cx="9700752" cy="138332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04114" y="2528176"/>
            <a:ext cx="4420326" cy="1148478"/>
            <a:chOff x="2153314" y="2562043"/>
            <a:chExt cx="4420326" cy="1148478"/>
          </a:xfrm>
        </p:grpSpPr>
        <p:sp>
          <p:nvSpPr>
            <p:cNvPr id="15" name="文本框 14"/>
            <p:cNvSpPr txBox="1"/>
            <p:nvPr/>
          </p:nvSpPr>
          <p:spPr>
            <a:xfrm>
              <a:off x="2157046" y="2602525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53314" y="2562043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60688" y="3715410"/>
            <a:ext cx="6152831" cy="1133552"/>
            <a:chOff x="4809888" y="3749277"/>
            <a:chExt cx="6152831" cy="1133552"/>
          </a:xfrm>
        </p:grpSpPr>
        <p:sp>
          <p:nvSpPr>
            <p:cNvPr id="18" name="文本框 17"/>
            <p:cNvSpPr txBox="1"/>
            <p:nvPr/>
          </p:nvSpPr>
          <p:spPr>
            <a:xfrm>
              <a:off x="4853354" y="3774833"/>
              <a:ext cx="61093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你</a:t>
              </a:r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会变得更优秀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09888" y="3749277"/>
              <a:ext cx="61093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你会变得更优秀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4" b="50085"/>
          <a:stretch/>
        </p:blipFill>
        <p:spPr>
          <a:xfrm>
            <a:off x="2542048" y="2850010"/>
            <a:ext cx="9700752" cy="13833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0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46000" decel="5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07407E-6 L 0.25 4.07407E-6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2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85185E-6 L -0.25 1.85185E-6 " pathEditMode="relative" rAng="0" ptsTypes="AA">
                                      <p:cBhvr>
                                        <p:cTn id="2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8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3.7037E-6 L -0.10403 3.7037E-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46000" decel="5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4.81481E-6 L 0.25 -4.81481E-6 " pathEditMode="relative" rAng="0" ptsTypes="AA">
                                      <p:cBhvr>
                                        <p:cTn id="39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xit" presetSubtype="2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49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xit" presetSubtype="8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4.81481E-6 L -0.10404 4.81481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54"/>
          <a:stretch/>
        </p:blipFill>
        <p:spPr>
          <a:xfrm>
            <a:off x="-240324" y="-101062"/>
            <a:ext cx="12590101" cy="708897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153314" y="2562043"/>
            <a:ext cx="4420326" cy="1148478"/>
            <a:chOff x="2153314" y="2562043"/>
            <a:chExt cx="4420326" cy="1148478"/>
          </a:xfrm>
        </p:grpSpPr>
        <p:sp>
          <p:nvSpPr>
            <p:cNvPr id="8" name="文本框 7"/>
            <p:cNvSpPr txBox="1"/>
            <p:nvPr/>
          </p:nvSpPr>
          <p:spPr>
            <a:xfrm>
              <a:off x="2157046" y="2602525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53314" y="2562043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53354" y="3749277"/>
            <a:ext cx="5286425" cy="1133552"/>
            <a:chOff x="4853354" y="3749277"/>
            <a:chExt cx="5286425" cy="1133552"/>
          </a:xfrm>
        </p:grpSpPr>
        <p:sp>
          <p:nvSpPr>
            <p:cNvPr id="9" name="文本框 8"/>
            <p:cNvSpPr txBox="1"/>
            <p:nvPr/>
          </p:nvSpPr>
          <p:spPr>
            <a:xfrm>
              <a:off x="4853354" y="3774833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都是一次磨练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6800" y="3749277"/>
              <a:ext cx="52629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都是一次磨练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4" b="50085"/>
          <a:stretch/>
        </p:blipFill>
        <p:spPr>
          <a:xfrm>
            <a:off x="2491248" y="2883877"/>
            <a:ext cx="9700752" cy="138332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04114" y="2528176"/>
            <a:ext cx="4420326" cy="1148478"/>
            <a:chOff x="2153314" y="2562043"/>
            <a:chExt cx="4420326" cy="1148478"/>
          </a:xfrm>
        </p:grpSpPr>
        <p:sp>
          <p:nvSpPr>
            <p:cNvPr id="15" name="文本框 14"/>
            <p:cNvSpPr txBox="1"/>
            <p:nvPr/>
          </p:nvSpPr>
          <p:spPr>
            <a:xfrm>
              <a:off x="2157046" y="2602525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53314" y="2562043"/>
              <a:ext cx="44165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每一次挑战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60688" y="3715410"/>
            <a:ext cx="6152831" cy="1133552"/>
            <a:chOff x="4809888" y="3749277"/>
            <a:chExt cx="6152831" cy="1133552"/>
          </a:xfrm>
        </p:grpSpPr>
        <p:sp>
          <p:nvSpPr>
            <p:cNvPr id="18" name="文本框 17"/>
            <p:cNvSpPr txBox="1"/>
            <p:nvPr/>
          </p:nvSpPr>
          <p:spPr>
            <a:xfrm>
              <a:off x="4853354" y="3774833"/>
              <a:ext cx="61093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你</a:t>
              </a:r>
              <a:r>
                <a:rPr lang="zh-CN" altLang="en-US" sz="6600" dirty="0" smtClean="0">
                  <a:solidFill>
                    <a:srgbClr val="FF0000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会变得更优秀</a:t>
              </a:r>
              <a:endParaRPr lang="zh-CN" altLang="en-US" sz="6600" dirty="0">
                <a:solidFill>
                  <a:srgbClr val="FF000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09888" y="3749277"/>
              <a:ext cx="61093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FFCC"/>
                  </a:solidFill>
                  <a:latin typeface="方正字迹－曾正国行楷简体" panose="02010600010101010101" pitchFamily="2" charset="-122"/>
                  <a:ea typeface="方正字迹－曾正国行楷简体" panose="02010600010101010101" pitchFamily="2" charset="-122"/>
                </a:rPr>
                <a:t>你会变得更优秀</a:t>
              </a:r>
              <a:endParaRPr lang="zh-CN" altLang="en-US" sz="6600" dirty="0">
                <a:solidFill>
                  <a:srgbClr val="FFFFCC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4" b="50085"/>
          <a:stretch/>
        </p:blipFill>
        <p:spPr>
          <a:xfrm>
            <a:off x="2657913" y="2850010"/>
            <a:ext cx="9700752" cy="138332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7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46000" decel="5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07407E-6 L 0.25 4.07407E-6 " pathEditMode="relative" rAng="0" ptsTypes="AA">
                                      <p:cBhvr>
                                        <p:cTn id="10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2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85185E-6 L -0.25 1.85185E-6 " pathEditMode="relative" rAng="0" ptsTypes="AA">
                                      <p:cBhvr>
                                        <p:cTn id="20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xit" presetSubtype="8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3.7037E-6 L -0.10403 3.7037E-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accel="46000" decel="5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4.81481E-6 L 0.25 -4.81481E-6 " pathEditMode="relative" rAng="0" ptsTypes="AA">
                                      <p:cBhvr>
                                        <p:cTn id="39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xit" presetSubtype="2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4.44444E-6 L -0.25 4.44444E-6 " pathEditMode="relative" rAng="0" ptsTypes="AA">
                                      <p:cBhvr>
                                        <p:cTn id="49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xit" presetSubtype="8" accel="48000" decel="52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4.81481E-6 L -0.10404 4.81481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54"/>
          <a:stretch/>
        </p:blipFill>
        <p:spPr>
          <a:xfrm>
            <a:off x="-240324" y="-101062"/>
            <a:ext cx="12590101" cy="708897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783" y="-304799"/>
            <a:ext cx="12958051" cy="7349066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文本框 28"/>
          <p:cNvSpPr txBox="1"/>
          <p:nvPr/>
        </p:nvSpPr>
        <p:spPr>
          <a:xfrm>
            <a:off x="4996154" y="5120875"/>
            <a:ext cx="7195846" cy="1246495"/>
          </a:xfrm>
          <a:prstGeom prst="rect">
            <a:avLst/>
          </a:prstGeom>
          <a:noFill/>
          <a:effectLst>
            <a:outerShdw blurRad="203200" dist="11430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尝失败</a:t>
            </a:r>
            <a:r>
              <a:rPr lang="zh-CN" altLang="en-US" sz="4000" dirty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并不等于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输</a:t>
            </a:r>
            <a:endParaRPr lang="en-US" altLang="zh-CN" sz="4000" dirty="0" smtClean="0">
              <a:solidFill>
                <a:schemeClr val="bg1"/>
              </a:solidFill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  <a:p>
            <a:pPr>
              <a:lnSpc>
                <a:spcPts val="45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       你</a:t>
            </a:r>
            <a:r>
              <a:rPr lang="zh-CN" altLang="en-US" sz="4000" dirty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仍是生命的</a:t>
            </a:r>
            <a:r>
              <a:rPr lang="zh-CN" altLang="en-US" sz="6600" dirty="0">
                <a:solidFill>
                  <a:srgbClr val="03D7ED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赢家！ </a:t>
            </a:r>
          </a:p>
        </p:txBody>
      </p:sp>
      <p:sp>
        <p:nvSpPr>
          <p:cNvPr id="31" name="矩形 30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83210"/>
      </p:ext>
    </p:extLst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08281 4.0740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067" y="-135466"/>
            <a:ext cx="12732150" cy="71845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09600" y="4724401"/>
            <a:ext cx="7072770" cy="1720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如果你从不接受</a:t>
            </a:r>
            <a:r>
              <a:rPr lang="zh-CN" altLang="en-US" sz="11500" dirty="0" smtClean="0">
                <a:solidFill>
                  <a:srgbClr val="03D7ED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挑战</a:t>
            </a:r>
            <a:endParaRPr lang="en-US" altLang="zh-CN" sz="11500" dirty="0" smtClean="0">
              <a:solidFill>
                <a:srgbClr val="03D7ED"/>
              </a:solidFill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 </a:t>
            </a:r>
            <a:r>
              <a:rPr lang="en-US" altLang="zh-CN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     </a:t>
            </a:r>
            <a:r>
              <a:rPr lang="zh-CN" altLang="en-US" sz="40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就感受不到胜利的</a:t>
            </a:r>
            <a:r>
              <a:rPr lang="zh-CN" altLang="en-US" sz="66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刺激</a:t>
            </a:r>
            <a:r>
              <a:rPr lang="en-US" altLang="zh-CN" sz="6600" dirty="0" smtClean="0">
                <a:solidFill>
                  <a:schemeClr val="bg1"/>
                </a:solidFill>
                <a:latin typeface="方正字迹-邢体草书简体" panose="03000502000000000000" pitchFamily="66" charset="-122"/>
                <a:ea typeface="方正字迹-邢体草书简体" panose="03000502000000000000" pitchFamily="66" charset="-122"/>
              </a:rPr>
              <a:t>.</a:t>
            </a:r>
            <a:endParaRPr lang="zh-CN" altLang="en-US" sz="6600" dirty="0">
              <a:solidFill>
                <a:schemeClr val="bg1"/>
              </a:solidFill>
              <a:latin typeface="方正字迹-邢体草书简体" panose="03000502000000000000" pitchFamily="66" charset="-122"/>
              <a:ea typeface="方正字迹-邢体草书简体" panose="03000502000000000000" pitchFamily="66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5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85185E-6 L 0.05157 -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50428"/>
            <a:ext cx="12648945" cy="700842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5732" y="4106209"/>
            <a:ext cx="7879080" cy="1938992"/>
          </a:xfrm>
          <a:prstGeom prst="rect">
            <a:avLst/>
          </a:prstGeom>
          <a:noFill/>
          <a:effectLst>
            <a:outerShdw blurRad="292100" dist="50800" dir="5400000" algn="ctr" rotWithShape="0">
              <a:srgbClr val="000000">
                <a:alpha val="73000"/>
              </a:srgbClr>
            </a:outerShdw>
          </a:effectLst>
        </p:spPr>
        <p:txBody>
          <a:bodyPr wrap="none" rtlCol="0">
            <a:spAutoFit/>
          </a:bodyPr>
          <a:lstStyle/>
          <a:p>
            <a:pPr>
              <a:lnSpc>
                <a:spcPts val="72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挑战有时也与</a:t>
            </a:r>
            <a:r>
              <a:rPr lang="zh-CN" altLang="en-US" sz="8000" dirty="0">
                <a:solidFill>
                  <a:srgbClr val="03D7ED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失败</a:t>
            </a: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并存</a:t>
            </a:r>
            <a:r>
              <a:rPr lang="zh-CN" altLang="en-US" sz="40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，</a:t>
            </a:r>
            <a:endParaRPr lang="en-US" altLang="zh-CN" sz="4000" dirty="0" smtClean="0">
              <a:solidFill>
                <a:schemeClr val="bg1"/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  <a:p>
            <a:pPr>
              <a:lnSpc>
                <a:spcPts val="72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我们</a:t>
            </a: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所</a:t>
            </a:r>
            <a:r>
              <a:rPr lang="zh-CN" altLang="en-US" sz="8000" dirty="0">
                <a:solidFill>
                  <a:srgbClr val="03D7ED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畏惧</a:t>
            </a: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的也许莫过于此。</a:t>
            </a:r>
            <a:endParaRPr lang="zh-CN" altLang="en-US" sz="6600" dirty="0">
              <a:solidFill>
                <a:schemeClr val="bg1"/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9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5157 3.703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8667"/>
            <a:ext cx="12192000" cy="77157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9999" y="3951655"/>
            <a:ext cx="5799986" cy="16363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600"/>
              </a:lnSpc>
            </a:pPr>
            <a:r>
              <a:rPr lang="zh-CN" altLang="en-US" sz="44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战胜一切</a:t>
            </a:r>
            <a:r>
              <a:rPr lang="zh-CN" altLang="en-US" sz="44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困难</a:t>
            </a:r>
            <a:endParaRPr lang="en-US" altLang="zh-CN" sz="4400" dirty="0" smtClean="0">
              <a:solidFill>
                <a:schemeClr val="bg1"/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44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     取得</a:t>
            </a:r>
            <a:r>
              <a:rPr lang="zh-CN" altLang="en-US" sz="44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最后的</a:t>
            </a:r>
            <a:r>
              <a:rPr lang="zh-CN" altLang="en-US" sz="8800" dirty="0">
                <a:solidFill>
                  <a:srgbClr val="03D7ED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胜利</a:t>
            </a:r>
          </a:p>
        </p:txBody>
      </p:sp>
      <p:sp>
        <p:nvSpPr>
          <p:cNvPr id="8" name="矩形 7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9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5157 3.703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1" y="-280343"/>
            <a:ext cx="12581467" cy="79622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07109" y="1517134"/>
            <a:ext cx="4801314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不敢向前，遇事躲避</a:t>
            </a:r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，</a:t>
            </a:r>
            <a:endParaRPr lang="en-US" altLang="zh-CN" sz="3600" dirty="0" smtClean="0">
              <a:solidFill>
                <a:schemeClr val="bg2">
                  <a:lumMod val="25000"/>
                </a:schemeClr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  <a:p>
            <a:r>
              <a:rPr lang="zh-CN" altLang="en-US" sz="3600" dirty="0" smtClean="0">
                <a:solidFill>
                  <a:schemeClr val="bg2">
                    <a:lumMod val="25000"/>
                  </a:schemeClr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那就是</a:t>
            </a:r>
            <a:r>
              <a:rPr lang="zh-CN" altLang="en-US" sz="6600" dirty="0">
                <a:solidFill>
                  <a:srgbClr val="00B0F0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失败</a:t>
            </a:r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的</a:t>
            </a:r>
          </a:p>
        </p:txBody>
      </p:sp>
      <p:sp>
        <p:nvSpPr>
          <p:cNvPr id="7" name="矩形 6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4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-0.08282 -1.11111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89734" cy="698633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7988" y="2821001"/>
            <a:ext cx="58144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但它也是一座失败的山</a:t>
            </a:r>
            <a:r>
              <a:rPr lang="zh-CN" altLang="en-US" sz="32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，</a:t>
            </a:r>
            <a:endParaRPr lang="en-US" altLang="zh-CN" sz="3200" dirty="0" smtClean="0">
              <a:solidFill>
                <a:schemeClr val="bg1"/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充其量</a:t>
            </a:r>
            <a:r>
              <a:rPr lang="zh-CN" altLang="en-US" sz="32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不过是</a:t>
            </a:r>
            <a:r>
              <a:rPr lang="zh-CN" altLang="en-US" sz="4800" dirty="0">
                <a:solidFill>
                  <a:srgbClr val="03D7ED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一座土丘。</a:t>
            </a:r>
            <a:r>
              <a:rPr lang="zh-CN" altLang="en-US" sz="32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 </a:t>
            </a:r>
          </a:p>
        </p:txBody>
      </p:sp>
      <p:sp>
        <p:nvSpPr>
          <p:cNvPr id="8" name="矩形 7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8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08281 -3.7037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334"/>
            <a:ext cx="13800667" cy="69003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3306" y="4751400"/>
            <a:ext cx="6545382" cy="16363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56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面对</a:t>
            </a:r>
            <a:r>
              <a:rPr lang="zh-CN" altLang="en-US" sz="40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生存</a:t>
            </a:r>
            <a:endParaRPr lang="en-US" altLang="zh-CN" sz="4000" dirty="0" smtClean="0">
              <a:solidFill>
                <a:schemeClr val="bg1"/>
              </a:solidFill>
              <a:latin typeface="方正字迹－曾正国行楷简体" panose="02010600010101010101" pitchFamily="2" charset="-122"/>
              <a:ea typeface="方正字迹－曾正国行楷简体" panose="02010600010101010101" pitchFamily="2" charset="-122"/>
            </a:endParaRPr>
          </a:p>
          <a:p>
            <a:pPr>
              <a:lnSpc>
                <a:spcPts val="56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挑战</a:t>
            </a:r>
            <a:r>
              <a:rPr lang="zh-CN" altLang="en-US" sz="4000" dirty="0">
                <a:solidFill>
                  <a:schemeClr val="bg1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并战胜困难的</a:t>
            </a:r>
            <a:r>
              <a:rPr lang="zh-CN" altLang="en-US" sz="8800" dirty="0">
                <a:solidFill>
                  <a:srgbClr val="03D7ED"/>
                </a:solidFill>
                <a:latin typeface="方正字迹－曾正国行楷简体" panose="02010600010101010101" pitchFamily="2" charset="-122"/>
                <a:ea typeface="方正字迹－曾正国行楷简体" panose="02010600010101010101" pitchFamily="2" charset="-122"/>
              </a:rPr>
              <a:t>强者</a:t>
            </a:r>
          </a:p>
        </p:txBody>
      </p:sp>
      <p:sp>
        <p:nvSpPr>
          <p:cNvPr id="7" name="矩形 6"/>
          <p:cNvSpPr/>
          <p:nvPr/>
        </p:nvSpPr>
        <p:spPr>
          <a:xfrm>
            <a:off x="-1185333" y="1219200"/>
            <a:ext cx="50800" cy="40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05157 3.703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152</Words>
  <Application>Microsoft Office PowerPoint</Application>
  <PresentationFormat>自定义</PresentationFormat>
  <Paragraphs>31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方正字迹－曾正国行楷简体</vt:lpstr>
      <vt:lpstr>Calibri Light</vt:lpstr>
      <vt:lpstr>方正字迹-邢体草书简体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Clear</dc:creator>
  <cp:lastModifiedBy>pc</cp:lastModifiedBy>
  <cp:revision>19</cp:revision>
  <dcterms:created xsi:type="dcterms:W3CDTF">2015-04-11T13:56:26Z</dcterms:created>
  <dcterms:modified xsi:type="dcterms:W3CDTF">2015-07-11T13:02:50Z</dcterms:modified>
</cp:coreProperties>
</file>