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12192000" cy="6858000"/>
  <p:notesSz cx="6858000" cy="9144000"/>
  <p:embeddedFontLst>
    <p:embeddedFont>
      <p:font typeface="站酷高端黑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张海山锐谐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CF51"/>
    <a:srgbClr val="A0679E"/>
    <a:srgbClr val="507587"/>
    <a:srgbClr val="FFFFFF"/>
    <a:srgbClr val="43919B"/>
    <a:srgbClr val="66B1BC"/>
    <a:srgbClr val="73C7D3"/>
    <a:srgbClr val="73C7D2"/>
    <a:srgbClr val="81827C"/>
    <a:srgbClr val="F29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55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91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65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93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23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8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58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927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98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023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101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E4B9A-69D8-48CC-AD4B-B90001C129D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86616-44E7-4987-9B1E-72B4238E85B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8"/>
            <a:ext cx="12192000" cy="685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0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51824" y="286839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gradFill>
                  <a:gsLst>
                    <a:gs pos="18000">
                      <a:schemeClr val="tx1">
                        <a:alpha val="62000"/>
                      </a:schemeClr>
                    </a:gs>
                    <a:gs pos="33000">
                      <a:srgbClr val="57277B">
                        <a:alpha val="38000"/>
                      </a:srgbClr>
                    </a:gs>
                    <a:gs pos="54000">
                      <a:srgbClr val="005C00"/>
                    </a:gs>
                    <a:gs pos="85000">
                      <a:schemeClr val="tx1"/>
                    </a:gs>
                    <a:gs pos="71000">
                      <a:srgbClr val="800000"/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大数据的透明时代</a:t>
            </a:r>
            <a:endParaRPr lang="zh-CN" altLang="en-US" sz="4000" dirty="0">
              <a:gradFill>
                <a:gsLst>
                  <a:gs pos="18000">
                    <a:schemeClr val="tx1">
                      <a:alpha val="62000"/>
                    </a:schemeClr>
                  </a:gs>
                  <a:gs pos="33000">
                    <a:srgbClr val="57277B">
                      <a:alpha val="38000"/>
                    </a:srgbClr>
                  </a:gs>
                  <a:gs pos="54000">
                    <a:srgbClr val="005C00"/>
                  </a:gs>
                  <a:gs pos="85000">
                    <a:schemeClr val="tx1"/>
                  </a:gs>
                  <a:gs pos="71000">
                    <a:srgbClr val="800000"/>
                  </a:gs>
                </a:gsLst>
                <a:lin ang="10800000" scaled="0"/>
              </a:gradFill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cxnSp>
        <p:nvCxnSpPr>
          <p:cNvPr id="17" name="直接连接符 16"/>
          <p:cNvCxnSpPr>
            <a:stCxn id="15" idx="1"/>
          </p:cNvCxnSpPr>
          <p:nvPr/>
        </p:nvCxnSpPr>
        <p:spPr>
          <a:xfrm flipH="1">
            <a:off x="3295650" y="4061460"/>
            <a:ext cx="1989871" cy="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251710" y="4061460"/>
            <a:ext cx="1043940" cy="104394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-228599" y="5105400"/>
            <a:ext cx="2480309" cy="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5" idx="3"/>
          </p:cNvCxnSpPr>
          <p:nvPr/>
        </p:nvCxnSpPr>
        <p:spPr>
          <a:xfrm>
            <a:off x="6906478" y="4061460"/>
            <a:ext cx="1932722" cy="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8839200" y="3048000"/>
            <a:ext cx="1013460" cy="101346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852660" y="3048000"/>
            <a:ext cx="2663539" cy="0"/>
          </a:xfrm>
          <a:prstGeom prst="line">
            <a:avLst/>
          </a:prstGeom>
          <a:ln w="9525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242" y="3850957"/>
            <a:ext cx="1667516" cy="421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285521" y="37998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8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84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5" t="12488" r="10711" b="20840"/>
          <a:stretch/>
        </p:blipFill>
        <p:spPr>
          <a:xfrm>
            <a:off x="2017486" y="856343"/>
            <a:ext cx="8868228" cy="45720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8830432" y="2222964"/>
            <a:ext cx="2078564" cy="2499153"/>
            <a:chOff x="8830432" y="2222964"/>
            <a:chExt cx="2078564" cy="24991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0432" y="2222964"/>
              <a:ext cx="2078564" cy="249915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9638881" y="2452912"/>
              <a:ext cx="461665" cy="143885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大数据图表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1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04" y="283"/>
            <a:ext cx="12190992" cy="6857433"/>
            <a:chOff x="504" y="283"/>
            <a:chExt cx="12190992" cy="685743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" y="283"/>
              <a:ext cx="12190992" cy="685743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6111" y="786602"/>
              <a:ext cx="1968845" cy="528479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004656" y="1457325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29501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请输入内容</a:t>
              </a:r>
              <a:endParaRPr lang="zh-CN" altLang="en-US" sz="1200" dirty="0">
                <a:solidFill>
                  <a:srgbClr val="F29501"/>
                </a:solidFill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04656" y="2914367"/>
              <a:ext cx="9973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81827C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请输入内容 </a:t>
              </a:r>
              <a:endParaRPr lang="zh-CN" altLang="en-US" sz="1200" dirty="0">
                <a:solidFill>
                  <a:srgbClr val="81827C"/>
                </a:solidFill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04656" y="4352359"/>
              <a:ext cx="1040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A0679E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请输入内容  </a:t>
              </a:r>
              <a:endParaRPr lang="zh-CN" altLang="en-US" sz="1200" dirty="0">
                <a:solidFill>
                  <a:srgbClr val="A0679E"/>
                </a:solidFill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04656" y="5809401"/>
              <a:ext cx="1040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3919B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rPr>
                <a:t>请输入内容  </a:t>
              </a:r>
              <a:endParaRPr lang="zh-CN" altLang="en-US" sz="1200" dirty="0">
                <a:solidFill>
                  <a:srgbClr val="43919B"/>
                </a:solidFill>
                <a:latin typeface="方正细黑一简体" panose="02010601030101010101" pitchFamily="2" charset="-122"/>
                <a:ea typeface="方正细黑一简体" panose="02010601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48432" y="288358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 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48432" y="1428467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 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48432" y="432158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 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48432" y="575957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 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60667" y="1187482"/>
            <a:ext cx="877751" cy="5150694"/>
            <a:chOff x="3160667" y="1187482"/>
            <a:chExt cx="877751" cy="51506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0667" y="1187482"/>
              <a:ext cx="877751" cy="515069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76376" y="132080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项目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名称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76376" y="276838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项目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名称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276376" y="421596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项目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名称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76376" y="562845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项目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名称</a:t>
              </a:r>
              <a:endPara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88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504" y="283"/>
            <a:ext cx="12190992" cy="6857433"/>
            <a:chOff x="504" y="283"/>
            <a:chExt cx="12190992" cy="685743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" y="283"/>
              <a:ext cx="12190992" cy="6857433"/>
            </a:xfrm>
            <a:prstGeom prst="rect">
              <a:avLst/>
            </a:prstGeom>
          </p:spPr>
        </p:pic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2342608" y="1907495"/>
              <a:ext cx="561975" cy="517525"/>
              <a:chOff x="3663" y="1997"/>
              <a:chExt cx="354" cy="326"/>
            </a:xfrm>
          </p:grpSpPr>
          <p:sp>
            <p:nvSpPr>
              <p:cNvPr id="1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63" y="1997"/>
                <a:ext cx="354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5"/>
              <p:cNvSpPr>
                <a:spLocks noChangeArrowheads="1"/>
              </p:cNvSpPr>
              <p:nvPr/>
            </p:nvSpPr>
            <p:spPr bwMode="auto">
              <a:xfrm>
                <a:off x="3704" y="1997"/>
                <a:ext cx="128" cy="1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3661" y="2152"/>
                <a:ext cx="216" cy="169"/>
              </a:xfrm>
              <a:custGeom>
                <a:avLst/>
                <a:gdLst>
                  <a:gd name="T0" fmla="*/ 45 w 90"/>
                  <a:gd name="T1" fmla="*/ 0 h 70"/>
                  <a:gd name="T2" fmla="*/ 0 w 90"/>
                  <a:gd name="T3" fmla="*/ 70 h 70"/>
                  <a:gd name="T4" fmla="*/ 90 w 90"/>
                  <a:gd name="T5" fmla="*/ 70 h 70"/>
                  <a:gd name="T6" fmla="*/ 45 w 90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70">
                    <a:moveTo>
                      <a:pt x="45" y="0"/>
                    </a:moveTo>
                    <a:cubicBezTo>
                      <a:pt x="7" y="0"/>
                      <a:pt x="0" y="70"/>
                      <a:pt x="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82" y="0"/>
                      <a:pt x="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Oval 7"/>
              <p:cNvSpPr>
                <a:spLocks noChangeArrowheads="1"/>
              </p:cNvSpPr>
              <p:nvPr/>
            </p:nvSpPr>
            <p:spPr bwMode="auto">
              <a:xfrm>
                <a:off x="3894" y="2086"/>
                <a:ext cx="92" cy="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>
                <a:spLocks/>
              </p:cNvSpPr>
              <p:nvPr/>
            </p:nvSpPr>
            <p:spPr bwMode="auto">
              <a:xfrm>
                <a:off x="3880" y="2197"/>
                <a:ext cx="139" cy="124"/>
              </a:xfrm>
              <a:custGeom>
                <a:avLst/>
                <a:gdLst>
                  <a:gd name="T0" fmla="*/ 25 w 58"/>
                  <a:gd name="T1" fmla="*/ 0 h 51"/>
                  <a:gd name="T2" fmla="*/ 0 w 58"/>
                  <a:gd name="T3" fmla="*/ 22 h 51"/>
                  <a:gd name="T4" fmla="*/ 6 w 58"/>
                  <a:gd name="T5" fmla="*/ 51 h 51"/>
                  <a:gd name="T6" fmla="*/ 58 w 58"/>
                  <a:gd name="T7" fmla="*/ 51 h 51"/>
                  <a:gd name="T8" fmla="*/ 25 w 5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1">
                    <a:moveTo>
                      <a:pt x="25" y="0"/>
                    </a:moveTo>
                    <a:cubicBezTo>
                      <a:pt x="13" y="0"/>
                      <a:pt x="5" y="11"/>
                      <a:pt x="0" y="22"/>
                    </a:cubicBezTo>
                    <a:cubicBezTo>
                      <a:pt x="5" y="37"/>
                      <a:pt x="6" y="51"/>
                      <a:pt x="6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2" y="0"/>
                      <a:pt x="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Oval 9"/>
              <p:cNvSpPr>
                <a:spLocks noChangeArrowheads="1"/>
              </p:cNvSpPr>
              <p:nvPr/>
            </p:nvSpPr>
            <p:spPr bwMode="auto">
              <a:xfrm>
                <a:off x="3704" y="1997"/>
                <a:ext cx="128" cy="12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3661" y="2152"/>
                <a:ext cx="216" cy="169"/>
              </a:xfrm>
              <a:custGeom>
                <a:avLst/>
                <a:gdLst>
                  <a:gd name="T0" fmla="*/ 45 w 90"/>
                  <a:gd name="T1" fmla="*/ 0 h 70"/>
                  <a:gd name="T2" fmla="*/ 0 w 90"/>
                  <a:gd name="T3" fmla="*/ 70 h 70"/>
                  <a:gd name="T4" fmla="*/ 90 w 90"/>
                  <a:gd name="T5" fmla="*/ 70 h 70"/>
                  <a:gd name="T6" fmla="*/ 45 w 90"/>
                  <a:gd name="T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70">
                    <a:moveTo>
                      <a:pt x="45" y="0"/>
                    </a:moveTo>
                    <a:cubicBezTo>
                      <a:pt x="7" y="0"/>
                      <a:pt x="0" y="70"/>
                      <a:pt x="0" y="70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70"/>
                      <a:pt x="82" y="0"/>
                      <a:pt x="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11"/>
              <p:cNvSpPr>
                <a:spLocks noChangeArrowheads="1"/>
              </p:cNvSpPr>
              <p:nvPr/>
            </p:nvSpPr>
            <p:spPr bwMode="auto">
              <a:xfrm>
                <a:off x="3894" y="2086"/>
                <a:ext cx="92" cy="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3880" y="2197"/>
                <a:ext cx="139" cy="124"/>
              </a:xfrm>
              <a:custGeom>
                <a:avLst/>
                <a:gdLst>
                  <a:gd name="T0" fmla="*/ 25 w 58"/>
                  <a:gd name="T1" fmla="*/ 0 h 51"/>
                  <a:gd name="T2" fmla="*/ 0 w 58"/>
                  <a:gd name="T3" fmla="*/ 22 h 51"/>
                  <a:gd name="T4" fmla="*/ 6 w 58"/>
                  <a:gd name="T5" fmla="*/ 51 h 51"/>
                  <a:gd name="T6" fmla="*/ 58 w 58"/>
                  <a:gd name="T7" fmla="*/ 51 h 51"/>
                  <a:gd name="T8" fmla="*/ 25 w 5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1">
                    <a:moveTo>
                      <a:pt x="25" y="0"/>
                    </a:moveTo>
                    <a:cubicBezTo>
                      <a:pt x="13" y="0"/>
                      <a:pt x="5" y="11"/>
                      <a:pt x="0" y="22"/>
                    </a:cubicBezTo>
                    <a:cubicBezTo>
                      <a:pt x="5" y="37"/>
                      <a:pt x="6" y="51"/>
                      <a:pt x="6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2" y="0"/>
                      <a:pt x="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Group 15"/>
            <p:cNvGrpSpPr>
              <a:grpSpLocks noChangeAspect="1"/>
            </p:cNvGrpSpPr>
            <p:nvPr/>
          </p:nvGrpSpPr>
          <p:grpSpPr bwMode="auto">
            <a:xfrm>
              <a:off x="5808663" y="1906701"/>
              <a:ext cx="574675" cy="493713"/>
              <a:chOff x="3659" y="1246"/>
              <a:chExt cx="362" cy="311"/>
            </a:xfrm>
          </p:grpSpPr>
          <p:sp>
            <p:nvSpPr>
              <p:cNvPr id="24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3659" y="1246"/>
                <a:ext cx="362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3659" y="1381"/>
                <a:ext cx="55" cy="176"/>
              </a:xfrm>
              <a:custGeom>
                <a:avLst/>
                <a:gdLst>
                  <a:gd name="T0" fmla="*/ 23 w 23"/>
                  <a:gd name="T1" fmla="*/ 64 h 73"/>
                  <a:gd name="T2" fmla="*/ 20 w 23"/>
                  <a:gd name="T3" fmla="*/ 71 h 73"/>
                  <a:gd name="T4" fmla="*/ 13 w 23"/>
                  <a:gd name="T5" fmla="*/ 73 h 73"/>
                  <a:gd name="T6" fmla="*/ 10 w 23"/>
                  <a:gd name="T7" fmla="*/ 73 h 73"/>
                  <a:gd name="T8" fmla="*/ 3 w 23"/>
                  <a:gd name="T9" fmla="*/ 71 h 73"/>
                  <a:gd name="T10" fmla="*/ 0 w 23"/>
                  <a:gd name="T11" fmla="*/ 64 h 73"/>
                  <a:gd name="T12" fmla="*/ 0 w 23"/>
                  <a:gd name="T13" fmla="*/ 10 h 73"/>
                  <a:gd name="T14" fmla="*/ 3 w 23"/>
                  <a:gd name="T15" fmla="*/ 3 h 73"/>
                  <a:gd name="T16" fmla="*/ 10 w 23"/>
                  <a:gd name="T17" fmla="*/ 0 h 73"/>
                  <a:gd name="T18" fmla="*/ 13 w 23"/>
                  <a:gd name="T19" fmla="*/ 0 h 73"/>
                  <a:gd name="T20" fmla="*/ 20 w 23"/>
                  <a:gd name="T21" fmla="*/ 3 h 73"/>
                  <a:gd name="T22" fmla="*/ 23 w 23"/>
                  <a:gd name="T23" fmla="*/ 10 h 73"/>
                  <a:gd name="T24" fmla="*/ 23 w 23"/>
                  <a:gd name="T25" fmla="*/ 6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73">
                    <a:moveTo>
                      <a:pt x="23" y="64"/>
                    </a:moveTo>
                    <a:cubicBezTo>
                      <a:pt x="23" y="66"/>
                      <a:pt x="22" y="69"/>
                      <a:pt x="20" y="71"/>
                    </a:cubicBezTo>
                    <a:cubicBezTo>
                      <a:pt x="18" y="73"/>
                      <a:pt x="16" y="73"/>
                      <a:pt x="13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7" y="73"/>
                      <a:pt x="5" y="73"/>
                      <a:pt x="3" y="71"/>
                    </a:cubicBezTo>
                    <a:cubicBezTo>
                      <a:pt x="1" y="69"/>
                      <a:pt x="0" y="66"/>
                      <a:pt x="0" y="6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0"/>
                      <a:pt x="18" y="1"/>
                      <a:pt x="20" y="3"/>
                    </a:cubicBezTo>
                    <a:cubicBezTo>
                      <a:pt x="22" y="5"/>
                      <a:pt x="23" y="7"/>
                      <a:pt x="23" y="10"/>
                    </a:cubicBezTo>
                    <a:lnTo>
                      <a:pt x="23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3763" y="1335"/>
                <a:ext cx="53" cy="222"/>
              </a:xfrm>
              <a:custGeom>
                <a:avLst/>
                <a:gdLst>
                  <a:gd name="T0" fmla="*/ 22 w 22"/>
                  <a:gd name="T1" fmla="*/ 83 h 92"/>
                  <a:gd name="T2" fmla="*/ 19 w 22"/>
                  <a:gd name="T3" fmla="*/ 90 h 92"/>
                  <a:gd name="T4" fmla="*/ 12 w 22"/>
                  <a:gd name="T5" fmla="*/ 92 h 92"/>
                  <a:gd name="T6" fmla="*/ 9 w 22"/>
                  <a:gd name="T7" fmla="*/ 92 h 92"/>
                  <a:gd name="T8" fmla="*/ 2 w 22"/>
                  <a:gd name="T9" fmla="*/ 90 h 92"/>
                  <a:gd name="T10" fmla="*/ 0 w 22"/>
                  <a:gd name="T11" fmla="*/ 83 h 92"/>
                  <a:gd name="T12" fmla="*/ 0 w 22"/>
                  <a:gd name="T13" fmla="*/ 10 h 92"/>
                  <a:gd name="T14" fmla="*/ 2 w 22"/>
                  <a:gd name="T15" fmla="*/ 3 h 92"/>
                  <a:gd name="T16" fmla="*/ 9 w 22"/>
                  <a:gd name="T17" fmla="*/ 0 h 92"/>
                  <a:gd name="T18" fmla="*/ 12 w 22"/>
                  <a:gd name="T19" fmla="*/ 0 h 92"/>
                  <a:gd name="T20" fmla="*/ 19 w 22"/>
                  <a:gd name="T21" fmla="*/ 3 h 92"/>
                  <a:gd name="T22" fmla="*/ 22 w 22"/>
                  <a:gd name="T23" fmla="*/ 10 h 92"/>
                  <a:gd name="T24" fmla="*/ 22 w 22"/>
                  <a:gd name="T25" fmla="*/ 8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92">
                    <a:moveTo>
                      <a:pt x="22" y="83"/>
                    </a:moveTo>
                    <a:cubicBezTo>
                      <a:pt x="22" y="85"/>
                      <a:pt x="21" y="88"/>
                      <a:pt x="19" y="90"/>
                    </a:cubicBezTo>
                    <a:cubicBezTo>
                      <a:pt x="17" y="92"/>
                      <a:pt x="15" y="92"/>
                      <a:pt x="12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7" y="92"/>
                      <a:pt x="4" y="92"/>
                      <a:pt x="2" y="90"/>
                    </a:cubicBezTo>
                    <a:cubicBezTo>
                      <a:pt x="0" y="88"/>
                      <a:pt x="0" y="85"/>
                      <a:pt x="0" y="8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5"/>
                      <a:pt x="2" y="3"/>
                    </a:cubicBezTo>
                    <a:cubicBezTo>
                      <a:pt x="4" y="1"/>
                      <a:pt x="7" y="0"/>
                      <a:pt x="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1"/>
                      <a:pt x="19" y="3"/>
                    </a:cubicBezTo>
                    <a:cubicBezTo>
                      <a:pt x="21" y="5"/>
                      <a:pt x="22" y="7"/>
                      <a:pt x="22" y="10"/>
                    </a:cubicBezTo>
                    <a:lnTo>
                      <a:pt x="22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3864" y="1289"/>
                <a:ext cx="53" cy="268"/>
              </a:xfrm>
              <a:custGeom>
                <a:avLst/>
                <a:gdLst>
                  <a:gd name="T0" fmla="*/ 22 w 22"/>
                  <a:gd name="T1" fmla="*/ 102 h 111"/>
                  <a:gd name="T2" fmla="*/ 19 w 22"/>
                  <a:gd name="T3" fmla="*/ 109 h 111"/>
                  <a:gd name="T4" fmla="*/ 12 w 22"/>
                  <a:gd name="T5" fmla="*/ 111 h 111"/>
                  <a:gd name="T6" fmla="*/ 9 w 22"/>
                  <a:gd name="T7" fmla="*/ 111 h 111"/>
                  <a:gd name="T8" fmla="*/ 2 w 22"/>
                  <a:gd name="T9" fmla="*/ 109 h 111"/>
                  <a:gd name="T10" fmla="*/ 0 w 22"/>
                  <a:gd name="T11" fmla="*/ 102 h 111"/>
                  <a:gd name="T12" fmla="*/ 0 w 22"/>
                  <a:gd name="T13" fmla="*/ 10 h 111"/>
                  <a:gd name="T14" fmla="*/ 2 w 22"/>
                  <a:gd name="T15" fmla="*/ 3 h 111"/>
                  <a:gd name="T16" fmla="*/ 9 w 22"/>
                  <a:gd name="T17" fmla="*/ 0 h 111"/>
                  <a:gd name="T18" fmla="*/ 12 w 22"/>
                  <a:gd name="T19" fmla="*/ 0 h 111"/>
                  <a:gd name="T20" fmla="*/ 19 w 22"/>
                  <a:gd name="T21" fmla="*/ 3 h 111"/>
                  <a:gd name="T22" fmla="*/ 22 w 22"/>
                  <a:gd name="T23" fmla="*/ 10 h 111"/>
                  <a:gd name="T24" fmla="*/ 22 w 22"/>
                  <a:gd name="T25" fmla="*/ 10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11">
                    <a:moveTo>
                      <a:pt x="22" y="102"/>
                    </a:moveTo>
                    <a:cubicBezTo>
                      <a:pt x="22" y="104"/>
                      <a:pt x="21" y="107"/>
                      <a:pt x="19" y="109"/>
                    </a:cubicBezTo>
                    <a:cubicBezTo>
                      <a:pt x="17" y="111"/>
                      <a:pt x="15" y="111"/>
                      <a:pt x="12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7" y="111"/>
                      <a:pt x="4" y="111"/>
                      <a:pt x="2" y="109"/>
                    </a:cubicBezTo>
                    <a:cubicBezTo>
                      <a:pt x="1" y="107"/>
                      <a:pt x="0" y="104"/>
                      <a:pt x="0" y="10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2" y="3"/>
                    </a:cubicBezTo>
                    <a:cubicBezTo>
                      <a:pt x="4" y="1"/>
                      <a:pt x="7" y="0"/>
                      <a:pt x="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1"/>
                      <a:pt x="19" y="3"/>
                    </a:cubicBezTo>
                    <a:cubicBezTo>
                      <a:pt x="21" y="5"/>
                      <a:pt x="22" y="7"/>
                      <a:pt x="22" y="10"/>
                    </a:cubicBezTo>
                    <a:lnTo>
                      <a:pt x="22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3966" y="1244"/>
                <a:ext cx="53" cy="313"/>
              </a:xfrm>
              <a:custGeom>
                <a:avLst/>
                <a:gdLst>
                  <a:gd name="T0" fmla="*/ 22 w 22"/>
                  <a:gd name="T1" fmla="*/ 121 h 130"/>
                  <a:gd name="T2" fmla="*/ 19 w 22"/>
                  <a:gd name="T3" fmla="*/ 128 h 130"/>
                  <a:gd name="T4" fmla="*/ 12 w 22"/>
                  <a:gd name="T5" fmla="*/ 130 h 130"/>
                  <a:gd name="T6" fmla="*/ 9 w 22"/>
                  <a:gd name="T7" fmla="*/ 130 h 130"/>
                  <a:gd name="T8" fmla="*/ 3 w 22"/>
                  <a:gd name="T9" fmla="*/ 128 h 130"/>
                  <a:gd name="T10" fmla="*/ 0 w 22"/>
                  <a:gd name="T11" fmla="*/ 121 h 130"/>
                  <a:gd name="T12" fmla="*/ 0 w 22"/>
                  <a:gd name="T13" fmla="*/ 10 h 130"/>
                  <a:gd name="T14" fmla="*/ 3 w 22"/>
                  <a:gd name="T15" fmla="*/ 3 h 130"/>
                  <a:gd name="T16" fmla="*/ 9 w 22"/>
                  <a:gd name="T17" fmla="*/ 0 h 130"/>
                  <a:gd name="T18" fmla="*/ 12 w 22"/>
                  <a:gd name="T19" fmla="*/ 0 h 130"/>
                  <a:gd name="T20" fmla="*/ 19 w 22"/>
                  <a:gd name="T21" fmla="*/ 3 h 130"/>
                  <a:gd name="T22" fmla="*/ 22 w 22"/>
                  <a:gd name="T23" fmla="*/ 10 h 130"/>
                  <a:gd name="T24" fmla="*/ 22 w 22"/>
                  <a:gd name="T25" fmla="*/ 1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30">
                    <a:moveTo>
                      <a:pt x="22" y="121"/>
                    </a:moveTo>
                    <a:cubicBezTo>
                      <a:pt x="22" y="123"/>
                      <a:pt x="21" y="126"/>
                      <a:pt x="19" y="128"/>
                    </a:cubicBezTo>
                    <a:cubicBezTo>
                      <a:pt x="17" y="130"/>
                      <a:pt x="15" y="130"/>
                      <a:pt x="12" y="130"/>
                    </a:cubicBezTo>
                    <a:cubicBezTo>
                      <a:pt x="9" y="130"/>
                      <a:pt x="9" y="130"/>
                      <a:pt x="9" y="130"/>
                    </a:cubicBezTo>
                    <a:cubicBezTo>
                      <a:pt x="7" y="130"/>
                      <a:pt x="4" y="130"/>
                      <a:pt x="3" y="128"/>
                    </a:cubicBezTo>
                    <a:cubicBezTo>
                      <a:pt x="1" y="126"/>
                      <a:pt x="0" y="123"/>
                      <a:pt x="0" y="1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4" y="1"/>
                      <a:pt x="7" y="0"/>
                      <a:pt x="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1"/>
                      <a:pt x="19" y="3"/>
                    </a:cubicBezTo>
                    <a:cubicBezTo>
                      <a:pt x="21" y="5"/>
                      <a:pt x="22" y="7"/>
                      <a:pt x="22" y="10"/>
                    </a:cubicBezTo>
                    <a:lnTo>
                      <a:pt x="22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3814" y="1836845"/>
              <a:ext cx="348750" cy="585000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744715" y="2532642"/>
              <a:ext cx="1762021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内容请输入文字内容输入文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字内容请输入文字内容请输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入文字内容请输入文字内容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 </a:t>
              </a:r>
            </a:p>
            <a:p>
              <a:pPr>
                <a:lnSpc>
                  <a:spcPct val="150000"/>
                </a:lnSpc>
              </a:pPr>
              <a:endPara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250947" y="2532642"/>
              <a:ext cx="1762021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内容请输入文字内容输入文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字内容请输入文字内容请输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入文字内容请输入文字内容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 </a:t>
              </a:r>
            </a:p>
            <a:p>
              <a:pPr>
                <a:lnSpc>
                  <a:spcPct val="150000"/>
                </a:lnSpc>
              </a:pPr>
              <a:endPara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757179" y="2532642"/>
              <a:ext cx="1762021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请输入文字内容请输入文字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内容请输入文字内容输入文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字内容请输入文字内容请输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入文字内容请输入文字内容</a:t>
              </a:r>
              <a:endPara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输入文字内容 </a:t>
              </a:r>
            </a:p>
            <a:p>
              <a:pPr>
                <a:lnSpc>
                  <a:spcPct val="150000"/>
                </a:lnSpc>
              </a:pPr>
              <a:endPara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708757" y="4194109"/>
              <a:ext cx="8774485" cy="1477328"/>
              <a:chOff x="1708757" y="4194109"/>
              <a:chExt cx="8774485" cy="1477328"/>
            </a:xfrm>
          </p:grpSpPr>
          <p:sp>
            <p:nvSpPr>
              <p:cNvPr id="41" name="文本框 40"/>
              <p:cNvSpPr txBox="1"/>
              <p:nvPr/>
            </p:nvSpPr>
            <p:spPr>
              <a:xfrm flipV="1">
                <a:off x="1708757" y="4194109"/>
                <a:ext cx="1762021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请输入文字内容请输入文字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内容请输入文字内容输入文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字内容请输入文字内容请输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入文字内容请输入文字内容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 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 flipV="1">
                <a:off x="5214989" y="4194109"/>
                <a:ext cx="1762021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请输入文字内容请输入文字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内容请输入文字内容输入文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字内容请输入文字内容请输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入文字内容请输入文字内容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 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 flipV="1">
                <a:off x="8721221" y="4194109"/>
                <a:ext cx="1762021" cy="14773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请输入文字内容请输入文字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内容请输入文字内容输入文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字内容请输入文字内容请输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入文字内容请输入文字内容</a:t>
                </a:r>
                <a:endParaRPr lang="en-US" altLang="zh-CN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dirty="0" smtClean="0">
                    <a:solidFill>
                      <a:schemeClr val="bg1">
                        <a:alpha val="36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 </a:t>
                </a:r>
              </a:p>
              <a:p>
                <a:pPr>
                  <a:lnSpc>
                    <a:spcPct val="150000"/>
                  </a:lnSpc>
                </a:pPr>
                <a:endParaRPr lang="zh-CN" altLang="en-US" sz="1000" dirty="0" smtClean="0">
                  <a:solidFill>
                    <a:schemeClr val="bg1">
                      <a:alpha val="36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44931" y="494811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未来，是大数据的</a:t>
            </a:r>
            <a:r>
              <a:rPr lang="zh-CN" altLang="en-US" sz="2000" dirty="0" smtClean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时代</a:t>
            </a:r>
            <a:endParaRPr lang="zh-CN" altLang="en-US" sz="2000" dirty="0">
              <a:gradFill>
                <a:gsLst>
                  <a:gs pos="16000">
                    <a:schemeClr val="bg1">
                      <a:lumMod val="85000"/>
                    </a:schemeClr>
                  </a:gs>
                  <a:gs pos="33000">
                    <a:schemeClr val="tx2">
                      <a:lumMod val="60000"/>
                      <a:lumOff val="40000"/>
                    </a:schemeClr>
                  </a:gs>
                  <a:gs pos="54000">
                    <a:schemeClr val="accent6">
                      <a:lumMod val="60000"/>
                      <a:lumOff val="40000"/>
                    </a:schemeClr>
                  </a:gs>
                  <a:gs pos="89000">
                    <a:schemeClr val="bg1">
                      <a:lumMod val="85000"/>
                    </a:scheme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52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6" name="Freeform 5"/>
          <p:cNvSpPr>
            <a:spLocks noEditPoints="1"/>
          </p:cNvSpPr>
          <p:nvPr/>
        </p:nvSpPr>
        <p:spPr bwMode="auto">
          <a:xfrm>
            <a:off x="6088063" y="5380037"/>
            <a:ext cx="336550" cy="627063"/>
          </a:xfrm>
          <a:custGeom>
            <a:avLst/>
            <a:gdLst>
              <a:gd name="T0" fmla="*/ 101 w 101"/>
              <a:gd name="T1" fmla="*/ 125 h 188"/>
              <a:gd name="T2" fmla="*/ 98 w 101"/>
              <a:gd name="T3" fmla="*/ 139 h 188"/>
              <a:gd name="T4" fmla="*/ 90 w 101"/>
              <a:gd name="T5" fmla="*/ 152 h 188"/>
              <a:gd name="T6" fmla="*/ 77 w 101"/>
              <a:gd name="T7" fmla="*/ 163 h 188"/>
              <a:gd name="T8" fmla="*/ 59 w 101"/>
              <a:gd name="T9" fmla="*/ 170 h 188"/>
              <a:gd name="T10" fmla="*/ 59 w 101"/>
              <a:gd name="T11" fmla="*/ 188 h 188"/>
              <a:gd name="T12" fmla="*/ 46 w 101"/>
              <a:gd name="T13" fmla="*/ 188 h 188"/>
              <a:gd name="T14" fmla="*/ 46 w 101"/>
              <a:gd name="T15" fmla="*/ 171 h 188"/>
              <a:gd name="T16" fmla="*/ 45 w 101"/>
              <a:gd name="T17" fmla="*/ 172 h 188"/>
              <a:gd name="T18" fmla="*/ 44 w 101"/>
              <a:gd name="T19" fmla="*/ 172 h 188"/>
              <a:gd name="T20" fmla="*/ 31 w 101"/>
              <a:gd name="T21" fmla="*/ 171 h 188"/>
              <a:gd name="T22" fmla="*/ 20 w 101"/>
              <a:gd name="T23" fmla="*/ 169 h 188"/>
              <a:gd name="T24" fmla="*/ 10 w 101"/>
              <a:gd name="T25" fmla="*/ 165 h 188"/>
              <a:gd name="T26" fmla="*/ 0 w 101"/>
              <a:gd name="T27" fmla="*/ 161 h 188"/>
              <a:gd name="T28" fmla="*/ 8 w 101"/>
              <a:gd name="T29" fmla="*/ 138 h 188"/>
              <a:gd name="T30" fmla="*/ 15 w 101"/>
              <a:gd name="T31" fmla="*/ 142 h 188"/>
              <a:gd name="T32" fmla="*/ 25 w 101"/>
              <a:gd name="T33" fmla="*/ 147 h 188"/>
              <a:gd name="T34" fmla="*/ 36 w 101"/>
              <a:gd name="T35" fmla="*/ 150 h 188"/>
              <a:gd name="T36" fmla="*/ 46 w 101"/>
              <a:gd name="T37" fmla="*/ 152 h 188"/>
              <a:gd name="T38" fmla="*/ 46 w 101"/>
              <a:gd name="T39" fmla="*/ 105 h 188"/>
              <a:gd name="T40" fmla="*/ 32 w 101"/>
              <a:gd name="T41" fmla="*/ 99 h 188"/>
              <a:gd name="T42" fmla="*/ 19 w 101"/>
              <a:gd name="T43" fmla="*/ 90 h 188"/>
              <a:gd name="T44" fmla="*/ 9 w 101"/>
              <a:gd name="T45" fmla="*/ 77 h 188"/>
              <a:gd name="T46" fmla="*/ 5 w 101"/>
              <a:gd name="T47" fmla="*/ 57 h 188"/>
              <a:gd name="T48" fmla="*/ 8 w 101"/>
              <a:gd name="T49" fmla="*/ 45 h 188"/>
              <a:gd name="T50" fmla="*/ 16 w 101"/>
              <a:gd name="T51" fmla="*/ 33 h 188"/>
              <a:gd name="T52" fmla="*/ 29 w 101"/>
              <a:gd name="T53" fmla="*/ 23 h 188"/>
              <a:gd name="T54" fmla="*/ 46 w 101"/>
              <a:gd name="T55" fmla="*/ 17 h 188"/>
              <a:gd name="T56" fmla="*/ 46 w 101"/>
              <a:gd name="T57" fmla="*/ 0 h 188"/>
              <a:gd name="T58" fmla="*/ 59 w 101"/>
              <a:gd name="T59" fmla="*/ 0 h 188"/>
              <a:gd name="T60" fmla="*/ 59 w 101"/>
              <a:gd name="T61" fmla="*/ 15 h 188"/>
              <a:gd name="T62" fmla="*/ 59 w 101"/>
              <a:gd name="T63" fmla="*/ 15 h 188"/>
              <a:gd name="T64" fmla="*/ 77 w 101"/>
              <a:gd name="T65" fmla="*/ 16 h 188"/>
              <a:gd name="T66" fmla="*/ 94 w 101"/>
              <a:gd name="T67" fmla="*/ 19 h 188"/>
              <a:gd name="T68" fmla="*/ 90 w 101"/>
              <a:gd name="T69" fmla="*/ 42 h 188"/>
              <a:gd name="T70" fmla="*/ 74 w 101"/>
              <a:gd name="T71" fmla="*/ 37 h 188"/>
              <a:gd name="T72" fmla="*/ 59 w 101"/>
              <a:gd name="T73" fmla="*/ 35 h 188"/>
              <a:gd name="T74" fmla="*/ 59 w 101"/>
              <a:gd name="T75" fmla="*/ 76 h 188"/>
              <a:gd name="T76" fmla="*/ 74 w 101"/>
              <a:gd name="T77" fmla="*/ 82 h 188"/>
              <a:gd name="T78" fmla="*/ 87 w 101"/>
              <a:gd name="T79" fmla="*/ 91 h 188"/>
              <a:gd name="T80" fmla="*/ 97 w 101"/>
              <a:gd name="T81" fmla="*/ 105 h 188"/>
              <a:gd name="T82" fmla="*/ 101 w 101"/>
              <a:gd name="T83" fmla="*/ 125 h 188"/>
              <a:gd name="T84" fmla="*/ 32 w 101"/>
              <a:gd name="T85" fmla="*/ 52 h 188"/>
              <a:gd name="T86" fmla="*/ 36 w 101"/>
              <a:gd name="T87" fmla="*/ 63 h 188"/>
              <a:gd name="T88" fmla="*/ 46 w 101"/>
              <a:gd name="T89" fmla="*/ 71 h 188"/>
              <a:gd name="T90" fmla="*/ 46 w 101"/>
              <a:gd name="T91" fmla="*/ 35 h 188"/>
              <a:gd name="T92" fmla="*/ 37 w 101"/>
              <a:gd name="T93" fmla="*/ 38 h 188"/>
              <a:gd name="T94" fmla="*/ 33 w 101"/>
              <a:gd name="T95" fmla="*/ 43 h 188"/>
              <a:gd name="T96" fmla="*/ 32 w 101"/>
              <a:gd name="T97" fmla="*/ 52 h 188"/>
              <a:gd name="T98" fmla="*/ 75 w 101"/>
              <a:gd name="T99" fmla="*/ 129 h 188"/>
              <a:gd name="T100" fmla="*/ 70 w 101"/>
              <a:gd name="T101" fmla="*/ 118 h 188"/>
              <a:gd name="T102" fmla="*/ 59 w 101"/>
              <a:gd name="T103" fmla="*/ 110 h 188"/>
              <a:gd name="T104" fmla="*/ 59 w 101"/>
              <a:gd name="T105" fmla="*/ 151 h 188"/>
              <a:gd name="T106" fmla="*/ 63 w 101"/>
              <a:gd name="T107" fmla="*/ 150 h 188"/>
              <a:gd name="T108" fmla="*/ 67 w 101"/>
              <a:gd name="T109" fmla="*/ 149 h 188"/>
              <a:gd name="T110" fmla="*/ 72 w 101"/>
              <a:gd name="T111" fmla="*/ 142 h 188"/>
              <a:gd name="T112" fmla="*/ 75 w 101"/>
              <a:gd name="T113" fmla="*/ 12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" h="188">
                <a:moveTo>
                  <a:pt x="101" y="125"/>
                </a:moveTo>
                <a:cubicBezTo>
                  <a:pt x="101" y="130"/>
                  <a:pt x="100" y="134"/>
                  <a:pt x="98" y="139"/>
                </a:cubicBezTo>
                <a:cubicBezTo>
                  <a:pt x="96" y="144"/>
                  <a:pt x="93" y="148"/>
                  <a:pt x="90" y="152"/>
                </a:cubicBezTo>
                <a:cubicBezTo>
                  <a:pt x="86" y="156"/>
                  <a:pt x="82" y="160"/>
                  <a:pt x="77" y="163"/>
                </a:cubicBezTo>
                <a:cubicBezTo>
                  <a:pt x="71" y="166"/>
                  <a:pt x="65" y="169"/>
                  <a:pt x="59" y="170"/>
                </a:cubicBezTo>
                <a:cubicBezTo>
                  <a:pt x="59" y="188"/>
                  <a:pt x="59" y="188"/>
                  <a:pt x="59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71"/>
                  <a:pt x="46" y="171"/>
                  <a:pt x="46" y="171"/>
                </a:cubicBezTo>
                <a:cubicBezTo>
                  <a:pt x="46" y="171"/>
                  <a:pt x="45" y="171"/>
                  <a:pt x="45" y="172"/>
                </a:cubicBezTo>
                <a:cubicBezTo>
                  <a:pt x="45" y="172"/>
                  <a:pt x="44" y="172"/>
                  <a:pt x="44" y="172"/>
                </a:cubicBezTo>
                <a:cubicBezTo>
                  <a:pt x="39" y="172"/>
                  <a:pt x="35" y="171"/>
                  <a:pt x="31" y="171"/>
                </a:cubicBezTo>
                <a:cubicBezTo>
                  <a:pt x="27" y="170"/>
                  <a:pt x="23" y="169"/>
                  <a:pt x="20" y="169"/>
                </a:cubicBezTo>
                <a:cubicBezTo>
                  <a:pt x="16" y="168"/>
                  <a:pt x="13" y="166"/>
                  <a:pt x="10" y="165"/>
                </a:cubicBezTo>
                <a:cubicBezTo>
                  <a:pt x="7" y="164"/>
                  <a:pt x="4" y="162"/>
                  <a:pt x="0" y="161"/>
                </a:cubicBezTo>
                <a:cubicBezTo>
                  <a:pt x="8" y="138"/>
                  <a:pt x="8" y="138"/>
                  <a:pt x="8" y="138"/>
                </a:cubicBezTo>
                <a:cubicBezTo>
                  <a:pt x="10" y="139"/>
                  <a:pt x="12" y="141"/>
                  <a:pt x="15" y="142"/>
                </a:cubicBezTo>
                <a:cubicBezTo>
                  <a:pt x="18" y="144"/>
                  <a:pt x="21" y="145"/>
                  <a:pt x="25" y="147"/>
                </a:cubicBezTo>
                <a:cubicBezTo>
                  <a:pt x="28" y="148"/>
                  <a:pt x="32" y="149"/>
                  <a:pt x="36" y="150"/>
                </a:cubicBezTo>
                <a:cubicBezTo>
                  <a:pt x="39" y="151"/>
                  <a:pt x="43" y="152"/>
                  <a:pt x="46" y="152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2" y="103"/>
                  <a:pt x="37" y="101"/>
                  <a:pt x="32" y="99"/>
                </a:cubicBezTo>
                <a:cubicBezTo>
                  <a:pt x="27" y="96"/>
                  <a:pt x="23" y="93"/>
                  <a:pt x="19" y="90"/>
                </a:cubicBezTo>
                <a:cubicBezTo>
                  <a:pt x="15" y="86"/>
                  <a:pt x="12" y="82"/>
                  <a:pt x="9" y="77"/>
                </a:cubicBezTo>
                <a:cubicBezTo>
                  <a:pt x="7" y="71"/>
                  <a:pt x="5" y="65"/>
                  <a:pt x="5" y="57"/>
                </a:cubicBezTo>
                <a:cubicBezTo>
                  <a:pt x="5" y="53"/>
                  <a:pt x="6" y="49"/>
                  <a:pt x="8" y="45"/>
                </a:cubicBezTo>
                <a:cubicBezTo>
                  <a:pt x="10" y="41"/>
                  <a:pt x="13" y="37"/>
                  <a:pt x="16" y="33"/>
                </a:cubicBezTo>
                <a:cubicBezTo>
                  <a:pt x="20" y="29"/>
                  <a:pt x="24" y="26"/>
                  <a:pt x="29" y="23"/>
                </a:cubicBezTo>
                <a:cubicBezTo>
                  <a:pt x="34" y="20"/>
                  <a:pt x="40" y="18"/>
                  <a:pt x="46" y="17"/>
                </a:cubicBezTo>
                <a:cubicBezTo>
                  <a:pt x="46" y="0"/>
                  <a:pt x="46" y="0"/>
                  <a:pt x="46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6" y="15"/>
                  <a:pt x="72" y="16"/>
                  <a:pt x="77" y="16"/>
                </a:cubicBezTo>
                <a:cubicBezTo>
                  <a:pt x="83" y="17"/>
                  <a:pt x="88" y="18"/>
                  <a:pt x="94" y="19"/>
                </a:cubicBezTo>
                <a:cubicBezTo>
                  <a:pt x="90" y="42"/>
                  <a:pt x="90" y="42"/>
                  <a:pt x="90" y="42"/>
                </a:cubicBezTo>
                <a:cubicBezTo>
                  <a:pt x="85" y="40"/>
                  <a:pt x="80" y="38"/>
                  <a:pt x="74" y="37"/>
                </a:cubicBezTo>
                <a:cubicBezTo>
                  <a:pt x="69" y="36"/>
                  <a:pt x="64" y="35"/>
                  <a:pt x="59" y="35"/>
                </a:cubicBezTo>
                <a:cubicBezTo>
                  <a:pt x="59" y="76"/>
                  <a:pt x="59" y="76"/>
                  <a:pt x="59" y="76"/>
                </a:cubicBezTo>
                <a:cubicBezTo>
                  <a:pt x="64" y="78"/>
                  <a:pt x="69" y="80"/>
                  <a:pt x="74" y="82"/>
                </a:cubicBezTo>
                <a:cubicBezTo>
                  <a:pt x="78" y="85"/>
                  <a:pt x="83" y="88"/>
                  <a:pt x="87" y="91"/>
                </a:cubicBezTo>
                <a:cubicBezTo>
                  <a:pt x="91" y="95"/>
                  <a:pt x="94" y="99"/>
                  <a:pt x="97" y="105"/>
                </a:cubicBezTo>
                <a:cubicBezTo>
                  <a:pt x="100" y="110"/>
                  <a:pt x="101" y="117"/>
                  <a:pt x="101" y="125"/>
                </a:cubicBezTo>
                <a:close/>
                <a:moveTo>
                  <a:pt x="32" y="52"/>
                </a:moveTo>
                <a:cubicBezTo>
                  <a:pt x="32" y="57"/>
                  <a:pt x="33" y="61"/>
                  <a:pt x="36" y="63"/>
                </a:cubicBezTo>
                <a:cubicBezTo>
                  <a:pt x="38" y="66"/>
                  <a:pt x="42" y="69"/>
                  <a:pt x="46" y="71"/>
                </a:cubicBezTo>
                <a:cubicBezTo>
                  <a:pt x="46" y="35"/>
                  <a:pt x="46" y="35"/>
                  <a:pt x="46" y="35"/>
                </a:cubicBezTo>
                <a:cubicBezTo>
                  <a:pt x="43" y="35"/>
                  <a:pt x="39" y="36"/>
                  <a:pt x="37" y="38"/>
                </a:cubicBezTo>
                <a:cubicBezTo>
                  <a:pt x="35" y="39"/>
                  <a:pt x="34" y="40"/>
                  <a:pt x="33" y="43"/>
                </a:cubicBezTo>
                <a:cubicBezTo>
                  <a:pt x="32" y="46"/>
                  <a:pt x="32" y="49"/>
                  <a:pt x="32" y="52"/>
                </a:cubicBezTo>
                <a:close/>
                <a:moveTo>
                  <a:pt x="75" y="129"/>
                </a:moveTo>
                <a:cubicBezTo>
                  <a:pt x="75" y="124"/>
                  <a:pt x="73" y="120"/>
                  <a:pt x="70" y="118"/>
                </a:cubicBezTo>
                <a:cubicBezTo>
                  <a:pt x="67" y="115"/>
                  <a:pt x="64" y="112"/>
                  <a:pt x="59" y="110"/>
                </a:cubicBezTo>
                <a:cubicBezTo>
                  <a:pt x="59" y="151"/>
                  <a:pt x="59" y="151"/>
                  <a:pt x="59" y="151"/>
                </a:cubicBezTo>
                <a:cubicBezTo>
                  <a:pt x="61" y="151"/>
                  <a:pt x="62" y="151"/>
                  <a:pt x="63" y="150"/>
                </a:cubicBezTo>
                <a:cubicBezTo>
                  <a:pt x="65" y="150"/>
                  <a:pt x="66" y="150"/>
                  <a:pt x="67" y="149"/>
                </a:cubicBezTo>
                <a:cubicBezTo>
                  <a:pt x="69" y="148"/>
                  <a:pt x="71" y="146"/>
                  <a:pt x="72" y="142"/>
                </a:cubicBezTo>
                <a:cubicBezTo>
                  <a:pt x="74" y="139"/>
                  <a:pt x="75" y="135"/>
                  <a:pt x="75" y="1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50" name="组合 2149"/>
          <p:cNvGrpSpPr/>
          <p:nvPr/>
        </p:nvGrpSpPr>
        <p:grpSpPr>
          <a:xfrm>
            <a:off x="7858126" y="3324224"/>
            <a:ext cx="727075" cy="536576"/>
            <a:chOff x="8021638" y="3286125"/>
            <a:chExt cx="727075" cy="536576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8291513" y="3286125"/>
              <a:ext cx="457200" cy="460375"/>
            </a:xfrm>
            <a:custGeom>
              <a:avLst/>
              <a:gdLst>
                <a:gd name="T0" fmla="*/ 125 w 137"/>
                <a:gd name="T1" fmla="*/ 79 h 138"/>
                <a:gd name="T2" fmla="*/ 125 w 137"/>
                <a:gd name="T3" fmla="*/ 75 h 138"/>
                <a:gd name="T4" fmla="*/ 137 w 137"/>
                <a:gd name="T5" fmla="*/ 69 h 138"/>
                <a:gd name="T6" fmla="*/ 135 w 137"/>
                <a:gd name="T7" fmla="*/ 52 h 138"/>
                <a:gd name="T8" fmla="*/ 122 w 137"/>
                <a:gd name="T9" fmla="*/ 49 h 138"/>
                <a:gd name="T10" fmla="*/ 122 w 137"/>
                <a:gd name="T11" fmla="*/ 49 h 138"/>
                <a:gd name="T12" fmla="*/ 120 w 137"/>
                <a:gd name="T13" fmla="*/ 45 h 138"/>
                <a:gd name="T14" fmla="*/ 127 w 137"/>
                <a:gd name="T15" fmla="*/ 34 h 138"/>
                <a:gd name="T16" fmla="*/ 116 w 137"/>
                <a:gd name="T17" fmla="*/ 20 h 138"/>
                <a:gd name="T18" fmla="*/ 103 w 137"/>
                <a:gd name="T19" fmla="*/ 25 h 138"/>
                <a:gd name="T20" fmla="*/ 103 w 137"/>
                <a:gd name="T21" fmla="*/ 25 h 138"/>
                <a:gd name="T22" fmla="*/ 101 w 137"/>
                <a:gd name="T23" fmla="*/ 23 h 138"/>
                <a:gd name="T24" fmla="*/ 102 w 137"/>
                <a:gd name="T25" fmla="*/ 10 h 138"/>
                <a:gd name="T26" fmla="*/ 86 w 137"/>
                <a:gd name="T27" fmla="*/ 3 h 138"/>
                <a:gd name="T28" fmla="*/ 78 w 137"/>
                <a:gd name="T29" fmla="*/ 13 h 138"/>
                <a:gd name="T30" fmla="*/ 78 w 137"/>
                <a:gd name="T31" fmla="*/ 13 h 138"/>
                <a:gd name="T32" fmla="*/ 74 w 137"/>
                <a:gd name="T33" fmla="*/ 12 h 138"/>
                <a:gd name="T34" fmla="*/ 68 w 137"/>
                <a:gd name="T35" fmla="*/ 1 h 138"/>
                <a:gd name="T36" fmla="*/ 51 w 137"/>
                <a:gd name="T37" fmla="*/ 3 h 138"/>
                <a:gd name="T38" fmla="*/ 48 w 137"/>
                <a:gd name="T39" fmla="*/ 16 h 138"/>
                <a:gd name="T40" fmla="*/ 48 w 137"/>
                <a:gd name="T41" fmla="*/ 16 h 138"/>
                <a:gd name="T42" fmla="*/ 44 w 137"/>
                <a:gd name="T43" fmla="*/ 18 h 138"/>
                <a:gd name="T44" fmla="*/ 33 w 137"/>
                <a:gd name="T45" fmla="*/ 11 h 138"/>
                <a:gd name="T46" fmla="*/ 20 w 137"/>
                <a:gd name="T47" fmla="*/ 21 h 138"/>
                <a:gd name="T48" fmla="*/ 24 w 137"/>
                <a:gd name="T49" fmla="*/ 33 h 138"/>
                <a:gd name="T50" fmla="*/ 24 w 137"/>
                <a:gd name="T51" fmla="*/ 33 h 138"/>
                <a:gd name="T52" fmla="*/ 22 w 137"/>
                <a:gd name="T53" fmla="*/ 36 h 138"/>
                <a:gd name="T54" fmla="*/ 9 w 137"/>
                <a:gd name="T55" fmla="*/ 35 h 138"/>
                <a:gd name="T56" fmla="*/ 2 w 137"/>
                <a:gd name="T57" fmla="*/ 51 h 138"/>
                <a:gd name="T58" fmla="*/ 12 w 137"/>
                <a:gd name="T59" fmla="*/ 60 h 138"/>
                <a:gd name="T60" fmla="*/ 12 w 137"/>
                <a:gd name="T61" fmla="*/ 60 h 138"/>
                <a:gd name="T62" fmla="*/ 12 w 137"/>
                <a:gd name="T63" fmla="*/ 64 h 138"/>
                <a:gd name="T64" fmla="*/ 0 w 137"/>
                <a:gd name="T65" fmla="*/ 70 h 138"/>
                <a:gd name="T66" fmla="*/ 2 w 137"/>
                <a:gd name="T67" fmla="*/ 87 h 138"/>
                <a:gd name="T68" fmla="*/ 15 w 137"/>
                <a:gd name="T69" fmla="*/ 90 h 138"/>
                <a:gd name="T70" fmla="*/ 15 w 137"/>
                <a:gd name="T71" fmla="*/ 89 h 138"/>
                <a:gd name="T72" fmla="*/ 17 w 137"/>
                <a:gd name="T73" fmla="*/ 94 h 138"/>
                <a:gd name="T74" fmla="*/ 10 w 137"/>
                <a:gd name="T75" fmla="*/ 105 h 138"/>
                <a:gd name="T76" fmla="*/ 19 w 137"/>
                <a:gd name="T77" fmla="*/ 118 h 138"/>
                <a:gd name="T78" fmla="*/ 30 w 137"/>
                <a:gd name="T79" fmla="*/ 114 h 138"/>
                <a:gd name="T80" fmla="*/ 30 w 137"/>
                <a:gd name="T81" fmla="*/ 114 h 138"/>
                <a:gd name="T82" fmla="*/ 34 w 137"/>
                <a:gd name="T83" fmla="*/ 116 h 138"/>
                <a:gd name="T84" fmla="*/ 34 w 137"/>
                <a:gd name="T85" fmla="*/ 129 h 138"/>
                <a:gd name="T86" fmla="*/ 50 w 137"/>
                <a:gd name="T87" fmla="*/ 136 h 138"/>
                <a:gd name="T88" fmla="*/ 59 w 137"/>
                <a:gd name="T89" fmla="*/ 126 h 138"/>
                <a:gd name="T90" fmla="*/ 59 w 137"/>
                <a:gd name="T91" fmla="*/ 126 h 138"/>
                <a:gd name="T92" fmla="*/ 63 w 137"/>
                <a:gd name="T93" fmla="*/ 126 h 138"/>
                <a:gd name="T94" fmla="*/ 69 w 137"/>
                <a:gd name="T95" fmla="*/ 138 h 138"/>
                <a:gd name="T96" fmla="*/ 86 w 137"/>
                <a:gd name="T97" fmla="*/ 136 h 138"/>
                <a:gd name="T98" fmla="*/ 89 w 137"/>
                <a:gd name="T99" fmla="*/ 123 h 138"/>
                <a:gd name="T100" fmla="*/ 89 w 137"/>
                <a:gd name="T101" fmla="*/ 123 h 138"/>
                <a:gd name="T102" fmla="*/ 93 w 137"/>
                <a:gd name="T103" fmla="*/ 121 h 138"/>
                <a:gd name="T104" fmla="*/ 104 w 137"/>
                <a:gd name="T105" fmla="*/ 128 h 138"/>
                <a:gd name="T106" fmla="*/ 117 w 137"/>
                <a:gd name="T107" fmla="*/ 118 h 138"/>
                <a:gd name="T108" fmla="*/ 113 w 137"/>
                <a:gd name="T109" fmla="*/ 106 h 138"/>
                <a:gd name="T110" fmla="*/ 113 w 137"/>
                <a:gd name="T111" fmla="*/ 106 h 138"/>
                <a:gd name="T112" fmla="*/ 115 w 137"/>
                <a:gd name="T113" fmla="*/ 103 h 138"/>
                <a:gd name="T114" fmla="*/ 128 w 137"/>
                <a:gd name="T115" fmla="*/ 103 h 138"/>
                <a:gd name="T116" fmla="*/ 135 w 137"/>
                <a:gd name="T117" fmla="*/ 87 h 138"/>
                <a:gd name="T118" fmla="*/ 125 w 137"/>
                <a:gd name="T119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38">
                  <a:moveTo>
                    <a:pt x="125" y="79"/>
                  </a:moveTo>
                  <a:cubicBezTo>
                    <a:pt x="125" y="78"/>
                    <a:pt x="125" y="76"/>
                    <a:pt x="125" y="75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7" y="59"/>
                    <a:pt x="135" y="52"/>
                    <a:pt x="135" y="52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1" y="48"/>
                    <a:pt x="121" y="46"/>
                    <a:pt x="120" y="45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3" y="26"/>
                    <a:pt x="116" y="20"/>
                    <a:pt x="116" y="2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4"/>
                    <a:pt x="102" y="24"/>
                    <a:pt x="101" y="23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94" y="5"/>
                    <a:pt x="86" y="3"/>
                    <a:pt x="86" y="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7" y="13"/>
                    <a:pt x="75" y="13"/>
                    <a:pt x="74" y="1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58" y="0"/>
                    <a:pt x="51" y="3"/>
                    <a:pt x="51" y="3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6" y="17"/>
                    <a:pt x="44" y="1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5" y="15"/>
                    <a:pt x="20" y="21"/>
                    <a:pt x="20" y="2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4"/>
                    <a:pt x="23" y="35"/>
                    <a:pt x="22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43"/>
                    <a:pt x="2" y="51"/>
                    <a:pt x="2" y="5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1"/>
                    <a:pt x="12" y="63"/>
                    <a:pt x="12" y="6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9"/>
                    <a:pt x="2" y="87"/>
                    <a:pt x="2" y="87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5" y="91"/>
                    <a:pt x="16" y="92"/>
                    <a:pt x="17" y="94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4" y="113"/>
                    <a:pt x="19" y="118"/>
                    <a:pt x="19" y="118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5"/>
                    <a:pt x="33" y="115"/>
                    <a:pt x="34" y="116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42" y="134"/>
                    <a:pt x="50" y="136"/>
                    <a:pt x="50" y="13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60" y="126"/>
                    <a:pt x="62" y="126"/>
                    <a:pt x="63" y="126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8" y="138"/>
                    <a:pt x="86" y="136"/>
                    <a:pt x="86" y="136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90" y="122"/>
                    <a:pt x="91" y="122"/>
                    <a:pt x="93" y="12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2" y="124"/>
                    <a:pt x="117" y="118"/>
                    <a:pt x="117" y="118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4" y="106"/>
                    <a:pt x="114" y="104"/>
                    <a:pt x="115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33" y="95"/>
                    <a:pt x="135" y="87"/>
                    <a:pt x="135" y="87"/>
                  </a:cubicBezTo>
                  <a:cubicBezTo>
                    <a:pt x="125" y="79"/>
                    <a:pt x="125" y="79"/>
                    <a:pt x="12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8031163" y="3513138"/>
              <a:ext cx="306388" cy="309563"/>
            </a:xfrm>
            <a:custGeom>
              <a:avLst/>
              <a:gdLst>
                <a:gd name="T0" fmla="*/ 91 w 92"/>
                <a:gd name="T1" fmla="*/ 56 h 93"/>
                <a:gd name="T2" fmla="*/ 92 w 92"/>
                <a:gd name="T3" fmla="*/ 45 h 93"/>
                <a:gd name="T4" fmla="*/ 84 w 92"/>
                <a:gd name="T5" fmla="*/ 41 h 93"/>
                <a:gd name="T6" fmla="*/ 84 w 92"/>
                <a:gd name="T7" fmla="*/ 41 h 93"/>
                <a:gd name="T8" fmla="*/ 83 w 92"/>
                <a:gd name="T9" fmla="*/ 38 h 93"/>
                <a:gd name="T10" fmla="*/ 89 w 92"/>
                <a:gd name="T11" fmla="*/ 32 h 93"/>
                <a:gd name="T12" fmla="*/ 83 w 92"/>
                <a:gd name="T13" fmla="*/ 22 h 93"/>
                <a:gd name="T14" fmla="*/ 74 w 92"/>
                <a:gd name="T15" fmla="*/ 23 h 93"/>
                <a:gd name="T16" fmla="*/ 74 w 92"/>
                <a:gd name="T17" fmla="*/ 23 h 93"/>
                <a:gd name="T18" fmla="*/ 73 w 92"/>
                <a:gd name="T19" fmla="*/ 21 h 93"/>
                <a:gd name="T20" fmla="*/ 76 w 92"/>
                <a:gd name="T21" fmla="*/ 12 h 93"/>
                <a:gd name="T22" fmla="*/ 66 w 92"/>
                <a:gd name="T23" fmla="*/ 6 h 93"/>
                <a:gd name="T24" fmla="*/ 60 w 92"/>
                <a:gd name="T25" fmla="*/ 11 h 93"/>
                <a:gd name="T26" fmla="*/ 60 w 92"/>
                <a:gd name="T27" fmla="*/ 11 h 93"/>
                <a:gd name="T28" fmla="*/ 58 w 92"/>
                <a:gd name="T29" fmla="*/ 10 h 93"/>
                <a:gd name="T30" fmla="*/ 55 w 92"/>
                <a:gd name="T31" fmla="*/ 2 h 93"/>
                <a:gd name="T32" fmla="*/ 44 w 92"/>
                <a:gd name="T33" fmla="*/ 1 h 93"/>
                <a:gd name="T34" fmla="*/ 41 w 92"/>
                <a:gd name="T35" fmla="*/ 9 h 93"/>
                <a:gd name="T36" fmla="*/ 41 w 92"/>
                <a:gd name="T37" fmla="*/ 9 h 93"/>
                <a:gd name="T38" fmla="*/ 38 w 92"/>
                <a:gd name="T39" fmla="*/ 9 h 93"/>
                <a:gd name="T40" fmla="*/ 32 w 92"/>
                <a:gd name="T41" fmla="*/ 3 h 93"/>
                <a:gd name="T42" fmla="*/ 21 w 92"/>
                <a:gd name="T43" fmla="*/ 10 h 93"/>
                <a:gd name="T44" fmla="*/ 22 w 92"/>
                <a:gd name="T45" fmla="*/ 21 h 93"/>
                <a:gd name="T46" fmla="*/ 22 w 92"/>
                <a:gd name="T47" fmla="*/ 21 h 93"/>
                <a:gd name="T48" fmla="*/ 20 w 92"/>
                <a:gd name="T49" fmla="*/ 21 h 93"/>
                <a:gd name="T50" fmla="*/ 12 w 92"/>
                <a:gd name="T51" fmla="*/ 17 h 93"/>
                <a:gd name="T52" fmla="*/ 5 w 92"/>
                <a:gd name="T53" fmla="*/ 29 h 93"/>
                <a:gd name="T54" fmla="*/ 11 w 92"/>
                <a:gd name="T55" fmla="*/ 38 h 93"/>
                <a:gd name="T56" fmla="*/ 11 w 92"/>
                <a:gd name="T57" fmla="*/ 38 h 93"/>
                <a:gd name="T58" fmla="*/ 10 w 92"/>
                <a:gd name="T59" fmla="*/ 37 h 93"/>
                <a:gd name="T60" fmla="*/ 1 w 92"/>
                <a:gd name="T61" fmla="*/ 38 h 93"/>
                <a:gd name="T62" fmla="*/ 0 w 92"/>
                <a:gd name="T63" fmla="*/ 49 h 93"/>
                <a:gd name="T64" fmla="*/ 8 w 92"/>
                <a:gd name="T65" fmla="*/ 52 h 93"/>
                <a:gd name="T66" fmla="*/ 8 w 92"/>
                <a:gd name="T67" fmla="*/ 52 h 93"/>
                <a:gd name="T68" fmla="*/ 9 w 92"/>
                <a:gd name="T69" fmla="*/ 55 h 93"/>
                <a:gd name="T70" fmla="*/ 3 w 92"/>
                <a:gd name="T71" fmla="*/ 61 h 93"/>
                <a:gd name="T72" fmla="*/ 8 w 92"/>
                <a:gd name="T73" fmla="*/ 71 h 93"/>
                <a:gd name="T74" fmla="*/ 16 w 92"/>
                <a:gd name="T75" fmla="*/ 70 h 93"/>
                <a:gd name="T76" fmla="*/ 16 w 92"/>
                <a:gd name="T77" fmla="*/ 70 h 93"/>
                <a:gd name="T78" fmla="*/ 18 w 92"/>
                <a:gd name="T79" fmla="*/ 73 h 93"/>
                <a:gd name="T80" fmla="*/ 16 w 92"/>
                <a:gd name="T81" fmla="*/ 81 h 93"/>
                <a:gd name="T82" fmla="*/ 26 w 92"/>
                <a:gd name="T83" fmla="*/ 87 h 93"/>
                <a:gd name="T84" fmla="*/ 32 w 92"/>
                <a:gd name="T85" fmla="*/ 82 h 93"/>
                <a:gd name="T86" fmla="*/ 32 w 92"/>
                <a:gd name="T87" fmla="*/ 82 h 93"/>
                <a:gd name="T88" fmla="*/ 35 w 92"/>
                <a:gd name="T89" fmla="*/ 83 h 93"/>
                <a:gd name="T90" fmla="*/ 37 w 92"/>
                <a:gd name="T91" fmla="*/ 91 h 93"/>
                <a:gd name="T92" fmla="*/ 48 w 92"/>
                <a:gd name="T93" fmla="*/ 92 h 93"/>
                <a:gd name="T94" fmla="*/ 52 w 92"/>
                <a:gd name="T95" fmla="*/ 84 h 93"/>
                <a:gd name="T96" fmla="*/ 52 w 92"/>
                <a:gd name="T97" fmla="*/ 84 h 93"/>
                <a:gd name="T98" fmla="*/ 54 w 92"/>
                <a:gd name="T99" fmla="*/ 84 h 93"/>
                <a:gd name="T100" fmla="*/ 61 w 92"/>
                <a:gd name="T101" fmla="*/ 90 h 93"/>
                <a:gd name="T102" fmla="*/ 71 w 92"/>
                <a:gd name="T103" fmla="*/ 83 h 93"/>
                <a:gd name="T104" fmla="*/ 70 w 92"/>
                <a:gd name="T105" fmla="*/ 72 h 93"/>
                <a:gd name="T106" fmla="*/ 70 w 92"/>
                <a:gd name="T107" fmla="*/ 72 h 93"/>
                <a:gd name="T108" fmla="*/ 72 w 92"/>
                <a:gd name="T109" fmla="*/ 72 h 93"/>
                <a:gd name="T110" fmla="*/ 80 w 92"/>
                <a:gd name="T111" fmla="*/ 76 h 93"/>
                <a:gd name="T112" fmla="*/ 87 w 92"/>
                <a:gd name="T113" fmla="*/ 67 h 93"/>
                <a:gd name="T114" fmla="*/ 82 w 92"/>
                <a:gd name="T115" fmla="*/ 60 h 93"/>
                <a:gd name="T116" fmla="*/ 82 w 92"/>
                <a:gd name="T117" fmla="*/ 60 h 93"/>
                <a:gd name="T118" fmla="*/ 82 w 92"/>
                <a:gd name="T119" fmla="*/ 58 h 93"/>
                <a:gd name="T120" fmla="*/ 91 w 92"/>
                <a:gd name="T121" fmla="*/ 5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93">
                  <a:moveTo>
                    <a:pt x="91" y="56"/>
                  </a:moveTo>
                  <a:cubicBezTo>
                    <a:pt x="92" y="50"/>
                    <a:pt x="92" y="45"/>
                    <a:pt x="92" y="45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0"/>
                    <a:pt x="83" y="39"/>
                    <a:pt x="83" y="38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8" y="26"/>
                    <a:pt x="83" y="22"/>
                    <a:pt x="83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1"/>
                    <a:pt x="73" y="2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1" y="8"/>
                    <a:pt x="66" y="6"/>
                    <a:pt x="66" y="6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1"/>
                    <a:pt x="58" y="11"/>
                    <a:pt x="58" y="1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9" y="0"/>
                    <a:pt x="44" y="1"/>
                    <a:pt x="44" y="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9"/>
                    <a:pt x="38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5"/>
                    <a:pt x="21" y="10"/>
                    <a:pt x="21" y="1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1" y="20"/>
                    <a:pt x="20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7" y="22"/>
                    <a:pt x="5" y="29"/>
                    <a:pt x="5" y="2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7"/>
                    <a:pt x="10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45"/>
                    <a:pt x="0" y="49"/>
                    <a:pt x="0" y="49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3"/>
                    <a:pt x="9" y="54"/>
                    <a:pt x="9" y="55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7"/>
                    <a:pt x="8" y="71"/>
                    <a:pt x="8" y="71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7" y="71"/>
                    <a:pt x="18" y="72"/>
                    <a:pt x="18" y="73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21" y="85"/>
                    <a:pt x="26" y="87"/>
                    <a:pt x="26" y="87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3" y="82"/>
                    <a:pt x="34" y="83"/>
                    <a:pt x="35" y="83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43" y="93"/>
                    <a:pt x="48" y="92"/>
                    <a:pt x="48" y="92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3" y="84"/>
                    <a:pt x="54" y="84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7" y="88"/>
                    <a:pt x="71" y="83"/>
                    <a:pt x="71" y="8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1" y="72"/>
                    <a:pt x="71" y="73"/>
                    <a:pt x="72" y="72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5" y="71"/>
                    <a:pt x="87" y="67"/>
                    <a:pt x="87" y="67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58"/>
                  </a:cubicBezTo>
                  <a:lnTo>
                    <a:pt x="91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8021638" y="3319463"/>
              <a:ext cx="209550" cy="212725"/>
            </a:xfrm>
            <a:custGeom>
              <a:avLst/>
              <a:gdLst>
                <a:gd name="T0" fmla="*/ 61 w 63"/>
                <a:gd name="T1" fmla="*/ 41 h 64"/>
                <a:gd name="T2" fmla="*/ 63 w 63"/>
                <a:gd name="T3" fmla="*/ 34 h 64"/>
                <a:gd name="T4" fmla="*/ 58 w 63"/>
                <a:gd name="T5" fmla="*/ 31 h 64"/>
                <a:gd name="T6" fmla="*/ 57 w 63"/>
                <a:gd name="T7" fmla="*/ 31 h 64"/>
                <a:gd name="T8" fmla="*/ 57 w 63"/>
                <a:gd name="T9" fmla="*/ 29 h 64"/>
                <a:gd name="T10" fmla="*/ 62 w 63"/>
                <a:gd name="T11" fmla="*/ 25 h 64"/>
                <a:gd name="T12" fmla="*/ 58 w 63"/>
                <a:gd name="T13" fmla="*/ 18 h 64"/>
                <a:gd name="T14" fmla="*/ 51 w 63"/>
                <a:gd name="T15" fmla="*/ 18 h 64"/>
                <a:gd name="T16" fmla="*/ 51 w 63"/>
                <a:gd name="T17" fmla="*/ 18 h 64"/>
                <a:gd name="T18" fmla="*/ 51 w 63"/>
                <a:gd name="T19" fmla="*/ 16 h 64"/>
                <a:gd name="T20" fmla="*/ 54 w 63"/>
                <a:gd name="T21" fmla="*/ 10 h 64"/>
                <a:gd name="T22" fmla="*/ 48 w 63"/>
                <a:gd name="T23" fmla="*/ 5 h 64"/>
                <a:gd name="T24" fmla="*/ 43 w 63"/>
                <a:gd name="T25" fmla="*/ 8 h 64"/>
                <a:gd name="T26" fmla="*/ 43 w 63"/>
                <a:gd name="T27" fmla="*/ 9 h 64"/>
                <a:gd name="T28" fmla="*/ 42 w 63"/>
                <a:gd name="T29" fmla="*/ 8 h 64"/>
                <a:gd name="T30" fmla="*/ 41 w 63"/>
                <a:gd name="T31" fmla="*/ 2 h 64"/>
                <a:gd name="T32" fmla="*/ 33 w 63"/>
                <a:gd name="T33" fmla="*/ 0 h 64"/>
                <a:gd name="T34" fmla="*/ 30 w 63"/>
                <a:gd name="T35" fmla="*/ 6 h 64"/>
                <a:gd name="T36" fmla="*/ 30 w 63"/>
                <a:gd name="T37" fmla="*/ 6 h 64"/>
                <a:gd name="T38" fmla="*/ 28 w 63"/>
                <a:gd name="T39" fmla="*/ 6 h 64"/>
                <a:gd name="T40" fmla="*/ 24 w 63"/>
                <a:gd name="T41" fmla="*/ 1 h 64"/>
                <a:gd name="T42" fmla="*/ 17 w 63"/>
                <a:gd name="T43" fmla="*/ 6 h 64"/>
                <a:gd name="T44" fmla="*/ 17 w 63"/>
                <a:gd name="T45" fmla="*/ 14 h 64"/>
                <a:gd name="T46" fmla="*/ 17 w 63"/>
                <a:gd name="T47" fmla="*/ 14 h 64"/>
                <a:gd name="T48" fmla="*/ 15 w 63"/>
                <a:gd name="T49" fmla="*/ 13 h 64"/>
                <a:gd name="T50" fmla="*/ 10 w 63"/>
                <a:gd name="T51" fmla="*/ 10 h 64"/>
                <a:gd name="T52" fmla="*/ 4 w 63"/>
                <a:gd name="T53" fmla="*/ 16 h 64"/>
                <a:gd name="T54" fmla="*/ 8 w 63"/>
                <a:gd name="T55" fmla="*/ 20 h 64"/>
                <a:gd name="T56" fmla="*/ 8 w 63"/>
                <a:gd name="T57" fmla="*/ 20 h 64"/>
                <a:gd name="T58" fmla="*/ 7 w 63"/>
                <a:gd name="T59" fmla="*/ 22 h 64"/>
                <a:gd name="T60" fmla="*/ 1 w 63"/>
                <a:gd name="T61" fmla="*/ 23 h 64"/>
                <a:gd name="T62" fmla="*/ 0 w 63"/>
                <a:gd name="T63" fmla="*/ 30 h 64"/>
                <a:gd name="T64" fmla="*/ 5 w 63"/>
                <a:gd name="T65" fmla="*/ 33 h 64"/>
                <a:gd name="T66" fmla="*/ 5 w 63"/>
                <a:gd name="T67" fmla="*/ 33 h 64"/>
                <a:gd name="T68" fmla="*/ 5 w 63"/>
                <a:gd name="T69" fmla="*/ 35 h 64"/>
                <a:gd name="T70" fmla="*/ 0 w 63"/>
                <a:gd name="T71" fmla="*/ 39 h 64"/>
                <a:gd name="T72" fmla="*/ 5 w 63"/>
                <a:gd name="T73" fmla="*/ 46 h 64"/>
                <a:gd name="T74" fmla="*/ 12 w 63"/>
                <a:gd name="T75" fmla="*/ 46 h 64"/>
                <a:gd name="T76" fmla="*/ 12 w 63"/>
                <a:gd name="T77" fmla="*/ 46 h 64"/>
                <a:gd name="T78" fmla="*/ 12 w 63"/>
                <a:gd name="T79" fmla="*/ 48 h 64"/>
                <a:gd name="T80" fmla="*/ 9 w 63"/>
                <a:gd name="T81" fmla="*/ 54 h 64"/>
                <a:gd name="T82" fmla="*/ 15 w 63"/>
                <a:gd name="T83" fmla="*/ 59 h 64"/>
                <a:gd name="T84" fmla="*/ 20 w 63"/>
                <a:gd name="T85" fmla="*/ 56 h 64"/>
                <a:gd name="T86" fmla="*/ 19 w 63"/>
                <a:gd name="T87" fmla="*/ 56 h 64"/>
                <a:gd name="T88" fmla="*/ 21 w 63"/>
                <a:gd name="T89" fmla="*/ 56 h 64"/>
                <a:gd name="T90" fmla="*/ 22 w 63"/>
                <a:gd name="T91" fmla="*/ 62 h 64"/>
                <a:gd name="T92" fmla="*/ 30 w 63"/>
                <a:gd name="T93" fmla="*/ 64 h 64"/>
                <a:gd name="T94" fmla="*/ 32 w 63"/>
                <a:gd name="T95" fmla="*/ 58 h 64"/>
                <a:gd name="T96" fmla="*/ 32 w 63"/>
                <a:gd name="T97" fmla="*/ 58 h 64"/>
                <a:gd name="T98" fmla="*/ 34 w 63"/>
                <a:gd name="T99" fmla="*/ 58 h 64"/>
                <a:gd name="T100" fmla="*/ 38 w 63"/>
                <a:gd name="T101" fmla="*/ 63 h 64"/>
                <a:gd name="T102" fmla="*/ 46 w 63"/>
                <a:gd name="T103" fmla="*/ 57 h 64"/>
                <a:gd name="T104" fmla="*/ 45 w 63"/>
                <a:gd name="T105" fmla="*/ 48 h 64"/>
                <a:gd name="T106" fmla="*/ 45 w 63"/>
                <a:gd name="T107" fmla="*/ 48 h 64"/>
                <a:gd name="T108" fmla="*/ 47 w 63"/>
                <a:gd name="T109" fmla="*/ 50 h 64"/>
                <a:gd name="T110" fmla="*/ 53 w 63"/>
                <a:gd name="T111" fmla="*/ 54 h 64"/>
                <a:gd name="T112" fmla="*/ 58 w 63"/>
                <a:gd name="T113" fmla="*/ 48 h 64"/>
                <a:gd name="T114" fmla="*/ 55 w 63"/>
                <a:gd name="T115" fmla="*/ 43 h 64"/>
                <a:gd name="T116" fmla="*/ 55 w 63"/>
                <a:gd name="T117" fmla="*/ 44 h 64"/>
                <a:gd name="T118" fmla="*/ 55 w 63"/>
                <a:gd name="T119" fmla="*/ 42 h 64"/>
                <a:gd name="T120" fmla="*/ 61 w 63"/>
                <a:gd name="T121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" h="64">
                  <a:moveTo>
                    <a:pt x="61" y="41"/>
                  </a:moveTo>
                  <a:cubicBezTo>
                    <a:pt x="63" y="37"/>
                    <a:pt x="63" y="34"/>
                    <a:pt x="63" y="34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29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1" y="21"/>
                    <a:pt x="58" y="18"/>
                    <a:pt x="58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1" y="7"/>
                    <a:pt x="48" y="5"/>
                    <a:pt x="48" y="5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37" y="0"/>
                    <a:pt x="33" y="0"/>
                    <a:pt x="33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0" y="2"/>
                    <a:pt x="17" y="6"/>
                    <a:pt x="17" y="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4" y="16"/>
                    <a:pt x="4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7"/>
                    <a:pt x="0" y="30"/>
                    <a:pt x="0" y="30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3"/>
                    <a:pt x="5" y="46"/>
                    <a:pt x="5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1" y="47"/>
                    <a:pt x="12" y="4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2" y="57"/>
                    <a:pt x="15" y="59"/>
                    <a:pt x="15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0" y="56"/>
                    <a:pt x="20" y="56"/>
                    <a:pt x="21" y="56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6" y="64"/>
                    <a:pt x="30" y="64"/>
                    <a:pt x="30" y="64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2" y="62"/>
                    <a:pt x="46" y="57"/>
                    <a:pt x="46" y="5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8"/>
                    <a:pt x="47" y="50"/>
                    <a:pt x="47" y="5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6" y="51"/>
                    <a:pt x="58" y="48"/>
                    <a:pt x="58" y="48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43"/>
                    <a:pt x="55" y="43"/>
                    <a:pt x="55" y="42"/>
                  </a:cubicBezTo>
                  <a:lnTo>
                    <a:pt x="61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6" name="组合 2145"/>
          <p:cNvGrpSpPr/>
          <p:nvPr/>
        </p:nvGrpSpPr>
        <p:grpSpPr>
          <a:xfrm>
            <a:off x="5945187" y="975010"/>
            <a:ext cx="512763" cy="673101"/>
            <a:chOff x="6069013" y="774700"/>
            <a:chExt cx="512763" cy="673101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081713" y="1371600"/>
              <a:ext cx="100013" cy="76200"/>
            </a:xfrm>
            <a:custGeom>
              <a:avLst/>
              <a:gdLst>
                <a:gd name="T0" fmla="*/ 18 w 30"/>
                <a:gd name="T1" fmla="*/ 0 h 23"/>
                <a:gd name="T2" fmla="*/ 14 w 30"/>
                <a:gd name="T3" fmla="*/ 0 h 23"/>
                <a:gd name="T4" fmla="*/ 0 w 30"/>
                <a:gd name="T5" fmla="*/ 8 h 23"/>
                <a:gd name="T6" fmla="*/ 0 w 30"/>
                <a:gd name="T7" fmla="*/ 12 h 23"/>
                <a:gd name="T8" fmla="*/ 14 w 30"/>
                <a:gd name="T9" fmla="*/ 23 h 23"/>
                <a:gd name="T10" fmla="*/ 18 w 30"/>
                <a:gd name="T11" fmla="*/ 23 h 23"/>
                <a:gd name="T12" fmla="*/ 30 w 30"/>
                <a:gd name="T13" fmla="*/ 12 h 23"/>
                <a:gd name="T14" fmla="*/ 30 w 30"/>
                <a:gd name="T15" fmla="*/ 8 h 23"/>
                <a:gd name="T16" fmla="*/ 18 w 30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3">
                  <a:moveTo>
                    <a:pt x="1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0" y="2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8" y="23"/>
                    <a:pt x="14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4" y="23"/>
                    <a:pt x="30" y="19"/>
                    <a:pt x="30" y="1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2"/>
                    <a:pt x="24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188075" y="1277938"/>
              <a:ext cx="90488" cy="169863"/>
            </a:xfrm>
            <a:custGeom>
              <a:avLst/>
              <a:gdLst>
                <a:gd name="T0" fmla="*/ 15 w 27"/>
                <a:gd name="T1" fmla="*/ 0 h 51"/>
                <a:gd name="T2" fmla="*/ 11 w 27"/>
                <a:gd name="T3" fmla="*/ 0 h 51"/>
                <a:gd name="T4" fmla="*/ 0 w 27"/>
                <a:gd name="T5" fmla="*/ 10 h 51"/>
                <a:gd name="T6" fmla="*/ 0 w 27"/>
                <a:gd name="T7" fmla="*/ 40 h 51"/>
                <a:gd name="T8" fmla="*/ 11 w 27"/>
                <a:gd name="T9" fmla="*/ 51 h 51"/>
                <a:gd name="T10" fmla="*/ 15 w 27"/>
                <a:gd name="T11" fmla="*/ 51 h 51"/>
                <a:gd name="T12" fmla="*/ 27 w 27"/>
                <a:gd name="T13" fmla="*/ 40 h 51"/>
                <a:gd name="T14" fmla="*/ 27 w 27"/>
                <a:gd name="T15" fmla="*/ 10 h 51"/>
                <a:gd name="T16" fmla="*/ 15 w 27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1">
                  <a:moveTo>
                    <a:pt x="15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3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7"/>
                    <a:pt x="4" y="51"/>
                    <a:pt x="11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51"/>
                    <a:pt x="27" y="47"/>
                    <a:pt x="27" y="4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3"/>
                    <a:pt x="21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296025" y="1201738"/>
              <a:ext cx="82550" cy="246063"/>
            </a:xfrm>
            <a:custGeom>
              <a:avLst/>
              <a:gdLst>
                <a:gd name="T0" fmla="*/ 15 w 25"/>
                <a:gd name="T1" fmla="*/ 0 h 74"/>
                <a:gd name="T2" fmla="*/ 12 w 25"/>
                <a:gd name="T3" fmla="*/ 0 h 74"/>
                <a:gd name="T4" fmla="*/ 0 w 25"/>
                <a:gd name="T5" fmla="*/ 13 h 74"/>
                <a:gd name="T6" fmla="*/ 0 w 25"/>
                <a:gd name="T7" fmla="*/ 63 h 74"/>
                <a:gd name="T8" fmla="*/ 12 w 25"/>
                <a:gd name="T9" fmla="*/ 74 h 74"/>
                <a:gd name="T10" fmla="*/ 15 w 25"/>
                <a:gd name="T11" fmla="*/ 74 h 74"/>
                <a:gd name="T12" fmla="*/ 25 w 25"/>
                <a:gd name="T13" fmla="*/ 63 h 74"/>
                <a:gd name="T14" fmla="*/ 25 w 25"/>
                <a:gd name="T15" fmla="*/ 13 h 74"/>
                <a:gd name="T16" fmla="*/ 15 w 25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4">
                  <a:moveTo>
                    <a:pt x="1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5" y="74"/>
                    <a:pt x="12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21" y="74"/>
                    <a:pt x="25" y="69"/>
                    <a:pt x="25" y="6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1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392863" y="1117600"/>
              <a:ext cx="82550" cy="330200"/>
            </a:xfrm>
            <a:custGeom>
              <a:avLst/>
              <a:gdLst>
                <a:gd name="T0" fmla="*/ 25 w 25"/>
                <a:gd name="T1" fmla="*/ 11 h 99"/>
                <a:gd name="T2" fmla="*/ 14 w 25"/>
                <a:gd name="T3" fmla="*/ 0 h 99"/>
                <a:gd name="T4" fmla="*/ 11 w 25"/>
                <a:gd name="T5" fmla="*/ 0 h 99"/>
                <a:gd name="T6" fmla="*/ 0 w 25"/>
                <a:gd name="T7" fmla="*/ 11 h 99"/>
                <a:gd name="T8" fmla="*/ 0 w 25"/>
                <a:gd name="T9" fmla="*/ 87 h 99"/>
                <a:gd name="T10" fmla="*/ 11 w 25"/>
                <a:gd name="T11" fmla="*/ 99 h 99"/>
                <a:gd name="T12" fmla="*/ 14 w 25"/>
                <a:gd name="T13" fmla="*/ 99 h 99"/>
                <a:gd name="T14" fmla="*/ 25 w 25"/>
                <a:gd name="T15" fmla="*/ 87 h 99"/>
                <a:gd name="T16" fmla="*/ 25 w 25"/>
                <a:gd name="T17" fmla="*/ 1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9">
                  <a:moveTo>
                    <a:pt x="25" y="11"/>
                  </a:moveTo>
                  <a:cubicBezTo>
                    <a:pt x="25" y="5"/>
                    <a:pt x="20" y="0"/>
                    <a:pt x="1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4"/>
                    <a:pt x="5" y="99"/>
                    <a:pt x="11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20" y="99"/>
                    <a:pt x="25" y="94"/>
                    <a:pt x="25" y="87"/>
                  </a:cubicBezTo>
                  <a:lnTo>
                    <a:pt x="2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499225" y="1023938"/>
              <a:ext cx="82550" cy="423863"/>
            </a:xfrm>
            <a:custGeom>
              <a:avLst/>
              <a:gdLst>
                <a:gd name="T0" fmla="*/ 13 w 25"/>
                <a:gd name="T1" fmla="*/ 0 h 127"/>
                <a:gd name="T2" fmla="*/ 11 w 25"/>
                <a:gd name="T3" fmla="*/ 0 h 127"/>
                <a:gd name="T4" fmla="*/ 0 w 25"/>
                <a:gd name="T5" fmla="*/ 12 h 127"/>
                <a:gd name="T6" fmla="*/ 0 w 25"/>
                <a:gd name="T7" fmla="*/ 115 h 127"/>
                <a:gd name="T8" fmla="*/ 11 w 25"/>
                <a:gd name="T9" fmla="*/ 127 h 127"/>
                <a:gd name="T10" fmla="*/ 13 w 25"/>
                <a:gd name="T11" fmla="*/ 127 h 127"/>
                <a:gd name="T12" fmla="*/ 25 w 25"/>
                <a:gd name="T13" fmla="*/ 115 h 127"/>
                <a:gd name="T14" fmla="*/ 25 w 25"/>
                <a:gd name="T15" fmla="*/ 12 h 127"/>
                <a:gd name="T16" fmla="*/ 13 w 2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27">
                  <a:moveTo>
                    <a:pt x="1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1"/>
                    <a:pt x="5" y="127"/>
                    <a:pt x="1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9" y="127"/>
                    <a:pt x="25" y="121"/>
                    <a:pt x="25" y="115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6"/>
                    <a:pt x="19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069013" y="774700"/>
              <a:ext cx="512763" cy="454025"/>
            </a:xfrm>
            <a:custGeom>
              <a:avLst/>
              <a:gdLst>
                <a:gd name="T0" fmla="*/ 152 w 154"/>
                <a:gd name="T1" fmla="*/ 6 h 136"/>
                <a:gd name="T2" fmla="*/ 141 w 154"/>
                <a:gd name="T3" fmla="*/ 2 h 136"/>
                <a:gd name="T4" fmla="*/ 102 w 154"/>
                <a:gd name="T5" fmla="*/ 17 h 136"/>
                <a:gd name="T6" fmla="*/ 97 w 154"/>
                <a:gd name="T7" fmla="*/ 28 h 136"/>
                <a:gd name="T8" fmla="*/ 105 w 154"/>
                <a:gd name="T9" fmla="*/ 34 h 136"/>
                <a:gd name="T10" fmla="*/ 109 w 154"/>
                <a:gd name="T11" fmla="*/ 34 h 136"/>
                <a:gd name="T12" fmla="*/ 123 w 154"/>
                <a:gd name="T13" fmla="*/ 28 h 136"/>
                <a:gd name="T14" fmla="*/ 7 w 154"/>
                <a:gd name="T15" fmla="*/ 119 h 136"/>
                <a:gd name="T16" fmla="*/ 2 w 154"/>
                <a:gd name="T17" fmla="*/ 130 h 136"/>
                <a:gd name="T18" fmla="*/ 10 w 154"/>
                <a:gd name="T19" fmla="*/ 136 h 136"/>
                <a:gd name="T20" fmla="*/ 14 w 154"/>
                <a:gd name="T21" fmla="*/ 136 h 136"/>
                <a:gd name="T22" fmla="*/ 133 w 154"/>
                <a:gd name="T23" fmla="*/ 45 h 136"/>
                <a:gd name="T24" fmla="*/ 133 w 154"/>
                <a:gd name="T25" fmla="*/ 54 h 136"/>
                <a:gd name="T26" fmla="*/ 144 w 154"/>
                <a:gd name="T27" fmla="*/ 63 h 136"/>
                <a:gd name="T28" fmla="*/ 154 w 154"/>
                <a:gd name="T29" fmla="*/ 54 h 136"/>
                <a:gd name="T30" fmla="*/ 154 w 154"/>
                <a:gd name="T31" fmla="*/ 12 h 136"/>
                <a:gd name="T32" fmla="*/ 154 w 154"/>
                <a:gd name="T33" fmla="*/ 12 h 136"/>
                <a:gd name="T34" fmla="*/ 152 w 154"/>
                <a:gd name="T35" fmla="*/ 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6">
                  <a:moveTo>
                    <a:pt x="152" y="6"/>
                  </a:moveTo>
                  <a:cubicBezTo>
                    <a:pt x="150" y="2"/>
                    <a:pt x="145" y="0"/>
                    <a:pt x="141" y="2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98" y="19"/>
                    <a:pt x="95" y="24"/>
                    <a:pt x="97" y="28"/>
                  </a:cubicBezTo>
                  <a:cubicBezTo>
                    <a:pt x="99" y="32"/>
                    <a:pt x="102" y="34"/>
                    <a:pt x="105" y="34"/>
                  </a:cubicBezTo>
                  <a:cubicBezTo>
                    <a:pt x="106" y="34"/>
                    <a:pt x="108" y="34"/>
                    <a:pt x="109" y="34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78" y="92"/>
                    <a:pt x="8" y="118"/>
                    <a:pt x="7" y="119"/>
                  </a:cubicBezTo>
                  <a:cubicBezTo>
                    <a:pt x="3" y="120"/>
                    <a:pt x="0" y="126"/>
                    <a:pt x="2" y="130"/>
                  </a:cubicBezTo>
                  <a:cubicBezTo>
                    <a:pt x="3" y="134"/>
                    <a:pt x="7" y="136"/>
                    <a:pt x="10" y="136"/>
                  </a:cubicBezTo>
                  <a:cubicBezTo>
                    <a:pt x="11" y="136"/>
                    <a:pt x="13" y="136"/>
                    <a:pt x="14" y="136"/>
                  </a:cubicBezTo>
                  <a:cubicBezTo>
                    <a:pt x="17" y="134"/>
                    <a:pt x="84" y="108"/>
                    <a:pt x="133" y="45"/>
                  </a:cubicBezTo>
                  <a:cubicBezTo>
                    <a:pt x="133" y="54"/>
                    <a:pt x="133" y="54"/>
                    <a:pt x="133" y="54"/>
                  </a:cubicBezTo>
                  <a:cubicBezTo>
                    <a:pt x="133" y="59"/>
                    <a:pt x="139" y="63"/>
                    <a:pt x="144" y="63"/>
                  </a:cubicBezTo>
                  <a:cubicBezTo>
                    <a:pt x="148" y="63"/>
                    <a:pt x="154" y="59"/>
                    <a:pt x="154" y="54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0"/>
                    <a:pt x="153" y="8"/>
                    <a:pt x="15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3" name="组合 2152"/>
          <p:cNvGrpSpPr/>
          <p:nvPr/>
        </p:nvGrpSpPr>
        <p:grpSpPr>
          <a:xfrm>
            <a:off x="3522663" y="2411411"/>
            <a:ext cx="903288" cy="1477963"/>
            <a:chOff x="3522663" y="2411411"/>
            <a:chExt cx="903288" cy="1477963"/>
          </a:xfrm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522663" y="3128961"/>
              <a:ext cx="903288" cy="760413"/>
            </a:xfrm>
            <a:custGeom>
              <a:avLst/>
              <a:gdLst>
                <a:gd name="T0" fmla="*/ 93 w 271"/>
                <a:gd name="T1" fmla="*/ 6 h 228"/>
                <a:gd name="T2" fmla="*/ 97 w 271"/>
                <a:gd name="T3" fmla="*/ 25 h 228"/>
                <a:gd name="T4" fmla="*/ 123 w 271"/>
                <a:gd name="T5" fmla="*/ 45 h 228"/>
                <a:gd name="T6" fmla="*/ 158 w 271"/>
                <a:gd name="T7" fmla="*/ 9 h 228"/>
                <a:gd name="T8" fmla="*/ 158 w 271"/>
                <a:gd name="T9" fmla="*/ 0 h 228"/>
                <a:gd name="T10" fmla="*/ 170 w 271"/>
                <a:gd name="T11" fmla="*/ 12 h 228"/>
                <a:gd name="T12" fmla="*/ 171 w 271"/>
                <a:gd name="T13" fmla="*/ 18 h 228"/>
                <a:gd name="T14" fmla="*/ 230 w 271"/>
                <a:gd name="T15" fmla="*/ 35 h 228"/>
                <a:gd name="T16" fmla="*/ 263 w 271"/>
                <a:gd name="T17" fmla="*/ 121 h 228"/>
                <a:gd name="T18" fmla="*/ 258 w 271"/>
                <a:gd name="T19" fmla="*/ 206 h 228"/>
                <a:gd name="T20" fmla="*/ 221 w 271"/>
                <a:gd name="T21" fmla="*/ 219 h 228"/>
                <a:gd name="T22" fmla="*/ 200 w 271"/>
                <a:gd name="T23" fmla="*/ 216 h 228"/>
                <a:gd name="T24" fmla="*/ 199 w 271"/>
                <a:gd name="T25" fmla="*/ 190 h 228"/>
                <a:gd name="T26" fmla="*/ 194 w 271"/>
                <a:gd name="T27" fmla="*/ 155 h 228"/>
                <a:gd name="T28" fmla="*/ 205 w 271"/>
                <a:gd name="T29" fmla="*/ 152 h 228"/>
                <a:gd name="T30" fmla="*/ 191 w 271"/>
                <a:gd name="T31" fmla="*/ 139 h 228"/>
                <a:gd name="T32" fmla="*/ 165 w 271"/>
                <a:gd name="T33" fmla="*/ 152 h 228"/>
                <a:gd name="T34" fmla="*/ 128 w 271"/>
                <a:gd name="T35" fmla="*/ 146 h 228"/>
                <a:gd name="T36" fmla="*/ 126 w 271"/>
                <a:gd name="T37" fmla="*/ 72 h 228"/>
                <a:gd name="T38" fmla="*/ 124 w 271"/>
                <a:gd name="T39" fmla="*/ 65 h 228"/>
                <a:gd name="T40" fmla="*/ 129 w 271"/>
                <a:gd name="T41" fmla="*/ 55 h 228"/>
                <a:gd name="T42" fmla="*/ 143 w 271"/>
                <a:gd name="T43" fmla="*/ 45 h 228"/>
                <a:gd name="T44" fmla="*/ 139 w 271"/>
                <a:gd name="T45" fmla="*/ 39 h 228"/>
                <a:gd name="T46" fmla="*/ 125 w 271"/>
                <a:gd name="T47" fmla="*/ 50 h 228"/>
                <a:gd name="T48" fmla="*/ 120 w 271"/>
                <a:gd name="T49" fmla="*/ 50 h 228"/>
                <a:gd name="T50" fmla="*/ 108 w 271"/>
                <a:gd name="T51" fmla="*/ 42 h 228"/>
                <a:gd name="T52" fmla="*/ 102 w 271"/>
                <a:gd name="T53" fmla="*/ 48 h 228"/>
                <a:gd name="T54" fmla="*/ 115 w 271"/>
                <a:gd name="T55" fmla="*/ 56 h 228"/>
                <a:gd name="T56" fmla="*/ 113 w 271"/>
                <a:gd name="T57" fmla="*/ 62 h 228"/>
                <a:gd name="T58" fmla="*/ 107 w 271"/>
                <a:gd name="T59" fmla="*/ 72 h 228"/>
                <a:gd name="T60" fmla="*/ 101 w 271"/>
                <a:gd name="T61" fmla="*/ 139 h 228"/>
                <a:gd name="T62" fmla="*/ 72 w 271"/>
                <a:gd name="T63" fmla="*/ 140 h 228"/>
                <a:gd name="T64" fmla="*/ 55 w 271"/>
                <a:gd name="T65" fmla="*/ 164 h 228"/>
                <a:gd name="T66" fmla="*/ 62 w 271"/>
                <a:gd name="T67" fmla="*/ 169 h 228"/>
                <a:gd name="T68" fmla="*/ 60 w 271"/>
                <a:gd name="T69" fmla="*/ 224 h 228"/>
                <a:gd name="T70" fmla="*/ 33 w 271"/>
                <a:gd name="T71" fmla="*/ 226 h 228"/>
                <a:gd name="T72" fmla="*/ 2 w 271"/>
                <a:gd name="T73" fmla="*/ 190 h 228"/>
                <a:gd name="T74" fmla="*/ 4 w 271"/>
                <a:gd name="T75" fmla="*/ 111 h 228"/>
                <a:gd name="T76" fmla="*/ 28 w 271"/>
                <a:gd name="T77" fmla="*/ 47 h 228"/>
                <a:gd name="T78" fmla="*/ 76 w 271"/>
                <a:gd name="T79" fmla="*/ 28 h 228"/>
                <a:gd name="T80" fmla="*/ 93 w 271"/>
                <a:gd name="T81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228">
                  <a:moveTo>
                    <a:pt x="93" y="6"/>
                  </a:moveTo>
                  <a:cubicBezTo>
                    <a:pt x="93" y="6"/>
                    <a:pt x="91" y="17"/>
                    <a:pt x="97" y="25"/>
                  </a:cubicBezTo>
                  <a:cubicBezTo>
                    <a:pt x="103" y="33"/>
                    <a:pt x="118" y="46"/>
                    <a:pt x="123" y="45"/>
                  </a:cubicBezTo>
                  <a:cubicBezTo>
                    <a:pt x="127" y="43"/>
                    <a:pt x="156" y="16"/>
                    <a:pt x="158" y="9"/>
                  </a:cubicBezTo>
                  <a:cubicBezTo>
                    <a:pt x="160" y="1"/>
                    <a:pt x="158" y="0"/>
                    <a:pt x="158" y="0"/>
                  </a:cubicBezTo>
                  <a:cubicBezTo>
                    <a:pt x="158" y="0"/>
                    <a:pt x="169" y="9"/>
                    <a:pt x="170" y="12"/>
                  </a:cubicBezTo>
                  <a:cubicBezTo>
                    <a:pt x="170" y="15"/>
                    <a:pt x="171" y="18"/>
                    <a:pt x="171" y="18"/>
                  </a:cubicBezTo>
                  <a:cubicBezTo>
                    <a:pt x="171" y="18"/>
                    <a:pt x="212" y="21"/>
                    <a:pt x="230" y="35"/>
                  </a:cubicBezTo>
                  <a:cubicBezTo>
                    <a:pt x="247" y="48"/>
                    <a:pt x="258" y="90"/>
                    <a:pt x="263" y="121"/>
                  </a:cubicBezTo>
                  <a:cubicBezTo>
                    <a:pt x="268" y="152"/>
                    <a:pt x="271" y="194"/>
                    <a:pt x="258" y="206"/>
                  </a:cubicBezTo>
                  <a:cubicBezTo>
                    <a:pt x="244" y="219"/>
                    <a:pt x="221" y="219"/>
                    <a:pt x="221" y="219"/>
                  </a:cubicBezTo>
                  <a:cubicBezTo>
                    <a:pt x="221" y="219"/>
                    <a:pt x="201" y="221"/>
                    <a:pt x="200" y="216"/>
                  </a:cubicBezTo>
                  <a:cubicBezTo>
                    <a:pt x="198" y="211"/>
                    <a:pt x="203" y="201"/>
                    <a:pt x="199" y="190"/>
                  </a:cubicBezTo>
                  <a:cubicBezTo>
                    <a:pt x="194" y="179"/>
                    <a:pt x="190" y="162"/>
                    <a:pt x="194" y="155"/>
                  </a:cubicBezTo>
                  <a:cubicBezTo>
                    <a:pt x="205" y="152"/>
                    <a:pt x="205" y="152"/>
                    <a:pt x="205" y="152"/>
                  </a:cubicBezTo>
                  <a:cubicBezTo>
                    <a:pt x="205" y="152"/>
                    <a:pt x="202" y="139"/>
                    <a:pt x="191" y="139"/>
                  </a:cubicBezTo>
                  <a:cubicBezTo>
                    <a:pt x="180" y="139"/>
                    <a:pt x="178" y="153"/>
                    <a:pt x="165" y="152"/>
                  </a:cubicBezTo>
                  <a:cubicBezTo>
                    <a:pt x="153" y="152"/>
                    <a:pt x="128" y="146"/>
                    <a:pt x="128" y="146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39"/>
                    <a:pt x="84" y="136"/>
                    <a:pt x="72" y="140"/>
                  </a:cubicBezTo>
                  <a:cubicBezTo>
                    <a:pt x="61" y="144"/>
                    <a:pt x="54" y="156"/>
                    <a:pt x="55" y="164"/>
                  </a:cubicBezTo>
                  <a:cubicBezTo>
                    <a:pt x="55" y="164"/>
                    <a:pt x="54" y="170"/>
                    <a:pt x="62" y="169"/>
                  </a:cubicBezTo>
                  <a:cubicBezTo>
                    <a:pt x="62" y="169"/>
                    <a:pt x="60" y="223"/>
                    <a:pt x="60" y="224"/>
                  </a:cubicBezTo>
                  <a:cubicBezTo>
                    <a:pt x="60" y="225"/>
                    <a:pt x="46" y="228"/>
                    <a:pt x="33" y="226"/>
                  </a:cubicBezTo>
                  <a:cubicBezTo>
                    <a:pt x="19" y="223"/>
                    <a:pt x="5" y="206"/>
                    <a:pt x="2" y="190"/>
                  </a:cubicBezTo>
                  <a:cubicBezTo>
                    <a:pt x="0" y="175"/>
                    <a:pt x="1" y="129"/>
                    <a:pt x="4" y="111"/>
                  </a:cubicBezTo>
                  <a:cubicBezTo>
                    <a:pt x="6" y="92"/>
                    <a:pt x="10" y="54"/>
                    <a:pt x="28" y="47"/>
                  </a:cubicBezTo>
                  <a:cubicBezTo>
                    <a:pt x="45" y="40"/>
                    <a:pt x="70" y="35"/>
                    <a:pt x="76" y="28"/>
                  </a:cubicBezTo>
                  <a:cubicBezTo>
                    <a:pt x="83" y="22"/>
                    <a:pt x="91" y="7"/>
                    <a:pt x="9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725863" y="3679823"/>
              <a:ext cx="542925" cy="176213"/>
            </a:xfrm>
            <a:custGeom>
              <a:avLst/>
              <a:gdLst>
                <a:gd name="T0" fmla="*/ 142 w 163"/>
                <a:gd name="T1" fmla="*/ 48 h 53"/>
                <a:gd name="T2" fmla="*/ 93 w 163"/>
                <a:gd name="T3" fmla="*/ 30 h 53"/>
                <a:gd name="T4" fmla="*/ 50 w 163"/>
                <a:gd name="T5" fmla="*/ 10 h 53"/>
                <a:gd name="T6" fmla="*/ 1 w 163"/>
                <a:gd name="T7" fmla="*/ 4 h 53"/>
                <a:gd name="T8" fmla="*/ 0 w 163"/>
                <a:gd name="T9" fmla="*/ 6 h 53"/>
                <a:gd name="T10" fmla="*/ 50 w 163"/>
                <a:gd name="T11" fmla="*/ 14 h 53"/>
                <a:gd name="T12" fmla="*/ 142 w 163"/>
                <a:gd name="T13" fmla="*/ 51 h 53"/>
                <a:gd name="T14" fmla="*/ 142 w 163"/>
                <a:gd name="T1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53">
                  <a:moveTo>
                    <a:pt x="142" y="48"/>
                  </a:moveTo>
                  <a:cubicBezTo>
                    <a:pt x="142" y="48"/>
                    <a:pt x="112" y="40"/>
                    <a:pt x="93" y="30"/>
                  </a:cubicBezTo>
                  <a:cubicBezTo>
                    <a:pt x="74" y="20"/>
                    <a:pt x="53" y="10"/>
                    <a:pt x="50" y="10"/>
                  </a:cubicBezTo>
                  <a:cubicBezTo>
                    <a:pt x="47" y="10"/>
                    <a:pt x="15" y="0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6" y="3"/>
                    <a:pt x="50" y="14"/>
                  </a:cubicBezTo>
                  <a:cubicBezTo>
                    <a:pt x="74" y="25"/>
                    <a:pt x="120" y="53"/>
                    <a:pt x="142" y="51"/>
                  </a:cubicBezTo>
                  <a:cubicBezTo>
                    <a:pt x="163" y="50"/>
                    <a:pt x="142" y="48"/>
                    <a:pt x="142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059238" y="3629023"/>
              <a:ext cx="125413" cy="30163"/>
            </a:xfrm>
            <a:custGeom>
              <a:avLst/>
              <a:gdLst>
                <a:gd name="T0" fmla="*/ 37 w 38"/>
                <a:gd name="T1" fmla="*/ 5 h 9"/>
                <a:gd name="T2" fmla="*/ 1 w 38"/>
                <a:gd name="T3" fmla="*/ 0 h 9"/>
                <a:gd name="T4" fmla="*/ 0 w 38"/>
                <a:gd name="T5" fmla="*/ 2 h 9"/>
                <a:gd name="T6" fmla="*/ 38 w 38"/>
                <a:gd name="T7" fmla="*/ 9 h 9"/>
                <a:gd name="T8" fmla="*/ 37 w 38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7" y="5"/>
                  </a:moveTo>
                  <a:cubicBezTo>
                    <a:pt x="37" y="5"/>
                    <a:pt x="12" y="2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6" y="5"/>
                    <a:pt x="3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702051" y="3795711"/>
              <a:ext cx="363538" cy="84138"/>
            </a:xfrm>
            <a:custGeom>
              <a:avLst/>
              <a:gdLst>
                <a:gd name="T0" fmla="*/ 4 w 109"/>
                <a:gd name="T1" fmla="*/ 20 h 25"/>
                <a:gd name="T2" fmla="*/ 66 w 109"/>
                <a:gd name="T3" fmla="*/ 14 h 25"/>
                <a:gd name="T4" fmla="*/ 104 w 109"/>
                <a:gd name="T5" fmla="*/ 0 h 25"/>
                <a:gd name="T6" fmla="*/ 109 w 109"/>
                <a:gd name="T7" fmla="*/ 2 h 25"/>
                <a:gd name="T8" fmla="*/ 64 w 109"/>
                <a:gd name="T9" fmla="*/ 18 h 25"/>
                <a:gd name="T10" fmla="*/ 0 w 109"/>
                <a:gd name="T11" fmla="*/ 25 h 25"/>
                <a:gd name="T12" fmla="*/ 4 w 109"/>
                <a:gd name="T13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">
                  <a:moveTo>
                    <a:pt x="4" y="20"/>
                  </a:moveTo>
                  <a:cubicBezTo>
                    <a:pt x="4" y="20"/>
                    <a:pt x="38" y="21"/>
                    <a:pt x="66" y="14"/>
                  </a:cubicBezTo>
                  <a:cubicBezTo>
                    <a:pt x="95" y="7"/>
                    <a:pt x="104" y="0"/>
                    <a:pt x="104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2"/>
                    <a:pt x="88" y="14"/>
                    <a:pt x="64" y="18"/>
                  </a:cubicBezTo>
                  <a:cubicBezTo>
                    <a:pt x="40" y="22"/>
                    <a:pt x="0" y="25"/>
                    <a:pt x="0" y="25"/>
                  </a:cubicBez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3708401" y="2562223"/>
              <a:ext cx="450850" cy="539750"/>
            </a:xfrm>
            <a:custGeom>
              <a:avLst/>
              <a:gdLst>
                <a:gd name="T0" fmla="*/ 67 w 135"/>
                <a:gd name="T1" fmla="*/ 0 h 162"/>
                <a:gd name="T2" fmla="*/ 0 w 135"/>
                <a:gd name="T3" fmla="*/ 68 h 162"/>
                <a:gd name="T4" fmla="*/ 17 w 135"/>
                <a:gd name="T5" fmla="*/ 113 h 162"/>
                <a:gd name="T6" fmla="*/ 17 w 135"/>
                <a:gd name="T7" fmla="*/ 113 h 162"/>
                <a:gd name="T8" fmla="*/ 18 w 135"/>
                <a:gd name="T9" fmla="*/ 113 h 162"/>
                <a:gd name="T10" fmla="*/ 21 w 135"/>
                <a:gd name="T11" fmla="*/ 116 h 162"/>
                <a:gd name="T12" fmla="*/ 36 w 135"/>
                <a:gd name="T13" fmla="*/ 136 h 162"/>
                <a:gd name="T14" fmla="*/ 56 w 135"/>
                <a:gd name="T15" fmla="*/ 162 h 162"/>
                <a:gd name="T16" fmla="*/ 66 w 135"/>
                <a:gd name="T17" fmla="*/ 162 h 162"/>
                <a:gd name="T18" fmla="*/ 69 w 135"/>
                <a:gd name="T19" fmla="*/ 162 h 162"/>
                <a:gd name="T20" fmla="*/ 79 w 135"/>
                <a:gd name="T21" fmla="*/ 162 h 162"/>
                <a:gd name="T22" fmla="*/ 99 w 135"/>
                <a:gd name="T23" fmla="*/ 136 h 162"/>
                <a:gd name="T24" fmla="*/ 114 w 135"/>
                <a:gd name="T25" fmla="*/ 117 h 162"/>
                <a:gd name="T26" fmla="*/ 135 w 135"/>
                <a:gd name="T27" fmla="*/ 68 h 162"/>
                <a:gd name="T28" fmla="*/ 67 w 135"/>
                <a:gd name="T29" fmla="*/ 0 h 162"/>
                <a:gd name="T30" fmla="*/ 93 w 135"/>
                <a:gd name="T31" fmla="*/ 98 h 162"/>
                <a:gd name="T32" fmla="*/ 84 w 135"/>
                <a:gd name="T33" fmla="*/ 109 h 162"/>
                <a:gd name="T34" fmla="*/ 74 w 135"/>
                <a:gd name="T35" fmla="*/ 124 h 162"/>
                <a:gd name="T36" fmla="*/ 68 w 135"/>
                <a:gd name="T37" fmla="*/ 124 h 162"/>
                <a:gd name="T38" fmla="*/ 67 w 135"/>
                <a:gd name="T39" fmla="*/ 124 h 162"/>
                <a:gd name="T40" fmla="*/ 61 w 135"/>
                <a:gd name="T41" fmla="*/ 124 h 162"/>
                <a:gd name="T42" fmla="*/ 51 w 135"/>
                <a:gd name="T43" fmla="*/ 109 h 162"/>
                <a:gd name="T44" fmla="*/ 42 w 135"/>
                <a:gd name="T45" fmla="*/ 98 h 162"/>
                <a:gd name="T46" fmla="*/ 40 w 135"/>
                <a:gd name="T47" fmla="*/ 96 h 162"/>
                <a:gd name="T48" fmla="*/ 40 w 135"/>
                <a:gd name="T49" fmla="*/ 96 h 162"/>
                <a:gd name="T50" fmla="*/ 40 w 135"/>
                <a:gd name="T51" fmla="*/ 96 h 162"/>
                <a:gd name="T52" fmla="*/ 31 w 135"/>
                <a:gd name="T53" fmla="*/ 70 h 162"/>
                <a:gd name="T54" fmla="*/ 67 w 135"/>
                <a:gd name="T55" fmla="*/ 31 h 162"/>
                <a:gd name="T56" fmla="*/ 104 w 135"/>
                <a:gd name="T57" fmla="*/ 70 h 162"/>
                <a:gd name="T58" fmla="*/ 93 w 135"/>
                <a:gd name="T59" fmla="*/ 9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62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85"/>
                    <a:pt x="7" y="101"/>
                    <a:pt x="17" y="11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3"/>
                    <a:pt x="17" y="113"/>
                    <a:pt x="18" y="113"/>
                  </a:cubicBezTo>
                  <a:cubicBezTo>
                    <a:pt x="19" y="114"/>
                    <a:pt x="20" y="115"/>
                    <a:pt x="21" y="116"/>
                  </a:cubicBezTo>
                  <a:cubicBezTo>
                    <a:pt x="25" y="120"/>
                    <a:pt x="31" y="128"/>
                    <a:pt x="36" y="136"/>
                  </a:cubicBezTo>
                  <a:cubicBezTo>
                    <a:pt x="43" y="147"/>
                    <a:pt x="40" y="162"/>
                    <a:pt x="56" y="16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9" y="162"/>
                    <a:pt x="69" y="162"/>
                    <a:pt x="69" y="162"/>
                  </a:cubicBezTo>
                  <a:cubicBezTo>
                    <a:pt x="79" y="162"/>
                    <a:pt x="79" y="162"/>
                    <a:pt x="79" y="162"/>
                  </a:cubicBezTo>
                  <a:cubicBezTo>
                    <a:pt x="95" y="162"/>
                    <a:pt x="92" y="147"/>
                    <a:pt x="99" y="136"/>
                  </a:cubicBezTo>
                  <a:cubicBezTo>
                    <a:pt x="103" y="128"/>
                    <a:pt x="110" y="121"/>
                    <a:pt x="114" y="117"/>
                  </a:cubicBezTo>
                  <a:cubicBezTo>
                    <a:pt x="127" y="104"/>
                    <a:pt x="135" y="87"/>
                    <a:pt x="135" y="68"/>
                  </a:cubicBezTo>
                  <a:cubicBezTo>
                    <a:pt x="135" y="31"/>
                    <a:pt x="105" y="0"/>
                    <a:pt x="67" y="0"/>
                  </a:cubicBezTo>
                  <a:close/>
                  <a:moveTo>
                    <a:pt x="93" y="98"/>
                  </a:moveTo>
                  <a:cubicBezTo>
                    <a:pt x="90" y="100"/>
                    <a:pt x="87" y="105"/>
                    <a:pt x="84" y="109"/>
                  </a:cubicBezTo>
                  <a:cubicBezTo>
                    <a:pt x="81" y="115"/>
                    <a:pt x="83" y="124"/>
                    <a:pt x="74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52" y="124"/>
                    <a:pt x="54" y="115"/>
                    <a:pt x="51" y="109"/>
                  </a:cubicBezTo>
                  <a:cubicBezTo>
                    <a:pt x="48" y="104"/>
                    <a:pt x="44" y="100"/>
                    <a:pt x="42" y="98"/>
                  </a:cubicBezTo>
                  <a:cubicBezTo>
                    <a:pt x="42" y="97"/>
                    <a:pt x="41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35" y="89"/>
                    <a:pt x="31" y="80"/>
                    <a:pt x="31" y="70"/>
                  </a:cubicBezTo>
                  <a:cubicBezTo>
                    <a:pt x="31" y="48"/>
                    <a:pt x="47" y="31"/>
                    <a:pt x="67" y="31"/>
                  </a:cubicBezTo>
                  <a:cubicBezTo>
                    <a:pt x="88" y="31"/>
                    <a:pt x="104" y="48"/>
                    <a:pt x="104" y="70"/>
                  </a:cubicBezTo>
                  <a:cubicBezTo>
                    <a:pt x="104" y="81"/>
                    <a:pt x="100" y="91"/>
                    <a:pt x="93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859213" y="3109911"/>
              <a:ext cx="149225" cy="36513"/>
            </a:xfrm>
            <a:custGeom>
              <a:avLst/>
              <a:gdLst>
                <a:gd name="T0" fmla="*/ 45 w 45"/>
                <a:gd name="T1" fmla="*/ 5 h 11"/>
                <a:gd name="T2" fmla="*/ 40 w 45"/>
                <a:gd name="T3" fmla="*/ 11 h 11"/>
                <a:gd name="T4" fmla="*/ 5 w 45"/>
                <a:gd name="T5" fmla="*/ 11 h 11"/>
                <a:gd name="T6" fmla="*/ 0 w 45"/>
                <a:gd name="T7" fmla="*/ 5 h 11"/>
                <a:gd name="T8" fmla="*/ 0 w 45"/>
                <a:gd name="T9" fmla="*/ 5 h 11"/>
                <a:gd name="T10" fmla="*/ 5 w 45"/>
                <a:gd name="T11" fmla="*/ 0 h 11"/>
                <a:gd name="T12" fmla="*/ 40 w 45"/>
                <a:gd name="T13" fmla="*/ 0 h 11"/>
                <a:gd name="T14" fmla="*/ 45 w 45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">
                  <a:moveTo>
                    <a:pt x="45" y="5"/>
                  </a:moveTo>
                  <a:cubicBezTo>
                    <a:pt x="45" y="8"/>
                    <a:pt x="43" y="11"/>
                    <a:pt x="4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2"/>
                    <a:pt x="4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859213" y="3152773"/>
              <a:ext cx="149225" cy="30163"/>
            </a:xfrm>
            <a:custGeom>
              <a:avLst/>
              <a:gdLst>
                <a:gd name="T0" fmla="*/ 45 w 45"/>
                <a:gd name="T1" fmla="*/ 5 h 9"/>
                <a:gd name="T2" fmla="*/ 40 w 45"/>
                <a:gd name="T3" fmla="*/ 9 h 9"/>
                <a:gd name="T4" fmla="*/ 5 w 45"/>
                <a:gd name="T5" fmla="*/ 9 h 9"/>
                <a:gd name="T6" fmla="*/ 0 w 45"/>
                <a:gd name="T7" fmla="*/ 5 h 9"/>
                <a:gd name="T8" fmla="*/ 0 w 45"/>
                <a:gd name="T9" fmla="*/ 5 h 9"/>
                <a:gd name="T10" fmla="*/ 5 w 45"/>
                <a:gd name="T11" fmla="*/ 0 h 9"/>
                <a:gd name="T12" fmla="*/ 40 w 45"/>
                <a:gd name="T13" fmla="*/ 0 h 9"/>
                <a:gd name="T14" fmla="*/ 45 w 4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9">
                  <a:moveTo>
                    <a:pt x="45" y="5"/>
                  </a:moveTo>
                  <a:cubicBezTo>
                    <a:pt x="45" y="7"/>
                    <a:pt x="43" y="9"/>
                    <a:pt x="4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2"/>
                    <a:pt x="4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3895726" y="3155948"/>
              <a:ext cx="73025" cy="6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908426" y="2411411"/>
              <a:ext cx="63500" cy="120650"/>
            </a:xfrm>
            <a:custGeom>
              <a:avLst/>
              <a:gdLst>
                <a:gd name="T0" fmla="*/ 19 w 19"/>
                <a:gd name="T1" fmla="*/ 27 h 36"/>
                <a:gd name="T2" fmla="*/ 10 w 19"/>
                <a:gd name="T3" fmla="*/ 36 h 36"/>
                <a:gd name="T4" fmla="*/ 10 w 19"/>
                <a:gd name="T5" fmla="*/ 36 h 36"/>
                <a:gd name="T6" fmla="*/ 0 w 19"/>
                <a:gd name="T7" fmla="*/ 27 h 36"/>
                <a:gd name="T8" fmla="*/ 0 w 19"/>
                <a:gd name="T9" fmla="*/ 9 h 36"/>
                <a:gd name="T10" fmla="*/ 10 w 19"/>
                <a:gd name="T11" fmla="*/ 0 h 36"/>
                <a:gd name="T12" fmla="*/ 10 w 19"/>
                <a:gd name="T13" fmla="*/ 0 h 36"/>
                <a:gd name="T14" fmla="*/ 19 w 19"/>
                <a:gd name="T15" fmla="*/ 9 h 36"/>
                <a:gd name="T16" fmla="*/ 19 w 19"/>
                <a:gd name="T1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9" y="27"/>
                  </a:moveTo>
                  <a:cubicBezTo>
                    <a:pt x="19" y="32"/>
                    <a:pt x="15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4" y="36"/>
                    <a:pt x="0" y="32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19" y="4"/>
                    <a:pt x="19" y="9"/>
                  </a:cubicBezTo>
                  <a:lnTo>
                    <a:pt x="1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198938" y="2759073"/>
              <a:ext cx="119063" cy="63500"/>
            </a:xfrm>
            <a:custGeom>
              <a:avLst/>
              <a:gdLst>
                <a:gd name="T0" fmla="*/ 9 w 36"/>
                <a:gd name="T1" fmla="*/ 19 h 19"/>
                <a:gd name="T2" fmla="*/ 0 w 36"/>
                <a:gd name="T3" fmla="*/ 10 h 19"/>
                <a:gd name="T4" fmla="*/ 0 w 36"/>
                <a:gd name="T5" fmla="*/ 9 h 19"/>
                <a:gd name="T6" fmla="*/ 9 w 36"/>
                <a:gd name="T7" fmla="*/ 0 h 19"/>
                <a:gd name="T8" fmla="*/ 27 w 36"/>
                <a:gd name="T9" fmla="*/ 0 h 19"/>
                <a:gd name="T10" fmla="*/ 36 w 36"/>
                <a:gd name="T11" fmla="*/ 9 h 19"/>
                <a:gd name="T12" fmla="*/ 36 w 36"/>
                <a:gd name="T13" fmla="*/ 10 h 19"/>
                <a:gd name="T14" fmla="*/ 27 w 36"/>
                <a:gd name="T15" fmla="*/ 19 h 19"/>
                <a:gd name="T16" fmla="*/ 9 w 36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9">
                  <a:moveTo>
                    <a:pt x="9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5"/>
                    <a:pt x="32" y="19"/>
                    <a:pt x="27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562351" y="2759073"/>
              <a:ext cx="122238" cy="63500"/>
            </a:xfrm>
            <a:custGeom>
              <a:avLst/>
              <a:gdLst>
                <a:gd name="T0" fmla="*/ 10 w 37"/>
                <a:gd name="T1" fmla="*/ 19 h 19"/>
                <a:gd name="T2" fmla="*/ 0 w 37"/>
                <a:gd name="T3" fmla="*/ 10 h 19"/>
                <a:gd name="T4" fmla="*/ 0 w 37"/>
                <a:gd name="T5" fmla="*/ 9 h 19"/>
                <a:gd name="T6" fmla="*/ 10 w 37"/>
                <a:gd name="T7" fmla="*/ 0 h 19"/>
                <a:gd name="T8" fmla="*/ 28 w 37"/>
                <a:gd name="T9" fmla="*/ 0 h 19"/>
                <a:gd name="T10" fmla="*/ 37 w 37"/>
                <a:gd name="T11" fmla="*/ 9 h 19"/>
                <a:gd name="T12" fmla="*/ 37 w 37"/>
                <a:gd name="T13" fmla="*/ 10 h 19"/>
                <a:gd name="T14" fmla="*/ 28 w 37"/>
                <a:gd name="T15" fmla="*/ 19 h 19"/>
                <a:gd name="T16" fmla="*/ 10 w 37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9">
                  <a:moveTo>
                    <a:pt x="10" y="19"/>
                  </a:moveTo>
                  <a:cubicBezTo>
                    <a:pt x="5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7" y="4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5"/>
                    <a:pt x="33" y="19"/>
                    <a:pt x="28" y="19"/>
                  </a:cubicBezTo>
                  <a:lnTo>
                    <a:pt x="1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108451" y="2508248"/>
              <a:ext cx="112713" cy="114300"/>
            </a:xfrm>
            <a:custGeom>
              <a:avLst/>
              <a:gdLst>
                <a:gd name="T0" fmla="*/ 18 w 34"/>
                <a:gd name="T1" fmla="*/ 30 h 34"/>
                <a:gd name="T2" fmla="*/ 4 w 34"/>
                <a:gd name="T3" fmla="*/ 30 h 34"/>
                <a:gd name="T4" fmla="*/ 4 w 34"/>
                <a:gd name="T5" fmla="*/ 30 h 34"/>
                <a:gd name="T6" fmla="*/ 4 w 34"/>
                <a:gd name="T7" fmla="*/ 16 h 34"/>
                <a:gd name="T8" fmla="*/ 16 w 34"/>
                <a:gd name="T9" fmla="*/ 4 h 34"/>
                <a:gd name="T10" fmla="*/ 30 w 34"/>
                <a:gd name="T11" fmla="*/ 4 h 34"/>
                <a:gd name="T12" fmla="*/ 30 w 34"/>
                <a:gd name="T13" fmla="*/ 4 h 34"/>
                <a:gd name="T14" fmla="*/ 30 w 34"/>
                <a:gd name="T15" fmla="*/ 18 h 34"/>
                <a:gd name="T16" fmla="*/ 18 w 34"/>
                <a:gd name="T17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18" y="30"/>
                  </a:moveTo>
                  <a:cubicBezTo>
                    <a:pt x="14" y="34"/>
                    <a:pt x="8" y="3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26"/>
                    <a:pt x="0" y="20"/>
                    <a:pt x="4" y="1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0"/>
                    <a:pt x="26" y="0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4" y="8"/>
                    <a:pt x="34" y="14"/>
                    <a:pt x="30" y="18"/>
                  </a:cubicBezTo>
                  <a:lnTo>
                    <a:pt x="18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62363" y="2959098"/>
              <a:ext cx="109538" cy="109538"/>
            </a:xfrm>
            <a:custGeom>
              <a:avLst/>
              <a:gdLst>
                <a:gd name="T0" fmla="*/ 17 w 33"/>
                <a:gd name="T1" fmla="*/ 30 h 33"/>
                <a:gd name="T2" fmla="*/ 4 w 33"/>
                <a:gd name="T3" fmla="*/ 30 h 33"/>
                <a:gd name="T4" fmla="*/ 3 w 33"/>
                <a:gd name="T5" fmla="*/ 29 h 33"/>
                <a:gd name="T6" fmla="*/ 3 w 33"/>
                <a:gd name="T7" fmla="*/ 16 h 33"/>
                <a:gd name="T8" fmla="*/ 16 w 33"/>
                <a:gd name="T9" fmla="*/ 3 h 33"/>
                <a:gd name="T10" fmla="*/ 29 w 33"/>
                <a:gd name="T11" fmla="*/ 3 h 33"/>
                <a:gd name="T12" fmla="*/ 30 w 33"/>
                <a:gd name="T13" fmla="*/ 4 h 33"/>
                <a:gd name="T14" fmla="*/ 30 w 33"/>
                <a:gd name="T15" fmla="*/ 17 h 33"/>
                <a:gd name="T16" fmla="*/ 17 w 33"/>
                <a:gd name="T1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7" y="30"/>
                  </a:moveTo>
                  <a:cubicBezTo>
                    <a:pt x="13" y="33"/>
                    <a:pt x="8" y="33"/>
                    <a:pt x="4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6"/>
                    <a:pt x="0" y="20"/>
                    <a:pt x="3" y="16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0" y="0"/>
                    <a:pt x="26" y="0"/>
                    <a:pt x="29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3" y="7"/>
                    <a:pt x="33" y="13"/>
                    <a:pt x="30" y="17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108451" y="2959098"/>
              <a:ext cx="112713" cy="109538"/>
            </a:xfrm>
            <a:custGeom>
              <a:avLst/>
              <a:gdLst>
                <a:gd name="T0" fmla="*/ 4 w 34"/>
                <a:gd name="T1" fmla="*/ 17 h 33"/>
                <a:gd name="T2" fmla="*/ 4 w 34"/>
                <a:gd name="T3" fmla="*/ 4 h 33"/>
                <a:gd name="T4" fmla="*/ 4 w 34"/>
                <a:gd name="T5" fmla="*/ 3 h 33"/>
                <a:gd name="T6" fmla="*/ 18 w 34"/>
                <a:gd name="T7" fmla="*/ 3 h 33"/>
                <a:gd name="T8" fmla="*/ 30 w 34"/>
                <a:gd name="T9" fmla="*/ 16 h 33"/>
                <a:gd name="T10" fmla="*/ 30 w 34"/>
                <a:gd name="T11" fmla="*/ 29 h 33"/>
                <a:gd name="T12" fmla="*/ 30 w 34"/>
                <a:gd name="T13" fmla="*/ 30 h 33"/>
                <a:gd name="T14" fmla="*/ 16 w 34"/>
                <a:gd name="T15" fmla="*/ 30 h 33"/>
                <a:gd name="T16" fmla="*/ 4 w 34"/>
                <a:gd name="T1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4" y="17"/>
                  </a:moveTo>
                  <a:cubicBezTo>
                    <a:pt x="0" y="13"/>
                    <a:pt x="0" y="7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4" y="20"/>
                    <a:pt x="34" y="26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6" y="33"/>
                    <a:pt x="20" y="33"/>
                    <a:pt x="16" y="30"/>
                  </a:cubicBezTo>
                  <a:lnTo>
                    <a:pt x="4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662363" y="2508248"/>
              <a:ext cx="109538" cy="114300"/>
            </a:xfrm>
            <a:custGeom>
              <a:avLst/>
              <a:gdLst>
                <a:gd name="T0" fmla="*/ 3 w 33"/>
                <a:gd name="T1" fmla="*/ 18 h 34"/>
                <a:gd name="T2" fmla="*/ 3 w 33"/>
                <a:gd name="T3" fmla="*/ 4 h 34"/>
                <a:gd name="T4" fmla="*/ 4 w 33"/>
                <a:gd name="T5" fmla="*/ 4 h 34"/>
                <a:gd name="T6" fmla="*/ 17 w 33"/>
                <a:gd name="T7" fmla="*/ 4 h 34"/>
                <a:gd name="T8" fmla="*/ 30 w 33"/>
                <a:gd name="T9" fmla="*/ 16 h 34"/>
                <a:gd name="T10" fmla="*/ 30 w 33"/>
                <a:gd name="T11" fmla="*/ 30 h 34"/>
                <a:gd name="T12" fmla="*/ 29 w 33"/>
                <a:gd name="T13" fmla="*/ 30 h 34"/>
                <a:gd name="T14" fmla="*/ 16 w 33"/>
                <a:gd name="T15" fmla="*/ 30 h 34"/>
                <a:gd name="T16" fmla="*/ 3 w 33"/>
                <a:gd name="T1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3" y="18"/>
                  </a:moveTo>
                  <a:cubicBezTo>
                    <a:pt x="0" y="14"/>
                    <a:pt x="0" y="8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0"/>
                    <a:pt x="13" y="0"/>
                    <a:pt x="17" y="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3" y="20"/>
                    <a:pt x="33" y="26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34"/>
                    <a:pt x="20" y="34"/>
                    <a:pt x="16" y="30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14" name="Picture 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313" y="6010133"/>
            <a:ext cx="469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Freeform 67"/>
          <p:cNvSpPr>
            <a:spLocks noEditPoints="1"/>
          </p:cNvSpPr>
          <p:nvPr/>
        </p:nvSpPr>
        <p:spPr bwMode="auto">
          <a:xfrm>
            <a:off x="3532188" y="6057758"/>
            <a:ext cx="188913" cy="357188"/>
          </a:xfrm>
          <a:custGeom>
            <a:avLst/>
            <a:gdLst>
              <a:gd name="T0" fmla="*/ 57 w 57"/>
              <a:gd name="T1" fmla="*/ 71 h 107"/>
              <a:gd name="T2" fmla="*/ 56 w 57"/>
              <a:gd name="T3" fmla="*/ 80 h 107"/>
              <a:gd name="T4" fmla="*/ 51 w 57"/>
              <a:gd name="T5" fmla="*/ 87 h 107"/>
              <a:gd name="T6" fmla="*/ 43 w 57"/>
              <a:gd name="T7" fmla="*/ 93 h 107"/>
              <a:gd name="T8" fmla="*/ 33 w 57"/>
              <a:gd name="T9" fmla="*/ 97 h 107"/>
              <a:gd name="T10" fmla="*/ 33 w 57"/>
              <a:gd name="T11" fmla="*/ 107 h 107"/>
              <a:gd name="T12" fmla="*/ 26 w 57"/>
              <a:gd name="T13" fmla="*/ 107 h 107"/>
              <a:gd name="T14" fmla="*/ 26 w 57"/>
              <a:gd name="T15" fmla="*/ 98 h 107"/>
              <a:gd name="T16" fmla="*/ 25 w 57"/>
              <a:gd name="T17" fmla="*/ 98 h 107"/>
              <a:gd name="T18" fmla="*/ 25 w 57"/>
              <a:gd name="T19" fmla="*/ 98 h 107"/>
              <a:gd name="T20" fmla="*/ 17 w 57"/>
              <a:gd name="T21" fmla="*/ 98 h 107"/>
              <a:gd name="T22" fmla="*/ 11 w 57"/>
              <a:gd name="T23" fmla="*/ 97 h 107"/>
              <a:gd name="T24" fmla="*/ 5 w 57"/>
              <a:gd name="T25" fmla="*/ 95 h 107"/>
              <a:gd name="T26" fmla="*/ 0 w 57"/>
              <a:gd name="T27" fmla="*/ 92 h 107"/>
              <a:gd name="T28" fmla="*/ 4 w 57"/>
              <a:gd name="T29" fmla="*/ 79 h 107"/>
              <a:gd name="T30" fmla="*/ 8 w 57"/>
              <a:gd name="T31" fmla="*/ 81 h 107"/>
              <a:gd name="T32" fmla="*/ 14 w 57"/>
              <a:gd name="T33" fmla="*/ 84 h 107"/>
              <a:gd name="T34" fmla="*/ 20 w 57"/>
              <a:gd name="T35" fmla="*/ 86 h 107"/>
              <a:gd name="T36" fmla="*/ 26 w 57"/>
              <a:gd name="T37" fmla="*/ 87 h 107"/>
              <a:gd name="T38" fmla="*/ 26 w 57"/>
              <a:gd name="T39" fmla="*/ 60 h 107"/>
              <a:gd name="T40" fmla="*/ 18 w 57"/>
              <a:gd name="T41" fmla="*/ 56 h 107"/>
              <a:gd name="T42" fmla="*/ 10 w 57"/>
              <a:gd name="T43" fmla="*/ 51 h 107"/>
              <a:gd name="T44" fmla="*/ 5 w 57"/>
              <a:gd name="T45" fmla="*/ 44 h 107"/>
              <a:gd name="T46" fmla="*/ 3 w 57"/>
              <a:gd name="T47" fmla="*/ 32 h 107"/>
              <a:gd name="T48" fmla="*/ 4 w 57"/>
              <a:gd name="T49" fmla="*/ 25 h 107"/>
              <a:gd name="T50" fmla="*/ 9 w 57"/>
              <a:gd name="T51" fmla="*/ 18 h 107"/>
              <a:gd name="T52" fmla="*/ 16 w 57"/>
              <a:gd name="T53" fmla="*/ 13 h 107"/>
              <a:gd name="T54" fmla="*/ 26 w 57"/>
              <a:gd name="T55" fmla="*/ 9 h 107"/>
              <a:gd name="T56" fmla="*/ 26 w 57"/>
              <a:gd name="T57" fmla="*/ 0 h 107"/>
              <a:gd name="T58" fmla="*/ 33 w 57"/>
              <a:gd name="T59" fmla="*/ 0 h 107"/>
              <a:gd name="T60" fmla="*/ 33 w 57"/>
              <a:gd name="T61" fmla="*/ 8 h 107"/>
              <a:gd name="T62" fmla="*/ 33 w 57"/>
              <a:gd name="T63" fmla="*/ 8 h 107"/>
              <a:gd name="T64" fmla="*/ 44 w 57"/>
              <a:gd name="T65" fmla="*/ 9 h 107"/>
              <a:gd name="T66" fmla="*/ 54 w 57"/>
              <a:gd name="T67" fmla="*/ 11 h 107"/>
              <a:gd name="T68" fmla="*/ 51 w 57"/>
              <a:gd name="T69" fmla="*/ 24 h 107"/>
              <a:gd name="T70" fmla="*/ 42 w 57"/>
              <a:gd name="T71" fmla="*/ 21 h 107"/>
              <a:gd name="T72" fmla="*/ 33 w 57"/>
              <a:gd name="T73" fmla="*/ 19 h 107"/>
              <a:gd name="T74" fmla="*/ 33 w 57"/>
              <a:gd name="T75" fmla="*/ 43 h 107"/>
              <a:gd name="T76" fmla="*/ 42 w 57"/>
              <a:gd name="T77" fmla="*/ 47 h 107"/>
              <a:gd name="T78" fmla="*/ 50 w 57"/>
              <a:gd name="T79" fmla="*/ 52 h 107"/>
              <a:gd name="T80" fmla="*/ 55 w 57"/>
              <a:gd name="T81" fmla="*/ 60 h 107"/>
              <a:gd name="T82" fmla="*/ 57 w 57"/>
              <a:gd name="T83" fmla="*/ 71 h 107"/>
              <a:gd name="T84" fmla="*/ 18 w 57"/>
              <a:gd name="T85" fmla="*/ 30 h 107"/>
              <a:gd name="T86" fmla="*/ 20 w 57"/>
              <a:gd name="T87" fmla="*/ 36 h 107"/>
              <a:gd name="T88" fmla="*/ 26 w 57"/>
              <a:gd name="T89" fmla="*/ 40 h 107"/>
              <a:gd name="T90" fmla="*/ 26 w 57"/>
              <a:gd name="T91" fmla="*/ 20 h 107"/>
              <a:gd name="T92" fmla="*/ 21 w 57"/>
              <a:gd name="T93" fmla="*/ 21 h 107"/>
              <a:gd name="T94" fmla="*/ 18 w 57"/>
              <a:gd name="T95" fmla="*/ 24 h 107"/>
              <a:gd name="T96" fmla="*/ 18 w 57"/>
              <a:gd name="T97" fmla="*/ 30 h 107"/>
              <a:gd name="T98" fmla="*/ 42 w 57"/>
              <a:gd name="T99" fmla="*/ 74 h 107"/>
              <a:gd name="T100" fmla="*/ 40 w 57"/>
              <a:gd name="T101" fmla="*/ 67 h 107"/>
              <a:gd name="T102" fmla="*/ 33 w 57"/>
              <a:gd name="T103" fmla="*/ 63 h 107"/>
              <a:gd name="T104" fmla="*/ 33 w 57"/>
              <a:gd name="T105" fmla="*/ 87 h 107"/>
              <a:gd name="T106" fmla="*/ 36 w 57"/>
              <a:gd name="T107" fmla="*/ 86 h 107"/>
              <a:gd name="T108" fmla="*/ 38 w 57"/>
              <a:gd name="T109" fmla="*/ 85 h 107"/>
              <a:gd name="T110" fmla="*/ 41 w 57"/>
              <a:gd name="T111" fmla="*/ 82 h 107"/>
              <a:gd name="T112" fmla="*/ 42 w 57"/>
              <a:gd name="T113" fmla="*/ 7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07">
                <a:moveTo>
                  <a:pt x="57" y="71"/>
                </a:moveTo>
                <a:cubicBezTo>
                  <a:pt x="57" y="74"/>
                  <a:pt x="57" y="77"/>
                  <a:pt x="56" y="80"/>
                </a:cubicBezTo>
                <a:cubicBezTo>
                  <a:pt x="55" y="82"/>
                  <a:pt x="53" y="85"/>
                  <a:pt x="51" y="87"/>
                </a:cubicBezTo>
                <a:cubicBezTo>
                  <a:pt x="49" y="89"/>
                  <a:pt x="46" y="92"/>
                  <a:pt x="43" y="93"/>
                </a:cubicBezTo>
                <a:cubicBezTo>
                  <a:pt x="40" y="95"/>
                  <a:pt x="37" y="97"/>
                  <a:pt x="33" y="9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6" y="98"/>
                  <a:pt x="25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22" y="98"/>
                  <a:pt x="20" y="98"/>
                  <a:pt x="17" y="98"/>
                </a:cubicBezTo>
                <a:cubicBezTo>
                  <a:pt x="15" y="97"/>
                  <a:pt x="13" y="97"/>
                  <a:pt x="11" y="97"/>
                </a:cubicBezTo>
                <a:cubicBezTo>
                  <a:pt x="9" y="96"/>
                  <a:pt x="7" y="95"/>
                  <a:pt x="5" y="95"/>
                </a:cubicBezTo>
                <a:cubicBezTo>
                  <a:pt x="3" y="94"/>
                  <a:pt x="1" y="93"/>
                  <a:pt x="0" y="92"/>
                </a:cubicBezTo>
                <a:cubicBezTo>
                  <a:pt x="4" y="79"/>
                  <a:pt x="4" y="79"/>
                  <a:pt x="4" y="79"/>
                </a:cubicBezTo>
                <a:cubicBezTo>
                  <a:pt x="5" y="80"/>
                  <a:pt x="6" y="80"/>
                  <a:pt x="8" y="81"/>
                </a:cubicBezTo>
                <a:cubicBezTo>
                  <a:pt x="10" y="82"/>
                  <a:pt x="12" y="83"/>
                  <a:pt x="14" y="84"/>
                </a:cubicBezTo>
                <a:cubicBezTo>
                  <a:pt x="16" y="85"/>
                  <a:pt x="18" y="85"/>
                  <a:pt x="20" y="86"/>
                </a:cubicBezTo>
                <a:cubicBezTo>
                  <a:pt x="22" y="87"/>
                  <a:pt x="24" y="87"/>
                  <a:pt x="26" y="87"/>
                </a:cubicBezTo>
                <a:cubicBezTo>
                  <a:pt x="26" y="60"/>
                  <a:pt x="26" y="60"/>
                  <a:pt x="26" y="60"/>
                </a:cubicBezTo>
                <a:cubicBezTo>
                  <a:pt x="23" y="59"/>
                  <a:pt x="21" y="58"/>
                  <a:pt x="18" y="56"/>
                </a:cubicBezTo>
                <a:cubicBezTo>
                  <a:pt x="15" y="55"/>
                  <a:pt x="12" y="53"/>
                  <a:pt x="10" y="51"/>
                </a:cubicBezTo>
                <a:cubicBezTo>
                  <a:pt x="8" y="49"/>
                  <a:pt x="6" y="47"/>
                  <a:pt x="5" y="44"/>
                </a:cubicBezTo>
                <a:cubicBezTo>
                  <a:pt x="3" y="41"/>
                  <a:pt x="3" y="37"/>
                  <a:pt x="3" y="32"/>
                </a:cubicBezTo>
                <a:cubicBezTo>
                  <a:pt x="3" y="30"/>
                  <a:pt x="3" y="28"/>
                  <a:pt x="4" y="25"/>
                </a:cubicBezTo>
                <a:cubicBezTo>
                  <a:pt x="5" y="23"/>
                  <a:pt x="7" y="21"/>
                  <a:pt x="9" y="18"/>
                </a:cubicBezTo>
                <a:cubicBezTo>
                  <a:pt x="11" y="16"/>
                  <a:pt x="13" y="14"/>
                  <a:pt x="16" y="13"/>
                </a:cubicBezTo>
                <a:cubicBezTo>
                  <a:pt x="19" y="11"/>
                  <a:pt x="22" y="10"/>
                  <a:pt x="26" y="9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7" y="8"/>
                  <a:pt x="41" y="9"/>
                  <a:pt x="44" y="9"/>
                </a:cubicBezTo>
                <a:cubicBezTo>
                  <a:pt x="47" y="9"/>
                  <a:pt x="50" y="10"/>
                  <a:pt x="54" y="11"/>
                </a:cubicBezTo>
                <a:cubicBezTo>
                  <a:pt x="51" y="24"/>
                  <a:pt x="51" y="24"/>
                  <a:pt x="51" y="24"/>
                </a:cubicBezTo>
                <a:cubicBezTo>
                  <a:pt x="48" y="22"/>
                  <a:pt x="45" y="22"/>
                  <a:pt x="42" y="21"/>
                </a:cubicBezTo>
                <a:cubicBezTo>
                  <a:pt x="39" y="20"/>
                  <a:pt x="36" y="20"/>
                  <a:pt x="33" y="19"/>
                </a:cubicBezTo>
                <a:cubicBezTo>
                  <a:pt x="33" y="43"/>
                  <a:pt x="33" y="43"/>
                  <a:pt x="33" y="43"/>
                </a:cubicBezTo>
                <a:cubicBezTo>
                  <a:pt x="36" y="44"/>
                  <a:pt x="39" y="46"/>
                  <a:pt x="42" y="47"/>
                </a:cubicBezTo>
                <a:cubicBezTo>
                  <a:pt x="45" y="48"/>
                  <a:pt x="47" y="50"/>
                  <a:pt x="50" y="52"/>
                </a:cubicBezTo>
                <a:cubicBezTo>
                  <a:pt x="52" y="54"/>
                  <a:pt x="54" y="57"/>
                  <a:pt x="55" y="60"/>
                </a:cubicBezTo>
                <a:cubicBezTo>
                  <a:pt x="57" y="63"/>
                  <a:pt x="57" y="67"/>
                  <a:pt x="57" y="71"/>
                </a:cubicBezTo>
                <a:close/>
                <a:moveTo>
                  <a:pt x="18" y="30"/>
                </a:moveTo>
                <a:cubicBezTo>
                  <a:pt x="18" y="32"/>
                  <a:pt x="18" y="35"/>
                  <a:pt x="20" y="36"/>
                </a:cubicBezTo>
                <a:cubicBezTo>
                  <a:pt x="22" y="38"/>
                  <a:pt x="24" y="39"/>
                  <a:pt x="26" y="40"/>
                </a:cubicBezTo>
                <a:cubicBezTo>
                  <a:pt x="26" y="20"/>
                  <a:pt x="26" y="20"/>
                  <a:pt x="26" y="20"/>
                </a:cubicBezTo>
                <a:cubicBezTo>
                  <a:pt x="24" y="20"/>
                  <a:pt x="22" y="20"/>
                  <a:pt x="21" y="21"/>
                </a:cubicBezTo>
                <a:cubicBezTo>
                  <a:pt x="20" y="22"/>
                  <a:pt x="19" y="23"/>
                  <a:pt x="18" y="24"/>
                </a:cubicBezTo>
                <a:cubicBezTo>
                  <a:pt x="18" y="26"/>
                  <a:pt x="18" y="28"/>
                  <a:pt x="18" y="30"/>
                </a:cubicBezTo>
                <a:close/>
                <a:moveTo>
                  <a:pt x="42" y="74"/>
                </a:moveTo>
                <a:cubicBezTo>
                  <a:pt x="42" y="71"/>
                  <a:pt x="41" y="69"/>
                  <a:pt x="40" y="67"/>
                </a:cubicBezTo>
                <a:cubicBezTo>
                  <a:pt x="38" y="66"/>
                  <a:pt x="36" y="64"/>
                  <a:pt x="33" y="63"/>
                </a:cubicBezTo>
                <a:cubicBezTo>
                  <a:pt x="33" y="87"/>
                  <a:pt x="33" y="87"/>
                  <a:pt x="33" y="87"/>
                </a:cubicBezTo>
                <a:cubicBezTo>
                  <a:pt x="34" y="86"/>
                  <a:pt x="35" y="86"/>
                  <a:pt x="36" y="86"/>
                </a:cubicBezTo>
                <a:cubicBezTo>
                  <a:pt x="37" y="86"/>
                  <a:pt x="37" y="86"/>
                  <a:pt x="38" y="85"/>
                </a:cubicBezTo>
                <a:cubicBezTo>
                  <a:pt x="39" y="85"/>
                  <a:pt x="40" y="83"/>
                  <a:pt x="41" y="82"/>
                </a:cubicBezTo>
                <a:cubicBezTo>
                  <a:pt x="42" y="80"/>
                  <a:pt x="42" y="77"/>
                  <a:pt x="42" y="74"/>
                </a:cubicBezTo>
                <a:close/>
              </a:path>
            </a:pathLst>
          </a:custGeom>
          <a:solidFill>
            <a:srgbClr val="B3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51" name="组合 2150"/>
          <p:cNvGrpSpPr/>
          <p:nvPr/>
        </p:nvGrpSpPr>
        <p:grpSpPr>
          <a:xfrm>
            <a:off x="5772150" y="2565400"/>
            <a:ext cx="1812925" cy="496888"/>
            <a:chOff x="5772150" y="2565400"/>
            <a:chExt cx="1812925" cy="496888"/>
          </a:xfrm>
        </p:grpSpPr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6311900" y="2979738"/>
              <a:ext cx="63500" cy="49213"/>
            </a:xfrm>
            <a:custGeom>
              <a:avLst/>
              <a:gdLst>
                <a:gd name="T0" fmla="*/ 11 w 19"/>
                <a:gd name="T1" fmla="*/ 0 h 15"/>
                <a:gd name="T2" fmla="*/ 9 w 19"/>
                <a:gd name="T3" fmla="*/ 0 h 15"/>
                <a:gd name="T4" fmla="*/ 0 w 19"/>
                <a:gd name="T5" fmla="*/ 6 h 15"/>
                <a:gd name="T6" fmla="*/ 0 w 19"/>
                <a:gd name="T7" fmla="*/ 8 h 15"/>
                <a:gd name="T8" fmla="*/ 9 w 19"/>
                <a:gd name="T9" fmla="*/ 15 h 15"/>
                <a:gd name="T10" fmla="*/ 11 w 19"/>
                <a:gd name="T11" fmla="*/ 15 h 15"/>
                <a:gd name="T12" fmla="*/ 19 w 19"/>
                <a:gd name="T13" fmla="*/ 8 h 15"/>
                <a:gd name="T14" fmla="*/ 19 w 19"/>
                <a:gd name="T15" fmla="*/ 6 h 15"/>
                <a:gd name="T16" fmla="*/ 11 w 19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5">
                  <a:moveTo>
                    <a:pt x="1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5" y="15"/>
                    <a:pt x="9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5"/>
                    <a:pt x="19" y="12"/>
                    <a:pt x="19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5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6381750" y="2919413"/>
              <a:ext cx="57150" cy="109538"/>
            </a:xfrm>
            <a:custGeom>
              <a:avLst/>
              <a:gdLst>
                <a:gd name="T0" fmla="*/ 9 w 17"/>
                <a:gd name="T1" fmla="*/ 0 h 33"/>
                <a:gd name="T2" fmla="*/ 6 w 17"/>
                <a:gd name="T3" fmla="*/ 0 h 33"/>
                <a:gd name="T4" fmla="*/ 0 w 17"/>
                <a:gd name="T5" fmla="*/ 6 h 33"/>
                <a:gd name="T6" fmla="*/ 0 w 17"/>
                <a:gd name="T7" fmla="*/ 26 h 33"/>
                <a:gd name="T8" fmla="*/ 6 w 17"/>
                <a:gd name="T9" fmla="*/ 33 h 33"/>
                <a:gd name="T10" fmla="*/ 9 w 17"/>
                <a:gd name="T11" fmla="*/ 33 h 33"/>
                <a:gd name="T12" fmla="*/ 17 w 17"/>
                <a:gd name="T13" fmla="*/ 26 h 33"/>
                <a:gd name="T14" fmla="*/ 17 w 17"/>
                <a:gd name="T15" fmla="*/ 6 h 33"/>
                <a:gd name="T16" fmla="*/ 9 w 17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3">
                  <a:moveTo>
                    <a:pt x="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2" y="33"/>
                    <a:pt x="6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33"/>
                    <a:pt x="17" y="30"/>
                    <a:pt x="17" y="2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2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6448425" y="2871788"/>
              <a:ext cx="53975" cy="157163"/>
            </a:xfrm>
            <a:custGeom>
              <a:avLst/>
              <a:gdLst>
                <a:gd name="T0" fmla="*/ 9 w 16"/>
                <a:gd name="T1" fmla="*/ 0 h 47"/>
                <a:gd name="T2" fmla="*/ 8 w 16"/>
                <a:gd name="T3" fmla="*/ 0 h 47"/>
                <a:gd name="T4" fmla="*/ 0 w 16"/>
                <a:gd name="T5" fmla="*/ 8 h 47"/>
                <a:gd name="T6" fmla="*/ 0 w 16"/>
                <a:gd name="T7" fmla="*/ 40 h 47"/>
                <a:gd name="T8" fmla="*/ 8 w 16"/>
                <a:gd name="T9" fmla="*/ 47 h 47"/>
                <a:gd name="T10" fmla="*/ 9 w 16"/>
                <a:gd name="T11" fmla="*/ 47 h 47"/>
                <a:gd name="T12" fmla="*/ 16 w 16"/>
                <a:gd name="T13" fmla="*/ 40 h 47"/>
                <a:gd name="T14" fmla="*/ 16 w 16"/>
                <a:gd name="T15" fmla="*/ 8 h 47"/>
                <a:gd name="T16" fmla="*/ 9 w 16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7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7"/>
                    <a:pt x="8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3" y="47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6511925" y="2816225"/>
              <a:ext cx="53975" cy="212725"/>
            </a:xfrm>
            <a:custGeom>
              <a:avLst/>
              <a:gdLst>
                <a:gd name="T0" fmla="*/ 16 w 16"/>
                <a:gd name="T1" fmla="*/ 8 h 64"/>
                <a:gd name="T2" fmla="*/ 9 w 16"/>
                <a:gd name="T3" fmla="*/ 0 h 64"/>
                <a:gd name="T4" fmla="*/ 7 w 16"/>
                <a:gd name="T5" fmla="*/ 0 h 64"/>
                <a:gd name="T6" fmla="*/ 0 w 16"/>
                <a:gd name="T7" fmla="*/ 8 h 64"/>
                <a:gd name="T8" fmla="*/ 0 w 16"/>
                <a:gd name="T9" fmla="*/ 56 h 64"/>
                <a:gd name="T10" fmla="*/ 7 w 16"/>
                <a:gd name="T11" fmla="*/ 64 h 64"/>
                <a:gd name="T12" fmla="*/ 9 w 16"/>
                <a:gd name="T13" fmla="*/ 64 h 64"/>
                <a:gd name="T14" fmla="*/ 16 w 16"/>
                <a:gd name="T15" fmla="*/ 56 h 64"/>
                <a:gd name="T16" fmla="*/ 16 w 16"/>
                <a:gd name="T17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4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3" y="64"/>
                    <a:pt x="16" y="61"/>
                    <a:pt x="16" y="56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6578600" y="2759075"/>
              <a:ext cx="53975" cy="269875"/>
            </a:xfrm>
            <a:custGeom>
              <a:avLst/>
              <a:gdLst>
                <a:gd name="T0" fmla="*/ 9 w 16"/>
                <a:gd name="T1" fmla="*/ 0 h 81"/>
                <a:gd name="T2" fmla="*/ 7 w 16"/>
                <a:gd name="T3" fmla="*/ 0 h 81"/>
                <a:gd name="T4" fmla="*/ 0 w 16"/>
                <a:gd name="T5" fmla="*/ 7 h 81"/>
                <a:gd name="T6" fmla="*/ 0 w 16"/>
                <a:gd name="T7" fmla="*/ 73 h 81"/>
                <a:gd name="T8" fmla="*/ 7 w 16"/>
                <a:gd name="T9" fmla="*/ 81 h 81"/>
                <a:gd name="T10" fmla="*/ 9 w 16"/>
                <a:gd name="T11" fmla="*/ 81 h 81"/>
                <a:gd name="T12" fmla="*/ 16 w 16"/>
                <a:gd name="T13" fmla="*/ 73 h 81"/>
                <a:gd name="T14" fmla="*/ 16 w 16"/>
                <a:gd name="T15" fmla="*/ 7 h 81"/>
                <a:gd name="T16" fmla="*/ 9 w 16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81"/>
                    <a:pt x="7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2" y="81"/>
                    <a:pt x="16" y="77"/>
                    <a:pt x="16" y="7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6305550" y="2595563"/>
              <a:ext cx="327025" cy="293688"/>
            </a:xfrm>
            <a:custGeom>
              <a:avLst/>
              <a:gdLst>
                <a:gd name="T0" fmla="*/ 97 w 98"/>
                <a:gd name="T1" fmla="*/ 4 h 88"/>
                <a:gd name="T2" fmla="*/ 90 w 98"/>
                <a:gd name="T3" fmla="*/ 2 h 88"/>
                <a:gd name="T4" fmla="*/ 65 w 98"/>
                <a:gd name="T5" fmla="*/ 11 h 88"/>
                <a:gd name="T6" fmla="*/ 62 w 98"/>
                <a:gd name="T7" fmla="*/ 19 h 88"/>
                <a:gd name="T8" fmla="*/ 67 w 98"/>
                <a:gd name="T9" fmla="*/ 22 h 88"/>
                <a:gd name="T10" fmla="*/ 69 w 98"/>
                <a:gd name="T11" fmla="*/ 22 h 88"/>
                <a:gd name="T12" fmla="*/ 79 w 98"/>
                <a:gd name="T13" fmla="*/ 18 h 88"/>
                <a:gd name="T14" fmla="*/ 4 w 98"/>
                <a:gd name="T15" fmla="*/ 77 h 88"/>
                <a:gd name="T16" fmla="*/ 1 w 98"/>
                <a:gd name="T17" fmla="*/ 84 h 88"/>
                <a:gd name="T18" fmla="*/ 6 w 98"/>
                <a:gd name="T19" fmla="*/ 88 h 88"/>
                <a:gd name="T20" fmla="*/ 8 w 98"/>
                <a:gd name="T21" fmla="*/ 87 h 88"/>
                <a:gd name="T22" fmla="*/ 85 w 98"/>
                <a:gd name="T23" fmla="*/ 30 h 88"/>
                <a:gd name="T24" fmla="*/ 85 w 98"/>
                <a:gd name="T25" fmla="*/ 35 h 88"/>
                <a:gd name="T26" fmla="*/ 92 w 98"/>
                <a:gd name="T27" fmla="*/ 41 h 88"/>
                <a:gd name="T28" fmla="*/ 98 w 98"/>
                <a:gd name="T29" fmla="*/ 35 h 88"/>
                <a:gd name="T30" fmla="*/ 98 w 98"/>
                <a:gd name="T31" fmla="*/ 8 h 88"/>
                <a:gd name="T32" fmla="*/ 98 w 98"/>
                <a:gd name="T33" fmla="*/ 8 h 88"/>
                <a:gd name="T34" fmla="*/ 97 w 98"/>
                <a:gd name="T35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88">
                  <a:moveTo>
                    <a:pt x="97" y="4"/>
                  </a:moveTo>
                  <a:cubicBezTo>
                    <a:pt x="96" y="2"/>
                    <a:pt x="93" y="0"/>
                    <a:pt x="90" y="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1" y="16"/>
                    <a:pt x="62" y="19"/>
                  </a:cubicBezTo>
                  <a:cubicBezTo>
                    <a:pt x="63" y="21"/>
                    <a:pt x="65" y="22"/>
                    <a:pt x="67" y="22"/>
                  </a:cubicBezTo>
                  <a:cubicBezTo>
                    <a:pt x="68" y="22"/>
                    <a:pt x="68" y="22"/>
                    <a:pt x="69" y="22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50" y="59"/>
                    <a:pt x="5" y="76"/>
                    <a:pt x="4" y="77"/>
                  </a:cubicBezTo>
                  <a:cubicBezTo>
                    <a:pt x="1" y="78"/>
                    <a:pt x="0" y="81"/>
                    <a:pt x="1" y="84"/>
                  </a:cubicBezTo>
                  <a:cubicBezTo>
                    <a:pt x="2" y="86"/>
                    <a:pt x="4" y="88"/>
                    <a:pt x="6" y="88"/>
                  </a:cubicBezTo>
                  <a:cubicBezTo>
                    <a:pt x="7" y="88"/>
                    <a:pt x="8" y="88"/>
                    <a:pt x="8" y="87"/>
                  </a:cubicBezTo>
                  <a:cubicBezTo>
                    <a:pt x="10" y="87"/>
                    <a:pt x="53" y="70"/>
                    <a:pt x="85" y="30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8"/>
                    <a:pt x="88" y="41"/>
                    <a:pt x="92" y="41"/>
                  </a:cubicBezTo>
                  <a:cubicBezTo>
                    <a:pt x="95" y="41"/>
                    <a:pt x="98" y="38"/>
                    <a:pt x="98" y="35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7"/>
                    <a:pt x="98" y="5"/>
                    <a:pt x="9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7181850" y="2579688"/>
              <a:ext cx="403225" cy="403225"/>
            </a:xfrm>
            <a:custGeom>
              <a:avLst/>
              <a:gdLst>
                <a:gd name="T0" fmla="*/ 110 w 121"/>
                <a:gd name="T1" fmla="*/ 69 h 121"/>
                <a:gd name="T2" fmla="*/ 110 w 121"/>
                <a:gd name="T3" fmla="*/ 65 h 121"/>
                <a:gd name="T4" fmla="*/ 121 w 121"/>
                <a:gd name="T5" fmla="*/ 60 h 121"/>
                <a:gd name="T6" fmla="*/ 119 w 121"/>
                <a:gd name="T7" fmla="*/ 45 h 121"/>
                <a:gd name="T8" fmla="*/ 108 w 121"/>
                <a:gd name="T9" fmla="*/ 43 h 121"/>
                <a:gd name="T10" fmla="*/ 108 w 121"/>
                <a:gd name="T11" fmla="*/ 43 h 121"/>
                <a:gd name="T12" fmla="*/ 106 w 121"/>
                <a:gd name="T13" fmla="*/ 39 h 121"/>
                <a:gd name="T14" fmla="*/ 112 w 121"/>
                <a:gd name="T15" fmla="*/ 30 h 121"/>
                <a:gd name="T16" fmla="*/ 102 w 121"/>
                <a:gd name="T17" fmla="*/ 18 h 121"/>
                <a:gd name="T18" fmla="*/ 91 w 121"/>
                <a:gd name="T19" fmla="*/ 22 h 121"/>
                <a:gd name="T20" fmla="*/ 91 w 121"/>
                <a:gd name="T21" fmla="*/ 22 h 121"/>
                <a:gd name="T22" fmla="*/ 89 w 121"/>
                <a:gd name="T23" fmla="*/ 20 h 121"/>
                <a:gd name="T24" fmla="*/ 90 w 121"/>
                <a:gd name="T25" fmla="*/ 8 h 121"/>
                <a:gd name="T26" fmla="*/ 76 w 121"/>
                <a:gd name="T27" fmla="*/ 3 h 121"/>
                <a:gd name="T28" fmla="*/ 69 w 121"/>
                <a:gd name="T29" fmla="*/ 11 h 121"/>
                <a:gd name="T30" fmla="*/ 69 w 121"/>
                <a:gd name="T31" fmla="*/ 11 h 121"/>
                <a:gd name="T32" fmla="*/ 65 w 121"/>
                <a:gd name="T33" fmla="*/ 11 h 121"/>
                <a:gd name="T34" fmla="*/ 60 w 121"/>
                <a:gd name="T35" fmla="*/ 1 h 121"/>
                <a:gd name="T36" fmla="*/ 45 w 121"/>
                <a:gd name="T37" fmla="*/ 3 h 121"/>
                <a:gd name="T38" fmla="*/ 43 w 121"/>
                <a:gd name="T39" fmla="*/ 14 h 121"/>
                <a:gd name="T40" fmla="*/ 43 w 121"/>
                <a:gd name="T41" fmla="*/ 14 h 121"/>
                <a:gd name="T42" fmla="*/ 39 w 121"/>
                <a:gd name="T43" fmla="*/ 15 h 121"/>
                <a:gd name="T44" fmla="*/ 30 w 121"/>
                <a:gd name="T45" fmla="*/ 9 h 121"/>
                <a:gd name="T46" fmla="*/ 18 w 121"/>
                <a:gd name="T47" fmla="*/ 18 h 121"/>
                <a:gd name="T48" fmla="*/ 22 w 121"/>
                <a:gd name="T49" fmla="*/ 29 h 121"/>
                <a:gd name="T50" fmla="*/ 22 w 121"/>
                <a:gd name="T51" fmla="*/ 29 h 121"/>
                <a:gd name="T52" fmla="*/ 20 w 121"/>
                <a:gd name="T53" fmla="*/ 32 h 121"/>
                <a:gd name="T54" fmla="*/ 8 w 121"/>
                <a:gd name="T55" fmla="*/ 31 h 121"/>
                <a:gd name="T56" fmla="*/ 3 w 121"/>
                <a:gd name="T57" fmla="*/ 45 h 121"/>
                <a:gd name="T58" fmla="*/ 11 w 121"/>
                <a:gd name="T59" fmla="*/ 52 h 121"/>
                <a:gd name="T60" fmla="*/ 11 w 121"/>
                <a:gd name="T61" fmla="*/ 52 h 121"/>
                <a:gd name="T62" fmla="*/ 11 w 121"/>
                <a:gd name="T63" fmla="*/ 56 h 121"/>
                <a:gd name="T64" fmla="*/ 0 w 121"/>
                <a:gd name="T65" fmla="*/ 61 h 121"/>
                <a:gd name="T66" fmla="*/ 3 w 121"/>
                <a:gd name="T67" fmla="*/ 76 h 121"/>
                <a:gd name="T68" fmla="*/ 14 w 121"/>
                <a:gd name="T69" fmla="*/ 78 h 121"/>
                <a:gd name="T70" fmla="*/ 14 w 121"/>
                <a:gd name="T71" fmla="*/ 78 h 121"/>
                <a:gd name="T72" fmla="*/ 15 w 121"/>
                <a:gd name="T73" fmla="*/ 82 h 121"/>
                <a:gd name="T74" fmla="*/ 9 w 121"/>
                <a:gd name="T75" fmla="*/ 92 h 121"/>
                <a:gd name="T76" fmla="*/ 17 w 121"/>
                <a:gd name="T77" fmla="*/ 103 h 121"/>
                <a:gd name="T78" fmla="*/ 27 w 121"/>
                <a:gd name="T79" fmla="*/ 100 h 121"/>
                <a:gd name="T80" fmla="*/ 27 w 121"/>
                <a:gd name="T81" fmla="*/ 100 h 121"/>
                <a:gd name="T82" fmla="*/ 30 w 121"/>
                <a:gd name="T83" fmla="*/ 101 h 121"/>
                <a:gd name="T84" fmla="*/ 30 w 121"/>
                <a:gd name="T85" fmla="*/ 113 h 121"/>
                <a:gd name="T86" fmla="*/ 45 w 121"/>
                <a:gd name="T87" fmla="*/ 119 h 121"/>
                <a:gd name="T88" fmla="*/ 52 w 121"/>
                <a:gd name="T89" fmla="*/ 110 h 121"/>
                <a:gd name="T90" fmla="*/ 52 w 121"/>
                <a:gd name="T91" fmla="*/ 110 h 121"/>
                <a:gd name="T92" fmla="*/ 56 w 121"/>
                <a:gd name="T93" fmla="*/ 110 h 121"/>
                <a:gd name="T94" fmla="*/ 61 w 121"/>
                <a:gd name="T95" fmla="*/ 121 h 121"/>
                <a:gd name="T96" fmla="*/ 76 w 121"/>
                <a:gd name="T97" fmla="*/ 119 h 121"/>
                <a:gd name="T98" fmla="*/ 78 w 121"/>
                <a:gd name="T99" fmla="*/ 108 h 121"/>
                <a:gd name="T100" fmla="*/ 78 w 121"/>
                <a:gd name="T101" fmla="*/ 108 h 121"/>
                <a:gd name="T102" fmla="*/ 82 w 121"/>
                <a:gd name="T103" fmla="*/ 106 h 121"/>
                <a:gd name="T104" fmla="*/ 92 w 121"/>
                <a:gd name="T105" fmla="*/ 112 h 121"/>
                <a:gd name="T106" fmla="*/ 103 w 121"/>
                <a:gd name="T107" fmla="*/ 103 h 121"/>
                <a:gd name="T108" fmla="*/ 100 w 121"/>
                <a:gd name="T109" fmla="*/ 93 h 121"/>
                <a:gd name="T110" fmla="*/ 100 w 121"/>
                <a:gd name="T111" fmla="*/ 93 h 121"/>
                <a:gd name="T112" fmla="*/ 101 w 121"/>
                <a:gd name="T113" fmla="*/ 90 h 121"/>
                <a:gd name="T114" fmla="*/ 113 w 121"/>
                <a:gd name="T115" fmla="*/ 90 h 121"/>
                <a:gd name="T116" fmla="*/ 119 w 121"/>
                <a:gd name="T117" fmla="*/ 76 h 121"/>
                <a:gd name="T118" fmla="*/ 110 w 121"/>
                <a:gd name="T11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21">
                  <a:moveTo>
                    <a:pt x="110" y="69"/>
                  </a:moveTo>
                  <a:cubicBezTo>
                    <a:pt x="110" y="68"/>
                    <a:pt x="110" y="67"/>
                    <a:pt x="110" y="65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1" y="52"/>
                    <a:pt x="119" y="45"/>
                    <a:pt x="119" y="45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7" y="42"/>
                    <a:pt x="107" y="41"/>
                    <a:pt x="106" y="39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08" y="22"/>
                    <a:pt x="102" y="18"/>
                    <a:pt x="102" y="18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1"/>
                    <a:pt x="90" y="20"/>
                    <a:pt x="89" y="20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3" y="4"/>
                    <a:pt x="76" y="3"/>
                    <a:pt x="76" y="3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1"/>
                    <a:pt x="67" y="11"/>
                    <a:pt x="65" y="1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2" y="0"/>
                    <a:pt x="45" y="3"/>
                    <a:pt x="45" y="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13"/>
                    <a:pt x="18" y="18"/>
                    <a:pt x="18" y="1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4" y="38"/>
                    <a:pt x="3" y="45"/>
                    <a:pt x="3" y="45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4"/>
                    <a:pt x="11" y="55"/>
                    <a:pt x="11" y="5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3" y="76"/>
                    <a:pt x="3" y="76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80"/>
                    <a:pt x="15" y="81"/>
                    <a:pt x="15" y="8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3" y="99"/>
                    <a:pt x="17" y="103"/>
                    <a:pt x="17" y="103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100"/>
                    <a:pt x="30" y="101"/>
                    <a:pt x="30" y="101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7" y="117"/>
                    <a:pt x="45" y="119"/>
                    <a:pt x="45" y="119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3" y="110"/>
                    <a:pt x="55" y="110"/>
                    <a:pt x="56" y="110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9" y="121"/>
                    <a:pt x="76" y="119"/>
                    <a:pt x="76" y="11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81" y="107"/>
                    <a:pt x="82" y="106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9" y="108"/>
                    <a:pt x="103" y="103"/>
                    <a:pt x="103" y="10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1" y="91"/>
                    <a:pt x="101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7" y="84"/>
                    <a:pt x="119" y="76"/>
                    <a:pt x="119" y="76"/>
                  </a:cubicBezTo>
                  <a:cubicBezTo>
                    <a:pt x="110" y="69"/>
                    <a:pt x="110" y="69"/>
                    <a:pt x="11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6954838" y="2779713"/>
              <a:ext cx="269875" cy="269875"/>
            </a:xfrm>
            <a:custGeom>
              <a:avLst/>
              <a:gdLst>
                <a:gd name="T0" fmla="*/ 80 w 81"/>
                <a:gd name="T1" fmla="*/ 49 h 81"/>
                <a:gd name="T2" fmla="*/ 81 w 81"/>
                <a:gd name="T3" fmla="*/ 38 h 81"/>
                <a:gd name="T4" fmla="*/ 74 w 81"/>
                <a:gd name="T5" fmla="*/ 36 h 81"/>
                <a:gd name="T6" fmla="*/ 74 w 81"/>
                <a:gd name="T7" fmla="*/ 36 h 81"/>
                <a:gd name="T8" fmla="*/ 73 w 81"/>
                <a:gd name="T9" fmla="*/ 33 h 81"/>
                <a:gd name="T10" fmla="*/ 79 w 81"/>
                <a:gd name="T11" fmla="*/ 28 h 81"/>
                <a:gd name="T12" fmla="*/ 73 w 81"/>
                <a:gd name="T13" fmla="*/ 19 h 81"/>
                <a:gd name="T14" fmla="*/ 65 w 81"/>
                <a:gd name="T15" fmla="*/ 20 h 81"/>
                <a:gd name="T16" fmla="*/ 65 w 81"/>
                <a:gd name="T17" fmla="*/ 20 h 81"/>
                <a:gd name="T18" fmla="*/ 64 w 81"/>
                <a:gd name="T19" fmla="*/ 18 h 81"/>
                <a:gd name="T20" fmla="*/ 67 w 81"/>
                <a:gd name="T21" fmla="*/ 10 h 81"/>
                <a:gd name="T22" fmla="*/ 58 w 81"/>
                <a:gd name="T23" fmla="*/ 5 h 81"/>
                <a:gd name="T24" fmla="*/ 53 w 81"/>
                <a:gd name="T25" fmla="*/ 9 h 81"/>
                <a:gd name="T26" fmla="*/ 53 w 81"/>
                <a:gd name="T27" fmla="*/ 9 h 81"/>
                <a:gd name="T28" fmla="*/ 51 w 81"/>
                <a:gd name="T29" fmla="*/ 9 h 81"/>
                <a:gd name="T30" fmla="*/ 49 w 81"/>
                <a:gd name="T31" fmla="*/ 1 h 81"/>
                <a:gd name="T32" fmla="*/ 39 w 81"/>
                <a:gd name="T33" fmla="*/ 0 h 81"/>
                <a:gd name="T34" fmla="*/ 36 w 81"/>
                <a:gd name="T35" fmla="*/ 7 h 81"/>
                <a:gd name="T36" fmla="*/ 36 w 81"/>
                <a:gd name="T37" fmla="*/ 7 h 81"/>
                <a:gd name="T38" fmla="*/ 33 w 81"/>
                <a:gd name="T39" fmla="*/ 8 h 81"/>
                <a:gd name="T40" fmla="*/ 28 w 81"/>
                <a:gd name="T41" fmla="*/ 2 h 81"/>
                <a:gd name="T42" fmla="*/ 19 w 81"/>
                <a:gd name="T43" fmla="*/ 8 h 81"/>
                <a:gd name="T44" fmla="*/ 20 w 81"/>
                <a:gd name="T45" fmla="*/ 17 h 81"/>
                <a:gd name="T46" fmla="*/ 20 w 81"/>
                <a:gd name="T47" fmla="*/ 17 h 81"/>
                <a:gd name="T48" fmla="*/ 18 w 81"/>
                <a:gd name="T49" fmla="*/ 18 h 81"/>
                <a:gd name="T50" fmla="*/ 11 w 81"/>
                <a:gd name="T51" fmla="*/ 15 h 81"/>
                <a:gd name="T52" fmla="*/ 5 w 81"/>
                <a:gd name="T53" fmla="*/ 25 h 81"/>
                <a:gd name="T54" fmla="*/ 10 w 81"/>
                <a:gd name="T55" fmla="*/ 33 h 81"/>
                <a:gd name="T56" fmla="*/ 10 w 81"/>
                <a:gd name="T57" fmla="*/ 33 h 81"/>
                <a:gd name="T58" fmla="*/ 9 w 81"/>
                <a:gd name="T59" fmla="*/ 32 h 81"/>
                <a:gd name="T60" fmla="*/ 1 w 81"/>
                <a:gd name="T61" fmla="*/ 33 h 81"/>
                <a:gd name="T62" fmla="*/ 1 w 81"/>
                <a:gd name="T63" fmla="*/ 43 h 81"/>
                <a:gd name="T64" fmla="*/ 8 w 81"/>
                <a:gd name="T65" fmla="*/ 45 h 81"/>
                <a:gd name="T66" fmla="*/ 8 w 81"/>
                <a:gd name="T67" fmla="*/ 45 h 81"/>
                <a:gd name="T68" fmla="*/ 8 w 81"/>
                <a:gd name="T69" fmla="*/ 48 h 81"/>
                <a:gd name="T70" fmla="*/ 3 w 81"/>
                <a:gd name="T71" fmla="*/ 53 h 81"/>
                <a:gd name="T72" fmla="*/ 7 w 81"/>
                <a:gd name="T73" fmla="*/ 62 h 81"/>
                <a:gd name="T74" fmla="*/ 15 w 81"/>
                <a:gd name="T75" fmla="*/ 61 h 81"/>
                <a:gd name="T76" fmla="*/ 15 w 81"/>
                <a:gd name="T77" fmla="*/ 61 h 81"/>
                <a:gd name="T78" fmla="*/ 16 w 81"/>
                <a:gd name="T79" fmla="*/ 63 h 81"/>
                <a:gd name="T80" fmla="*/ 14 w 81"/>
                <a:gd name="T81" fmla="*/ 70 h 81"/>
                <a:gd name="T82" fmla="*/ 23 w 81"/>
                <a:gd name="T83" fmla="*/ 76 h 81"/>
                <a:gd name="T84" fmla="*/ 29 w 81"/>
                <a:gd name="T85" fmla="*/ 71 h 81"/>
                <a:gd name="T86" fmla="*/ 29 w 81"/>
                <a:gd name="T87" fmla="*/ 71 h 81"/>
                <a:gd name="T88" fmla="*/ 31 w 81"/>
                <a:gd name="T89" fmla="*/ 72 h 81"/>
                <a:gd name="T90" fmla="*/ 32 w 81"/>
                <a:gd name="T91" fmla="*/ 79 h 81"/>
                <a:gd name="T92" fmla="*/ 43 w 81"/>
                <a:gd name="T93" fmla="*/ 80 h 81"/>
                <a:gd name="T94" fmla="*/ 45 w 81"/>
                <a:gd name="T95" fmla="*/ 73 h 81"/>
                <a:gd name="T96" fmla="*/ 45 w 81"/>
                <a:gd name="T97" fmla="*/ 73 h 81"/>
                <a:gd name="T98" fmla="*/ 48 w 81"/>
                <a:gd name="T99" fmla="*/ 73 h 81"/>
                <a:gd name="T100" fmla="*/ 53 w 81"/>
                <a:gd name="T101" fmla="*/ 78 h 81"/>
                <a:gd name="T102" fmla="*/ 62 w 81"/>
                <a:gd name="T103" fmla="*/ 72 h 81"/>
                <a:gd name="T104" fmla="*/ 61 w 81"/>
                <a:gd name="T105" fmla="*/ 63 h 81"/>
                <a:gd name="T106" fmla="*/ 61 w 81"/>
                <a:gd name="T107" fmla="*/ 63 h 81"/>
                <a:gd name="T108" fmla="*/ 63 w 81"/>
                <a:gd name="T109" fmla="*/ 63 h 81"/>
                <a:gd name="T110" fmla="*/ 71 w 81"/>
                <a:gd name="T111" fmla="*/ 66 h 81"/>
                <a:gd name="T112" fmla="*/ 76 w 81"/>
                <a:gd name="T113" fmla="*/ 58 h 81"/>
                <a:gd name="T114" fmla="*/ 72 w 81"/>
                <a:gd name="T115" fmla="*/ 52 h 81"/>
                <a:gd name="T116" fmla="*/ 72 w 81"/>
                <a:gd name="T117" fmla="*/ 52 h 81"/>
                <a:gd name="T118" fmla="*/ 72 w 81"/>
                <a:gd name="T119" fmla="*/ 50 h 81"/>
                <a:gd name="T120" fmla="*/ 80 w 81"/>
                <a:gd name="T12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" h="81">
                  <a:moveTo>
                    <a:pt x="80" y="49"/>
                  </a:moveTo>
                  <a:cubicBezTo>
                    <a:pt x="81" y="43"/>
                    <a:pt x="81" y="38"/>
                    <a:pt x="81" y="38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5"/>
                    <a:pt x="73" y="34"/>
                    <a:pt x="73" y="33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7" y="22"/>
                    <a:pt x="73" y="19"/>
                    <a:pt x="73" y="19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8"/>
                    <a:pt x="64" y="18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3" y="6"/>
                    <a:pt x="58" y="5"/>
                    <a:pt x="58" y="5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1" y="9"/>
                    <a:pt x="51" y="9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0"/>
                    <a:pt x="39" y="0"/>
                    <a:pt x="39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3" y="4"/>
                    <a:pt x="19" y="8"/>
                    <a:pt x="19" y="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8" y="18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7" y="19"/>
                    <a:pt x="5" y="25"/>
                    <a:pt x="5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8"/>
                    <a:pt x="1" y="43"/>
                    <a:pt x="1" y="43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6"/>
                    <a:pt x="8" y="47"/>
                    <a:pt x="8" y="48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8"/>
                    <a:pt x="7" y="62"/>
                    <a:pt x="7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2"/>
                    <a:pt x="16" y="62"/>
                    <a:pt x="16" y="6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8" y="74"/>
                    <a:pt x="23" y="76"/>
                    <a:pt x="23" y="76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72"/>
                    <a:pt x="30" y="72"/>
                    <a:pt x="31" y="72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8" y="81"/>
                    <a:pt x="43" y="80"/>
                    <a:pt x="43" y="80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3"/>
                    <a:pt x="47" y="73"/>
                    <a:pt x="48" y="73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9" y="77"/>
                    <a:pt x="62" y="72"/>
                    <a:pt x="62" y="7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2" y="63"/>
                    <a:pt x="63" y="63"/>
                    <a:pt x="63" y="63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5" y="62"/>
                    <a:pt x="76" y="58"/>
                    <a:pt x="76" y="58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2" y="51"/>
                    <a:pt x="72" y="50"/>
                  </a:cubicBezTo>
                  <a:lnTo>
                    <a:pt x="8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6945313" y="2608263"/>
              <a:ext cx="187325" cy="184150"/>
            </a:xfrm>
            <a:custGeom>
              <a:avLst/>
              <a:gdLst>
                <a:gd name="T0" fmla="*/ 54 w 56"/>
                <a:gd name="T1" fmla="*/ 36 h 55"/>
                <a:gd name="T2" fmla="*/ 56 w 56"/>
                <a:gd name="T3" fmla="*/ 29 h 55"/>
                <a:gd name="T4" fmla="*/ 51 w 56"/>
                <a:gd name="T5" fmla="*/ 27 h 55"/>
                <a:gd name="T6" fmla="*/ 51 w 56"/>
                <a:gd name="T7" fmla="*/ 27 h 55"/>
                <a:gd name="T8" fmla="*/ 51 w 56"/>
                <a:gd name="T9" fmla="*/ 25 h 55"/>
                <a:gd name="T10" fmla="*/ 55 w 56"/>
                <a:gd name="T11" fmla="*/ 22 h 55"/>
                <a:gd name="T12" fmla="*/ 52 w 56"/>
                <a:gd name="T13" fmla="*/ 15 h 55"/>
                <a:gd name="T14" fmla="*/ 45 w 56"/>
                <a:gd name="T15" fmla="*/ 15 h 55"/>
                <a:gd name="T16" fmla="*/ 45 w 56"/>
                <a:gd name="T17" fmla="*/ 15 h 55"/>
                <a:gd name="T18" fmla="*/ 45 w 56"/>
                <a:gd name="T19" fmla="*/ 14 h 55"/>
                <a:gd name="T20" fmla="*/ 48 w 56"/>
                <a:gd name="T21" fmla="*/ 9 h 55"/>
                <a:gd name="T22" fmla="*/ 43 w 56"/>
                <a:gd name="T23" fmla="*/ 4 h 55"/>
                <a:gd name="T24" fmla="*/ 38 w 56"/>
                <a:gd name="T25" fmla="*/ 7 h 55"/>
                <a:gd name="T26" fmla="*/ 38 w 56"/>
                <a:gd name="T27" fmla="*/ 7 h 55"/>
                <a:gd name="T28" fmla="*/ 37 w 56"/>
                <a:gd name="T29" fmla="*/ 6 h 55"/>
                <a:gd name="T30" fmla="*/ 36 w 56"/>
                <a:gd name="T31" fmla="*/ 1 h 55"/>
                <a:gd name="T32" fmla="*/ 29 w 56"/>
                <a:gd name="T33" fmla="*/ 0 h 55"/>
                <a:gd name="T34" fmla="*/ 27 w 56"/>
                <a:gd name="T35" fmla="*/ 5 h 55"/>
                <a:gd name="T36" fmla="*/ 27 w 56"/>
                <a:gd name="T37" fmla="*/ 5 h 55"/>
                <a:gd name="T38" fmla="*/ 25 w 56"/>
                <a:gd name="T39" fmla="*/ 5 h 55"/>
                <a:gd name="T40" fmla="*/ 22 w 56"/>
                <a:gd name="T41" fmla="*/ 1 h 55"/>
                <a:gd name="T42" fmla="*/ 15 w 56"/>
                <a:gd name="T43" fmla="*/ 5 h 55"/>
                <a:gd name="T44" fmla="*/ 15 w 56"/>
                <a:gd name="T45" fmla="*/ 12 h 55"/>
                <a:gd name="T46" fmla="*/ 15 w 56"/>
                <a:gd name="T47" fmla="*/ 12 h 55"/>
                <a:gd name="T48" fmla="*/ 14 w 56"/>
                <a:gd name="T49" fmla="*/ 11 h 55"/>
                <a:gd name="T50" fmla="*/ 9 w 56"/>
                <a:gd name="T51" fmla="*/ 8 h 55"/>
                <a:gd name="T52" fmla="*/ 5 w 56"/>
                <a:gd name="T53" fmla="*/ 13 h 55"/>
                <a:gd name="T54" fmla="*/ 7 w 56"/>
                <a:gd name="T55" fmla="*/ 18 h 55"/>
                <a:gd name="T56" fmla="*/ 7 w 56"/>
                <a:gd name="T57" fmla="*/ 17 h 55"/>
                <a:gd name="T58" fmla="*/ 7 w 56"/>
                <a:gd name="T59" fmla="*/ 19 h 55"/>
                <a:gd name="T60" fmla="*/ 2 w 56"/>
                <a:gd name="T61" fmla="*/ 19 h 55"/>
                <a:gd name="T62" fmla="*/ 0 w 56"/>
                <a:gd name="T63" fmla="*/ 26 h 55"/>
                <a:gd name="T64" fmla="*/ 5 w 56"/>
                <a:gd name="T65" fmla="*/ 29 h 55"/>
                <a:gd name="T66" fmla="*/ 5 w 56"/>
                <a:gd name="T67" fmla="*/ 29 h 55"/>
                <a:gd name="T68" fmla="*/ 5 w 56"/>
                <a:gd name="T69" fmla="*/ 30 h 55"/>
                <a:gd name="T70" fmla="*/ 1 w 56"/>
                <a:gd name="T71" fmla="*/ 34 h 55"/>
                <a:gd name="T72" fmla="*/ 5 w 56"/>
                <a:gd name="T73" fmla="*/ 40 h 55"/>
                <a:gd name="T74" fmla="*/ 11 w 56"/>
                <a:gd name="T75" fmla="*/ 40 h 55"/>
                <a:gd name="T76" fmla="*/ 11 w 56"/>
                <a:gd name="T77" fmla="*/ 40 h 55"/>
                <a:gd name="T78" fmla="*/ 11 w 56"/>
                <a:gd name="T79" fmla="*/ 42 h 55"/>
                <a:gd name="T80" fmla="*/ 8 w 56"/>
                <a:gd name="T81" fmla="*/ 47 h 55"/>
                <a:gd name="T82" fmla="*/ 13 w 56"/>
                <a:gd name="T83" fmla="*/ 51 h 55"/>
                <a:gd name="T84" fmla="*/ 18 w 56"/>
                <a:gd name="T85" fmla="*/ 48 h 55"/>
                <a:gd name="T86" fmla="*/ 18 w 56"/>
                <a:gd name="T87" fmla="*/ 48 h 55"/>
                <a:gd name="T88" fmla="*/ 19 w 56"/>
                <a:gd name="T89" fmla="*/ 49 h 55"/>
                <a:gd name="T90" fmla="*/ 20 w 56"/>
                <a:gd name="T91" fmla="*/ 54 h 55"/>
                <a:gd name="T92" fmla="*/ 27 w 56"/>
                <a:gd name="T93" fmla="*/ 55 h 55"/>
                <a:gd name="T94" fmla="*/ 29 w 56"/>
                <a:gd name="T95" fmla="*/ 51 h 55"/>
                <a:gd name="T96" fmla="*/ 29 w 56"/>
                <a:gd name="T97" fmla="*/ 51 h 55"/>
                <a:gd name="T98" fmla="*/ 31 w 56"/>
                <a:gd name="T99" fmla="*/ 51 h 55"/>
                <a:gd name="T100" fmla="*/ 34 w 56"/>
                <a:gd name="T101" fmla="*/ 55 h 55"/>
                <a:gd name="T102" fmla="*/ 41 w 56"/>
                <a:gd name="T103" fmla="*/ 50 h 55"/>
                <a:gd name="T104" fmla="*/ 40 w 56"/>
                <a:gd name="T105" fmla="*/ 42 h 55"/>
                <a:gd name="T106" fmla="*/ 40 w 56"/>
                <a:gd name="T107" fmla="*/ 42 h 55"/>
                <a:gd name="T108" fmla="*/ 42 w 56"/>
                <a:gd name="T109" fmla="*/ 43 h 55"/>
                <a:gd name="T110" fmla="*/ 47 w 56"/>
                <a:gd name="T111" fmla="*/ 47 h 55"/>
                <a:gd name="T112" fmla="*/ 51 w 56"/>
                <a:gd name="T113" fmla="*/ 42 h 55"/>
                <a:gd name="T114" fmla="*/ 49 w 56"/>
                <a:gd name="T115" fmla="*/ 38 h 55"/>
                <a:gd name="T116" fmla="*/ 49 w 56"/>
                <a:gd name="T117" fmla="*/ 38 h 55"/>
                <a:gd name="T118" fmla="*/ 49 w 56"/>
                <a:gd name="T119" fmla="*/ 37 h 55"/>
                <a:gd name="T120" fmla="*/ 54 w 56"/>
                <a:gd name="T121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" h="55">
                  <a:moveTo>
                    <a:pt x="54" y="36"/>
                  </a:moveTo>
                  <a:cubicBezTo>
                    <a:pt x="56" y="32"/>
                    <a:pt x="56" y="29"/>
                    <a:pt x="56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5"/>
                    <a:pt x="51" y="25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18"/>
                    <a:pt x="52" y="15"/>
                    <a:pt x="52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4"/>
                    <a:pt x="45" y="1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5" y="6"/>
                    <a:pt x="43" y="4"/>
                    <a:pt x="43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7" y="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0"/>
                    <a:pt x="29" y="0"/>
                    <a:pt x="29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5" y="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8" y="1"/>
                    <a:pt x="15" y="5"/>
                    <a:pt x="15" y="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1"/>
                    <a:pt x="14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3"/>
                    <a:pt x="0" y="26"/>
                    <a:pt x="0" y="26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8"/>
                    <a:pt x="5" y="40"/>
                    <a:pt x="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1"/>
                    <a:pt x="11" y="42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9"/>
                    <a:pt x="13" y="51"/>
                    <a:pt x="13" y="51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9"/>
                    <a:pt x="19" y="4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3" y="55"/>
                    <a:pt x="27" y="55"/>
                    <a:pt x="27" y="55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8" y="54"/>
                    <a:pt x="41" y="50"/>
                    <a:pt x="41" y="50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4"/>
                    <a:pt x="42" y="43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1" y="42"/>
                    <a:pt x="51" y="42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54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5772150" y="2565400"/>
              <a:ext cx="266700" cy="496888"/>
            </a:xfrm>
            <a:custGeom>
              <a:avLst/>
              <a:gdLst>
                <a:gd name="T0" fmla="*/ 80 w 80"/>
                <a:gd name="T1" fmla="*/ 99 h 149"/>
                <a:gd name="T2" fmla="*/ 78 w 80"/>
                <a:gd name="T3" fmla="*/ 110 h 149"/>
                <a:gd name="T4" fmla="*/ 71 w 80"/>
                <a:gd name="T5" fmla="*/ 121 h 149"/>
                <a:gd name="T6" fmla="*/ 61 w 80"/>
                <a:gd name="T7" fmla="*/ 130 h 149"/>
                <a:gd name="T8" fmla="*/ 47 w 80"/>
                <a:gd name="T9" fmla="*/ 135 h 149"/>
                <a:gd name="T10" fmla="*/ 47 w 80"/>
                <a:gd name="T11" fmla="*/ 149 h 149"/>
                <a:gd name="T12" fmla="*/ 37 w 80"/>
                <a:gd name="T13" fmla="*/ 149 h 149"/>
                <a:gd name="T14" fmla="*/ 37 w 80"/>
                <a:gd name="T15" fmla="*/ 136 h 149"/>
                <a:gd name="T16" fmla="*/ 36 w 80"/>
                <a:gd name="T17" fmla="*/ 136 h 149"/>
                <a:gd name="T18" fmla="*/ 35 w 80"/>
                <a:gd name="T19" fmla="*/ 136 h 149"/>
                <a:gd name="T20" fmla="*/ 25 w 80"/>
                <a:gd name="T21" fmla="*/ 136 h 149"/>
                <a:gd name="T22" fmla="*/ 16 w 80"/>
                <a:gd name="T23" fmla="*/ 134 h 149"/>
                <a:gd name="T24" fmla="*/ 8 w 80"/>
                <a:gd name="T25" fmla="*/ 131 h 149"/>
                <a:gd name="T26" fmla="*/ 0 w 80"/>
                <a:gd name="T27" fmla="*/ 128 h 149"/>
                <a:gd name="T28" fmla="*/ 6 w 80"/>
                <a:gd name="T29" fmla="*/ 110 h 149"/>
                <a:gd name="T30" fmla="*/ 12 w 80"/>
                <a:gd name="T31" fmla="*/ 113 h 149"/>
                <a:gd name="T32" fmla="*/ 20 w 80"/>
                <a:gd name="T33" fmla="*/ 117 h 149"/>
                <a:gd name="T34" fmla="*/ 28 w 80"/>
                <a:gd name="T35" fmla="*/ 119 h 149"/>
                <a:gd name="T36" fmla="*/ 37 w 80"/>
                <a:gd name="T37" fmla="*/ 121 h 149"/>
                <a:gd name="T38" fmla="*/ 37 w 80"/>
                <a:gd name="T39" fmla="*/ 83 h 149"/>
                <a:gd name="T40" fmla="*/ 25 w 80"/>
                <a:gd name="T41" fmla="*/ 78 h 149"/>
                <a:gd name="T42" fmla="*/ 15 w 80"/>
                <a:gd name="T43" fmla="*/ 71 h 149"/>
                <a:gd name="T44" fmla="*/ 7 w 80"/>
                <a:gd name="T45" fmla="*/ 61 h 149"/>
                <a:gd name="T46" fmla="*/ 4 w 80"/>
                <a:gd name="T47" fmla="*/ 45 h 149"/>
                <a:gd name="T48" fmla="*/ 6 w 80"/>
                <a:gd name="T49" fmla="*/ 36 h 149"/>
                <a:gd name="T50" fmla="*/ 13 w 80"/>
                <a:gd name="T51" fmla="*/ 26 h 149"/>
                <a:gd name="T52" fmla="*/ 23 w 80"/>
                <a:gd name="T53" fmla="*/ 18 h 149"/>
                <a:gd name="T54" fmla="*/ 37 w 80"/>
                <a:gd name="T55" fmla="*/ 13 h 149"/>
                <a:gd name="T56" fmla="*/ 37 w 80"/>
                <a:gd name="T57" fmla="*/ 0 h 149"/>
                <a:gd name="T58" fmla="*/ 47 w 80"/>
                <a:gd name="T59" fmla="*/ 0 h 149"/>
                <a:gd name="T60" fmla="*/ 47 w 80"/>
                <a:gd name="T61" fmla="*/ 12 h 149"/>
                <a:gd name="T62" fmla="*/ 47 w 80"/>
                <a:gd name="T63" fmla="*/ 12 h 149"/>
                <a:gd name="T64" fmla="*/ 61 w 80"/>
                <a:gd name="T65" fmla="*/ 13 h 149"/>
                <a:gd name="T66" fmla="*/ 75 w 80"/>
                <a:gd name="T67" fmla="*/ 15 h 149"/>
                <a:gd name="T68" fmla="*/ 71 w 80"/>
                <a:gd name="T69" fmla="*/ 33 h 149"/>
                <a:gd name="T70" fmla="*/ 59 w 80"/>
                <a:gd name="T71" fmla="*/ 29 h 149"/>
                <a:gd name="T72" fmla="*/ 47 w 80"/>
                <a:gd name="T73" fmla="*/ 27 h 149"/>
                <a:gd name="T74" fmla="*/ 47 w 80"/>
                <a:gd name="T75" fmla="*/ 60 h 149"/>
                <a:gd name="T76" fmla="*/ 58 w 80"/>
                <a:gd name="T77" fmla="*/ 65 h 149"/>
                <a:gd name="T78" fmla="*/ 69 w 80"/>
                <a:gd name="T79" fmla="*/ 73 h 149"/>
                <a:gd name="T80" fmla="*/ 77 w 80"/>
                <a:gd name="T81" fmla="*/ 83 h 149"/>
                <a:gd name="T82" fmla="*/ 80 w 80"/>
                <a:gd name="T83" fmla="*/ 99 h 149"/>
                <a:gd name="T84" fmla="*/ 25 w 80"/>
                <a:gd name="T85" fmla="*/ 42 h 149"/>
                <a:gd name="T86" fmla="*/ 28 w 80"/>
                <a:gd name="T87" fmla="*/ 50 h 149"/>
                <a:gd name="T88" fmla="*/ 37 w 80"/>
                <a:gd name="T89" fmla="*/ 56 h 149"/>
                <a:gd name="T90" fmla="*/ 37 w 80"/>
                <a:gd name="T91" fmla="*/ 27 h 149"/>
                <a:gd name="T92" fmla="*/ 29 w 80"/>
                <a:gd name="T93" fmla="*/ 30 h 149"/>
                <a:gd name="T94" fmla="*/ 26 w 80"/>
                <a:gd name="T95" fmla="*/ 34 h 149"/>
                <a:gd name="T96" fmla="*/ 25 w 80"/>
                <a:gd name="T97" fmla="*/ 42 h 149"/>
                <a:gd name="T98" fmla="*/ 59 w 80"/>
                <a:gd name="T99" fmla="*/ 102 h 149"/>
                <a:gd name="T100" fmla="*/ 56 w 80"/>
                <a:gd name="T101" fmla="*/ 93 h 149"/>
                <a:gd name="T102" fmla="*/ 47 w 80"/>
                <a:gd name="T103" fmla="*/ 87 h 149"/>
                <a:gd name="T104" fmla="*/ 47 w 80"/>
                <a:gd name="T105" fmla="*/ 120 h 149"/>
                <a:gd name="T106" fmla="*/ 50 w 80"/>
                <a:gd name="T107" fmla="*/ 119 h 149"/>
                <a:gd name="T108" fmla="*/ 53 w 80"/>
                <a:gd name="T109" fmla="*/ 118 h 149"/>
                <a:gd name="T110" fmla="*/ 58 w 80"/>
                <a:gd name="T111" fmla="*/ 113 h 149"/>
                <a:gd name="T112" fmla="*/ 59 w 80"/>
                <a:gd name="T113" fmla="*/ 10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" h="149">
                  <a:moveTo>
                    <a:pt x="80" y="99"/>
                  </a:moveTo>
                  <a:cubicBezTo>
                    <a:pt x="80" y="103"/>
                    <a:pt x="79" y="107"/>
                    <a:pt x="78" y="110"/>
                  </a:cubicBezTo>
                  <a:cubicBezTo>
                    <a:pt x="76" y="114"/>
                    <a:pt x="74" y="118"/>
                    <a:pt x="71" y="121"/>
                  </a:cubicBezTo>
                  <a:cubicBezTo>
                    <a:pt x="68" y="124"/>
                    <a:pt x="65" y="127"/>
                    <a:pt x="61" y="130"/>
                  </a:cubicBezTo>
                  <a:cubicBezTo>
                    <a:pt x="57" y="132"/>
                    <a:pt x="52" y="134"/>
                    <a:pt x="47" y="135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1" y="136"/>
                    <a:pt x="28" y="136"/>
                    <a:pt x="25" y="136"/>
                  </a:cubicBezTo>
                  <a:cubicBezTo>
                    <a:pt x="21" y="135"/>
                    <a:pt x="18" y="135"/>
                    <a:pt x="16" y="134"/>
                  </a:cubicBezTo>
                  <a:cubicBezTo>
                    <a:pt x="13" y="133"/>
                    <a:pt x="10" y="132"/>
                    <a:pt x="8" y="131"/>
                  </a:cubicBezTo>
                  <a:cubicBezTo>
                    <a:pt x="5" y="130"/>
                    <a:pt x="3" y="129"/>
                    <a:pt x="0" y="128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7" y="111"/>
                    <a:pt x="9" y="112"/>
                    <a:pt x="12" y="113"/>
                  </a:cubicBezTo>
                  <a:cubicBezTo>
                    <a:pt x="14" y="114"/>
                    <a:pt x="17" y="116"/>
                    <a:pt x="20" y="117"/>
                  </a:cubicBezTo>
                  <a:cubicBezTo>
                    <a:pt x="22" y="118"/>
                    <a:pt x="25" y="119"/>
                    <a:pt x="28" y="119"/>
                  </a:cubicBezTo>
                  <a:cubicBezTo>
                    <a:pt x="31" y="120"/>
                    <a:pt x="34" y="121"/>
                    <a:pt x="37" y="121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3" y="82"/>
                    <a:pt x="29" y="80"/>
                    <a:pt x="25" y="78"/>
                  </a:cubicBezTo>
                  <a:cubicBezTo>
                    <a:pt x="21" y="76"/>
                    <a:pt x="18" y="74"/>
                    <a:pt x="15" y="71"/>
                  </a:cubicBezTo>
                  <a:cubicBezTo>
                    <a:pt x="12" y="68"/>
                    <a:pt x="9" y="65"/>
                    <a:pt x="7" y="61"/>
                  </a:cubicBezTo>
                  <a:cubicBezTo>
                    <a:pt x="5" y="57"/>
                    <a:pt x="4" y="51"/>
                    <a:pt x="4" y="45"/>
                  </a:cubicBezTo>
                  <a:cubicBezTo>
                    <a:pt x="4" y="42"/>
                    <a:pt x="5" y="39"/>
                    <a:pt x="6" y="36"/>
                  </a:cubicBezTo>
                  <a:cubicBezTo>
                    <a:pt x="8" y="32"/>
                    <a:pt x="10" y="29"/>
                    <a:pt x="13" y="26"/>
                  </a:cubicBezTo>
                  <a:cubicBezTo>
                    <a:pt x="16" y="23"/>
                    <a:pt x="19" y="20"/>
                    <a:pt x="23" y="18"/>
                  </a:cubicBezTo>
                  <a:cubicBezTo>
                    <a:pt x="27" y="16"/>
                    <a:pt x="32" y="14"/>
                    <a:pt x="37" y="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52" y="12"/>
                    <a:pt x="57" y="12"/>
                    <a:pt x="61" y="13"/>
                  </a:cubicBezTo>
                  <a:cubicBezTo>
                    <a:pt x="66" y="13"/>
                    <a:pt x="70" y="14"/>
                    <a:pt x="75" y="15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7" y="31"/>
                    <a:pt x="63" y="30"/>
                    <a:pt x="59" y="29"/>
                  </a:cubicBezTo>
                  <a:cubicBezTo>
                    <a:pt x="55" y="28"/>
                    <a:pt x="51" y="27"/>
                    <a:pt x="47" y="27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51" y="62"/>
                    <a:pt x="54" y="64"/>
                    <a:pt x="58" y="65"/>
                  </a:cubicBezTo>
                  <a:cubicBezTo>
                    <a:pt x="62" y="67"/>
                    <a:pt x="66" y="70"/>
                    <a:pt x="69" y="73"/>
                  </a:cubicBezTo>
                  <a:cubicBezTo>
                    <a:pt x="72" y="75"/>
                    <a:pt x="75" y="79"/>
                    <a:pt x="77" y="83"/>
                  </a:cubicBezTo>
                  <a:cubicBezTo>
                    <a:pt x="79" y="87"/>
                    <a:pt x="80" y="93"/>
                    <a:pt x="80" y="99"/>
                  </a:cubicBezTo>
                  <a:close/>
                  <a:moveTo>
                    <a:pt x="25" y="42"/>
                  </a:moveTo>
                  <a:cubicBezTo>
                    <a:pt x="25" y="45"/>
                    <a:pt x="26" y="48"/>
                    <a:pt x="28" y="50"/>
                  </a:cubicBezTo>
                  <a:cubicBezTo>
                    <a:pt x="30" y="53"/>
                    <a:pt x="33" y="54"/>
                    <a:pt x="37" y="5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4" y="28"/>
                    <a:pt x="31" y="29"/>
                    <a:pt x="29" y="30"/>
                  </a:cubicBezTo>
                  <a:cubicBezTo>
                    <a:pt x="28" y="31"/>
                    <a:pt x="27" y="32"/>
                    <a:pt x="26" y="34"/>
                  </a:cubicBezTo>
                  <a:cubicBezTo>
                    <a:pt x="25" y="36"/>
                    <a:pt x="25" y="39"/>
                    <a:pt x="25" y="42"/>
                  </a:cubicBezTo>
                  <a:close/>
                  <a:moveTo>
                    <a:pt x="59" y="102"/>
                  </a:moveTo>
                  <a:cubicBezTo>
                    <a:pt x="59" y="99"/>
                    <a:pt x="58" y="96"/>
                    <a:pt x="56" y="93"/>
                  </a:cubicBezTo>
                  <a:cubicBezTo>
                    <a:pt x="53" y="91"/>
                    <a:pt x="50" y="89"/>
                    <a:pt x="47" y="8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8" y="120"/>
                    <a:pt x="49" y="120"/>
                    <a:pt x="50" y="119"/>
                  </a:cubicBezTo>
                  <a:cubicBezTo>
                    <a:pt x="51" y="119"/>
                    <a:pt x="52" y="119"/>
                    <a:pt x="53" y="118"/>
                  </a:cubicBezTo>
                  <a:cubicBezTo>
                    <a:pt x="55" y="118"/>
                    <a:pt x="56" y="116"/>
                    <a:pt x="58" y="113"/>
                  </a:cubicBezTo>
                  <a:cubicBezTo>
                    <a:pt x="59" y="110"/>
                    <a:pt x="59" y="107"/>
                    <a:pt x="59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9" name="文本框 168"/>
          <p:cNvSpPr txBox="1"/>
          <p:nvPr/>
        </p:nvSpPr>
        <p:spPr>
          <a:xfrm>
            <a:off x="5693332" y="3404711"/>
            <a:ext cx="17620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请输入文字内容请输入文字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内容请输入文字内容输入文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字内容请输入文字内容请输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入文字内容请输入文字内容</a:t>
            </a:r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输入文字内容 </a:t>
            </a:r>
          </a:p>
          <a:p>
            <a:pPr>
              <a:lnSpc>
                <a:spcPct val="150000"/>
              </a:lnSpc>
            </a:pPr>
            <a:endParaRPr lang="zh-CN" altLang="en-US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5700695" y="312651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3129697" y="393097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7153729" y="715982"/>
            <a:ext cx="1210588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9056285" y="3201706"/>
            <a:ext cx="1210588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7124749" y="5440626"/>
            <a:ext cx="1210588" cy="7201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2604828" y="5403522"/>
            <a:ext cx="1107996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0" name="图片 1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598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2" name="组合 3401"/>
          <p:cNvGrpSpPr/>
          <p:nvPr/>
        </p:nvGrpSpPr>
        <p:grpSpPr>
          <a:xfrm>
            <a:off x="504" y="283"/>
            <a:ext cx="12190992" cy="6857433"/>
            <a:chOff x="504" y="283"/>
            <a:chExt cx="12190992" cy="6857433"/>
          </a:xfrm>
        </p:grpSpPr>
        <p:pic>
          <p:nvPicPr>
            <p:cNvPr id="3273" name="图片 32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" y="283"/>
              <a:ext cx="12190992" cy="6857433"/>
            </a:xfrm>
            <a:prstGeom prst="rect">
              <a:avLst/>
            </a:prstGeom>
          </p:spPr>
        </p:pic>
        <p:grpSp>
          <p:nvGrpSpPr>
            <p:cNvPr id="3401" name="组合 3400"/>
            <p:cNvGrpSpPr/>
            <p:nvPr/>
          </p:nvGrpSpPr>
          <p:grpSpPr>
            <a:xfrm>
              <a:off x="3203575" y="934496"/>
              <a:ext cx="5657892" cy="4914739"/>
              <a:chOff x="3203575" y="934496"/>
              <a:chExt cx="5657892" cy="4914739"/>
            </a:xfrm>
          </p:grpSpPr>
          <p:grpSp>
            <p:nvGrpSpPr>
              <p:cNvPr id="3275" name="组合 3274"/>
              <p:cNvGrpSpPr/>
              <p:nvPr/>
            </p:nvGrpSpPr>
            <p:grpSpPr>
              <a:xfrm>
                <a:off x="3378409" y="934496"/>
                <a:ext cx="5483058" cy="4037548"/>
                <a:chOff x="3378409" y="934496"/>
                <a:chExt cx="5483058" cy="4037548"/>
              </a:xfrm>
            </p:grpSpPr>
            <p:sp>
              <p:nvSpPr>
                <p:cNvPr id="269" name="文本框 268"/>
                <p:cNvSpPr txBox="1"/>
                <p:nvPr/>
              </p:nvSpPr>
              <p:spPr>
                <a:xfrm>
                  <a:off x="3378409" y="2885319"/>
                  <a:ext cx="1261884" cy="2086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  <a:endParaRPr lang="en-US" altLang="zh-CN" sz="1200" dirty="0" smtClean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</p:txBody>
            </p:sp>
            <p:sp>
              <p:nvSpPr>
                <p:cNvPr id="270" name="文本框 269"/>
                <p:cNvSpPr txBox="1"/>
                <p:nvPr/>
              </p:nvSpPr>
              <p:spPr>
                <a:xfrm>
                  <a:off x="3378409" y="1042807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标题内容</a:t>
                  </a:r>
                  <a:endParaRPr lang="zh-CN" altLang="en-US" sz="2000" dirty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</p:txBody>
            </p:sp>
            <p:sp>
              <p:nvSpPr>
                <p:cNvPr id="271" name="文本框 270"/>
                <p:cNvSpPr txBox="1"/>
                <p:nvPr/>
              </p:nvSpPr>
              <p:spPr>
                <a:xfrm>
                  <a:off x="5488996" y="934496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标题内容</a:t>
                  </a:r>
                  <a:endParaRPr lang="zh-CN" altLang="en-US" sz="2000" dirty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</p:txBody>
            </p:sp>
            <p:sp>
              <p:nvSpPr>
                <p:cNvPr id="272" name="文本框 271"/>
                <p:cNvSpPr txBox="1"/>
                <p:nvPr/>
              </p:nvSpPr>
              <p:spPr>
                <a:xfrm>
                  <a:off x="7629658" y="1042807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标题内容</a:t>
                  </a:r>
                  <a:endParaRPr lang="zh-CN" altLang="en-US" sz="2000" dirty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</p:txBody>
            </p:sp>
            <p:sp>
              <p:nvSpPr>
                <p:cNvPr id="273" name="文本框 272"/>
                <p:cNvSpPr txBox="1"/>
                <p:nvPr/>
              </p:nvSpPr>
              <p:spPr>
                <a:xfrm>
                  <a:off x="5488996" y="2885319"/>
                  <a:ext cx="1261884" cy="2086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  <a:endParaRPr lang="en-US" altLang="zh-CN" sz="1200" dirty="0" smtClean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</p:txBody>
            </p:sp>
            <p:sp>
              <p:nvSpPr>
                <p:cNvPr id="274" name="文本框 273"/>
                <p:cNvSpPr txBox="1"/>
                <p:nvPr/>
              </p:nvSpPr>
              <p:spPr>
                <a:xfrm>
                  <a:off x="7599583" y="2885319"/>
                  <a:ext cx="1261884" cy="208672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  <a:endParaRPr lang="en-US" altLang="zh-CN" sz="1200" dirty="0" smtClean="0">
                    <a:solidFill>
                      <a:schemeClr val="bg1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endParaRP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  <a:p>
                  <a:pPr>
                    <a:lnSpc>
                      <a:spcPct val="280000"/>
                    </a:lnSpc>
                  </a:pP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方正细黑一简体" panose="02010601030101010101" pitchFamily="2" charset="-122"/>
                      <a:ea typeface="方正细黑一简体" panose="02010601030101010101" pitchFamily="2" charset="-122"/>
                    </a:rPr>
                    <a:t>请输入文字内容</a:t>
                  </a:r>
                </a:p>
              </p:txBody>
            </p:sp>
          </p:grpSp>
          <p:sp>
            <p:nvSpPr>
              <p:cNvPr id="314" name="Freeform 366"/>
              <p:cNvSpPr>
                <a:spLocks/>
              </p:cNvSpPr>
              <p:nvPr/>
            </p:nvSpPr>
            <p:spPr bwMode="auto">
              <a:xfrm>
                <a:off x="5327650" y="3722688"/>
                <a:ext cx="185738" cy="115888"/>
              </a:xfrm>
              <a:custGeom>
                <a:avLst/>
                <a:gdLst>
                  <a:gd name="T0" fmla="*/ 0 w 117"/>
                  <a:gd name="T1" fmla="*/ 26 h 73"/>
                  <a:gd name="T2" fmla="*/ 44 w 117"/>
                  <a:gd name="T3" fmla="*/ 73 h 73"/>
                  <a:gd name="T4" fmla="*/ 117 w 11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73">
                    <a:moveTo>
                      <a:pt x="0" y="26"/>
                    </a:moveTo>
                    <a:lnTo>
                      <a:pt x="44" y="73"/>
                    </a:lnTo>
                    <a:lnTo>
                      <a:pt x="117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67"/>
              <p:cNvSpPr>
                <a:spLocks/>
              </p:cNvSpPr>
              <p:nvPr/>
            </p:nvSpPr>
            <p:spPr bwMode="auto">
              <a:xfrm>
                <a:off x="5327650" y="4238625"/>
                <a:ext cx="185738" cy="114300"/>
              </a:xfrm>
              <a:custGeom>
                <a:avLst/>
                <a:gdLst>
                  <a:gd name="T0" fmla="*/ 0 w 117"/>
                  <a:gd name="T1" fmla="*/ 28 h 72"/>
                  <a:gd name="T2" fmla="*/ 44 w 117"/>
                  <a:gd name="T3" fmla="*/ 72 h 72"/>
                  <a:gd name="T4" fmla="*/ 117 w 117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72">
                    <a:moveTo>
                      <a:pt x="0" y="28"/>
                    </a:moveTo>
                    <a:lnTo>
                      <a:pt x="44" y="72"/>
                    </a:lnTo>
                    <a:lnTo>
                      <a:pt x="117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68"/>
              <p:cNvSpPr>
                <a:spLocks/>
              </p:cNvSpPr>
              <p:nvPr/>
            </p:nvSpPr>
            <p:spPr bwMode="auto">
              <a:xfrm>
                <a:off x="5327650" y="4756150"/>
                <a:ext cx="185738" cy="115888"/>
              </a:xfrm>
              <a:custGeom>
                <a:avLst/>
                <a:gdLst>
                  <a:gd name="T0" fmla="*/ 0 w 117"/>
                  <a:gd name="T1" fmla="*/ 26 h 73"/>
                  <a:gd name="T2" fmla="*/ 44 w 117"/>
                  <a:gd name="T3" fmla="*/ 73 h 73"/>
                  <a:gd name="T4" fmla="*/ 117 w 11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73">
                    <a:moveTo>
                      <a:pt x="0" y="26"/>
                    </a:moveTo>
                    <a:lnTo>
                      <a:pt x="44" y="73"/>
                    </a:lnTo>
                    <a:lnTo>
                      <a:pt x="117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69"/>
              <p:cNvSpPr>
                <a:spLocks/>
              </p:cNvSpPr>
              <p:nvPr/>
            </p:nvSpPr>
            <p:spPr bwMode="auto">
              <a:xfrm>
                <a:off x="5327650" y="3203575"/>
                <a:ext cx="185738" cy="115888"/>
              </a:xfrm>
              <a:custGeom>
                <a:avLst/>
                <a:gdLst>
                  <a:gd name="T0" fmla="*/ 0 w 117"/>
                  <a:gd name="T1" fmla="*/ 27 h 73"/>
                  <a:gd name="T2" fmla="*/ 44 w 117"/>
                  <a:gd name="T3" fmla="*/ 73 h 73"/>
                  <a:gd name="T4" fmla="*/ 117 w 117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73">
                    <a:moveTo>
                      <a:pt x="0" y="27"/>
                    </a:moveTo>
                    <a:lnTo>
                      <a:pt x="44" y="73"/>
                    </a:lnTo>
                    <a:lnTo>
                      <a:pt x="117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70"/>
              <p:cNvSpPr>
                <a:spLocks/>
              </p:cNvSpPr>
              <p:nvPr/>
            </p:nvSpPr>
            <p:spPr bwMode="auto">
              <a:xfrm>
                <a:off x="3203575" y="3722688"/>
                <a:ext cx="188913" cy="115888"/>
              </a:xfrm>
              <a:custGeom>
                <a:avLst/>
                <a:gdLst>
                  <a:gd name="T0" fmla="*/ 0 w 119"/>
                  <a:gd name="T1" fmla="*/ 26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6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71"/>
              <p:cNvSpPr>
                <a:spLocks/>
              </p:cNvSpPr>
              <p:nvPr/>
            </p:nvSpPr>
            <p:spPr bwMode="auto">
              <a:xfrm>
                <a:off x="3203575" y="4238625"/>
                <a:ext cx="188913" cy="114300"/>
              </a:xfrm>
              <a:custGeom>
                <a:avLst/>
                <a:gdLst>
                  <a:gd name="T0" fmla="*/ 0 w 119"/>
                  <a:gd name="T1" fmla="*/ 28 h 72"/>
                  <a:gd name="T2" fmla="*/ 46 w 119"/>
                  <a:gd name="T3" fmla="*/ 72 h 72"/>
                  <a:gd name="T4" fmla="*/ 119 w 119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2">
                    <a:moveTo>
                      <a:pt x="0" y="28"/>
                    </a:moveTo>
                    <a:lnTo>
                      <a:pt x="46" y="72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8" name="Freeform 372"/>
              <p:cNvSpPr>
                <a:spLocks/>
              </p:cNvSpPr>
              <p:nvPr/>
            </p:nvSpPr>
            <p:spPr bwMode="auto">
              <a:xfrm>
                <a:off x="3203575" y="4756150"/>
                <a:ext cx="188913" cy="115888"/>
              </a:xfrm>
              <a:custGeom>
                <a:avLst/>
                <a:gdLst>
                  <a:gd name="T0" fmla="*/ 0 w 119"/>
                  <a:gd name="T1" fmla="*/ 26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6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9" name="Freeform 373"/>
              <p:cNvSpPr>
                <a:spLocks/>
              </p:cNvSpPr>
              <p:nvPr/>
            </p:nvSpPr>
            <p:spPr bwMode="auto">
              <a:xfrm>
                <a:off x="3203575" y="3203575"/>
                <a:ext cx="188913" cy="115888"/>
              </a:xfrm>
              <a:custGeom>
                <a:avLst/>
                <a:gdLst>
                  <a:gd name="T0" fmla="*/ 0 w 119"/>
                  <a:gd name="T1" fmla="*/ 27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7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0" name="Freeform 374"/>
              <p:cNvSpPr>
                <a:spLocks/>
              </p:cNvSpPr>
              <p:nvPr/>
            </p:nvSpPr>
            <p:spPr bwMode="auto">
              <a:xfrm>
                <a:off x="7467600" y="3722688"/>
                <a:ext cx="188913" cy="115888"/>
              </a:xfrm>
              <a:custGeom>
                <a:avLst/>
                <a:gdLst>
                  <a:gd name="T0" fmla="*/ 0 w 119"/>
                  <a:gd name="T1" fmla="*/ 26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6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1" name="Freeform 375"/>
              <p:cNvSpPr>
                <a:spLocks/>
              </p:cNvSpPr>
              <p:nvPr/>
            </p:nvSpPr>
            <p:spPr bwMode="auto">
              <a:xfrm>
                <a:off x="7467600" y="4238625"/>
                <a:ext cx="188913" cy="114300"/>
              </a:xfrm>
              <a:custGeom>
                <a:avLst/>
                <a:gdLst>
                  <a:gd name="T0" fmla="*/ 0 w 119"/>
                  <a:gd name="T1" fmla="*/ 28 h 72"/>
                  <a:gd name="T2" fmla="*/ 46 w 119"/>
                  <a:gd name="T3" fmla="*/ 72 h 72"/>
                  <a:gd name="T4" fmla="*/ 119 w 119"/>
                  <a:gd name="T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2">
                    <a:moveTo>
                      <a:pt x="0" y="28"/>
                    </a:moveTo>
                    <a:lnTo>
                      <a:pt x="46" y="72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2" name="Freeform 376"/>
              <p:cNvSpPr>
                <a:spLocks/>
              </p:cNvSpPr>
              <p:nvPr/>
            </p:nvSpPr>
            <p:spPr bwMode="auto">
              <a:xfrm>
                <a:off x="7467600" y="4756150"/>
                <a:ext cx="188913" cy="115888"/>
              </a:xfrm>
              <a:custGeom>
                <a:avLst/>
                <a:gdLst>
                  <a:gd name="T0" fmla="*/ 0 w 119"/>
                  <a:gd name="T1" fmla="*/ 26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6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3" name="Freeform 377"/>
              <p:cNvSpPr>
                <a:spLocks/>
              </p:cNvSpPr>
              <p:nvPr/>
            </p:nvSpPr>
            <p:spPr bwMode="auto">
              <a:xfrm>
                <a:off x="7467600" y="3203575"/>
                <a:ext cx="188913" cy="115888"/>
              </a:xfrm>
              <a:custGeom>
                <a:avLst/>
                <a:gdLst>
                  <a:gd name="T0" fmla="*/ 0 w 119"/>
                  <a:gd name="T1" fmla="*/ 27 h 73"/>
                  <a:gd name="T2" fmla="*/ 46 w 119"/>
                  <a:gd name="T3" fmla="*/ 73 h 73"/>
                  <a:gd name="T4" fmla="*/ 119 w 119"/>
                  <a:gd name="T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9" h="73">
                    <a:moveTo>
                      <a:pt x="0" y="27"/>
                    </a:moveTo>
                    <a:lnTo>
                      <a:pt x="46" y="73"/>
                    </a:lnTo>
                    <a:lnTo>
                      <a:pt x="119" y="0"/>
                    </a:lnTo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3" name="Freeform 427"/>
              <p:cNvSpPr>
                <a:spLocks noEditPoints="1"/>
              </p:cNvSpPr>
              <p:nvPr/>
            </p:nvSpPr>
            <p:spPr bwMode="auto">
              <a:xfrm>
                <a:off x="3552825" y="2135188"/>
                <a:ext cx="187325" cy="349250"/>
              </a:xfrm>
              <a:custGeom>
                <a:avLst/>
                <a:gdLst>
                  <a:gd name="T0" fmla="*/ 7 w 59"/>
                  <a:gd name="T1" fmla="*/ 69 h 109"/>
                  <a:gd name="T2" fmla="*/ 27 w 59"/>
                  <a:gd name="T3" fmla="*/ 92 h 109"/>
                  <a:gd name="T4" fmla="*/ 27 w 59"/>
                  <a:gd name="T5" fmla="*/ 57 h 109"/>
                  <a:gd name="T6" fmla="*/ 2 w 59"/>
                  <a:gd name="T7" fmla="*/ 33 h 109"/>
                  <a:gd name="T8" fmla="*/ 27 w 59"/>
                  <a:gd name="T9" fmla="*/ 9 h 109"/>
                  <a:gd name="T10" fmla="*/ 27 w 59"/>
                  <a:gd name="T11" fmla="*/ 0 h 109"/>
                  <a:gd name="T12" fmla="*/ 32 w 59"/>
                  <a:gd name="T13" fmla="*/ 0 h 109"/>
                  <a:gd name="T14" fmla="*/ 32 w 59"/>
                  <a:gd name="T15" fmla="*/ 9 h 109"/>
                  <a:gd name="T16" fmla="*/ 57 w 59"/>
                  <a:gd name="T17" fmla="*/ 35 h 109"/>
                  <a:gd name="T18" fmla="*/ 50 w 59"/>
                  <a:gd name="T19" fmla="*/ 35 h 109"/>
                  <a:gd name="T20" fmla="*/ 32 w 59"/>
                  <a:gd name="T21" fmla="*/ 16 h 109"/>
                  <a:gd name="T22" fmla="*/ 32 w 59"/>
                  <a:gd name="T23" fmla="*/ 50 h 109"/>
                  <a:gd name="T24" fmla="*/ 59 w 59"/>
                  <a:gd name="T25" fmla="*/ 75 h 109"/>
                  <a:gd name="T26" fmla="*/ 32 w 59"/>
                  <a:gd name="T27" fmla="*/ 98 h 109"/>
                  <a:gd name="T28" fmla="*/ 32 w 59"/>
                  <a:gd name="T29" fmla="*/ 109 h 109"/>
                  <a:gd name="T30" fmla="*/ 27 w 59"/>
                  <a:gd name="T31" fmla="*/ 109 h 109"/>
                  <a:gd name="T32" fmla="*/ 27 w 59"/>
                  <a:gd name="T33" fmla="*/ 98 h 109"/>
                  <a:gd name="T34" fmla="*/ 0 w 59"/>
                  <a:gd name="T35" fmla="*/ 69 h 109"/>
                  <a:gd name="T36" fmla="*/ 7 w 59"/>
                  <a:gd name="T37" fmla="*/ 69 h 109"/>
                  <a:gd name="T38" fmla="*/ 27 w 59"/>
                  <a:gd name="T39" fmla="*/ 16 h 109"/>
                  <a:gd name="T40" fmla="*/ 9 w 59"/>
                  <a:gd name="T41" fmla="*/ 34 h 109"/>
                  <a:gd name="T42" fmla="*/ 27 w 59"/>
                  <a:gd name="T43" fmla="*/ 49 h 109"/>
                  <a:gd name="T44" fmla="*/ 27 w 59"/>
                  <a:gd name="T45" fmla="*/ 16 h 109"/>
                  <a:gd name="T46" fmla="*/ 32 w 59"/>
                  <a:gd name="T47" fmla="*/ 92 h 109"/>
                  <a:gd name="T48" fmla="*/ 52 w 59"/>
                  <a:gd name="T49" fmla="*/ 75 h 109"/>
                  <a:gd name="T50" fmla="*/ 32 w 59"/>
                  <a:gd name="T51" fmla="*/ 58 h 109"/>
                  <a:gd name="T52" fmla="*/ 32 w 59"/>
                  <a:gd name="T53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09">
                    <a:moveTo>
                      <a:pt x="7" y="69"/>
                    </a:moveTo>
                    <a:cubicBezTo>
                      <a:pt x="7" y="83"/>
                      <a:pt x="14" y="91"/>
                      <a:pt x="27" y="92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14" y="54"/>
                      <a:pt x="2" y="50"/>
                      <a:pt x="2" y="33"/>
                    </a:cubicBezTo>
                    <a:cubicBezTo>
                      <a:pt x="2" y="18"/>
                      <a:pt x="13" y="9"/>
                      <a:pt x="27" y="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46" y="9"/>
                      <a:pt x="57" y="20"/>
                      <a:pt x="57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49" y="23"/>
                      <a:pt x="42" y="16"/>
                      <a:pt x="32" y="16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5" y="53"/>
                      <a:pt x="59" y="58"/>
                      <a:pt x="59" y="75"/>
                    </a:cubicBezTo>
                    <a:cubicBezTo>
                      <a:pt x="59" y="90"/>
                      <a:pt x="46" y="99"/>
                      <a:pt x="32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8" y="97"/>
                      <a:pt x="0" y="88"/>
                      <a:pt x="0" y="69"/>
                    </a:cubicBezTo>
                    <a:lnTo>
                      <a:pt x="7" y="69"/>
                    </a:lnTo>
                    <a:close/>
                    <a:moveTo>
                      <a:pt x="27" y="16"/>
                    </a:moveTo>
                    <a:cubicBezTo>
                      <a:pt x="17" y="16"/>
                      <a:pt x="9" y="21"/>
                      <a:pt x="9" y="34"/>
                    </a:cubicBezTo>
                    <a:cubicBezTo>
                      <a:pt x="9" y="45"/>
                      <a:pt x="18" y="47"/>
                      <a:pt x="27" y="49"/>
                    </a:cubicBezTo>
                    <a:lnTo>
                      <a:pt x="27" y="16"/>
                    </a:lnTo>
                    <a:close/>
                    <a:moveTo>
                      <a:pt x="32" y="92"/>
                    </a:moveTo>
                    <a:cubicBezTo>
                      <a:pt x="42" y="92"/>
                      <a:pt x="52" y="87"/>
                      <a:pt x="52" y="75"/>
                    </a:cubicBezTo>
                    <a:cubicBezTo>
                      <a:pt x="52" y="63"/>
                      <a:pt x="41" y="60"/>
                      <a:pt x="32" y="58"/>
                    </a:cubicBezTo>
                    <a:lnTo>
                      <a:pt x="32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4" name="Freeform 428"/>
              <p:cNvSpPr>
                <a:spLocks/>
              </p:cNvSpPr>
              <p:nvPr/>
            </p:nvSpPr>
            <p:spPr bwMode="auto">
              <a:xfrm>
                <a:off x="3789363" y="2176463"/>
                <a:ext cx="95250" cy="269875"/>
              </a:xfrm>
              <a:custGeom>
                <a:avLst/>
                <a:gdLst>
                  <a:gd name="T0" fmla="*/ 0 w 30"/>
                  <a:gd name="T1" fmla="*/ 16 h 84"/>
                  <a:gd name="T2" fmla="*/ 24 w 30"/>
                  <a:gd name="T3" fmla="*/ 0 h 84"/>
                  <a:gd name="T4" fmla="*/ 30 w 30"/>
                  <a:gd name="T5" fmla="*/ 0 h 84"/>
                  <a:gd name="T6" fmla="*/ 30 w 30"/>
                  <a:gd name="T7" fmla="*/ 84 h 84"/>
                  <a:gd name="T8" fmla="*/ 23 w 30"/>
                  <a:gd name="T9" fmla="*/ 84 h 84"/>
                  <a:gd name="T10" fmla="*/ 23 w 30"/>
                  <a:gd name="T11" fmla="*/ 21 h 84"/>
                  <a:gd name="T12" fmla="*/ 0 w 30"/>
                  <a:gd name="T13" fmla="*/ 21 h 84"/>
                  <a:gd name="T14" fmla="*/ 0 w 30"/>
                  <a:gd name="T15" fmla="*/ 1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84">
                    <a:moveTo>
                      <a:pt x="0" y="16"/>
                    </a:moveTo>
                    <a:cubicBezTo>
                      <a:pt x="14" y="16"/>
                      <a:pt x="22" y="15"/>
                      <a:pt x="2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5" name="Freeform 429"/>
              <p:cNvSpPr>
                <a:spLocks noEditPoints="1"/>
              </p:cNvSpPr>
              <p:nvPr/>
            </p:nvSpPr>
            <p:spPr bwMode="auto">
              <a:xfrm>
                <a:off x="3978275" y="2176463"/>
                <a:ext cx="184150" cy="269875"/>
              </a:xfrm>
              <a:custGeom>
                <a:avLst/>
                <a:gdLst>
                  <a:gd name="T0" fmla="*/ 0 w 116"/>
                  <a:gd name="T1" fmla="*/ 113 h 170"/>
                  <a:gd name="T2" fmla="*/ 78 w 116"/>
                  <a:gd name="T3" fmla="*/ 0 h 170"/>
                  <a:gd name="T4" fmla="*/ 92 w 116"/>
                  <a:gd name="T5" fmla="*/ 0 h 170"/>
                  <a:gd name="T6" fmla="*/ 92 w 116"/>
                  <a:gd name="T7" fmla="*/ 113 h 170"/>
                  <a:gd name="T8" fmla="*/ 116 w 116"/>
                  <a:gd name="T9" fmla="*/ 113 h 170"/>
                  <a:gd name="T10" fmla="*/ 116 w 116"/>
                  <a:gd name="T11" fmla="*/ 127 h 170"/>
                  <a:gd name="T12" fmla="*/ 92 w 116"/>
                  <a:gd name="T13" fmla="*/ 127 h 170"/>
                  <a:gd name="T14" fmla="*/ 92 w 116"/>
                  <a:gd name="T15" fmla="*/ 170 h 170"/>
                  <a:gd name="T16" fmla="*/ 78 w 116"/>
                  <a:gd name="T17" fmla="*/ 170 h 170"/>
                  <a:gd name="T18" fmla="*/ 78 w 116"/>
                  <a:gd name="T19" fmla="*/ 127 h 170"/>
                  <a:gd name="T20" fmla="*/ 0 w 116"/>
                  <a:gd name="T21" fmla="*/ 127 h 170"/>
                  <a:gd name="T22" fmla="*/ 0 w 116"/>
                  <a:gd name="T23" fmla="*/ 113 h 170"/>
                  <a:gd name="T24" fmla="*/ 78 w 116"/>
                  <a:gd name="T25" fmla="*/ 113 h 170"/>
                  <a:gd name="T26" fmla="*/ 78 w 116"/>
                  <a:gd name="T27" fmla="*/ 23 h 170"/>
                  <a:gd name="T28" fmla="*/ 76 w 116"/>
                  <a:gd name="T29" fmla="*/ 23 h 170"/>
                  <a:gd name="T30" fmla="*/ 14 w 116"/>
                  <a:gd name="T31" fmla="*/ 113 h 170"/>
                  <a:gd name="T32" fmla="*/ 78 w 116"/>
                  <a:gd name="T33" fmla="*/ 11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170">
                    <a:moveTo>
                      <a:pt x="0" y="113"/>
                    </a:moveTo>
                    <a:lnTo>
                      <a:pt x="78" y="0"/>
                    </a:lnTo>
                    <a:lnTo>
                      <a:pt x="92" y="0"/>
                    </a:lnTo>
                    <a:lnTo>
                      <a:pt x="92" y="113"/>
                    </a:lnTo>
                    <a:lnTo>
                      <a:pt x="116" y="113"/>
                    </a:lnTo>
                    <a:lnTo>
                      <a:pt x="116" y="127"/>
                    </a:lnTo>
                    <a:lnTo>
                      <a:pt x="92" y="127"/>
                    </a:lnTo>
                    <a:lnTo>
                      <a:pt x="92" y="170"/>
                    </a:lnTo>
                    <a:lnTo>
                      <a:pt x="78" y="170"/>
                    </a:lnTo>
                    <a:lnTo>
                      <a:pt x="78" y="127"/>
                    </a:lnTo>
                    <a:lnTo>
                      <a:pt x="0" y="127"/>
                    </a:lnTo>
                    <a:lnTo>
                      <a:pt x="0" y="113"/>
                    </a:lnTo>
                    <a:close/>
                    <a:moveTo>
                      <a:pt x="78" y="113"/>
                    </a:moveTo>
                    <a:lnTo>
                      <a:pt x="78" y="23"/>
                    </a:lnTo>
                    <a:lnTo>
                      <a:pt x="76" y="23"/>
                    </a:lnTo>
                    <a:lnTo>
                      <a:pt x="14" y="113"/>
                    </a:lnTo>
                    <a:lnTo>
                      <a:pt x="78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6" name="Rectangle 430"/>
              <p:cNvSpPr>
                <a:spLocks noChangeArrowheads="1"/>
              </p:cNvSpPr>
              <p:nvPr/>
            </p:nvSpPr>
            <p:spPr bwMode="auto">
              <a:xfrm>
                <a:off x="4202113" y="2292350"/>
                <a:ext cx="15875" cy="254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7" name="Freeform 431"/>
              <p:cNvSpPr>
                <a:spLocks noEditPoints="1"/>
              </p:cNvSpPr>
              <p:nvPr/>
            </p:nvSpPr>
            <p:spPr bwMode="auto">
              <a:xfrm>
                <a:off x="4249738" y="2160588"/>
                <a:ext cx="107950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4 w 34"/>
                  <a:gd name="T11" fmla="*/ 25 h 50"/>
                  <a:gd name="T12" fmla="*/ 17 w 34"/>
                  <a:gd name="T13" fmla="*/ 46 h 50"/>
                  <a:gd name="T14" fmla="*/ 29 w 34"/>
                  <a:gd name="T15" fmla="*/ 25 h 50"/>
                  <a:gd name="T16" fmla="*/ 17 w 34"/>
                  <a:gd name="T17" fmla="*/ 3 h 50"/>
                  <a:gd name="T18" fmla="*/ 4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1" y="50"/>
                      <a:pt x="17" y="50"/>
                    </a:cubicBezTo>
                    <a:cubicBezTo>
                      <a:pt x="2" y="50"/>
                      <a:pt x="0" y="36"/>
                      <a:pt x="0" y="25"/>
                    </a:cubicBezTo>
                    <a:cubicBezTo>
                      <a:pt x="0" y="13"/>
                      <a:pt x="2" y="0"/>
                      <a:pt x="17" y="0"/>
                    </a:cubicBezTo>
                    <a:cubicBezTo>
                      <a:pt x="31" y="0"/>
                      <a:pt x="34" y="13"/>
                      <a:pt x="34" y="25"/>
                    </a:cubicBezTo>
                    <a:close/>
                    <a:moveTo>
                      <a:pt x="4" y="25"/>
                    </a:moveTo>
                    <a:cubicBezTo>
                      <a:pt x="4" y="33"/>
                      <a:pt x="5" y="46"/>
                      <a:pt x="17" y="46"/>
                    </a:cubicBezTo>
                    <a:cubicBezTo>
                      <a:pt x="28" y="46"/>
                      <a:pt x="29" y="33"/>
                      <a:pt x="29" y="25"/>
                    </a:cubicBezTo>
                    <a:cubicBezTo>
                      <a:pt x="29" y="16"/>
                      <a:pt x="28" y="3"/>
                      <a:pt x="17" y="3"/>
                    </a:cubicBezTo>
                    <a:cubicBezTo>
                      <a:pt x="5" y="3"/>
                      <a:pt x="4" y="16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8" name="Freeform 432"/>
              <p:cNvSpPr>
                <a:spLocks noEditPoints="1"/>
              </p:cNvSpPr>
              <p:nvPr/>
            </p:nvSpPr>
            <p:spPr bwMode="auto">
              <a:xfrm>
                <a:off x="4370388" y="2160588"/>
                <a:ext cx="109538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5 w 34"/>
                  <a:gd name="T11" fmla="*/ 25 h 50"/>
                  <a:gd name="T12" fmla="*/ 17 w 34"/>
                  <a:gd name="T13" fmla="*/ 46 h 50"/>
                  <a:gd name="T14" fmla="*/ 30 w 34"/>
                  <a:gd name="T15" fmla="*/ 25 h 50"/>
                  <a:gd name="T16" fmla="*/ 17 w 34"/>
                  <a:gd name="T17" fmla="*/ 3 h 50"/>
                  <a:gd name="T18" fmla="*/ 5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2" y="50"/>
                      <a:pt x="17" y="50"/>
                    </a:cubicBezTo>
                    <a:cubicBezTo>
                      <a:pt x="3" y="50"/>
                      <a:pt x="0" y="36"/>
                      <a:pt x="0" y="25"/>
                    </a:cubicBezTo>
                    <a:cubicBezTo>
                      <a:pt x="0" y="13"/>
                      <a:pt x="3" y="0"/>
                      <a:pt x="17" y="0"/>
                    </a:cubicBezTo>
                    <a:cubicBezTo>
                      <a:pt x="32" y="0"/>
                      <a:pt x="34" y="13"/>
                      <a:pt x="34" y="25"/>
                    </a:cubicBezTo>
                    <a:close/>
                    <a:moveTo>
                      <a:pt x="5" y="25"/>
                    </a:moveTo>
                    <a:cubicBezTo>
                      <a:pt x="5" y="33"/>
                      <a:pt x="6" y="46"/>
                      <a:pt x="17" y="46"/>
                    </a:cubicBezTo>
                    <a:cubicBezTo>
                      <a:pt x="29" y="46"/>
                      <a:pt x="30" y="33"/>
                      <a:pt x="30" y="25"/>
                    </a:cubicBezTo>
                    <a:cubicBezTo>
                      <a:pt x="30" y="16"/>
                      <a:pt x="29" y="3"/>
                      <a:pt x="17" y="3"/>
                    </a:cubicBezTo>
                    <a:cubicBezTo>
                      <a:pt x="6" y="3"/>
                      <a:pt x="5" y="16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9" name="Freeform 433"/>
              <p:cNvSpPr>
                <a:spLocks noEditPoints="1"/>
              </p:cNvSpPr>
              <p:nvPr/>
            </p:nvSpPr>
            <p:spPr bwMode="auto">
              <a:xfrm>
                <a:off x="5715000" y="2135188"/>
                <a:ext cx="192088" cy="349250"/>
              </a:xfrm>
              <a:custGeom>
                <a:avLst/>
                <a:gdLst>
                  <a:gd name="T0" fmla="*/ 8 w 60"/>
                  <a:gd name="T1" fmla="*/ 69 h 109"/>
                  <a:gd name="T2" fmla="*/ 28 w 60"/>
                  <a:gd name="T3" fmla="*/ 92 h 109"/>
                  <a:gd name="T4" fmla="*/ 28 w 60"/>
                  <a:gd name="T5" fmla="*/ 57 h 109"/>
                  <a:gd name="T6" fmla="*/ 2 w 60"/>
                  <a:gd name="T7" fmla="*/ 33 h 109"/>
                  <a:gd name="T8" fmla="*/ 28 w 60"/>
                  <a:gd name="T9" fmla="*/ 9 h 109"/>
                  <a:gd name="T10" fmla="*/ 28 w 60"/>
                  <a:gd name="T11" fmla="*/ 0 h 109"/>
                  <a:gd name="T12" fmla="*/ 32 w 60"/>
                  <a:gd name="T13" fmla="*/ 0 h 109"/>
                  <a:gd name="T14" fmla="*/ 32 w 60"/>
                  <a:gd name="T15" fmla="*/ 9 h 109"/>
                  <a:gd name="T16" fmla="*/ 58 w 60"/>
                  <a:gd name="T17" fmla="*/ 35 h 109"/>
                  <a:gd name="T18" fmla="*/ 50 w 60"/>
                  <a:gd name="T19" fmla="*/ 35 h 109"/>
                  <a:gd name="T20" fmla="*/ 32 w 60"/>
                  <a:gd name="T21" fmla="*/ 16 h 109"/>
                  <a:gd name="T22" fmla="*/ 32 w 60"/>
                  <a:gd name="T23" fmla="*/ 50 h 109"/>
                  <a:gd name="T24" fmla="*/ 60 w 60"/>
                  <a:gd name="T25" fmla="*/ 75 h 109"/>
                  <a:gd name="T26" fmla="*/ 32 w 60"/>
                  <a:gd name="T27" fmla="*/ 98 h 109"/>
                  <a:gd name="T28" fmla="*/ 32 w 60"/>
                  <a:gd name="T29" fmla="*/ 109 h 109"/>
                  <a:gd name="T30" fmla="*/ 28 w 60"/>
                  <a:gd name="T31" fmla="*/ 109 h 109"/>
                  <a:gd name="T32" fmla="*/ 28 w 60"/>
                  <a:gd name="T33" fmla="*/ 98 h 109"/>
                  <a:gd name="T34" fmla="*/ 0 w 60"/>
                  <a:gd name="T35" fmla="*/ 69 h 109"/>
                  <a:gd name="T36" fmla="*/ 8 w 60"/>
                  <a:gd name="T37" fmla="*/ 69 h 109"/>
                  <a:gd name="T38" fmla="*/ 28 w 60"/>
                  <a:gd name="T39" fmla="*/ 16 h 109"/>
                  <a:gd name="T40" fmla="*/ 10 w 60"/>
                  <a:gd name="T41" fmla="*/ 34 h 109"/>
                  <a:gd name="T42" fmla="*/ 28 w 60"/>
                  <a:gd name="T43" fmla="*/ 49 h 109"/>
                  <a:gd name="T44" fmla="*/ 28 w 60"/>
                  <a:gd name="T45" fmla="*/ 16 h 109"/>
                  <a:gd name="T46" fmla="*/ 32 w 60"/>
                  <a:gd name="T47" fmla="*/ 92 h 109"/>
                  <a:gd name="T48" fmla="*/ 52 w 60"/>
                  <a:gd name="T49" fmla="*/ 75 h 109"/>
                  <a:gd name="T50" fmla="*/ 32 w 60"/>
                  <a:gd name="T51" fmla="*/ 58 h 109"/>
                  <a:gd name="T52" fmla="*/ 32 w 60"/>
                  <a:gd name="T53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" h="109">
                    <a:moveTo>
                      <a:pt x="8" y="69"/>
                    </a:moveTo>
                    <a:cubicBezTo>
                      <a:pt x="8" y="83"/>
                      <a:pt x="15" y="91"/>
                      <a:pt x="28" y="92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14" y="54"/>
                      <a:pt x="2" y="50"/>
                      <a:pt x="2" y="33"/>
                    </a:cubicBezTo>
                    <a:cubicBezTo>
                      <a:pt x="2" y="18"/>
                      <a:pt x="14" y="9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46" y="9"/>
                      <a:pt x="58" y="20"/>
                      <a:pt x="58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23"/>
                      <a:pt x="43" y="16"/>
                      <a:pt x="32" y="16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6" y="53"/>
                      <a:pt x="60" y="58"/>
                      <a:pt x="60" y="75"/>
                    </a:cubicBezTo>
                    <a:cubicBezTo>
                      <a:pt x="60" y="90"/>
                      <a:pt x="46" y="99"/>
                      <a:pt x="32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9" y="97"/>
                      <a:pt x="1" y="88"/>
                      <a:pt x="0" y="69"/>
                    </a:cubicBezTo>
                    <a:lnTo>
                      <a:pt x="8" y="69"/>
                    </a:lnTo>
                    <a:close/>
                    <a:moveTo>
                      <a:pt x="28" y="16"/>
                    </a:moveTo>
                    <a:cubicBezTo>
                      <a:pt x="18" y="16"/>
                      <a:pt x="10" y="21"/>
                      <a:pt x="10" y="34"/>
                    </a:cubicBezTo>
                    <a:cubicBezTo>
                      <a:pt x="10" y="45"/>
                      <a:pt x="19" y="47"/>
                      <a:pt x="28" y="49"/>
                    </a:cubicBezTo>
                    <a:lnTo>
                      <a:pt x="28" y="16"/>
                    </a:lnTo>
                    <a:close/>
                    <a:moveTo>
                      <a:pt x="32" y="92"/>
                    </a:moveTo>
                    <a:cubicBezTo>
                      <a:pt x="42" y="92"/>
                      <a:pt x="52" y="87"/>
                      <a:pt x="52" y="75"/>
                    </a:cubicBezTo>
                    <a:cubicBezTo>
                      <a:pt x="52" y="63"/>
                      <a:pt x="42" y="60"/>
                      <a:pt x="32" y="58"/>
                    </a:cubicBezTo>
                    <a:lnTo>
                      <a:pt x="32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0" name="Freeform 434"/>
              <p:cNvSpPr>
                <a:spLocks noEditPoints="1"/>
              </p:cNvSpPr>
              <p:nvPr/>
            </p:nvSpPr>
            <p:spPr bwMode="auto">
              <a:xfrm>
                <a:off x="5929313" y="2176463"/>
                <a:ext cx="184150" cy="269875"/>
              </a:xfrm>
              <a:custGeom>
                <a:avLst/>
                <a:gdLst>
                  <a:gd name="T0" fmla="*/ 0 w 116"/>
                  <a:gd name="T1" fmla="*/ 113 h 170"/>
                  <a:gd name="T2" fmla="*/ 78 w 116"/>
                  <a:gd name="T3" fmla="*/ 0 h 170"/>
                  <a:gd name="T4" fmla="*/ 92 w 116"/>
                  <a:gd name="T5" fmla="*/ 0 h 170"/>
                  <a:gd name="T6" fmla="*/ 92 w 116"/>
                  <a:gd name="T7" fmla="*/ 113 h 170"/>
                  <a:gd name="T8" fmla="*/ 116 w 116"/>
                  <a:gd name="T9" fmla="*/ 113 h 170"/>
                  <a:gd name="T10" fmla="*/ 116 w 116"/>
                  <a:gd name="T11" fmla="*/ 127 h 170"/>
                  <a:gd name="T12" fmla="*/ 92 w 116"/>
                  <a:gd name="T13" fmla="*/ 127 h 170"/>
                  <a:gd name="T14" fmla="*/ 92 w 116"/>
                  <a:gd name="T15" fmla="*/ 170 h 170"/>
                  <a:gd name="T16" fmla="*/ 78 w 116"/>
                  <a:gd name="T17" fmla="*/ 170 h 170"/>
                  <a:gd name="T18" fmla="*/ 78 w 116"/>
                  <a:gd name="T19" fmla="*/ 127 h 170"/>
                  <a:gd name="T20" fmla="*/ 0 w 116"/>
                  <a:gd name="T21" fmla="*/ 127 h 170"/>
                  <a:gd name="T22" fmla="*/ 0 w 116"/>
                  <a:gd name="T23" fmla="*/ 113 h 170"/>
                  <a:gd name="T24" fmla="*/ 78 w 116"/>
                  <a:gd name="T25" fmla="*/ 113 h 170"/>
                  <a:gd name="T26" fmla="*/ 78 w 116"/>
                  <a:gd name="T27" fmla="*/ 23 h 170"/>
                  <a:gd name="T28" fmla="*/ 76 w 116"/>
                  <a:gd name="T29" fmla="*/ 23 h 170"/>
                  <a:gd name="T30" fmla="*/ 14 w 116"/>
                  <a:gd name="T31" fmla="*/ 113 h 170"/>
                  <a:gd name="T32" fmla="*/ 78 w 116"/>
                  <a:gd name="T33" fmla="*/ 11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170">
                    <a:moveTo>
                      <a:pt x="0" y="113"/>
                    </a:moveTo>
                    <a:lnTo>
                      <a:pt x="78" y="0"/>
                    </a:lnTo>
                    <a:lnTo>
                      <a:pt x="92" y="0"/>
                    </a:lnTo>
                    <a:lnTo>
                      <a:pt x="92" y="113"/>
                    </a:lnTo>
                    <a:lnTo>
                      <a:pt x="116" y="113"/>
                    </a:lnTo>
                    <a:lnTo>
                      <a:pt x="116" y="127"/>
                    </a:lnTo>
                    <a:lnTo>
                      <a:pt x="92" y="127"/>
                    </a:lnTo>
                    <a:lnTo>
                      <a:pt x="92" y="170"/>
                    </a:lnTo>
                    <a:lnTo>
                      <a:pt x="78" y="170"/>
                    </a:lnTo>
                    <a:lnTo>
                      <a:pt x="78" y="127"/>
                    </a:lnTo>
                    <a:lnTo>
                      <a:pt x="0" y="127"/>
                    </a:lnTo>
                    <a:lnTo>
                      <a:pt x="0" y="113"/>
                    </a:lnTo>
                    <a:close/>
                    <a:moveTo>
                      <a:pt x="78" y="113"/>
                    </a:moveTo>
                    <a:lnTo>
                      <a:pt x="78" y="23"/>
                    </a:lnTo>
                    <a:lnTo>
                      <a:pt x="76" y="23"/>
                    </a:lnTo>
                    <a:lnTo>
                      <a:pt x="14" y="113"/>
                    </a:lnTo>
                    <a:lnTo>
                      <a:pt x="78" y="1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1" name="Freeform 435"/>
              <p:cNvSpPr>
                <a:spLocks noEditPoints="1"/>
              </p:cNvSpPr>
              <p:nvPr/>
            </p:nvSpPr>
            <p:spPr bwMode="auto">
              <a:xfrm>
                <a:off x="6143625" y="2173288"/>
                <a:ext cx="184150" cy="276225"/>
              </a:xfrm>
              <a:custGeom>
                <a:avLst/>
                <a:gdLst>
                  <a:gd name="T0" fmla="*/ 10 w 58"/>
                  <a:gd name="T1" fmla="*/ 65 h 86"/>
                  <a:gd name="T2" fmla="*/ 27 w 58"/>
                  <a:gd name="T3" fmla="*/ 80 h 86"/>
                  <a:gd name="T4" fmla="*/ 50 w 58"/>
                  <a:gd name="T5" fmla="*/ 43 h 86"/>
                  <a:gd name="T6" fmla="*/ 50 w 58"/>
                  <a:gd name="T7" fmla="*/ 43 h 86"/>
                  <a:gd name="T8" fmla="*/ 28 w 58"/>
                  <a:gd name="T9" fmla="*/ 57 h 86"/>
                  <a:gd name="T10" fmla="*/ 0 w 58"/>
                  <a:gd name="T11" fmla="*/ 29 h 86"/>
                  <a:gd name="T12" fmla="*/ 28 w 58"/>
                  <a:gd name="T13" fmla="*/ 0 h 86"/>
                  <a:gd name="T14" fmla="*/ 58 w 58"/>
                  <a:gd name="T15" fmla="*/ 45 h 86"/>
                  <a:gd name="T16" fmla="*/ 28 w 58"/>
                  <a:gd name="T17" fmla="*/ 86 h 86"/>
                  <a:gd name="T18" fmla="*/ 2 w 58"/>
                  <a:gd name="T19" fmla="*/ 65 h 86"/>
                  <a:gd name="T20" fmla="*/ 10 w 58"/>
                  <a:gd name="T21" fmla="*/ 65 h 86"/>
                  <a:gd name="T22" fmla="*/ 49 w 58"/>
                  <a:gd name="T23" fmla="*/ 28 h 86"/>
                  <a:gd name="T24" fmla="*/ 28 w 58"/>
                  <a:gd name="T25" fmla="*/ 7 h 86"/>
                  <a:gd name="T26" fmla="*/ 8 w 58"/>
                  <a:gd name="T27" fmla="*/ 28 h 86"/>
                  <a:gd name="T28" fmla="*/ 28 w 58"/>
                  <a:gd name="T29" fmla="*/ 50 h 86"/>
                  <a:gd name="T30" fmla="*/ 49 w 58"/>
                  <a:gd name="T31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86">
                    <a:moveTo>
                      <a:pt x="10" y="65"/>
                    </a:moveTo>
                    <a:cubicBezTo>
                      <a:pt x="11" y="74"/>
                      <a:pt x="17" y="80"/>
                      <a:pt x="27" y="80"/>
                    </a:cubicBezTo>
                    <a:cubicBezTo>
                      <a:pt x="47" y="80"/>
                      <a:pt x="50" y="58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6" y="51"/>
                      <a:pt x="37" y="57"/>
                      <a:pt x="28" y="57"/>
                    </a:cubicBezTo>
                    <a:cubicBezTo>
                      <a:pt x="11" y="57"/>
                      <a:pt x="0" y="45"/>
                      <a:pt x="0" y="29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9" y="0"/>
                      <a:pt x="58" y="12"/>
                      <a:pt x="58" y="45"/>
                    </a:cubicBezTo>
                    <a:cubicBezTo>
                      <a:pt x="58" y="55"/>
                      <a:pt x="55" y="86"/>
                      <a:pt x="28" y="86"/>
                    </a:cubicBezTo>
                    <a:cubicBezTo>
                      <a:pt x="13" y="86"/>
                      <a:pt x="4" y="79"/>
                      <a:pt x="2" y="65"/>
                    </a:cubicBezTo>
                    <a:lnTo>
                      <a:pt x="10" y="65"/>
                    </a:lnTo>
                    <a:close/>
                    <a:moveTo>
                      <a:pt x="49" y="28"/>
                    </a:moveTo>
                    <a:cubicBezTo>
                      <a:pt x="49" y="16"/>
                      <a:pt x="42" y="7"/>
                      <a:pt x="28" y="7"/>
                    </a:cubicBezTo>
                    <a:cubicBezTo>
                      <a:pt x="16" y="7"/>
                      <a:pt x="8" y="16"/>
                      <a:pt x="8" y="28"/>
                    </a:cubicBezTo>
                    <a:cubicBezTo>
                      <a:pt x="8" y="40"/>
                      <a:pt x="15" y="50"/>
                      <a:pt x="28" y="50"/>
                    </a:cubicBezTo>
                    <a:cubicBezTo>
                      <a:pt x="41" y="50"/>
                      <a:pt x="49" y="40"/>
                      <a:pt x="4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2" name="Rectangle 436"/>
              <p:cNvSpPr>
                <a:spLocks noChangeArrowheads="1"/>
              </p:cNvSpPr>
              <p:nvPr/>
            </p:nvSpPr>
            <p:spPr bwMode="auto">
              <a:xfrm>
                <a:off x="6364288" y="2292350"/>
                <a:ext cx="19050" cy="254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3" name="Freeform 437"/>
              <p:cNvSpPr>
                <a:spLocks noEditPoints="1"/>
              </p:cNvSpPr>
              <p:nvPr/>
            </p:nvSpPr>
            <p:spPr bwMode="auto">
              <a:xfrm>
                <a:off x="6411913" y="2160588"/>
                <a:ext cx="107950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5 w 34"/>
                  <a:gd name="T11" fmla="*/ 25 h 50"/>
                  <a:gd name="T12" fmla="*/ 17 w 34"/>
                  <a:gd name="T13" fmla="*/ 46 h 50"/>
                  <a:gd name="T14" fmla="*/ 30 w 34"/>
                  <a:gd name="T15" fmla="*/ 25 h 50"/>
                  <a:gd name="T16" fmla="*/ 17 w 34"/>
                  <a:gd name="T17" fmla="*/ 3 h 50"/>
                  <a:gd name="T18" fmla="*/ 5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1" y="50"/>
                      <a:pt x="17" y="50"/>
                    </a:cubicBezTo>
                    <a:cubicBezTo>
                      <a:pt x="3" y="50"/>
                      <a:pt x="0" y="36"/>
                      <a:pt x="0" y="25"/>
                    </a:cubicBezTo>
                    <a:cubicBezTo>
                      <a:pt x="0" y="13"/>
                      <a:pt x="3" y="0"/>
                      <a:pt x="17" y="0"/>
                    </a:cubicBezTo>
                    <a:cubicBezTo>
                      <a:pt x="31" y="0"/>
                      <a:pt x="34" y="13"/>
                      <a:pt x="34" y="25"/>
                    </a:cubicBezTo>
                    <a:close/>
                    <a:moveTo>
                      <a:pt x="5" y="25"/>
                    </a:moveTo>
                    <a:cubicBezTo>
                      <a:pt x="5" y="33"/>
                      <a:pt x="6" y="46"/>
                      <a:pt x="17" y="46"/>
                    </a:cubicBezTo>
                    <a:cubicBezTo>
                      <a:pt x="28" y="46"/>
                      <a:pt x="30" y="33"/>
                      <a:pt x="30" y="25"/>
                    </a:cubicBezTo>
                    <a:cubicBezTo>
                      <a:pt x="30" y="16"/>
                      <a:pt x="28" y="3"/>
                      <a:pt x="17" y="3"/>
                    </a:cubicBezTo>
                    <a:cubicBezTo>
                      <a:pt x="6" y="3"/>
                      <a:pt x="5" y="16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4" name="Freeform 438"/>
              <p:cNvSpPr>
                <a:spLocks noEditPoints="1"/>
              </p:cNvSpPr>
              <p:nvPr/>
            </p:nvSpPr>
            <p:spPr bwMode="auto">
              <a:xfrm>
                <a:off x="6535738" y="2160588"/>
                <a:ext cx="109538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4 w 34"/>
                  <a:gd name="T11" fmla="*/ 25 h 50"/>
                  <a:gd name="T12" fmla="*/ 17 w 34"/>
                  <a:gd name="T13" fmla="*/ 46 h 50"/>
                  <a:gd name="T14" fmla="*/ 30 w 34"/>
                  <a:gd name="T15" fmla="*/ 25 h 50"/>
                  <a:gd name="T16" fmla="*/ 17 w 34"/>
                  <a:gd name="T17" fmla="*/ 3 h 50"/>
                  <a:gd name="T18" fmla="*/ 4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1" y="50"/>
                      <a:pt x="17" y="50"/>
                    </a:cubicBezTo>
                    <a:cubicBezTo>
                      <a:pt x="3" y="50"/>
                      <a:pt x="0" y="36"/>
                      <a:pt x="0" y="25"/>
                    </a:cubicBezTo>
                    <a:cubicBezTo>
                      <a:pt x="0" y="13"/>
                      <a:pt x="3" y="0"/>
                      <a:pt x="17" y="0"/>
                    </a:cubicBezTo>
                    <a:cubicBezTo>
                      <a:pt x="31" y="0"/>
                      <a:pt x="34" y="13"/>
                      <a:pt x="34" y="25"/>
                    </a:cubicBezTo>
                    <a:close/>
                    <a:moveTo>
                      <a:pt x="4" y="25"/>
                    </a:moveTo>
                    <a:cubicBezTo>
                      <a:pt x="4" y="33"/>
                      <a:pt x="6" y="46"/>
                      <a:pt x="17" y="46"/>
                    </a:cubicBezTo>
                    <a:cubicBezTo>
                      <a:pt x="28" y="46"/>
                      <a:pt x="30" y="33"/>
                      <a:pt x="30" y="25"/>
                    </a:cubicBezTo>
                    <a:cubicBezTo>
                      <a:pt x="30" y="16"/>
                      <a:pt x="28" y="3"/>
                      <a:pt x="17" y="3"/>
                    </a:cubicBezTo>
                    <a:cubicBezTo>
                      <a:pt x="6" y="3"/>
                      <a:pt x="4" y="16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5" name="Freeform 439"/>
              <p:cNvSpPr>
                <a:spLocks noEditPoints="1"/>
              </p:cNvSpPr>
              <p:nvPr/>
            </p:nvSpPr>
            <p:spPr bwMode="auto">
              <a:xfrm>
                <a:off x="7824788" y="2135188"/>
                <a:ext cx="192088" cy="349250"/>
              </a:xfrm>
              <a:custGeom>
                <a:avLst/>
                <a:gdLst>
                  <a:gd name="T0" fmla="*/ 8 w 60"/>
                  <a:gd name="T1" fmla="*/ 69 h 109"/>
                  <a:gd name="T2" fmla="*/ 27 w 60"/>
                  <a:gd name="T3" fmla="*/ 92 h 109"/>
                  <a:gd name="T4" fmla="*/ 27 w 60"/>
                  <a:gd name="T5" fmla="*/ 57 h 109"/>
                  <a:gd name="T6" fmla="*/ 2 w 60"/>
                  <a:gd name="T7" fmla="*/ 33 h 109"/>
                  <a:gd name="T8" fmla="*/ 27 w 60"/>
                  <a:gd name="T9" fmla="*/ 9 h 109"/>
                  <a:gd name="T10" fmla="*/ 27 w 60"/>
                  <a:gd name="T11" fmla="*/ 0 h 109"/>
                  <a:gd name="T12" fmla="*/ 32 w 60"/>
                  <a:gd name="T13" fmla="*/ 0 h 109"/>
                  <a:gd name="T14" fmla="*/ 32 w 60"/>
                  <a:gd name="T15" fmla="*/ 9 h 109"/>
                  <a:gd name="T16" fmla="*/ 57 w 60"/>
                  <a:gd name="T17" fmla="*/ 35 h 109"/>
                  <a:gd name="T18" fmla="*/ 50 w 60"/>
                  <a:gd name="T19" fmla="*/ 35 h 109"/>
                  <a:gd name="T20" fmla="*/ 32 w 60"/>
                  <a:gd name="T21" fmla="*/ 16 h 109"/>
                  <a:gd name="T22" fmla="*/ 32 w 60"/>
                  <a:gd name="T23" fmla="*/ 50 h 109"/>
                  <a:gd name="T24" fmla="*/ 60 w 60"/>
                  <a:gd name="T25" fmla="*/ 75 h 109"/>
                  <a:gd name="T26" fmla="*/ 32 w 60"/>
                  <a:gd name="T27" fmla="*/ 98 h 109"/>
                  <a:gd name="T28" fmla="*/ 32 w 60"/>
                  <a:gd name="T29" fmla="*/ 109 h 109"/>
                  <a:gd name="T30" fmla="*/ 27 w 60"/>
                  <a:gd name="T31" fmla="*/ 109 h 109"/>
                  <a:gd name="T32" fmla="*/ 27 w 60"/>
                  <a:gd name="T33" fmla="*/ 98 h 109"/>
                  <a:gd name="T34" fmla="*/ 0 w 60"/>
                  <a:gd name="T35" fmla="*/ 69 h 109"/>
                  <a:gd name="T36" fmla="*/ 8 w 60"/>
                  <a:gd name="T37" fmla="*/ 69 h 109"/>
                  <a:gd name="T38" fmla="*/ 27 w 60"/>
                  <a:gd name="T39" fmla="*/ 16 h 109"/>
                  <a:gd name="T40" fmla="*/ 10 w 60"/>
                  <a:gd name="T41" fmla="*/ 34 h 109"/>
                  <a:gd name="T42" fmla="*/ 27 w 60"/>
                  <a:gd name="T43" fmla="*/ 49 h 109"/>
                  <a:gd name="T44" fmla="*/ 27 w 60"/>
                  <a:gd name="T45" fmla="*/ 16 h 109"/>
                  <a:gd name="T46" fmla="*/ 32 w 60"/>
                  <a:gd name="T47" fmla="*/ 92 h 109"/>
                  <a:gd name="T48" fmla="*/ 52 w 60"/>
                  <a:gd name="T49" fmla="*/ 75 h 109"/>
                  <a:gd name="T50" fmla="*/ 32 w 60"/>
                  <a:gd name="T51" fmla="*/ 58 h 109"/>
                  <a:gd name="T52" fmla="*/ 32 w 60"/>
                  <a:gd name="T53" fmla="*/ 9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" h="109">
                    <a:moveTo>
                      <a:pt x="8" y="69"/>
                    </a:moveTo>
                    <a:cubicBezTo>
                      <a:pt x="8" y="83"/>
                      <a:pt x="15" y="91"/>
                      <a:pt x="27" y="92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14" y="54"/>
                      <a:pt x="2" y="50"/>
                      <a:pt x="2" y="33"/>
                    </a:cubicBezTo>
                    <a:cubicBezTo>
                      <a:pt x="2" y="18"/>
                      <a:pt x="13" y="9"/>
                      <a:pt x="27" y="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46" y="9"/>
                      <a:pt x="58" y="20"/>
                      <a:pt x="57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23"/>
                      <a:pt x="42" y="16"/>
                      <a:pt x="32" y="16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46" y="53"/>
                      <a:pt x="60" y="58"/>
                      <a:pt x="60" y="75"/>
                    </a:cubicBezTo>
                    <a:cubicBezTo>
                      <a:pt x="60" y="90"/>
                      <a:pt x="46" y="99"/>
                      <a:pt x="32" y="98"/>
                    </a:cubicBezTo>
                    <a:cubicBezTo>
                      <a:pt x="32" y="109"/>
                      <a:pt x="32" y="109"/>
                      <a:pt x="32" y="109"/>
                    </a:cubicBezTo>
                    <a:cubicBezTo>
                      <a:pt x="27" y="109"/>
                      <a:pt x="27" y="109"/>
                      <a:pt x="27" y="109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9" y="97"/>
                      <a:pt x="1" y="88"/>
                      <a:pt x="0" y="69"/>
                    </a:cubicBezTo>
                    <a:lnTo>
                      <a:pt x="8" y="69"/>
                    </a:lnTo>
                    <a:close/>
                    <a:moveTo>
                      <a:pt x="27" y="16"/>
                    </a:moveTo>
                    <a:cubicBezTo>
                      <a:pt x="18" y="16"/>
                      <a:pt x="10" y="21"/>
                      <a:pt x="10" y="34"/>
                    </a:cubicBezTo>
                    <a:cubicBezTo>
                      <a:pt x="10" y="45"/>
                      <a:pt x="18" y="47"/>
                      <a:pt x="27" y="49"/>
                    </a:cubicBezTo>
                    <a:lnTo>
                      <a:pt x="27" y="16"/>
                    </a:lnTo>
                    <a:close/>
                    <a:moveTo>
                      <a:pt x="32" y="92"/>
                    </a:moveTo>
                    <a:cubicBezTo>
                      <a:pt x="42" y="92"/>
                      <a:pt x="52" y="87"/>
                      <a:pt x="52" y="75"/>
                    </a:cubicBezTo>
                    <a:cubicBezTo>
                      <a:pt x="52" y="63"/>
                      <a:pt x="41" y="60"/>
                      <a:pt x="32" y="58"/>
                    </a:cubicBezTo>
                    <a:lnTo>
                      <a:pt x="32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6" name="Freeform 440"/>
              <p:cNvSpPr>
                <a:spLocks noEditPoints="1"/>
              </p:cNvSpPr>
              <p:nvPr/>
            </p:nvSpPr>
            <p:spPr bwMode="auto">
              <a:xfrm>
                <a:off x="8039100" y="2173288"/>
                <a:ext cx="185738" cy="276225"/>
              </a:xfrm>
              <a:custGeom>
                <a:avLst/>
                <a:gdLst>
                  <a:gd name="T0" fmla="*/ 10 w 58"/>
                  <a:gd name="T1" fmla="*/ 65 h 86"/>
                  <a:gd name="T2" fmla="*/ 27 w 58"/>
                  <a:gd name="T3" fmla="*/ 80 h 86"/>
                  <a:gd name="T4" fmla="*/ 50 w 58"/>
                  <a:gd name="T5" fmla="*/ 43 h 86"/>
                  <a:gd name="T6" fmla="*/ 50 w 58"/>
                  <a:gd name="T7" fmla="*/ 43 h 86"/>
                  <a:gd name="T8" fmla="*/ 28 w 58"/>
                  <a:gd name="T9" fmla="*/ 57 h 86"/>
                  <a:gd name="T10" fmla="*/ 0 w 58"/>
                  <a:gd name="T11" fmla="*/ 29 h 86"/>
                  <a:gd name="T12" fmla="*/ 29 w 58"/>
                  <a:gd name="T13" fmla="*/ 0 h 86"/>
                  <a:gd name="T14" fmla="*/ 58 w 58"/>
                  <a:gd name="T15" fmla="*/ 45 h 86"/>
                  <a:gd name="T16" fmla="*/ 28 w 58"/>
                  <a:gd name="T17" fmla="*/ 86 h 86"/>
                  <a:gd name="T18" fmla="*/ 2 w 58"/>
                  <a:gd name="T19" fmla="*/ 65 h 86"/>
                  <a:gd name="T20" fmla="*/ 10 w 58"/>
                  <a:gd name="T21" fmla="*/ 65 h 86"/>
                  <a:gd name="T22" fmla="*/ 49 w 58"/>
                  <a:gd name="T23" fmla="*/ 28 h 86"/>
                  <a:gd name="T24" fmla="*/ 28 w 58"/>
                  <a:gd name="T25" fmla="*/ 7 h 86"/>
                  <a:gd name="T26" fmla="*/ 8 w 58"/>
                  <a:gd name="T27" fmla="*/ 28 h 86"/>
                  <a:gd name="T28" fmla="*/ 28 w 58"/>
                  <a:gd name="T29" fmla="*/ 50 h 86"/>
                  <a:gd name="T30" fmla="*/ 49 w 58"/>
                  <a:gd name="T31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86">
                    <a:moveTo>
                      <a:pt x="10" y="65"/>
                    </a:moveTo>
                    <a:cubicBezTo>
                      <a:pt x="11" y="74"/>
                      <a:pt x="18" y="80"/>
                      <a:pt x="27" y="80"/>
                    </a:cubicBezTo>
                    <a:cubicBezTo>
                      <a:pt x="47" y="80"/>
                      <a:pt x="50" y="58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6" y="51"/>
                      <a:pt x="37" y="57"/>
                      <a:pt x="28" y="57"/>
                    </a:cubicBezTo>
                    <a:cubicBezTo>
                      <a:pt x="11" y="57"/>
                      <a:pt x="0" y="45"/>
                      <a:pt x="0" y="29"/>
                    </a:cubicBezTo>
                    <a:cubicBezTo>
                      <a:pt x="0" y="12"/>
                      <a:pt x="12" y="0"/>
                      <a:pt x="29" y="0"/>
                    </a:cubicBezTo>
                    <a:cubicBezTo>
                      <a:pt x="49" y="0"/>
                      <a:pt x="58" y="12"/>
                      <a:pt x="58" y="45"/>
                    </a:cubicBezTo>
                    <a:cubicBezTo>
                      <a:pt x="58" y="55"/>
                      <a:pt x="55" y="86"/>
                      <a:pt x="28" y="86"/>
                    </a:cubicBezTo>
                    <a:cubicBezTo>
                      <a:pt x="13" y="86"/>
                      <a:pt x="4" y="79"/>
                      <a:pt x="2" y="65"/>
                    </a:cubicBezTo>
                    <a:lnTo>
                      <a:pt x="10" y="65"/>
                    </a:lnTo>
                    <a:close/>
                    <a:moveTo>
                      <a:pt x="49" y="28"/>
                    </a:moveTo>
                    <a:cubicBezTo>
                      <a:pt x="49" y="16"/>
                      <a:pt x="42" y="7"/>
                      <a:pt x="28" y="7"/>
                    </a:cubicBezTo>
                    <a:cubicBezTo>
                      <a:pt x="16" y="7"/>
                      <a:pt x="8" y="16"/>
                      <a:pt x="8" y="28"/>
                    </a:cubicBezTo>
                    <a:cubicBezTo>
                      <a:pt x="8" y="40"/>
                      <a:pt x="15" y="50"/>
                      <a:pt x="28" y="50"/>
                    </a:cubicBezTo>
                    <a:cubicBezTo>
                      <a:pt x="41" y="50"/>
                      <a:pt x="49" y="40"/>
                      <a:pt x="4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7" name="Freeform 441"/>
              <p:cNvSpPr>
                <a:spLocks noEditPoints="1"/>
              </p:cNvSpPr>
              <p:nvPr/>
            </p:nvSpPr>
            <p:spPr bwMode="auto">
              <a:xfrm>
                <a:off x="8253413" y="2173288"/>
                <a:ext cx="185738" cy="276225"/>
              </a:xfrm>
              <a:custGeom>
                <a:avLst/>
                <a:gdLst>
                  <a:gd name="T0" fmla="*/ 41 w 58"/>
                  <a:gd name="T1" fmla="*/ 40 h 86"/>
                  <a:gd name="T2" fmla="*/ 41 w 58"/>
                  <a:gd name="T3" fmla="*/ 40 h 86"/>
                  <a:gd name="T4" fmla="*/ 58 w 58"/>
                  <a:gd name="T5" fmla="*/ 61 h 86"/>
                  <a:gd name="T6" fmla="*/ 29 w 58"/>
                  <a:gd name="T7" fmla="*/ 86 h 86"/>
                  <a:gd name="T8" fmla="*/ 0 w 58"/>
                  <a:gd name="T9" fmla="*/ 61 h 86"/>
                  <a:gd name="T10" fmla="*/ 17 w 58"/>
                  <a:gd name="T11" fmla="*/ 40 h 86"/>
                  <a:gd name="T12" fmla="*/ 17 w 58"/>
                  <a:gd name="T13" fmla="*/ 40 h 86"/>
                  <a:gd name="T14" fmla="*/ 3 w 58"/>
                  <a:gd name="T15" fmla="*/ 21 h 86"/>
                  <a:gd name="T16" fmla="*/ 29 w 58"/>
                  <a:gd name="T17" fmla="*/ 0 h 86"/>
                  <a:gd name="T18" fmla="*/ 54 w 58"/>
                  <a:gd name="T19" fmla="*/ 21 h 86"/>
                  <a:gd name="T20" fmla="*/ 41 w 58"/>
                  <a:gd name="T21" fmla="*/ 40 h 86"/>
                  <a:gd name="T22" fmla="*/ 50 w 58"/>
                  <a:gd name="T23" fmla="*/ 61 h 86"/>
                  <a:gd name="T24" fmla="*/ 29 w 58"/>
                  <a:gd name="T25" fmla="*/ 43 h 86"/>
                  <a:gd name="T26" fmla="*/ 8 w 58"/>
                  <a:gd name="T27" fmla="*/ 61 h 86"/>
                  <a:gd name="T28" fmla="*/ 29 w 58"/>
                  <a:gd name="T29" fmla="*/ 80 h 86"/>
                  <a:gd name="T30" fmla="*/ 50 w 58"/>
                  <a:gd name="T31" fmla="*/ 61 h 86"/>
                  <a:gd name="T32" fmla="*/ 47 w 58"/>
                  <a:gd name="T33" fmla="*/ 21 h 86"/>
                  <a:gd name="T34" fmla="*/ 29 w 58"/>
                  <a:gd name="T35" fmla="*/ 7 h 86"/>
                  <a:gd name="T36" fmla="*/ 11 w 58"/>
                  <a:gd name="T37" fmla="*/ 21 h 86"/>
                  <a:gd name="T38" fmla="*/ 29 w 58"/>
                  <a:gd name="T39" fmla="*/ 37 h 86"/>
                  <a:gd name="T40" fmla="*/ 47 w 58"/>
                  <a:gd name="T41" fmla="*/ 2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86"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51" y="42"/>
                      <a:pt x="58" y="50"/>
                      <a:pt x="58" y="61"/>
                    </a:cubicBezTo>
                    <a:cubicBezTo>
                      <a:pt x="58" y="78"/>
                      <a:pt x="45" y="86"/>
                      <a:pt x="29" y="86"/>
                    </a:cubicBezTo>
                    <a:cubicBezTo>
                      <a:pt x="13" y="86"/>
                      <a:pt x="0" y="78"/>
                      <a:pt x="0" y="61"/>
                    </a:cubicBezTo>
                    <a:cubicBezTo>
                      <a:pt x="0" y="50"/>
                      <a:pt x="7" y="42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8" y="37"/>
                      <a:pt x="3" y="30"/>
                      <a:pt x="3" y="21"/>
                    </a:cubicBezTo>
                    <a:cubicBezTo>
                      <a:pt x="3" y="7"/>
                      <a:pt x="16" y="0"/>
                      <a:pt x="29" y="0"/>
                    </a:cubicBezTo>
                    <a:cubicBezTo>
                      <a:pt x="41" y="0"/>
                      <a:pt x="54" y="7"/>
                      <a:pt x="54" y="21"/>
                    </a:cubicBezTo>
                    <a:cubicBezTo>
                      <a:pt x="54" y="30"/>
                      <a:pt x="49" y="37"/>
                      <a:pt x="41" y="40"/>
                    </a:cubicBezTo>
                    <a:close/>
                    <a:moveTo>
                      <a:pt x="50" y="61"/>
                    </a:moveTo>
                    <a:cubicBezTo>
                      <a:pt x="50" y="49"/>
                      <a:pt x="40" y="43"/>
                      <a:pt x="29" y="43"/>
                    </a:cubicBezTo>
                    <a:cubicBezTo>
                      <a:pt x="17" y="43"/>
                      <a:pt x="8" y="49"/>
                      <a:pt x="8" y="61"/>
                    </a:cubicBezTo>
                    <a:cubicBezTo>
                      <a:pt x="8" y="74"/>
                      <a:pt x="17" y="80"/>
                      <a:pt x="29" y="80"/>
                    </a:cubicBezTo>
                    <a:cubicBezTo>
                      <a:pt x="41" y="80"/>
                      <a:pt x="50" y="74"/>
                      <a:pt x="50" y="61"/>
                    </a:cubicBezTo>
                    <a:close/>
                    <a:moveTo>
                      <a:pt x="47" y="21"/>
                    </a:moveTo>
                    <a:cubicBezTo>
                      <a:pt x="47" y="12"/>
                      <a:pt x="39" y="7"/>
                      <a:pt x="29" y="7"/>
                    </a:cubicBezTo>
                    <a:cubicBezTo>
                      <a:pt x="20" y="7"/>
                      <a:pt x="11" y="12"/>
                      <a:pt x="11" y="21"/>
                    </a:cubicBezTo>
                    <a:cubicBezTo>
                      <a:pt x="11" y="32"/>
                      <a:pt x="20" y="37"/>
                      <a:pt x="29" y="37"/>
                    </a:cubicBezTo>
                    <a:cubicBezTo>
                      <a:pt x="38" y="37"/>
                      <a:pt x="47" y="32"/>
                      <a:pt x="47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8" name="Rectangle 442"/>
              <p:cNvSpPr>
                <a:spLocks noChangeArrowheads="1"/>
              </p:cNvSpPr>
              <p:nvPr/>
            </p:nvSpPr>
            <p:spPr bwMode="auto">
              <a:xfrm>
                <a:off x="8474075" y="2292350"/>
                <a:ext cx="20638" cy="254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9" name="Freeform 443"/>
              <p:cNvSpPr>
                <a:spLocks noEditPoints="1"/>
              </p:cNvSpPr>
              <p:nvPr/>
            </p:nvSpPr>
            <p:spPr bwMode="auto">
              <a:xfrm>
                <a:off x="8523288" y="2160588"/>
                <a:ext cx="107950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4 w 34"/>
                  <a:gd name="T11" fmla="*/ 25 h 50"/>
                  <a:gd name="T12" fmla="*/ 17 w 34"/>
                  <a:gd name="T13" fmla="*/ 46 h 50"/>
                  <a:gd name="T14" fmla="*/ 30 w 34"/>
                  <a:gd name="T15" fmla="*/ 25 h 50"/>
                  <a:gd name="T16" fmla="*/ 17 w 34"/>
                  <a:gd name="T17" fmla="*/ 3 h 50"/>
                  <a:gd name="T18" fmla="*/ 4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1" y="50"/>
                      <a:pt x="17" y="50"/>
                    </a:cubicBezTo>
                    <a:cubicBezTo>
                      <a:pt x="3" y="50"/>
                      <a:pt x="0" y="36"/>
                      <a:pt x="0" y="25"/>
                    </a:cubicBezTo>
                    <a:cubicBezTo>
                      <a:pt x="0" y="13"/>
                      <a:pt x="3" y="0"/>
                      <a:pt x="17" y="0"/>
                    </a:cubicBezTo>
                    <a:cubicBezTo>
                      <a:pt x="31" y="0"/>
                      <a:pt x="34" y="13"/>
                      <a:pt x="34" y="25"/>
                    </a:cubicBezTo>
                    <a:close/>
                    <a:moveTo>
                      <a:pt x="4" y="25"/>
                    </a:moveTo>
                    <a:cubicBezTo>
                      <a:pt x="4" y="33"/>
                      <a:pt x="6" y="46"/>
                      <a:pt x="17" y="46"/>
                    </a:cubicBezTo>
                    <a:cubicBezTo>
                      <a:pt x="28" y="46"/>
                      <a:pt x="30" y="33"/>
                      <a:pt x="30" y="25"/>
                    </a:cubicBezTo>
                    <a:cubicBezTo>
                      <a:pt x="30" y="16"/>
                      <a:pt x="28" y="3"/>
                      <a:pt x="17" y="3"/>
                    </a:cubicBezTo>
                    <a:cubicBezTo>
                      <a:pt x="6" y="3"/>
                      <a:pt x="4" y="16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0" name="Freeform 444"/>
              <p:cNvSpPr>
                <a:spLocks noEditPoints="1"/>
              </p:cNvSpPr>
              <p:nvPr/>
            </p:nvSpPr>
            <p:spPr bwMode="auto">
              <a:xfrm>
                <a:off x="8647113" y="2160588"/>
                <a:ext cx="109538" cy="160338"/>
              </a:xfrm>
              <a:custGeom>
                <a:avLst/>
                <a:gdLst>
                  <a:gd name="T0" fmla="*/ 34 w 34"/>
                  <a:gd name="T1" fmla="*/ 25 h 50"/>
                  <a:gd name="T2" fmla="*/ 17 w 34"/>
                  <a:gd name="T3" fmla="*/ 50 h 50"/>
                  <a:gd name="T4" fmla="*/ 0 w 34"/>
                  <a:gd name="T5" fmla="*/ 25 h 50"/>
                  <a:gd name="T6" fmla="*/ 17 w 34"/>
                  <a:gd name="T7" fmla="*/ 0 h 50"/>
                  <a:gd name="T8" fmla="*/ 34 w 34"/>
                  <a:gd name="T9" fmla="*/ 25 h 50"/>
                  <a:gd name="T10" fmla="*/ 4 w 34"/>
                  <a:gd name="T11" fmla="*/ 25 h 50"/>
                  <a:gd name="T12" fmla="*/ 17 w 34"/>
                  <a:gd name="T13" fmla="*/ 46 h 50"/>
                  <a:gd name="T14" fmla="*/ 29 w 34"/>
                  <a:gd name="T15" fmla="*/ 25 h 50"/>
                  <a:gd name="T16" fmla="*/ 17 w 34"/>
                  <a:gd name="T17" fmla="*/ 3 h 50"/>
                  <a:gd name="T18" fmla="*/ 4 w 34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50">
                    <a:moveTo>
                      <a:pt x="34" y="25"/>
                    </a:moveTo>
                    <a:cubicBezTo>
                      <a:pt x="34" y="36"/>
                      <a:pt x="31" y="50"/>
                      <a:pt x="17" y="50"/>
                    </a:cubicBezTo>
                    <a:cubicBezTo>
                      <a:pt x="3" y="50"/>
                      <a:pt x="0" y="36"/>
                      <a:pt x="0" y="25"/>
                    </a:cubicBezTo>
                    <a:cubicBezTo>
                      <a:pt x="0" y="13"/>
                      <a:pt x="3" y="0"/>
                      <a:pt x="17" y="0"/>
                    </a:cubicBezTo>
                    <a:cubicBezTo>
                      <a:pt x="31" y="0"/>
                      <a:pt x="34" y="13"/>
                      <a:pt x="34" y="25"/>
                    </a:cubicBezTo>
                    <a:close/>
                    <a:moveTo>
                      <a:pt x="4" y="25"/>
                    </a:moveTo>
                    <a:cubicBezTo>
                      <a:pt x="4" y="33"/>
                      <a:pt x="6" y="46"/>
                      <a:pt x="17" y="46"/>
                    </a:cubicBezTo>
                    <a:cubicBezTo>
                      <a:pt x="28" y="46"/>
                      <a:pt x="29" y="33"/>
                      <a:pt x="29" y="25"/>
                    </a:cubicBezTo>
                    <a:cubicBezTo>
                      <a:pt x="29" y="16"/>
                      <a:pt x="28" y="3"/>
                      <a:pt x="17" y="3"/>
                    </a:cubicBezTo>
                    <a:cubicBezTo>
                      <a:pt x="6" y="3"/>
                      <a:pt x="4" y="16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文本框 456"/>
              <p:cNvSpPr txBox="1"/>
              <p:nvPr/>
            </p:nvSpPr>
            <p:spPr>
              <a:xfrm>
                <a:off x="3557779" y="5449125"/>
                <a:ext cx="768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507587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标 题</a:t>
                </a:r>
                <a:endParaRPr lang="zh-CN" altLang="en-US" sz="2000" dirty="0">
                  <a:solidFill>
                    <a:srgbClr val="507587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  <p:sp>
            <p:nvSpPr>
              <p:cNvPr id="458" name="文本框 457"/>
              <p:cNvSpPr txBox="1"/>
              <p:nvPr/>
            </p:nvSpPr>
            <p:spPr>
              <a:xfrm>
                <a:off x="5697729" y="5449125"/>
                <a:ext cx="768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507587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标 题</a:t>
                </a:r>
                <a:endParaRPr lang="zh-CN" altLang="en-US" sz="2000" dirty="0">
                  <a:solidFill>
                    <a:srgbClr val="507587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  <p:sp>
            <p:nvSpPr>
              <p:cNvPr id="459" name="文本框 458"/>
              <p:cNvSpPr txBox="1"/>
              <p:nvPr/>
            </p:nvSpPr>
            <p:spPr>
              <a:xfrm>
                <a:off x="7837679" y="5449125"/>
                <a:ext cx="7681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507587"/>
                    </a:solidFill>
                    <a:latin typeface="方正细黑一简体" panose="02010601030101010101" pitchFamily="2" charset="-122"/>
                    <a:ea typeface="方正细黑一简体" panose="02010601030101010101" pitchFamily="2" charset="-122"/>
                  </a:rPr>
                  <a:t>标 题</a:t>
                </a:r>
                <a:endParaRPr lang="zh-CN" altLang="en-US" sz="2000" dirty="0">
                  <a:solidFill>
                    <a:srgbClr val="507587"/>
                  </a:solidFill>
                  <a:latin typeface="方正细黑一简体" panose="02010601030101010101" pitchFamily="2" charset="-122"/>
                  <a:ea typeface="方正细黑一简体" panose="02010601030101010101" pitchFamily="2" charset="-122"/>
                </a:endParaRPr>
              </a:p>
            </p:txBody>
          </p:sp>
        </p:grpSp>
      </p:grpSp>
      <p:pic>
        <p:nvPicPr>
          <p:cNvPr id="265" name="图片 2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266" name="文本框 265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33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"/>
            <a:ext cx="12192000" cy="6862163"/>
            <a:chOff x="0" y="-1"/>
            <a:chExt cx="12192000" cy="6862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12192000" cy="686216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426586" y="1355725"/>
              <a:ext cx="1314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 内 容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4931" y="494811"/>
            <a:ext cx="2917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未来，是互联网</a:t>
            </a:r>
            <a:r>
              <a:rPr lang="en-US" altLang="zh-CN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+</a:t>
            </a:r>
            <a:r>
              <a:rPr lang="zh-CN" altLang="en-US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的</a:t>
            </a:r>
            <a:r>
              <a:rPr lang="zh-CN" altLang="en-US" sz="2000" dirty="0" smtClean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时代</a:t>
            </a:r>
            <a:endParaRPr lang="zh-CN" altLang="en-US" sz="2000" dirty="0">
              <a:gradFill>
                <a:gsLst>
                  <a:gs pos="16000">
                    <a:schemeClr val="bg1">
                      <a:lumMod val="85000"/>
                    </a:schemeClr>
                  </a:gs>
                  <a:gs pos="33000">
                    <a:schemeClr val="tx2">
                      <a:lumMod val="60000"/>
                      <a:lumOff val="40000"/>
                    </a:schemeClr>
                  </a:gs>
                  <a:gs pos="54000">
                    <a:schemeClr val="accent6">
                      <a:lumMod val="60000"/>
                      <a:lumOff val="40000"/>
                    </a:schemeClr>
                  </a:gs>
                  <a:gs pos="89000">
                    <a:schemeClr val="bg1">
                      <a:lumMod val="85000"/>
                    </a:schemeClr>
                  </a:gs>
                  <a:gs pos="71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0"/>
              </a:gradFill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84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19250" y="877752"/>
            <a:ext cx="8572500" cy="6858000"/>
            <a:chOff x="1809750" y="0"/>
            <a:chExt cx="85725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-190500" y="1049202"/>
            <a:ext cx="4500563" cy="3600450"/>
            <a:chOff x="1809750" y="0"/>
            <a:chExt cx="85725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8131968" y="2554152"/>
            <a:ext cx="4500563" cy="3600450"/>
            <a:chOff x="1809750" y="0"/>
            <a:chExt cx="8572500" cy="6858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750" y="0"/>
              <a:ext cx="8572500" cy="685800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44931" y="494811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未来，是一个数据透明的时代</a:t>
            </a:r>
          </a:p>
        </p:txBody>
      </p:sp>
    </p:spTree>
    <p:extLst>
      <p:ext uri="{BB962C8B-B14F-4D97-AF65-F5344CB8AC3E}">
        <p14:creationId xmlns:p14="http://schemas.microsoft.com/office/powerpoint/2010/main" val="271604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985" y="1127975"/>
            <a:ext cx="5778530" cy="52116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99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40600" y="246744"/>
            <a:ext cx="11474824" cy="6858000"/>
            <a:chOff x="240600" y="246744"/>
            <a:chExt cx="11474824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00" y="246744"/>
              <a:ext cx="11474824" cy="685800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029765" y="197076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29765" y="2970894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29765" y="397101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29765" y="4971144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29990" y="2152165"/>
              <a:ext cx="800219" cy="295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29990" y="2710246"/>
              <a:ext cx="748923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29990" y="3268327"/>
              <a:ext cx="748923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29990" y="3826408"/>
              <a:ext cx="748923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29990" y="4384489"/>
              <a:ext cx="748923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9990" y="4942569"/>
              <a:ext cx="748923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19380" y="2152165"/>
              <a:ext cx="800219" cy="295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571780" y="2710246"/>
              <a:ext cx="36420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571780" y="3268327"/>
              <a:ext cx="36420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571780" y="3826408"/>
              <a:ext cx="364202" cy="2951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571780" y="4384489"/>
              <a:ext cx="36420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71780" y="4942569"/>
              <a:ext cx="36420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895505" y="5580744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90605" y="5580744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685705" y="5580744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717757" y="5580744"/>
              <a:ext cx="415498" cy="258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36304" y="1451954"/>
              <a:ext cx="10695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大标题</a:t>
              </a:r>
              <a:endParaRPr lang="en-US" altLang="zh-CN" sz="2000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5" y="416087"/>
            <a:ext cx="1909632" cy="48213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18220" y="416087"/>
            <a:ext cx="166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图表信息</a:t>
            </a:r>
            <a:endParaRPr lang="zh-CN" altLang="en-US" sz="24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4931" y="494811"/>
            <a:ext cx="50577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33000">
                      <a:schemeClr val="tx2">
                        <a:lumMod val="60000"/>
                        <a:lumOff val="40000"/>
                      </a:schemeClr>
                    </a:gs>
                    <a:gs pos="54000">
                      <a:schemeClr val="accent6">
                        <a:lumMod val="60000"/>
                        <a:lumOff val="40000"/>
                      </a:schemeClr>
                    </a:gs>
                    <a:gs pos="89000">
                      <a:schemeClr val="bg1">
                        <a:lumMod val="85000"/>
                      </a:schemeClr>
                    </a:gs>
                    <a:gs pos="71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0"/>
                </a:gradFill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大数据透明时代，让你成为未来的拉普拉斯</a:t>
            </a:r>
          </a:p>
        </p:txBody>
      </p:sp>
    </p:spTree>
    <p:extLst>
      <p:ext uri="{BB962C8B-B14F-4D97-AF65-F5344CB8AC3E}">
        <p14:creationId xmlns:p14="http://schemas.microsoft.com/office/powerpoint/2010/main" val="3916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469</Words>
  <Application>Microsoft Office PowerPoint</Application>
  <PresentationFormat>自定义</PresentationFormat>
  <Paragraphs>120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站酷高端黑</vt:lpstr>
      <vt:lpstr>Calibri</vt:lpstr>
      <vt:lpstr>微软雅黑</vt:lpstr>
      <vt:lpstr>方正细黑一简体</vt:lpstr>
      <vt:lpstr>张海山锐谐体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25</cp:revision>
  <dcterms:created xsi:type="dcterms:W3CDTF">2015-04-30T04:02:31Z</dcterms:created>
  <dcterms:modified xsi:type="dcterms:W3CDTF">2015-07-12T11:03:31Z</dcterms:modified>
</cp:coreProperties>
</file>