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userDrawn="1">
          <p15:clr>
            <a:srgbClr val="A4A3A4"/>
          </p15:clr>
        </p15:guide>
        <p15:guide id="4" pos="76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401"/>
    <a:srgbClr val="D30447"/>
    <a:srgbClr val="D8475C"/>
    <a:srgbClr val="352667"/>
    <a:srgbClr val="765CCA"/>
    <a:srgbClr val="AE6F2E"/>
    <a:srgbClr val="CD883C"/>
    <a:srgbClr val="D58D3F"/>
    <a:srgbClr val="FEE004"/>
    <a:srgbClr val="6953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66" autoAdjust="0"/>
    <p:restoredTop sz="94660"/>
  </p:normalViewPr>
  <p:slideViewPr>
    <p:cSldViewPr snapToGrid="0">
      <p:cViewPr varScale="1">
        <p:scale>
          <a:sx n="86" d="100"/>
          <a:sy n="86" d="100"/>
        </p:scale>
        <p:origin x="864" y="90"/>
      </p:cViewPr>
      <p:guideLst>
        <p:guide orient="horz" pos="2160"/>
        <p:guide pos="3840"/>
        <p:guide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29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27BCC-4D93-485A-8105-E0D3A4380817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495D8-2D4D-4B75-94B5-D938298726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063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27BCC-4D93-485A-8105-E0D3A4380817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495D8-2D4D-4B75-94B5-D938298726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017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27BCC-4D93-485A-8105-E0D3A4380817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495D8-2D4D-4B75-94B5-D938298726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710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27BCC-4D93-485A-8105-E0D3A4380817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495D8-2D4D-4B75-94B5-D938298726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8495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27BCC-4D93-485A-8105-E0D3A4380817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495D8-2D4D-4B75-94B5-D938298726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828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27BCC-4D93-485A-8105-E0D3A4380817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495D8-2D4D-4B75-94B5-D938298726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176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27BCC-4D93-485A-8105-E0D3A4380817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495D8-2D4D-4B75-94B5-D938298726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9146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27BCC-4D93-485A-8105-E0D3A4380817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495D8-2D4D-4B75-94B5-D938298726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0934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27BCC-4D93-485A-8105-E0D3A4380817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495D8-2D4D-4B75-94B5-D938298726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845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27BCC-4D93-485A-8105-E0D3A4380817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495D8-2D4D-4B75-94B5-D938298726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806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27BCC-4D93-485A-8105-E0D3A4380817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495D8-2D4D-4B75-94B5-D938298726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008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27BCC-4D93-485A-8105-E0D3A4380817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7495D8-2D4D-4B75-94B5-D938298726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309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7" Type="http://schemas.openxmlformats.org/officeDocument/2006/relationships/image" Target="../media/image1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emf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713353" y="-4357431"/>
            <a:ext cx="8763126" cy="8763126"/>
            <a:chOff x="1694303" y="-4334113"/>
            <a:chExt cx="8763126" cy="8763126"/>
          </a:xfrm>
        </p:grpSpPr>
        <p:grpSp>
          <p:nvGrpSpPr>
            <p:cNvPr id="144" name="组合 143"/>
            <p:cNvGrpSpPr/>
            <p:nvPr/>
          </p:nvGrpSpPr>
          <p:grpSpPr>
            <a:xfrm rot="-3857143">
              <a:off x="1694303" y="-169949"/>
              <a:ext cx="8763126" cy="434798"/>
              <a:chOff x="-2008285" y="1359172"/>
              <a:chExt cx="8763126" cy="434798"/>
            </a:xfrm>
          </p:grpSpPr>
          <p:sp>
            <p:nvSpPr>
              <p:cNvPr id="145" name="矩形 53"/>
              <p:cNvSpPr/>
              <p:nvPr/>
            </p:nvSpPr>
            <p:spPr>
              <a:xfrm rot="5400000">
                <a:off x="14037" y="-663150"/>
                <a:ext cx="434576" cy="4479219"/>
              </a:xfrm>
              <a:custGeom>
                <a:avLst/>
                <a:gdLst>
                  <a:gd name="connsiteX0" fmla="*/ 0 w 159167"/>
                  <a:gd name="connsiteY0" fmla="*/ 0 h 4479219"/>
                  <a:gd name="connsiteX1" fmla="*/ 15916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0 w 159167"/>
                  <a:gd name="connsiteY0" fmla="*/ 0 h 4479219"/>
                  <a:gd name="connsiteX1" fmla="*/ 10582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144780 w 303947"/>
                  <a:gd name="connsiteY0" fmla="*/ 0 h 4479219"/>
                  <a:gd name="connsiteX1" fmla="*/ 250607 w 303947"/>
                  <a:gd name="connsiteY1" fmla="*/ 0 h 4479219"/>
                  <a:gd name="connsiteX2" fmla="*/ 303947 w 303947"/>
                  <a:gd name="connsiteY2" fmla="*/ 4479219 h 4479219"/>
                  <a:gd name="connsiteX3" fmla="*/ 0 w 303947"/>
                  <a:gd name="connsiteY3" fmla="*/ 4479219 h 4479219"/>
                  <a:gd name="connsiteX4" fmla="*/ 144780 w 303947"/>
                  <a:gd name="connsiteY4" fmla="*/ 0 h 4479219"/>
                  <a:gd name="connsiteX0" fmla="*/ 144780 w 391033"/>
                  <a:gd name="connsiteY0" fmla="*/ 0 h 4479219"/>
                  <a:gd name="connsiteX1" fmla="*/ 250607 w 391033"/>
                  <a:gd name="connsiteY1" fmla="*/ 0 h 4479219"/>
                  <a:gd name="connsiteX2" fmla="*/ 391033 w 391033"/>
                  <a:gd name="connsiteY2" fmla="*/ 4479219 h 4479219"/>
                  <a:gd name="connsiteX3" fmla="*/ 0 w 391033"/>
                  <a:gd name="connsiteY3" fmla="*/ 4479219 h 4479219"/>
                  <a:gd name="connsiteX4" fmla="*/ 144780 w 391033"/>
                  <a:gd name="connsiteY4" fmla="*/ 0 h 4479219"/>
                  <a:gd name="connsiteX0" fmla="*/ 188323 w 434576"/>
                  <a:gd name="connsiteY0" fmla="*/ 0 h 4479219"/>
                  <a:gd name="connsiteX1" fmla="*/ 294150 w 434576"/>
                  <a:gd name="connsiteY1" fmla="*/ 0 h 4479219"/>
                  <a:gd name="connsiteX2" fmla="*/ 434576 w 434576"/>
                  <a:gd name="connsiteY2" fmla="*/ 4479219 h 4479219"/>
                  <a:gd name="connsiteX3" fmla="*/ 0 w 434576"/>
                  <a:gd name="connsiteY3" fmla="*/ 4479219 h 4479219"/>
                  <a:gd name="connsiteX4" fmla="*/ 188323 w 434576"/>
                  <a:gd name="connsiteY4" fmla="*/ 0 h 4479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4576" h="4479219">
                    <a:moveTo>
                      <a:pt x="188323" y="0"/>
                    </a:moveTo>
                    <a:lnTo>
                      <a:pt x="294150" y="0"/>
                    </a:lnTo>
                    <a:lnTo>
                      <a:pt x="434576" y="4479219"/>
                    </a:lnTo>
                    <a:lnTo>
                      <a:pt x="0" y="4479219"/>
                    </a:lnTo>
                    <a:lnTo>
                      <a:pt x="18832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6000">
                    <a:srgbClr val="FFFFFF">
                      <a:alpha val="16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矩形 53"/>
              <p:cNvSpPr/>
              <p:nvPr/>
            </p:nvSpPr>
            <p:spPr>
              <a:xfrm rot="16200000" flipH="1">
                <a:off x="4297944" y="-662928"/>
                <a:ext cx="434576" cy="4479219"/>
              </a:xfrm>
              <a:custGeom>
                <a:avLst/>
                <a:gdLst>
                  <a:gd name="connsiteX0" fmla="*/ 0 w 159167"/>
                  <a:gd name="connsiteY0" fmla="*/ 0 h 4479219"/>
                  <a:gd name="connsiteX1" fmla="*/ 15916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0 w 159167"/>
                  <a:gd name="connsiteY0" fmla="*/ 0 h 4479219"/>
                  <a:gd name="connsiteX1" fmla="*/ 10582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144780 w 303947"/>
                  <a:gd name="connsiteY0" fmla="*/ 0 h 4479219"/>
                  <a:gd name="connsiteX1" fmla="*/ 250607 w 303947"/>
                  <a:gd name="connsiteY1" fmla="*/ 0 h 4479219"/>
                  <a:gd name="connsiteX2" fmla="*/ 303947 w 303947"/>
                  <a:gd name="connsiteY2" fmla="*/ 4479219 h 4479219"/>
                  <a:gd name="connsiteX3" fmla="*/ 0 w 303947"/>
                  <a:gd name="connsiteY3" fmla="*/ 4479219 h 4479219"/>
                  <a:gd name="connsiteX4" fmla="*/ 144780 w 303947"/>
                  <a:gd name="connsiteY4" fmla="*/ 0 h 4479219"/>
                  <a:gd name="connsiteX0" fmla="*/ 144780 w 391033"/>
                  <a:gd name="connsiteY0" fmla="*/ 0 h 4479219"/>
                  <a:gd name="connsiteX1" fmla="*/ 250607 w 391033"/>
                  <a:gd name="connsiteY1" fmla="*/ 0 h 4479219"/>
                  <a:gd name="connsiteX2" fmla="*/ 391033 w 391033"/>
                  <a:gd name="connsiteY2" fmla="*/ 4479219 h 4479219"/>
                  <a:gd name="connsiteX3" fmla="*/ 0 w 391033"/>
                  <a:gd name="connsiteY3" fmla="*/ 4479219 h 4479219"/>
                  <a:gd name="connsiteX4" fmla="*/ 144780 w 391033"/>
                  <a:gd name="connsiteY4" fmla="*/ 0 h 4479219"/>
                  <a:gd name="connsiteX0" fmla="*/ 188323 w 434576"/>
                  <a:gd name="connsiteY0" fmla="*/ 0 h 4479219"/>
                  <a:gd name="connsiteX1" fmla="*/ 294150 w 434576"/>
                  <a:gd name="connsiteY1" fmla="*/ 0 h 4479219"/>
                  <a:gd name="connsiteX2" fmla="*/ 434576 w 434576"/>
                  <a:gd name="connsiteY2" fmla="*/ 4479219 h 4479219"/>
                  <a:gd name="connsiteX3" fmla="*/ 0 w 434576"/>
                  <a:gd name="connsiteY3" fmla="*/ 4479219 h 4479219"/>
                  <a:gd name="connsiteX4" fmla="*/ 188323 w 434576"/>
                  <a:gd name="connsiteY4" fmla="*/ 0 h 4479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4576" h="4479219">
                    <a:moveTo>
                      <a:pt x="188323" y="0"/>
                    </a:moveTo>
                    <a:lnTo>
                      <a:pt x="294150" y="0"/>
                    </a:lnTo>
                    <a:lnTo>
                      <a:pt x="434576" y="4479219"/>
                    </a:lnTo>
                    <a:lnTo>
                      <a:pt x="0" y="4479219"/>
                    </a:lnTo>
                    <a:lnTo>
                      <a:pt x="18832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6000">
                    <a:srgbClr val="FFFFFF">
                      <a:alpha val="16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3" name="组合 152"/>
            <p:cNvGrpSpPr/>
            <p:nvPr/>
          </p:nvGrpSpPr>
          <p:grpSpPr>
            <a:xfrm rot="771428">
              <a:off x="1694303" y="-169949"/>
              <a:ext cx="8763126" cy="434798"/>
              <a:chOff x="-2008285" y="1359172"/>
              <a:chExt cx="8763126" cy="434798"/>
            </a:xfrm>
          </p:grpSpPr>
          <p:sp>
            <p:nvSpPr>
              <p:cNvPr id="154" name="矩形 53"/>
              <p:cNvSpPr/>
              <p:nvPr/>
            </p:nvSpPr>
            <p:spPr>
              <a:xfrm rot="5400000">
                <a:off x="14037" y="-663150"/>
                <a:ext cx="434576" cy="4479219"/>
              </a:xfrm>
              <a:custGeom>
                <a:avLst/>
                <a:gdLst>
                  <a:gd name="connsiteX0" fmla="*/ 0 w 159167"/>
                  <a:gd name="connsiteY0" fmla="*/ 0 h 4479219"/>
                  <a:gd name="connsiteX1" fmla="*/ 15916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0 w 159167"/>
                  <a:gd name="connsiteY0" fmla="*/ 0 h 4479219"/>
                  <a:gd name="connsiteX1" fmla="*/ 10582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144780 w 303947"/>
                  <a:gd name="connsiteY0" fmla="*/ 0 h 4479219"/>
                  <a:gd name="connsiteX1" fmla="*/ 250607 w 303947"/>
                  <a:gd name="connsiteY1" fmla="*/ 0 h 4479219"/>
                  <a:gd name="connsiteX2" fmla="*/ 303947 w 303947"/>
                  <a:gd name="connsiteY2" fmla="*/ 4479219 h 4479219"/>
                  <a:gd name="connsiteX3" fmla="*/ 0 w 303947"/>
                  <a:gd name="connsiteY3" fmla="*/ 4479219 h 4479219"/>
                  <a:gd name="connsiteX4" fmla="*/ 144780 w 303947"/>
                  <a:gd name="connsiteY4" fmla="*/ 0 h 4479219"/>
                  <a:gd name="connsiteX0" fmla="*/ 144780 w 391033"/>
                  <a:gd name="connsiteY0" fmla="*/ 0 h 4479219"/>
                  <a:gd name="connsiteX1" fmla="*/ 250607 w 391033"/>
                  <a:gd name="connsiteY1" fmla="*/ 0 h 4479219"/>
                  <a:gd name="connsiteX2" fmla="*/ 391033 w 391033"/>
                  <a:gd name="connsiteY2" fmla="*/ 4479219 h 4479219"/>
                  <a:gd name="connsiteX3" fmla="*/ 0 w 391033"/>
                  <a:gd name="connsiteY3" fmla="*/ 4479219 h 4479219"/>
                  <a:gd name="connsiteX4" fmla="*/ 144780 w 391033"/>
                  <a:gd name="connsiteY4" fmla="*/ 0 h 4479219"/>
                  <a:gd name="connsiteX0" fmla="*/ 188323 w 434576"/>
                  <a:gd name="connsiteY0" fmla="*/ 0 h 4479219"/>
                  <a:gd name="connsiteX1" fmla="*/ 294150 w 434576"/>
                  <a:gd name="connsiteY1" fmla="*/ 0 h 4479219"/>
                  <a:gd name="connsiteX2" fmla="*/ 434576 w 434576"/>
                  <a:gd name="connsiteY2" fmla="*/ 4479219 h 4479219"/>
                  <a:gd name="connsiteX3" fmla="*/ 0 w 434576"/>
                  <a:gd name="connsiteY3" fmla="*/ 4479219 h 4479219"/>
                  <a:gd name="connsiteX4" fmla="*/ 188323 w 434576"/>
                  <a:gd name="connsiteY4" fmla="*/ 0 h 4479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4576" h="4479219">
                    <a:moveTo>
                      <a:pt x="188323" y="0"/>
                    </a:moveTo>
                    <a:lnTo>
                      <a:pt x="294150" y="0"/>
                    </a:lnTo>
                    <a:lnTo>
                      <a:pt x="434576" y="4479219"/>
                    </a:lnTo>
                    <a:lnTo>
                      <a:pt x="0" y="4479219"/>
                    </a:lnTo>
                    <a:lnTo>
                      <a:pt x="18832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6000">
                    <a:srgbClr val="FFFFFF">
                      <a:alpha val="16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5" name="矩形 53"/>
              <p:cNvSpPr/>
              <p:nvPr/>
            </p:nvSpPr>
            <p:spPr>
              <a:xfrm rot="16200000" flipH="1">
                <a:off x="4297944" y="-662928"/>
                <a:ext cx="434576" cy="4479219"/>
              </a:xfrm>
              <a:custGeom>
                <a:avLst/>
                <a:gdLst>
                  <a:gd name="connsiteX0" fmla="*/ 0 w 159167"/>
                  <a:gd name="connsiteY0" fmla="*/ 0 h 4479219"/>
                  <a:gd name="connsiteX1" fmla="*/ 15916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0 w 159167"/>
                  <a:gd name="connsiteY0" fmla="*/ 0 h 4479219"/>
                  <a:gd name="connsiteX1" fmla="*/ 10582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144780 w 303947"/>
                  <a:gd name="connsiteY0" fmla="*/ 0 h 4479219"/>
                  <a:gd name="connsiteX1" fmla="*/ 250607 w 303947"/>
                  <a:gd name="connsiteY1" fmla="*/ 0 h 4479219"/>
                  <a:gd name="connsiteX2" fmla="*/ 303947 w 303947"/>
                  <a:gd name="connsiteY2" fmla="*/ 4479219 h 4479219"/>
                  <a:gd name="connsiteX3" fmla="*/ 0 w 303947"/>
                  <a:gd name="connsiteY3" fmla="*/ 4479219 h 4479219"/>
                  <a:gd name="connsiteX4" fmla="*/ 144780 w 303947"/>
                  <a:gd name="connsiteY4" fmla="*/ 0 h 4479219"/>
                  <a:gd name="connsiteX0" fmla="*/ 144780 w 391033"/>
                  <a:gd name="connsiteY0" fmla="*/ 0 h 4479219"/>
                  <a:gd name="connsiteX1" fmla="*/ 250607 w 391033"/>
                  <a:gd name="connsiteY1" fmla="*/ 0 h 4479219"/>
                  <a:gd name="connsiteX2" fmla="*/ 391033 w 391033"/>
                  <a:gd name="connsiteY2" fmla="*/ 4479219 h 4479219"/>
                  <a:gd name="connsiteX3" fmla="*/ 0 w 391033"/>
                  <a:gd name="connsiteY3" fmla="*/ 4479219 h 4479219"/>
                  <a:gd name="connsiteX4" fmla="*/ 144780 w 391033"/>
                  <a:gd name="connsiteY4" fmla="*/ 0 h 4479219"/>
                  <a:gd name="connsiteX0" fmla="*/ 188323 w 434576"/>
                  <a:gd name="connsiteY0" fmla="*/ 0 h 4479219"/>
                  <a:gd name="connsiteX1" fmla="*/ 294150 w 434576"/>
                  <a:gd name="connsiteY1" fmla="*/ 0 h 4479219"/>
                  <a:gd name="connsiteX2" fmla="*/ 434576 w 434576"/>
                  <a:gd name="connsiteY2" fmla="*/ 4479219 h 4479219"/>
                  <a:gd name="connsiteX3" fmla="*/ 0 w 434576"/>
                  <a:gd name="connsiteY3" fmla="*/ 4479219 h 4479219"/>
                  <a:gd name="connsiteX4" fmla="*/ 188323 w 434576"/>
                  <a:gd name="connsiteY4" fmla="*/ 0 h 4479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4576" h="4479219">
                    <a:moveTo>
                      <a:pt x="188323" y="0"/>
                    </a:moveTo>
                    <a:lnTo>
                      <a:pt x="294150" y="0"/>
                    </a:lnTo>
                    <a:lnTo>
                      <a:pt x="434576" y="4479219"/>
                    </a:lnTo>
                    <a:lnTo>
                      <a:pt x="0" y="4479219"/>
                    </a:lnTo>
                    <a:lnTo>
                      <a:pt x="18832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6000">
                    <a:srgbClr val="FFFFFF">
                      <a:alpha val="16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6" name="组合 165"/>
            <p:cNvGrpSpPr/>
            <p:nvPr/>
          </p:nvGrpSpPr>
          <p:grpSpPr>
            <a:xfrm rot="5400000">
              <a:off x="1694303" y="-169949"/>
              <a:ext cx="8763126" cy="434798"/>
              <a:chOff x="-2008285" y="1359172"/>
              <a:chExt cx="8763126" cy="434798"/>
            </a:xfrm>
          </p:grpSpPr>
          <p:sp>
            <p:nvSpPr>
              <p:cNvPr id="167" name="矩形 53"/>
              <p:cNvSpPr/>
              <p:nvPr/>
            </p:nvSpPr>
            <p:spPr>
              <a:xfrm rot="5400000">
                <a:off x="14037" y="-663150"/>
                <a:ext cx="434576" cy="4479219"/>
              </a:xfrm>
              <a:custGeom>
                <a:avLst/>
                <a:gdLst>
                  <a:gd name="connsiteX0" fmla="*/ 0 w 159167"/>
                  <a:gd name="connsiteY0" fmla="*/ 0 h 4479219"/>
                  <a:gd name="connsiteX1" fmla="*/ 15916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0 w 159167"/>
                  <a:gd name="connsiteY0" fmla="*/ 0 h 4479219"/>
                  <a:gd name="connsiteX1" fmla="*/ 10582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144780 w 303947"/>
                  <a:gd name="connsiteY0" fmla="*/ 0 h 4479219"/>
                  <a:gd name="connsiteX1" fmla="*/ 250607 w 303947"/>
                  <a:gd name="connsiteY1" fmla="*/ 0 h 4479219"/>
                  <a:gd name="connsiteX2" fmla="*/ 303947 w 303947"/>
                  <a:gd name="connsiteY2" fmla="*/ 4479219 h 4479219"/>
                  <a:gd name="connsiteX3" fmla="*/ 0 w 303947"/>
                  <a:gd name="connsiteY3" fmla="*/ 4479219 h 4479219"/>
                  <a:gd name="connsiteX4" fmla="*/ 144780 w 303947"/>
                  <a:gd name="connsiteY4" fmla="*/ 0 h 4479219"/>
                  <a:gd name="connsiteX0" fmla="*/ 144780 w 391033"/>
                  <a:gd name="connsiteY0" fmla="*/ 0 h 4479219"/>
                  <a:gd name="connsiteX1" fmla="*/ 250607 w 391033"/>
                  <a:gd name="connsiteY1" fmla="*/ 0 h 4479219"/>
                  <a:gd name="connsiteX2" fmla="*/ 391033 w 391033"/>
                  <a:gd name="connsiteY2" fmla="*/ 4479219 h 4479219"/>
                  <a:gd name="connsiteX3" fmla="*/ 0 w 391033"/>
                  <a:gd name="connsiteY3" fmla="*/ 4479219 h 4479219"/>
                  <a:gd name="connsiteX4" fmla="*/ 144780 w 391033"/>
                  <a:gd name="connsiteY4" fmla="*/ 0 h 4479219"/>
                  <a:gd name="connsiteX0" fmla="*/ 188323 w 434576"/>
                  <a:gd name="connsiteY0" fmla="*/ 0 h 4479219"/>
                  <a:gd name="connsiteX1" fmla="*/ 294150 w 434576"/>
                  <a:gd name="connsiteY1" fmla="*/ 0 h 4479219"/>
                  <a:gd name="connsiteX2" fmla="*/ 434576 w 434576"/>
                  <a:gd name="connsiteY2" fmla="*/ 4479219 h 4479219"/>
                  <a:gd name="connsiteX3" fmla="*/ 0 w 434576"/>
                  <a:gd name="connsiteY3" fmla="*/ 4479219 h 4479219"/>
                  <a:gd name="connsiteX4" fmla="*/ 188323 w 434576"/>
                  <a:gd name="connsiteY4" fmla="*/ 0 h 4479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4576" h="4479219">
                    <a:moveTo>
                      <a:pt x="188323" y="0"/>
                    </a:moveTo>
                    <a:lnTo>
                      <a:pt x="294150" y="0"/>
                    </a:lnTo>
                    <a:lnTo>
                      <a:pt x="434576" y="4479219"/>
                    </a:lnTo>
                    <a:lnTo>
                      <a:pt x="0" y="4479219"/>
                    </a:lnTo>
                    <a:lnTo>
                      <a:pt x="18832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6000">
                    <a:srgbClr val="FFFFFF">
                      <a:alpha val="16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8" name="矩形 53"/>
              <p:cNvSpPr/>
              <p:nvPr/>
            </p:nvSpPr>
            <p:spPr>
              <a:xfrm rot="16200000" flipH="1">
                <a:off x="4297944" y="-662928"/>
                <a:ext cx="434576" cy="4479219"/>
              </a:xfrm>
              <a:custGeom>
                <a:avLst/>
                <a:gdLst>
                  <a:gd name="connsiteX0" fmla="*/ 0 w 159167"/>
                  <a:gd name="connsiteY0" fmla="*/ 0 h 4479219"/>
                  <a:gd name="connsiteX1" fmla="*/ 15916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0 w 159167"/>
                  <a:gd name="connsiteY0" fmla="*/ 0 h 4479219"/>
                  <a:gd name="connsiteX1" fmla="*/ 10582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144780 w 303947"/>
                  <a:gd name="connsiteY0" fmla="*/ 0 h 4479219"/>
                  <a:gd name="connsiteX1" fmla="*/ 250607 w 303947"/>
                  <a:gd name="connsiteY1" fmla="*/ 0 h 4479219"/>
                  <a:gd name="connsiteX2" fmla="*/ 303947 w 303947"/>
                  <a:gd name="connsiteY2" fmla="*/ 4479219 h 4479219"/>
                  <a:gd name="connsiteX3" fmla="*/ 0 w 303947"/>
                  <a:gd name="connsiteY3" fmla="*/ 4479219 h 4479219"/>
                  <a:gd name="connsiteX4" fmla="*/ 144780 w 303947"/>
                  <a:gd name="connsiteY4" fmla="*/ 0 h 4479219"/>
                  <a:gd name="connsiteX0" fmla="*/ 144780 w 391033"/>
                  <a:gd name="connsiteY0" fmla="*/ 0 h 4479219"/>
                  <a:gd name="connsiteX1" fmla="*/ 250607 w 391033"/>
                  <a:gd name="connsiteY1" fmla="*/ 0 h 4479219"/>
                  <a:gd name="connsiteX2" fmla="*/ 391033 w 391033"/>
                  <a:gd name="connsiteY2" fmla="*/ 4479219 h 4479219"/>
                  <a:gd name="connsiteX3" fmla="*/ 0 w 391033"/>
                  <a:gd name="connsiteY3" fmla="*/ 4479219 h 4479219"/>
                  <a:gd name="connsiteX4" fmla="*/ 144780 w 391033"/>
                  <a:gd name="connsiteY4" fmla="*/ 0 h 4479219"/>
                  <a:gd name="connsiteX0" fmla="*/ 188323 w 434576"/>
                  <a:gd name="connsiteY0" fmla="*/ 0 h 4479219"/>
                  <a:gd name="connsiteX1" fmla="*/ 294150 w 434576"/>
                  <a:gd name="connsiteY1" fmla="*/ 0 h 4479219"/>
                  <a:gd name="connsiteX2" fmla="*/ 434576 w 434576"/>
                  <a:gd name="connsiteY2" fmla="*/ 4479219 h 4479219"/>
                  <a:gd name="connsiteX3" fmla="*/ 0 w 434576"/>
                  <a:gd name="connsiteY3" fmla="*/ 4479219 h 4479219"/>
                  <a:gd name="connsiteX4" fmla="*/ 188323 w 434576"/>
                  <a:gd name="connsiteY4" fmla="*/ 0 h 4479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4576" h="4479219">
                    <a:moveTo>
                      <a:pt x="188323" y="0"/>
                    </a:moveTo>
                    <a:lnTo>
                      <a:pt x="294150" y="0"/>
                    </a:lnTo>
                    <a:lnTo>
                      <a:pt x="434576" y="4479219"/>
                    </a:lnTo>
                    <a:lnTo>
                      <a:pt x="0" y="4479219"/>
                    </a:lnTo>
                    <a:lnTo>
                      <a:pt x="18832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6000">
                    <a:srgbClr val="FFFFFF">
                      <a:alpha val="16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0" name="组合 179"/>
            <p:cNvGrpSpPr/>
            <p:nvPr/>
          </p:nvGrpSpPr>
          <p:grpSpPr>
            <a:xfrm rot="8485714">
              <a:off x="1694303" y="-169949"/>
              <a:ext cx="8763126" cy="434798"/>
              <a:chOff x="-2008285" y="1359172"/>
              <a:chExt cx="8763126" cy="434798"/>
            </a:xfrm>
          </p:grpSpPr>
          <p:sp>
            <p:nvSpPr>
              <p:cNvPr id="182" name="矩形 53"/>
              <p:cNvSpPr/>
              <p:nvPr/>
            </p:nvSpPr>
            <p:spPr>
              <a:xfrm rot="5400000">
                <a:off x="14037" y="-663150"/>
                <a:ext cx="434576" cy="4479219"/>
              </a:xfrm>
              <a:custGeom>
                <a:avLst/>
                <a:gdLst>
                  <a:gd name="connsiteX0" fmla="*/ 0 w 159167"/>
                  <a:gd name="connsiteY0" fmla="*/ 0 h 4479219"/>
                  <a:gd name="connsiteX1" fmla="*/ 15916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0 w 159167"/>
                  <a:gd name="connsiteY0" fmla="*/ 0 h 4479219"/>
                  <a:gd name="connsiteX1" fmla="*/ 10582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144780 w 303947"/>
                  <a:gd name="connsiteY0" fmla="*/ 0 h 4479219"/>
                  <a:gd name="connsiteX1" fmla="*/ 250607 w 303947"/>
                  <a:gd name="connsiteY1" fmla="*/ 0 h 4479219"/>
                  <a:gd name="connsiteX2" fmla="*/ 303947 w 303947"/>
                  <a:gd name="connsiteY2" fmla="*/ 4479219 h 4479219"/>
                  <a:gd name="connsiteX3" fmla="*/ 0 w 303947"/>
                  <a:gd name="connsiteY3" fmla="*/ 4479219 h 4479219"/>
                  <a:gd name="connsiteX4" fmla="*/ 144780 w 303947"/>
                  <a:gd name="connsiteY4" fmla="*/ 0 h 4479219"/>
                  <a:gd name="connsiteX0" fmla="*/ 144780 w 391033"/>
                  <a:gd name="connsiteY0" fmla="*/ 0 h 4479219"/>
                  <a:gd name="connsiteX1" fmla="*/ 250607 w 391033"/>
                  <a:gd name="connsiteY1" fmla="*/ 0 h 4479219"/>
                  <a:gd name="connsiteX2" fmla="*/ 391033 w 391033"/>
                  <a:gd name="connsiteY2" fmla="*/ 4479219 h 4479219"/>
                  <a:gd name="connsiteX3" fmla="*/ 0 w 391033"/>
                  <a:gd name="connsiteY3" fmla="*/ 4479219 h 4479219"/>
                  <a:gd name="connsiteX4" fmla="*/ 144780 w 391033"/>
                  <a:gd name="connsiteY4" fmla="*/ 0 h 4479219"/>
                  <a:gd name="connsiteX0" fmla="*/ 188323 w 434576"/>
                  <a:gd name="connsiteY0" fmla="*/ 0 h 4479219"/>
                  <a:gd name="connsiteX1" fmla="*/ 294150 w 434576"/>
                  <a:gd name="connsiteY1" fmla="*/ 0 h 4479219"/>
                  <a:gd name="connsiteX2" fmla="*/ 434576 w 434576"/>
                  <a:gd name="connsiteY2" fmla="*/ 4479219 h 4479219"/>
                  <a:gd name="connsiteX3" fmla="*/ 0 w 434576"/>
                  <a:gd name="connsiteY3" fmla="*/ 4479219 h 4479219"/>
                  <a:gd name="connsiteX4" fmla="*/ 188323 w 434576"/>
                  <a:gd name="connsiteY4" fmla="*/ 0 h 4479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4576" h="4479219">
                    <a:moveTo>
                      <a:pt x="188323" y="0"/>
                    </a:moveTo>
                    <a:lnTo>
                      <a:pt x="294150" y="0"/>
                    </a:lnTo>
                    <a:lnTo>
                      <a:pt x="434576" y="4479219"/>
                    </a:lnTo>
                    <a:lnTo>
                      <a:pt x="0" y="4479219"/>
                    </a:lnTo>
                    <a:lnTo>
                      <a:pt x="18832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6000">
                    <a:srgbClr val="FFFFFF">
                      <a:alpha val="16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3" name="矩形 53"/>
              <p:cNvSpPr/>
              <p:nvPr/>
            </p:nvSpPr>
            <p:spPr>
              <a:xfrm rot="16200000" flipH="1">
                <a:off x="4297944" y="-662928"/>
                <a:ext cx="434576" cy="4479219"/>
              </a:xfrm>
              <a:custGeom>
                <a:avLst/>
                <a:gdLst>
                  <a:gd name="connsiteX0" fmla="*/ 0 w 159167"/>
                  <a:gd name="connsiteY0" fmla="*/ 0 h 4479219"/>
                  <a:gd name="connsiteX1" fmla="*/ 15916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0 w 159167"/>
                  <a:gd name="connsiteY0" fmla="*/ 0 h 4479219"/>
                  <a:gd name="connsiteX1" fmla="*/ 10582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144780 w 303947"/>
                  <a:gd name="connsiteY0" fmla="*/ 0 h 4479219"/>
                  <a:gd name="connsiteX1" fmla="*/ 250607 w 303947"/>
                  <a:gd name="connsiteY1" fmla="*/ 0 h 4479219"/>
                  <a:gd name="connsiteX2" fmla="*/ 303947 w 303947"/>
                  <a:gd name="connsiteY2" fmla="*/ 4479219 h 4479219"/>
                  <a:gd name="connsiteX3" fmla="*/ 0 w 303947"/>
                  <a:gd name="connsiteY3" fmla="*/ 4479219 h 4479219"/>
                  <a:gd name="connsiteX4" fmla="*/ 144780 w 303947"/>
                  <a:gd name="connsiteY4" fmla="*/ 0 h 4479219"/>
                  <a:gd name="connsiteX0" fmla="*/ 144780 w 391033"/>
                  <a:gd name="connsiteY0" fmla="*/ 0 h 4479219"/>
                  <a:gd name="connsiteX1" fmla="*/ 250607 w 391033"/>
                  <a:gd name="connsiteY1" fmla="*/ 0 h 4479219"/>
                  <a:gd name="connsiteX2" fmla="*/ 391033 w 391033"/>
                  <a:gd name="connsiteY2" fmla="*/ 4479219 h 4479219"/>
                  <a:gd name="connsiteX3" fmla="*/ 0 w 391033"/>
                  <a:gd name="connsiteY3" fmla="*/ 4479219 h 4479219"/>
                  <a:gd name="connsiteX4" fmla="*/ 144780 w 391033"/>
                  <a:gd name="connsiteY4" fmla="*/ 0 h 4479219"/>
                  <a:gd name="connsiteX0" fmla="*/ 188323 w 434576"/>
                  <a:gd name="connsiteY0" fmla="*/ 0 h 4479219"/>
                  <a:gd name="connsiteX1" fmla="*/ 294150 w 434576"/>
                  <a:gd name="connsiteY1" fmla="*/ 0 h 4479219"/>
                  <a:gd name="connsiteX2" fmla="*/ 434576 w 434576"/>
                  <a:gd name="connsiteY2" fmla="*/ 4479219 h 4479219"/>
                  <a:gd name="connsiteX3" fmla="*/ 0 w 434576"/>
                  <a:gd name="connsiteY3" fmla="*/ 4479219 h 4479219"/>
                  <a:gd name="connsiteX4" fmla="*/ 188323 w 434576"/>
                  <a:gd name="connsiteY4" fmla="*/ 0 h 4479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4576" h="4479219">
                    <a:moveTo>
                      <a:pt x="188323" y="0"/>
                    </a:moveTo>
                    <a:lnTo>
                      <a:pt x="294150" y="0"/>
                    </a:lnTo>
                    <a:lnTo>
                      <a:pt x="434576" y="4479219"/>
                    </a:lnTo>
                    <a:lnTo>
                      <a:pt x="0" y="4479219"/>
                    </a:lnTo>
                    <a:lnTo>
                      <a:pt x="18832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6000">
                    <a:srgbClr val="FFFFFF">
                      <a:alpha val="16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4" name="组合 183"/>
            <p:cNvGrpSpPr/>
            <p:nvPr/>
          </p:nvGrpSpPr>
          <p:grpSpPr>
            <a:xfrm rot="10028571">
              <a:off x="1694303" y="-169949"/>
              <a:ext cx="8763126" cy="434798"/>
              <a:chOff x="-2008285" y="1359172"/>
              <a:chExt cx="8763126" cy="434798"/>
            </a:xfrm>
          </p:grpSpPr>
          <p:sp>
            <p:nvSpPr>
              <p:cNvPr id="185" name="矩形 53"/>
              <p:cNvSpPr/>
              <p:nvPr/>
            </p:nvSpPr>
            <p:spPr>
              <a:xfrm rot="5400000">
                <a:off x="14037" y="-663150"/>
                <a:ext cx="434576" cy="4479219"/>
              </a:xfrm>
              <a:custGeom>
                <a:avLst/>
                <a:gdLst>
                  <a:gd name="connsiteX0" fmla="*/ 0 w 159167"/>
                  <a:gd name="connsiteY0" fmla="*/ 0 h 4479219"/>
                  <a:gd name="connsiteX1" fmla="*/ 15916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0 w 159167"/>
                  <a:gd name="connsiteY0" fmla="*/ 0 h 4479219"/>
                  <a:gd name="connsiteX1" fmla="*/ 10582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144780 w 303947"/>
                  <a:gd name="connsiteY0" fmla="*/ 0 h 4479219"/>
                  <a:gd name="connsiteX1" fmla="*/ 250607 w 303947"/>
                  <a:gd name="connsiteY1" fmla="*/ 0 h 4479219"/>
                  <a:gd name="connsiteX2" fmla="*/ 303947 w 303947"/>
                  <a:gd name="connsiteY2" fmla="*/ 4479219 h 4479219"/>
                  <a:gd name="connsiteX3" fmla="*/ 0 w 303947"/>
                  <a:gd name="connsiteY3" fmla="*/ 4479219 h 4479219"/>
                  <a:gd name="connsiteX4" fmla="*/ 144780 w 303947"/>
                  <a:gd name="connsiteY4" fmla="*/ 0 h 4479219"/>
                  <a:gd name="connsiteX0" fmla="*/ 144780 w 391033"/>
                  <a:gd name="connsiteY0" fmla="*/ 0 h 4479219"/>
                  <a:gd name="connsiteX1" fmla="*/ 250607 w 391033"/>
                  <a:gd name="connsiteY1" fmla="*/ 0 h 4479219"/>
                  <a:gd name="connsiteX2" fmla="*/ 391033 w 391033"/>
                  <a:gd name="connsiteY2" fmla="*/ 4479219 h 4479219"/>
                  <a:gd name="connsiteX3" fmla="*/ 0 w 391033"/>
                  <a:gd name="connsiteY3" fmla="*/ 4479219 h 4479219"/>
                  <a:gd name="connsiteX4" fmla="*/ 144780 w 391033"/>
                  <a:gd name="connsiteY4" fmla="*/ 0 h 4479219"/>
                  <a:gd name="connsiteX0" fmla="*/ 188323 w 434576"/>
                  <a:gd name="connsiteY0" fmla="*/ 0 h 4479219"/>
                  <a:gd name="connsiteX1" fmla="*/ 294150 w 434576"/>
                  <a:gd name="connsiteY1" fmla="*/ 0 h 4479219"/>
                  <a:gd name="connsiteX2" fmla="*/ 434576 w 434576"/>
                  <a:gd name="connsiteY2" fmla="*/ 4479219 h 4479219"/>
                  <a:gd name="connsiteX3" fmla="*/ 0 w 434576"/>
                  <a:gd name="connsiteY3" fmla="*/ 4479219 h 4479219"/>
                  <a:gd name="connsiteX4" fmla="*/ 188323 w 434576"/>
                  <a:gd name="connsiteY4" fmla="*/ 0 h 4479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4576" h="4479219">
                    <a:moveTo>
                      <a:pt x="188323" y="0"/>
                    </a:moveTo>
                    <a:lnTo>
                      <a:pt x="294150" y="0"/>
                    </a:lnTo>
                    <a:lnTo>
                      <a:pt x="434576" y="4479219"/>
                    </a:lnTo>
                    <a:lnTo>
                      <a:pt x="0" y="4479219"/>
                    </a:lnTo>
                    <a:lnTo>
                      <a:pt x="18832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6000">
                    <a:srgbClr val="FFFFFF">
                      <a:alpha val="16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6" name="矩形 53"/>
              <p:cNvSpPr/>
              <p:nvPr/>
            </p:nvSpPr>
            <p:spPr>
              <a:xfrm rot="16200000" flipH="1">
                <a:off x="4297944" y="-662928"/>
                <a:ext cx="434576" cy="4479219"/>
              </a:xfrm>
              <a:custGeom>
                <a:avLst/>
                <a:gdLst>
                  <a:gd name="connsiteX0" fmla="*/ 0 w 159167"/>
                  <a:gd name="connsiteY0" fmla="*/ 0 h 4479219"/>
                  <a:gd name="connsiteX1" fmla="*/ 15916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0 w 159167"/>
                  <a:gd name="connsiteY0" fmla="*/ 0 h 4479219"/>
                  <a:gd name="connsiteX1" fmla="*/ 10582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144780 w 303947"/>
                  <a:gd name="connsiteY0" fmla="*/ 0 h 4479219"/>
                  <a:gd name="connsiteX1" fmla="*/ 250607 w 303947"/>
                  <a:gd name="connsiteY1" fmla="*/ 0 h 4479219"/>
                  <a:gd name="connsiteX2" fmla="*/ 303947 w 303947"/>
                  <a:gd name="connsiteY2" fmla="*/ 4479219 h 4479219"/>
                  <a:gd name="connsiteX3" fmla="*/ 0 w 303947"/>
                  <a:gd name="connsiteY3" fmla="*/ 4479219 h 4479219"/>
                  <a:gd name="connsiteX4" fmla="*/ 144780 w 303947"/>
                  <a:gd name="connsiteY4" fmla="*/ 0 h 4479219"/>
                  <a:gd name="connsiteX0" fmla="*/ 144780 w 391033"/>
                  <a:gd name="connsiteY0" fmla="*/ 0 h 4479219"/>
                  <a:gd name="connsiteX1" fmla="*/ 250607 w 391033"/>
                  <a:gd name="connsiteY1" fmla="*/ 0 h 4479219"/>
                  <a:gd name="connsiteX2" fmla="*/ 391033 w 391033"/>
                  <a:gd name="connsiteY2" fmla="*/ 4479219 h 4479219"/>
                  <a:gd name="connsiteX3" fmla="*/ 0 w 391033"/>
                  <a:gd name="connsiteY3" fmla="*/ 4479219 h 4479219"/>
                  <a:gd name="connsiteX4" fmla="*/ 144780 w 391033"/>
                  <a:gd name="connsiteY4" fmla="*/ 0 h 4479219"/>
                  <a:gd name="connsiteX0" fmla="*/ 188323 w 434576"/>
                  <a:gd name="connsiteY0" fmla="*/ 0 h 4479219"/>
                  <a:gd name="connsiteX1" fmla="*/ 294150 w 434576"/>
                  <a:gd name="connsiteY1" fmla="*/ 0 h 4479219"/>
                  <a:gd name="connsiteX2" fmla="*/ 434576 w 434576"/>
                  <a:gd name="connsiteY2" fmla="*/ 4479219 h 4479219"/>
                  <a:gd name="connsiteX3" fmla="*/ 0 w 434576"/>
                  <a:gd name="connsiteY3" fmla="*/ 4479219 h 4479219"/>
                  <a:gd name="connsiteX4" fmla="*/ 188323 w 434576"/>
                  <a:gd name="connsiteY4" fmla="*/ 0 h 4479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4576" h="4479219">
                    <a:moveTo>
                      <a:pt x="188323" y="0"/>
                    </a:moveTo>
                    <a:lnTo>
                      <a:pt x="294150" y="0"/>
                    </a:lnTo>
                    <a:lnTo>
                      <a:pt x="434576" y="4479219"/>
                    </a:lnTo>
                    <a:lnTo>
                      <a:pt x="0" y="4479219"/>
                    </a:lnTo>
                    <a:lnTo>
                      <a:pt x="18832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6000">
                    <a:srgbClr val="FFFFFF">
                      <a:alpha val="16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3" name="组合 192"/>
            <p:cNvGrpSpPr/>
            <p:nvPr/>
          </p:nvGrpSpPr>
          <p:grpSpPr>
            <a:xfrm rot="13114285">
              <a:off x="1694303" y="-169949"/>
              <a:ext cx="8763126" cy="434798"/>
              <a:chOff x="-2008285" y="1359172"/>
              <a:chExt cx="8763126" cy="434798"/>
            </a:xfrm>
          </p:grpSpPr>
          <p:sp>
            <p:nvSpPr>
              <p:cNvPr id="194" name="矩形 53"/>
              <p:cNvSpPr/>
              <p:nvPr/>
            </p:nvSpPr>
            <p:spPr>
              <a:xfrm rot="5400000">
                <a:off x="14037" y="-663150"/>
                <a:ext cx="434576" cy="4479219"/>
              </a:xfrm>
              <a:custGeom>
                <a:avLst/>
                <a:gdLst>
                  <a:gd name="connsiteX0" fmla="*/ 0 w 159167"/>
                  <a:gd name="connsiteY0" fmla="*/ 0 h 4479219"/>
                  <a:gd name="connsiteX1" fmla="*/ 15916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0 w 159167"/>
                  <a:gd name="connsiteY0" fmla="*/ 0 h 4479219"/>
                  <a:gd name="connsiteX1" fmla="*/ 10582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144780 w 303947"/>
                  <a:gd name="connsiteY0" fmla="*/ 0 h 4479219"/>
                  <a:gd name="connsiteX1" fmla="*/ 250607 w 303947"/>
                  <a:gd name="connsiteY1" fmla="*/ 0 h 4479219"/>
                  <a:gd name="connsiteX2" fmla="*/ 303947 w 303947"/>
                  <a:gd name="connsiteY2" fmla="*/ 4479219 h 4479219"/>
                  <a:gd name="connsiteX3" fmla="*/ 0 w 303947"/>
                  <a:gd name="connsiteY3" fmla="*/ 4479219 h 4479219"/>
                  <a:gd name="connsiteX4" fmla="*/ 144780 w 303947"/>
                  <a:gd name="connsiteY4" fmla="*/ 0 h 4479219"/>
                  <a:gd name="connsiteX0" fmla="*/ 144780 w 391033"/>
                  <a:gd name="connsiteY0" fmla="*/ 0 h 4479219"/>
                  <a:gd name="connsiteX1" fmla="*/ 250607 w 391033"/>
                  <a:gd name="connsiteY1" fmla="*/ 0 h 4479219"/>
                  <a:gd name="connsiteX2" fmla="*/ 391033 w 391033"/>
                  <a:gd name="connsiteY2" fmla="*/ 4479219 h 4479219"/>
                  <a:gd name="connsiteX3" fmla="*/ 0 w 391033"/>
                  <a:gd name="connsiteY3" fmla="*/ 4479219 h 4479219"/>
                  <a:gd name="connsiteX4" fmla="*/ 144780 w 391033"/>
                  <a:gd name="connsiteY4" fmla="*/ 0 h 4479219"/>
                  <a:gd name="connsiteX0" fmla="*/ 188323 w 434576"/>
                  <a:gd name="connsiteY0" fmla="*/ 0 h 4479219"/>
                  <a:gd name="connsiteX1" fmla="*/ 294150 w 434576"/>
                  <a:gd name="connsiteY1" fmla="*/ 0 h 4479219"/>
                  <a:gd name="connsiteX2" fmla="*/ 434576 w 434576"/>
                  <a:gd name="connsiteY2" fmla="*/ 4479219 h 4479219"/>
                  <a:gd name="connsiteX3" fmla="*/ 0 w 434576"/>
                  <a:gd name="connsiteY3" fmla="*/ 4479219 h 4479219"/>
                  <a:gd name="connsiteX4" fmla="*/ 188323 w 434576"/>
                  <a:gd name="connsiteY4" fmla="*/ 0 h 4479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4576" h="4479219">
                    <a:moveTo>
                      <a:pt x="188323" y="0"/>
                    </a:moveTo>
                    <a:lnTo>
                      <a:pt x="294150" y="0"/>
                    </a:lnTo>
                    <a:lnTo>
                      <a:pt x="434576" y="4479219"/>
                    </a:lnTo>
                    <a:lnTo>
                      <a:pt x="0" y="4479219"/>
                    </a:lnTo>
                    <a:lnTo>
                      <a:pt x="18832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6000">
                    <a:srgbClr val="FFFFFF">
                      <a:alpha val="16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5" name="矩形 53"/>
              <p:cNvSpPr/>
              <p:nvPr/>
            </p:nvSpPr>
            <p:spPr>
              <a:xfrm rot="16200000" flipH="1">
                <a:off x="4297944" y="-662928"/>
                <a:ext cx="434576" cy="4479219"/>
              </a:xfrm>
              <a:custGeom>
                <a:avLst/>
                <a:gdLst>
                  <a:gd name="connsiteX0" fmla="*/ 0 w 159167"/>
                  <a:gd name="connsiteY0" fmla="*/ 0 h 4479219"/>
                  <a:gd name="connsiteX1" fmla="*/ 15916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0 w 159167"/>
                  <a:gd name="connsiteY0" fmla="*/ 0 h 4479219"/>
                  <a:gd name="connsiteX1" fmla="*/ 10582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144780 w 303947"/>
                  <a:gd name="connsiteY0" fmla="*/ 0 h 4479219"/>
                  <a:gd name="connsiteX1" fmla="*/ 250607 w 303947"/>
                  <a:gd name="connsiteY1" fmla="*/ 0 h 4479219"/>
                  <a:gd name="connsiteX2" fmla="*/ 303947 w 303947"/>
                  <a:gd name="connsiteY2" fmla="*/ 4479219 h 4479219"/>
                  <a:gd name="connsiteX3" fmla="*/ 0 w 303947"/>
                  <a:gd name="connsiteY3" fmla="*/ 4479219 h 4479219"/>
                  <a:gd name="connsiteX4" fmla="*/ 144780 w 303947"/>
                  <a:gd name="connsiteY4" fmla="*/ 0 h 4479219"/>
                  <a:gd name="connsiteX0" fmla="*/ 144780 w 391033"/>
                  <a:gd name="connsiteY0" fmla="*/ 0 h 4479219"/>
                  <a:gd name="connsiteX1" fmla="*/ 250607 w 391033"/>
                  <a:gd name="connsiteY1" fmla="*/ 0 h 4479219"/>
                  <a:gd name="connsiteX2" fmla="*/ 391033 w 391033"/>
                  <a:gd name="connsiteY2" fmla="*/ 4479219 h 4479219"/>
                  <a:gd name="connsiteX3" fmla="*/ 0 w 391033"/>
                  <a:gd name="connsiteY3" fmla="*/ 4479219 h 4479219"/>
                  <a:gd name="connsiteX4" fmla="*/ 144780 w 391033"/>
                  <a:gd name="connsiteY4" fmla="*/ 0 h 4479219"/>
                  <a:gd name="connsiteX0" fmla="*/ 188323 w 434576"/>
                  <a:gd name="connsiteY0" fmla="*/ 0 h 4479219"/>
                  <a:gd name="connsiteX1" fmla="*/ 294150 w 434576"/>
                  <a:gd name="connsiteY1" fmla="*/ 0 h 4479219"/>
                  <a:gd name="connsiteX2" fmla="*/ 434576 w 434576"/>
                  <a:gd name="connsiteY2" fmla="*/ 4479219 h 4479219"/>
                  <a:gd name="connsiteX3" fmla="*/ 0 w 434576"/>
                  <a:gd name="connsiteY3" fmla="*/ 4479219 h 4479219"/>
                  <a:gd name="connsiteX4" fmla="*/ 188323 w 434576"/>
                  <a:gd name="connsiteY4" fmla="*/ 0 h 4479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4576" h="4479219">
                    <a:moveTo>
                      <a:pt x="188323" y="0"/>
                    </a:moveTo>
                    <a:lnTo>
                      <a:pt x="294150" y="0"/>
                    </a:lnTo>
                    <a:lnTo>
                      <a:pt x="434576" y="4479219"/>
                    </a:lnTo>
                    <a:lnTo>
                      <a:pt x="0" y="4479219"/>
                    </a:lnTo>
                    <a:lnTo>
                      <a:pt x="18832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6000">
                    <a:srgbClr val="FFFFFF">
                      <a:alpha val="16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9" name="组合 198"/>
            <p:cNvGrpSpPr/>
            <p:nvPr/>
          </p:nvGrpSpPr>
          <p:grpSpPr>
            <a:xfrm rot="14657142">
              <a:off x="1694303" y="-169949"/>
              <a:ext cx="8763126" cy="434798"/>
              <a:chOff x="-2008285" y="1359172"/>
              <a:chExt cx="8763126" cy="434798"/>
            </a:xfrm>
          </p:grpSpPr>
          <p:sp>
            <p:nvSpPr>
              <p:cNvPr id="200" name="矩形 53"/>
              <p:cNvSpPr/>
              <p:nvPr/>
            </p:nvSpPr>
            <p:spPr>
              <a:xfrm rot="5400000">
                <a:off x="14037" y="-663150"/>
                <a:ext cx="434576" cy="4479219"/>
              </a:xfrm>
              <a:custGeom>
                <a:avLst/>
                <a:gdLst>
                  <a:gd name="connsiteX0" fmla="*/ 0 w 159167"/>
                  <a:gd name="connsiteY0" fmla="*/ 0 h 4479219"/>
                  <a:gd name="connsiteX1" fmla="*/ 15916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0 w 159167"/>
                  <a:gd name="connsiteY0" fmla="*/ 0 h 4479219"/>
                  <a:gd name="connsiteX1" fmla="*/ 10582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144780 w 303947"/>
                  <a:gd name="connsiteY0" fmla="*/ 0 h 4479219"/>
                  <a:gd name="connsiteX1" fmla="*/ 250607 w 303947"/>
                  <a:gd name="connsiteY1" fmla="*/ 0 h 4479219"/>
                  <a:gd name="connsiteX2" fmla="*/ 303947 w 303947"/>
                  <a:gd name="connsiteY2" fmla="*/ 4479219 h 4479219"/>
                  <a:gd name="connsiteX3" fmla="*/ 0 w 303947"/>
                  <a:gd name="connsiteY3" fmla="*/ 4479219 h 4479219"/>
                  <a:gd name="connsiteX4" fmla="*/ 144780 w 303947"/>
                  <a:gd name="connsiteY4" fmla="*/ 0 h 4479219"/>
                  <a:gd name="connsiteX0" fmla="*/ 144780 w 391033"/>
                  <a:gd name="connsiteY0" fmla="*/ 0 h 4479219"/>
                  <a:gd name="connsiteX1" fmla="*/ 250607 w 391033"/>
                  <a:gd name="connsiteY1" fmla="*/ 0 h 4479219"/>
                  <a:gd name="connsiteX2" fmla="*/ 391033 w 391033"/>
                  <a:gd name="connsiteY2" fmla="*/ 4479219 h 4479219"/>
                  <a:gd name="connsiteX3" fmla="*/ 0 w 391033"/>
                  <a:gd name="connsiteY3" fmla="*/ 4479219 h 4479219"/>
                  <a:gd name="connsiteX4" fmla="*/ 144780 w 391033"/>
                  <a:gd name="connsiteY4" fmla="*/ 0 h 4479219"/>
                  <a:gd name="connsiteX0" fmla="*/ 188323 w 434576"/>
                  <a:gd name="connsiteY0" fmla="*/ 0 h 4479219"/>
                  <a:gd name="connsiteX1" fmla="*/ 294150 w 434576"/>
                  <a:gd name="connsiteY1" fmla="*/ 0 h 4479219"/>
                  <a:gd name="connsiteX2" fmla="*/ 434576 w 434576"/>
                  <a:gd name="connsiteY2" fmla="*/ 4479219 h 4479219"/>
                  <a:gd name="connsiteX3" fmla="*/ 0 w 434576"/>
                  <a:gd name="connsiteY3" fmla="*/ 4479219 h 4479219"/>
                  <a:gd name="connsiteX4" fmla="*/ 188323 w 434576"/>
                  <a:gd name="connsiteY4" fmla="*/ 0 h 4479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4576" h="4479219">
                    <a:moveTo>
                      <a:pt x="188323" y="0"/>
                    </a:moveTo>
                    <a:lnTo>
                      <a:pt x="294150" y="0"/>
                    </a:lnTo>
                    <a:lnTo>
                      <a:pt x="434576" y="4479219"/>
                    </a:lnTo>
                    <a:lnTo>
                      <a:pt x="0" y="4479219"/>
                    </a:lnTo>
                    <a:lnTo>
                      <a:pt x="18832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6000">
                    <a:srgbClr val="FFFFFF">
                      <a:alpha val="16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2" name="矩形 53"/>
              <p:cNvSpPr/>
              <p:nvPr/>
            </p:nvSpPr>
            <p:spPr>
              <a:xfrm rot="16200000" flipH="1">
                <a:off x="4297944" y="-662928"/>
                <a:ext cx="434576" cy="4479219"/>
              </a:xfrm>
              <a:custGeom>
                <a:avLst/>
                <a:gdLst>
                  <a:gd name="connsiteX0" fmla="*/ 0 w 159167"/>
                  <a:gd name="connsiteY0" fmla="*/ 0 h 4479219"/>
                  <a:gd name="connsiteX1" fmla="*/ 15916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0 w 159167"/>
                  <a:gd name="connsiteY0" fmla="*/ 0 h 4479219"/>
                  <a:gd name="connsiteX1" fmla="*/ 10582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144780 w 303947"/>
                  <a:gd name="connsiteY0" fmla="*/ 0 h 4479219"/>
                  <a:gd name="connsiteX1" fmla="*/ 250607 w 303947"/>
                  <a:gd name="connsiteY1" fmla="*/ 0 h 4479219"/>
                  <a:gd name="connsiteX2" fmla="*/ 303947 w 303947"/>
                  <a:gd name="connsiteY2" fmla="*/ 4479219 h 4479219"/>
                  <a:gd name="connsiteX3" fmla="*/ 0 w 303947"/>
                  <a:gd name="connsiteY3" fmla="*/ 4479219 h 4479219"/>
                  <a:gd name="connsiteX4" fmla="*/ 144780 w 303947"/>
                  <a:gd name="connsiteY4" fmla="*/ 0 h 4479219"/>
                  <a:gd name="connsiteX0" fmla="*/ 144780 w 391033"/>
                  <a:gd name="connsiteY0" fmla="*/ 0 h 4479219"/>
                  <a:gd name="connsiteX1" fmla="*/ 250607 w 391033"/>
                  <a:gd name="connsiteY1" fmla="*/ 0 h 4479219"/>
                  <a:gd name="connsiteX2" fmla="*/ 391033 w 391033"/>
                  <a:gd name="connsiteY2" fmla="*/ 4479219 h 4479219"/>
                  <a:gd name="connsiteX3" fmla="*/ 0 w 391033"/>
                  <a:gd name="connsiteY3" fmla="*/ 4479219 h 4479219"/>
                  <a:gd name="connsiteX4" fmla="*/ 144780 w 391033"/>
                  <a:gd name="connsiteY4" fmla="*/ 0 h 4479219"/>
                  <a:gd name="connsiteX0" fmla="*/ 188323 w 434576"/>
                  <a:gd name="connsiteY0" fmla="*/ 0 h 4479219"/>
                  <a:gd name="connsiteX1" fmla="*/ 294150 w 434576"/>
                  <a:gd name="connsiteY1" fmla="*/ 0 h 4479219"/>
                  <a:gd name="connsiteX2" fmla="*/ 434576 w 434576"/>
                  <a:gd name="connsiteY2" fmla="*/ 4479219 h 4479219"/>
                  <a:gd name="connsiteX3" fmla="*/ 0 w 434576"/>
                  <a:gd name="connsiteY3" fmla="*/ 4479219 h 4479219"/>
                  <a:gd name="connsiteX4" fmla="*/ 188323 w 434576"/>
                  <a:gd name="connsiteY4" fmla="*/ 0 h 4479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4576" h="4479219">
                    <a:moveTo>
                      <a:pt x="188323" y="0"/>
                    </a:moveTo>
                    <a:lnTo>
                      <a:pt x="294150" y="0"/>
                    </a:lnTo>
                    <a:lnTo>
                      <a:pt x="434576" y="4479219"/>
                    </a:lnTo>
                    <a:lnTo>
                      <a:pt x="0" y="4479219"/>
                    </a:lnTo>
                    <a:lnTo>
                      <a:pt x="18832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6000">
                    <a:srgbClr val="FFFFFF">
                      <a:alpha val="16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03" name="任意多边形 302"/>
          <p:cNvSpPr/>
          <p:nvPr/>
        </p:nvSpPr>
        <p:spPr>
          <a:xfrm rot="2696719">
            <a:off x="-768722" y="5859567"/>
            <a:ext cx="2286357" cy="1143177"/>
          </a:xfrm>
          <a:custGeom>
            <a:avLst/>
            <a:gdLst>
              <a:gd name="connsiteX0" fmla="*/ 0 w 2286357"/>
              <a:gd name="connsiteY0" fmla="*/ 0 h 1143177"/>
              <a:gd name="connsiteX1" fmla="*/ 2286357 w 2286357"/>
              <a:gd name="connsiteY1" fmla="*/ 0 h 1143177"/>
              <a:gd name="connsiteX2" fmla="*/ 1140996 w 2286357"/>
              <a:gd name="connsiteY2" fmla="*/ 1143177 h 1143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357" h="1143177">
                <a:moveTo>
                  <a:pt x="0" y="0"/>
                </a:moveTo>
                <a:lnTo>
                  <a:pt x="2286357" y="0"/>
                </a:lnTo>
                <a:lnTo>
                  <a:pt x="1140996" y="1143177"/>
                </a:lnTo>
                <a:close/>
              </a:path>
            </a:pathLst>
          </a:custGeom>
          <a:solidFill>
            <a:srgbClr val="204A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1" name="任意多边形 220"/>
          <p:cNvSpPr/>
          <p:nvPr/>
        </p:nvSpPr>
        <p:spPr>
          <a:xfrm rot="2696719">
            <a:off x="315983" y="5640767"/>
            <a:ext cx="2405628" cy="2401040"/>
          </a:xfrm>
          <a:custGeom>
            <a:avLst/>
            <a:gdLst>
              <a:gd name="connsiteX0" fmla="*/ 211974 w 2405628"/>
              <a:gd name="connsiteY0" fmla="*/ 211974 h 2401040"/>
              <a:gd name="connsiteX1" fmla="*/ 723724 w 2405628"/>
              <a:gd name="connsiteY1" fmla="*/ 0 h 2401040"/>
              <a:gd name="connsiteX2" fmla="*/ 2405628 w 2405628"/>
              <a:gd name="connsiteY2" fmla="*/ 0 h 2401040"/>
              <a:gd name="connsiteX3" fmla="*/ 0 w 2405628"/>
              <a:gd name="connsiteY3" fmla="*/ 2401040 h 2401040"/>
              <a:gd name="connsiteX4" fmla="*/ 0 w 2405628"/>
              <a:gd name="connsiteY4" fmla="*/ 723724 h 2401040"/>
              <a:gd name="connsiteX5" fmla="*/ 211974 w 2405628"/>
              <a:gd name="connsiteY5" fmla="*/ 211974 h 2401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05628" h="2401040">
                <a:moveTo>
                  <a:pt x="211974" y="211974"/>
                </a:moveTo>
                <a:cubicBezTo>
                  <a:pt x="342942" y="81005"/>
                  <a:pt x="523873" y="0"/>
                  <a:pt x="723724" y="0"/>
                </a:cubicBezTo>
                <a:lnTo>
                  <a:pt x="2405628" y="0"/>
                </a:lnTo>
                <a:lnTo>
                  <a:pt x="0" y="2401040"/>
                </a:lnTo>
                <a:lnTo>
                  <a:pt x="0" y="723724"/>
                </a:lnTo>
                <a:cubicBezTo>
                  <a:pt x="0" y="523873"/>
                  <a:pt x="81006" y="342942"/>
                  <a:pt x="211974" y="211974"/>
                </a:cubicBezTo>
                <a:close/>
              </a:path>
            </a:pathLst>
          </a:custGeom>
          <a:solidFill>
            <a:srgbClr val="1F41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6" name="任意多边形 225"/>
          <p:cNvSpPr/>
          <p:nvPr/>
        </p:nvSpPr>
        <p:spPr>
          <a:xfrm rot="2696719">
            <a:off x="2538266" y="5610410"/>
            <a:ext cx="2469964" cy="2465253"/>
          </a:xfrm>
          <a:custGeom>
            <a:avLst/>
            <a:gdLst>
              <a:gd name="connsiteX0" fmla="*/ 211974 w 2469964"/>
              <a:gd name="connsiteY0" fmla="*/ 211974 h 2465253"/>
              <a:gd name="connsiteX1" fmla="*/ 723724 w 2469964"/>
              <a:gd name="connsiteY1" fmla="*/ 0 h 2465253"/>
              <a:gd name="connsiteX2" fmla="*/ 2469964 w 2469964"/>
              <a:gd name="connsiteY2" fmla="*/ 0 h 2465253"/>
              <a:gd name="connsiteX3" fmla="*/ 0 w 2469964"/>
              <a:gd name="connsiteY3" fmla="*/ 2465253 h 2465253"/>
              <a:gd name="connsiteX4" fmla="*/ 0 w 2469964"/>
              <a:gd name="connsiteY4" fmla="*/ 723724 h 2465253"/>
              <a:gd name="connsiteX5" fmla="*/ 211974 w 2469964"/>
              <a:gd name="connsiteY5" fmla="*/ 211974 h 2465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69964" h="2465253">
                <a:moveTo>
                  <a:pt x="211974" y="211974"/>
                </a:moveTo>
                <a:cubicBezTo>
                  <a:pt x="342942" y="81005"/>
                  <a:pt x="523873" y="0"/>
                  <a:pt x="723724" y="0"/>
                </a:cubicBezTo>
                <a:lnTo>
                  <a:pt x="2469964" y="0"/>
                </a:lnTo>
                <a:lnTo>
                  <a:pt x="0" y="2465253"/>
                </a:lnTo>
                <a:lnTo>
                  <a:pt x="0" y="723724"/>
                </a:lnTo>
                <a:cubicBezTo>
                  <a:pt x="0" y="523873"/>
                  <a:pt x="81006" y="342942"/>
                  <a:pt x="211974" y="211974"/>
                </a:cubicBezTo>
                <a:close/>
              </a:path>
            </a:pathLst>
          </a:custGeom>
          <a:solidFill>
            <a:srgbClr val="2A5F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7" name="任意多边形 226"/>
          <p:cNvSpPr/>
          <p:nvPr/>
        </p:nvSpPr>
        <p:spPr>
          <a:xfrm rot="2696719">
            <a:off x="7002054" y="5413706"/>
            <a:ext cx="2864125" cy="2858663"/>
          </a:xfrm>
          <a:custGeom>
            <a:avLst/>
            <a:gdLst>
              <a:gd name="connsiteX0" fmla="*/ 211974 w 2864125"/>
              <a:gd name="connsiteY0" fmla="*/ 211974 h 2858663"/>
              <a:gd name="connsiteX1" fmla="*/ 723724 w 2864125"/>
              <a:gd name="connsiteY1" fmla="*/ 0 h 2858663"/>
              <a:gd name="connsiteX2" fmla="*/ 2864125 w 2864125"/>
              <a:gd name="connsiteY2" fmla="*/ 0 h 2858663"/>
              <a:gd name="connsiteX3" fmla="*/ 0 w 2864125"/>
              <a:gd name="connsiteY3" fmla="*/ 2858663 h 2858663"/>
              <a:gd name="connsiteX4" fmla="*/ 0 w 2864125"/>
              <a:gd name="connsiteY4" fmla="*/ 723724 h 2858663"/>
              <a:gd name="connsiteX5" fmla="*/ 211974 w 2864125"/>
              <a:gd name="connsiteY5" fmla="*/ 211974 h 2858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64125" h="2858663">
                <a:moveTo>
                  <a:pt x="211974" y="211974"/>
                </a:moveTo>
                <a:cubicBezTo>
                  <a:pt x="342942" y="81006"/>
                  <a:pt x="523873" y="0"/>
                  <a:pt x="723724" y="0"/>
                </a:cubicBezTo>
                <a:lnTo>
                  <a:pt x="2864125" y="0"/>
                </a:lnTo>
                <a:lnTo>
                  <a:pt x="0" y="2858663"/>
                </a:lnTo>
                <a:lnTo>
                  <a:pt x="0" y="723724"/>
                </a:lnTo>
                <a:cubicBezTo>
                  <a:pt x="0" y="523873"/>
                  <a:pt x="81006" y="342942"/>
                  <a:pt x="211974" y="211974"/>
                </a:cubicBezTo>
                <a:close/>
              </a:path>
            </a:pathLst>
          </a:custGeom>
          <a:solidFill>
            <a:srgbClr val="2A5F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9" name="任意多边形 308"/>
          <p:cNvSpPr/>
          <p:nvPr/>
        </p:nvSpPr>
        <p:spPr>
          <a:xfrm rot="2696719">
            <a:off x="8509355" y="4621300"/>
            <a:ext cx="3266520" cy="3951024"/>
          </a:xfrm>
          <a:custGeom>
            <a:avLst/>
            <a:gdLst>
              <a:gd name="connsiteX0" fmla="*/ 211974 w 3266520"/>
              <a:gd name="connsiteY0" fmla="*/ 211974 h 3951024"/>
              <a:gd name="connsiteX1" fmla="*/ 723724 w 3266520"/>
              <a:gd name="connsiteY1" fmla="*/ 0 h 3951024"/>
              <a:gd name="connsiteX2" fmla="*/ 2574593 w 3266520"/>
              <a:gd name="connsiteY2" fmla="*/ 0 h 3951024"/>
              <a:gd name="connsiteX3" fmla="*/ 3266520 w 3266520"/>
              <a:gd name="connsiteY3" fmla="*/ 693249 h 3951024"/>
              <a:gd name="connsiteX4" fmla="*/ 2522 w 3266520"/>
              <a:gd name="connsiteY4" fmla="*/ 3951024 h 3951024"/>
              <a:gd name="connsiteX5" fmla="*/ 0 w 3266520"/>
              <a:gd name="connsiteY5" fmla="*/ 3926009 h 3951024"/>
              <a:gd name="connsiteX6" fmla="*/ 0 w 3266520"/>
              <a:gd name="connsiteY6" fmla="*/ 723724 h 3951024"/>
              <a:gd name="connsiteX7" fmla="*/ 211974 w 3266520"/>
              <a:gd name="connsiteY7" fmla="*/ 211974 h 3951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66520" h="3951024">
                <a:moveTo>
                  <a:pt x="211974" y="211974"/>
                </a:moveTo>
                <a:cubicBezTo>
                  <a:pt x="342942" y="81006"/>
                  <a:pt x="523873" y="0"/>
                  <a:pt x="723724" y="0"/>
                </a:cubicBezTo>
                <a:lnTo>
                  <a:pt x="2574593" y="0"/>
                </a:lnTo>
                <a:lnTo>
                  <a:pt x="3266520" y="693249"/>
                </a:lnTo>
                <a:lnTo>
                  <a:pt x="2522" y="3951024"/>
                </a:lnTo>
                <a:lnTo>
                  <a:pt x="0" y="3926009"/>
                </a:lnTo>
                <a:lnTo>
                  <a:pt x="0" y="723724"/>
                </a:lnTo>
                <a:cubicBezTo>
                  <a:pt x="0" y="523874"/>
                  <a:pt x="81006" y="342942"/>
                  <a:pt x="211974" y="211974"/>
                </a:cubicBezTo>
                <a:close/>
              </a:path>
            </a:pathLst>
          </a:custGeom>
          <a:solidFill>
            <a:srgbClr val="1E3C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8" name="任意多边形 307"/>
          <p:cNvSpPr/>
          <p:nvPr/>
        </p:nvSpPr>
        <p:spPr>
          <a:xfrm rot="2696719">
            <a:off x="11162599" y="5230581"/>
            <a:ext cx="1190384" cy="2380773"/>
          </a:xfrm>
          <a:custGeom>
            <a:avLst/>
            <a:gdLst>
              <a:gd name="connsiteX0" fmla="*/ 0 w 1190384"/>
              <a:gd name="connsiteY0" fmla="*/ 0 h 2380773"/>
              <a:gd name="connsiteX1" fmla="*/ 1190384 w 1190384"/>
              <a:gd name="connsiteY1" fmla="*/ 1192659 h 2380773"/>
              <a:gd name="connsiteX2" fmla="*/ 0 w 1190384"/>
              <a:gd name="connsiteY2" fmla="*/ 2380773 h 2380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0384" h="2380773">
                <a:moveTo>
                  <a:pt x="0" y="0"/>
                </a:moveTo>
                <a:lnTo>
                  <a:pt x="1190384" y="1192659"/>
                </a:lnTo>
                <a:lnTo>
                  <a:pt x="0" y="2380773"/>
                </a:lnTo>
                <a:close/>
              </a:path>
            </a:pathLst>
          </a:custGeom>
          <a:solidFill>
            <a:srgbClr val="1C44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任意多边形 204"/>
          <p:cNvSpPr/>
          <p:nvPr/>
        </p:nvSpPr>
        <p:spPr>
          <a:xfrm>
            <a:off x="5397690" y="-607690"/>
            <a:ext cx="1393558" cy="1217290"/>
          </a:xfrm>
          <a:custGeom>
            <a:avLst/>
            <a:gdLst>
              <a:gd name="connsiteX0" fmla="*/ 695248 w 1393558"/>
              <a:gd name="connsiteY0" fmla="*/ 0 h 1217290"/>
              <a:gd name="connsiteX1" fmla="*/ 1385778 w 1393558"/>
              <a:gd name="connsiteY1" fmla="*/ 562798 h 1217290"/>
              <a:gd name="connsiteX2" fmla="*/ 1390304 w 1393558"/>
              <a:gd name="connsiteY2" fmla="*/ 607690 h 1217290"/>
              <a:gd name="connsiteX3" fmla="*/ 1393558 w 1393558"/>
              <a:gd name="connsiteY3" fmla="*/ 607690 h 1217290"/>
              <a:gd name="connsiteX4" fmla="*/ 1388840 w 1393558"/>
              <a:gd name="connsiteY4" fmla="*/ 654492 h 1217290"/>
              <a:gd name="connsiteX5" fmla="*/ 698310 w 1393558"/>
              <a:gd name="connsiteY5" fmla="*/ 1217290 h 1217290"/>
              <a:gd name="connsiteX6" fmla="*/ 7780 w 1393558"/>
              <a:gd name="connsiteY6" fmla="*/ 654492 h 1217290"/>
              <a:gd name="connsiteX7" fmla="*/ 3255 w 1393558"/>
              <a:gd name="connsiteY7" fmla="*/ 609600 h 1217290"/>
              <a:gd name="connsiteX8" fmla="*/ 0 w 1393558"/>
              <a:gd name="connsiteY8" fmla="*/ 609600 h 1217290"/>
              <a:gd name="connsiteX9" fmla="*/ 4718 w 1393558"/>
              <a:gd name="connsiteY9" fmla="*/ 562798 h 1217290"/>
              <a:gd name="connsiteX10" fmla="*/ 695248 w 1393558"/>
              <a:gd name="connsiteY10" fmla="*/ 0 h 1217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93558" h="1217290">
                <a:moveTo>
                  <a:pt x="695248" y="0"/>
                </a:moveTo>
                <a:cubicBezTo>
                  <a:pt x="1035866" y="0"/>
                  <a:pt x="1320053" y="241610"/>
                  <a:pt x="1385778" y="562798"/>
                </a:cubicBezTo>
                <a:lnTo>
                  <a:pt x="1390304" y="607690"/>
                </a:lnTo>
                <a:lnTo>
                  <a:pt x="1393558" y="607690"/>
                </a:lnTo>
                <a:lnTo>
                  <a:pt x="1388840" y="654492"/>
                </a:lnTo>
                <a:cubicBezTo>
                  <a:pt x="1323116" y="975680"/>
                  <a:pt x="1038929" y="1217290"/>
                  <a:pt x="698310" y="1217290"/>
                </a:cubicBezTo>
                <a:cubicBezTo>
                  <a:pt x="357692" y="1217290"/>
                  <a:pt x="73505" y="975680"/>
                  <a:pt x="7780" y="654492"/>
                </a:cubicBezTo>
                <a:lnTo>
                  <a:pt x="3255" y="609600"/>
                </a:lnTo>
                <a:lnTo>
                  <a:pt x="0" y="609600"/>
                </a:lnTo>
                <a:lnTo>
                  <a:pt x="4718" y="562798"/>
                </a:lnTo>
                <a:cubicBezTo>
                  <a:pt x="70442" y="241610"/>
                  <a:pt x="354629" y="0"/>
                  <a:pt x="695248" y="0"/>
                </a:cubicBezTo>
                <a:close/>
              </a:path>
            </a:pathLst>
          </a:custGeom>
          <a:solidFill>
            <a:srgbClr val="FFF6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 rot="2736982">
            <a:off x="5333999" y="476751"/>
            <a:ext cx="95250" cy="352203"/>
          </a:xfrm>
          <a:prstGeom prst="roundRect">
            <a:avLst>
              <a:gd name="adj" fmla="val 50000"/>
            </a:avLst>
          </a:prstGeom>
          <a:solidFill>
            <a:srgbClr val="FFF6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 rot="1556523">
            <a:off x="5670230" y="686534"/>
            <a:ext cx="95250" cy="247062"/>
          </a:xfrm>
          <a:prstGeom prst="roundRect">
            <a:avLst>
              <a:gd name="adj" fmla="val 50000"/>
            </a:avLst>
          </a:prstGeom>
          <a:solidFill>
            <a:srgbClr val="FFF6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 rot="20315308">
            <a:off x="6398892" y="701734"/>
            <a:ext cx="95250" cy="247062"/>
          </a:xfrm>
          <a:prstGeom prst="roundRect">
            <a:avLst>
              <a:gd name="adj" fmla="val 50000"/>
            </a:avLst>
          </a:prstGeom>
          <a:solidFill>
            <a:srgbClr val="FFF6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 rot="17630617">
            <a:off x="6921917" y="201671"/>
            <a:ext cx="95250" cy="247062"/>
          </a:xfrm>
          <a:prstGeom prst="roundRect">
            <a:avLst>
              <a:gd name="adj" fmla="val 50000"/>
            </a:avLst>
          </a:prstGeom>
          <a:solidFill>
            <a:srgbClr val="FFF6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6048375" y="765881"/>
            <a:ext cx="95250" cy="352203"/>
          </a:xfrm>
          <a:prstGeom prst="roundRect">
            <a:avLst>
              <a:gd name="adj" fmla="val 50000"/>
            </a:avLst>
          </a:prstGeom>
          <a:solidFill>
            <a:srgbClr val="FFF6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 rot="18945904">
            <a:off x="6764946" y="476750"/>
            <a:ext cx="95250" cy="352203"/>
          </a:xfrm>
          <a:prstGeom prst="roundRect">
            <a:avLst>
              <a:gd name="adj" fmla="val 50000"/>
            </a:avLst>
          </a:prstGeom>
          <a:solidFill>
            <a:srgbClr val="FFF6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9009727" y="110478"/>
            <a:ext cx="1404274" cy="765952"/>
            <a:chOff x="9073226" y="818915"/>
            <a:chExt cx="1449417" cy="790575"/>
          </a:xfrm>
        </p:grpSpPr>
        <p:sp>
          <p:nvSpPr>
            <p:cNvPr id="18" name="Freeform 5"/>
            <p:cNvSpPr>
              <a:spLocks/>
            </p:cNvSpPr>
            <p:nvPr/>
          </p:nvSpPr>
          <p:spPr bwMode="auto">
            <a:xfrm>
              <a:off x="9073226" y="876065"/>
              <a:ext cx="1449417" cy="733425"/>
            </a:xfrm>
            <a:custGeom>
              <a:avLst/>
              <a:gdLst>
                <a:gd name="T0" fmla="*/ 118 w 876"/>
                <a:gd name="T1" fmla="*/ 379 h 379"/>
                <a:gd name="T2" fmla="*/ 776 w 876"/>
                <a:gd name="T3" fmla="*/ 379 h 379"/>
                <a:gd name="T4" fmla="*/ 776 w 876"/>
                <a:gd name="T5" fmla="*/ 208 h 379"/>
                <a:gd name="T6" fmla="*/ 731 w 876"/>
                <a:gd name="T7" fmla="*/ 208 h 379"/>
                <a:gd name="T8" fmla="*/ 715 w 876"/>
                <a:gd name="T9" fmla="*/ 208 h 379"/>
                <a:gd name="T10" fmla="*/ 715 w 876"/>
                <a:gd name="T11" fmla="*/ 146 h 379"/>
                <a:gd name="T12" fmla="*/ 659 w 876"/>
                <a:gd name="T13" fmla="*/ 90 h 379"/>
                <a:gd name="T14" fmla="*/ 599 w 876"/>
                <a:gd name="T15" fmla="*/ 90 h 379"/>
                <a:gd name="T16" fmla="*/ 480 w 876"/>
                <a:gd name="T17" fmla="*/ 0 h 379"/>
                <a:gd name="T18" fmla="*/ 335 w 876"/>
                <a:gd name="T19" fmla="*/ 122 h 379"/>
                <a:gd name="T20" fmla="*/ 237 w 876"/>
                <a:gd name="T21" fmla="*/ 198 h 379"/>
                <a:gd name="T22" fmla="*/ 131 w 876"/>
                <a:gd name="T23" fmla="*/ 208 h 379"/>
                <a:gd name="T24" fmla="*/ 118 w 876"/>
                <a:gd name="T25" fmla="*/ 379 h 379"/>
                <a:gd name="connsiteX0" fmla="*/ 563 w 8581"/>
                <a:gd name="connsiteY0" fmla="*/ 10000 h 10000"/>
                <a:gd name="connsiteX1" fmla="*/ 8074 w 8581"/>
                <a:gd name="connsiteY1" fmla="*/ 10000 h 10000"/>
                <a:gd name="connsiteX2" fmla="*/ 8074 w 8581"/>
                <a:gd name="connsiteY2" fmla="*/ 5488 h 10000"/>
                <a:gd name="connsiteX3" fmla="*/ 7378 w 8581"/>
                <a:gd name="connsiteY3" fmla="*/ 5488 h 10000"/>
                <a:gd name="connsiteX4" fmla="*/ 7378 w 8581"/>
                <a:gd name="connsiteY4" fmla="*/ 3852 h 10000"/>
                <a:gd name="connsiteX5" fmla="*/ 6739 w 8581"/>
                <a:gd name="connsiteY5" fmla="*/ 2375 h 10000"/>
                <a:gd name="connsiteX6" fmla="*/ 6054 w 8581"/>
                <a:gd name="connsiteY6" fmla="*/ 2375 h 10000"/>
                <a:gd name="connsiteX7" fmla="*/ 4695 w 8581"/>
                <a:gd name="connsiteY7" fmla="*/ 0 h 10000"/>
                <a:gd name="connsiteX8" fmla="*/ 3040 w 8581"/>
                <a:gd name="connsiteY8" fmla="*/ 3219 h 10000"/>
                <a:gd name="connsiteX9" fmla="*/ 1921 w 8581"/>
                <a:gd name="connsiteY9" fmla="*/ 5224 h 10000"/>
                <a:gd name="connsiteX10" fmla="*/ 711 w 8581"/>
                <a:gd name="connsiteY10" fmla="*/ 5488 h 10000"/>
                <a:gd name="connsiteX11" fmla="*/ 563 w 8581"/>
                <a:gd name="connsiteY1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1" h="10000">
                  <a:moveTo>
                    <a:pt x="563" y="10000"/>
                  </a:moveTo>
                  <a:lnTo>
                    <a:pt x="8074" y="10000"/>
                  </a:lnTo>
                  <a:cubicBezTo>
                    <a:pt x="8074" y="10000"/>
                    <a:pt x="9216" y="7968"/>
                    <a:pt x="8074" y="5488"/>
                  </a:cubicBezTo>
                  <a:lnTo>
                    <a:pt x="7378" y="5488"/>
                  </a:lnTo>
                  <a:lnTo>
                    <a:pt x="7378" y="3852"/>
                  </a:lnTo>
                  <a:cubicBezTo>
                    <a:pt x="7378" y="3852"/>
                    <a:pt x="7081" y="2375"/>
                    <a:pt x="6739" y="2375"/>
                  </a:cubicBezTo>
                  <a:lnTo>
                    <a:pt x="6054" y="2375"/>
                  </a:lnTo>
                  <a:cubicBezTo>
                    <a:pt x="6054" y="2375"/>
                    <a:pt x="5860" y="0"/>
                    <a:pt x="4695" y="0"/>
                  </a:cubicBezTo>
                  <a:cubicBezTo>
                    <a:pt x="4695" y="0"/>
                    <a:pt x="3040" y="369"/>
                    <a:pt x="3040" y="3219"/>
                  </a:cubicBezTo>
                  <a:cubicBezTo>
                    <a:pt x="3040" y="3219"/>
                    <a:pt x="1921" y="3483"/>
                    <a:pt x="1921" y="5224"/>
                  </a:cubicBezTo>
                  <a:lnTo>
                    <a:pt x="711" y="5488"/>
                  </a:lnTo>
                  <a:cubicBezTo>
                    <a:pt x="711" y="5488"/>
                    <a:pt x="-784" y="7256"/>
                    <a:pt x="563" y="10000"/>
                  </a:cubicBezTo>
                  <a:close/>
                </a:path>
              </a:pathLst>
            </a:custGeom>
            <a:solidFill>
              <a:srgbClr val="EBE6E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9073226" y="818915"/>
              <a:ext cx="1449417" cy="733425"/>
            </a:xfrm>
            <a:custGeom>
              <a:avLst/>
              <a:gdLst>
                <a:gd name="T0" fmla="*/ 118 w 876"/>
                <a:gd name="T1" fmla="*/ 379 h 379"/>
                <a:gd name="T2" fmla="*/ 776 w 876"/>
                <a:gd name="T3" fmla="*/ 379 h 379"/>
                <a:gd name="T4" fmla="*/ 776 w 876"/>
                <a:gd name="T5" fmla="*/ 208 h 379"/>
                <a:gd name="T6" fmla="*/ 731 w 876"/>
                <a:gd name="T7" fmla="*/ 208 h 379"/>
                <a:gd name="T8" fmla="*/ 715 w 876"/>
                <a:gd name="T9" fmla="*/ 208 h 379"/>
                <a:gd name="T10" fmla="*/ 715 w 876"/>
                <a:gd name="T11" fmla="*/ 146 h 379"/>
                <a:gd name="T12" fmla="*/ 659 w 876"/>
                <a:gd name="T13" fmla="*/ 90 h 379"/>
                <a:gd name="T14" fmla="*/ 599 w 876"/>
                <a:gd name="T15" fmla="*/ 90 h 379"/>
                <a:gd name="T16" fmla="*/ 480 w 876"/>
                <a:gd name="T17" fmla="*/ 0 h 379"/>
                <a:gd name="T18" fmla="*/ 335 w 876"/>
                <a:gd name="T19" fmla="*/ 122 h 379"/>
                <a:gd name="T20" fmla="*/ 237 w 876"/>
                <a:gd name="T21" fmla="*/ 198 h 379"/>
                <a:gd name="T22" fmla="*/ 131 w 876"/>
                <a:gd name="T23" fmla="*/ 208 h 379"/>
                <a:gd name="T24" fmla="*/ 118 w 876"/>
                <a:gd name="T25" fmla="*/ 379 h 379"/>
                <a:gd name="connsiteX0" fmla="*/ 563 w 8581"/>
                <a:gd name="connsiteY0" fmla="*/ 10000 h 10000"/>
                <a:gd name="connsiteX1" fmla="*/ 8074 w 8581"/>
                <a:gd name="connsiteY1" fmla="*/ 10000 h 10000"/>
                <a:gd name="connsiteX2" fmla="*/ 8074 w 8581"/>
                <a:gd name="connsiteY2" fmla="*/ 5488 h 10000"/>
                <a:gd name="connsiteX3" fmla="*/ 7378 w 8581"/>
                <a:gd name="connsiteY3" fmla="*/ 5488 h 10000"/>
                <a:gd name="connsiteX4" fmla="*/ 7378 w 8581"/>
                <a:gd name="connsiteY4" fmla="*/ 3852 h 10000"/>
                <a:gd name="connsiteX5" fmla="*/ 6739 w 8581"/>
                <a:gd name="connsiteY5" fmla="*/ 2375 h 10000"/>
                <a:gd name="connsiteX6" fmla="*/ 6054 w 8581"/>
                <a:gd name="connsiteY6" fmla="*/ 2375 h 10000"/>
                <a:gd name="connsiteX7" fmla="*/ 4695 w 8581"/>
                <a:gd name="connsiteY7" fmla="*/ 0 h 10000"/>
                <a:gd name="connsiteX8" fmla="*/ 3040 w 8581"/>
                <a:gd name="connsiteY8" fmla="*/ 3219 h 10000"/>
                <a:gd name="connsiteX9" fmla="*/ 1921 w 8581"/>
                <a:gd name="connsiteY9" fmla="*/ 5224 h 10000"/>
                <a:gd name="connsiteX10" fmla="*/ 711 w 8581"/>
                <a:gd name="connsiteY10" fmla="*/ 5488 h 10000"/>
                <a:gd name="connsiteX11" fmla="*/ 563 w 8581"/>
                <a:gd name="connsiteY1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1" h="10000">
                  <a:moveTo>
                    <a:pt x="563" y="10000"/>
                  </a:moveTo>
                  <a:lnTo>
                    <a:pt x="8074" y="10000"/>
                  </a:lnTo>
                  <a:cubicBezTo>
                    <a:pt x="8074" y="10000"/>
                    <a:pt x="9216" y="7968"/>
                    <a:pt x="8074" y="5488"/>
                  </a:cubicBezTo>
                  <a:lnTo>
                    <a:pt x="7378" y="5488"/>
                  </a:lnTo>
                  <a:lnTo>
                    <a:pt x="7378" y="3852"/>
                  </a:lnTo>
                  <a:cubicBezTo>
                    <a:pt x="7378" y="3852"/>
                    <a:pt x="7081" y="2375"/>
                    <a:pt x="6739" y="2375"/>
                  </a:cubicBezTo>
                  <a:lnTo>
                    <a:pt x="6054" y="2375"/>
                  </a:lnTo>
                  <a:cubicBezTo>
                    <a:pt x="6054" y="2375"/>
                    <a:pt x="5860" y="0"/>
                    <a:pt x="4695" y="0"/>
                  </a:cubicBezTo>
                  <a:cubicBezTo>
                    <a:pt x="4695" y="0"/>
                    <a:pt x="3040" y="369"/>
                    <a:pt x="3040" y="3219"/>
                  </a:cubicBezTo>
                  <a:cubicBezTo>
                    <a:pt x="3040" y="3219"/>
                    <a:pt x="1921" y="3483"/>
                    <a:pt x="1921" y="5224"/>
                  </a:cubicBezTo>
                  <a:lnTo>
                    <a:pt x="711" y="5488"/>
                  </a:lnTo>
                  <a:cubicBezTo>
                    <a:pt x="711" y="5488"/>
                    <a:pt x="-784" y="7256"/>
                    <a:pt x="563" y="100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864159" y="3036223"/>
            <a:ext cx="927541" cy="505921"/>
            <a:chOff x="9073226" y="818915"/>
            <a:chExt cx="1449417" cy="790575"/>
          </a:xfrm>
        </p:grpSpPr>
        <p:sp>
          <p:nvSpPr>
            <p:cNvPr id="21" name="Freeform 5"/>
            <p:cNvSpPr>
              <a:spLocks/>
            </p:cNvSpPr>
            <p:nvPr/>
          </p:nvSpPr>
          <p:spPr bwMode="auto">
            <a:xfrm>
              <a:off x="9073226" y="876065"/>
              <a:ext cx="1449417" cy="733425"/>
            </a:xfrm>
            <a:custGeom>
              <a:avLst/>
              <a:gdLst>
                <a:gd name="T0" fmla="*/ 118 w 876"/>
                <a:gd name="T1" fmla="*/ 379 h 379"/>
                <a:gd name="T2" fmla="*/ 776 w 876"/>
                <a:gd name="T3" fmla="*/ 379 h 379"/>
                <a:gd name="T4" fmla="*/ 776 w 876"/>
                <a:gd name="T5" fmla="*/ 208 h 379"/>
                <a:gd name="T6" fmla="*/ 731 w 876"/>
                <a:gd name="T7" fmla="*/ 208 h 379"/>
                <a:gd name="T8" fmla="*/ 715 w 876"/>
                <a:gd name="T9" fmla="*/ 208 h 379"/>
                <a:gd name="T10" fmla="*/ 715 w 876"/>
                <a:gd name="T11" fmla="*/ 146 h 379"/>
                <a:gd name="T12" fmla="*/ 659 w 876"/>
                <a:gd name="T13" fmla="*/ 90 h 379"/>
                <a:gd name="T14" fmla="*/ 599 w 876"/>
                <a:gd name="T15" fmla="*/ 90 h 379"/>
                <a:gd name="T16" fmla="*/ 480 w 876"/>
                <a:gd name="T17" fmla="*/ 0 h 379"/>
                <a:gd name="T18" fmla="*/ 335 w 876"/>
                <a:gd name="T19" fmla="*/ 122 h 379"/>
                <a:gd name="T20" fmla="*/ 237 w 876"/>
                <a:gd name="T21" fmla="*/ 198 h 379"/>
                <a:gd name="T22" fmla="*/ 131 w 876"/>
                <a:gd name="T23" fmla="*/ 208 h 379"/>
                <a:gd name="T24" fmla="*/ 118 w 876"/>
                <a:gd name="T25" fmla="*/ 379 h 379"/>
                <a:gd name="connsiteX0" fmla="*/ 563 w 8581"/>
                <a:gd name="connsiteY0" fmla="*/ 10000 h 10000"/>
                <a:gd name="connsiteX1" fmla="*/ 8074 w 8581"/>
                <a:gd name="connsiteY1" fmla="*/ 10000 h 10000"/>
                <a:gd name="connsiteX2" fmla="*/ 8074 w 8581"/>
                <a:gd name="connsiteY2" fmla="*/ 5488 h 10000"/>
                <a:gd name="connsiteX3" fmla="*/ 7378 w 8581"/>
                <a:gd name="connsiteY3" fmla="*/ 5488 h 10000"/>
                <a:gd name="connsiteX4" fmla="*/ 7378 w 8581"/>
                <a:gd name="connsiteY4" fmla="*/ 3852 h 10000"/>
                <a:gd name="connsiteX5" fmla="*/ 6739 w 8581"/>
                <a:gd name="connsiteY5" fmla="*/ 2375 h 10000"/>
                <a:gd name="connsiteX6" fmla="*/ 6054 w 8581"/>
                <a:gd name="connsiteY6" fmla="*/ 2375 h 10000"/>
                <a:gd name="connsiteX7" fmla="*/ 4695 w 8581"/>
                <a:gd name="connsiteY7" fmla="*/ 0 h 10000"/>
                <a:gd name="connsiteX8" fmla="*/ 3040 w 8581"/>
                <a:gd name="connsiteY8" fmla="*/ 3219 h 10000"/>
                <a:gd name="connsiteX9" fmla="*/ 1921 w 8581"/>
                <a:gd name="connsiteY9" fmla="*/ 5224 h 10000"/>
                <a:gd name="connsiteX10" fmla="*/ 711 w 8581"/>
                <a:gd name="connsiteY10" fmla="*/ 5488 h 10000"/>
                <a:gd name="connsiteX11" fmla="*/ 563 w 8581"/>
                <a:gd name="connsiteY1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1" h="10000">
                  <a:moveTo>
                    <a:pt x="563" y="10000"/>
                  </a:moveTo>
                  <a:lnTo>
                    <a:pt x="8074" y="10000"/>
                  </a:lnTo>
                  <a:cubicBezTo>
                    <a:pt x="8074" y="10000"/>
                    <a:pt x="9216" y="7968"/>
                    <a:pt x="8074" y="5488"/>
                  </a:cubicBezTo>
                  <a:lnTo>
                    <a:pt x="7378" y="5488"/>
                  </a:lnTo>
                  <a:lnTo>
                    <a:pt x="7378" y="3852"/>
                  </a:lnTo>
                  <a:cubicBezTo>
                    <a:pt x="7378" y="3852"/>
                    <a:pt x="7081" y="2375"/>
                    <a:pt x="6739" y="2375"/>
                  </a:cubicBezTo>
                  <a:lnTo>
                    <a:pt x="6054" y="2375"/>
                  </a:lnTo>
                  <a:cubicBezTo>
                    <a:pt x="6054" y="2375"/>
                    <a:pt x="5860" y="0"/>
                    <a:pt x="4695" y="0"/>
                  </a:cubicBezTo>
                  <a:cubicBezTo>
                    <a:pt x="4695" y="0"/>
                    <a:pt x="3040" y="369"/>
                    <a:pt x="3040" y="3219"/>
                  </a:cubicBezTo>
                  <a:cubicBezTo>
                    <a:pt x="3040" y="3219"/>
                    <a:pt x="1921" y="3483"/>
                    <a:pt x="1921" y="5224"/>
                  </a:cubicBezTo>
                  <a:lnTo>
                    <a:pt x="711" y="5488"/>
                  </a:lnTo>
                  <a:cubicBezTo>
                    <a:pt x="711" y="5488"/>
                    <a:pt x="-784" y="7256"/>
                    <a:pt x="563" y="10000"/>
                  </a:cubicBezTo>
                  <a:close/>
                </a:path>
              </a:pathLst>
            </a:custGeom>
            <a:solidFill>
              <a:srgbClr val="EBE6E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5"/>
            <p:cNvSpPr>
              <a:spLocks/>
            </p:cNvSpPr>
            <p:nvPr/>
          </p:nvSpPr>
          <p:spPr bwMode="auto">
            <a:xfrm>
              <a:off x="9073226" y="818915"/>
              <a:ext cx="1449417" cy="733425"/>
            </a:xfrm>
            <a:custGeom>
              <a:avLst/>
              <a:gdLst>
                <a:gd name="T0" fmla="*/ 118 w 876"/>
                <a:gd name="T1" fmla="*/ 379 h 379"/>
                <a:gd name="T2" fmla="*/ 776 w 876"/>
                <a:gd name="T3" fmla="*/ 379 h 379"/>
                <a:gd name="T4" fmla="*/ 776 w 876"/>
                <a:gd name="T5" fmla="*/ 208 h 379"/>
                <a:gd name="T6" fmla="*/ 731 w 876"/>
                <a:gd name="T7" fmla="*/ 208 h 379"/>
                <a:gd name="T8" fmla="*/ 715 w 876"/>
                <a:gd name="T9" fmla="*/ 208 h 379"/>
                <a:gd name="T10" fmla="*/ 715 w 876"/>
                <a:gd name="T11" fmla="*/ 146 h 379"/>
                <a:gd name="T12" fmla="*/ 659 w 876"/>
                <a:gd name="T13" fmla="*/ 90 h 379"/>
                <a:gd name="T14" fmla="*/ 599 w 876"/>
                <a:gd name="T15" fmla="*/ 90 h 379"/>
                <a:gd name="T16" fmla="*/ 480 w 876"/>
                <a:gd name="T17" fmla="*/ 0 h 379"/>
                <a:gd name="T18" fmla="*/ 335 w 876"/>
                <a:gd name="T19" fmla="*/ 122 h 379"/>
                <a:gd name="T20" fmla="*/ 237 w 876"/>
                <a:gd name="T21" fmla="*/ 198 h 379"/>
                <a:gd name="T22" fmla="*/ 131 w 876"/>
                <a:gd name="T23" fmla="*/ 208 h 379"/>
                <a:gd name="T24" fmla="*/ 118 w 876"/>
                <a:gd name="T25" fmla="*/ 379 h 379"/>
                <a:gd name="connsiteX0" fmla="*/ 563 w 8581"/>
                <a:gd name="connsiteY0" fmla="*/ 10000 h 10000"/>
                <a:gd name="connsiteX1" fmla="*/ 8074 w 8581"/>
                <a:gd name="connsiteY1" fmla="*/ 10000 h 10000"/>
                <a:gd name="connsiteX2" fmla="*/ 8074 w 8581"/>
                <a:gd name="connsiteY2" fmla="*/ 5488 h 10000"/>
                <a:gd name="connsiteX3" fmla="*/ 7378 w 8581"/>
                <a:gd name="connsiteY3" fmla="*/ 5488 h 10000"/>
                <a:gd name="connsiteX4" fmla="*/ 7378 w 8581"/>
                <a:gd name="connsiteY4" fmla="*/ 3852 h 10000"/>
                <a:gd name="connsiteX5" fmla="*/ 6739 w 8581"/>
                <a:gd name="connsiteY5" fmla="*/ 2375 h 10000"/>
                <a:gd name="connsiteX6" fmla="*/ 6054 w 8581"/>
                <a:gd name="connsiteY6" fmla="*/ 2375 h 10000"/>
                <a:gd name="connsiteX7" fmla="*/ 4695 w 8581"/>
                <a:gd name="connsiteY7" fmla="*/ 0 h 10000"/>
                <a:gd name="connsiteX8" fmla="*/ 3040 w 8581"/>
                <a:gd name="connsiteY8" fmla="*/ 3219 h 10000"/>
                <a:gd name="connsiteX9" fmla="*/ 1921 w 8581"/>
                <a:gd name="connsiteY9" fmla="*/ 5224 h 10000"/>
                <a:gd name="connsiteX10" fmla="*/ 711 w 8581"/>
                <a:gd name="connsiteY10" fmla="*/ 5488 h 10000"/>
                <a:gd name="connsiteX11" fmla="*/ 563 w 8581"/>
                <a:gd name="connsiteY1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1" h="10000">
                  <a:moveTo>
                    <a:pt x="563" y="10000"/>
                  </a:moveTo>
                  <a:lnTo>
                    <a:pt x="8074" y="10000"/>
                  </a:lnTo>
                  <a:cubicBezTo>
                    <a:pt x="8074" y="10000"/>
                    <a:pt x="9216" y="7968"/>
                    <a:pt x="8074" y="5488"/>
                  </a:cubicBezTo>
                  <a:lnTo>
                    <a:pt x="7378" y="5488"/>
                  </a:lnTo>
                  <a:lnTo>
                    <a:pt x="7378" y="3852"/>
                  </a:lnTo>
                  <a:cubicBezTo>
                    <a:pt x="7378" y="3852"/>
                    <a:pt x="7081" y="2375"/>
                    <a:pt x="6739" y="2375"/>
                  </a:cubicBezTo>
                  <a:lnTo>
                    <a:pt x="6054" y="2375"/>
                  </a:lnTo>
                  <a:cubicBezTo>
                    <a:pt x="6054" y="2375"/>
                    <a:pt x="5860" y="0"/>
                    <a:pt x="4695" y="0"/>
                  </a:cubicBezTo>
                  <a:cubicBezTo>
                    <a:pt x="4695" y="0"/>
                    <a:pt x="3040" y="369"/>
                    <a:pt x="3040" y="3219"/>
                  </a:cubicBezTo>
                  <a:cubicBezTo>
                    <a:pt x="3040" y="3219"/>
                    <a:pt x="1921" y="3483"/>
                    <a:pt x="1921" y="5224"/>
                  </a:cubicBezTo>
                  <a:lnTo>
                    <a:pt x="711" y="5488"/>
                  </a:lnTo>
                  <a:cubicBezTo>
                    <a:pt x="711" y="5488"/>
                    <a:pt x="-784" y="7256"/>
                    <a:pt x="563" y="100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6201" y="5401886"/>
            <a:ext cx="1104900" cy="464358"/>
            <a:chOff x="9073226" y="818915"/>
            <a:chExt cx="1449417" cy="790575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>
              <a:off x="9073226" y="876065"/>
              <a:ext cx="1449417" cy="733425"/>
            </a:xfrm>
            <a:custGeom>
              <a:avLst/>
              <a:gdLst>
                <a:gd name="T0" fmla="*/ 118 w 876"/>
                <a:gd name="T1" fmla="*/ 379 h 379"/>
                <a:gd name="T2" fmla="*/ 776 w 876"/>
                <a:gd name="T3" fmla="*/ 379 h 379"/>
                <a:gd name="T4" fmla="*/ 776 w 876"/>
                <a:gd name="T5" fmla="*/ 208 h 379"/>
                <a:gd name="T6" fmla="*/ 731 w 876"/>
                <a:gd name="T7" fmla="*/ 208 h 379"/>
                <a:gd name="T8" fmla="*/ 715 w 876"/>
                <a:gd name="T9" fmla="*/ 208 h 379"/>
                <a:gd name="T10" fmla="*/ 715 w 876"/>
                <a:gd name="T11" fmla="*/ 146 h 379"/>
                <a:gd name="T12" fmla="*/ 659 w 876"/>
                <a:gd name="T13" fmla="*/ 90 h 379"/>
                <a:gd name="T14" fmla="*/ 599 w 876"/>
                <a:gd name="T15" fmla="*/ 90 h 379"/>
                <a:gd name="T16" fmla="*/ 480 w 876"/>
                <a:gd name="T17" fmla="*/ 0 h 379"/>
                <a:gd name="T18" fmla="*/ 335 w 876"/>
                <a:gd name="T19" fmla="*/ 122 h 379"/>
                <a:gd name="T20" fmla="*/ 237 w 876"/>
                <a:gd name="T21" fmla="*/ 198 h 379"/>
                <a:gd name="T22" fmla="*/ 131 w 876"/>
                <a:gd name="T23" fmla="*/ 208 h 379"/>
                <a:gd name="T24" fmla="*/ 118 w 876"/>
                <a:gd name="T25" fmla="*/ 379 h 379"/>
                <a:gd name="connsiteX0" fmla="*/ 563 w 8581"/>
                <a:gd name="connsiteY0" fmla="*/ 10000 h 10000"/>
                <a:gd name="connsiteX1" fmla="*/ 8074 w 8581"/>
                <a:gd name="connsiteY1" fmla="*/ 10000 h 10000"/>
                <a:gd name="connsiteX2" fmla="*/ 8074 w 8581"/>
                <a:gd name="connsiteY2" fmla="*/ 5488 h 10000"/>
                <a:gd name="connsiteX3" fmla="*/ 7378 w 8581"/>
                <a:gd name="connsiteY3" fmla="*/ 5488 h 10000"/>
                <a:gd name="connsiteX4" fmla="*/ 7378 w 8581"/>
                <a:gd name="connsiteY4" fmla="*/ 3852 h 10000"/>
                <a:gd name="connsiteX5" fmla="*/ 6739 w 8581"/>
                <a:gd name="connsiteY5" fmla="*/ 2375 h 10000"/>
                <a:gd name="connsiteX6" fmla="*/ 6054 w 8581"/>
                <a:gd name="connsiteY6" fmla="*/ 2375 h 10000"/>
                <a:gd name="connsiteX7" fmla="*/ 4695 w 8581"/>
                <a:gd name="connsiteY7" fmla="*/ 0 h 10000"/>
                <a:gd name="connsiteX8" fmla="*/ 3040 w 8581"/>
                <a:gd name="connsiteY8" fmla="*/ 3219 h 10000"/>
                <a:gd name="connsiteX9" fmla="*/ 1921 w 8581"/>
                <a:gd name="connsiteY9" fmla="*/ 5224 h 10000"/>
                <a:gd name="connsiteX10" fmla="*/ 711 w 8581"/>
                <a:gd name="connsiteY10" fmla="*/ 5488 h 10000"/>
                <a:gd name="connsiteX11" fmla="*/ 563 w 8581"/>
                <a:gd name="connsiteY1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1" h="10000">
                  <a:moveTo>
                    <a:pt x="563" y="10000"/>
                  </a:moveTo>
                  <a:lnTo>
                    <a:pt x="8074" y="10000"/>
                  </a:lnTo>
                  <a:cubicBezTo>
                    <a:pt x="8074" y="10000"/>
                    <a:pt x="9216" y="7968"/>
                    <a:pt x="8074" y="5488"/>
                  </a:cubicBezTo>
                  <a:lnTo>
                    <a:pt x="7378" y="5488"/>
                  </a:lnTo>
                  <a:lnTo>
                    <a:pt x="7378" y="3852"/>
                  </a:lnTo>
                  <a:cubicBezTo>
                    <a:pt x="7378" y="3852"/>
                    <a:pt x="7081" y="2375"/>
                    <a:pt x="6739" y="2375"/>
                  </a:cubicBezTo>
                  <a:lnTo>
                    <a:pt x="6054" y="2375"/>
                  </a:lnTo>
                  <a:cubicBezTo>
                    <a:pt x="6054" y="2375"/>
                    <a:pt x="5860" y="0"/>
                    <a:pt x="4695" y="0"/>
                  </a:cubicBezTo>
                  <a:cubicBezTo>
                    <a:pt x="4695" y="0"/>
                    <a:pt x="3040" y="369"/>
                    <a:pt x="3040" y="3219"/>
                  </a:cubicBezTo>
                  <a:cubicBezTo>
                    <a:pt x="3040" y="3219"/>
                    <a:pt x="1921" y="3483"/>
                    <a:pt x="1921" y="5224"/>
                  </a:cubicBezTo>
                  <a:lnTo>
                    <a:pt x="711" y="5488"/>
                  </a:lnTo>
                  <a:cubicBezTo>
                    <a:pt x="711" y="5488"/>
                    <a:pt x="-784" y="7256"/>
                    <a:pt x="563" y="10000"/>
                  </a:cubicBezTo>
                  <a:close/>
                </a:path>
              </a:pathLst>
            </a:custGeom>
            <a:solidFill>
              <a:srgbClr val="EBE6E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9073226" y="818915"/>
              <a:ext cx="1449417" cy="733425"/>
            </a:xfrm>
            <a:custGeom>
              <a:avLst/>
              <a:gdLst>
                <a:gd name="T0" fmla="*/ 118 w 876"/>
                <a:gd name="T1" fmla="*/ 379 h 379"/>
                <a:gd name="T2" fmla="*/ 776 w 876"/>
                <a:gd name="T3" fmla="*/ 379 h 379"/>
                <a:gd name="T4" fmla="*/ 776 w 876"/>
                <a:gd name="T5" fmla="*/ 208 h 379"/>
                <a:gd name="T6" fmla="*/ 731 w 876"/>
                <a:gd name="T7" fmla="*/ 208 h 379"/>
                <a:gd name="T8" fmla="*/ 715 w 876"/>
                <a:gd name="T9" fmla="*/ 208 h 379"/>
                <a:gd name="T10" fmla="*/ 715 w 876"/>
                <a:gd name="T11" fmla="*/ 146 h 379"/>
                <a:gd name="T12" fmla="*/ 659 w 876"/>
                <a:gd name="T13" fmla="*/ 90 h 379"/>
                <a:gd name="T14" fmla="*/ 599 w 876"/>
                <a:gd name="T15" fmla="*/ 90 h 379"/>
                <a:gd name="T16" fmla="*/ 480 w 876"/>
                <a:gd name="T17" fmla="*/ 0 h 379"/>
                <a:gd name="T18" fmla="*/ 335 w 876"/>
                <a:gd name="T19" fmla="*/ 122 h 379"/>
                <a:gd name="T20" fmla="*/ 237 w 876"/>
                <a:gd name="T21" fmla="*/ 198 h 379"/>
                <a:gd name="T22" fmla="*/ 131 w 876"/>
                <a:gd name="T23" fmla="*/ 208 h 379"/>
                <a:gd name="T24" fmla="*/ 118 w 876"/>
                <a:gd name="T25" fmla="*/ 379 h 379"/>
                <a:gd name="connsiteX0" fmla="*/ 563 w 8581"/>
                <a:gd name="connsiteY0" fmla="*/ 10000 h 10000"/>
                <a:gd name="connsiteX1" fmla="*/ 8074 w 8581"/>
                <a:gd name="connsiteY1" fmla="*/ 10000 h 10000"/>
                <a:gd name="connsiteX2" fmla="*/ 8074 w 8581"/>
                <a:gd name="connsiteY2" fmla="*/ 5488 h 10000"/>
                <a:gd name="connsiteX3" fmla="*/ 7378 w 8581"/>
                <a:gd name="connsiteY3" fmla="*/ 5488 h 10000"/>
                <a:gd name="connsiteX4" fmla="*/ 7378 w 8581"/>
                <a:gd name="connsiteY4" fmla="*/ 3852 h 10000"/>
                <a:gd name="connsiteX5" fmla="*/ 6739 w 8581"/>
                <a:gd name="connsiteY5" fmla="*/ 2375 h 10000"/>
                <a:gd name="connsiteX6" fmla="*/ 6054 w 8581"/>
                <a:gd name="connsiteY6" fmla="*/ 2375 h 10000"/>
                <a:gd name="connsiteX7" fmla="*/ 4695 w 8581"/>
                <a:gd name="connsiteY7" fmla="*/ 0 h 10000"/>
                <a:gd name="connsiteX8" fmla="*/ 3040 w 8581"/>
                <a:gd name="connsiteY8" fmla="*/ 3219 h 10000"/>
                <a:gd name="connsiteX9" fmla="*/ 1921 w 8581"/>
                <a:gd name="connsiteY9" fmla="*/ 5224 h 10000"/>
                <a:gd name="connsiteX10" fmla="*/ 711 w 8581"/>
                <a:gd name="connsiteY10" fmla="*/ 5488 h 10000"/>
                <a:gd name="connsiteX11" fmla="*/ 563 w 8581"/>
                <a:gd name="connsiteY1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1" h="10000">
                  <a:moveTo>
                    <a:pt x="563" y="10000"/>
                  </a:moveTo>
                  <a:lnTo>
                    <a:pt x="8074" y="10000"/>
                  </a:lnTo>
                  <a:cubicBezTo>
                    <a:pt x="8074" y="10000"/>
                    <a:pt x="9216" y="7968"/>
                    <a:pt x="8074" y="5488"/>
                  </a:cubicBezTo>
                  <a:lnTo>
                    <a:pt x="7378" y="5488"/>
                  </a:lnTo>
                  <a:lnTo>
                    <a:pt x="7378" y="3852"/>
                  </a:lnTo>
                  <a:cubicBezTo>
                    <a:pt x="7378" y="3852"/>
                    <a:pt x="7081" y="2375"/>
                    <a:pt x="6739" y="2375"/>
                  </a:cubicBezTo>
                  <a:lnTo>
                    <a:pt x="6054" y="2375"/>
                  </a:lnTo>
                  <a:cubicBezTo>
                    <a:pt x="6054" y="2375"/>
                    <a:pt x="5860" y="0"/>
                    <a:pt x="4695" y="0"/>
                  </a:cubicBezTo>
                  <a:cubicBezTo>
                    <a:pt x="4695" y="0"/>
                    <a:pt x="3040" y="369"/>
                    <a:pt x="3040" y="3219"/>
                  </a:cubicBezTo>
                  <a:cubicBezTo>
                    <a:pt x="3040" y="3219"/>
                    <a:pt x="1921" y="3483"/>
                    <a:pt x="1921" y="5224"/>
                  </a:cubicBezTo>
                  <a:lnTo>
                    <a:pt x="711" y="5488"/>
                  </a:lnTo>
                  <a:cubicBezTo>
                    <a:pt x="711" y="5488"/>
                    <a:pt x="-784" y="7256"/>
                    <a:pt x="563" y="100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1087100" y="4647143"/>
            <a:ext cx="1104900" cy="464358"/>
            <a:chOff x="9073226" y="818915"/>
            <a:chExt cx="1449417" cy="790575"/>
          </a:xfrm>
        </p:grpSpPr>
        <p:sp>
          <p:nvSpPr>
            <p:cNvPr id="27" name="Freeform 5"/>
            <p:cNvSpPr>
              <a:spLocks/>
            </p:cNvSpPr>
            <p:nvPr/>
          </p:nvSpPr>
          <p:spPr bwMode="auto">
            <a:xfrm>
              <a:off x="9073226" y="876065"/>
              <a:ext cx="1449417" cy="733425"/>
            </a:xfrm>
            <a:custGeom>
              <a:avLst/>
              <a:gdLst>
                <a:gd name="T0" fmla="*/ 118 w 876"/>
                <a:gd name="T1" fmla="*/ 379 h 379"/>
                <a:gd name="T2" fmla="*/ 776 w 876"/>
                <a:gd name="T3" fmla="*/ 379 h 379"/>
                <a:gd name="T4" fmla="*/ 776 w 876"/>
                <a:gd name="T5" fmla="*/ 208 h 379"/>
                <a:gd name="T6" fmla="*/ 731 w 876"/>
                <a:gd name="T7" fmla="*/ 208 h 379"/>
                <a:gd name="T8" fmla="*/ 715 w 876"/>
                <a:gd name="T9" fmla="*/ 208 h 379"/>
                <a:gd name="T10" fmla="*/ 715 w 876"/>
                <a:gd name="T11" fmla="*/ 146 h 379"/>
                <a:gd name="T12" fmla="*/ 659 w 876"/>
                <a:gd name="T13" fmla="*/ 90 h 379"/>
                <a:gd name="T14" fmla="*/ 599 w 876"/>
                <a:gd name="T15" fmla="*/ 90 h 379"/>
                <a:gd name="T16" fmla="*/ 480 w 876"/>
                <a:gd name="T17" fmla="*/ 0 h 379"/>
                <a:gd name="T18" fmla="*/ 335 w 876"/>
                <a:gd name="T19" fmla="*/ 122 h 379"/>
                <a:gd name="T20" fmla="*/ 237 w 876"/>
                <a:gd name="T21" fmla="*/ 198 h 379"/>
                <a:gd name="T22" fmla="*/ 131 w 876"/>
                <a:gd name="T23" fmla="*/ 208 h 379"/>
                <a:gd name="T24" fmla="*/ 118 w 876"/>
                <a:gd name="T25" fmla="*/ 379 h 379"/>
                <a:gd name="connsiteX0" fmla="*/ 563 w 8581"/>
                <a:gd name="connsiteY0" fmla="*/ 10000 h 10000"/>
                <a:gd name="connsiteX1" fmla="*/ 8074 w 8581"/>
                <a:gd name="connsiteY1" fmla="*/ 10000 h 10000"/>
                <a:gd name="connsiteX2" fmla="*/ 8074 w 8581"/>
                <a:gd name="connsiteY2" fmla="*/ 5488 h 10000"/>
                <a:gd name="connsiteX3" fmla="*/ 7378 w 8581"/>
                <a:gd name="connsiteY3" fmla="*/ 5488 h 10000"/>
                <a:gd name="connsiteX4" fmla="*/ 7378 w 8581"/>
                <a:gd name="connsiteY4" fmla="*/ 3852 h 10000"/>
                <a:gd name="connsiteX5" fmla="*/ 6739 w 8581"/>
                <a:gd name="connsiteY5" fmla="*/ 2375 h 10000"/>
                <a:gd name="connsiteX6" fmla="*/ 6054 w 8581"/>
                <a:gd name="connsiteY6" fmla="*/ 2375 h 10000"/>
                <a:gd name="connsiteX7" fmla="*/ 4695 w 8581"/>
                <a:gd name="connsiteY7" fmla="*/ 0 h 10000"/>
                <a:gd name="connsiteX8" fmla="*/ 3040 w 8581"/>
                <a:gd name="connsiteY8" fmla="*/ 3219 h 10000"/>
                <a:gd name="connsiteX9" fmla="*/ 1921 w 8581"/>
                <a:gd name="connsiteY9" fmla="*/ 5224 h 10000"/>
                <a:gd name="connsiteX10" fmla="*/ 711 w 8581"/>
                <a:gd name="connsiteY10" fmla="*/ 5488 h 10000"/>
                <a:gd name="connsiteX11" fmla="*/ 563 w 8581"/>
                <a:gd name="connsiteY1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1" h="10000">
                  <a:moveTo>
                    <a:pt x="563" y="10000"/>
                  </a:moveTo>
                  <a:lnTo>
                    <a:pt x="8074" y="10000"/>
                  </a:lnTo>
                  <a:cubicBezTo>
                    <a:pt x="8074" y="10000"/>
                    <a:pt x="9216" y="7968"/>
                    <a:pt x="8074" y="5488"/>
                  </a:cubicBezTo>
                  <a:lnTo>
                    <a:pt x="7378" y="5488"/>
                  </a:lnTo>
                  <a:lnTo>
                    <a:pt x="7378" y="3852"/>
                  </a:lnTo>
                  <a:cubicBezTo>
                    <a:pt x="7378" y="3852"/>
                    <a:pt x="7081" y="2375"/>
                    <a:pt x="6739" y="2375"/>
                  </a:cubicBezTo>
                  <a:lnTo>
                    <a:pt x="6054" y="2375"/>
                  </a:lnTo>
                  <a:cubicBezTo>
                    <a:pt x="6054" y="2375"/>
                    <a:pt x="5860" y="0"/>
                    <a:pt x="4695" y="0"/>
                  </a:cubicBezTo>
                  <a:cubicBezTo>
                    <a:pt x="4695" y="0"/>
                    <a:pt x="3040" y="369"/>
                    <a:pt x="3040" y="3219"/>
                  </a:cubicBezTo>
                  <a:cubicBezTo>
                    <a:pt x="3040" y="3219"/>
                    <a:pt x="1921" y="3483"/>
                    <a:pt x="1921" y="5224"/>
                  </a:cubicBezTo>
                  <a:lnTo>
                    <a:pt x="711" y="5488"/>
                  </a:lnTo>
                  <a:cubicBezTo>
                    <a:pt x="711" y="5488"/>
                    <a:pt x="-784" y="7256"/>
                    <a:pt x="563" y="10000"/>
                  </a:cubicBezTo>
                  <a:close/>
                </a:path>
              </a:pathLst>
            </a:custGeom>
            <a:solidFill>
              <a:srgbClr val="EBE6E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5"/>
            <p:cNvSpPr>
              <a:spLocks/>
            </p:cNvSpPr>
            <p:nvPr/>
          </p:nvSpPr>
          <p:spPr bwMode="auto">
            <a:xfrm>
              <a:off x="9073226" y="818915"/>
              <a:ext cx="1449417" cy="733425"/>
            </a:xfrm>
            <a:custGeom>
              <a:avLst/>
              <a:gdLst>
                <a:gd name="T0" fmla="*/ 118 w 876"/>
                <a:gd name="T1" fmla="*/ 379 h 379"/>
                <a:gd name="T2" fmla="*/ 776 w 876"/>
                <a:gd name="T3" fmla="*/ 379 h 379"/>
                <a:gd name="T4" fmla="*/ 776 w 876"/>
                <a:gd name="T5" fmla="*/ 208 h 379"/>
                <a:gd name="T6" fmla="*/ 731 w 876"/>
                <a:gd name="T7" fmla="*/ 208 h 379"/>
                <a:gd name="T8" fmla="*/ 715 w 876"/>
                <a:gd name="T9" fmla="*/ 208 h 379"/>
                <a:gd name="T10" fmla="*/ 715 w 876"/>
                <a:gd name="T11" fmla="*/ 146 h 379"/>
                <a:gd name="T12" fmla="*/ 659 w 876"/>
                <a:gd name="T13" fmla="*/ 90 h 379"/>
                <a:gd name="T14" fmla="*/ 599 w 876"/>
                <a:gd name="T15" fmla="*/ 90 h 379"/>
                <a:gd name="T16" fmla="*/ 480 w 876"/>
                <a:gd name="T17" fmla="*/ 0 h 379"/>
                <a:gd name="T18" fmla="*/ 335 w 876"/>
                <a:gd name="T19" fmla="*/ 122 h 379"/>
                <a:gd name="T20" fmla="*/ 237 w 876"/>
                <a:gd name="T21" fmla="*/ 198 h 379"/>
                <a:gd name="T22" fmla="*/ 131 w 876"/>
                <a:gd name="T23" fmla="*/ 208 h 379"/>
                <a:gd name="T24" fmla="*/ 118 w 876"/>
                <a:gd name="T25" fmla="*/ 379 h 379"/>
                <a:gd name="connsiteX0" fmla="*/ 563 w 8581"/>
                <a:gd name="connsiteY0" fmla="*/ 10000 h 10000"/>
                <a:gd name="connsiteX1" fmla="*/ 8074 w 8581"/>
                <a:gd name="connsiteY1" fmla="*/ 10000 h 10000"/>
                <a:gd name="connsiteX2" fmla="*/ 8074 w 8581"/>
                <a:gd name="connsiteY2" fmla="*/ 5488 h 10000"/>
                <a:gd name="connsiteX3" fmla="*/ 7378 w 8581"/>
                <a:gd name="connsiteY3" fmla="*/ 5488 h 10000"/>
                <a:gd name="connsiteX4" fmla="*/ 7378 w 8581"/>
                <a:gd name="connsiteY4" fmla="*/ 3852 h 10000"/>
                <a:gd name="connsiteX5" fmla="*/ 6739 w 8581"/>
                <a:gd name="connsiteY5" fmla="*/ 2375 h 10000"/>
                <a:gd name="connsiteX6" fmla="*/ 6054 w 8581"/>
                <a:gd name="connsiteY6" fmla="*/ 2375 h 10000"/>
                <a:gd name="connsiteX7" fmla="*/ 4695 w 8581"/>
                <a:gd name="connsiteY7" fmla="*/ 0 h 10000"/>
                <a:gd name="connsiteX8" fmla="*/ 3040 w 8581"/>
                <a:gd name="connsiteY8" fmla="*/ 3219 h 10000"/>
                <a:gd name="connsiteX9" fmla="*/ 1921 w 8581"/>
                <a:gd name="connsiteY9" fmla="*/ 5224 h 10000"/>
                <a:gd name="connsiteX10" fmla="*/ 711 w 8581"/>
                <a:gd name="connsiteY10" fmla="*/ 5488 h 10000"/>
                <a:gd name="connsiteX11" fmla="*/ 563 w 8581"/>
                <a:gd name="connsiteY1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1" h="10000">
                  <a:moveTo>
                    <a:pt x="563" y="10000"/>
                  </a:moveTo>
                  <a:lnTo>
                    <a:pt x="8074" y="10000"/>
                  </a:lnTo>
                  <a:cubicBezTo>
                    <a:pt x="8074" y="10000"/>
                    <a:pt x="9216" y="7968"/>
                    <a:pt x="8074" y="5488"/>
                  </a:cubicBezTo>
                  <a:lnTo>
                    <a:pt x="7378" y="5488"/>
                  </a:lnTo>
                  <a:lnTo>
                    <a:pt x="7378" y="3852"/>
                  </a:lnTo>
                  <a:cubicBezTo>
                    <a:pt x="7378" y="3852"/>
                    <a:pt x="7081" y="2375"/>
                    <a:pt x="6739" y="2375"/>
                  </a:cubicBezTo>
                  <a:lnTo>
                    <a:pt x="6054" y="2375"/>
                  </a:lnTo>
                  <a:cubicBezTo>
                    <a:pt x="6054" y="2375"/>
                    <a:pt x="5860" y="0"/>
                    <a:pt x="4695" y="0"/>
                  </a:cubicBezTo>
                  <a:cubicBezTo>
                    <a:pt x="4695" y="0"/>
                    <a:pt x="3040" y="369"/>
                    <a:pt x="3040" y="3219"/>
                  </a:cubicBezTo>
                  <a:cubicBezTo>
                    <a:pt x="3040" y="3219"/>
                    <a:pt x="1921" y="3483"/>
                    <a:pt x="1921" y="5224"/>
                  </a:cubicBezTo>
                  <a:lnTo>
                    <a:pt x="711" y="5488"/>
                  </a:lnTo>
                  <a:cubicBezTo>
                    <a:pt x="711" y="5488"/>
                    <a:pt x="-784" y="7256"/>
                    <a:pt x="563" y="100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1" name="任意多边形 300"/>
          <p:cNvSpPr>
            <a:spLocks/>
          </p:cNvSpPr>
          <p:nvPr/>
        </p:nvSpPr>
        <p:spPr bwMode="auto">
          <a:xfrm flipH="1">
            <a:off x="-61232" y="1934910"/>
            <a:ext cx="267964" cy="350986"/>
          </a:xfrm>
          <a:custGeom>
            <a:avLst/>
            <a:gdLst>
              <a:gd name="connsiteX0" fmla="*/ 267964 w 267964"/>
              <a:gd name="connsiteY0" fmla="*/ 0 h 350986"/>
              <a:gd name="connsiteX1" fmla="*/ 161558 w 267964"/>
              <a:gd name="connsiteY1" fmla="*/ 7767 h 350986"/>
              <a:gd name="connsiteX2" fmla="*/ 127908 w 267964"/>
              <a:gd name="connsiteY2" fmla="*/ 350986 h 350986"/>
              <a:gd name="connsiteX3" fmla="*/ 267964 w 267964"/>
              <a:gd name="connsiteY3" fmla="*/ 350986 h 350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964" h="350986">
                <a:moveTo>
                  <a:pt x="267964" y="0"/>
                </a:moveTo>
                <a:lnTo>
                  <a:pt x="161558" y="7767"/>
                </a:lnTo>
                <a:cubicBezTo>
                  <a:pt x="161558" y="7767"/>
                  <a:pt x="-178351" y="142256"/>
                  <a:pt x="127908" y="350986"/>
                </a:cubicBezTo>
                <a:lnTo>
                  <a:pt x="267964" y="350986"/>
                </a:lnTo>
                <a:close/>
              </a:path>
            </a:pathLst>
          </a:custGeom>
          <a:solidFill>
            <a:srgbClr val="EBE6E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05" name="任意多边形 304"/>
          <p:cNvSpPr>
            <a:spLocks/>
          </p:cNvSpPr>
          <p:nvPr/>
        </p:nvSpPr>
        <p:spPr bwMode="auto">
          <a:xfrm>
            <a:off x="11839977" y="1760536"/>
            <a:ext cx="351106" cy="324063"/>
          </a:xfrm>
          <a:custGeom>
            <a:avLst/>
            <a:gdLst>
              <a:gd name="connsiteX0" fmla="*/ 351106 w 351106"/>
              <a:gd name="connsiteY0" fmla="*/ 0 h 324063"/>
              <a:gd name="connsiteX1" fmla="*/ 351106 w 351106"/>
              <a:gd name="connsiteY1" fmla="*/ 324063 h 324063"/>
              <a:gd name="connsiteX2" fmla="*/ 96507 w 351106"/>
              <a:gd name="connsiteY2" fmla="*/ 324063 h 324063"/>
              <a:gd name="connsiteX3" fmla="*/ 121895 w 351106"/>
              <a:gd name="connsiteY3" fmla="*/ 65104 h 324063"/>
              <a:gd name="connsiteX4" fmla="*/ 329467 w 351106"/>
              <a:gd name="connsiteY4" fmla="*/ 49952 h 324063"/>
              <a:gd name="connsiteX5" fmla="*/ 337715 w 351106"/>
              <a:gd name="connsiteY5" fmla="*/ 16319 h 324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1106" h="324063">
                <a:moveTo>
                  <a:pt x="351106" y="0"/>
                </a:moveTo>
                <a:lnTo>
                  <a:pt x="351106" y="324063"/>
                </a:lnTo>
                <a:lnTo>
                  <a:pt x="96507" y="324063"/>
                </a:lnTo>
                <a:cubicBezTo>
                  <a:pt x="-134566" y="166576"/>
                  <a:pt x="121895" y="65104"/>
                  <a:pt x="121895" y="65104"/>
                </a:cubicBezTo>
                <a:lnTo>
                  <a:pt x="329467" y="49952"/>
                </a:lnTo>
                <a:cubicBezTo>
                  <a:pt x="329467" y="37462"/>
                  <a:pt x="332466" y="26296"/>
                  <a:pt x="337715" y="16319"/>
                </a:cubicBezTo>
                <a:close/>
              </a:path>
            </a:pathLst>
          </a:custGeom>
          <a:solidFill>
            <a:srgbClr val="EBE6E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77" name="文本框 176"/>
          <p:cNvSpPr txBox="1"/>
          <p:nvPr/>
        </p:nvSpPr>
        <p:spPr>
          <a:xfrm>
            <a:off x="4029688" y="1170896"/>
            <a:ext cx="4181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挑战属于自己的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4005873" y="1442181"/>
            <a:ext cx="4181136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200" b="1" dirty="0" smtClean="0">
                <a:solidFill>
                  <a:srgbClr val="D3FB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荣耀</a:t>
            </a:r>
            <a:endParaRPr lang="zh-CN" altLang="en-US" sz="10200" b="1" dirty="0">
              <a:solidFill>
                <a:srgbClr val="D3FB1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任意多边形 180"/>
          <p:cNvSpPr/>
          <p:nvPr/>
        </p:nvSpPr>
        <p:spPr>
          <a:xfrm>
            <a:off x="4850014" y="2971341"/>
            <a:ext cx="2492858" cy="203890"/>
          </a:xfrm>
          <a:custGeom>
            <a:avLst/>
            <a:gdLst/>
            <a:ahLst/>
            <a:cxnLst/>
            <a:rect l="l" t="t" r="r" b="b"/>
            <a:pathLst>
              <a:path w="3031569" h="297582">
                <a:moveTo>
                  <a:pt x="2419757" y="36398"/>
                </a:moveTo>
                <a:lnTo>
                  <a:pt x="2368628" y="177589"/>
                </a:lnTo>
                <a:lnTo>
                  <a:pt x="2471997" y="177589"/>
                </a:lnTo>
                <a:close/>
                <a:moveTo>
                  <a:pt x="1882648" y="31998"/>
                </a:moveTo>
                <a:lnTo>
                  <a:pt x="1882648" y="140392"/>
                </a:lnTo>
                <a:lnTo>
                  <a:pt x="1940050" y="140392"/>
                </a:lnTo>
                <a:cubicBezTo>
                  <a:pt x="1966545" y="140392"/>
                  <a:pt x="1985700" y="136186"/>
                  <a:pt x="1997515" y="127774"/>
                </a:cubicBezTo>
                <a:cubicBezTo>
                  <a:pt x="2009732" y="119103"/>
                  <a:pt x="2015839" y="104850"/>
                  <a:pt x="2015839" y="85014"/>
                </a:cubicBezTo>
                <a:cubicBezTo>
                  <a:pt x="2015839" y="66652"/>
                  <a:pt x="2010713" y="53276"/>
                  <a:pt x="2000459" y="44885"/>
                </a:cubicBezTo>
                <a:cubicBezTo>
                  <a:pt x="1989960" y="36294"/>
                  <a:pt x="1973604" y="31998"/>
                  <a:pt x="1951393" y="31998"/>
                </a:cubicBezTo>
                <a:close/>
                <a:moveTo>
                  <a:pt x="2828925" y="0"/>
                </a:moveTo>
                <a:lnTo>
                  <a:pt x="3026863" y="0"/>
                </a:lnTo>
                <a:lnTo>
                  <a:pt x="3026863" y="31998"/>
                </a:lnTo>
                <a:lnTo>
                  <a:pt x="2863723" y="31998"/>
                </a:lnTo>
                <a:lnTo>
                  <a:pt x="2863723" y="129192"/>
                </a:lnTo>
                <a:lnTo>
                  <a:pt x="3012745" y="129192"/>
                </a:lnTo>
                <a:lnTo>
                  <a:pt x="3012745" y="161190"/>
                </a:lnTo>
                <a:lnTo>
                  <a:pt x="2863723" y="161190"/>
                </a:lnTo>
                <a:lnTo>
                  <a:pt x="2863723" y="265584"/>
                </a:lnTo>
                <a:lnTo>
                  <a:pt x="3031569" y="265584"/>
                </a:lnTo>
                <a:lnTo>
                  <a:pt x="3031569" y="297582"/>
                </a:lnTo>
                <a:lnTo>
                  <a:pt x="2828925" y="297582"/>
                </a:lnTo>
                <a:close/>
                <a:moveTo>
                  <a:pt x="2562989" y="0"/>
                </a:moveTo>
                <a:lnTo>
                  <a:pt x="2777788" y="0"/>
                </a:lnTo>
                <a:lnTo>
                  <a:pt x="2777788" y="31998"/>
                </a:lnTo>
                <a:lnTo>
                  <a:pt x="2687594" y="31998"/>
                </a:lnTo>
                <a:lnTo>
                  <a:pt x="2687594" y="297582"/>
                </a:lnTo>
                <a:lnTo>
                  <a:pt x="2652796" y="297582"/>
                </a:lnTo>
                <a:lnTo>
                  <a:pt x="2652796" y="31998"/>
                </a:lnTo>
                <a:lnTo>
                  <a:pt x="2562989" y="31998"/>
                </a:lnTo>
                <a:close/>
                <a:moveTo>
                  <a:pt x="2401476" y="0"/>
                </a:moveTo>
                <a:lnTo>
                  <a:pt x="2438668" y="0"/>
                </a:lnTo>
                <a:lnTo>
                  <a:pt x="2549811" y="297582"/>
                </a:lnTo>
                <a:lnTo>
                  <a:pt x="2514707" y="297582"/>
                </a:lnTo>
                <a:lnTo>
                  <a:pt x="2482553" y="209587"/>
                </a:lnTo>
                <a:lnTo>
                  <a:pt x="2358310" y="209587"/>
                </a:lnTo>
                <a:lnTo>
                  <a:pt x="2325368" y="297582"/>
                </a:lnTo>
                <a:lnTo>
                  <a:pt x="2290427" y="297582"/>
                </a:lnTo>
                <a:close/>
                <a:moveTo>
                  <a:pt x="2105025" y="0"/>
                </a:moveTo>
                <a:lnTo>
                  <a:pt x="2139823" y="0"/>
                </a:lnTo>
                <a:lnTo>
                  <a:pt x="2139823" y="265584"/>
                </a:lnTo>
                <a:lnTo>
                  <a:pt x="2288064" y="265584"/>
                </a:lnTo>
                <a:lnTo>
                  <a:pt x="2288064" y="297582"/>
                </a:lnTo>
                <a:lnTo>
                  <a:pt x="2105025" y="297582"/>
                </a:lnTo>
                <a:close/>
                <a:moveTo>
                  <a:pt x="1847850" y="0"/>
                </a:moveTo>
                <a:lnTo>
                  <a:pt x="1952187" y="0"/>
                </a:lnTo>
                <a:cubicBezTo>
                  <a:pt x="1984964" y="0"/>
                  <a:pt x="2010077" y="8285"/>
                  <a:pt x="2027526" y="24855"/>
                </a:cubicBezTo>
                <a:cubicBezTo>
                  <a:pt x="2043467" y="37121"/>
                  <a:pt x="2051437" y="57436"/>
                  <a:pt x="2051437" y="85801"/>
                </a:cubicBezTo>
                <a:cubicBezTo>
                  <a:pt x="2051437" y="114541"/>
                  <a:pt x="2041975" y="136186"/>
                  <a:pt x="2023051" y="150735"/>
                </a:cubicBezTo>
                <a:cubicBezTo>
                  <a:pt x="2004357" y="165171"/>
                  <a:pt x="1976584" y="172390"/>
                  <a:pt x="1939732" y="172390"/>
                </a:cubicBezTo>
                <a:lnTo>
                  <a:pt x="1882648" y="172390"/>
                </a:lnTo>
                <a:lnTo>
                  <a:pt x="1882648" y="297582"/>
                </a:lnTo>
                <a:lnTo>
                  <a:pt x="1847850" y="297582"/>
                </a:lnTo>
                <a:close/>
                <a:moveTo>
                  <a:pt x="1524000" y="0"/>
                </a:moveTo>
                <a:lnTo>
                  <a:pt x="1568447" y="0"/>
                </a:lnTo>
                <a:lnTo>
                  <a:pt x="1653336" y="247848"/>
                </a:lnTo>
                <a:lnTo>
                  <a:pt x="1737843" y="0"/>
                </a:lnTo>
                <a:lnTo>
                  <a:pt x="1782384" y="0"/>
                </a:lnTo>
                <a:lnTo>
                  <a:pt x="1782384" y="297582"/>
                </a:lnTo>
                <a:lnTo>
                  <a:pt x="1747986" y="297582"/>
                </a:lnTo>
                <a:lnTo>
                  <a:pt x="1747986" y="48554"/>
                </a:lnTo>
                <a:lnTo>
                  <a:pt x="1667366" y="297582"/>
                </a:lnTo>
                <a:lnTo>
                  <a:pt x="1638530" y="297582"/>
                </a:lnTo>
                <a:lnTo>
                  <a:pt x="1558398" y="48554"/>
                </a:lnTo>
                <a:lnTo>
                  <a:pt x="1558398" y="297582"/>
                </a:lnTo>
                <a:lnTo>
                  <a:pt x="1524000" y="297582"/>
                </a:lnTo>
                <a:close/>
                <a:moveTo>
                  <a:pt x="1266825" y="0"/>
                </a:moveTo>
                <a:lnTo>
                  <a:pt x="1464763" y="0"/>
                </a:lnTo>
                <a:lnTo>
                  <a:pt x="1464763" y="31998"/>
                </a:lnTo>
                <a:lnTo>
                  <a:pt x="1301623" y="31998"/>
                </a:lnTo>
                <a:lnTo>
                  <a:pt x="1301623" y="129192"/>
                </a:lnTo>
                <a:lnTo>
                  <a:pt x="1450645" y="129192"/>
                </a:lnTo>
                <a:lnTo>
                  <a:pt x="1450645" y="161190"/>
                </a:lnTo>
                <a:lnTo>
                  <a:pt x="1301623" y="161190"/>
                </a:lnTo>
                <a:lnTo>
                  <a:pt x="1301623" y="265584"/>
                </a:lnTo>
                <a:lnTo>
                  <a:pt x="1469469" y="265584"/>
                </a:lnTo>
                <a:lnTo>
                  <a:pt x="1469469" y="297582"/>
                </a:lnTo>
                <a:lnTo>
                  <a:pt x="1266825" y="297582"/>
                </a:lnTo>
                <a:close/>
                <a:moveTo>
                  <a:pt x="991364" y="0"/>
                </a:moveTo>
                <a:lnTo>
                  <a:pt x="1206163" y="0"/>
                </a:lnTo>
                <a:lnTo>
                  <a:pt x="1206163" y="31998"/>
                </a:lnTo>
                <a:lnTo>
                  <a:pt x="1115969" y="31998"/>
                </a:lnTo>
                <a:lnTo>
                  <a:pt x="1115969" y="297582"/>
                </a:lnTo>
                <a:lnTo>
                  <a:pt x="1081171" y="297582"/>
                </a:lnTo>
                <a:lnTo>
                  <a:pt x="1081171" y="31998"/>
                </a:lnTo>
                <a:lnTo>
                  <a:pt x="991364" y="31998"/>
                </a:lnTo>
                <a:close/>
                <a:moveTo>
                  <a:pt x="524658" y="0"/>
                </a:moveTo>
                <a:lnTo>
                  <a:pt x="557950" y="0"/>
                </a:lnTo>
                <a:lnTo>
                  <a:pt x="619002" y="246785"/>
                </a:lnTo>
                <a:lnTo>
                  <a:pt x="679680" y="0"/>
                </a:lnTo>
                <a:lnTo>
                  <a:pt x="718809" y="0"/>
                </a:lnTo>
                <a:lnTo>
                  <a:pt x="778342" y="246785"/>
                </a:lnTo>
                <a:lnTo>
                  <a:pt x="840482" y="0"/>
                </a:lnTo>
                <a:lnTo>
                  <a:pt x="873062" y="0"/>
                </a:lnTo>
                <a:lnTo>
                  <a:pt x="796398" y="297582"/>
                </a:lnTo>
                <a:lnTo>
                  <a:pt x="760856" y="297582"/>
                </a:lnTo>
                <a:lnTo>
                  <a:pt x="698591" y="49997"/>
                </a:lnTo>
                <a:lnTo>
                  <a:pt x="635195" y="297582"/>
                </a:lnTo>
                <a:lnTo>
                  <a:pt x="601241" y="297582"/>
                </a:lnTo>
                <a:close/>
                <a:moveTo>
                  <a:pt x="295275" y="0"/>
                </a:moveTo>
                <a:lnTo>
                  <a:pt x="493213" y="0"/>
                </a:lnTo>
                <a:lnTo>
                  <a:pt x="493213" y="31998"/>
                </a:lnTo>
                <a:lnTo>
                  <a:pt x="330073" y="31998"/>
                </a:lnTo>
                <a:lnTo>
                  <a:pt x="330073" y="129192"/>
                </a:lnTo>
                <a:lnTo>
                  <a:pt x="479095" y="129192"/>
                </a:lnTo>
                <a:lnTo>
                  <a:pt x="479095" y="161190"/>
                </a:lnTo>
                <a:lnTo>
                  <a:pt x="330073" y="161190"/>
                </a:lnTo>
                <a:lnTo>
                  <a:pt x="330073" y="265584"/>
                </a:lnTo>
                <a:lnTo>
                  <a:pt x="497919" y="265584"/>
                </a:lnTo>
                <a:lnTo>
                  <a:pt x="497919" y="297582"/>
                </a:lnTo>
                <a:lnTo>
                  <a:pt x="295275" y="297582"/>
                </a:lnTo>
                <a:close/>
                <a:moveTo>
                  <a:pt x="0" y="0"/>
                </a:moveTo>
                <a:lnTo>
                  <a:pt x="35929" y="0"/>
                </a:lnTo>
                <a:lnTo>
                  <a:pt x="178389" y="243142"/>
                </a:lnTo>
                <a:lnTo>
                  <a:pt x="178389" y="0"/>
                </a:lnTo>
                <a:lnTo>
                  <a:pt x="213187" y="0"/>
                </a:lnTo>
                <a:lnTo>
                  <a:pt x="213187" y="297582"/>
                </a:lnTo>
                <a:lnTo>
                  <a:pt x="177877" y="297582"/>
                </a:lnTo>
                <a:lnTo>
                  <a:pt x="34798" y="52872"/>
                </a:lnTo>
                <a:lnTo>
                  <a:pt x="34798" y="297582"/>
                </a:lnTo>
                <a:lnTo>
                  <a:pt x="11093" y="297582"/>
                </a:lnTo>
                <a:lnTo>
                  <a:pt x="0" y="297582"/>
                </a:lnTo>
                <a:close/>
              </a:path>
            </a:pathLst>
          </a:custGeom>
          <a:solidFill>
            <a:srgbClr val="86DCF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2" name="组合 241"/>
          <p:cNvGrpSpPr/>
          <p:nvPr/>
        </p:nvGrpSpPr>
        <p:grpSpPr>
          <a:xfrm>
            <a:off x="3060526" y="5279333"/>
            <a:ext cx="6166197" cy="1569218"/>
            <a:chOff x="3058446" y="5294694"/>
            <a:chExt cx="6166197" cy="1569218"/>
          </a:xfrm>
        </p:grpSpPr>
        <p:sp>
          <p:nvSpPr>
            <p:cNvPr id="294" name="圆角矩形 293"/>
            <p:cNvSpPr/>
            <p:nvPr/>
          </p:nvSpPr>
          <p:spPr>
            <a:xfrm rot="192220">
              <a:off x="3626885" y="6003771"/>
              <a:ext cx="833048" cy="833048"/>
            </a:xfrm>
            <a:prstGeom prst="roundRect">
              <a:avLst/>
            </a:prstGeom>
            <a:solidFill>
              <a:srgbClr val="72A3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圆角矩形 294"/>
            <p:cNvSpPr/>
            <p:nvPr/>
          </p:nvSpPr>
          <p:spPr>
            <a:xfrm rot="1457291">
              <a:off x="3948823" y="5873010"/>
              <a:ext cx="833048" cy="833048"/>
            </a:xfrm>
            <a:prstGeom prst="roundRect">
              <a:avLst/>
            </a:prstGeom>
            <a:solidFill>
              <a:srgbClr val="5279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圆角矩形 291"/>
            <p:cNvSpPr/>
            <p:nvPr/>
          </p:nvSpPr>
          <p:spPr>
            <a:xfrm rot="4126886">
              <a:off x="8565522" y="6404218"/>
              <a:ext cx="411230" cy="411230"/>
            </a:xfrm>
            <a:prstGeom prst="roundRect">
              <a:avLst/>
            </a:prstGeom>
            <a:solidFill>
              <a:srgbClr val="5279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圆角矩形 289"/>
            <p:cNvSpPr/>
            <p:nvPr/>
          </p:nvSpPr>
          <p:spPr>
            <a:xfrm rot="5033661">
              <a:off x="7868356" y="5959389"/>
              <a:ext cx="833048" cy="833048"/>
            </a:xfrm>
            <a:prstGeom prst="roundRect">
              <a:avLst/>
            </a:prstGeom>
            <a:solidFill>
              <a:srgbClr val="72A3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圆角矩形 290"/>
            <p:cNvSpPr/>
            <p:nvPr/>
          </p:nvSpPr>
          <p:spPr>
            <a:xfrm rot="4126886">
              <a:off x="7622298" y="5750311"/>
              <a:ext cx="833048" cy="833048"/>
            </a:xfrm>
            <a:prstGeom prst="roundRect">
              <a:avLst/>
            </a:prstGeom>
            <a:solidFill>
              <a:srgbClr val="5279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圆角矩形 237"/>
            <p:cNvSpPr/>
            <p:nvPr/>
          </p:nvSpPr>
          <p:spPr>
            <a:xfrm rot="2042590">
              <a:off x="4936525" y="5294694"/>
              <a:ext cx="833048" cy="833048"/>
            </a:xfrm>
            <a:prstGeom prst="roundRect">
              <a:avLst/>
            </a:prstGeom>
            <a:solidFill>
              <a:srgbClr val="72A3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圆角矩形 238"/>
            <p:cNvSpPr/>
            <p:nvPr/>
          </p:nvSpPr>
          <p:spPr>
            <a:xfrm rot="2042590">
              <a:off x="5384248" y="5327516"/>
              <a:ext cx="833048" cy="833048"/>
            </a:xfrm>
            <a:prstGeom prst="roundRect">
              <a:avLst/>
            </a:prstGeom>
            <a:solidFill>
              <a:srgbClr val="5279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任意多边形 240"/>
            <p:cNvSpPr/>
            <p:nvPr/>
          </p:nvSpPr>
          <p:spPr>
            <a:xfrm>
              <a:off x="3058446" y="5452660"/>
              <a:ext cx="6166197" cy="1405341"/>
            </a:xfrm>
            <a:custGeom>
              <a:avLst/>
              <a:gdLst>
                <a:gd name="connsiteX0" fmla="*/ 3083098 w 6166197"/>
                <a:gd name="connsiteY0" fmla="*/ 0 h 1405341"/>
                <a:gd name="connsiteX1" fmla="*/ 5979217 w 6166197"/>
                <a:gd name="connsiteY1" fmla="*/ 1199612 h 1405341"/>
                <a:gd name="connsiteX2" fmla="*/ 6166197 w 6166197"/>
                <a:gd name="connsiteY2" fmla="*/ 1405341 h 1405341"/>
                <a:gd name="connsiteX3" fmla="*/ 0 w 6166197"/>
                <a:gd name="connsiteY3" fmla="*/ 1405341 h 1405341"/>
                <a:gd name="connsiteX4" fmla="*/ 186979 w 6166197"/>
                <a:gd name="connsiteY4" fmla="*/ 1199612 h 1405341"/>
                <a:gd name="connsiteX5" fmla="*/ 3083098 w 6166197"/>
                <a:gd name="connsiteY5" fmla="*/ 0 h 1405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66197" h="1405341">
                  <a:moveTo>
                    <a:pt x="3083098" y="0"/>
                  </a:moveTo>
                  <a:cubicBezTo>
                    <a:pt x="4214103" y="0"/>
                    <a:pt x="5238036" y="458431"/>
                    <a:pt x="5979217" y="1199612"/>
                  </a:cubicBezTo>
                  <a:lnTo>
                    <a:pt x="6166197" y="1405341"/>
                  </a:lnTo>
                  <a:lnTo>
                    <a:pt x="0" y="1405341"/>
                  </a:lnTo>
                  <a:lnTo>
                    <a:pt x="186979" y="1199612"/>
                  </a:lnTo>
                  <a:cubicBezTo>
                    <a:pt x="928161" y="458431"/>
                    <a:pt x="1952093" y="0"/>
                    <a:pt x="30830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0B92F"/>
                </a:gs>
                <a:gs pos="60000">
                  <a:srgbClr val="8AC034"/>
                </a:gs>
                <a:gs pos="100000">
                  <a:srgbClr val="A2D05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矩形 236"/>
            <p:cNvSpPr/>
            <p:nvPr/>
          </p:nvSpPr>
          <p:spPr>
            <a:xfrm>
              <a:off x="5442868" y="5440870"/>
              <a:ext cx="1924103" cy="1423042"/>
            </a:xfrm>
            <a:custGeom>
              <a:avLst/>
              <a:gdLst>
                <a:gd name="connsiteX0" fmla="*/ 0 w 1561130"/>
                <a:gd name="connsiteY0" fmla="*/ 0 h 1232046"/>
                <a:gd name="connsiteX1" fmla="*/ 1561130 w 1561130"/>
                <a:gd name="connsiteY1" fmla="*/ 0 h 1232046"/>
                <a:gd name="connsiteX2" fmla="*/ 1561130 w 1561130"/>
                <a:gd name="connsiteY2" fmla="*/ 1232046 h 1232046"/>
                <a:gd name="connsiteX3" fmla="*/ 0 w 1561130"/>
                <a:gd name="connsiteY3" fmla="*/ 1232046 h 1232046"/>
                <a:gd name="connsiteX4" fmla="*/ 0 w 1561130"/>
                <a:gd name="connsiteY4" fmla="*/ 0 h 1232046"/>
                <a:gd name="connsiteX0" fmla="*/ 0 w 1561130"/>
                <a:gd name="connsiteY0" fmla="*/ 0 h 1232046"/>
                <a:gd name="connsiteX1" fmla="*/ 456230 w 1561130"/>
                <a:gd name="connsiteY1" fmla="*/ 355600 h 1232046"/>
                <a:gd name="connsiteX2" fmla="*/ 1561130 w 1561130"/>
                <a:gd name="connsiteY2" fmla="*/ 1232046 h 1232046"/>
                <a:gd name="connsiteX3" fmla="*/ 0 w 1561130"/>
                <a:gd name="connsiteY3" fmla="*/ 1232046 h 1232046"/>
                <a:gd name="connsiteX4" fmla="*/ 0 w 1561130"/>
                <a:gd name="connsiteY4" fmla="*/ 0 h 1232046"/>
                <a:gd name="connsiteX0" fmla="*/ 0 w 1561130"/>
                <a:gd name="connsiteY0" fmla="*/ 0 h 1232046"/>
                <a:gd name="connsiteX1" fmla="*/ 456230 w 1561130"/>
                <a:gd name="connsiteY1" fmla="*/ 355600 h 1232046"/>
                <a:gd name="connsiteX2" fmla="*/ 1370630 w 1561130"/>
                <a:gd name="connsiteY2" fmla="*/ 673246 h 1232046"/>
                <a:gd name="connsiteX3" fmla="*/ 1561130 w 1561130"/>
                <a:gd name="connsiteY3" fmla="*/ 1232046 h 1232046"/>
                <a:gd name="connsiteX4" fmla="*/ 0 w 1561130"/>
                <a:gd name="connsiteY4" fmla="*/ 1232046 h 1232046"/>
                <a:gd name="connsiteX5" fmla="*/ 0 w 1561130"/>
                <a:gd name="connsiteY5" fmla="*/ 0 h 1232046"/>
                <a:gd name="connsiteX0" fmla="*/ 0 w 1561130"/>
                <a:gd name="connsiteY0" fmla="*/ 0 h 1232046"/>
                <a:gd name="connsiteX1" fmla="*/ 456230 w 1561130"/>
                <a:gd name="connsiteY1" fmla="*/ 355600 h 1232046"/>
                <a:gd name="connsiteX2" fmla="*/ 1370630 w 1561130"/>
                <a:gd name="connsiteY2" fmla="*/ 673246 h 1232046"/>
                <a:gd name="connsiteX3" fmla="*/ 1561130 w 1561130"/>
                <a:gd name="connsiteY3" fmla="*/ 1232046 h 1232046"/>
                <a:gd name="connsiteX4" fmla="*/ 0 w 1561130"/>
                <a:gd name="connsiteY4" fmla="*/ 1232046 h 1232046"/>
                <a:gd name="connsiteX5" fmla="*/ 0 w 1561130"/>
                <a:gd name="connsiteY5" fmla="*/ 0 h 1232046"/>
                <a:gd name="connsiteX0" fmla="*/ 0 w 1574792"/>
                <a:gd name="connsiteY0" fmla="*/ 0 h 1232046"/>
                <a:gd name="connsiteX1" fmla="*/ 456230 w 1574792"/>
                <a:gd name="connsiteY1" fmla="*/ 355600 h 1232046"/>
                <a:gd name="connsiteX2" fmla="*/ 1370630 w 1574792"/>
                <a:gd name="connsiteY2" fmla="*/ 673246 h 1232046"/>
                <a:gd name="connsiteX3" fmla="*/ 1561130 w 1574792"/>
                <a:gd name="connsiteY3" fmla="*/ 1232046 h 1232046"/>
                <a:gd name="connsiteX4" fmla="*/ 0 w 1574792"/>
                <a:gd name="connsiteY4" fmla="*/ 1232046 h 1232046"/>
                <a:gd name="connsiteX5" fmla="*/ 0 w 1574792"/>
                <a:gd name="connsiteY5" fmla="*/ 0 h 1232046"/>
                <a:gd name="connsiteX0" fmla="*/ 0 w 1561130"/>
                <a:gd name="connsiteY0" fmla="*/ 0 h 1232046"/>
                <a:gd name="connsiteX1" fmla="*/ 456230 w 1561130"/>
                <a:gd name="connsiteY1" fmla="*/ 355600 h 1232046"/>
                <a:gd name="connsiteX2" fmla="*/ 1370630 w 1561130"/>
                <a:gd name="connsiteY2" fmla="*/ 673246 h 1232046"/>
                <a:gd name="connsiteX3" fmla="*/ 1561130 w 1561130"/>
                <a:gd name="connsiteY3" fmla="*/ 1232046 h 1232046"/>
                <a:gd name="connsiteX4" fmla="*/ 0 w 1561130"/>
                <a:gd name="connsiteY4" fmla="*/ 1232046 h 1232046"/>
                <a:gd name="connsiteX5" fmla="*/ 0 w 1561130"/>
                <a:gd name="connsiteY5" fmla="*/ 0 h 1232046"/>
                <a:gd name="connsiteX0" fmla="*/ 0 w 1561130"/>
                <a:gd name="connsiteY0" fmla="*/ 0 h 1232046"/>
                <a:gd name="connsiteX1" fmla="*/ 456230 w 1561130"/>
                <a:gd name="connsiteY1" fmla="*/ 355600 h 1232046"/>
                <a:gd name="connsiteX2" fmla="*/ 1370630 w 1561130"/>
                <a:gd name="connsiteY2" fmla="*/ 673246 h 1232046"/>
                <a:gd name="connsiteX3" fmla="*/ 1561130 w 1561130"/>
                <a:gd name="connsiteY3" fmla="*/ 1232046 h 1232046"/>
                <a:gd name="connsiteX4" fmla="*/ 0 w 1561130"/>
                <a:gd name="connsiteY4" fmla="*/ 1232046 h 1232046"/>
                <a:gd name="connsiteX5" fmla="*/ 0 w 1561130"/>
                <a:gd name="connsiteY5" fmla="*/ 0 h 1232046"/>
                <a:gd name="connsiteX0" fmla="*/ 0 w 1561130"/>
                <a:gd name="connsiteY0" fmla="*/ 0 h 1232046"/>
                <a:gd name="connsiteX1" fmla="*/ 456230 w 1561130"/>
                <a:gd name="connsiteY1" fmla="*/ 355600 h 1232046"/>
                <a:gd name="connsiteX2" fmla="*/ 1370630 w 1561130"/>
                <a:gd name="connsiteY2" fmla="*/ 673246 h 1232046"/>
                <a:gd name="connsiteX3" fmla="*/ 1561130 w 1561130"/>
                <a:gd name="connsiteY3" fmla="*/ 1232046 h 1232046"/>
                <a:gd name="connsiteX4" fmla="*/ 0 w 1561130"/>
                <a:gd name="connsiteY4" fmla="*/ 1232046 h 1232046"/>
                <a:gd name="connsiteX5" fmla="*/ 0 w 1561130"/>
                <a:gd name="connsiteY5" fmla="*/ 0 h 1232046"/>
                <a:gd name="connsiteX0" fmla="*/ 0 w 1561130"/>
                <a:gd name="connsiteY0" fmla="*/ 0 h 1232046"/>
                <a:gd name="connsiteX1" fmla="*/ 456230 w 1561130"/>
                <a:gd name="connsiteY1" fmla="*/ 355600 h 1232046"/>
                <a:gd name="connsiteX2" fmla="*/ 1370630 w 1561130"/>
                <a:gd name="connsiteY2" fmla="*/ 673246 h 1232046"/>
                <a:gd name="connsiteX3" fmla="*/ 1561130 w 1561130"/>
                <a:gd name="connsiteY3" fmla="*/ 1232046 h 1232046"/>
                <a:gd name="connsiteX4" fmla="*/ 0 w 1561130"/>
                <a:gd name="connsiteY4" fmla="*/ 1232046 h 1232046"/>
                <a:gd name="connsiteX5" fmla="*/ 0 w 1561130"/>
                <a:gd name="connsiteY5" fmla="*/ 0 h 1232046"/>
                <a:gd name="connsiteX0" fmla="*/ 0 w 1578230"/>
                <a:gd name="connsiteY0" fmla="*/ 0 h 1232046"/>
                <a:gd name="connsiteX1" fmla="*/ 456230 w 1578230"/>
                <a:gd name="connsiteY1" fmla="*/ 355600 h 1232046"/>
                <a:gd name="connsiteX2" fmla="*/ 1370630 w 1578230"/>
                <a:gd name="connsiteY2" fmla="*/ 673246 h 1232046"/>
                <a:gd name="connsiteX3" fmla="*/ 1561130 w 1578230"/>
                <a:gd name="connsiteY3" fmla="*/ 1232046 h 1232046"/>
                <a:gd name="connsiteX4" fmla="*/ 0 w 1578230"/>
                <a:gd name="connsiteY4" fmla="*/ 1232046 h 1232046"/>
                <a:gd name="connsiteX5" fmla="*/ 0 w 1578230"/>
                <a:gd name="connsiteY5" fmla="*/ 0 h 1232046"/>
                <a:gd name="connsiteX0" fmla="*/ 0 w 1567462"/>
                <a:gd name="connsiteY0" fmla="*/ 0 h 1232046"/>
                <a:gd name="connsiteX1" fmla="*/ 456230 w 1567462"/>
                <a:gd name="connsiteY1" fmla="*/ 355600 h 1232046"/>
                <a:gd name="connsiteX2" fmla="*/ 1370630 w 1567462"/>
                <a:gd name="connsiteY2" fmla="*/ 673246 h 1232046"/>
                <a:gd name="connsiteX3" fmla="*/ 1561130 w 1567462"/>
                <a:gd name="connsiteY3" fmla="*/ 1232046 h 1232046"/>
                <a:gd name="connsiteX4" fmla="*/ 0 w 1567462"/>
                <a:gd name="connsiteY4" fmla="*/ 1232046 h 1232046"/>
                <a:gd name="connsiteX5" fmla="*/ 0 w 1567462"/>
                <a:gd name="connsiteY5" fmla="*/ 0 h 1232046"/>
                <a:gd name="connsiteX0" fmla="*/ 0 w 1567462"/>
                <a:gd name="connsiteY0" fmla="*/ 0 h 1232046"/>
                <a:gd name="connsiteX1" fmla="*/ 437180 w 1567462"/>
                <a:gd name="connsiteY1" fmla="*/ 273050 h 1232046"/>
                <a:gd name="connsiteX2" fmla="*/ 1370630 w 1567462"/>
                <a:gd name="connsiteY2" fmla="*/ 673246 h 1232046"/>
                <a:gd name="connsiteX3" fmla="*/ 1561130 w 1567462"/>
                <a:gd name="connsiteY3" fmla="*/ 1232046 h 1232046"/>
                <a:gd name="connsiteX4" fmla="*/ 0 w 1567462"/>
                <a:gd name="connsiteY4" fmla="*/ 1232046 h 1232046"/>
                <a:gd name="connsiteX5" fmla="*/ 0 w 1567462"/>
                <a:gd name="connsiteY5" fmla="*/ 0 h 1232046"/>
                <a:gd name="connsiteX0" fmla="*/ 0 w 1567462"/>
                <a:gd name="connsiteY0" fmla="*/ 0 h 1232046"/>
                <a:gd name="connsiteX1" fmla="*/ 437180 w 1567462"/>
                <a:gd name="connsiteY1" fmla="*/ 273050 h 1232046"/>
                <a:gd name="connsiteX2" fmla="*/ 1370630 w 1567462"/>
                <a:gd name="connsiteY2" fmla="*/ 673246 h 1232046"/>
                <a:gd name="connsiteX3" fmla="*/ 1561130 w 1567462"/>
                <a:gd name="connsiteY3" fmla="*/ 1232046 h 1232046"/>
                <a:gd name="connsiteX4" fmla="*/ 0 w 1567462"/>
                <a:gd name="connsiteY4" fmla="*/ 1232046 h 1232046"/>
                <a:gd name="connsiteX5" fmla="*/ 0 w 1567462"/>
                <a:gd name="connsiteY5" fmla="*/ 0 h 1232046"/>
                <a:gd name="connsiteX0" fmla="*/ 0 w 1567462"/>
                <a:gd name="connsiteY0" fmla="*/ 0 h 1232046"/>
                <a:gd name="connsiteX1" fmla="*/ 437180 w 1567462"/>
                <a:gd name="connsiteY1" fmla="*/ 273050 h 1232046"/>
                <a:gd name="connsiteX2" fmla="*/ 1370630 w 1567462"/>
                <a:gd name="connsiteY2" fmla="*/ 673246 h 1232046"/>
                <a:gd name="connsiteX3" fmla="*/ 1561130 w 1567462"/>
                <a:gd name="connsiteY3" fmla="*/ 1232046 h 1232046"/>
                <a:gd name="connsiteX4" fmla="*/ 0 w 1567462"/>
                <a:gd name="connsiteY4" fmla="*/ 1232046 h 1232046"/>
                <a:gd name="connsiteX5" fmla="*/ 0 w 1567462"/>
                <a:gd name="connsiteY5" fmla="*/ 0 h 1232046"/>
                <a:gd name="connsiteX0" fmla="*/ 406400 w 1567462"/>
                <a:gd name="connsiteY0" fmla="*/ 0 h 1384446"/>
                <a:gd name="connsiteX1" fmla="*/ 437180 w 1567462"/>
                <a:gd name="connsiteY1" fmla="*/ 425450 h 1384446"/>
                <a:gd name="connsiteX2" fmla="*/ 1370630 w 1567462"/>
                <a:gd name="connsiteY2" fmla="*/ 825646 h 1384446"/>
                <a:gd name="connsiteX3" fmla="*/ 1561130 w 1567462"/>
                <a:gd name="connsiteY3" fmla="*/ 1384446 h 1384446"/>
                <a:gd name="connsiteX4" fmla="*/ 0 w 1567462"/>
                <a:gd name="connsiteY4" fmla="*/ 1384446 h 1384446"/>
                <a:gd name="connsiteX5" fmla="*/ 406400 w 1567462"/>
                <a:gd name="connsiteY5" fmla="*/ 0 h 1384446"/>
                <a:gd name="connsiteX0" fmla="*/ 629245 w 1790307"/>
                <a:gd name="connsiteY0" fmla="*/ 0 h 1384446"/>
                <a:gd name="connsiteX1" fmla="*/ 660025 w 1790307"/>
                <a:gd name="connsiteY1" fmla="*/ 425450 h 1384446"/>
                <a:gd name="connsiteX2" fmla="*/ 1593475 w 1790307"/>
                <a:gd name="connsiteY2" fmla="*/ 825646 h 1384446"/>
                <a:gd name="connsiteX3" fmla="*/ 1783975 w 1790307"/>
                <a:gd name="connsiteY3" fmla="*/ 1384446 h 1384446"/>
                <a:gd name="connsiteX4" fmla="*/ 222845 w 1790307"/>
                <a:gd name="connsiteY4" fmla="*/ 1384446 h 1384446"/>
                <a:gd name="connsiteX5" fmla="*/ 12325 w 1790307"/>
                <a:gd name="connsiteY5" fmla="*/ 133496 h 1384446"/>
                <a:gd name="connsiteX6" fmla="*/ 629245 w 1790307"/>
                <a:gd name="connsiteY6" fmla="*/ 0 h 1384446"/>
                <a:gd name="connsiteX0" fmla="*/ 629245 w 1790307"/>
                <a:gd name="connsiteY0" fmla="*/ 0 h 1384446"/>
                <a:gd name="connsiteX1" fmla="*/ 660025 w 1790307"/>
                <a:gd name="connsiteY1" fmla="*/ 425450 h 1384446"/>
                <a:gd name="connsiteX2" fmla="*/ 1593475 w 1790307"/>
                <a:gd name="connsiteY2" fmla="*/ 825646 h 1384446"/>
                <a:gd name="connsiteX3" fmla="*/ 1783975 w 1790307"/>
                <a:gd name="connsiteY3" fmla="*/ 1384446 h 1384446"/>
                <a:gd name="connsiteX4" fmla="*/ 222845 w 1790307"/>
                <a:gd name="connsiteY4" fmla="*/ 1384446 h 1384446"/>
                <a:gd name="connsiteX5" fmla="*/ 12325 w 1790307"/>
                <a:gd name="connsiteY5" fmla="*/ 133496 h 1384446"/>
                <a:gd name="connsiteX6" fmla="*/ 629245 w 1790307"/>
                <a:gd name="connsiteY6" fmla="*/ 0 h 1384446"/>
                <a:gd name="connsiteX0" fmla="*/ 629245 w 1790307"/>
                <a:gd name="connsiteY0" fmla="*/ 0 h 1384446"/>
                <a:gd name="connsiteX1" fmla="*/ 660025 w 1790307"/>
                <a:gd name="connsiteY1" fmla="*/ 425450 h 1384446"/>
                <a:gd name="connsiteX2" fmla="*/ 1593475 w 1790307"/>
                <a:gd name="connsiteY2" fmla="*/ 825646 h 1384446"/>
                <a:gd name="connsiteX3" fmla="*/ 1783975 w 1790307"/>
                <a:gd name="connsiteY3" fmla="*/ 1384446 h 1384446"/>
                <a:gd name="connsiteX4" fmla="*/ 222845 w 1790307"/>
                <a:gd name="connsiteY4" fmla="*/ 1384446 h 1384446"/>
                <a:gd name="connsiteX5" fmla="*/ 12325 w 1790307"/>
                <a:gd name="connsiteY5" fmla="*/ 133496 h 1384446"/>
                <a:gd name="connsiteX6" fmla="*/ 629245 w 1790307"/>
                <a:gd name="connsiteY6" fmla="*/ 0 h 1384446"/>
                <a:gd name="connsiteX0" fmla="*/ 629245 w 1790307"/>
                <a:gd name="connsiteY0" fmla="*/ 0 h 1384446"/>
                <a:gd name="connsiteX1" fmla="*/ 660025 w 1790307"/>
                <a:gd name="connsiteY1" fmla="*/ 425450 h 1384446"/>
                <a:gd name="connsiteX2" fmla="*/ 1593475 w 1790307"/>
                <a:gd name="connsiteY2" fmla="*/ 825646 h 1384446"/>
                <a:gd name="connsiteX3" fmla="*/ 1783975 w 1790307"/>
                <a:gd name="connsiteY3" fmla="*/ 1384446 h 1384446"/>
                <a:gd name="connsiteX4" fmla="*/ 222845 w 1790307"/>
                <a:gd name="connsiteY4" fmla="*/ 1384446 h 1384446"/>
                <a:gd name="connsiteX5" fmla="*/ 12325 w 1790307"/>
                <a:gd name="connsiteY5" fmla="*/ 133496 h 1384446"/>
                <a:gd name="connsiteX6" fmla="*/ 629245 w 1790307"/>
                <a:gd name="connsiteY6" fmla="*/ 0 h 1384446"/>
                <a:gd name="connsiteX0" fmla="*/ 629245 w 1790307"/>
                <a:gd name="connsiteY0" fmla="*/ 0 h 1384446"/>
                <a:gd name="connsiteX1" fmla="*/ 660025 w 1790307"/>
                <a:gd name="connsiteY1" fmla="*/ 425450 h 1384446"/>
                <a:gd name="connsiteX2" fmla="*/ 1593475 w 1790307"/>
                <a:gd name="connsiteY2" fmla="*/ 825646 h 1384446"/>
                <a:gd name="connsiteX3" fmla="*/ 1783975 w 1790307"/>
                <a:gd name="connsiteY3" fmla="*/ 1384446 h 1384446"/>
                <a:gd name="connsiteX4" fmla="*/ 222845 w 1790307"/>
                <a:gd name="connsiteY4" fmla="*/ 1384446 h 1384446"/>
                <a:gd name="connsiteX5" fmla="*/ 12325 w 1790307"/>
                <a:gd name="connsiteY5" fmla="*/ 133496 h 1384446"/>
                <a:gd name="connsiteX6" fmla="*/ 629245 w 1790307"/>
                <a:gd name="connsiteY6" fmla="*/ 0 h 1384446"/>
                <a:gd name="connsiteX0" fmla="*/ 629245 w 1790307"/>
                <a:gd name="connsiteY0" fmla="*/ 2219 h 1386665"/>
                <a:gd name="connsiteX1" fmla="*/ 660025 w 1790307"/>
                <a:gd name="connsiteY1" fmla="*/ 427669 h 1386665"/>
                <a:gd name="connsiteX2" fmla="*/ 1593475 w 1790307"/>
                <a:gd name="connsiteY2" fmla="*/ 827865 h 1386665"/>
                <a:gd name="connsiteX3" fmla="*/ 1783975 w 1790307"/>
                <a:gd name="connsiteY3" fmla="*/ 1386665 h 1386665"/>
                <a:gd name="connsiteX4" fmla="*/ 222845 w 1790307"/>
                <a:gd name="connsiteY4" fmla="*/ 1386665 h 1386665"/>
                <a:gd name="connsiteX5" fmla="*/ 12325 w 1790307"/>
                <a:gd name="connsiteY5" fmla="*/ 135715 h 1386665"/>
                <a:gd name="connsiteX6" fmla="*/ 629245 w 1790307"/>
                <a:gd name="connsiteY6" fmla="*/ 2219 h 1386665"/>
                <a:gd name="connsiteX0" fmla="*/ 629245 w 1790307"/>
                <a:gd name="connsiteY0" fmla="*/ 2464 h 1386910"/>
                <a:gd name="connsiteX1" fmla="*/ 660025 w 1790307"/>
                <a:gd name="connsiteY1" fmla="*/ 427914 h 1386910"/>
                <a:gd name="connsiteX2" fmla="*/ 1593475 w 1790307"/>
                <a:gd name="connsiteY2" fmla="*/ 828110 h 1386910"/>
                <a:gd name="connsiteX3" fmla="*/ 1783975 w 1790307"/>
                <a:gd name="connsiteY3" fmla="*/ 1386910 h 1386910"/>
                <a:gd name="connsiteX4" fmla="*/ 222845 w 1790307"/>
                <a:gd name="connsiteY4" fmla="*/ 1386910 h 1386910"/>
                <a:gd name="connsiteX5" fmla="*/ 12325 w 1790307"/>
                <a:gd name="connsiteY5" fmla="*/ 135960 h 1386910"/>
                <a:gd name="connsiteX6" fmla="*/ 629245 w 1790307"/>
                <a:gd name="connsiteY6" fmla="*/ 2464 h 1386910"/>
                <a:gd name="connsiteX0" fmla="*/ 735013 w 1896075"/>
                <a:gd name="connsiteY0" fmla="*/ 2464 h 1386910"/>
                <a:gd name="connsiteX1" fmla="*/ 765793 w 1896075"/>
                <a:gd name="connsiteY1" fmla="*/ 427914 h 1386910"/>
                <a:gd name="connsiteX2" fmla="*/ 1699243 w 1896075"/>
                <a:gd name="connsiteY2" fmla="*/ 828110 h 1386910"/>
                <a:gd name="connsiteX3" fmla="*/ 1889743 w 1896075"/>
                <a:gd name="connsiteY3" fmla="*/ 1386910 h 1386910"/>
                <a:gd name="connsiteX4" fmla="*/ 328613 w 1896075"/>
                <a:gd name="connsiteY4" fmla="*/ 1386910 h 1386910"/>
                <a:gd name="connsiteX5" fmla="*/ 118093 w 1896075"/>
                <a:gd name="connsiteY5" fmla="*/ 135960 h 1386910"/>
                <a:gd name="connsiteX6" fmla="*/ 735013 w 1896075"/>
                <a:gd name="connsiteY6" fmla="*/ 2464 h 1386910"/>
                <a:gd name="connsiteX0" fmla="*/ 638103 w 1799165"/>
                <a:gd name="connsiteY0" fmla="*/ 2464 h 1386910"/>
                <a:gd name="connsiteX1" fmla="*/ 668883 w 1799165"/>
                <a:gd name="connsiteY1" fmla="*/ 427914 h 1386910"/>
                <a:gd name="connsiteX2" fmla="*/ 1602333 w 1799165"/>
                <a:gd name="connsiteY2" fmla="*/ 828110 h 1386910"/>
                <a:gd name="connsiteX3" fmla="*/ 1792833 w 1799165"/>
                <a:gd name="connsiteY3" fmla="*/ 1386910 h 1386910"/>
                <a:gd name="connsiteX4" fmla="*/ 231703 w 1799165"/>
                <a:gd name="connsiteY4" fmla="*/ 1386910 h 1386910"/>
                <a:gd name="connsiteX5" fmla="*/ 262484 w 1799165"/>
                <a:gd name="connsiteY5" fmla="*/ 669361 h 1386910"/>
                <a:gd name="connsiteX6" fmla="*/ 21183 w 1799165"/>
                <a:gd name="connsiteY6" fmla="*/ 135960 h 1386910"/>
                <a:gd name="connsiteX7" fmla="*/ 638103 w 1799165"/>
                <a:gd name="connsiteY7" fmla="*/ 2464 h 1386910"/>
                <a:gd name="connsiteX0" fmla="*/ 637760 w 1798822"/>
                <a:gd name="connsiteY0" fmla="*/ 2464 h 1386910"/>
                <a:gd name="connsiteX1" fmla="*/ 668540 w 1798822"/>
                <a:gd name="connsiteY1" fmla="*/ 427914 h 1386910"/>
                <a:gd name="connsiteX2" fmla="*/ 1601990 w 1798822"/>
                <a:gd name="connsiteY2" fmla="*/ 828110 h 1386910"/>
                <a:gd name="connsiteX3" fmla="*/ 1792490 w 1798822"/>
                <a:gd name="connsiteY3" fmla="*/ 1386910 h 1386910"/>
                <a:gd name="connsiteX4" fmla="*/ 231360 w 1798822"/>
                <a:gd name="connsiteY4" fmla="*/ 1386910 h 1386910"/>
                <a:gd name="connsiteX5" fmla="*/ 268491 w 1798822"/>
                <a:gd name="connsiteY5" fmla="*/ 796361 h 1386910"/>
                <a:gd name="connsiteX6" fmla="*/ 20840 w 1798822"/>
                <a:gd name="connsiteY6" fmla="*/ 135960 h 1386910"/>
                <a:gd name="connsiteX7" fmla="*/ 637760 w 1798822"/>
                <a:gd name="connsiteY7" fmla="*/ 2464 h 1386910"/>
                <a:gd name="connsiteX0" fmla="*/ 755602 w 1916664"/>
                <a:gd name="connsiteY0" fmla="*/ 2464 h 1386910"/>
                <a:gd name="connsiteX1" fmla="*/ 786382 w 1916664"/>
                <a:gd name="connsiteY1" fmla="*/ 427914 h 1386910"/>
                <a:gd name="connsiteX2" fmla="*/ 1719832 w 1916664"/>
                <a:gd name="connsiteY2" fmla="*/ 828110 h 1386910"/>
                <a:gd name="connsiteX3" fmla="*/ 1910332 w 1916664"/>
                <a:gd name="connsiteY3" fmla="*/ 1386910 h 1386910"/>
                <a:gd name="connsiteX4" fmla="*/ 349202 w 1916664"/>
                <a:gd name="connsiteY4" fmla="*/ 1386910 h 1386910"/>
                <a:gd name="connsiteX5" fmla="*/ 386333 w 1916664"/>
                <a:gd name="connsiteY5" fmla="*/ 796361 h 1386910"/>
                <a:gd name="connsiteX6" fmla="*/ 138682 w 1916664"/>
                <a:gd name="connsiteY6" fmla="*/ 135960 h 1386910"/>
                <a:gd name="connsiteX7" fmla="*/ 755602 w 1916664"/>
                <a:gd name="connsiteY7" fmla="*/ 2464 h 1386910"/>
                <a:gd name="connsiteX0" fmla="*/ 755602 w 1916664"/>
                <a:gd name="connsiteY0" fmla="*/ 2464 h 1386910"/>
                <a:gd name="connsiteX1" fmla="*/ 786382 w 1916664"/>
                <a:gd name="connsiteY1" fmla="*/ 427914 h 1386910"/>
                <a:gd name="connsiteX2" fmla="*/ 1719832 w 1916664"/>
                <a:gd name="connsiteY2" fmla="*/ 828110 h 1386910"/>
                <a:gd name="connsiteX3" fmla="*/ 1910332 w 1916664"/>
                <a:gd name="connsiteY3" fmla="*/ 1386910 h 1386910"/>
                <a:gd name="connsiteX4" fmla="*/ 349202 w 1916664"/>
                <a:gd name="connsiteY4" fmla="*/ 1386910 h 1386910"/>
                <a:gd name="connsiteX5" fmla="*/ 386333 w 1916664"/>
                <a:gd name="connsiteY5" fmla="*/ 796361 h 1386910"/>
                <a:gd name="connsiteX6" fmla="*/ 138682 w 1916664"/>
                <a:gd name="connsiteY6" fmla="*/ 135960 h 1386910"/>
                <a:gd name="connsiteX7" fmla="*/ 755602 w 1916664"/>
                <a:gd name="connsiteY7" fmla="*/ 2464 h 1386910"/>
                <a:gd name="connsiteX0" fmla="*/ 755602 w 1916664"/>
                <a:gd name="connsiteY0" fmla="*/ 2464 h 1386910"/>
                <a:gd name="connsiteX1" fmla="*/ 786382 w 1916664"/>
                <a:gd name="connsiteY1" fmla="*/ 427914 h 1386910"/>
                <a:gd name="connsiteX2" fmla="*/ 1719832 w 1916664"/>
                <a:gd name="connsiteY2" fmla="*/ 828110 h 1386910"/>
                <a:gd name="connsiteX3" fmla="*/ 1910332 w 1916664"/>
                <a:gd name="connsiteY3" fmla="*/ 1386910 h 1386910"/>
                <a:gd name="connsiteX4" fmla="*/ 349202 w 1916664"/>
                <a:gd name="connsiteY4" fmla="*/ 1386910 h 1386910"/>
                <a:gd name="connsiteX5" fmla="*/ 386333 w 1916664"/>
                <a:gd name="connsiteY5" fmla="*/ 796361 h 1386910"/>
                <a:gd name="connsiteX6" fmla="*/ 138682 w 1916664"/>
                <a:gd name="connsiteY6" fmla="*/ 135960 h 1386910"/>
                <a:gd name="connsiteX7" fmla="*/ 755602 w 1916664"/>
                <a:gd name="connsiteY7" fmla="*/ 2464 h 1386910"/>
                <a:gd name="connsiteX0" fmla="*/ 755602 w 1916664"/>
                <a:gd name="connsiteY0" fmla="*/ 2464 h 1386910"/>
                <a:gd name="connsiteX1" fmla="*/ 786382 w 1916664"/>
                <a:gd name="connsiteY1" fmla="*/ 427914 h 1386910"/>
                <a:gd name="connsiteX2" fmla="*/ 1719832 w 1916664"/>
                <a:gd name="connsiteY2" fmla="*/ 828110 h 1386910"/>
                <a:gd name="connsiteX3" fmla="*/ 1910332 w 1916664"/>
                <a:gd name="connsiteY3" fmla="*/ 1386910 h 1386910"/>
                <a:gd name="connsiteX4" fmla="*/ 349202 w 1916664"/>
                <a:gd name="connsiteY4" fmla="*/ 1386910 h 1386910"/>
                <a:gd name="connsiteX5" fmla="*/ 386333 w 1916664"/>
                <a:gd name="connsiteY5" fmla="*/ 796361 h 1386910"/>
                <a:gd name="connsiteX6" fmla="*/ 138682 w 1916664"/>
                <a:gd name="connsiteY6" fmla="*/ 135960 h 1386910"/>
                <a:gd name="connsiteX7" fmla="*/ 755602 w 1916664"/>
                <a:gd name="connsiteY7" fmla="*/ 2464 h 1386910"/>
                <a:gd name="connsiteX0" fmla="*/ 755602 w 1916664"/>
                <a:gd name="connsiteY0" fmla="*/ 2464 h 1386910"/>
                <a:gd name="connsiteX1" fmla="*/ 786382 w 1916664"/>
                <a:gd name="connsiteY1" fmla="*/ 427914 h 1386910"/>
                <a:gd name="connsiteX2" fmla="*/ 1719832 w 1916664"/>
                <a:gd name="connsiteY2" fmla="*/ 828110 h 1386910"/>
                <a:gd name="connsiteX3" fmla="*/ 1910332 w 1916664"/>
                <a:gd name="connsiteY3" fmla="*/ 1386910 h 1386910"/>
                <a:gd name="connsiteX4" fmla="*/ 349202 w 1916664"/>
                <a:gd name="connsiteY4" fmla="*/ 1386910 h 1386910"/>
                <a:gd name="connsiteX5" fmla="*/ 386333 w 1916664"/>
                <a:gd name="connsiteY5" fmla="*/ 796361 h 1386910"/>
                <a:gd name="connsiteX6" fmla="*/ 138682 w 1916664"/>
                <a:gd name="connsiteY6" fmla="*/ 135960 h 1386910"/>
                <a:gd name="connsiteX7" fmla="*/ 755602 w 1916664"/>
                <a:gd name="connsiteY7" fmla="*/ 2464 h 1386910"/>
                <a:gd name="connsiteX0" fmla="*/ 766714 w 1927776"/>
                <a:gd name="connsiteY0" fmla="*/ 2464 h 1386910"/>
                <a:gd name="connsiteX1" fmla="*/ 797494 w 1927776"/>
                <a:gd name="connsiteY1" fmla="*/ 427914 h 1386910"/>
                <a:gd name="connsiteX2" fmla="*/ 1730944 w 1927776"/>
                <a:gd name="connsiteY2" fmla="*/ 828110 h 1386910"/>
                <a:gd name="connsiteX3" fmla="*/ 1921444 w 1927776"/>
                <a:gd name="connsiteY3" fmla="*/ 1386910 h 1386910"/>
                <a:gd name="connsiteX4" fmla="*/ 360314 w 1927776"/>
                <a:gd name="connsiteY4" fmla="*/ 1386910 h 1386910"/>
                <a:gd name="connsiteX5" fmla="*/ 397445 w 1927776"/>
                <a:gd name="connsiteY5" fmla="*/ 796361 h 1386910"/>
                <a:gd name="connsiteX6" fmla="*/ 149794 w 1927776"/>
                <a:gd name="connsiteY6" fmla="*/ 135960 h 1386910"/>
                <a:gd name="connsiteX7" fmla="*/ 766714 w 1927776"/>
                <a:gd name="connsiteY7" fmla="*/ 2464 h 1386910"/>
                <a:gd name="connsiteX0" fmla="*/ 766714 w 1927776"/>
                <a:gd name="connsiteY0" fmla="*/ 2464 h 1386910"/>
                <a:gd name="connsiteX1" fmla="*/ 797494 w 1927776"/>
                <a:gd name="connsiteY1" fmla="*/ 427914 h 1386910"/>
                <a:gd name="connsiteX2" fmla="*/ 1730944 w 1927776"/>
                <a:gd name="connsiteY2" fmla="*/ 828110 h 1386910"/>
                <a:gd name="connsiteX3" fmla="*/ 1921444 w 1927776"/>
                <a:gd name="connsiteY3" fmla="*/ 1386910 h 1386910"/>
                <a:gd name="connsiteX4" fmla="*/ 360314 w 1927776"/>
                <a:gd name="connsiteY4" fmla="*/ 1386910 h 1386910"/>
                <a:gd name="connsiteX5" fmla="*/ 397445 w 1927776"/>
                <a:gd name="connsiteY5" fmla="*/ 796361 h 1386910"/>
                <a:gd name="connsiteX6" fmla="*/ 149794 w 1927776"/>
                <a:gd name="connsiteY6" fmla="*/ 135960 h 1386910"/>
                <a:gd name="connsiteX7" fmla="*/ 766714 w 1927776"/>
                <a:gd name="connsiteY7" fmla="*/ 2464 h 1386910"/>
                <a:gd name="connsiteX0" fmla="*/ 787492 w 1948554"/>
                <a:gd name="connsiteY0" fmla="*/ 2464 h 1386910"/>
                <a:gd name="connsiteX1" fmla="*/ 818272 w 1948554"/>
                <a:gd name="connsiteY1" fmla="*/ 427914 h 1386910"/>
                <a:gd name="connsiteX2" fmla="*/ 1751722 w 1948554"/>
                <a:gd name="connsiteY2" fmla="*/ 828110 h 1386910"/>
                <a:gd name="connsiteX3" fmla="*/ 1942222 w 1948554"/>
                <a:gd name="connsiteY3" fmla="*/ 1386910 h 1386910"/>
                <a:gd name="connsiteX4" fmla="*/ 381092 w 1948554"/>
                <a:gd name="connsiteY4" fmla="*/ 1386910 h 1386910"/>
                <a:gd name="connsiteX5" fmla="*/ 418223 w 1948554"/>
                <a:gd name="connsiteY5" fmla="*/ 796361 h 1386910"/>
                <a:gd name="connsiteX6" fmla="*/ 170572 w 1948554"/>
                <a:gd name="connsiteY6" fmla="*/ 135960 h 1386910"/>
                <a:gd name="connsiteX7" fmla="*/ 787492 w 1948554"/>
                <a:gd name="connsiteY7" fmla="*/ 2464 h 1386910"/>
                <a:gd name="connsiteX0" fmla="*/ 794963 w 1956025"/>
                <a:gd name="connsiteY0" fmla="*/ 2464 h 1386910"/>
                <a:gd name="connsiteX1" fmla="*/ 825743 w 1956025"/>
                <a:gd name="connsiteY1" fmla="*/ 427914 h 1386910"/>
                <a:gd name="connsiteX2" fmla="*/ 1759193 w 1956025"/>
                <a:gd name="connsiteY2" fmla="*/ 828110 h 1386910"/>
                <a:gd name="connsiteX3" fmla="*/ 1949693 w 1956025"/>
                <a:gd name="connsiteY3" fmla="*/ 1386910 h 1386910"/>
                <a:gd name="connsiteX4" fmla="*/ 388563 w 1956025"/>
                <a:gd name="connsiteY4" fmla="*/ 1386910 h 1386910"/>
                <a:gd name="connsiteX5" fmla="*/ 425694 w 1956025"/>
                <a:gd name="connsiteY5" fmla="*/ 796361 h 1386910"/>
                <a:gd name="connsiteX6" fmla="*/ 178043 w 1956025"/>
                <a:gd name="connsiteY6" fmla="*/ 135960 h 1386910"/>
                <a:gd name="connsiteX7" fmla="*/ 794963 w 1956025"/>
                <a:gd name="connsiteY7" fmla="*/ 2464 h 1386910"/>
                <a:gd name="connsiteX0" fmla="*/ 794963 w 1956025"/>
                <a:gd name="connsiteY0" fmla="*/ 2464 h 1386910"/>
                <a:gd name="connsiteX1" fmla="*/ 825743 w 1956025"/>
                <a:gd name="connsiteY1" fmla="*/ 427914 h 1386910"/>
                <a:gd name="connsiteX2" fmla="*/ 1759193 w 1956025"/>
                <a:gd name="connsiteY2" fmla="*/ 828110 h 1386910"/>
                <a:gd name="connsiteX3" fmla="*/ 1949693 w 1956025"/>
                <a:gd name="connsiteY3" fmla="*/ 1386910 h 1386910"/>
                <a:gd name="connsiteX4" fmla="*/ 388563 w 1956025"/>
                <a:gd name="connsiteY4" fmla="*/ 1386910 h 1386910"/>
                <a:gd name="connsiteX5" fmla="*/ 425694 w 1956025"/>
                <a:gd name="connsiteY5" fmla="*/ 796361 h 1386910"/>
                <a:gd name="connsiteX6" fmla="*/ 178043 w 1956025"/>
                <a:gd name="connsiteY6" fmla="*/ 135960 h 1386910"/>
                <a:gd name="connsiteX7" fmla="*/ 794963 w 1956025"/>
                <a:gd name="connsiteY7" fmla="*/ 2464 h 1386910"/>
                <a:gd name="connsiteX0" fmla="*/ 794963 w 1956025"/>
                <a:gd name="connsiteY0" fmla="*/ 2464 h 1386910"/>
                <a:gd name="connsiteX1" fmla="*/ 825743 w 1956025"/>
                <a:gd name="connsiteY1" fmla="*/ 427914 h 1386910"/>
                <a:gd name="connsiteX2" fmla="*/ 1759193 w 1956025"/>
                <a:gd name="connsiteY2" fmla="*/ 828110 h 1386910"/>
                <a:gd name="connsiteX3" fmla="*/ 1949693 w 1956025"/>
                <a:gd name="connsiteY3" fmla="*/ 1386910 h 1386910"/>
                <a:gd name="connsiteX4" fmla="*/ 388563 w 1956025"/>
                <a:gd name="connsiteY4" fmla="*/ 1386910 h 1386910"/>
                <a:gd name="connsiteX5" fmla="*/ 425694 w 1956025"/>
                <a:gd name="connsiteY5" fmla="*/ 796361 h 1386910"/>
                <a:gd name="connsiteX6" fmla="*/ 178043 w 1956025"/>
                <a:gd name="connsiteY6" fmla="*/ 135960 h 1386910"/>
                <a:gd name="connsiteX7" fmla="*/ 794963 w 1956025"/>
                <a:gd name="connsiteY7" fmla="*/ 2464 h 1386910"/>
                <a:gd name="connsiteX0" fmla="*/ 794963 w 1956025"/>
                <a:gd name="connsiteY0" fmla="*/ 2464 h 1386910"/>
                <a:gd name="connsiteX1" fmla="*/ 825743 w 1956025"/>
                <a:gd name="connsiteY1" fmla="*/ 427914 h 1386910"/>
                <a:gd name="connsiteX2" fmla="*/ 1759193 w 1956025"/>
                <a:gd name="connsiteY2" fmla="*/ 828110 h 1386910"/>
                <a:gd name="connsiteX3" fmla="*/ 1949693 w 1956025"/>
                <a:gd name="connsiteY3" fmla="*/ 1386910 h 1386910"/>
                <a:gd name="connsiteX4" fmla="*/ 388563 w 1956025"/>
                <a:gd name="connsiteY4" fmla="*/ 1386910 h 1386910"/>
                <a:gd name="connsiteX5" fmla="*/ 425694 w 1956025"/>
                <a:gd name="connsiteY5" fmla="*/ 796361 h 1386910"/>
                <a:gd name="connsiteX6" fmla="*/ 178043 w 1956025"/>
                <a:gd name="connsiteY6" fmla="*/ 135960 h 1386910"/>
                <a:gd name="connsiteX7" fmla="*/ 794963 w 1956025"/>
                <a:gd name="connsiteY7" fmla="*/ 2464 h 1386910"/>
                <a:gd name="connsiteX0" fmla="*/ 794963 w 1956025"/>
                <a:gd name="connsiteY0" fmla="*/ 2464 h 1386910"/>
                <a:gd name="connsiteX1" fmla="*/ 825743 w 1956025"/>
                <a:gd name="connsiteY1" fmla="*/ 427914 h 1386910"/>
                <a:gd name="connsiteX2" fmla="*/ 1759193 w 1956025"/>
                <a:gd name="connsiteY2" fmla="*/ 828110 h 1386910"/>
                <a:gd name="connsiteX3" fmla="*/ 1949693 w 1956025"/>
                <a:gd name="connsiteY3" fmla="*/ 1386910 h 1386910"/>
                <a:gd name="connsiteX4" fmla="*/ 388563 w 1956025"/>
                <a:gd name="connsiteY4" fmla="*/ 1386910 h 1386910"/>
                <a:gd name="connsiteX5" fmla="*/ 425694 w 1956025"/>
                <a:gd name="connsiteY5" fmla="*/ 796361 h 1386910"/>
                <a:gd name="connsiteX6" fmla="*/ 178043 w 1956025"/>
                <a:gd name="connsiteY6" fmla="*/ 135960 h 1386910"/>
                <a:gd name="connsiteX7" fmla="*/ 794963 w 1956025"/>
                <a:gd name="connsiteY7" fmla="*/ 2464 h 1386910"/>
                <a:gd name="connsiteX0" fmla="*/ 794963 w 1956025"/>
                <a:gd name="connsiteY0" fmla="*/ 2464 h 1386910"/>
                <a:gd name="connsiteX1" fmla="*/ 825743 w 1956025"/>
                <a:gd name="connsiteY1" fmla="*/ 427914 h 1386910"/>
                <a:gd name="connsiteX2" fmla="*/ 1759193 w 1956025"/>
                <a:gd name="connsiteY2" fmla="*/ 828110 h 1386910"/>
                <a:gd name="connsiteX3" fmla="*/ 1949693 w 1956025"/>
                <a:gd name="connsiteY3" fmla="*/ 1386910 h 1386910"/>
                <a:gd name="connsiteX4" fmla="*/ 388563 w 1956025"/>
                <a:gd name="connsiteY4" fmla="*/ 1386910 h 1386910"/>
                <a:gd name="connsiteX5" fmla="*/ 425694 w 1956025"/>
                <a:gd name="connsiteY5" fmla="*/ 796361 h 1386910"/>
                <a:gd name="connsiteX6" fmla="*/ 178043 w 1956025"/>
                <a:gd name="connsiteY6" fmla="*/ 135960 h 1386910"/>
                <a:gd name="connsiteX7" fmla="*/ 794963 w 1956025"/>
                <a:gd name="connsiteY7" fmla="*/ 2464 h 1386910"/>
                <a:gd name="connsiteX0" fmla="*/ 794963 w 1956025"/>
                <a:gd name="connsiteY0" fmla="*/ 2464 h 1386910"/>
                <a:gd name="connsiteX1" fmla="*/ 825743 w 1956025"/>
                <a:gd name="connsiteY1" fmla="*/ 427914 h 1386910"/>
                <a:gd name="connsiteX2" fmla="*/ 1759193 w 1956025"/>
                <a:gd name="connsiteY2" fmla="*/ 828110 h 1386910"/>
                <a:gd name="connsiteX3" fmla="*/ 1949693 w 1956025"/>
                <a:gd name="connsiteY3" fmla="*/ 1386910 h 1386910"/>
                <a:gd name="connsiteX4" fmla="*/ 388563 w 1956025"/>
                <a:gd name="connsiteY4" fmla="*/ 1386910 h 1386910"/>
                <a:gd name="connsiteX5" fmla="*/ 425694 w 1956025"/>
                <a:gd name="connsiteY5" fmla="*/ 796361 h 1386910"/>
                <a:gd name="connsiteX6" fmla="*/ 178043 w 1956025"/>
                <a:gd name="connsiteY6" fmla="*/ 135960 h 1386910"/>
                <a:gd name="connsiteX7" fmla="*/ 794963 w 1956025"/>
                <a:gd name="connsiteY7" fmla="*/ 2464 h 1386910"/>
                <a:gd name="connsiteX0" fmla="*/ 794963 w 1956025"/>
                <a:gd name="connsiteY0" fmla="*/ 2464 h 1386910"/>
                <a:gd name="connsiteX1" fmla="*/ 825743 w 1956025"/>
                <a:gd name="connsiteY1" fmla="*/ 427914 h 1386910"/>
                <a:gd name="connsiteX2" fmla="*/ 1759193 w 1956025"/>
                <a:gd name="connsiteY2" fmla="*/ 828110 h 1386910"/>
                <a:gd name="connsiteX3" fmla="*/ 1949693 w 1956025"/>
                <a:gd name="connsiteY3" fmla="*/ 1386910 h 1386910"/>
                <a:gd name="connsiteX4" fmla="*/ 388563 w 1956025"/>
                <a:gd name="connsiteY4" fmla="*/ 1386910 h 1386910"/>
                <a:gd name="connsiteX5" fmla="*/ 425694 w 1956025"/>
                <a:gd name="connsiteY5" fmla="*/ 796361 h 1386910"/>
                <a:gd name="connsiteX6" fmla="*/ 178043 w 1956025"/>
                <a:gd name="connsiteY6" fmla="*/ 135960 h 1386910"/>
                <a:gd name="connsiteX7" fmla="*/ 794963 w 1956025"/>
                <a:gd name="connsiteY7" fmla="*/ 2464 h 1386910"/>
                <a:gd name="connsiteX0" fmla="*/ 794963 w 2002985"/>
                <a:gd name="connsiteY0" fmla="*/ 2464 h 1386910"/>
                <a:gd name="connsiteX1" fmla="*/ 825743 w 2002985"/>
                <a:gd name="connsiteY1" fmla="*/ 427914 h 1386910"/>
                <a:gd name="connsiteX2" fmla="*/ 1759193 w 2002985"/>
                <a:gd name="connsiteY2" fmla="*/ 828110 h 1386910"/>
                <a:gd name="connsiteX3" fmla="*/ 1949693 w 2002985"/>
                <a:gd name="connsiteY3" fmla="*/ 1386910 h 1386910"/>
                <a:gd name="connsiteX4" fmla="*/ 388563 w 2002985"/>
                <a:gd name="connsiteY4" fmla="*/ 1386910 h 1386910"/>
                <a:gd name="connsiteX5" fmla="*/ 425694 w 2002985"/>
                <a:gd name="connsiteY5" fmla="*/ 796361 h 1386910"/>
                <a:gd name="connsiteX6" fmla="*/ 178043 w 2002985"/>
                <a:gd name="connsiteY6" fmla="*/ 135960 h 1386910"/>
                <a:gd name="connsiteX7" fmla="*/ 794963 w 2002985"/>
                <a:gd name="connsiteY7" fmla="*/ 2464 h 1386910"/>
                <a:gd name="connsiteX0" fmla="*/ 794963 w 1983073"/>
                <a:gd name="connsiteY0" fmla="*/ 2464 h 1386910"/>
                <a:gd name="connsiteX1" fmla="*/ 825743 w 1983073"/>
                <a:gd name="connsiteY1" fmla="*/ 427914 h 1386910"/>
                <a:gd name="connsiteX2" fmla="*/ 1759193 w 1983073"/>
                <a:gd name="connsiteY2" fmla="*/ 828110 h 1386910"/>
                <a:gd name="connsiteX3" fmla="*/ 1949693 w 1983073"/>
                <a:gd name="connsiteY3" fmla="*/ 1386910 h 1386910"/>
                <a:gd name="connsiteX4" fmla="*/ 388563 w 1983073"/>
                <a:gd name="connsiteY4" fmla="*/ 1386910 h 1386910"/>
                <a:gd name="connsiteX5" fmla="*/ 425694 w 1983073"/>
                <a:gd name="connsiteY5" fmla="*/ 796361 h 1386910"/>
                <a:gd name="connsiteX6" fmla="*/ 178043 w 1983073"/>
                <a:gd name="connsiteY6" fmla="*/ 135960 h 1386910"/>
                <a:gd name="connsiteX7" fmla="*/ 794963 w 1983073"/>
                <a:gd name="connsiteY7" fmla="*/ 2464 h 1386910"/>
                <a:gd name="connsiteX0" fmla="*/ 655061 w 1843171"/>
                <a:gd name="connsiteY0" fmla="*/ 2464 h 1386910"/>
                <a:gd name="connsiteX1" fmla="*/ 685841 w 1843171"/>
                <a:gd name="connsiteY1" fmla="*/ 427914 h 1386910"/>
                <a:gd name="connsiteX2" fmla="*/ 1619291 w 1843171"/>
                <a:gd name="connsiteY2" fmla="*/ 828110 h 1386910"/>
                <a:gd name="connsiteX3" fmla="*/ 1809791 w 1843171"/>
                <a:gd name="connsiteY3" fmla="*/ 1386910 h 1386910"/>
                <a:gd name="connsiteX4" fmla="*/ 248661 w 1843171"/>
                <a:gd name="connsiteY4" fmla="*/ 1386910 h 1386910"/>
                <a:gd name="connsiteX5" fmla="*/ 285792 w 1843171"/>
                <a:gd name="connsiteY5" fmla="*/ 796361 h 1386910"/>
                <a:gd name="connsiteX6" fmla="*/ 38141 w 1843171"/>
                <a:gd name="connsiteY6" fmla="*/ 135960 h 1386910"/>
                <a:gd name="connsiteX7" fmla="*/ 655061 w 1843171"/>
                <a:gd name="connsiteY7" fmla="*/ 2464 h 1386910"/>
                <a:gd name="connsiteX0" fmla="*/ 735993 w 1924103"/>
                <a:gd name="connsiteY0" fmla="*/ 10758 h 1395204"/>
                <a:gd name="connsiteX1" fmla="*/ 766773 w 1924103"/>
                <a:gd name="connsiteY1" fmla="*/ 436208 h 1395204"/>
                <a:gd name="connsiteX2" fmla="*/ 1700223 w 1924103"/>
                <a:gd name="connsiteY2" fmla="*/ 836404 h 1395204"/>
                <a:gd name="connsiteX3" fmla="*/ 1890723 w 1924103"/>
                <a:gd name="connsiteY3" fmla="*/ 1395204 h 1395204"/>
                <a:gd name="connsiteX4" fmla="*/ 329593 w 1924103"/>
                <a:gd name="connsiteY4" fmla="*/ 1395204 h 1395204"/>
                <a:gd name="connsiteX5" fmla="*/ 366724 w 1924103"/>
                <a:gd name="connsiteY5" fmla="*/ 804655 h 1395204"/>
                <a:gd name="connsiteX6" fmla="*/ 119073 w 1924103"/>
                <a:gd name="connsiteY6" fmla="*/ 144254 h 1395204"/>
                <a:gd name="connsiteX7" fmla="*/ 735993 w 1924103"/>
                <a:gd name="connsiteY7" fmla="*/ 10758 h 1395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4103" h="1395204">
                  <a:moveTo>
                    <a:pt x="735993" y="10758"/>
                  </a:moveTo>
                  <a:cubicBezTo>
                    <a:pt x="695453" y="70025"/>
                    <a:pt x="286613" y="173741"/>
                    <a:pt x="766773" y="436208"/>
                  </a:cubicBezTo>
                  <a:cubicBezTo>
                    <a:pt x="1044056" y="565373"/>
                    <a:pt x="1331923" y="605687"/>
                    <a:pt x="1700223" y="836404"/>
                  </a:cubicBezTo>
                  <a:cubicBezTo>
                    <a:pt x="2068523" y="1067121"/>
                    <a:pt x="1865323" y="1329587"/>
                    <a:pt x="1890723" y="1395204"/>
                  </a:cubicBezTo>
                  <a:lnTo>
                    <a:pt x="329593" y="1395204"/>
                  </a:lnTo>
                  <a:cubicBezTo>
                    <a:pt x="704243" y="1074529"/>
                    <a:pt x="636761" y="1089347"/>
                    <a:pt x="366724" y="804655"/>
                  </a:cubicBezTo>
                  <a:cubicBezTo>
                    <a:pt x="96687" y="519963"/>
                    <a:pt x="-156417" y="309403"/>
                    <a:pt x="119073" y="144254"/>
                  </a:cubicBezTo>
                  <a:cubicBezTo>
                    <a:pt x="394563" y="-20895"/>
                    <a:pt x="250953" y="-8243"/>
                    <a:pt x="735993" y="10758"/>
                  </a:cubicBezTo>
                  <a:close/>
                </a:path>
              </a:pathLst>
            </a:custGeom>
            <a:solidFill>
              <a:srgbClr val="5E89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5" name="组合 264"/>
          <p:cNvGrpSpPr/>
          <p:nvPr/>
        </p:nvGrpSpPr>
        <p:grpSpPr>
          <a:xfrm>
            <a:off x="4208512" y="5796502"/>
            <a:ext cx="1584326" cy="1123950"/>
            <a:chOff x="4208512" y="5796502"/>
            <a:chExt cx="1584326" cy="1123950"/>
          </a:xfrm>
        </p:grpSpPr>
        <p:grpSp>
          <p:nvGrpSpPr>
            <p:cNvPr id="253" name="组合 252"/>
            <p:cNvGrpSpPr/>
            <p:nvPr/>
          </p:nvGrpSpPr>
          <p:grpSpPr>
            <a:xfrm>
              <a:off x="4208512" y="5796502"/>
              <a:ext cx="1584326" cy="1123950"/>
              <a:chOff x="5657850" y="5973763"/>
              <a:chExt cx="1584326" cy="1123950"/>
            </a:xfrm>
          </p:grpSpPr>
          <p:sp>
            <p:nvSpPr>
              <p:cNvPr id="251" name="Freeform 13"/>
              <p:cNvSpPr>
                <a:spLocks/>
              </p:cNvSpPr>
              <p:nvPr/>
            </p:nvSpPr>
            <p:spPr bwMode="auto">
              <a:xfrm>
                <a:off x="5657850" y="5973763"/>
                <a:ext cx="1584326" cy="1123950"/>
              </a:xfrm>
              <a:custGeom>
                <a:avLst/>
                <a:gdLst>
                  <a:gd name="T0" fmla="*/ 99 w 819"/>
                  <a:gd name="T1" fmla="*/ 556 h 581"/>
                  <a:gd name="T2" fmla="*/ 799 w 819"/>
                  <a:gd name="T3" fmla="*/ 364 h 581"/>
                  <a:gd name="T4" fmla="*/ 776 w 819"/>
                  <a:gd name="T5" fmla="*/ 288 h 581"/>
                  <a:gd name="T6" fmla="*/ 495 w 819"/>
                  <a:gd name="T7" fmla="*/ 55 h 581"/>
                  <a:gd name="T8" fmla="*/ 351 w 819"/>
                  <a:gd name="T9" fmla="*/ 60 h 581"/>
                  <a:gd name="T10" fmla="*/ 39 w 819"/>
                  <a:gd name="T11" fmla="*/ 448 h 581"/>
                  <a:gd name="T12" fmla="*/ 99 w 819"/>
                  <a:gd name="T13" fmla="*/ 556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9" h="581">
                    <a:moveTo>
                      <a:pt x="99" y="556"/>
                    </a:moveTo>
                    <a:cubicBezTo>
                      <a:pt x="99" y="556"/>
                      <a:pt x="652" y="581"/>
                      <a:pt x="799" y="364"/>
                    </a:cubicBezTo>
                    <a:cubicBezTo>
                      <a:pt x="799" y="364"/>
                      <a:pt x="819" y="300"/>
                      <a:pt x="776" y="288"/>
                    </a:cubicBezTo>
                    <a:cubicBezTo>
                      <a:pt x="776" y="288"/>
                      <a:pt x="569" y="137"/>
                      <a:pt x="495" y="55"/>
                    </a:cubicBezTo>
                    <a:cubicBezTo>
                      <a:pt x="495" y="55"/>
                      <a:pt x="453" y="0"/>
                      <a:pt x="351" y="60"/>
                    </a:cubicBezTo>
                    <a:cubicBezTo>
                      <a:pt x="351" y="60"/>
                      <a:pt x="173" y="168"/>
                      <a:pt x="39" y="448"/>
                    </a:cubicBezTo>
                    <a:cubicBezTo>
                      <a:pt x="39" y="448"/>
                      <a:pt x="0" y="537"/>
                      <a:pt x="99" y="556"/>
                    </a:cubicBezTo>
                    <a:close/>
                  </a:path>
                </a:pathLst>
              </a:custGeom>
              <a:solidFill>
                <a:srgbClr val="24ABD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13"/>
              <p:cNvSpPr>
                <a:spLocks/>
              </p:cNvSpPr>
              <p:nvPr/>
            </p:nvSpPr>
            <p:spPr bwMode="auto">
              <a:xfrm>
                <a:off x="5673400" y="6088380"/>
                <a:ext cx="1568776" cy="1009333"/>
              </a:xfrm>
              <a:custGeom>
                <a:avLst/>
                <a:gdLst>
                  <a:gd name="T0" fmla="*/ 99 w 819"/>
                  <a:gd name="T1" fmla="*/ 556 h 581"/>
                  <a:gd name="T2" fmla="*/ 799 w 819"/>
                  <a:gd name="T3" fmla="*/ 364 h 581"/>
                  <a:gd name="T4" fmla="*/ 776 w 819"/>
                  <a:gd name="T5" fmla="*/ 288 h 581"/>
                  <a:gd name="T6" fmla="*/ 495 w 819"/>
                  <a:gd name="T7" fmla="*/ 55 h 581"/>
                  <a:gd name="T8" fmla="*/ 351 w 819"/>
                  <a:gd name="T9" fmla="*/ 60 h 581"/>
                  <a:gd name="T10" fmla="*/ 39 w 819"/>
                  <a:gd name="T11" fmla="*/ 448 h 581"/>
                  <a:gd name="T12" fmla="*/ 99 w 819"/>
                  <a:gd name="T13" fmla="*/ 556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9" h="581">
                    <a:moveTo>
                      <a:pt x="99" y="556"/>
                    </a:moveTo>
                    <a:cubicBezTo>
                      <a:pt x="99" y="556"/>
                      <a:pt x="652" y="581"/>
                      <a:pt x="799" y="364"/>
                    </a:cubicBezTo>
                    <a:cubicBezTo>
                      <a:pt x="799" y="364"/>
                      <a:pt x="819" y="300"/>
                      <a:pt x="776" y="288"/>
                    </a:cubicBezTo>
                    <a:cubicBezTo>
                      <a:pt x="776" y="288"/>
                      <a:pt x="569" y="137"/>
                      <a:pt x="495" y="55"/>
                    </a:cubicBezTo>
                    <a:cubicBezTo>
                      <a:pt x="495" y="55"/>
                      <a:pt x="453" y="0"/>
                      <a:pt x="351" y="60"/>
                    </a:cubicBezTo>
                    <a:cubicBezTo>
                      <a:pt x="351" y="60"/>
                      <a:pt x="173" y="168"/>
                      <a:pt x="39" y="448"/>
                    </a:cubicBezTo>
                    <a:cubicBezTo>
                      <a:pt x="39" y="448"/>
                      <a:pt x="0" y="537"/>
                      <a:pt x="99" y="556"/>
                    </a:cubicBezTo>
                    <a:close/>
                  </a:path>
                </a:pathLst>
              </a:custGeom>
              <a:solidFill>
                <a:srgbClr val="43D1F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55" name="任意多边形 254"/>
            <p:cNvSpPr/>
            <p:nvPr/>
          </p:nvSpPr>
          <p:spPr>
            <a:xfrm>
              <a:off x="4657510" y="6366903"/>
              <a:ext cx="164306" cy="59532"/>
            </a:xfrm>
            <a:custGeom>
              <a:avLst/>
              <a:gdLst>
                <a:gd name="connsiteX0" fmla="*/ 0 w 164306"/>
                <a:gd name="connsiteY0" fmla="*/ 59532 h 59532"/>
                <a:gd name="connsiteX1" fmla="*/ 23812 w 164306"/>
                <a:gd name="connsiteY1" fmla="*/ 35719 h 59532"/>
                <a:gd name="connsiteX2" fmla="*/ 30956 w 164306"/>
                <a:gd name="connsiteY2" fmla="*/ 33338 h 59532"/>
                <a:gd name="connsiteX3" fmla="*/ 45244 w 164306"/>
                <a:gd name="connsiteY3" fmla="*/ 38100 h 59532"/>
                <a:gd name="connsiteX4" fmla="*/ 52387 w 164306"/>
                <a:gd name="connsiteY4" fmla="*/ 42863 h 59532"/>
                <a:gd name="connsiteX5" fmla="*/ 66675 w 164306"/>
                <a:gd name="connsiteY5" fmla="*/ 47625 h 59532"/>
                <a:gd name="connsiteX6" fmla="*/ 85725 w 164306"/>
                <a:gd name="connsiteY6" fmla="*/ 45244 h 59532"/>
                <a:gd name="connsiteX7" fmla="*/ 100012 w 164306"/>
                <a:gd name="connsiteY7" fmla="*/ 40482 h 59532"/>
                <a:gd name="connsiteX8" fmla="*/ 107156 w 164306"/>
                <a:gd name="connsiteY8" fmla="*/ 35719 h 59532"/>
                <a:gd name="connsiteX9" fmla="*/ 126206 w 164306"/>
                <a:gd name="connsiteY9" fmla="*/ 30957 h 59532"/>
                <a:gd name="connsiteX10" fmla="*/ 140494 w 164306"/>
                <a:gd name="connsiteY10" fmla="*/ 21432 h 59532"/>
                <a:gd name="connsiteX11" fmla="*/ 147637 w 164306"/>
                <a:gd name="connsiteY11" fmla="*/ 14288 h 59532"/>
                <a:gd name="connsiteX12" fmla="*/ 154781 w 164306"/>
                <a:gd name="connsiteY12" fmla="*/ 9525 h 59532"/>
                <a:gd name="connsiteX13" fmla="*/ 164306 w 164306"/>
                <a:gd name="connsiteY13" fmla="*/ 0 h 59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06" h="59532">
                  <a:moveTo>
                    <a:pt x="0" y="59532"/>
                  </a:moveTo>
                  <a:cubicBezTo>
                    <a:pt x="6881" y="50931"/>
                    <a:pt x="13587" y="40832"/>
                    <a:pt x="23812" y="35719"/>
                  </a:cubicBezTo>
                  <a:cubicBezTo>
                    <a:pt x="26057" y="34596"/>
                    <a:pt x="28575" y="34132"/>
                    <a:pt x="30956" y="33338"/>
                  </a:cubicBezTo>
                  <a:cubicBezTo>
                    <a:pt x="35719" y="34925"/>
                    <a:pt x="41067" y="35315"/>
                    <a:pt x="45244" y="38100"/>
                  </a:cubicBezTo>
                  <a:cubicBezTo>
                    <a:pt x="47625" y="39688"/>
                    <a:pt x="49772" y="41701"/>
                    <a:pt x="52387" y="42863"/>
                  </a:cubicBezTo>
                  <a:cubicBezTo>
                    <a:pt x="56975" y="44902"/>
                    <a:pt x="66675" y="47625"/>
                    <a:pt x="66675" y="47625"/>
                  </a:cubicBezTo>
                  <a:cubicBezTo>
                    <a:pt x="73025" y="46831"/>
                    <a:pt x="79468" y="46585"/>
                    <a:pt x="85725" y="45244"/>
                  </a:cubicBezTo>
                  <a:cubicBezTo>
                    <a:pt x="90633" y="44192"/>
                    <a:pt x="100012" y="40482"/>
                    <a:pt x="100012" y="40482"/>
                  </a:cubicBezTo>
                  <a:cubicBezTo>
                    <a:pt x="102393" y="38894"/>
                    <a:pt x="104466" y="36697"/>
                    <a:pt x="107156" y="35719"/>
                  </a:cubicBezTo>
                  <a:cubicBezTo>
                    <a:pt x="113307" y="33482"/>
                    <a:pt x="126206" y="30957"/>
                    <a:pt x="126206" y="30957"/>
                  </a:cubicBezTo>
                  <a:cubicBezTo>
                    <a:pt x="130969" y="27782"/>
                    <a:pt x="136447" y="25480"/>
                    <a:pt x="140494" y="21432"/>
                  </a:cubicBezTo>
                  <a:cubicBezTo>
                    <a:pt x="142875" y="19051"/>
                    <a:pt x="145050" y="16444"/>
                    <a:pt x="147637" y="14288"/>
                  </a:cubicBezTo>
                  <a:cubicBezTo>
                    <a:pt x="149836" y="12456"/>
                    <a:pt x="152582" y="11357"/>
                    <a:pt x="154781" y="9525"/>
                  </a:cubicBezTo>
                  <a:cubicBezTo>
                    <a:pt x="154808" y="9503"/>
                    <a:pt x="162182" y="2125"/>
                    <a:pt x="164306" y="0"/>
                  </a:cubicBezTo>
                </a:path>
              </a:pathLst>
            </a:custGeom>
            <a:noFill/>
            <a:ln>
              <a:solidFill>
                <a:srgbClr val="4B81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任意多边形 255"/>
            <p:cNvSpPr/>
            <p:nvPr/>
          </p:nvSpPr>
          <p:spPr>
            <a:xfrm>
              <a:off x="4596266" y="6667652"/>
              <a:ext cx="103830" cy="45719"/>
            </a:xfrm>
            <a:custGeom>
              <a:avLst/>
              <a:gdLst>
                <a:gd name="connsiteX0" fmla="*/ 0 w 164306"/>
                <a:gd name="connsiteY0" fmla="*/ 59532 h 59532"/>
                <a:gd name="connsiteX1" fmla="*/ 23812 w 164306"/>
                <a:gd name="connsiteY1" fmla="*/ 35719 h 59532"/>
                <a:gd name="connsiteX2" fmla="*/ 30956 w 164306"/>
                <a:gd name="connsiteY2" fmla="*/ 33338 h 59532"/>
                <a:gd name="connsiteX3" fmla="*/ 45244 w 164306"/>
                <a:gd name="connsiteY3" fmla="*/ 38100 h 59532"/>
                <a:gd name="connsiteX4" fmla="*/ 52387 w 164306"/>
                <a:gd name="connsiteY4" fmla="*/ 42863 h 59532"/>
                <a:gd name="connsiteX5" fmla="*/ 66675 w 164306"/>
                <a:gd name="connsiteY5" fmla="*/ 47625 h 59532"/>
                <a:gd name="connsiteX6" fmla="*/ 85725 w 164306"/>
                <a:gd name="connsiteY6" fmla="*/ 45244 h 59532"/>
                <a:gd name="connsiteX7" fmla="*/ 100012 w 164306"/>
                <a:gd name="connsiteY7" fmla="*/ 40482 h 59532"/>
                <a:gd name="connsiteX8" fmla="*/ 107156 w 164306"/>
                <a:gd name="connsiteY8" fmla="*/ 35719 h 59532"/>
                <a:gd name="connsiteX9" fmla="*/ 126206 w 164306"/>
                <a:gd name="connsiteY9" fmla="*/ 30957 h 59532"/>
                <a:gd name="connsiteX10" fmla="*/ 140494 w 164306"/>
                <a:gd name="connsiteY10" fmla="*/ 21432 h 59532"/>
                <a:gd name="connsiteX11" fmla="*/ 147637 w 164306"/>
                <a:gd name="connsiteY11" fmla="*/ 14288 h 59532"/>
                <a:gd name="connsiteX12" fmla="*/ 154781 w 164306"/>
                <a:gd name="connsiteY12" fmla="*/ 9525 h 59532"/>
                <a:gd name="connsiteX13" fmla="*/ 164306 w 164306"/>
                <a:gd name="connsiteY13" fmla="*/ 0 h 59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06" h="59532">
                  <a:moveTo>
                    <a:pt x="0" y="59532"/>
                  </a:moveTo>
                  <a:cubicBezTo>
                    <a:pt x="6881" y="50931"/>
                    <a:pt x="13587" y="40832"/>
                    <a:pt x="23812" y="35719"/>
                  </a:cubicBezTo>
                  <a:cubicBezTo>
                    <a:pt x="26057" y="34596"/>
                    <a:pt x="28575" y="34132"/>
                    <a:pt x="30956" y="33338"/>
                  </a:cubicBezTo>
                  <a:cubicBezTo>
                    <a:pt x="35719" y="34925"/>
                    <a:pt x="41067" y="35315"/>
                    <a:pt x="45244" y="38100"/>
                  </a:cubicBezTo>
                  <a:cubicBezTo>
                    <a:pt x="47625" y="39688"/>
                    <a:pt x="49772" y="41701"/>
                    <a:pt x="52387" y="42863"/>
                  </a:cubicBezTo>
                  <a:cubicBezTo>
                    <a:pt x="56975" y="44902"/>
                    <a:pt x="66675" y="47625"/>
                    <a:pt x="66675" y="47625"/>
                  </a:cubicBezTo>
                  <a:cubicBezTo>
                    <a:pt x="73025" y="46831"/>
                    <a:pt x="79468" y="46585"/>
                    <a:pt x="85725" y="45244"/>
                  </a:cubicBezTo>
                  <a:cubicBezTo>
                    <a:pt x="90633" y="44192"/>
                    <a:pt x="100012" y="40482"/>
                    <a:pt x="100012" y="40482"/>
                  </a:cubicBezTo>
                  <a:cubicBezTo>
                    <a:pt x="102393" y="38894"/>
                    <a:pt x="104466" y="36697"/>
                    <a:pt x="107156" y="35719"/>
                  </a:cubicBezTo>
                  <a:cubicBezTo>
                    <a:pt x="113307" y="33482"/>
                    <a:pt x="126206" y="30957"/>
                    <a:pt x="126206" y="30957"/>
                  </a:cubicBezTo>
                  <a:cubicBezTo>
                    <a:pt x="130969" y="27782"/>
                    <a:pt x="136447" y="25480"/>
                    <a:pt x="140494" y="21432"/>
                  </a:cubicBezTo>
                  <a:cubicBezTo>
                    <a:pt x="142875" y="19051"/>
                    <a:pt x="145050" y="16444"/>
                    <a:pt x="147637" y="14288"/>
                  </a:cubicBezTo>
                  <a:cubicBezTo>
                    <a:pt x="149836" y="12456"/>
                    <a:pt x="152582" y="11357"/>
                    <a:pt x="154781" y="9525"/>
                  </a:cubicBezTo>
                  <a:cubicBezTo>
                    <a:pt x="154808" y="9503"/>
                    <a:pt x="162182" y="2125"/>
                    <a:pt x="164306" y="0"/>
                  </a:cubicBezTo>
                </a:path>
              </a:pathLst>
            </a:custGeom>
            <a:noFill/>
            <a:ln>
              <a:solidFill>
                <a:srgbClr val="4B81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任意多边形 256"/>
            <p:cNvSpPr/>
            <p:nvPr/>
          </p:nvSpPr>
          <p:spPr>
            <a:xfrm>
              <a:off x="4958585" y="6114170"/>
              <a:ext cx="103830" cy="45719"/>
            </a:xfrm>
            <a:custGeom>
              <a:avLst/>
              <a:gdLst>
                <a:gd name="connsiteX0" fmla="*/ 0 w 164306"/>
                <a:gd name="connsiteY0" fmla="*/ 59532 h 59532"/>
                <a:gd name="connsiteX1" fmla="*/ 23812 w 164306"/>
                <a:gd name="connsiteY1" fmla="*/ 35719 h 59532"/>
                <a:gd name="connsiteX2" fmla="*/ 30956 w 164306"/>
                <a:gd name="connsiteY2" fmla="*/ 33338 h 59532"/>
                <a:gd name="connsiteX3" fmla="*/ 45244 w 164306"/>
                <a:gd name="connsiteY3" fmla="*/ 38100 h 59532"/>
                <a:gd name="connsiteX4" fmla="*/ 52387 w 164306"/>
                <a:gd name="connsiteY4" fmla="*/ 42863 h 59532"/>
                <a:gd name="connsiteX5" fmla="*/ 66675 w 164306"/>
                <a:gd name="connsiteY5" fmla="*/ 47625 h 59532"/>
                <a:gd name="connsiteX6" fmla="*/ 85725 w 164306"/>
                <a:gd name="connsiteY6" fmla="*/ 45244 h 59532"/>
                <a:gd name="connsiteX7" fmla="*/ 100012 w 164306"/>
                <a:gd name="connsiteY7" fmla="*/ 40482 h 59532"/>
                <a:gd name="connsiteX8" fmla="*/ 107156 w 164306"/>
                <a:gd name="connsiteY8" fmla="*/ 35719 h 59532"/>
                <a:gd name="connsiteX9" fmla="*/ 126206 w 164306"/>
                <a:gd name="connsiteY9" fmla="*/ 30957 h 59532"/>
                <a:gd name="connsiteX10" fmla="*/ 140494 w 164306"/>
                <a:gd name="connsiteY10" fmla="*/ 21432 h 59532"/>
                <a:gd name="connsiteX11" fmla="*/ 147637 w 164306"/>
                <a:gd name="connsiteY11" fmla="*/ 14288 h 59532"/>
                <a:gd name="connsiteX12" fmla="*/ 154781 w 164306"/>
                <a:gd name="connsiteY12" fmla="*/ 9525 h 59532"/>
                <a:gd name="connsiteX13" fmla="*/ 164306 w 164306"/>
                <a:gd name="connsiteY13" fmla="*/ 0 h 59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06" h="59532">
                  <a:moveTo>
                    <a:pt x="0" y="59532"/>
                  </a:moveTo>
                  <a:cubicBezTo>
                    <a:pt x="6881" y="50931"/>
                    <a:pt x="13587" y="40832"/>
                    <a:pt x="23812" y="35719"/>
                  </a:cubicBezTo>
                  <a:cubicBezTo>
                    <a:pt x="26057" y="34596"/>
                    <a:pt x="28575" y="34132"/>
                    <a:pt x="30956" y="33338"/>
                  </a:cubicBezTo>
                  <a:cubicBezTo>
                    <a:pt x="35719" y="34925"/>
                    <a:pt x="41067" y="35315"/>
                    <a:pt x="45244" y="38100"/>
                  </a:cubicBezTo>
                  <a:cubicBezTo>
                    <a:pt x="47625" y="39688"/>
                    <a:pt x="49772" y="41701"/>
                    <a:pt x="52387" y="42863"/>
                  </a:cubicBezTo>
                  <a:cubicBezTo>
                    <a:pt x="56975" y="44902"/>
                    <a:pt x="66675" y="47625"/>
                    <a:pt x="66675" y="47625"/>
                  </a:cubicBezTo>
                  <a:cubicBezTo>
                    <a:pt x="73025" y="46831"/>
                    <a:pt x="79468" y="46585"/>
                    <a:pt x="85725" y="45244"/>
                  </a:cubicBezTo>
                  <a:cubicBezTo>
                    <a:pt x="90633" y="44192"/>
                    <a:pt x="100012" y="40482"/>
                    <a:pt x="100012" y="40482"/>
                  </a:cubicBezTo>
                  <a:cubicBezTo>
                    <a:pt x="102393" y="38894"/>
                    <a:pt x="104466" y="36697"/>
                    <a:pt x="107156" y="35719"/>
                  </a:cubicBezTo>
                  <a:cubicBezTo>
                    <a:pt x="113307" y="33482"/>
                    <a:pt x="126206" y="30957"/>
                    <a:pt x="126206" y="30957"/>
                  </a:cubicBezTo>
                  <a:cubicBezTo>
                    <a:pt x="130969" y="27782"/>
                    <a:pt x="136447" y="25480"/>
                    <a:pt x="140494" y="21432"/>
                  </a:cubicBezTo>
                  <a:cubicBezTo>
                    <a:pt x="142875" y="19051"/>
                    <a:pt x="145050" y="16444"/>
                    <a:pt x="147637" y="14288"/>
                  </a:cubicBezTo>
                  <a:cubicBezTo>
                    <a:pt x="149836" y="12456"/>
                    <a:pt x="152582" y="11357"/>
                    <a:pt x="154781" y="9525"/>
                  </a:cubicBezTo>
                  <a:cubicBezTo>
                    <a:pt x="154808" y="9503"/>
                    <a:pt x="162182" y="2125"/>
                    <a:pt x="164306" y="0"/>
                  </a:cubicBezTo>
                </a:path>
              </a:pathLst>
            </a:custGeom>
            <a:noFill/>
            <a:ln>
              <a:solidFill>
                <a:srgbClr val="4B81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任意多边形 257"/>
            <p:cNvSpPr/>
            <p:nvPr/>
          </p:nvSpPr>
          <p:spPr>
            <a:xfrm>
              <a:off x="5413987" y="6558152"/>
              <a:ext cx="103830" cy="45719"/>
            </a:xfrm>
            <a:custGeom>
              <a:avLst/>
              <a:gdLst>
                <a:gd name="connsiteX0" fmla="*/ 0 w 164306"/>
                <a:gd name="connsiteY0" fmla="*/ 59532 h 59532"/>
                <a:gd name="connsiteX1" fmla="*/ 23812 w 164306"/>
                <a:gd name="connsiteY1" fmla="*/ 35719 h 59532"/>
                <a:gd name="connsiteX2" fmla="*/ 30956 w 164306"/>
                <a:gd name="connsiteY2" fmla="*/ 33338 h 59532"/>
                <a:gd name="connsiteX3" fmla="*/ 45244 w 164306"/>
                <a:gd name="connsiteY3" fmla="*/ 38100 h 59532"/>
                <a:gd name="connsiteX4" fmla="*/ 52387 w 164306"/>
                <a:gd name="connsiteY4" fmla="*/ 42863 h 59532"/>
                <a:gd name="connsiteX5" fmla="*/ 66675 w 164306"/>
                <a:gd name="connsiteY5" fmla="*/ 47625 h 59532"/>
                <a:gd name="connsiteX6" fmla="*/ 85725 w 164306"/>
                <a:gd name="connsiteY6" fmla="*/ 45244 h 59532"/>
                <a:gd name="connsiteX7" fmla="*/ 100012 w 164306"/>
                <a:gd name="connsiteY7" fmla="*/ 40482 h 59532"/>
                <a:gd name="connsiteX8" fmla="*/ 107156 w 164306"/>
                <a:gd name="connsiteY8" fmla="*/ 35719 h 59532"/>
                <a:gd name="connsiteX9" fmla="*/ 126206 w 164306"/>
                <a:gd name="connsiteY9" fmla="*/ 30957 h 59532"/>
                <a:gd name="connsiteX10" fmla="*/ 140494 w 164306"/>
                <a:gd name="connsiteY10" fmla="*/ 21432 h 59532"/>
                <a:gd name="connsiteX11" fmla="*/ 147637 w 164306"/>
                <a:gd name="connsiteY11" fmla="*/ 14288 h 59532"/>
                <a:gd name="connsiteX12" fmla="*/ 154781 w 164306"/>
                <a:gd name="connsiteY12" fmla="*/ 9525 h 59532"/>
                <a:gd name="connsiteX13" fmla="*/ 164306 w 164306"/>
                <a:gd name="connsiteY13" fmla="*/ 0 h 59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06" h="59532">
                  <a:moveTo>
                    <a:pt x="0" y="59532"/>
                  </a:moveTo>
                  <a:cubicBezTo>
                    <a:pt x="6881" y="50931"/>
                    <a:pt x="13587" y="40832"/>
                    <a:pt x="23812" y="35719"/>
                  </a:cubicBezTo>
                  <a:cubicBezTo>
                    <a:pt x="26057" y="34596"/>
                    <a:pt x="28575" y="34132"/>
                    <a:pt x="30956" y="33338"/>
                  </a:cubicBezTo>
                  <a:cubicBezTo>
                    <a:pt x="35719" y="34925"/>
                    <a:pt x="41067" y="35315"/>
                    <a:pt x="45244" y="38100"/>
                  </a:cubicBezTo>
                  <a:cubicBezTo>
                    <a:pt x="47625" y="39688"/>
                    <a:pt x="49772" y="41701"/>
                    <a:pt x="52387" y="42863"/>
                  </a:cubicBezTo>
                  <a:cubicBezTo>
                    <a:pt x="56975" y="44902"/>
                    <a:pt x="66675" y="47625"/>
                    <a:pt x="66675" y="47625"/>
                  </a:cubicBezTo>
                  <a:cubicBezTo>
                    <a:pt x="73025" y="46831"/>
                    <a:pt x="79468" y="46585"/>
                    <a:pt x="85725" y="45244"/>
                  </a:cubicBezTo>
                  <a:cubicBezTo>
                    <a:pt x="90633" y="44192"/>
                    <a:pt x="100012" y="40482"/>
                    <a:pt x="100012" y="40482"/>
                  </a:cubicBezTo>
                  <a:cubicBezTo>
                    <a:pt x="102393" y="38894"/>
                    <a:pt x="104466" y="36697"/>
                    <a:pt x="107156" y="35719"/>
                  </a:cubicBezTo>
                  <a:cubicBezTo>
                    <a:pt x="113307" y="33482"/>
                    <a:pt x="126206" y="30957"/>
                    <a:pt x="126206" y="30957"/>
                  </a:cubicBezTo>
                  <a:cubicBezTo>
                    <a:pt x="130969" y="27782"/>
                    <a:pt x="136447" y="25480"/>
                    <a:pt x="140494" y="21432"/>
                  </a:cubicBezTo>
                  <a:cubicBezTo>
                    <a:pt x="142875" y="19051"/>
                    <a:pt x="145050" y="16444"/>
                    <a:pt x="147637" y="14288"/>
                  </a:cubicBezTo>
                  <a:cubicBezTo>
                    <a:pt x="149836" y="12456"/>
                    <a:pt x="152582" y="11357"/>
                    <a:pt x="154781" y="9525"/>
                  </a:cubicBezTo>
                  <a:cubicBezTo>
                    <a:pt x="154808" y="9503"/>
                    <a:pt x="162182" y="2125"/>
                    <a:pt x="164306" y="0"/>
                  </a:cubicBezTo>
                </a:path>
              </a:pathLst>
            </a:custGeom>
            <a:noFill/>
            <a:ln>
              <a:solidFill>
                <a:srgbClr val="4B81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任意多边形 263"/>
            <p:cNvSpPr/>
            <p:nvPr/>
          </p:nvSpPr>
          <p:spPr>
            <a:xfrm rot="-2700000">
              <a:off x="5133864" y="6204742"/>
              <a:ext cx="174447" cy="204505"/>
            </a:xfrm>
            <a:custGeom>
              <a:avLst/>
              <a:gdLst>
                <a:gd name="connsiteX0" fmla="*/ 169043 w 174447"/>
                <a:gd name="connsiteY0" fmla="*/ 97695 h 204505"/>
                <a:gd name="connsiteX1" fmla="*/ 174447 w 174447"/>
                <a:gd name="connsiteY1" fmla="*/ 108354 h 204505"/>
                <a:gd name="connsiteX2" fmla="*/ 105670 w 174447"/>
                <a:gd name="connsiteY2" fmla="*/ 135740 h 204505"/>
                <a:gd name="connsiteX3" fmla="*/ 79096 w 174447"/>
                <a:gd name="connsiteY3" fmla="*/ 131357 h 204505"/>
                <a:gd name="connsiteX4" fmla="*/ 81277 w 174447"/>
                <a:gd name="connsiteY4" fmla="*/ 132768 h 204505"/>
                <a:gd name="connsiteX5" fmla="*/ 63424 w 174447"/>
                <a:gd name="connsiteY5" fmla="*/ 204505 h 204505"/>
                <a:gd name="connsiteX6" fmla="*/ 0 w 174447"/>
                <a:gd name="connsiteY6" fmla="*/ 141082 h 204505"/>
                <a:gd name="connsiteX7" fmla="*/ 37260 w 174447"/>
                <a:gd name="connsiteY7" fmla="*/ 112553 h 204505"/>
                <a:gd name="connsiteX8" fmla="*/ 30040 w 174447"/>
                <a:gd name="connsiteY8" fmla="*/ 68777 h 204505"/>
                <a:gd name="connsiteX9" fmla="*/ 57425 w 174447"/>
                <a:gd name="connsiteY9" fmla="*/ 0 h 204505"/>
                <a:gd name="connsiteX10" fmla="*/ 84810 w 174447"/>
                <a:gd name="connsiteY10" fmla="*/ 68777 h 204505"/>
                <a:gd name="connsiteX11" fmla="*/ 82159 w 174447"/>
                <a:gd name="connsiteY11" fmla="*/ 84847 h 204505"/>
                <a:gd name="connsiteX12" fmla="*/ 105671 w 174447"/>
                <a:gd name="connsiteY12" fmla="*/ 80969 h 204505"/>
                <a:gd name="connsiteX13" fmla="*/ 169043 w 174447"/>
                <a:gd name="connsiteY13" fmla="*/ 97695 h 204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4447" h="204505">
                  <a:moveTo>
                    <a:pt x="169043" y="97695"/>
                  </a:moveTo>
                  <a:cubicBezTo>
                    <a:pt x="172523" y="100971"/>
                    <a:pt x="174447" y="104573"/>
                    <a:pt x="174447" y="108354"/>
                  </a:cubicBezTo>
                  <a:cubicBezTo>
                    <a:pt x="174447" y="123479"/>
                    <a:pt x="143655" y="135740"/>
                    <a:pt x="105670" y="135740"/>
                  </a:cubicBezTo>
                  <a:lnTo>
                    <a:pt x="79096" y="131357"/>
                  </a:lnTo>
                  <a:lnTo>
                    <a:pt x="81277" y="132768"/>
                  </a:lnTo>
                  <a:lnTo>
                    <a:pt x="63424" y="204505"/>
                  </a:lnTo>
                  <a:lnTo>
                    <a:pt x="0" y="141082"/>
                  </a:lnTo>
                  <a:lnTo>
                    <a:pt x="37260" y="112553"/>
                  </a:lnTo>
                  <a:lnTo>
                    <a:pt x="30040" y="68777"/>
                  </a:lnTo>
                  <a:cubicBezTo>
                    <a:pt x="30040" y="30793"/>
                    <a:pt x="42301" y="0"/>
                    <a:pt x="57425" y="0"/>
                  </a:cubicBezTo>
                  <a:cubicBezTo>
                    <a:pt x="72549" y="0"/>
                    <a:pt x="84810" y="30793"/>
                    <a:pt x="84810" y="68777"/>
                  </a:cubicBezTo>
                  <a:lnTo>
                    <a:pt x="82159" y="84847"/>
                  </a:lnTo>
                  <a:lnTo>
                    <a:pt x="105671" y="80969"/>
                  </a:lnTo>
                  <a:cubicBezTo>
                    <a:pt x="134159" y="80969"/>
                    <a:pt x="158602" y="87866"/>
                    <a:pt x="169043" y="97695"/>
                  </a:cubicBezTo>
                  <a:close/>
                </a:path>
              </a:pathLst>
            </a:custGeom>
            <a:solidFill>
              <a:srgbClr val="1E4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7019457" y="5211865"/>
            <a:ext cx="253396" cy="401118"/>
            <a:chOff x="6743689" y="4950812"/>
            <a:chExt cx="423457" cy="616706"/>
          </a:xfrm>
        </p:grpSpPr>
        <p:sp>
          <p:nvSpPr>
            <p:cNvPr id="273" name="矩形 272"/>
            <p:cNvSpPr/>
            <p:nvPr/>
          </p:nvSpPr>
          <p:spPr>
            <a:xfrm rot="957923">
              <a:off x="6830127" y="5395571"/>
              <a:ext cx="131060" cy="171947"/>
            </a:xfrm>
            <a:prstGeom prst="rect">
              <a:avLst/>
            </a:prstGeom>
            <a:solidFill>
              <a:srgbClr val="8A4C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4" name="组合 273"/>
            <p:cNvGrpSpPr/>
            <p:nvPr/>
          </p:nvGrpSpPr>
          <p:grpSpPr>
            <a:xfrm>
              <a:off x="6743689" y="4950812"/>
              <a:ext cx="423457" cy="522106"/>
              <a:chOff x="6736635" y="4953020"/>
              <a:chExt cx="423457" cy="522106"/>
            </a:xfrm>
          </p:grpSpPr>
          <p:sp>
            <p:nvSpPr>
              <p:cNvPr id="275" name="等腰三角形 265"/>
              <p:cNvSpPr/>
              <p:nvPr/>
            </p:nvSpPr>
            <p:spPr>
              <a:xfrm rot="704703">
                <a:off x="6815513" y="4953020"/>
                <a:ext cx="344579" cy="179513"/>
              </a:xfrm>
              <a:custGeom>
                <a:avLst/>
                <a:gdLst>
                  <a:gd name="connsiteX0" fmla="*/ 0 w 332529"/>
                  <a:gd name="connsiteY0" fmla="*/ 151537 h 151537"/>
                  <a:gd name="connsiteX1" fmla="*/ 166265 w 332529"/>
                  <a:gd name="connsiteY1" fmla="*/ 0 h 151537"/>
                  <a:gd name="connsiteX2" fmla="*/ 332529 w 332529"/>
                  <a:gd name="connsiteY2" fmla="*/ 151537 h 151537"/>
                  <a:gd name="connsiteX3" fmla="*/ 0 w 332529"/>
                  <a:gd name="connsiteY3" fmla="*/ 151537 h 151537"/>
                  <a:gd name="connsiteX0" fmla="*/ 0 w 326713"/>
                  <a:gd name="connsiteY0" fmla="*/ 179513 h 179513"/>
                  <a:gd name="connsiteX1" fmla="*/ 160449 w 326713"/>
                  <a:gd name="connsiteY1" fmla="*/ 0 h 179513"/>
                  <a:gd name="connsiteX2" fmla="*/ 326713 w 326713"/>
                  <a:gd name="connsiteY2" fmla="*/ 151537 h 179513"/>
                  <a:gd name="connsiteX3" fmla="*/ 0 w 326713"/>
                  <a:gd name="connsiteY3" fmla="*/ 179513 h 179513"/>
                  <a:gd name="connsiteX0" fmla="*/ 0 w 326713"/>
                  <a:gd name="connsiteY0" fmla="*/ 179513 h 179513"/>
                  <a:gd name="connsiteX1" fmla="*/ 160449 w 326713"/>
                  <a:gd name="connsiteY1" fmla="*/ 0 h 179513"/>
                  <a:gd name="connsiteX2" fmla="*/ 326713 w 326713"/>
                  <a:gd name="connsiteY2" fmla="*/ 151537 h 179513"/>
                  <a:gd name="connsiteX3" fmla="*/ 171351 w 326713"/>
                  <a:gd name="connsiteY3" fmla="*/ 138007 h 179513"/>
                  <a:gd name="connsiteX4" fmla="*/ 0 w 326713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579" h="179513">
                    <a:moveTo>
                      <a:pt x="0" y="179513"/>
                    </a:moveTo>
                    <a:lnTo>
                      <a:pt x="160449" y="0"/>
                    </a:lnTo>
                    <a:lnTo>
                      <a:pt x="344579" y="167280"/>
                    </a:lnTo>
                    <a:cubicBezTo>
                      <a:pt x="291299" y="171187"/>
                      <a:pt x="224631" y="134100"/>
                      <a:pt x="171351" y="138007"/>
                    </a:cubicBezTo>
                    <a:lnTo>
                      <a:pt x="0" y="179513"/>
                    </a:lnTo>
                    <a:close/>
                  </a:path>
                </a:pathLst>
              </a:custGeom>
              <a:solidFill>
                <a:srgbClr val="B2EA68"/>
              </a:solidFill>
              <a:ln>
                <a:noFill/>
              </a:ln>
              <a:effectLst>
                <a:outerShdw blurRad="12700" dist="12700" dir="5400000" algn="t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6" name="等腰三角形 265"/>
              <p:cNvSpPr/>
              <p:nvPr/>
            </p:nvSpPr>
            <p:spPr>
              <a:xfrm rot="704703">
                <a:off x="6792211" y="5036498"/>
                <a:ext cx="344579" cy="277472"/>
              </a:xfrm>
              <a:custGeom>
                <a:avLst/>
                <a:gdLst>
                  <a:gd name="connsiteX0" fmla="*/ 0 w 332529"/>
                  <a:gd name="connsiteY0" fmla="*/ 151537 h 151537"/>
                  <a:gd name="connsiteX1" fmla="*/ 166265 w 332529"/>
                  <a:gd name="connsiteY1" fmla="*/ 0 h 151537"/>
                  <a:gd name="connsiteX2" fmla="*/ 332529 w 332529"/>
                  <a:gd name="connsiteY2" fmla="*/ 151537 h 151537"/>
                  <a:gd name="connsiteX3" fmla="*/ 0 w 332529"/>
                  <a:gd name="connsiteY3" fmla="*/ 151537 h 151537"/>
                  <a:gd name="connsiteX0" fmla="*/ 0 w 326713"/>
                  <a:gd name="connsiteY0" fmla="*/ 179513 h 179513"/>
                  <a:gd name="connsiteX1" fmla="*/ 160449 w 326713"/>
                  <a:gd name="connsiteY1" fmla="*/ 0 h 179513"/>
                  <a:gd name="connsiteX2" fmla="*/ 326713 w 326713"/>
                  <a:gd name="connsiteY2" fmla="*/ 151537 h 179513"/>
                  <a:gd name="connsiteX3" fmla="*/ 0 w 326713"/>
                  <a:gd name="connsiteY3" fmla="*/ 179513 h 179513"/>
                  <a:gd name="connsiteX0" fmla="*/ 0 w 326713"/>
                  <a:gd name="connsiteY0" fmla="*/ 179513 h 179513"/>
                  <a:gd name="connsiteX1" fmla="*/ 160449 w 326713"/>
                  <a:gd name="connsiteY1" fmla="*/ 0 h 179513"/>
                  <a:gd name="connsiteX2" fmla="*/ 326713 w 326713"/>
                  <a:gd name="connsiteY2" fmla="*/ 151537 h 179513"/>
                  <a:gd name="connsiteX3" fmla="*/ 171351 w 326713"/>
                  <a:gd name="connsiteY3" fmla="*/ 138007 h 179513"/>
                  <a:gd name="connsiteX4" fmla="*/ 0 w 326713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6591 w 344579"/>
                  <a:gd name="connsiteY3" fmla="*/ 146744 h 179513"/>
                  <a:gd name="connsiteX4" fmla="*/ 0 w 344579"/>
                  <a:gd name="connsiteY4" fmla="*/ 179513 h 179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579" h="179513">
                    <a:moveTo>
                      <a:pt x="0" y="179513"/>
                    </a:moveTo>
                    <a:lnTo>
                      <a:pt x="160449" y="0"/>
                    </a:lnTo>
                    <a:lnTo>
                      <a:pt x="344579" y="167280"/>
                    </a:lnTo>
                    <a:cubicBezTo>
                      <a:pt x="286452" y="156104"/>
                      <a:pt x="231902" y="156725"/>
                      <a:pt x="176591" y="146744"/>
                    </a:cubicBezTo>
                    <a:lnTo>
                      <a:pt x="0" y="179513"/>
                    </a:lnTo>
                    <a:close/>
                  </a:path>
                </a:pathLst>
              </a:custGeom>
              <a:solidFill>
                <a:srgbClr val="B2EA68"/>
              </a:solidFill>
              <a:ln>
                <a:noFill/>
              </a:ln>
              <a:effectLst>
                <a:outerShdw blurRad="12700" dist="12700" dir="5400000" algn="t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7" name="等腰三角形 265"/>
              <p:cNvSpPr/>
              <p:nvPr/>
            </p:nvSpPr>
            <p:spPr>
              <a:xfrm rot="938125">
                <a:off x="6736635" y="5151712"/>
                <a:ext cx="401976" cy="323414"/>
              </a:xfrm>
              <a:custGeom>
                <a:avLst/>
                <a:gdLst>
                  <a:gd name="connsiteX0" fmla="*/ 0 w 332529"/>
                  <a:gd name="connsiteY0" fmla="*/ 151537 h 151537"/>
                  <a:gd name="connsiteX1" fmla="*/ 166265 w 332529"/>
                  <a:gd name="connsiteY1" fmla="*/ 0 h 151537"/>
                  <a:gd name="connsiteX2" fmla="*/ 332529 w 332529"/>
                  <a:gd name="connsiteY2" fmla="*/ 151537 h 151537"/>
                  <a:gd name="connsiteX3" fmla="*/ 0 w 332529"/>
                  <a:gd name="connsiteY3" fmla="*/ 151537 h 151537"/>
                  <a:gd name="connsiteX0" fmla="*/ 0 w 326713"/>
                  <a:gd name="connsiteY0" fmla="*/ 179513 h 179513"/>
                  <a:gd name="connsiteX1" fmla="*/ 160449 w 326713"/>
                  <a:gd name="connsiteY1" fmla="*/ 0 h 179513"/>
                  <a:gd name="connsiteX2" fmla="*/ 326713 w 326713"/>
                  <a:gd name="connsiteY2" fmla="*/ 151537 h 179513"/>
                  <a:gd name="connsiteX3" fmla="*/ 0 w 326713"/>
                  <a:gd name="connsiteY3" fmla="*/ 179513 h 179513"/>
                  <a:gd name="connsiteX0" fmla="*/ 0 w 326713"/>
                  <a:gd name="connsiteY0" fmla="*/ 179513 h 179513"/>
                  <a:gd name="connsiteX1" fmla="*/ 160449 w 326713"/>
                  <a:gd name="connsiteY1" fmla="*/ 0 h 179513"/>
                  <a:gd name="connsiteX2" fmla="*/ 326713 w 326713"/>
                  <a:gd name="connsiteY2" fmla="*/ 151537 h 179513"/>
                  <a:gd name="connsiteX3" fmla="*/ 171351 w 326713"/>
                  <a:gd name="connsiteY3" fmla="*/ 138007 h 179513"/>
                  <a:gd name="connsiteX4" fmla="*/ 0 w 326713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6591 w 344579"/>
                  <a:gd name="connsiteY3" fmla="*/ 146744 h 179513"/>
                  <a:gd name="connsiteX4" fmla="*/ 0 w 344579"/>
                  <a:gd name="connsiteY4" fmla="*/ 179513 h 179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579" h="179513">
                    <a:moveTo>
                      <a:pt x="0" y="179513"/>
                    </a:moveTo>
                    <a:lnTo>
                      <a:pt x="160449" y="0"/>
                    </a:lnTo>
                    <a:lnTo>
                      <a:pt x="344579" y="167280"/>
                    </a:lnTo>
                    <a:cubicBezTo>
                      <a:pt x="286452" y="156104"/>
                      <a:pt x="231902" y="156725"/>
                      <a:pt x="176591" y="146744"/>
                    </a:cubicBezTo>
                    <a:lnTo>
                      <a:pt x="0" y="179513"/>
                    </a:lnTo>
                    <a:close/>
                  </a:path>
                </a:pathLst>
              </a:custGeom>
              <a:solidFill>
                <a:srgbClr val="B2EA68"/>
              </a:solidFill>
              <a:ln>
                <a:noFill/>
              </a:ln>
              <a:effectLst>
                <a:outerShdw blurRad="12700" dist="12700" dir="5400000" algn="t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71" name="组合 270"/>
          <p:cNvGrpSpPr/>
          <p:nvPr/>
        </p:nvGrpSpPr>
        <p:grpSpPr>
          <a:xfrm>
            <a:off x="6730874" y="4952788"/>
            <a:ext cx="423457" cy="616706"/>
            <a:chOff x="6743689" y="4950812"/>
            <a:chExt cx="423457" cy="616706"/>
          </a:xfrm>
        </p:grpSpPr>
        <p:sp>
          <p:nvSpPr>
            <p:cNvPr id="270" name="矩形 269"/>
            <p:cNvSpPr/>
            <p:nvPr/>
          </p:nvSpPr>
          <p:spPr>
            <a:xfrm rot="957923">
              <a:off x="6830127" y="5395571"/>
              <a:ext cx="131060" cy="171947"/>
            </a:xfrm>
            <a:prstGeom prst="rect">
              <a:avLst/>
            </a:prstGeom>
            <a:solidFill>
              <a:srgbClr val="8A4C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9" name="组合 268"/>
            <p:cNvGrpSpPr/>
            <p:nvPr/>
          </p:nvGrpSpPr>
          <p:grpSpPr>
            <a:xfrm>
              <a:off x="6743689" y="4950812"/>
              <a:ext cx="423457" cy="522106"/>
              <a:chOff x="6736635" y="4953020"/>
              <a:chExt cx="423457" cy="522106"/>
            </a:xfrm>
          </p:grpSpPr>
          <p:sp>
            <p:nvSpPr>
              <p:cNvPr id="266" name="等腰三角形 265"/>
              <p:cNvSpPr/>
              <p:nvPr/>
            </p:nvSpPr>
            <p:spPr>
              <a:xfrm rot="704703">
                <a:off x="6815513" y="4953020"/>
                <a:ext cx="344579" cy="179513"/>
              </a:xfrm>
              <a:custGeom>
                <a:avLst/>
                <a:gdLst>
                  <a:gd name="connsiteX0" fmla="*/ 0 w 332529"/>
                  <a:gd name="connsiteY0" fmla="*/ 151537 h 151537"/>
                  <a:gd name="connsiteX1" fmla="*/ 166265 w 332529"/>
                  <a:gd name="connsiteY1" fmla="*/ 0 h 151537"/>
                  <a:gd name="connsiteX2" fmla="*/ 332529 w 332529"/>
                  <a:gd name="connsiteY2" fmla="*/ 151537 h 151537"/>
                  <a:gd name="connsiteX3" fmla="*/ 0 w 332529"/>
                  <a:gd name="connsiteY3" fmla="*/ 151537 h 151537"/>
                  <a:gd name="connsiteX0" fmla="*/ 0 w 326713"/>
                  <a:gd name="connsiteY0" fmla="*/ 179513 h 179513"/>
                  <a:gd name="connsiteX1" fmla="*/ 160449 w 326713"/>
                  <a:gd name="connsiteY1" fmla="*/ 0 h 179513"/>
                  <a:gd name="connsiteX2" fmla="*/ 326713 w 326713"/>
                  <a:gd name="connsiteY2" fmla="*/ 151537 h 179513"/>
                  <a:gd name="connsiteX3" fmla="*/ 0 w 326713"/>
                  <a:gd name="connsiteY3" fmla="*/ 179513 h 179513"/>
                  <a:gd name="connsiteX0" fmla="*/ 0 w 326713"/>
                  <a:gd name="connsiteY0" fmla="*/ 179513 h 179513"/>
                  <a:gd name="connsiteX1" fmla="*/ 160449 w 326713"/>
                  <a:gd name="connsiteY1" fmla="*/ 0 h 179513"/>
                  <a:gd name="connsiteX2" fmla="*/ 326713 w 326713"/>
                  <a:gd name="connsiteY2" fmla="*/ 151537 h 179513"/>
                  <a:gd name="connsiteX3" fmla="*/ 171351 w 326713"/>
                  <a:gd name="connsiteY3" fmla="*/ 138007 h 179513"/>
                  <a:gd name="connsiteX4" fmla="*/ 0 w 326713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579" h="179513">
                    <a:moveTo>
                      <a:pt x="0" y="179513"/>
                    </a:moveTo>
                    <a:lnTo>
                      <a:pt x="160449" y="0"/>
                    </a:lnTo>
                    <a:lnTo>
                      <a:pt x="344579" y="167280"/>
                    </a:lnTo>
                    <a:cubicBezTo>
                      <a:pt x="291299" y="171187"/>
                      <a:pt x="224631" y="134100"/>
                      <a:pt x="171351" y="138007"/>
                    </a:cubicBezTo>
                    <a:lnTo>
                      <a:pt x="0" y="179513"/>
                    </a:lnTo>
                    <a:close/>
                  </a:path>
                </a:pathLst>
              </a:custGeom>
              <a:solidFill>
                <a:srgbClr val="B2EA68"/>
              </a:solidFill>
              <a:ln>
                <a:noFill/>
              </a:ln>
              <a:effectLst>
                <a:outerShdw blurRad="12700" dist="12700" dir="5400000" algn="t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7" name="等腰三角形 265"/>
              <p:cNvSpPr/>
              <p:nvPr/>
            </p:nvSpPr>
            <p:spPr>
              <a:xfrm rot="704703">
                <a:off x="6792211" y="5036498"/>
                <a:ext cx="344579" cy="277472"/>
              </a:xfrm>
              <a:custGeom>
                <a:avLst/>
                <a:gdLst>
                  <a:gd name="connsiteX0" fmla="*/ 0 w 332529"/>
                  <a:gd name="connsiteY0" fmla="*/ 151537 h 151537"/>
                  <a:gd name="connsiteX1" fmla="*/ 166265 w 332529"/>
                  <a:gd name="connsiteY1" fmla="*/ 0 h 151537"/>
                  <a:gd name="connsiteX2" fmla="*/ 332529 w 332529"/>
                  <a:gd name="connsiteY2" fmla="*/ 151537 h 151537"/>
                  <a:gd name="connsiteX3" fmla="*/ 0 w 332529"/>
                  <a:gd name="connsiteY3" fmla="*/ 151537 h 151537"/>
                  <a:gd name="connsiteX0" fmla="*/ 0 w 326713"/>
                  <a:gd name="connsiteY0" fmla="*/ 179513 h 179513"/>
                  <a:gd name="connsiteX1" fmla="*/ 160449 w 326713"/>
                  <a:gd name="connsiteY1" fmla="*/ 0 h 179513"/>
                  <a:gd name="connsiteX2" fmla="*/ 326713 w 326713"/>
                  <a:gd name="connsiteY2" fmla="*/ 151537 h 179513"/>
                  <a:gd name="connsiteX3" fmla="*/ 0 w 326713"/>
                  <a:gd name="connsiteY3" fmla="*/ 179513 h 179513"/>
                  <a:gd name="connsiteX0" fmla="*/ 0 w 326713"/>
                  <a:gd name="connsiteY0" fmla="*/ 179513 h 179513"/>
                  <a:gd name="connsiteX1" fmla="*/ 160449 w 326713"/>
                  <a:gd name="connsiteY1" fmla="*/ 0 h 179513"/>
                  <a:gd name="connsiteX2" fmla="*/ 326713 w 326713"/>
                  <a:gd name="connsiteY2" fmla="*/ 151537 h 179513"/>
                  <a:gd name="connsiteX3" fmla="*/ 171351 w 326713"/>
                  <a:gd name="connsiteY3" fmla="*/ 138007 h 179513"/>
                  <a:gd name="connsiteX4" fmla="*/ 0 w 326713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6591 w 344579"/>
                  <a:gd name="connsiteY3" fmla="*/ 146744 h 179513"/>
                  <a:gd name="connsiteX4" fmla="*/ 0 w 344579"/>
                  <a:gd name="connsiteY4" fmla="*/ 179513 h 179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579" h="179513">
                    <a:moveTo>
                      <a:pt x="0" y="179513"/>
                    </a:moveTo>
                    <a:lnTo>
                      <a:pt x="160449" y="0"/>
                    </a:lnTo>
                    <a:lnTo>
                      <a:pt x="344579" y="167280"/>
                    </a:lnTo>
                    <a:cubicBezTo>
                      <a:pt x="286452" y="156104"/>
                      <a:pt x="231902" y="156725"/>
                      <a:pt x="176591" y="146744"/>
                    </a:cubicBezTo>
                    <a:lnTo>
                      <a:pt x="0" y="179513"/>
                    </a:lnTo>
                    <a:close/>
                  </a:path>
                </a:pathLst>
              </a:custGeom>
              <a:solidFill>
                <a:srgbClr val="B2EA68"/>
              </a:solidFill>
              <a:ln>
                <a:noFill/>
              </a:ln>
              <a:effectLst>
                <a:outerShdw blurRad="12700" dist="12700" dir="5400000" algn="t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8" name="等腰三角形 265"/>
              <p:cNvSpPr/>
              <p:nvPr/>
            </p:nvSpPr>
            <p:spPr>
              <a:xfrm rot="938125">
                <a:off x="6736635" y="5151712"/>
                <a:ext cx="401976" cy="323414"/>
              </a:xfrm>
              <a:custGeom>
                <a:avLst/>
                <a:gdLst>
                  <a:gd name="connsiteX0" fmla="*/ 0 w 332529"/>
                  <a:gd name="connsiteY0" fmla="*/ 151537 h 151537"/>
                  <a:gd name="connsiteX1" fmla="*/ 166265 w 332529"/>
                  <a:gd name="connsiteY1" fmla="*/ 0 h 151537"/>
                  <a:gd name="connsiteX2" fmla="*/ 332529 w 332529"/>
                  <a:gd name="connsiteY2" fmla="*/ 151537 h 151537"/>
                  <a:gd name="connsiteX3" fmla="*/ 0 w 332529"/>
                  <a:gd name="connsiteY3" fmla="*/ 151537 h 151537"/>
                  <a:gd name="connsiteX0" fmla="*/ 0 w 326713"/>
                  <a:gd name="connsiteY0" fmla="*/ 179513 h 179513"/>
                  <a:gd name="connsiteX1" fmla="*/ 160449 w 326713"/>
                  <a:gd name="connsiteY1" fmla="*/ 0 h 179513"/>
                  <a:gd name="connsiteX2" fmla="*/ 326713 w 326713"/>
                  <a:gd name="connsiteY2" fmla="*/ 151537 h 179513"/>
                  <a:gd name="connsiteX3" fmla="*/ 0 w 326713"/>
                  <a:gd name="connsiteY3" fmla="*/ 179513 h 179513"/>
                  <a:gd name="connsiteX0" fmla="*/ 0 w 326713"/>
                  <a:gd name="connsiteY0" fmla="*/ 179513 h 179513"/>
                  <a:gd name="connsiteX1" fmla="*/ 160449 w 326713"/>
                  <a:gd name="connsiteY1" fmla="*/ 0 h 179513"/>
                  <a:gd name="connsiteX2" fmla="*/ 326713 w 326713"/>
                  <a:gd name="connsiteY2" fmla="*/ 151537 h 179513"/>
                  <a:gd name="connsiteX3" fmla="*/ 171351 w 326713"/>
                  <a:gd name="connsiteY3" fmla="*/ 138007 h 179513"/>
                  <a:gd name="connsiteX4" fmla="*/ 0 w 326713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6591 w 344579"/>
                  <a:gd name="connsiteY3" fmla="*/ 146744 h 179513"/>
                  <a:gd name="connsiteX4" fmla="*/ 0 w 344579"/>
                  <a:gd name="connsiteY4" fmla="*/ 179513 h 179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579" h="179513">
                    <a:moveTo>
                      <a:pt x="0" y="179513"/>
                    </a:moveTo>
                    <a:lnTo>
                      <a:pt x="160449" y="0"/>
                    </a:lnTo>
                    <a:lnTo>
                      <a:pt x="344579" y="167280"/>
                    </a:lnTo>
                    <a:cubicBezTo>
                      <a:pt x="286452" y="156104"/>
                      <a:pt x="231902" y="156725"/>
                      <a:pt x="176591" y="146744"/>
                    </a:cubicBezTo>
                    <a:lnTo>
                      <a:pt x="0" y="179513"/>
                    </a:lnTo>
                    <a:close/>
                  </a:path>
                </a:pathLst>
              </a:custGeom>
              <a:solidFill>
                <a:srgbClr val="B2EA68"/>
              </a:solidFill>
              <a:ln>
                <a:noFill/>
              </a:ln>
              <a:effectLst>
                <a:outerShdw blurRad="12700" dist="12700" dir="5400000" algn="t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78" name="组合 277"/>
          <p:cNvGrpSpPr/>
          <p:nvPr/>
        </p:nvGrpSpPr>
        <p:grpSpPr>
          <a:xfrm rot="19512239">
            <a:off x="4307317" y="5137996"/>
            <a:ext cx="522443" cy="654438"/>
            <a:chOff x="6743689" y="4950812"/>
            <a:chExt cx="423457" cy="616706"/>
          </a:xfrm>
        </p:grpSpPr>
        <p:sp>
          <p:nvSpPr>
            <p:cNvPr id="279" name="矩形 278"/>
            <p:cNvSpPr/>
            <p:nvPr/>
          </p:nvSpPr>
          <p:spPr>
            <a:xfrm rot="957923">
              <a:off x="6830127" y="5395571"/>
              <a:ext cx="131060" cy="171947"/>
            </a:xfrm>
            <a:prstGeom prst="rect">
              <a:avLst/>
            </a:prstGeom>
            <a:solidFill>
              <a:srgbClr val="8A4C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0" name="组合 279"/>
            <p:cNvGrpSpPr/>
            <p:nvPr/>
          </p:nvGrpSpPr>
          <p:grpSpPr>
            <a:xfrm>
              <a:off x="6743689" y="4950812"/>
              <a:ext cx="423457" cy="522106"/>
              <a:chOff x="6736635" y="4953020"/>
              <a:chExt cx="423457" cy="522106"/>
            </a:xfrm>
          </p:grpSpPr>
          <p:sp>
            <p:nvSpPr>
              <p:cNvPr id="281" name="等腰三角形 265"/>
              <p:cNvSpPr/>
              <p:nvPr/>
            </p:nvSpPr>
            <p:spPr>
              <a:xfrm rot="704703">
                <a:off x="6815513" y="4953020"/>
                <a:ext cx="344579" cy="179513"/>
              </a:xfrm>
              <a:custGeom>
                <a:avLst/>
                <a:gdLst>
                  <a:gd name="connsiteX0" fmla="*/ 0 w 332529"/>
                  <a:gd name="connsiteY0" fmla="*/ 151537 h 151537"/>
                  <a:gd name="connsiteX1" fmla="*/ 166265 w 332529"/>
                  <a:gd name="connsiteY1" fmla="*/ 0 h 151537"/>
                  <a:gd name="connsiteX2" fmla="*/ 332529 w 332529"/>
                  <a:gd name="connsiteY2" fmla="*/ 151537 h 151537"/>
                  <a:gd name="connsiteX3" fmla="*/ 0 w 332529"/>
                  <a:gd name="connsiteY3" fmla="*/ 151537 h 151537"/>
                  <a:gd name="connsiteX0" fmla="*/ 0 w 326713"/>
                  <a:gd name="connsiteY0" fmla="*/ 179513 h 179513"/>
                  <a:gd name="connsiteX1" fmla="*/ 160449 w 326713"/>
                  <a:gd name="connsiteY1" fmla="*/ 0 h 179513"/>
                  <a:gd name="connsiteX2" fmla="*/ 326713 w 326713"/>
                  <a:gd name="connsiteY2" fmla="*/ 151537 h 179513"/>
                  <a:gd name="connsiteX3" fmla="*/ 0 w 326713"/>
                  <a:gd name="connsiteY3" fmla="*/ 179513 h 179513"/>
                  <a:gd name="connsiteX0" fmla="*/ 0 w 326713"/>
                  <a:gd name="connsiteY0" fmla="*/ 179513 h 179513"/>
                  <a:gd name="connsiteX1" fmla="*/ 160449 w 326713"/>
                  <a:gd name="connsiteY1" fmla="*/ 0 h 179513"/>
                  <a:gd name="connsiteX2" fmla="*/ 326713 w 326713"/>
                  <a:gd name="connsiteY2" fmla="*/ 151537 h 179513"/>
                  <a:gd name="connsiteX3" fmla="*/ 171351 w 326713"/>
                  <a:gd name="connsiteY3" fmla="*/ 138007 h 179513"/>
                  <a:gd name="connsiteX4" fmla="*/ 0 w 326713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579" h="179513">
                    <a:moveTo>
                      <a:pt x="0" y="179513"/>
                    </a:moveTo>
                    <a:lnTo>
                      <a:pt x="160449" y="0"/>
                    </a:lnTo>
                    <a:lnTo>
                      <a:pt x="344579" y="167280"/>
                    </a:lnTo>
                    <a:cubicBezTo>
                      <a:pt x="291299" y="171187"/>
                      <a:pt x="224631" y="134100"/>
                      <a:pt x="171351" y="138007"/>
                    </a:cubicBezTo>
                    <a:lnTo>
                      <a:pt x="0" y="179513"/>
                    </a:lnTo>
                    <a:close/>
                  </a:path>
                </a:pathLst>
              </a:custGeom>
              <a:solidFill>
                <a:srgbClr val="B2EA68"/>
              </a:solidFill>
              <a:ln>
                <a:noFill/>
              </a:ln>
              <a:effectLst>
                <a:outerShdw blurRad="12700" dist="12700" dir="5400000" algn="t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2" name="等腰三角形 265"/>
              <p:cNvSpPr/>
              <p:nvPr/>
            </p:nvSpPr>
            <p:spPr>
              <a:xfrm rot="704703">
                <a:off x="6792211" y="5036498"/>
                <a:ext cx="344579" cy="277472"/>
              </a:xfrm>
              <a:custGeom>
                <a:avLst/>
                <a:gdLst>
                  <a:gd name="connsiteX0" fmla="*/ 0 w 332529"/>
                  <a:gd name="connsiteY0" fmla="*/ 151537 h 151537"/>
                  <a:gd name="connsiteX1" fmla="*/ 166265 w 332529"/>
                  <a:gd name="connsiteY1" fmla="*/ 0 h 151537"/>
                  <a:gd name="connsiteX2" fmla="*/ 332529 w 332529"/>
                  <a:gd name="connsiteY2" fmla="*/ 151537 h 151537"/>
                  <a:gd name="connsiteX3" fmla="*/ 0 w 332529"/>
                  <a:gd name="connsiteY3" fmla="*/ 151537 h 151537"/>
                  <a:gd name="connsiteX0" fmla="*/ 0 w 326713"/>
                  <a:gd name="connsiteY0" fmla="*/ 179513 h 179513"/>
                  <a:gd name="connsiteX1" fmla="*/ 160449 w 326713"/>
                  <a:gd name="connsiteY1" fmla="*/ 0 h 179513"/>
                  <a:gd name="connsiteX2" fmla="*/ 326713 w 326713"/>
                  <a:gd name="connsiteY2" fmla="*/ 151537 h 179513"/>
                  <a:gd name="connsiteX3" fmla="*/ 0 w 326713"/>
                  <a:gd name="connsiteY3" fmla="*/ 179513 h 179513"/>
                  <a:gd name="connsiteX0" fmla="*/ 0 w 326713"/>
                  <a:gd name="connsiteY0" fmla="*/ 179513 h 179513"/>
                  <a:gd name="connsiteX1" fmla="*/ 160449 w 326713"/>
                  <a:gd name="connsiteY1" fmla="*/ 0 h 179513"/>
                  <a:gd name="connsiteX2" fmla="*/ 326713 w 326713"/>
                  <a:gd name="connsiteY2" fmla="*/ 151537 h 179513"/>
                  <a:gd name="connsiteX3" fmla="*/ 171351 w 326713"/>
                  <a:gd name="connsiteY3" fmla="*/ 138007 h 179513"/>
                  <a:gd name="connsiteX4" fmla="*/ 0 w 326713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6591 w 344579"/>
                  <a:gd name="connsiteY3" fmla="*/ 146744 h 179513"/>
                  <a:gd name="connsiteX4" fmla="*/ 0 w 344579"/>
                  <a:gd name="connsiteY4" fmla="*/ 179513 h 179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579" h="179513">
                    <a:moveTo>
                      <a:pt x="0" y="179513"/>
                    </a:moveTo>
                    <a:lnTo>
                      <a:pt x="160449" y="0"/>
                    </a:lnTo>
                    <a:lnTo>
                      <a:pt x="344579" y="167280"/>
                    </a:lnTo>
                    <a:cubicBezTo>
                      <a:pt x="286452" y="156104"/>
                      <a:pt x="231902" y="156725"/>
                      <a:pt x="176591" y="146744"/>
                    </a:cubicBezTo>
                    <a:lnTo>
                      <a:pt x="0" y="179513"/>
                    </a:lnTo>
                    <a:close/>
                  </a:path>
                </a:pathLst>
              </a:custGeom>
              <a:solidFill>
                <a:srgbClr val="B2EA68"/>
              </a:solidFill>
              <a:ln>
                <a:noFill/>
              </a:ln>
              <a:effectLst>
                <a:outerShdw blurRad="12700" dist="12700" dir="5400000" algn="t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3" name="等腰三角形 265"/>
              <p:cNvSpPr/>
              <p:nvPr/>
            </p:nvSpPr>
            <p:spPr>
              <a:xfrm rot="938125">
                <a:off x="6736635" y="5151712"/>
                <a:ext cx="401976" cy="323414"/>
              </a:xfrm>
              <a:custGeom>
                <a:avLst/>
                <a:gdLst>
                  <a:gd name="connsiteX0" fmla="*/ 0 w 332529"/>
                  <a:gd name="connsiteY0" fmla="*/ 151537 h 151537"/>
                  <a:gd name="connsiteX1" fmla="*/ 166265 w 332529"/>
                  <a:gd name="connsiteY1" fmla="*/ 0 h 151537"/>
                  <a:gd name="connsiteX2" fmla="*/ 332529 w 332529"/>
                  <a:gd name="connsiteY2" fmla="*/ 151537 h 151537"/>
                  <a:gd name="connsiteX3" fmla="*/ 0 w 332529"/>
                  <a:gd name="connsiteY3" fmla="*/ 151537 h 151537"/>
                  <a:gd name="connsiteX0" fmla="*/ 0 w 326713"/>
                  <a:gd name="connsiteY0" fmla="*/ 179513 h 179513"/>
                  <a:gd name="connsiteX1" fmla="*/ 160449 w 326713"/>
                  <a:gd name="connsiteY1" fmla="*/ 0 h 179513"/>
                  <a:gd name="connsiteX2" fmla="*/ 326713 w 326713"/>
                  <a:gd name="connsiteY2" fmla="*/ 151537 h 179513"/>
                  <a:gd name="connsiteX3" fmla="*/ 0 w 326713"/>
                  <a:gd name="connsiteY3" fmla="*/ 179513 h 179513"/>
                  <a:gd name="connsiteX0" fmla="*/ 0 w 326713"/>
                  <a:gd name="connsiteY0" fmla="*/ 179513 h 179513"/>
                  <a:gd name="connsiteX1" fmla="*/ 160449 w 326713"/>
                  <a:gd name="connsiteY1" fmla="*/ 0 h 179513"/>
                  <a:gd name="connsiteX2" fmla="*/ 326713 w 326713"/>
                  <a:gd name="connsiteY2" fmla="*/ 151537 h 179513"/>
                  <a:gd name="connsiteX3" fmla="*/ 171351 w 326713"/>
                  <a:gd name="connsiteY3" fmla="*/ 138007 h 179513"/>
                  <a:gd name="connsiteX4" fmla="*/ 0 w 326713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6591 w 344579"/>
                  <a:gd name="connsiteY3" fmla="*/ 146744 h 179513"/>
                  <a:gd name="connsiteX4" fmla="*/ 0 w 344579"/>
                  <a:gd name="connsiteY4" fmla="*/ 179513 h 179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579" h="179513">
                    <a:moveTo>
                      <a:pt x="0" y="179513"/>
                    </a:moveTo>
                    <a:lnTo>
                      <a:pt x="160449" y="0"/>
                    </a:lnTo>
                    <a:lnTo>
                      <a:pt x="344579" y="167280"/>
                    </a:lnTo>
                    <a:cubicBezTo>
                      <a:pt x="286452" y="156104"/>
                      <a:pt x="231902" y="156725"/>
                      <a:pt x="176591" y="146744"/>
                    </a:cubicBezTo>
                    <a:lnTo>
                      <a:pt x="0" y="179513"/>
                    </a:lnTo>
                    <a:close/>
                  </a:path>
                </a:pathLst>
              </a:custGeom>
              <a:solidFill>
                <a:srgbClr val="B2EA68"/>
              </a:solidFill>
              <a:ln>
                <a:noFill/>
              </a:ln>
              <a:effectLst>
                <a:outerShdw blurRad="12700" dist="12700" dir="5400000" algn="t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84" name="组合 283"/>
          <p:cNvGrpSpPr/>
          <p:nvPr/>
        </p:nvGrpSpPr>
        <p:grpSpPr>
          <a:xfrm rot="18191802">
            <a:off x="3031179" y="6114430"/>
            <a:ext cx="353021" cy="513109"/>
            <a:chOff x="6743689" y="4950812"/>
            <a:chExt cx="423457" cy="616706"/>
          </a:xfrm>
        </p:grpSpPr>
        <p:sp>
          <p:nvSpPr>
            <p:cNvPr id="285" name="矩形 284"/>
            <p:cNvSpPr/>
            <p:nvPr/>
          </p:nvSpPr>
          <p:spPr>
            <a:xfrm rot="957923">
              <a:off x="6830127" y="5395571"/>
              <a:ext cx="131060" cy="171947"/>
            </a:xfrm>
            <a:prstGeom prst="rect">
              <a:avLst/>
            </a:prstGeom>
            <a:solidFill>
              <a:srgbClr val="8A4C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6" name="组合 285"/>
            <p:cNvGrpSpPr/>
            <p:nvPr/>
          </p:nvGrpSpPr>
          <p:grpSpPr>
            <a:xfrm>
              <a:off x="6743689" y="4950812"/>
              <a:ext cx="423457" cy="522106"/>
              <a:chOff x="6736635" y="4953020"/>
              <a:chExt cx="423457" cy="522106"/>
            </a:xfrm>
          </p:grpSpPr>
          <p:sp>
            <p:nvSpPr>
              <p:cNvPr id="287" name="等腰三角形 265"/>
              <p:cNvSpPr/>
              <p:nvPr/>
            </p:nvSpPr>
            <p:spPr>
              <a:xfrm rot="704703">
                <a:off x="6815513" y="4953020"/>
                <a:ext cx="344579" cy="179513"/>
              </a:xfrm>
              <a:custGeom>
                <a:avLst/>
                <a:gdLst>
                  <a:gd name="connsiteX0" fmla="*/ 0 w 332529"/>
                  <a:gd name="connsiteY0" fmla="*/ 151537 h 151537"/>
                  <a:gd name="connsiteX1" fmla="*/ 166265 w 332529"/>
                  <a:gd name="connsiteY1" fmla="*/ 0 h 151537"/>
                  <a:gd name="connsiteX2" fmla="*/ 332529 w 332529"/>
                  <a:gd name="connsiteY2" fmla="*/ 151537 h 151537"/>
                  <a:gd name="connsiteX3" fmla="*/ 0 w 332529"/>
                  <a:gd name="connsiteY3" fmla="*/ 151537 h 151537"/>
                  <a:gd name="connsiteX0" fmla="*/ 0 w 326713"/>
                  <a:gd name="connsiteY0" fmla="*/ 179513 h 179513"/>
                  <a:gd name="connsiteX1" fmla="*/ 160449 w 326713"/>
                  <a:gd name="connsiteY1" fmla="*/ 0 h 179513"/>
                  <a:gd name="connsiteX2" fmla="*/ 326713 w 326713"/>
                  <a:gd name="connsiteY2" fmla="*/ 151537 h 179513"/>
                  <a:gd name="connsiteX3" fmla="*/ 0 w 326713"/>
                  <a:gd name="connsiteY3" fmla="*/ 179513 h 179513"/>
                  <a:gd name="connsiteX0" fmla="*/ 0 w 326713"/>
                  <a:gd name="connsiteY0" fmla="*/ 179513 h 179513"/>
                  <a:gd name="connsiteX1" fmla="*/ 160449 w 326713"/>
                  <a:gd name="connsiteY1" fmla="*/ 0 h 179513"/>
                  <a:gd name="connsiteX2" fmla="*/ 326713 w 326713"/>
                  <a:gd name="connsiteY2" fmla="*/ 151537 h 179513"/>
                  <a:gd name="connsiteX3" fmla="*/ 171351 w 326713"/>
                  <a:gd name="connsiteY3" fmla="*/ 138007 h 179513"/>
                  <a:gd name="connsiteX4" fmla="*/ 0 w 326713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579" h="179513">
                    <a:moveTo>
                      <a:pt x="0" y="179513"/>
                    </a:moveTo>
                    <a:lnTo>
                      <a:pt x="160449" y="0"/>
                    </a:lnTo>
                    <a:lnTo>
                      <a:pt x="344579" y="167280"/>
                    </a:lnTo>
                    <a:cubicBezTo>
                      <a:pt x="291299" y="171187"/>
                      <a:pt x="224631" y="134100"/>
                      <a:pt x="171351" y="138007"/>
                    </a:cubicBezTo>
                    <a:lnTo>
                      <a:pt x="0" y="179513"/>
                    </a:lnTo>
                    <a:close/>
                  </a:path>
                </a:pathLst>
              </a:custGeom>
              <a:solidFill>
                <a:srgbClr val="B2EA68"/>
              </a:solidFill>
              <a:ln>
                <a:noFill/>
              </a:ln>
              <a:effectLst>
                <a:outerShdw blurRad="12700" dist="12700" dir="5400000" algn="t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8" name="等腰三角形 265"/>
              <p:cNvSpPr/>
              <p:nvPr/>
            </p:nvSpPr>
            <p:spPr>
              <a:xfrm rot="704703">
                <a:off x="6792211" y="5036498"/>
                <a:ext cx="344579" cy="277472"/>
              </a:xfrm>
              <a:custGeom>
                <a:avLst/>
                <a:gdLst>
                  <a:gd name="connsiteX0" fmla="*/ 0 w 332529"/>
                  <a:gd name="connsiteY0" fmla="*/ 151537 h 151537"/>
                  <a:gd name="connsiteX1" fmla="*/ 166265 w 332529"/>
                  <a:gd name="connsiteY1" fmla="*/ 0 h 151537"/>
                  <a:gd name="connsiteX2" fmla="*/ 332529 w 332529"/>
                  <a:gd name="connsiteY2" fmla="*/ 151537 h 151537"/>
                  <a:gd name="connsiteX3" fmla="*/ 0 w 332529"/>
                  <a:gd name="connsiteY3" fmla="*/ 151537 h 151537"/>
                  <a:gd name="connsiteX0" fmla="*/ 0 w 326713"/>
                  <a:gd name="connsiteY0" fmla="*/ 179513 h 179513"/>
                  <a:gd name="connsiteX1" fmla="*/ 160449 w 326713"/>
                  <a:gd name="connsiteY1" fmla="*/ 0 h 179513"/>
                  <a:gd name="connsiteX2" fmla="*/ 326713 w 326713"/>
                  <a:gd name="connsiteY2" fmla="*/ 151537 h 179513"/>
                  <a:gd name="connsiteX3" fmla="*/ 0 w 326713"/>
                  <a:gd name="connsiteY3" fmla="*/ 179513 h 179513"/>
                  <a:gd name="connsiteX0" fmla="*/ 0 w 326713"/>
                  <a:gd name="connsiteY0" fmla="*/ 179513 h 179513"/>
                  <a:gd name="connsiteX1" fmla="*/ 160449 w 326713"/>
                  <a:gd name="connsiteY1" fmla="*/ 0 h 179513"/>
                  <a:gd name="connsiteX2" fmla="*/ 326713 w 326713"/>
                  <a:gd name="connsiteY2" fmla="*/ 151537 h 179513"/>
                  <a:gd name="connsiteX3" fmla="*/ 171351 w 326713"/>
                  <a:gd name="connsiteY3" fmla="*/ 138007 h 179513"/>
                  <a:gd name="connsiteX4" fmla="*/ 0 w 326713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6591 w 344579"/>
                  <a:gd name="connsiteY3" fmla="*/ 146744 h 179513"/>
                  <a:gd name="connsiteX4" fmla="*/ 0 w 344579"/>
                  <a:gd name="connsiteY4" fmla="*/ 179513 h 179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579" h="179513">
                    <a:moveTo>
                      <a:pt x="0" y="179513"/>
                    </a:moveTo>
                    <a:lnTo>
                      <a:pt x="160449" y="0"/>
                    </a:lnTo>
                    <a:lnTo>
                      <a:pt x="344579" y="167280"/>
                    </a:lnTo>
                    <a:cubicBezTo>
                      <a:pt x="286452" y="156104"/>
                      <a:pt x="231902" y="156725"/>
                      <a:pt x="176591" y="146744"/>
                    </a:cubicBezTo>
                    <a:lnTo>
                      <a:pt x="0" y="179513"/>
                    </a:lnTo>
                    <a:close/>
                  </a:path>
                </a:pathLst>
              </a:custGeom>
              <a:solidFill>
                <a:srgbClr val="B2EA68"/>
              </a:solidFill>
              <a:ln>
                <a:noFill/>
              </a:ln>
              <a:effectLst>
                <a:outerShdw blurRad="12700" dist="12700" dir="5400000" algn="t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9" name="等腰三角形 265"/>
              <p:cNvSpPr/>
              <p:nvPr/>
            </p:nvSpPr>
            <p:spPr>
              <a:xfrm rot="938125">
                <a:off x="6736635" y="5151712"/>
                <a:ext cx="401976" cy="323414"/>
              </a:xfrm>
              <a:custGeom>
                <a:avLst/>
                <a:gdLst>
                  <a:gd name="connsiteX0" fmla="*/ 0 w 332529"/>
                  <a:gd name="connsiteY0" fmla="*/ 151537 h 151537"/>
                  <a:gd name="connsiteX1" fmla="*/ 166265 w 332529"/>
                  <a:gd name="connsiteY1" fmla="*/ 0 h 151537"/>
                  <a:gd name="connsiteX2" fmla="*/ 332529 w 332529"/>
                  <a:gd name="connsiteY2" fmla="*/ 151537 h 151537"/>
                  <a:gd name="connsiteX3" fmla="*/ 0 w 332529"/>
                  <a:gd name="connsiteY3" fmla="*/ 151537 h 151537"/>
                  <a:gd name="connsiteX0" fmla="*/ 0 w 326713"/>
                  <a:gd name="connsiteY0" fmla="*/ 179513 h 179513"/>
                  <a:gd name="connsiteX1" fmla="*/ 160449 w 326713"/>
                  <a:gd name="connsiteY1" fmla="*/ 0 h 179513"/>
                  <a:gd name="connsiteX2" fmla="*/ 326713 w 326713"/>
                  <a:gd name="connsiteY2" fmla="*/ 151537 h 179513"/>
                  <a:gd name="connsiteX3" fmla="*/ 0 w 326713"/>
                  <a:gd name="connsiteY3" fmla="*/ 179513 h 179513"/>
                  <a:gd name="connsiteX0" fmla="*/ 0 w 326713"/>
                  <a:gd name="connsiteY0" fmla="*/ 179513 h 179513"/>
                  <a:gd name="connsiteX1" fmla="*/ 160449 w 326713"/>
                  <a:gd name="connsiteY1" fmla="*/ 0 h 179513"/>
                  <a:gd name="connsiteX2" fmla="*/ 326713 w 326713"/>
                  <a:gd name="connsiteY2" fmla="*/ 151537 h 179513"/>
                  <a:gd name="connsiteX3" fmla="*/ 171351 w 326713"/>
                  <a:gd name="connsiteY3" fmla="*/ 138007 h 179513"/>
                  <a:gd name="connsiteX4" fmla="*/ 0 w 326713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6591 w 344579"/>
                  <a:gd name="connsiteY3" fmla="*/ 146744 h 179513"/>
                  <a:gd name="connsiteX4" fmla="*/ 0 w 344579"/>
                  <a:gd name="connsiteY4" fmla="*/ 179513 h 179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579" h="179513">
                    <a:moveTo>
                      <a:pt x="0" y="179513"/>
                    </a:moveTo>
                    <a:lnTo>
                      <a:pt x="160449" y="0"/>
                    </a:lnTo>
                    <a:lnTo>
                      <a:pt x="344579" y="167280"/>
                    </a:lnTo>
                    <a:cubicBezTo>
                      <a:pt x="286452" y="156104"/>
                      <a:pt x="231902" y="156725"/>
                      <a:pt x="176591" y="146744"/>
                    </a:cubicBezTo>
                    <a:lnTo>
                      <a:pt x="0" y="179513"/>
                    </a:lnTo>
                    <a:close/>
                  </a:path>
                </a:pathLst>
              </a:custGeom>
              <a:solidFill>
                <a:srgbClr val="B2EA68"/>
              </a:solidFill>
              <a:ln>
                <a:noFill/>
              </a:ln>
              <a:effectLst>
                <a:outerShdw blurRad="12700" dist="12700" dir="5400000" algn="t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96" name="组合 295"/>
          <p:cNvGrpSpPr/>
          <p:nvPr/>
        </p:nvGrpSpPr>
        <p:grpSpPr>
          <a:xfrm>
            <a:off x="2382260" y="4370169"/>
            <a:ext cx="1293092" cy="427532"/>
            <a:chOff x="9073226" y="818915"/>
            <a:chExt cx="1449417" cy="790575"/>
          </a:xfrm>
        </p:grpSpPr>
        <p:sp>
          <p:nvSpPr>
            <p:cNvPr id="297" name="Freeform 5"/>
            <p:cNvSpPr>
              <a:spLocks/>
            </p:cNvSpPr>
            <p:nvPr/>
          </p:nvSpPr>
          <p:spPr bwMode="auto">
            <a:xfrm>
              <a:off x="9073226" y="876065"/>
              <a:ext cx="1449417" cy="733425"/>
            </a:xfrm>
            <a:custGeom>
              <a:avLst/>
              <a:gdLst>
                <a:gd name="T0" fmla="*/ 118 w 876"/>
                <a:gd name="T1" fmla="*/ 379 h 379"/>
                <a:gd name="T2" fmla="*/ 776 w 876"/>
                <a:gd name="T3" fmla="*/ 379 h 379"/>
                <a:gd name="T4" fmla="*/ 776 w 876"/>
                <a:gd name="T5" fmla="*/ 208 h 379"/>
                <a:gd name="T6" fmla="*/ 731 w 876"/>
                <a:gd name="T7" fmla="*/ 208 h 379"/>
                <a:gd name="T8" fmla="*/ 715 w 876"/>
                <a:gd name="T9" fmla="*/ 208 h 379"/>
                <a:gd name="T10" fmla="*/ 715 w 876"/>
                <a:gd name="T11" fmla="*/ 146 h 379"/>
                <a:gd name="T12" fmla="*/ 659 w 876"/>
                <a:gd name="T13" fmla="*/ 90 h 379"/>
                <a:gd name="T14" fmla="*/ 599 w 876"/>
                <a:gd name="T15" fmla="*/ 90 h 379"/>
                <a:gd name="T16" fmla="*/ 480 w 876"/>
                <a:gd name="T17" fmla="*/ 0 h 379"/>
                <a:gd name="T18" fmla="*/ 335 w 876"/>
                <a:gd name="T19" fmla="*/ 122 h 379"/>
                <a:gd name="T20" fmla="*/ 237 w 876"/>
                <a:gd name="T21" fmla="*/ 198 h 379"/>
                <a:gd name="T22" fmla="*/ 131 w 876"/>
                <a:gd name="T23" fmla="*/ 208 h 379"/>
                <a:gd name="T24" fmla="*/ 118 w 876"/>
                <a:gd name="T25" fmla="*/ 379 h 379"/>
                <a:gd name="connsiteX0" fmla="*/ 563 w 8581"/>
                <a:gd name="connsiteY0" fmla="*/ 10000 h 10000"/>
                <a:gd name="connsiteX1" fmla="*/ 8074 w 8581"/>
                <a:gd name="connsiteY1" fmla="*/ 10000 h 10000"/>
                <a:gd name="connsiteX2" fmla="*/ 8074 w 8581"/>
                <a:gd name="connsiteY2" fmla="*/ 5488 h 10000"/>
                <a:gd name="connsiteX3" fmla="*/ 7378 w 8581"/>
                <a:gd name="connsiteY3" fmla="*/ 5488 h 10000"/>
                <a:gd name="connsiteX4" fmla="*/ 7378 w 8581"/>
                <a:gd name="connsiteY4" fmla="*/ 3852 h 10000"/>
                <a:gd name="connsiteX5" fmla="*/ 6739 w 8581"/>
                <a:gd name="connsiteY5" fmla="*/ 2375 h 10000"/>
                <a:gd name="connsiteX6" fmla="*/ 6054 w 8581"/>
                <a:gd name="connsiteY6" fmla="*/ 2375 h 10000"/>
                <a:gd name="connsiteX7" fmla="*/ 4695 w 8581"/>
                <a:gd name="connsiteY7" fmla="*/ 0 h 10000"/>
                <a:gd name="connsiteX8" fmla="*/ 3040 w 8581"/>
                <a:gd name="connsiteY8" fmla="*/ 3219 h 10000"/>
                <a:gd name="connsiteX9" fmla="*/ 1921 w 8581"/>
                <a:gd name="connsiteY9" fmla="*/ 5224 h 10000"/>
                <a:gd name="connsiteX10" fmla="*/ 711 w 8581"/>
                <a:gd name="connsiteY10" fmla="*/ 5488 h 10000"/>
                <a:gd name="connsiteX11" fmla="*/ 563 w 8581"/>
                <a:gd name="connsiteY1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1" h="10000">
                  <a:moveTo>
                    <a:pt x="563" y="10000"/>
                  </a:moveTo>
                  <a:lnTo>
                    <a:pt x="8074" y="10000"/>
                  </a:lnTo>
                  <a:cubicBezTo>
                    <a:pt x="8074" y="10000"/>
                    <a:pt x="9216" y="7968"/>
                    <a:pt x="8074" y="5488"/>
                  </a:cubicBezTo>
                  <a:lnTo>
                    <a:pt x="7378" y="5488"/>
                  </a:lnTo>
                  <a:lnTo>
                    <a:pt x="7378" y="3852"/>
                  </a:lnTo>
                  <a:cubicBezTo>
                    <a:pt x="7378" y="3852"/>
                    <a:pt x="7081" y="2375"/>
                    <a:pt x="6739" y="2375"/>
                  </a:cubicBezTo>
                  <a:lnTo>
                    <a:pt x="6054" y="2375"/>
                  </a:lnTo>
                  <a:cubicBezTo>
                    <a:pt x="6054" y="2375"/>
                    <a:pt x="5860" y="0"/>
                    <a:pt x="4695" y="0"/>
                  </a:cubicBezTo>
                  <a:cubicBezTo>
                    <a:pt x="4695" y="0"/>
                    <a:pt x="3040" y="369"/>
                    <a:pt x="3040" y="3219"/>
                  </a:cubicBezTo>
                  <a:cubicBezTo>
                    <a:pt x="3040" y="3219"/>
                    <a:pt x="1921" y="3483"/>
                    <a:pt x="1921" y="5224"/>
                  </a:cubicBezTo>
                  <a:lnTo>
                    <a:pt x="711" y="5488"/>
                  </a:lnTo>
                  <a:cubicBezTo>
                    <a:pt x="711" y="5488"/>
                    <a:pt x="-784" y="7256"/>
                    <a:pt x="563" y="10000"/>
                  </a:cubicBezTo>
                  <a:close/>
                </a:path>
              </a:pathLst>
            </a:custGeom>
            <a:solidFill>
              <a:srgbClr val="EBE6E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5"/>
            <p:cNvSpPr>
              <a:spLocks/>
            </p:cNvSpPr>
            <p:nvPr/>
          </p:nvSpPr>
          <p:spPr bwMode="auto">
            <a:xfrm>
              <a:off x="9073226" y="818915"/>
              <a:ext cx="1449417" cy="733425"/>
            </a:xfrm>
            <a:custGeom>
              <a:avLst/>
              <a:gdLst>
                <a:gd name="T0" fmla="*/ 118 w 876"/>
                <a:gd name="T1" fmla="*/ 379 h 379"/>
                <a:gd name="T2" fmla="*/ 776 w 876"/>
                <a:gd name="T3" fmla="*/ 379 h 379"/>
                <a:gd name="T4" fmla="*/ 776 w 876"/>
                <a:gd name="T5" fmla="*/ 208 h 379"/>
                <a:gd name="T6" fmla="*/ 731 w 876"/>
                <a:gd name="T7" fmla="*/ 208 h 379"/>
                <a:gd name="T8" fmla="*/ 715 w 876"/>
                <a:gd name="T9" fmla="*/ 208 h 379"/>
                <a:gd name="T10" fmla="*/ 715 w 876"/>
                <a:gd name="T11" fmla="*/ 146 h 379"/>
                <a:gd name="T12" fmla="*/ 659 w 876"/>
                <a:gd name="T13" fmla="*/ 90 h 379"/>
                <a:gd name="T14" fmla="*/ 599 w 876"/>
                <a:gd name="T15" fmla="*/ 90 h 379"/>
                <a:gd name="T16" fmla="*/ 480 w 876"/>
                <a:gd name="T17" fmla="*/ 0 h 379"/>
                <a:gd name="T18" fmla="*/ 335 w 876"/>
                <a:gd name="T19" fmla="*/ 122 h 379"/>
                <a:gd name="T20" fmla="*/ 237 w 876"/>
                <a:gd name="T21" fmla="*/ 198 h 379"/>
                <a:gd name="T22" fmla="*/ 131 w 876"/>
                <a:gd name="T23" fmla="*/ 208 h 379"/>
                <a:gd name="T24" fmla="*/ 118 w 876"/>
                <a:gd name="T25" fmla="*/ 379 h 379"/>
                <a:gd name="connsiteX0" fmla="*/ 563 w 8581"/>
                <a:gd name="connsiteY0" fmla="*/ 10000 h 10000"/>
                <a:gd name="connsiteX1" fmla="*/ 8074 w 8581"/>
                <a:gd name="connsiteY1" fmla="*/ 10000 h 10000"/>
                <a:gd name="connsiteX2" fmla="*/ 8074 w 8581"/>
                <a:gd name="connsiteY2" fmla="*/ 5488 h 10000"/>
                <a:gd name="connsiteX3" fmla="*/ 7378 w 8581"/>
                <a:gd name="connsiteY3" fmla="*/ 5488 h 10000"/>
                <a:gd name="connsiteX4" fmla="*/ 7378 w 8581"/>
                <a:gd name="connsiteY4" fmla="*/ 3852 h 10000"/>
                <a:gd name="connsiteX5" fmla="*/ 6739 w 8581"/>
                <a:gd name="connsiteY5" fmla="*/ 2375 h 10000"/>
                <a:gd name="connsiteX6" fmla="*/ 6054 w 8581"/>
                <a:gd name="connsiteY6" fmla="*/ 2375 h 10000"/>
                <a:gd name="connsiteX7" fmla="*/ 4695 w 8581"/>
                <a:gd name="connsiteY7" fmla="*/ 0 h 10000"/>
                <a:gd name="connsiteX8" fmla="*/ 3040 w 8581"/>
                <a:gd name="connsiteY8" fmla="*/ 3219 h 10000"/>
                <a:gd name="connsiteX9" fmla="*/ 1921 w 8581"/>
                <a:gd name="connsiteY9" fmla="*/ 5224 h 10000"/>
                <a:gd name="connsiteX10" fmla="*/ 711 w 8581"/>
                <a:gd name="connsiteY10" fmla="*/ 5488 h 10000"/>
                <a:gd name="connsiteX11" fmla="*/ 563 w 8581"/>
                <a:gd name="connsiteY1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1" h="10000">
                  <a:moveTo>
                    <a:pt x="563" y="10000"/>
                  </a:moveTo>
                  <a:lnTo>
                    <a:pt x="8074" y="10000"/>
                  </a:lnTo>
                  <a:cubicBezTo>
                    <a:pt x="8074" y="10000"/>
                    <a:pt x="9216" y="7968"/>
                    <a:pt x="8074" y="5488"/>
                  </a:cubicBezTo>
                  <a:lnTo>
                    <a:pt x="7378" y="5488"/>
                  </a:lnTo>
                  <a:lnTo>
                    <a:pt x="7378" y="3852"/>
                  </a:lnTo>
                  <a:cubicBezTo>
                    <a:pt x="7378" y="3852"/>
                    <a:pt x="7081" y="2375"/>
                    <a:pt x="6739" y="2375"/>
                  </a:cubicBezTo>
                  <a:lnTo>
                    <a:pt x="6054" y="2375"/>
                  </a:lnTo>
                  <a:cubicBezTo>
                    <a:pt x="6054" y="2375"/>
                    <a:pt x="5860" y="0"/>
                    <a:pt x="4695" y="0"/>
                  </a:cubicBezTo>
                  <a:cubicBezTo>
                    <a:pt x="4695" y="0"/>
                    <a:pt x="3040" y="369"/>
                    <a:pt x="3040" y="3219"/>
                  </a:cubicBezTo>
                  <a:cubicBezTo>
                    <a:pt x="3040" y="3219"/>
                    <a:pt x="1921" y="3483"/>
                    <a:pt x="1921" y="5224"/>
                  </a:cubicBezTo>
                  <a:lnTo>
                    <a:pt x="711" y="5488"/>
                  </a:lnTo>
                  <a:cubicBezTo>
                    <a:pt x="711" y="5488"/>
                    <a:pt x="-784" y="7256"/>
                    <a:pt x="563" y="100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0" name="圆角矩形 309"/>
          <p:cNvSpPr/>
          <p:nvPr/>
        </p:nvSpPr>
        <p:spPr>
          <a:xfrm rot="3466793">
            <a:off x="5144690" y="238984"/>
            <a:ext cx="95250" cy="247062"/>
          </a:xfrm>
          <a:prstGeom prst="roundRect">
            <a:avLst>
              <a:gd name="adj" fmla="val 50000"/>
            </a:avLst>
          </a:prstGeom>
          <a:solidFill>
            <a:srgbClr val="FFF6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0" name="组合 319"/>
          <p:cNvGrpSpPr/>
          <p:nvPr/>
        </p:nvGrpSpPr>
        <p:grpSpPr>
          <a:xfrm>
            <a:off x="6539933" y="5401886"/>
            <a:ext cx="148464" cy="119889"/>
            <a:chOff x="5389882" y="5006353"/>
            <a:chExt cx="333374" cy="269209"/>
          </a:xfrm>
        </p:grpSpPr>
        <p:sp>
          <p:nvSpPr>
            <p:cNvPr id="318" name="圆角矩形 317"/>
            <p:cNvSpPr/>
            <p:nvPr/>
          </p:nvSpPr>
          <p:spPr>
            <a:xfrm rot="679542">
              <a:off x="5502244" y="5190020"/>
              <a:ext cx="86642" cy="8554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9" name="组合 318"/>
            <p:cNvGrpSpPr/>
            <p:nvPr/>
          </p:nvGrpSpPr>
          <p:grpSpPr>
            <a:xfrm>
              <a:off x="5389882" y="5006353"/>
              <a:ext cx="333374" cy="223837"/>
              <a:chOff x="5384481" y="5023424"/>
              <a:chExt cx="333374" cy="223837"/>
            </a:xfrm>
          </p:grpSpPr>
          <p:sp>
            <p:nvSpPr>
              <p:cNvPr id="315" name="Freeform 17"/>
              <p:cNvSpPr>
                <a:spLocks/>
              </p:cNvSpPr>
              <p:nvPr/>
            </p:nvSpPr>
            <p:spPr bwMode="auto">
              <a:xfrm>
                <a:off x="5384481" y="5023424"/>
                <a:ext cx="333374" cy="223837"/>
              </a:xfrm>
              <a:custGeom>
                <a:avLst/>
                <a:gdLst>
                  <a:gd name="T0" fmla="*/ 13 w 85"/>
                  <a:gd name="T1" fmla="*/ 42 h 56"/>
                  <a:gd name="T2" fmla="*/ 75 w 85"/>
                  <a:gd name="T3" fmla="*/ 52 h 56"/>
                  <a:gd name="T4" fmla="*/ 78 w 85"/>
                  <a:gd name="T5" fmla="*/ 36 h 56"/>
                  <a:gd name="T6" fmla="*/ 56 w 85"/>
                  <a:gd name="T7" fmla="*/ 5 h 56"/>
                  <a:gd name="T8" fmla="*/ 40 w 85"/>
                  <a:gd name="T9" fmla="*/ 5 h 56"/>
                  <a:gd name="T10" fmla="*/ 8 w 85"/>
                  <a:gd name="T11" fmla="*/ 30 h 56"/>
                  <a:gd name="T12" fmla="*/ 13 w 85"/>
                  <a:gd name="T1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56">
                    <a:moveTo>
                      <a:pt x="13" y="42"/>
                    </a:moveTo>
                    <a:cubicBezTo>
                      <a:pt x="13" y="42"/>
                      <a:pt x="35" y="56"/>
                      <a:pt x="75" y="52"/>
                    </a:cubicBezTo>
                    <a:cubicBezTo>
                      <a:pt x="75" y="52"/>
                      <a:pt x="85" y="47"/>
                      <a:pt x="78" y="36"/>
                    </a:cubicBezTo>
                    <a:cubicBezTo>
                      <a:pt x="78" y="36"/>
                      <a:pt x="69" y="18"/>
                      <a:pt x="56" y="5"/>
                    </a:cubicBezTo>
                    <a:cubicBezTo>
                      <a:pt x="56" y="5"/>
                      <a:pt x="50" y="0"/>
                      <a:pt x="40" y="5"/>
                    </a:cubicBezTo>
                    <a:cubicBezTo>
                      <a:pt x="40" y="5"/>
                      <a:pt x="12" y="21"/>
                      <a:pt x="8" y="30"/>
                    </a:cubicBezTo>
                    <a:cubicBezTo>
                      <a:pt x="8" y="30"/>
                      <a:pt x="0" y="41"/>
                      <a:pt x="13" y="42"/>
                    </a:cubicBezTo>
                    <a:close/>
                  </a:path>
                </a:pathLst>
              </a:custGeom>
              <a:solidFill>
                <a:srgbClr val="8FC33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椭圆 315"/>
              <p:cNvSpPr/>
              <p:nvPr/>
            </p:nvSpPr>
            <p:spPr>
              <a:xfrm>
                <a:off x="5482933" y="5051903"/>
                <a:ext cx="55413" cy="45719"/>
              </a:xfrm>
              <a:prstGeom prst="ellipse">
                <a:avLst/>
              </a:prstGeom>
              <a:solidFill>
                <a:srgbClr val="B553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7" name="椭圆 316"/>
              <p:cNvSpPr/>
              <p:nvPr/>
            </p:nvSpPr>
            <p:spPr>
              <a:xfrm>
                <a:off x="5545983" y="5131899"/>
                <a:ext cx="72970" cy="71314"/>
              </a:xfrm>
              <a:prstGeom prst="ellipse">
                <a:avLst/>
              </a:prstGeom>
              <a:solidFill>
                <a:srgbClr val="B553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21" name="组合 320"/>
          <p:cNvGrpSpPr/>
          <p:nvPr/>
        </p:nvGrpSpPr>
        <p:grpSpPr>
          <a:xfrm rot="19390445">
            <a:off x="3953020" y="5911772"/>
            <a:ext cx="148464" cy="119889"/>
            <a:chOff x="5389882" y="5006353"/>
            <a:chExt cx="333374" cy="269209"/>
          </a:xfrm>
        </p:grpSpPr>
        <p:sp>
          <p:nvSpPr>
            <p:cNvPr id="322" name="圆角矩形 321"/>
            <p:cNvSpPr/>
            <p:nvPr/>
          </p:nvSpPr>
          <p:spPr>
            <a:xfrm rot="679542">
              <a:off x="5502244" y="5190020"/>
              <a:ext cx="86642" cy="8554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23" name="组合 322"/>
            <p:cNvGrpSpPr/>
            <p:nvPr/>
          </p:nvGrpSpPr>
          <p:grpSpPr>
            <a:xfrm>
              <a:off x="5389882" y="5006353"/>
              <a:ext cx="333374" cy="223837"/>
              <a:chOff x="5384481" y="5023424"/>
              <a:chExt cx="333374" cy="223837"/>
            </a:xfrm>
          </p:grpSpPr>
          <p:sp>
            <p:nvSpPr>
              <p:cNvPr id="324" name="Freeform 17"/>
              <p:cNvSpPr>
                <a:spLocks/>
              </p:cNvSpPr>
              <p:nvPr/>
            </p:nvSpPr>
            <p:spPr bwMode="auto">
              <a:xfrm>
                <a:off x="5384481" y="5023424"/>
                <a:ext cx="333374" cy="223837"/>
              </a:xfrm>
              <a:custGeom>
                <a:avLst/>
                <a:gdLst>
                  <a:gd name="T0" fmla="*/ 13 w 85"/>
                  <a:gd name="T1" fmla="*/ 42 h 56"/>
                  <a:gd name="T2" fmla="*/ 75 w 85"/>
                  <a:gd name="T3" fmla="*/ 52 h 56"/>
                  <a:gd name="T4" fmla="*/ 78 w 85"/>
                  <a:gd name="T5" fmla="*/ 36 h 56"/>
                  <a:gd name="T6" fmla="*/ 56 w 85"/>
                  <a:gd name="T7" fmla="*/ 5 h 56"/>
                  <a:gd name="T8" fmla="*/ 40 w 85"/>
                  <a:gd name="T9" fmla="*/ 5 h 56"/>
                  <a:gd name="T10" fmla="*/ 8 w 85"/>
                  <a:gd name="T11" fmla="*/ 30 h 56"/>
                  <a:gd name="T12" fmla="*/ 13 w 85"/>
                  <a:gd name="T1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56">
                    <a:moveTo>
                      <a:pt x="13" y="42"/>
                    </a:moveTo>
                    <a:cubicBezTo>
                      <a:pt x="13" y="42"/>
                      <a:pt x="35" y="56"/>
                      <a:pt x="75" y="52"/>
                    </a:cubicBezTo>
                    <a:cubicBezTo>
                      <a:pt x="75" y="52"/>
                      <a:pt x="85" y="47"/>
                      <a:pt x="78" y="36"/>
                    </a:cubicBezTo>
                    <a:cubicBezTo>
                      <a:pt x="78" y="36"/>
                      <a:pt x="69" y="18"/>
                      <a:pt x="56" y="5"/>
                    </a:cubicBezTo>
                    <a:cubicBezTo>
                      <a:pt x="56" y="5"/>
                      <a:pt x="50" y="0"/>
                      <a:pt x="40" y="5"/>
                    </a:cubicBezTo>
                    <a:cubicBezTo>
                      <a:pt x="40" y="5"/>
                      <a:pt x="12" y="21"/>
                      <a:pt x="8" y="30"/>
                    </a:cubicBezTo>
                    <a:cubicBezTo>
                      <a:pt x="8" y="30"/>
                      <a:pt x="0" y="41"/>
                      <a:pt x="13" y="42"/>
                    </a:cubicBezTo>
                    <a:close/>
                  </a:path>
                </a:pathLst>
              </a:custGeom>
              <a:solidFill>
                <a:srgbClr val="8FC33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椭圆 324"/>
              <p:cNvSpPr/>
              <p:nvPr/>
            </p:nvSpPr>
            <p:spPr>
              <a:xfrm>
                <a:off x="5482933" y="5051903"/>
                <a:ext cx="55413" cy="45719"/>
              </a:xfrm>
              <a:prstGeom prst="ellipse">
                <a:avLst/>
              </a:prstGeom>
              <a:solidFill>
                <a:srgbClr val="B553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6" name="椭圆 325"/>
              <p:cNvSpPr/>
              <p:nvPr/>
            </p:nvSpPr>
            <p:spPr>
              <a:xfrm>
                <a:off x="5545983" y="5131899"/>
                <a:ext cx="72970" cy="71314"/>
              </a:xfrm>
              <a:prstGeom prst="ellipse">
                <a:avLst/>
              </a:prstGeom>
              <a:solidFill>
                <a:srgbClr val="B553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32" name="组合 331"/>
          <p:cNvGrpSpPr/>
          <p:nvPr/>
        </p:nvGrpSpPr>
        <p:grpSpPr>
          <a:xfrm>
            <a:off x="7375799" y="5316263"/>
            <a:ext cx="670337" cy="426213"/>
            <a:chOff x="7750881" y="4139028"/>
            <a:chExt cx="1612530" cy="1025278"/>
          </a:xfrm>
        </p:grpSpPr>
        <p:grpSp>
          <p:nvGrpSpPr>
            <p:cNvPr id="330" name="组合 329"/>
            <p:cNvGrpSpPr/>
            <p:nvPr/>
          </p:nvGrpSpPr>
          <p:grpSpPr>
            <a:xfrm>
              <a:off x="7943982" y="4139028"/>
              <a:ext cx="1291406" cy="1025278"/>
              <a:chOff x="7943982" y="4139028"/>
              <a:chExt cx="1291406" cy="1025278"/>
            </a:xfrm>
          </p:grpSpPr>
          <p:sp>
            <p:nvSpPr>
              <p:cNvPr id="329" name="矩形 328"/>
              <p:cNvSpPr/>
              <p:nvPr/>
            </p:nvSpPr>
            <p:spPr>
              <a:xfrm rot="6741677">
                <a:off x="8014839" y="4514899"/>
                <a:ext cx="1025278" cy="273536"/>
              </a:xfrm>
              <a:prstGeom prst="rect">
                <a:avLst/>
              </a:prstGeom>
              <a:solidFill>
                <a:srgbClr val="CC97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8" name="矩形 327"/>
              <p:cNvSpPr/>
              <p:nvPr/>
            </p:nvSpPr>
            <p:spPr>
              <a:xfrm rot="1334144">
                <a:off x="7943982" y="4257802"/>
                <a:ext cx="1291406" cy="598051"/>
              </a:xfrm>
              <a:prstGeom prst="rect">
                <a:avLst/>
              </a:prstGeom>
              <a:solidFill>
                <a:srgbClr val="CC973E"/>
              </a:solidFill>
              <a:ln>
                <a:noFill/>
              </a:ln>
              <a:effectLst>
                <a:outerShdw blurRad="50800" dist="38100" dir="48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1" name="文本框 330"/>
            <p:cNvSpPr txBox="1"/>
            <p:nvPr/>
          </p:nvSpPr>
          <p:spPr>
            <a:xfrm rot="1322574">
              <a:off x="7750881" y="4332504"/>
              <a:ext cx="1612530" cy="407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00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反正你也看不清</a:t>
              </a:r>
              <a:endParaRPr lang="zh-CN" altLang="en-US" sz="5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280376" y="2702089"/>
            <a:ext cx="769519" cy="1606963"/>
            <a:chOff x="4510087" y="2703573"/>
            <a:chExt cx="769519" cy="1606963"/>
          </a:xfrm>
        </p:grpSpPr>
        <p:sp>
          <p:nvSpPr>
            <p:cNvPr id="41" name="任意多边形 40"/>
            <p:cNvSpPr/>
            <p:nvPr/>
          </p:nvSpPr>
          <p:spPr>
            <a:xfrm>
              <a:off x="4510087" y="2703573"/>
              <a:ext cx="769519" cy="891432"/>
            </a:xfrm>
            <a:custGeom>
              <a:avLst/>
              <a:gdLst>
                <a:gd name="connsiteX0" fmla="*/ 396240 w 792480"/>
                <a:gd name="connsiteY0" fmla="*/ 0 h 891432"/>
                <a:gd name="connsiteX1" fmla="*/ 792480 w 792480"/>
                <a:gd name="connsiteY1" fmla="*/ 419286 h 891432"/>
                <a:gd name="connsiteX2" fmla="*/ 476096 w 792480"/>
                <a:gd name="connsiteY2" fmla="*/ 830054 h 891432"/>
                <a:gd name="connsiteX3" fmla="*/ 453635 w 792480"/>
                <a:gd name="connsiteY3" fmla="*/ 832450 h 891432"/>
                <a:gd name="connsiteX4" fmla="*/ 491093 w 792480"/>
                <a:gd name="connsiteY4" fmla="*/ 889051 h 891432"/>
                <a:gd name="connsiteX5" fmla="*/ 301387 w 792480"/>
                <a:gd name="connsiteY5" fmla="*/ 891432 h 891432"/>
                <a:gd name="connsiteX6" fmla="*/ 330027 w 792480"/>
                <a:gd name="connsiteY6" fmla="*/ 831509 h 891432"/>
                <a:gd name="connsiteX7" fmla="*/ 316384 w 792480"/>
                <a:gd name="connsiteY7" fmla="*/ 830054 h 891432"/>
                <a:gd name="connsiteX8" fmla="*/ 0 w 792480"/>
                <a:gd name="connsiteY8" fmla="*/ 419286 h 891432"/>
                <a:gd name="connsiteX9" fmla="*/ 396240 w 792480"/>
                <a:gd name="connsiteY9" fmla="*/ 0 h 891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2480" h="891432">
                  <a:moveTo>
                    <a:pt x="396240" y="0"/>
                  </a:moveTo>
                  <a:cubicBezTo>
                    <a:pt x="615077" y="0"/>
                    <a:pt x="792480" y="187721"/>
                    <a:pt x="792480" y="419286"/>
                  </a:cubicBezTo>
                  <a:cubicBezTo>
                    <a:pt x="792480" y="621905"/>
                    <a:pt x="656656" y="790957"/>
                    <a:pt x="476096" y="830054"/>
                  </a:cubicBezTo>
                  <a:lnTo>
                    <a:pt x="453635" y="832450"/>
                  </a:lnTo>
                  <a:lnTo>
                    <a:pt x="491093" y="889051"/>
                  </a:lnTo>
                  <a:lnTo>
                    <a:pt x="301387" y="891432"/>
                  </a:lnTo>
                  <a:lnTo>
                    <a:pt x="330027" y="831509"/>
                  </a:lnTo>
                  <a:lnTo>
                    <a:pt x="316384" y="830054"/>
                  </a:lnTo>
                  <a:cubicBezTo>
                    <a:pt x="135824" y="790957"/>
                    <a:pt x="0" y="621905"/>
                    <a:pt x="0" y="419286"/>
                  </a:cubicBezTo>
                  <a:cubicBezTo>
                    <a:pt x="0" y="187721"/>
                    <a:pt x="177403" y="0"/>
                    <a:pt x="396240" y="0"/>
                  </a:cubicBezTo>
                  <a:close/>
                </a:path>
              </a:pathLst>
            </a:custGeom>
            <a:solidFill>
              <a:srgbClr val="B8D8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4584759" y="2703573"/>
              <a:ext cx="694847" cy="838571"/>
            </a:xfrm>
            <a:prstGeom prst="ellipse">
              <a:avLst/>
            </a:prstGeom>
            <a:solidFill>
              <a:srgbClr val="C8E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4970282" y="2869535"/>
              <a:ext cx="166688" cy="1666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4885268" y="3595005"/>
              <a:ext cx="18000" cy="715531"/>
            </a:xfrm>
            <a:prstGeom prst="rect">
              <a:avLst/>
            </a:prstGeom>
            <a:solidFill>
              <a:srgbClr val="B8D8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 flipH="1">
            <a:off x="8395498" y="1945816"/>
            <a:ext cx="652049" cy="1361654"/>
            <a:chOff x="4510087" y="2703573"/>
            <a:chExt cx="769519" cy="1606963"/>
          </a:xfrm>
        </p:grpSpPr>
        <p:sp>
          <p:nvSpPr>
            <p:cNvPr id="45" name="任意多边形 44"/>
            <p:cNvSpPr/>
            <p:nvPr/>
          </p:nvSpPr>
          <p:spPr>
            <a:xfrm>
              <a:off x="4510087" y="2703573"/>
              <a:ext cx="769519" cy="891432"/>
            </a:xfrm>
            <a:custGeom>
              <a:avLst/>
              <a:gdLst>
                <a:gd name="connsiteX0" fmla="*/ 396240 w 792480"/>
                <a:gd name="connsiteY0" fmla="*/ 0 h 891432"/>
                <a:gd name="connsiteX1" fmla="*/ 792480 w 792480"/>
                <a:gd name="connsiteY1" fmla="*/ 419286 h 891432"/>
                <a:gd name="connsiteX2" fmla="*/ 476096 w 792480"/>
                <a:gd name="connsiteY2" fmla="*/ 830054 h 891432"/>
                <a:gd name="connsiteX3" fmla="*/ 453635 w 792480"/>
                <a:gd name="connsiteY3" fmla="*/ 832450 h 891432"/>
                <a:gd name="connsiteX4" fmla="*/ 491093 w 792480"/>
                <a:gd name="connsiteY4" fmla="*/ 889051 h 891432"/>
                <a:gd name="connsiteX5" fmla="*/ 301387 w 792480"/>
                <a:gd name="connsiteY5" fmla="*/ 891432 h 891432"/>
                <a:gd name="connsiteX6" fmla="*/ 330027 w 792480"/>
                <a:gd name="connsiteY6" fmla="*/ 831509 h 891432"/>
                <a:gd name="connsiteX7" fmla="*/ 316384 w 792480"/>
                <a:gd name="connsiteY7" fmla="*/ 830054 h 891432"/>
                <a:gd name="connsiteX8" fmla="*/ 0 w 792480"/>
                <a:gd name="connsiteY8" fmla="*/ 419286 h 891432"/>
                <a:gd name="connsiteX9" fmla="*/ 396240 w 792480"/>
                <a:gd name="connsiteY9" fmla="*/ 0 h 891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2480" h="891432">
                  <a:moveTo>
                    <a:pt x="396240" y="0"/>
                  </a:moveTo>
                  <a:cubicBezTo>
                    <a:pt x="615077" y="0"/>
                    <a:pt x="792480" y="187721"/>
                    <a:pt x="792480" y="419286"/>
                  </a:cubicBezTo>
                  <a:cubicBezTo>
                    <a:pt x="792480" y="621905"/>
                    <a:pt x="656656" y="790957"/>
                    <a:pt x="476096" y="830054"/>
                  </a:cubicBezTo>
                  <a:lnTo>
                    <a:pt x="453635" y="832450"/>
                  </a:lnTo>
                  <a:lnTo>
                    <a:pt x="491093" y="889051"/>
                  </a:lnTo>
                  <a:lnTo>
                    <a:pt x="301387" y="891432"/>
                  </a:lnTo>
                  <a:lnTo>
                    <a:pt x="330027" y="831509"/>
                  </a:lnTo>
                  <a:lnTo>
                    <a:pt x="316384" y="830054"/>
                  </a:lnTo>
                  <a:cubicBezTo>
                    <a:pt x="135824" y="790957"/>
                    <a:pt x="0" y="621905"/>
                    <a:pt x="0" y="419286"/>
                  </a:cubicBezTo>
                  <a:cubicBezTo>
                    <a:pt x="0" y="187721"/>
                    <a:pt x="177403" y="0"/>
                    <a:pt x="396240" y="0"/>
                  </a:cubicBezTo>
                  <a:close/>
                </a:path>
              </a:pathLst>
            </a:custGeom>
            <a:solidFill>
              <a:srgbClr val="50DC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4584759" y="2703573"/>
              <a:ext cx="694847" cy="838571"/>
            </a:xfrm>
            <a:prstGeom prst="ellipse">
              <a:avLst/>
            </a:prstGeom>
            <a:solidFill>
              <a:srgbClr val="5BE8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4970282" y="2869535"/>
              <a:ext cx="166688" cy="1666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4885268" y="3595005"/>
              <a:ext cx="18000" cy="715531"/>
            </a:xfrm>
            <a:prstGeom prst="rect">
              <a:avLst/>
            </a:prstGeom>
            <a:solidFill>
              <a:srgbClr val="50DC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598420" y="990463"/>
            <a:ext cx="498212" cy="1040402"/>
            <a:chOff x="4510087" y="2703573"/>
            <a:chExt cx="769519" cy="1606963"/>
          </a:xfrm>
        </p:grpSpPr>
        <p:sp>
          <p:nvSpPr>
            <p:cNvPr id="50" name="任意多边形 49"/>
            <p:cNvSpPr/>
            <p:nvPr/>
          </p:nvSpPr>
          <p:spPr>
            <a:xfrm>
              <a:off x="4510087" y="2703573"/>
              <a:ext cx="769519" cy="891432"/>
            </a:xfrm>
            <a:custGeom>
              <a:avLst/>
              <a:gdLst>
                <a:gd name="connsiteX0" fmla="*/ 396240 w 792480"/>
                <a:gd name="connsiteY0" fmla="*/ 0 h 891432"/>
                <a:gd name="connsiteX1" fmla="*/ 792480 w 792480"/>
                <a:gd name="connsiteY1" fmla="*/ 419286 h 891432"/>
                <a:gd name="connsiteX2" fmla="*/ 476096 w 792480"/>
                <a:gd name="connsiteY2" fmla="*/ 830054 h 891432"/>
                <a:gd name="connsiteX3" fmla="*/ 453635 w 792480"/>
                <a:gd name="connsiteY3" fmla="*/ 832450 h 891432"/>
                <a:gd name="connsiteX4" fmla="*/ 491093 w 792480"/>
                <a:gd name="connsiteY4" fmla="*/ 889051 h 891432"/>
                <a:gd name="connsiteX5" fmla="*/ 301387 w 792480"/>
                <a:gd name="connsiteY5" fmla="*/ 891432 h 891432"/>
                <a:gd name="connsiteX6" fmla="*/ 330027 w 792480"/>
                <a:gd name="connsiteY6" fmla="*/ 831509 h 891432"/>
                <a:gd name="connsiteX7" fmla="*/ 316384 w 792480"/>
                <a:gd name="connsiteY7" fmla="*/ 830054 h 891432"/>
                <a:gd name="connsiteX8" fmla="*/ 0 w 792480"/>
                <a:gd name="connsiteY8" fmla="*/ 419286 h 891432"/>
                <a:gd name="connsiteX9" fmla="*/ 396240 w 792480"/>
                <a:gd name="connsiteY9" fmla="*/ 0 h 891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2480" h="891432">
                  <a:moveTo>
                    <a:pt x="396240" y="0"/>
                  </a:moveTo>
                  <a:cubicBezTo>
                    <a:pt x="615077" y="0"/>
                    <a:pt x="792480" y="187721"/>
                    <a:pt x="792480" y="419286"/>
                  </a:cubicBezTo>
                  <a:cubicBezTo>
                    <a:pt x="792480" y="621905"/>
                    <a:pt x="656656" y="790957"/>
                    <a:pt x="476096" y="830054"/>
                  </a:cubicBezTo>
                  <a:lnTo>
                    <a:pt x="453635" y="832450"/>
                  </a:lnTo>
                  <a:lnTo>
                    <a:pt x="491093" y="889051"/>
                  </a:lnTo>
                  <a:lnTo>
                    <a:pt x="301387" y="891432"/>
                  </a:lnTo>
                  <a:lnTo>
                    <a:pt x="330027" y="831509"/>
                  </a:lnTo>
                  <a:lnTo>
                    <a:pt x="316384" y="830054"/>
                  </a:lnTo>
                  <a:cubicBezTo>
                    <a:pt x="135824" y="790957"/>
                    <a:pt x="0" y="621905"/>
                    <a:pt x="0" y="419286"/>
                  </a:cubicBezTo>
                  <a:cubicBezTo>
                    <a:pt x="0" y="187721"/>
                    <a:pt x="177403" y="0"/>
                    <a:pt x="396240" y="0"/>
                  </a:cubicBezTo>
                  <a:close/>
                </a:path>
              </a:pathLst>
            </a:custGeom>
            <a:solidFill>
              <a:srgbClr val="FF8A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584759" y="2703573"/>
              <a:ext cx="694847" cy="838571"/>
            </a:xfrm>
            <a:prstGeom prst="ellipse">
              <a:avLst/>
            </a:prstGeom>
            <a:solidFill>
              <a:srgbClr val="FF8A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4970282" y="2869535"/>
              <a:ext cx="166688" cy="1666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4885268" y="3595005"/>
              <a:ext cx="18000" cy="715531"/>
            </a:xfrm>
            <a:prstGeom prst="rect">
              <a:avLst/>
            </a:prstGeom>
            <a:solidFill>
              <a:srgbClr val="B8D82B"/>
            </a:solidFill>
            <a:ln>
              <a:solidFill>
                <a:srgbClr val="FF8A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535168" y="3450096"/>
            <a:ext cx="1147827" cy="1147827"/>
            <a:chOff x="6841601" y="3450096"/>
            <a:chExt cx="1147827" cy="1147827"/>
          </a:xfrm>
        </p:grpSpPr>
        <p:sp>
          <p:nvSpPr>
            <p:cNvPr id="4" name="椭圆 3"/>
            <p:cNvSpPr/>
            <p:nvPr/>
          </p:nvSpPr>
          <p:spPr>
            <a:xfrm>
              <a:off x="6841601" y="3450096"/>
              <a:ext cx="1147827" cy="1147827"/>
            </a:xfrm>
            <a:prstGeom prst="ellipse">
              <a:avLst/>
            </a:prstGeom>
            <a:solidFill>
              <a:srgbClr val="FFE4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任意多边形 202"/>
            <p:cNvSpPr/>
            <p:nvPr/>
          </p:nvSpPr>
          <p:spPr>
            <a:xfrm>
              <a:off x="7151427" y="3858822"/>
              <a:ext cx="513091" cy="385518"/>
            </a:xfrm>
            <a:custGeom>
              <a:avLst/>
              <a:gdLst/>
              <a:ahLst/>
              <a:cxnLst/>
              <a:rect l="l" t="t" r="r" b="b"/>
              <a:pathLst>
                <a:path w="615553" h="339328">
                  <a:moveTo>
                    <a:pt x="474464" y="46434"/>
                  </a:moveTo>
                  <a:cubicBezTo>
                    <a:pt x="438745" y="46434"/>
                    <a:pt x="416123" y="51792"/>
                    <a:pt x="406598" y="62508"/>
                  </a:cubicBezTo>
                  <a:cubicBezTo>
                    <a:pt x="397073" y="70842"/>
                    <a:pt x="391715" y="90488"/>
                    <a:pt x="390525" y="121444"/>
                  </a:cubicBezTo>
                  <a:lnTo>
                    <a:pt x="390525" y="212527"/>
                  </a:lnTo>
                  <a:cubicBezTo>
                    <a:pt x="390525" y="247055"/>
                    <a:pt x="396478" y="269081"/>
                    <a:pt x="408384" y="278606"/>
                  </a:cubicBezTo>
                  <a:cubicBezTo>
                    <a:pt x="417909" y="288131"/>
                    <a:pt x="439936" y="292894"/>
                    <a:pt x="474464" y="292894"/>
                  </a:cubicBezTo>
                  <a:cubicBezTo>
                    <a:pt x="507801" y="292894"/>
                    <a:pt x="529828" y="288131"/>
                    <a:pt x="540543" y="278606"/>
                  </a:cubicBezTo>
                  <a:cubicBezTo>
                    <a:pt x="553640" y="267891"/>
                    <a:pt x="560189" y="245864"/>
                    <a:pt x="560189" y="212527"/>
                  </a:cubicBezTo>
                  <a:lnTo>
                    <a:pt x="560189" y="121444"/>
                  </a:lnTo>
                  <a:cubicBezTo>
                    <a:pt x="560189" y="89297"/>
                    <a:pt x="553640" y="68461"/>
                    <a:pt x="540543" y="58936"/>
                  </a:cubicBezTo>
                  <a:cubicBezTo>
                    <a:pt x="533400" y="54174"/>
                    <a:pt x="523875" y="50602"/>
                    <a:pt x="511968" y="48220"/>
                  </a:cubicBezTo>
                  <a:cubicBezTo>
                    <a:pt x="503634" y="47030"/>
                    <a:pt x="491133" y="46434"/>
                    <a:pt x="474464" y="46434"/>
                  </a:cubicBezTo>
                  <a:close/>
                  <a:moveTo>
                    <a:pt x="474464" y="0"/>
                  </a:moveTo>
                  <a:cubicBezTo>
                    <a:pt x="501848" y="0"/>
                    <a:pt x="523279" y="1191"/>
                    <a:pt x="538758" y="3572"/>
                  </a:cubicBezTo>
                  <a:cubicBezTo>
                    <a:pt x="556617" y="7144"/>
                    <a:pt x="570904" y="13097"/>
                    <a:pt x="581620" y="21431"/>
                  </a:cubicBezTo>
                  <a:cubicBezTo>
                    <a:pt x="604242" y="36909"/>
                    <a:pt x="615553" y="70247"/>
                    <a:pt x="615553" y="121444"/>
                  </a:cubicBezTo>
                  <a:lnTo>
                    <a:pt x="615553" y="212527"/>
                  </a:lnTo>
                  <a:cubicBezTo>
                    <a:pt x="615553" y="263724"/>
                    <a:pt x="604837" y="298252"/>
                    <a:pt x="583406" y="316111"/>
                  </a:cubicBezTo>
                  <a:cubicBezTo>
                    <a:pt x="572690" y="324445"/>
                    <a:pt x="558403" y="330399"/>
                    <a:pt x="540543" y="333970"/>
                  </a:cubicBezTo>
                  <a:cubicBezTo>
                    <a:pt x="523875" y="337542"/>
                    <a:pt x="501848" y="339328"/>
                    <a:pt x="474464" y="339328"/>
                  </a:cubicBezTo>
                  <a:cubicBezTo>
                    <a:pt x="447079" y="339328"/>
                    <a:pt x="425053" y="337542"/>
                    <a:pt x="408384" y="333970"/>
                  </a:cubicBezTo>
                  <a:cubicBezTo>
                    <a:pt x="390525" y="331589"/>
                    <a:pt x="376237" y="325636"/>
                    <a:pt x="365522" y="316111"/>
                  </a:cubicBezTo>
                  <a:cubicBezTo>
                    <a:pt x="345281" y="299442"/>
                    <a:pt x="335161" y="264914"/>
                    <a:pt x="335161" y="212527"/>
                  </a:cubicBezTo>
                  <a:lnTo>
                    <a:pt x="335161" y="121444"/>
                  </a:lnTo>
                  <a:cubicBezTo>
                    <a:pt x="335161" y="71438"/>
                    <a:pt x="344686" y="38100"/>
                    <a:pt x="363736" y="21431"/>
                  </a:cubicBezTo>
                  <a:cubicBezTo>
                    <a:pt x="374451" y="13097"/>
                    <a:pt x="388739" y="7739"/>
                    <a:pt x="406598" y="5358"/>
                  </a:cubicBezTo>
                  <a:cubicBezTo>
                    <a:pt x="423267" y="1786"/>
                    <a:pt x="445889" y="0"/>
                    <a:pt x="474464" y="0"/>
                  </a:cubicBezTo>
                  <a:close/>
                  <a:moveTo>
                    <a:pt x="146447" y="0"/>
                  </a:moveTo>
                  <a:lnTo>
                    <a:pt x="176808" y="0"/>
                  </a:lnTo>
                  <a:cubicBezTo>
                    <a:pt x="187523" y="0"/>
                    <a:pt x="197048" y="595"/>
                    <a:pt x="205383" y="1786"/>
                  </a:cubicBezTo>
                  <a:cubicBezTo>
                    <a:pt x="224433" y="2977"/>
                    <a:pt x="239315" y="5953"/>
                    <a:pt x="250031" y="10716"/>
                  </a:cubicBezTo>
                  <a:cubicBezTo>
                    <a:pt x="263128" y="17859"/>
                    <a:pt x="273248" y="27980"/>
                    <a:pt x="280392" y="41077"/>
                  </a:cubicBezTo>
                  <a:cubicBezTo>
                    <a:pt x="287536" y="55364"/>
                    <a:pt x="290512" y="73819"/>
                    <a:pt x="289322" y="96441"/>
                  </a:cubicBezTo>
                  <a:lnTo>
                    <a:pt x="233958" y="96441"/>
                  </a:lnTo>
                  <a:cubicBezTo>
                    <a:pt x="233958" y="75009"/>
                    <a:pt x="226219" y="60722"/>
                    <a:pt x="210740" y="53578"/>
                  </a:cubicBezTo>
                  <a:cubicBezTo>
                    <a:pt x="204787" y="50006"/>
                    <a:pt x="195858" y="48220"/>
                    <a:pt x="183951" y="48220"/>
                  </a:cubicBezTo>
                  <a:cubicBezTo>
                    <a:pt x="179189" y="47030"/>
                    <a:pt x="173236" y="46434"/>
                    <a:pt x="166092" y="46434"/>
                  </a:cubicBezTo>
                  <a:lnTo>
                    <a:pt x="146447" y="46434"/>
                  </a:lnTo>
                  <a:cubicBezTo>
                    <a:pt x="108347" y="46434"/>
                    <a:pt x="83939" y="51792"/>
                    <a:pt x="73223" y="62508"/>
                  </a:cubicBezTo>
                  <a:cubicBezTo>
                    <a:pt x="63698" y="72033"/>
                    <a:pt x="58340" y="94655"/>
                    <a:pt x="57150" y="130374"/>
                  </a:cubicBezTo>
                  <a:lnTo>
                    <a:pt x="57150" y="208955"/>
                  </a:lnTo>
                  <a:cubicBezTo>
                    <a:pt x="57150" y="245864"/>
                    <a:pt x="63103" y="269081"/>
                    <a:pt x="75009" y="278606"/>
                  </a:cubicBezTo>
                  <a:cubicBezTo>
                    <a:pt x="84534" y="288131"/>
                    <a:pt x="108347" y="292894"/>
                    <a:pt x="146447" y="292894"/>
                  </a:cubicBezTo>
                  <a:cubicBezTo>
                    <a:pt x="165497" y="292894"/>
                    <a:pt x="178593" y="292299"/>
                    <a:pt x="185737" y="291108"/>
                  </a:cubicBezTo>
                  <a:cubicBezTo>
                    <a:pt x="197643" y="289917"/>
                    <a:pt x="207169" y="286941"/>
                    <a:pt x="214312" y="282178"/>
                  </a:cubicBezTo>
                  <a:cubicBezTo>
                    <a:pt x="227409" y="273844"/>
                    <a:pt x="233958" y="253603"/>
                    <a:pt x="233958" y="221456"/>
                  </a:cubicBezTo>
                  <a:lnTo>
                    <a:pt x="233958" y="203597"/>
                  </a:lnTo>
                  <a:lnTo>
                    <a:pt x="146447" y="203597"/>
                  </a:lnTo>
                  <a:lnTo>
                    <a:pt x="146447" y="164306"/>
                  </a:lnTo>
                  <a:lnTo>
                    <a:pt x="289322" y="164306"/>
                  </a:lnTo>
                  <a:lnTo>
                    <a:pt x="289322" y="221456"/>
                  </a:lnTo>
                  <a:cubicBezTo>
                    <a:pt x="289322" y="270272"/>
                    <a:pt x="280987" y="302419"/>
                    <a:pt x="264319" y="317897"/>
                  </a:cubicBezTo>
                  <a:cubicBezTo>
                    <a:pt x="245269" y="332184"/>
                    <a:pt x="205978" y="339328"/>
                    <a:pt x="146447" y="339328"/>
                  </a:cubicBezTo>
                  <a:cubicBezTo>
                    <a:pt x="117872" y="339328"/>
                    <a:pt x="94654" y="337542"/>
                    <a:pt x="76795" y="333970"/>
                  </a:cubicBezTo>
                  <a:cubicBezTo>
                    <a:pt x="57745" y="330399"/>
                    <a:pt x="43458" y="324445"/>
                    <a:pt x="33933" y="316111"/>
                  </a:cubicBezTo>
                  <a:cubicBezTo>
                    <a:pt x="11311" y="298252"/>
                    <a:pt x="0" y="262533"/>
                    <a:pt x="0" y="208955"/>
                  </a:cubicBezTo>
                  <a:lnTo>
                    <a:pt x="0" y="130374"/>
                  </a:lnTo>
                  <a:cubicBezTo>
                    <a:pt x="0" y="76795"/>
                    <a:pt x="11311" y="41077"/>
                    <a:pt x="33933" y="23217"/>
                  </a:cubicBezTo>
                  <a:cubicBezTo>
                    <a:pt x="44648" y="14883"/>
                    <a:pt x="60126" y="8930"/>
                    <a:pt x="80367" y="5358"/>
                  </a:cubicBezTo>
                  <a:cubicBezTo>
                    <a:pt x="97036" y="1786"/>
                    <a:pt x="119062" y="0"/>
                    <a:pt x="146447" y="0"/>
                  </a:cubicBezTo>
                  <a:close/>
                </a:path>
              </a:pathLst>
            </a:custGeom>
            <a:solidFill>
              <a:srgbClr val="7B5107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39619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animRot by="21600000">
                                          <p:cBhvr>
                                            <p:cTn id="6" dur="10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4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4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0" presetClass="path" presetSubtype="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4.16667E-7 -2.59259E-6 L 0.07214 -2.59259E-6 C 0.07201 -2.59259E-6 -4.16667E-7 -2.59259E-6 -4.16667E-7 -2.59259E-6 Z " pathEditMode="relative" ptsTypes="AAA">
                                          <p:cBhvr>
                                            <p:cTn id="12" dur="4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400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400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0" presetClass="path" presetSubtype="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4.16667E-7 -2.59259E-6 L 0.07214 -2.59259E-6 C 0.07201 -2.59259E-6 -4.16667E-7 -2.59259E-6 -4.16667E-7 -2.59259E-6 Z " pathEditMode="relative" ptsTypes="AAA">
                                          <p:cBhvr>
                                            <p:cTn id="18" dur="420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4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4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0" presetClass="path" presetSubtype="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4.16667E-7 -2.59259E-6 L 0.07214 -2.59259E-6 C 0.07201 -2.59259E-6 -4.16667E-7 -2.59259E-6 -4.16667E-7 -2.59259E-6 Z " pathEditMode="relative" ptsTypes="AAA">
                                          <p:cBhvr>
                                            <p:cTn id="24" dur="44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4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4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0" presetClass="path" presetSubtype="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4.16667E-7 -2.59259E-6 L 0.07214 -2.59259E-6 C 0.07201 -2.59259E-6 -4.16667E-7 -2.59259E-6 -4.16667E-7 -2.59259E-6 Z " pathEditMode="relative" ptsTypes="AAA">
                                          <p:cBhvr>
                                            <p:cTn id="30" dur="463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4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4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0" presetClass="path" presetSubtype="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4.16667E-7 -2.59259E-6 L 0.07214 -2.59259E-6 C 0.07201 -2.59259E-6 -4.16667E-7 -2.59259E-6 -4.16667E-7 -2.59259E-6 Z " pathEditMode="relative" ptsTypes="AAA">
                                          <p:cBhvr>
                                            <p:cTn id="36" dur="48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4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4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4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4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1" dur="50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2" dur="50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5" dur="100"/>
                                            <p:tgtEl>
                                              <p:spTgt spid="3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1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8" dur="1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1" dur="1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1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4" dur="1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7" dur="1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1" fill="hold" grpId="0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0" dur="1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3" dur="1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5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31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animRot by="21600000">
                                          <p:cBhvr>
                                            <p:cTn id="6" dur="10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4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4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0" presetClass="path" presetSubtype="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4.16667E-7 -2.59259E-6 L 0.07214 -2.59259E-6 C 0.07201 -2.59259E-6 -4.16667E-7 -2.59259E-6 -4.16667E-7 -2.59259E-6 Z " pathEditMode="relative" ptsTypes="AAA">
                                          <p:cBhvr>
                                            <p:cTn id="12" dur="4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400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400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0" presetClass="path" presetSubtype="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4.16667E-7 -2.59259E-6 L 0.07214 -2.59259E-6 C 0.07201 -2.59259E-6 -4.16667E-7 -2.59259E-6 -4.16667E-7 -2.59259E-6 Z " pathEditMode="relative" ptsTypes="AAA">
                                          <p:cBhvr>
                                            <p:cTn id="18" dur="420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4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4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0" presetClass="path" presetSubtype="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4.16667E-7 -2.59259E-6 L 0.07214 -2.59259E-6 C 0.07201 -2.59259E-6 -4.16667E-7 -2.59259E-6 -4.16667E-7 -2.59259E-6 Z " pathEditMode="relative" ptsTypes="AAA">
                                          <p:cBhvr>
                                            <p:cTn id="24" dur="44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4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4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0" presetClass="path" presetSubtype="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4.16667E-7 -2.59259E-6 L 0.07214 -2.59259E-6 C 0.07201 -2.59259E-6 -4.16667E-7 -2.59259E-6 -4.16667E-7 -2.59259E-6 Z " pathEditMode="relative" ptsTypes="AAA">
                                          <p:cBhvr>
                                            <p:cTn id="30" dur="463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4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4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0" presetClass="path" presetSubtype="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4.16667E-7 -2.59259E-6 L 0.07214 -2.59259E-6 C 0.07201 -2.59259E-6 -4.16667E-7 -2.59259E-6 -4.16667E-7 -2.59259E-6 Z " pathEditMode="relative" ptsTypes="AAA">
                                          <p:cBhvr>
                                            <p:cTn id="36" dur="48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4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4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4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4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5" dur="100"/>
                                            <p:tgtEl>
                                              <p:spTgt spid="3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1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8" dur="1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1" dur="1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1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4" dur="1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7" dur="1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1" fill="hold" grpId="0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0" dur="1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3" dur="1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5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310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>
            <a:off x="3886594" y="0"/>
            <a:ext cx="836495" cy="366723"/>
          </a:xfrm>
          <a:custGeom>
            <a:avLst/>
            <a:gdLst>
              <a:gd name="connsiteX0" fmla="*/ 0 w 1390496"/>
              <a:gd name="connsiteY0" fmla="*/ 0 h 609600"/>
              <a:gd name="connsiteX1" fmla="*/ 1390496 w 1390496"/>
              <a:gd name="connsiteY1" fmla="*/ 0 h 609600"/>
              <a:gd name="connsiteX2" fmla="*/ 1385778 w 1390496"/>
              <a:gd name="connsiteY2" fmla="*/ 46802 h 609600"/>
              <a:gd name="connsiteX3" fmla="*/ 695248 w 1390496"/>
              <a:gd name="connsiteY3" fmla="*/ 609600 h 609600"/>
              <a:gd name="connsiteX4" fmla="*/ 4718 w 1390496"/>
              <a:gd name="connsiteY4" fmla="*/ 46802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90496" h="609600">
                <a:moveTo>
                  <a:pt x="0" y="0"/>
                </a:moveTo>
                <a:lnTo>
                  <a:pt x="1390496" y="0"/>
                </a:lnTo>
                <a:lnTo>
                  <a:pt x="1385778" y="46802"/>
                </a:lnTo>
                <a:cubicBezTo>
                  <a:pt x="1320054" y="367990"/>
                  <a:pt x="1035867" y="609600"/>
                  <a:pt x="695248" y="609600"/>
                </a:cubicBezTo>
                <a:cubicBezTo>
                  <a:pt x="354630" y="609600"/>
                  <a:pt x="70443" y="367990"/>
                  <a:pt x="4718" y="46802"/>
                </a:cubicBezTo>
                <a:close/>
              </a:path>
            </a:pathLst>
          </a:custGeom>
          <a:solidFill>
            <a:srgbClr val="FFF6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 rot="2736982">
            <a:off x="3756106" y="260783"/>
            <a:ext cx="57300" cy="211878"/>
          </a:xfrm>
          <a:prstGeom prst="roundRect">
            <a:avLst>
              <a:gd name="adj" fmla="val 50000"/>
            </a:avLst>
          </a:prstGeom>
          <a:solidFill>
            <a:srgbClr val="FFF6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 rot="1556523">
            <a:off x="3997683" y="402491"/>
            <a:ext cx="57301" cy="148627"/>
          </a:xfrm>
          <a:prstGeom prst="roundRect">
            <a:avLst>
              <a:gd name="adj" fmla="val 50000"/>
            </a:avLst>
          </a:prstGeom>
          <a:solidFill>
            <a:srgbClr val="FFF6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 rot="20315308">
            <a:off x="4531636" y="419851"/>
            <a:ext cx="57301" cy="148627"/>
          </a:xfrm>
          <a:prstGeom prst="roundRect">
            <a:avLst>
              <a:gd name="adj" fmla="val 50000"/>
            </a:avLst>
          </a:prstGeom>
          <a:solidFill>
            <a:srgbClr val="FFF6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 rot="17630617">
            <a:off x="4900303" y="52801"/>
            <a:ext cx="57300" cy="148628"/>
          </a:xfrm>
          <a:prstGeom prst="roundRect">
            <a:avLst>
              <a:gd name="adj" fmla="val 50000"/>
            </a:avLst>
          </a:prstGeom>
          <a:solidFill>
            <a:srgbClr val="FFF6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4276191" y="460738"/>
            <a:ext cx="57301" cy="211878"/>
          </a:xfrm>
          <a:prstGeom prst="roundRect">
            <a:avLst>
              <a:gd name="adj" fmla="val 50000"/>
            </a:avLst>
          </a:prstGeom>
          <a:solidFill>
            <a:srgbClr val="FFF6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 rot="18945904">
            <a:off x="4790860" y="253987"/>
            <a:ext cx="57301" cy="211878"/>
          </a:xfrm>
          <a:prstGeom prst="roundRect">
            <a:avLst>
              <a:gd name="adj" fmla="val 50000"/>
            </a:avLst>
          </a:prstGeom>
          <a:solidFill>
            <a:srgbClr val="FFF6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 rot="3466793">
            <a:off x="3638498" y="30429"/>
            <a:ext cx="57300" cy="148628"/>
          </a:xfrm>
          <a:prstGeom prst="roundRect">
            <a:avLst>
              <a:gd name="adj" fmla="val 50000"/>
            </a:avLst>
          </a:prstGeom>
          <a:solidFill>
            <a:srgbClr val="FFF6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 rot="10800000" flipV="1">
            <a:off x="2096606" y="104743"/>
            <a:ext cx="4473771" cy="2195047"/>
            <a:chOff x="1041002" y="35059"/>
            <a:chExt cx="10284735" cy="5046185"/>
          </a:xfrm>
        </p:grpSpPr>
        <p:grpSp>
          <p:nvGrpSpPr>
            <p:cNvPr id="18" name="组合 17"/>
            <p:cNvGrpSpPr/>
            <p:nvPr/>
          </p:nvGrpSpPr>
          <p:grpSpPr>
            <a:xfrm>
              <a:off x="6347370" y="35059"/>
              <a:ext cx="4978367" cy="4999335"/>
              <a:chOff x="6347370" y="35059"/>
              <a:chExt cx="4978367" cy="4999335"/>
            </a:xfrm>
          </p:grpSpPr>
          <p:sp>
            <p:nvSpPr>
              <p:cNvPr id="24" name="矩形 53"/>
              <p:cNvSpPr/>
              <p:nvPr/>
            </p:nvSpPr>
            <p:spPr>
              <a:xfrm rot="16415641">
                <a:off x="8868840" y="-1987263"/>
                <a:ext cx="434576" cy="4479219"/>
              </a:xfrm>
              <a:custGeom>
                <a:avLst/>
                <a:gdLst>
                  <a:gd name="connsiteX0" fmla="*/ 0 w 159167"/>
                  <a:gd name="connsiteY0" fmla="*/ 0 h 4479219"/>
                  <a:gd name="connsiteX1" fmla="*/ 15916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0 w 159167"/>
                  <a:gd name="connsiteY0" fmla="*/ 0 h 4479219"/>
                  <a:gd name="connsiteX1" fmla="*/ 10582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144780 w 303947"/>
                  <a:gd name="connsiteY0" fmla="*/ 0 h 4479219"/>
                  <a:gd name="connsiteX1" fmla="*/ 250607 w 303947"/>
                  <a:gd name="connsiteY1" fmla="*/ 0 h 4479219"/>
                  <a:gd name="connsiteX2" fmla="*/ 303947 w 303947"/>
                  <a:gd name="connsiteY2" fmla="*/ 4479219 h 4479219"/>
                  <a:gd name="connsiteX3" fmla="*/ 0 w 303947"/>
                  <a:gd name="connsiteY3" fmla="*/ 4479219 h 4479219"/>
                  <a:gd name="connsiteX4" fmla="*/ 144780 w 303947"/>
                  <a:gd name="connsiteY4" fmla="*/ 0 h 4479219"/>
                  <a:gd name="connsiteX0" fmla="*/ 144780 w 391033"/>
                  <a:gd name="connsiteY0" fmla="*/ 0 h 4479219"/>
                  <a:gd name="connsiteX1" fmla="*/ 250607 w 391033"/>
                  <a:gd name="connsiteY1" fmla="*/ 0 h 4479219"/>
                  <a:gd name="connsiteX2" fmla="*/ 391033 w 391033"/>
                  <a:gd name="connsiteY2" fmla="*/ 4479219 h 4479219"/>
                  <a:gd name="connsiteX3" fmla="*/ 0 w 391033"/>
                  <a:gd name="connsiteY3" fmla="*/ 4479219 h 4479219"/>
                  <a:gd name="connsiteX4" fmla="*/ 144780 w 391033"/>
                  <a:gd name="connsiteY4" fmla="*/ 0 h 4479219"/>
                  <a:gd name="connsiteX0" fmla="*/ 188323 w 434576"/>
                  <a:gd name="connsiteY0" fmla="*/ 0 h 4479219"/>
                  <a:gd name="connsiteX1" fmla="*/ 294150 w 434576"/>
                  <a:gd name="connsiteY1" fmla="*/ 0 h 4479219"/>
                  <a:gd name="connsiteX2" fmla="*/ 434576 w 434576"/>
                  <a:gd name="connsiteY2" fmla="*/ 4479219 h 4479219"/>
                  <a:gd name="connsiteX3" fmla="*/ 0 w 434576"/>
                  <a:gd name="connsiteY3" fmla="*/ 4479219 h 4479219"/>
                  <a:gd name="connsiteX4" fmla="*/ 188323 w 434576"/>
                  <a:gd name="connsiteY4" fmla="*/ 0 h 4479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4576" h="4479219">
                    <a:moveTo>
                      <a:pt x="188323" y="0"/>
                    </a:moveTo>
                    <a:lnTo>
                      <a:pt x="294150" y="0"/>
                    </a:lnTo>
                    <a:lnTo>
                      <a:pt x="434576" y="4479219"/>
                    </a:lnTo>
                    <a:lnTo>
                      <a:pt x="0" y="4479219"/>
                    </a:lnTo>
                    <a:lnTo>
                      <a:pt x="18832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6000">
                    <a:srgbClr val="FFFFFF">
                      <a:alpha val="16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53"/>
              <p:cNvSpPr/>
              <p:nvPr/>
            </p:nvSpPr>
            <p:spPr>
              <a:xfrm rot="17275448">
                <a:off x="8830259" y="-1175619"/>
                <a:ext cx="434576" cy="4479219"/>
              </a:xfrm>
              <a:custGeom>
                <a:avLst/>
                <a:gdLst>
                  <a:gd name="connsiteX0" fmla="*/ 0 w 159167"/>
                  <a:gd name="connsiteY0" fmla="*/ 0 h 4479219"/>
                  <a:gd name="connsiteX1" fmla="*/ 15916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0 w 159167"/>
                  <a:gd name="connsiteY0" fmla="*/ 0 h 4479219"/>
                  <a:gd name="connsiteX1" fmla="*/ 10582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144780 w 303947"/>
                  <a:gd name="connsiteY0" fmla="*/ 0 h 4479219"/>
                  <a:gd name="connsiteX1" fmla="*/ 250607 w 303947"/>
                  <a:gd name="connsiteY1" fmla="*/ 0 h 4479219"/>
                  <a:gd name="connsiteX2" fmla="*/ 303947 w 303947"/>
                  <a:gd name="connsiteY2" fmla="*/ 4479219 h 4479219"/>
                  <a:gd name="connsiteX3" fmla="*/ 0 w 303947"/>
                  <a:gd name="connsiteY3" fmla="*/ 4479219 h 4479219"/>
                  <a:gd name="connsiteX4" fmla="*/ 144780 w 303947"/>
                  <a:gd name="connsiteY4" fmla="*/ 0 h 4479219"/>
                  <a:gd name="connsiteX0" fmla="*/ 144780 w 391033"/>
                  <a:gd name="connsiteY0" fmla="*/ 0 h 4479219"/>
                  <a:gd name="connsiteX1" fmla="*/ 250607 w 391033"/>
                  <a:gd name="connsiteY1" fmla="*/ 0 h 4479219"/>
                  <a:gd name="connsiteX2" fmla="*/ 391033 w 391033"/>
                  <a:gd name="connsiteY2" fmla="*/ 4479219 h 4479219"/>
                  <a:gd name="connsiteX3" fmla="*/ 0 w 391033"/>
                  <a:gd name="connsiteY3" fmla="*/ 4479219 h 4479219"/>
                  <a:gd name="connsiteX4" fmla="*/ 144780 w 391033"/>
                  <a:gd name="connsiteY4" fmla="*/ 0 h 4479219"/>
                  <a:gd name="connsiteX0" fmla="*/ 188323 w 434576"/>
                  <a:gd name="connsiteY0" fmla="*/ 0 h 4479219"/>
                  <a:gd name="connsiteX1" fmla="*/ 294150 w 434576"/>
                  <a:gd name="connsiteY1" fmla="*/ 0 h 4479219"/>
                  <a:gd name="connsiteX2" fmla="*/ 434576 w 434576"/>
                  <a:gd name="connsiteY2" fmla="*/ 4479219 h 4479219"/>
                  <a:gd name="connsiteX3" fmla="*/ 0 w 434576"/>
                  <a:gd name="connsiteY3" fmla="*/ 4479219 h 4479219"/>
                  <a:gd name="connsiteX4" fmla="*/ 188323 w 434576"/>
                  <a:gd name="connsiteY4" fmla="*/ 0 h 4479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4576" h="4479219">
                    <a:moveTo>
                      <a:pt x="188323" y="0"/>
                    </a:moveTo>
                    <a:lnTo>
                      <a:pt x="294150" y="0"/>
                    </a:lnTo>
                    <a:lnTo>
                      <a:pt x="434576" y="4479219"/>
                    </a:lnTo>
                    <a:lnTo>
                      <a:pt x="0" y="4479219"/>
                    </a:lnTo>
                    <a:lnTo>
                      <a:pt x="18832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6000">
                    <a:srgbClr val="FFFFFF">
                      <a:alpha val="16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53"/>
              <p:cNvSpPr/>
              <p:nvPr/>
            </p:nvSpPr>
            <p:spPr>
              <a:xfrm rot="18056343">
                <a:off x="8369692" y="-550601"/>
                <a:ext cx="434576" cy="4479219"/>
              </a:xfrm>
              <a:custGeom>
                <a:avLst/>
                <a:gdLst>
                  <a:gd name="connsiteX0" fmla="*/ 0 w 159167"/>
                  <a:gd name="connsiteY0" fmla="*/ 0 h 4479219"/>
                  <a:gd name="connsiteX1" fmla="*/ 15916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0 w 159167"/>
                  <a:gd name="connsiteY0" fmla="*/ 0 h 4479219"/>
                  <a:gd name="connsiteX1" fmla="*/ 10582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144780 w 303947"/>
                  <a:gd name="connsiteY0" fmla="*/ 0 h 4479219"/>
                  <a:gd name="connsiteX1" fmla="*/ 250607 w 303947"/>
                  <a:gd name="connsiteY1" fmla="*/ 0 h 4479219"/>
                  <a:gd name="connsiteX2" fmla="*/ 303947 w 303947"/>
                  <a:gd name="connsiteY2" fmla="*/ 4479219 h 4479219"/>
                  <a:gd name="connsiteX3" fmla="*/ 0 w 303947"/>
                  <a:gd name="connsiteY3" fmla="*/ 4479219 h 4479219"/>
                  <a:gd name="connsiteX4" fmla="*/ 144780 w 303947"/>
                  <a:gd name="connsiteY4" fmla="*/ 0 h 4479219"/>
                  <a:gd name="connsiteX0" fmla="*/ 144780 w 391033"/>
                  <a:gd name="connsiteY0" fmla="*/ 0 h 4479219"/>
                  <a:gd name="connsiteX1" fmla="*/ 250607 w 391033"/>
                  <a:gd name="connsiteY1" fmla="*/ 0 h 4479219"/>
                  <a:gd name="connsiteX2" fmla="*/ 391033 w 391033"/>
                  <a:gd name="connsiteY2" fmla="*/ 4479219 h 4479219"/>
                  <a:gd name="connsiteX3" fmla="*/ 0 w 391033"/>
                  <a:gd name="connsiteY3" fmla="*/ 4479219 h 4479219"/>
                  <a:gd name="connsiteX4" fmla="*/ 144780 w 391033"/>
                  <a:gd name="connsiteY4" fmla="*/ 0 h 4479219"/>
                  <a:gd name="connsiteX0" fmla="*/ 188323 w 434576"/>
                  <a:gd name="connsiteY0" fmla="*/ 0 h 4479219"/>
                  <a:gd name="connsiteX1" fmla="*/ 294150 w 434576"/>
                  <a:gd name="connsiteY1" fmla="*/ 0 h 4479219"/>
                  <a:gd name="connsiteX2" fmla="*/ 434576 w 434576"/>
                  <a:gd name="connsiteY2" fmla="*/ 4479219 h 4479219"/>
                  <a:gd name="connsiteX3" fmla="*/ 0 w 434576"/>
                  <a:gd name="connsiteY3" fmla="*/ 4479219 h 4479219"/>
                  <a:gd name="connsiteX4" fmla="*/ 188323 w 434576"/>
                  <a:gd name="connsiteY4" fmla="*/ 0 h 4479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4576" h="4479219">
                    <a:moveTo>
                      <a:pt x="188323" y="0"/>
                    </a:moveTo>
                    <a:lnTo>
                      <a:pt x="294150" y="0"/>
                    </a:lnTo>
                    <a:lnTo>
                      <a:pt x="434576" y="4479219"/>
                    </a:lnTo>
                    <a:lnTo>
                      <a:pt x="0" y="4479219"/>
                    </a:lnTo>
                    <a:lnTo>
                      <a:pt x="18832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6000">
                    <a:srgbClr val="FFFFFF">
                      <a:alpha val="16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53"/>
              <p:cNvSpPr/>
              <p:nvPr/>
            </p:nvSpPr>
            <p:spPr>
              <a:xfrm rot="19134050">
                <a:off x="7823614" y="46286"/>
                <a:ext cx="434576" cy="4479219"/>
              </a:xfrm>
              <a:custGeom>
                <a:avLst/>
                <a:gdLst>
                  <a:gd name="connsiteX0" fmla="*/ 0 w 159167"/>
                  <a:gd name="connsiteY0" fmla="*/ 0 h 4479219"/>
                  <a:gd name="connsiteX1" fmla="*/ 15916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0 w 159167"/>
                  <a:gd name="connsiteY0" fmla="*/ 0 h 4479219"/>
                  <a:gd name="connsiteX1" fmla="*/ 10582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144780 w 303947"/>
                  <a:gd name="connsiteY0" fmla="*/ 0 h 4479219"/>
                  <a:gd name="connsiteX1" fmla="*/ 250607 w 303947"/>
                  <a:gd name="connsiteY1" fmla="*/ 0 h 4479219"/>
                  <a:gd name="connsiteX2" fmla="*/ 303947 w 303947"/>
                  <a:gd name="connsiteY2" fmla="*/ 4479219 h 4479219"/>
                  <a:gd name="connsiteX3" fmla="*/ 0 w 303947"/>
                  <a:gd name="connsiteY3" fmla="*/ 4479219 h 4479219"/>
                  <a:gd name="connsiteX4" fmla="*/ 144780 w 303947"/>
                  <a:gd name="connsiteY4" fmla="*/ 0 h 4479219"/>
                  <a:gd name="connsiteX0" fmla="*/ 144780 w 391033"/>
                  <a:gd name="connsiteY0" fmla="*/ 0 h 4479219"/>
                  <a:gd name="connsiteX1" fmla="*/ 250607 w 391033"/>
                  <a:gd name="connsiteY1" fmla="*/ 0 h 4479219"/>
                  <a:gd name="connsiteX2" fmla="*/ 391033 w 391033"/>
                  <a:gd name="connsiteY2" fmla="*/ 4479219 h 4479219"/>
                  <a:gd name="connsiteX3" fmla="*/ 0 w 391033"/>
                  <a:gd name="connsiteY3" fmla="*/ 4479219 h 4479219"/>
                  <a:gd name="connsiteX4" fmla="*/ 144780 w 391033"/>
                  <a:gd name="connsiteY4" fmla="*/ 0 h 4479219"/>
                  <a:gd name="connsiteX0" fmla="*/ 188323 w 434576"/>
                  <a:gd name="connsiteY0" fmla="*/ 0 h 4479219"/>
                  <a:gd name="connsiteX1" fmla="*/ 294150 w 434576"/>
                  <a:gd name="connsiteY1" fmla="*/ 0 h 4479219"/>
                  <a:gd name="connsiteX2" fmla="*/ 434576 w 434576"/>
                  <a:gd name="connsiteY2" fmla="*/ 4479219 h 4479219"/>
                  <a:gd name="connsiteX3" fmla="*/ 0 w 434576"/>
                  <a:gd name="connsiteY3" fmla="*/ 4479219 h 4479219"/>
                  <a:gd name="connsiteX4" fmla="*/ 188323 w 434576"/>
                  <a:gd name="connsiteY4" fmla="*/ 0 h 4479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4576" h="4479219">
                    <a:moveTo>
                      <a:pt x="188323" y="0"/>
                    </a:moveTo>
                    <a:lnTo>
                      <a:pt x="294150" y="0"/>
                    </a:lnTo>
                    <a:lnTo>
                      <a:pt x="434576" y="4479219"/>
                    </a:lnTo>
                    <a:lnTo>
                      <a:pt x="0" y="4479219"/>
                    </a:lnTo>
                    <a:lnTo>
                      <a:pt x="18832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6000">
                    <a:srgbClr val="FFFFFF">
                      <a:alpha val="16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53"/>
              <p:cNvSpPr/>
              <p:nvPr/>
            </p:nvSpPr>
            <p:spPr>
              <a:xfrm rot="20197129">
                <a:off x="7113763" y="555175"/>
                <a:ext cx="434576" cy="4479219"/>
              </a:xfrm>
              <a:custGeom>
                <a:avLst/>
                <a:gdLst>
                  <a:gd name="connsiteX0" fmla="*/ 0 w 159167"/>
                  <a:gd name="connsiteY0" fmla="*/ 0 h 4479219"/>
                  <a:gd name="connsiteX1" fmla="*/ 15916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0 w 159167"/>
                  <a:gd name="connsiteY0" fmla="*/ 0 h 4479219"/>
                  <a:gd name="connsiteX1" fmla="*/ 10582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144780 w 303947"/>
                  <a:gd name="connsiteY0" fmla="*/ 0 h 4479219"/>
                  <a:gd name="connsiteX1" fmla="*/ 250607 w 303947"/>
                  <a:gd name="connsiteY1" fmla="*/ 0 h 4479219"/>
                  <a:gd name="connsiteX2" fmla="*/ 303947 w 303947"/>
                  <a:gd name="connsiteY2" fmla="*/ 4479219 h 4479219"/>
                  <a:gd name="connsiteX3" fmla="*/ 0 w 303947"/>
                  <a:gd name="connsiteY3" fmla="*/ 4479219 h 4479219"/>
                  <a:gd name="connsiteX4" fmla="*/ 144780 w 303947"/>
                  <a:gd name="connsiteY4" fmla="*/ 0 h 4479219"/>
                  <a:gd name="connsiteX0" fmla="*/ 144780 w 391033"/>
                  <a:gd name="connsiteY0" fmla="*/ 0 h 4479219"/>
                  <a:gd name="connsiteX1" fmla="*/ 250607 w 391033"/>
                  <a:gd name="connsiteY1" fmla="*/ 0 h 4479219"/>
                  <a:gd name="connsiteX2" fmla="*/ 391033 w 391033"/>
                  <a:gd name="connsiteY2" fmla="*/ 4479219 h 4479219"/>
                  <a:gd name="connsiteX3" fmla="*/ 0 w 391033"/>
                  <a:gd name="connsiteY3" fmla="*/ 4479219 h 4479219"/>
                  <a:gd name="connsiteX4" fmla="*/ 144780 w 391033"/>
                  <a:gd name="connsiteY4" fmla="*/ 0 h 4479219"/>
                  <a:gd name="connsiteX0" fmla="*/ 188323 w 434576"/>
                  <a:gd name="connsiteY0" fmla="*/ 0 h 4479219"/>
                  <a:gd name="connsiteX1" fmla="*/ 294150 w 434576"/>
                  <a:gd name="connsiteY1" fmla="*/ 0 h 4479219"/>
                  <a:gd name="connsiteX2" fmla="*/ 434576 w 434576"/>
                  <a:gd name="connsiteY2" fmla="*/ 4479219 h 4479219"/>
                  <a:gd name="connsiteX3" fmla="*/ 0 w 434576"/>
                  <a:gd name="connsiteY3" fmla="*/ 4479219 h 4479219"/>
                  <a:gd name="connsiteX4" fmla="*/ 188323 w 434576"/>
                  <a:gd name="connsiteY4" fmla="*/ 0 h 4479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4576" h="4479219">
                    <a:moveTo>
                      <a:pt x="188323" y="0"/>
                    </a:moveTo>
                    <a:lnTo>
                      <a:pt x="294150" y="0"/>
                    </a:lnTo>
                    <a:lnTo>
                      <a:pt x="434576" y="4479219"/>
                    </a:lnTo>
                    <a:lnTo>
                      <a:pt x="0" y="4479219"/>
                    </a:lnTo>
                    <a:lnTo>
                      <a:pt x="18832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6000">
                    <a:srgbClr val="FFFFFF">
                      <a:alpha val="16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矩形 53"/>
            <p:cNvSpPr/>
            <p:nvPr/>
          </p:nvSpPr>
          <p:spPr>
            <a:xfrm rot="4698921" flipH="1">
              <a:off x="3063324" y="-1639033"/>
              <a:ext cx="434576" cy="4479219"/>
            </a:xfrm>
            <a:custGeom>
              <a:avLst/>
              <a:gdLst>
                <a:gd name="connsiteX0" fmla="*/ 0 w 159167"/>
                <a:gd name="connsiteY0" fmla="*/ 0 h 4479219"/>
                <a:gd name="connsiteX1" fmla="*/ 159167 w 159167"/>
                <a:gd name="connsiteY1" fmla="*/ 0 h 4479219"/>
                <a:gd name="connsiteX2" fmla="*/ 159167 w 159167"/>
                <a:gd name="connsiteY2" fmla="*/ 4479219 h 4479219"/>
                <a:gd name="connsiteX3" fmla="*/ 0 w 159167"/>
                <a:gd name="connsiteY3" fmla="*/ 4479219 h 4479219"/>
                <a:gd name="connsiteX4" fmla="*/ 0 w 159167"/>
                <a:gd name="connsiteY4" fmla="*/ 0 h 4479219"/>
                <a:gd name="connsiteX0" fmla="*/ 0 w 159167"/>
                <a:gd name="connsiteY0" fmla="*/ 0 h 4479219"/>
                <a:gd name="connsiteX1" fmla="*/ 105827 w 159167"/>
                <a:gd name="connsiteY1" fmla="*/ 0 h 4479219"/>
                <a:gd name="connsiteX2" fmla="*/ 159167 w 159167"/>
                <a:gd name="connsiteY2" fmla="*/ 4479219 h 4479219"/>
                <a:gd name="connsiteX3" fmla="*/ 0 w 159167"/>
                <a:gd name="connsiteY3" fmla="*/ 4479219 h 4479219"/>
                <a:gd name="connsiteX4" fmla="*/ 0 w 159167"/>
                <a:gd name="connsiteY4" fmla="*/ 0 h 4479219"/>
                <a:gd name="connsiteX0" fmla="*/ 144780 w 303947"/>
                <a:gd name="connsiteY0" fmla="*/ 0 h 4479219"/>
                <a:gd name="connsiteX1" fmla="*/ 250607 w 303947"/>
                <a:gd name="connsiteY1" fmla="*/ 0 h 4479219"/>
                <a:gd name="connsiteX2" fmla="*/ 303947 w 303947"/>
                <a:gd name="connsiteY2" fmla="*/ 4479219 h 4479219"/>
                <a:gd name="connsiteX3" fmla="*/ 0 w 303947"/>
                <a:gd name="connsiteY3" fmla="*/ 4479219 h 4479219"/>
                <a:gd name="connsiteX4" fmla="*/ 144780 w 303947"/>
                <a:gd name="connsiteY4" fmla="*/ 0 h 4479219"/>
                <a:gd name="connsiteX0" fmla="*/ 144780 w 391033"/>
                <a:gd name="connsiteY0" fmla="*/ 0 h 4479219"/>
                <a:gd name="connsiteX1" fmla="*/ 250607 w 391033"/>
                <a:gd name="connsiteY1" fmla="*/ 0 h 4479219"/>
                <a:gd name="connsiteX2" fmla="*/ 391033 w 391033"/>
                <a:gd name="connsiteY2" fmla="*/ 4479219 h 4479219"/>
                <a:gd name="connsiteX3" fmla="*/ 0 w 391033"/>
                <a:gd name="connsiteY3" fmla="*/ 4479219 h 4479219"/>
                <a:gd name="connsiteX4" fmla="*/ 144780 w 391033"/>
                <a:gd name="connsiteY4" fmla="*/ 0 h 4479219"/>
                <a:gd name="connsiteX0" fmla="*/ 188323 w 434576"/>
                <a:gd name="connsiteY0" fmla="*/ 0 h 4479219"/>
                <a:gd name="connsiteX1" fmla="*/ 294150 w 434576"/>
                <a:gd name="connsiteY1" fmla="*/ 0 h 4479219"/>
                <a:gd name="connsiteX2" fmla="*/ 434576 w 434576"/>
                <a:gd name="connsiteY2" fmla="*/ 4479219 h 4479219"/>
                <a:gd name="connsiteX3" fmla="*/ 0 w 434576"/>
                <a:gd name="connsiteY3" fmla="*/ 4479219 h 4479219"/>
                <a:gd name="connsiteX4" fmla="*/ 188323 w 434576"/>
                <a:gd name="connsiteY4" fmla="*/ 0 h 4479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576" h="4479219">
                  <a:moveTo>
                    <a:pt x="188323" y="0"/>
                  </a:moveTo>
                  <a:lnTo>
                    <a:pt x="294150" y="0"/>
                  </a:lnTo>
                  <a:lnTo>
                    <a:pt x="434576" y="4479219"/>
                  </a:lnTo>
                  <a:lnTo>
                    <a:pt x="0" y="4479219"/>
                  </a:lnTo>
                  <a:lnTo>
                    <a:pt x="188323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6000">
                  <a:srgbClr val="FFFFFF">
                    <a:alpha val="16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53"/>
            <p:cNvSpPr/>
            <p:nvPr/>
          </p:nvSpPr>
          <p:spPr>
            <a:xfrm rot="3839114" flipH="1">
              <a:off x="3215752" y="-840897"/>
              <a:ext cx="434576" cy="4479219"/>
            </a:xfrm>
            <a:custGeom>
              <a:avLst/>
              <a:gdLst>
                <a:gd name="connsiteX0" fmla="*/ 0 w 159167"/>
                <a:gd name="connsiteY0" fmla="*/ 0 h 4479219"/>
                <a:gd name="connsiteX1" fmla="*/ 159167 w 159167"/>
                <a:gd name="connsiteY1" fmla="*/ 0 h 4479219"/>
                <a:gd name="connsiteX2" fmla="*/ 159167 w 159167"/>
                <a:gd name="connsiteY2" fmla="*/ 4479219 h 4479219"/>
                <a:gd name="connsiteX3" fmla="*/ 0 w 159167"/>
                <a:gd name="connsiteY3" fmla="*/ 4479219 h 4479219"/>
                <a:gd name="connsiteX4" fmla="*/ 0 w 159167"/>
                <a:gd name="connsiteY4" fmla="*/ 0 h 4479219"/>
                <a:gd name="connsiteX0" fmla="*/ 0 w 159167"/>
                <a:gd name="connsiteY0" fmla="*/ 0 h 4479219"/>
                <a:gd name="connsiteX1" fmla="*/ 105827 w 159167"/>
                <a:gd name="connsiteY1" fmla="*/ 0 h 4479219"/>
                <a:gd name="connsiteX2" fmla="*/ 159167 w 159167"/>
                <a:gd name="connsiteY2" fmla="*/ 4479219 h 4479219"/>
                <a:gd name="connsiteX3" fmla="*/ 0 w 159167"/>
                <a:gd name="connsiteY3" fmla="*/ 4479219 h 4479219"/>
                <a:gd name="connsiteX4" fmla="*/ 0 w 159167"/>
                <a:gd name="connsiteY4" fmla="*/ 0 h 4479219"/>
                <a:gd name="connsiteX0" fmla="*/ 144780 w 303947"/>
                <a:gd name="connsiteY0" fmla="*/ 0 h 4479219"/>
                <a:gd name="connsiteX1" fmla="*/ 250607 w 303947"/>
                <a:gd name="connsiteY1" fmla="*/ 0 h 4479219"/>
                <a:gd name="connsiteX2" fmla="*/ 303947 w 303947"/>
                <a:gd name="connsiteY2" fmla="*/ 4479219 h 4479219"/>
                <a:gd name="connsiteX3" fmla="*/ 0 w 303947"/>
                <a:gd name="connsiteY3" fmla="*/ 4479219 h 4479219"/>
                <a:gd name="connsiteX4" fmla="*/ 144780 w 303947"/>
                <a:gd name="connsiteY4" fmla="*/ 0 h 4479219"/>
                <a:gd name="connsiteX0" fmla="*/ 144780 w 391033"/>
                <a:gd name="connsiteY0" fmla="*/ 0 h 4479219"/>
                <a:gd name="connsiteX1" fmla="*/ 250607 w 391033"/>
                <a:gd name="connsiteY1" fmla="*/ 0 h 4479219"/>
                <a:gd name="connsiteX2" fmla="*/ 391033 w 391033"/>
                <a:gd name="connsiteY2" fmla="*/ 4479219 h 4479219"/>
                <a:gd name="connsiteX3" fmla="*/ 0 w 391033"/>
                <a:gd name="connsiteY3" fmla="*/ 4479219 h 4479219"/>
                <a:gd name="connsiteX4" fmla="*/ 144780 w 391033"/>
                <a:gd name="connsiteY4" fmla="*/ 0 h 4479219"/>
                <a:gd name="connsiteX0" fmla="*/ 188323 w 434576"/>
                <a:gd name="connsiteY0" fmla="*/ 0 h 4479219"/>
                <a:gd name="connsiteX1" fmla="*/ 294150 w 434576"/>
                <a:gd name="connsiteY1" fmla="*/ 0 h 4479219"/>
                <a:gd name="connsiteX2" fmla="*/ 434576 w 434576"/>
                <a:gd name="connsiteY2" fmla="*/ 4479219 h 4479219"/>
                <a:gd name="connsiteX3" fmla="*/ 0 w 434576"/>
                <a:gd name="connsiteY3" fmla="*/ 4479219 h 4479219"/>
                <a:gd name="connsiteX4" fmla="*/ 188323 w 434576"/>
                <a:gd name="connsiteY4" fmla="*/ 0 h 4479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576" h="4479219">
                  <a:moveTo>
                    <a:pt x="188323" y="0"/>
                  </a:moveTo>
                  <a:lnTo>
                    <a:pt x="294150" y="0"/>
                  </a:lnTo>
                  <a:lnTo>
                    <a:pt x="434576" y="4479219"/>
                  </a:lnTo>
                  <a:lnTo>
                    <a:pt x="0" y="4479219"/>
                  </a:lnTo>
                  <a:lnTo>
                    <a:pt x="188323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6000">
                  <a:srgbClr val="FFFFFF">
                    <a:alpha val="16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53"/>
            <p:cNvSpPr/>
            <p:nvPr/>
          </p:nvSpPr>
          <p:spPr>
            <a:xfrm rot="3058219" flipH="1">
              <a:off x="3759699" y="-286920"/>
              <a:ext cx="434576" cy="4479219"/>
            </a:xfrm>
            <a:custGeom>
              <a:avLst/>
              <a:gdLst>
                <a:gd name="connsiteX0" fmla="*/ 0 w 159167"/>
                <a:gd name="connsiteY0" fmla="*/ 0 h 4479219"/>
                <a:gd name="connsiteX1" fmla="*/ 159167 w 159167"/>
                <a:gd name="connsiteY1" fmla="*/ 0 h 4479219"/>
                <a:gd name="connsiteX2" fmla="*/ 159167 w 159167"/>
                <a:gd name="connsiteY2" fmla="*/ 4479219 h 4479219"/>
                <a:gd name="connsiteX3" fmla="*/ 0 w 159167"/>
                <a:gd name="connsiteY3" fmla="*/ 4479219 h 4479219"/>
                <a:gd name="connsiteX4" fmla="*/ 0 w 159167"/>
                <a:gd name="connsiteY4" fmla="*/ 0 h 4479219"/>
                <a:gd name="connsiteX0" fmla="*/ 0 w 159167"/>
                <a:gd name="connsiteY0" fmla="*/ 0 h 4479219"/>
                <a:gd name="connsiteX1" fmla="*/ 105827 w 159167"/>
                <a:gd name="connsiteY1" fmla="*/ 0 h 4479219"/>
                <a:gd name="connsiteX2" fmla="*/ 159167 w 159167"/>
                <a:gd name="connsiteY2" fmla="*/ 4479219 h 4479219"/>
                <a:gd name="connsiteX3" fmla="*/ 0 w 159167"/>
                <a:gd name="connsiteY3" fmla="*/ 4479219 h 4479219"/>
                <a:gd name="connsiteX4" fmla="*/ 0 w 159167"/>
                <a:gd name="connsiteY4" fmla="*/ 0 h 4479219"/>
                <a:gd name="connsiteX0" fmla="*/ 144780 w 303947"/>
                <a:gd name="connsiteY0" fmla="*/ 0 h 4479219"/>
                <a:gd name="connsiteX1" fmla="*/ 250607 w 303947"/>
                <a:gd name="connsiteY1" fmla="*/ 0 h 4479219"/>
                <a:gd name="connsiteX2" fmla="*/ 303947 w 303947"/>
                <a:gd name="connsiteY2" fmla="*/ 4479219 h 4479219"/>
                <a:gd name="connsiteX3" fmla="*/ 0 w 303947"/>
                <a:gd name="connsiteY3" fmla="*/ 4479219 h 4479219"/>
                <a:gd name="connsiteX4" fmla="*/ 144780 w 303947"/>
                <a:gd name="connsiteY4" fmla="*/ 0 h 4479219"/>
                <a:gd name="connsiteX0" fmla="*/ 144780 w 391033"/>
                <a:gd name="connsiteY0" fmla="*/ 0 h 4479219"/>
                <a:gd name="connsiteX1" fmla="*/ 250607 w 391033"/>
                <a:gd name="connsiteY1" fmla="*/ 0 h 4479219"/>
                <a:gd name="connsiteX2" fmla="*/ 391033 w 391033"/>
                <a:gd name="connsiteY2" fmla="*/ 4479219 h 4479219"/>
                <a:gd name="connsiteX3" fmla="*/ 0 w 391033"/>
                <a:gd name="connsiteY3" fmla="*/ 4479219 h 4479219"/>
                <a:gd name="connsiteX4" fmla="*/ 144780 w 391033"/>
                <a:gd name="connsiteY4" fmla="*/ 0 h 4479219"/>
                <a:gd name="connsiteX0" fmla="*/ 188323 w 434576"/>
                <a:gd name="connsiteY0" fmla="*/ 0 h 4479219"/>
                <a:gd name="connsiteX1" fmla="*/ 294150 w 434576"/>
                <a:gd name="connsiteY1" fmla="*/ 0 h 4479219"/>
                <a:gd name="connsiteX2" fmla="*/ 434576 w 434576"/>
                <a:gd name="connsiteY2" fmla="*/ 4479219 h 4479219"/>
                <a:gd name="connsiteX3" fmla="*/ 0 w 434576"/>
                <a:gd name="connsiteY3" fmla="*/ 4479219 h 4479219"/>
                <a:gd name="connsiteX4" fmla="*/ 188323 w 434576"/>
                <a:gd name="connsiteY4" fmla="*/ 0 h 4479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576" h="4479219">
                  <a:moveTo>
                    <a:pt x="188323" y="0"/>
                  </a:moveTo>
                  <a:lnTo>
                    <a:pt x="294150" y="0"/>
                  </a:lnTo>
                  <a:lnTo>
                    <a:pt x="434576" y="4479219"/>
                  </a:lnTo>
                  <a:lnTo>
                    <a:pt x="0" y="4479219"/>
                  </a:lnTo>
                  <a:lnTo>
                    <a:pt x="188323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6000">
                  <a:srgbClr val="FFFFFF">
                    <a:alpha val="16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53"/>
            <p:cNvSpPr/>
            <p:nvPr/>
          </p:nvSpPr>
          <p:spPr>
            <a:xfrm rot="1980512" flipH="1">
              <a:off x="4281869" y="200991"/>
              <a:ext cx="434576" cy="4479219"/>
            </a:xfrm>
            <a:custGeom>
              <a:avLst/>
              <a:gdLst>
                <a:gd name="connsiteX0" fmla="*/ 0 w 159167"/>
                <a:gd name="connsiteY0" fmla="*/ 0 h 4479219"/>
                <a:gd name="connsiteX1" fmla="*/ 159167 w 159167"/>
                <a:gd name="connsiteY1" fmla="*/ 0 h 4479219"/>
                <a:gd name="connsiteX2" fmla="*/ 159167 w 159167"/>
                <a:gd name="connsiteY2" fmla="*/ 4479219 h 4479219"/>
                <a:gd name="connsiteX3" fmla="*/ 0 w 159167"/>
                <a:gd name="connsiteY3" fmla="*/ 4479219 h 4479219"/>
                <a:gd name="connsiteX4" fmla="*/ 0 w 159167"/>
                <a:gd name="connsiteY4" fmla="*/ 0 h 4479219"/>
                <a:gd name="connsiteX0" fmla="*/ 0 w 159167"/>
                <a:gd name="connsiteY0" fmla="*/ 0 h 4479219"/>
                <a:gd name="connsiteX1" fmla="*/ 105827 w 159167"/>
                <a:gd name="connsiteY1" fmla="*/ 0 h 4479219"/>
                <a:gd name="connsiteX2" fmla="*/ 159167 w 159167"/>
                <a:gd name="connsiteY2" fmla="*/ 4479219 h 4479219"/>
                <a:gd name="connsiteX3" fmla="*/ 0 w 159167"/>
                <a:gd name="connsiteY3" fmla="*/ 4479219 h 4479219"/>
                <a:gd name="connsiteX4" fmla="*/ 0 w 159167"/>
                <a:gd name="connsiteY4" fmla="*/ 0 h 4479219"/>
                <a:gd name="connsiteX0" fmla="*/ 144780 w 303947"/>
                <a:gd name="connsiteY0" fmla="*/ 0 h 4479219"/>
                <a:gd name="connsiteX1" fmla="*/ 250607 w 303947"/>
                <a:gd name="connsiteY1" fmla="*/ 0 h 4479219"/>
                <a:gd name="connsiteX2" fmla="*/ 303947 w 303947"/>
                <a:gd name="connsiteY2" fmla="*/ 4479219 h 4479219"/>
                <a:gd name="connsiteX3" fmla="*/ 0 w 303947"/>
                <a:gd name="connsiteY3" fmla="*/ 4479219 h 4479219"/>
                <a:gd name="connsiteX4" fmla="*/ 144780 w 303947"/>
                <a:gd name="connsiteY4" fmla="*/ 0 h 4479219"/>
                <a:gd name="connsiteX0" fmla="*/ 144780 w 391033"/>
                <a:gd name="connsiteY0" fmla="*/ 0 h 4479219"/>
                <a:gd name="connsiteX1" fmla="*/ 250607 w 391033"/>
                <a:gd name="connsiteY1" fmla="*/ 0 h 4479219"/>
                <a:gd name="connsiteX2" fmla="*/ 391033 w 391033"/>
                <a:gd name="connsiteY2" fmla="*/ 4479219 h 4479219"/>
                <a:gd name="connsiteX3" fmla="*/ 0 w 391033"/>
                <a:gd name="connsiteY3" fmla="*/ 4479219 h 4479219"/>
                <a:gd name="connsiteX4" fmla="*/ 144780 w 391033"/>
                <a:gd name="connsiteY4" fmla="*/ 0 h 4479219"/>
                <a:gd name="connsiteX0" fmla="*/ 188323 w 434576"/>
                <a:gd name="connsiteY0" fmla="*/ 0 h 4479219"/>
                <a:gd name="connsiteX1" fmla="*/ 294150 w 434576"/>
                <a:gd name="connsiteY1" fmla="*/ 0 h 4479219"/>
                <a:gd name="connsiteX2" fmla="*/ 434576 w 434576"/>
                <a:gd name="connsiteY2" fmla="*/ 4479219 h 4479219"/>
                <a:gd name="connsiteX3" fmla="*/ 0 w 434576"/>
                <a:gd name="connsiteY3" fmla="*/ 4479219 h 4479219"/>
                <a:gd name="connsiteX4" fmla="*/ 188323 w 434576"/>
                <a:gd name="connsiteY4" fmla="*/ 0 h 4479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576" h="4479219">
                  <a:moveTo>
                    <a:pt x="188323" y="0"/>
                  </a:moveTo>
                  <a:lnTo>
                    <a:pt x="294150" y="0"/>
                  </a:lnTo>
                  <a:lnTo>
                    <a:pt x="434576" y="4479219"/>
                  </a:lnTo>
                  <a:lnTo>
                    <a:pt x="0" y="4479219"/>
                  </a:lnTo>
                  <a:lnTo>
                    <a:pt x="188323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6000">
                  <a:srgbClr val="FFFFFF">
                    <a:alpha val="16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53"/>
            <p:cNvSpPr/>
            <p:nvPr/>
          </p:nvSpPr>
          <p:spPr>
            <a:xfrm rot="1173191" flipH="1">
              <a:off x="5005444" y="602025"/>
              <a:ext cx="434576" cy="4479219"/>
            </a:xfrm>
            <a:custGeom>
              <a:avLst/>
              <a:gdLst>
                <a:gd name="connsiteX0" fmla="*/ 0 w 159167"/>
                <a:gd name="connsiteY0" fmla="*/ 0 h 4479219"/>
                <a:gd name="connsiteX1" fmla="*/ 159167 w 159167"/>
                <a:gd name="connsiteY1" fmla="*/ 0 h 4479219"/>
                <a:gd name="connsiteX2" fmla="*/ 159167 w 159167"/>
                <a:gd name="connsiteY2" fmla="*/ 4479219 h 4479219"/>
                <a:gd name="connsiteX3" fmla="*/ 0 w 159167"/>
                <a:gd name="connsiteY3" fmla="*/ 4479219 h 4479219"/>
                <a:gd name="connsiteX4" fmla="*/ 0 w 159167"/>
                <a:gd name="connsiteY4" fmla="*/ 0 h 4479219"/>
                <a:gd name="connsiteX0" fmla="*/ 0 w 159167"/>
                <a:gd name="connsiteY0" fmla="*/ 0 h 4479219"/>
                <a:gd name="connsiteX1" fmla="*/ 105827 w 159167"/>
                <a:gd name="connsiteY1" fmla="*/ 0 h 4479219"/>
                <a:gd name="connsiteX2" fmla="*/ 159167 w 159167"/>
                <a:gd name="connsiteY2" fmla="*/ 4479219 h 4479219"/>
                <a:gd name="connsiteX3" fmla="*/ 0 w 159167"/>
                <a:gd name="connsiteY3" fmla="*/ 4479219 h 4479219"/>
                <a:gd name="connsiteX4" fmla="*/ 0 w 159167"/>
                <a:gd name="connsiteY4" fmla="*/ 0 h 4479219"/>
                <a:gd name="connsiteX0" fmla="*/ 144780 w 303947"/>
                <a:gd name="connsiteY0" fmla="*/ 0 h 4479219"/>
                <a:gd name="connsiteX1" fmla="*/ 250607 w 303947"/>
                <a:gd name="connsiteY1" fmla="*/ 0 h 4479219"/>
                <a:gd name="connsiteX2" fmla="*/ 303947 w 303947"/>
                <a:gd name="connsiteY2" fmla="*/ 4479219 h 4479219"/>
                <a:gd name="connsiteX3" fmla="*/ 0 w 303947"/>
                <a:gd name="connsiteY3" fmla="*/ 4479219 h 4479219"/>
                <a:gd name="connsiteX4" fmla="*/ 144780 w 303947"/>
                <a:gd name="connsiteY4" fmla="*/ 0 h 4479219"/>
                <a:gd name="connsiteX0" fmla="*/ 144780 w 391033"/>
                <a:gd name="connsiteY0" fmla="*/ 0 h 4479219"/>
                <a:gd name="connsiteX1" fmla="*/ 250607 w 391033"/>
                <a:gd name="connsiteY1" fmla="*/ 0 h 4479219"/>
                <a:gd name="connsiteX2" fmla="*/ 391033 w 391033"/>
                <a:gd name="connsiteY2" fmla="*/ 4479219 h 4479219"/>
                <a:gd name="connsiteX3" fmla="*/ 0 w 391033"/>
                <a:gd name="connsiteY3" fmla="*/ 4479219 h 4479219"/>
                <a:gd name="connsiteX4" fmla="*/ 144780 w 391033"/>
                <a:gd name="connsiteY4" fmla="*/ 0 h 4479219"/>
                <a:gd name="connsiteX0" fmla="*/ 188323 w 434576"/>
                <a:gd name="connsiteY0" fmla="*/ 0 h 4479219"/>
                <a:gd name="connsiteX1" fmla="*/ 294150 w 434576"/>
                <a:gd name="connsiteY1" fmla="*/ 0 h 4479219"/>
                <a:gd name="connsiteX2" fmla="*/ 434576 w 434576"/>
                <a:gd name="connsiteY2" fmla="*/ 4479219 h 4479219"/>
                <a:gd name="connsiteX3" fmla="*/ 0 w 434576"/>
                <a:gd name="connsiteY3" fmla="*/ 4479219 h 4479219"/>
                <a:gd name="connsiteX4" fmla="*/ 188323 w 434576"/>
                <a:gd name="connsiteY4" fmla="*/ 0 h 4479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576" h="4479219">
                  <a:moveTo>
                    <a:pt x="188323" y="0"/>
                  </a:moveTo>
                  <a:lnTo>
                    <a:pt x="294150" y="0"/>
                  </a:lnTo>
                  <a:lnTo>
                    <a:pt x="434576" y="4479219"/>
                  </a:lnTo>
                  <a:lnTo>
                    <a:pt x="0" y="4479219"/>
                  </a:lnTo>
                  <a:lnTo>
                    <a:pt x="188323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6000">
                  <a:srgbClr val="FFFFFF">
                    <a:alpha val="16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-397133" y="3966540"/>
            <a:ext cx="13788248" cy="4697013"/>
            <a:chOff x="-397133" y="3986748"/>
            <a:chExt cx="13788248" cy="4697013"/>
          </a:xfrm>
        </p:grpSpPr>
        <p:sp>
          <p:nvSpPr>
            <p:cNvPr id="59" name="任意多边形 58"/>
            <p:cNvSpPr/>
            <p:nvPr/>
          </p:nvSpPr>
          <p:spPr>
            <a:xfrm rot="2700000">
              <a:off x="9682633" y="3618706"/>
              <a:ext cx="2885251" cy="4531713"/>
            </a:xfrm>
            <a:custGeom>
              <a:avLst/>
              <a:gdLst>
                <a:gd name="connsiteX0" fmla="*/ 223189 w 2885251"/>
                <a:gd name="connsiteY0" fmla="*/ 215463 h 4531713"/>
                <a:gd name="connsiteX1" fmla="*/ 608443 w 2885251"/>
                <a:gd name="connsiteY1" fmla="*/ 7755 h 4531713"/>
                <a:gd name="connsiteX2" fmla="*/ 685371 w 2885251"/>
                <a:gd name="connsiteY2" fmla="*/ 0 h 4531713"/>
                <a:gd name="connsiteX3" fmla="*/ 2885251 w 2885251"/>
                <a:gd name="connsiteY3" fmla="*/ 2199881 h 4531713"/>
                <a:gd name="connsiteX4" fmla="*/ 553419 w 2885251"/>
                <a:gd name="connsiteY4" fmla="*/ 4531713 h 4531713"/>
                <a:gd name="connsiteX5" fmla="*/ 465405 w 2885251"/>
                <a:gd name="connsiteY5" fmla="*/ 4504391 h 4531713"/>
                <a:gd name="connsiteX6" fmla="*/ 0 w 2885251"/>
                <a:gd name="connsiteY6" fmla="*/ 3802259 h 4531713"/>
                <a:gd name="connsiteX7" fmla="*/ 0 w 2885251"/>
                <a:gd name="connsiteY7" fmla="*/ 754289 h 4531713"/>
                <a:gd name="connsiteX8" fmla="*/ 223189 w 2885251"/>
                <a:gd name="connsiteY8" fmla="*/ 215463 h 4531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5251" h="4531713">
                  <a:moveTo>
                    <a:pt x="223189" y="215463"/>
                  </a:moveTo>
                  <a:cubicBezTo>
                    <a:pt x="326613" y="112039"/>
                    <a:pt x="459627" y="38207"/>
                    <a:pt x="608443" y="7755"/>
                  </a:cubicBezTo>
                  <a:lnTo>
                    <a:pt x="685371" y="0"/>
                  </a:lnTo>
                  <a:lnTo>
                    <a:pt x="2885251" y="2199881"/>
                  </a:lnTo>
                  <a:lnTo>
                    <a:pt x="553419" y="4531713"/>
                  </a:lnTo>
                  <a:lnTo>
                    <a:pt x="465405" y="4504391"/>
                  </a:lnTo>
                  <a:cubicBezTo>
                    <a:pt x="191906" y="4388711"/>
                    <a:pt x="0" y="4117896"/>
                    <a:pt x="0" y="3802259"/>
                  </a:cubicBezTo>
                  <a:lnTo>
                    <a:pt x="0" y="754289"/>
                  </a:lnTo>
                  <a:cubicBezTo>
                    <a:pt x="0" y="543864"/>
                    <a:pt x="85291" y="353361"/>
                    <a:pt x="223189" y="215463"/>
                  </a:cubicBezTo>
                  <a:close/>
                </a:path>
              </a:pathLst>
            </a:custGeom>
            <a:solidFill>
              <a:srgbClr val="3123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 rot="2700000">
              <a:off x="-1294620" y="4995520"/>
              <a:ext cx="3869535" cy="2074561"/>
            </a:xfrm>
            <a:custGeom>
              <a:avLst/>
              <a:gdLst>
                <a:gd name="connsiteX0" fmla="*/ 0 w 3869535"/>
                <a:gd name="connsiteY0" fmla="*/ 10065 h 2074561"/>
                <a:gd name="connsiteX1" fmla="*/ 99842 w 3869535"/>
                <a:gd name="connsiteY1" fmla="*/ 0 h 2074561"/>
                <a:gd name="connsiteX2" fmla="*/ 3336360 w 3869535"/>
                <a:gd name="connsiteY2" fmla="*/ 0 h 2074561"/>
                <a:gd name="connsiteX3" fmla="*/ 3808524 w 3869535"/>
                <a:gd name="connsiteY3" fmla="*/ 195577 h 2074561"/>
                <a:gd name="connsiteX4" fmla="*/ 3869535 w 3869535"/>
                <a:gd name="connsiteY4" fmla="*/ 269522 h 2074561"/>
                <a:gd name="connsiteX5" fmla="*/ 2064497 w 3869535"/>
                <a:gd name="connsiteY5" fmla="*/ 2074561 h 2074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69535" h="2074561">
                  <a:moveTo>
                    <a:pt x="0" y="10065"/>
                  </a:moveTo>
                  <a:lnTo>
                    <a:pt x="99842" y="0"/>
                  </a:lnTo>
                  <a:lnTo>
                    <a:pt x="3336360" y="0"/>
                  </a:lnTo>
                  <a:cubicBezTo>
                    <a:pt x="3520752" y="0"/>
                    <a:pt x="3687687" y="74739"/>
                    <a:pt x="3808524" y="195577"/>
                  </a:cubicBezTo>
                  <a:lnTo>
                    <a:pt x="3869535" y="269522"/>
                  </a:lnTo>
                  <a:lnTo>
                    <a:pt x="2064497" y="2074561"/>
                  </a:lnTo>
                  <a:close/>
                </a:path>
              </a:pathLst>
            </a:custGeom>
            <a:solidFill>
              <a:srgbClr val="3123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 rot="2700000">
              <a:off x="7838283" y="3816893"/>
              <a:ext cx="4232289" cy="4572000"/>
            </a:xfrm>
            <a:custGeom>
              <a:avLst/>
              <a:gdLst>
                <a:gd name="connsiteX0" fmla="*/ 223189 w 4232289"/>
                <a:gd name="connsiteY0" fmla="*/ 223189 h 4572000"/>
                <a:gd name="connsiteX1" fmla="*/ 762015 w 4232289"/>
                <a:gd name="connsiteY1" fmla="*/ 0 h 4572000"/>
                <a:gd name="connsiteX2" fmla="*/ 2994551 w 4232289"/>
                <a:gd name="connsiteY2" fmla="*/ 0 h 4572000"/>
                <a:gd name="connsiteX3" fmla="*/ 4232289 w 4232289"/>
                <a:gd name="connsiteY3" fmla="*/ 1237738 h 4572000"/>
                <a:gd name="connsiteX4" fmla="*/ 898027 w 4232289"/>
                <a:gd name="connsiteY4" fmla="*/ 4572000 h 4572000"/>
                <a:gd name="connsiteX5" fmla="*/ 762015 w 4232289"/>
                <a:gd name="connsiteY5" fmla="*/ 4572000 h 4572000"/>
                <a:gd name="connsiteX6" fmla="*/ 0 w 4232289"/>
                <a:gd name="connsiteY6" fmla="*/ 3809985 h 4572000"/>
                <a:gd name="connsiteX7" fmla="*/ 0 w 4232289"/>
                <a:gd name="connsiteY7" fmla="*/ 762015 h 4572000"/>
                <a:gd name="connsiteX8" fmla="*/ 223189 w 4232289"/>
                <a:gd name="connsiteY8" fmla="*/ 223189 h 457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32289" h="4572000">
                  <a:moveTo>
                    <a:pt x="223189" y="223189"/>
                  </a:moveTo>
                  <a:cubicBezTo>
                    <a:pt x="361087" y="85291"/>
                    <a:pt x="551591" y="0"/>
                    <a:pt x="762015" y="0"/>
                  </a:cubicBezTo>
                  <a:lnTo>
                    <a:pt x="2994551" y="0"/>
                  </a:lnTo>
                  <a:lnTo>
                    <a:pt x="4232289" y="1237738"/>
                  </a:lnTo>
                  <a:lnTo>
                    <a:pt x="898027" y="4572000"/>
                  </a:lnTo>
                  <a:lnTo>
                    <a:pt x="762015" y="4572000"/>
                  </a:lnTo>
                  <a:cubicBezTo>
                    <a:pt x="341166" y="4572000"/>
                    <a:pt x="0" y="4230834"/>
                    <a:pt x="0" y="3809985"/>
                  </a:cubicBezTo>
                  <a:lnTo>
                    <a:pt x="0" y="762015"/>
                  </a:lnTo>
                  <a:cubicBezTo>
                    <a:pt x="0" y="551590"/>
                    <a:pt x="85291" y="361087"/>
                    <a:pt x="223189" y="223189"/>
                  </a:cubicBezTo>
                  <a:close/>
                </a:path>
              </a:pathLst>
            </a:custGeom>
            <a:solidFill>
              <a:srgbClr val="4F3D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2700000">
              <a:off x="5529839" y="5032238"/>
              <a:ext cx="3651523" cy="3651524"/>
            </a:xfrm>
            <a:custGeom>
              <a:avLst/>
              <a:gdLst>
                <a:gd name="connsiteX0" fmla="*/ 179789 w 3651523"/>
                <a:gd name="connsiteY0" fmla="*/ 179790 h 3651524"/>
                <a:gd name="connsiteX1" fmla="*/ 613837 w 3651523"/>
                <a:gd name="connsiteY1" fmla="*/ 1 h 3651524"/>
                <a:gd name="connsiteX2" fmla="*/ 3651523 w 3651523"/>
                <a:gd name="connsiteY2" fmla="*/ 0 h 3651524"/>
                <a:gd name="connsiteX3" fmla="*/ 0 w 3651523"/>
                <a:gd name="connsiteY3" fmla="*/ 3651524 h 3651524"/>
                <a:gd name="connsiteX4" fmla="*/ 0 w 3651523"/>
                <a:gd name="connsiteY4" fmla="*/ 613838 h 3651524"/>
                <a:gd name="connsiteX5" fmla="*/ 179789 w 3651523"/>
                <a:gd name="connsiteY5" fmla="*/ 179790 h 3651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51523" h="3651524">
                  <a:moveTo>
                    <a:pt x="179789" y="179790"/>
                  </a:moveTo>
                  <a:cubicBezTo>
                    <a:pt x="290871" y="68707"/>
                    <a:pt x="444331" y="1"/>
                    <a:pt x="613837" y="1"/>
                  </a:cubicBezTo>
                  <a:lnTo>
                    <a:pt x="3651523" y="0"/>
                  </a:lnTo>
                  <a:lnTo>
                    <a:pt x="0" y="3651524"/>
                  </a:lnTo>
                  <a:lnTo>
                    <a:pt x="0" y="613838"/>
                  </a:lnTo>
                  <a:cubicBezTo>
                    <a:pt x="0" y="444332"/>
                    <a:pt x="68706" y="290872"/>
                    <a:pt x="179789" y="179790"/>
                  </a:cubicBezTo>
                  <a:close/>
                </a:path>
              </a:pathLst>
            </a:custGeom>
            <a:solidFill>
              <a:srgbClr val="4636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 rot="2700000">
              <a:off x="-78005" y="4745745"/>
              <a:ext cx="4291538" cy="3465210"/>
            </a:xfrm>
            <a:custGeom>
              <a:avLst/>
              <a:gdLst>
                <a:gd name="connsiteX0" fmla="*/ 195577 w 4291538"/>
                <a:gd name="connsiteY0" fmla="*/ 195577 h 3465210"/>
                <a:gd name="connsiteX1" fmla="*/ 667741 w 4291538"/>
                <a:gd name="connsiteY1" fmla="*/ 0 h 3465210"/>
                <a:gd name="connsiteX2" fmla="*/ 3904259 w 4291538"/>
                <a:gd name="connsiteY2" fmla="*/ 0 h 3465210"/>
                <a:gd name="connsiteX3" fmla="*/ 4277599 w 4291538"/>
                <a:gd name="connsiteY3" fmla="*/ 114040 h 3465210"/>
                <a:gd name="connsiteX4" fmla="*/ 4291538 w 4291538"/>
                <a:gd name="connsiteY4" fmla="*/ 125540 h 3465210"/>
                <a:gd name="connsiteX5" fmla="*/ 951868 w 4291538"/>
                <a:gd name="connsiteY5" fmla="*/ 3465210 h 3465210"/>
                <a:gd name="connsiteX6" fmla="*/ 0 w 4291538"/>
                <a:gd name="connsiteY6" fmla="*/ 2513342 h 3465210"/>
                <a:gd name="connsiteX7" fmla="*/ 0 w 4291538"/>
                <a:gd name="connsiteY7" fmla="*/ 667741 h 3465210"/>
                <a:gd name="connsiteX8" fmla="*/ 195577 w 4291538"/>
                <a:gd name="connsiteY8" fmla="*/ 195577 h 3465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1538" h="3465210">
                  <a:moveTo>
                    <a:pt x="195577" y="195577"/>
                  </a:moveTo>
                  <a:cubicBezTo>
                    <a:pt x="316414" y="74739"/>
                    <a:pt x="483350" y="0"/>
                    <a:pt x="667741" y="0"/>
                  </a:cubicBezTo>
                  <a:lnTo>
                    <a:pt x="3904259" y="0"/>
                  </a:lnTo>
                  <a:cubicBezTo>
                    <a:pt x="4042553" y="0"/>
                    <a:pt x="4171027" y="42041"/>
                    <a:pt x="4277599" y="114040"/>
                  </a:cubicBezTo>
                  <a:lnTo>
                    <a:pt x="4291538" y="125540"/>
                  </a:lnTo>
                  <a:lnTo>
                    <a:pt x="951868" y="3465210"/>
                  </a:lnTo>
                  <a:lnTo>
                    <a:pt x="0" y="2513342"/>
                  </a:lnTo>
                  <a:lnTo>
                    <a:pt x="0" y="667741"/>
                  </a:lnTo>
                  <a:cubicBezTo>
                    <a:pt x="0" y="483350"/>
                    <a:pt x="74739" y="316414"/>
                    <a:pt x="195577" y="195577"/>
                  </a:cubicBezTo>
                  <a:close/>
                </a:path>
              </a:pathLst>
            </a:custGeom>
            <a:solidFill>
              <a:srgbClr val="4C3B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-1588" y="5400848"/>
              <a:ext cx="12193588" cy="1492250"/>
              <a:chOff x="0" y="5410200"/>
              <a:chExt cx="12193588" cy="1492250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0" y="6426200"/>
                <a:ext cx="12192000" cy="476250"/>
              </a:xfrm>
              <a:prstGeom prst="rect">
                <a:avLst/>
              </a:prstGeom>
              <a:solidFill>
                <a:srgbClr val="2C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1588" y="6299200"/>
                <a:ext cx="12192000" cy="127000"/>
              </a:xfrm>
              <a:prstGeom prst="rect">
                <a:avLst/>
              </a:prstGeom>
              <a:solidFill>
                <a:srgbClr val="2A20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0" y="5822950"/>
                <a:ext cx="12192000" cy="476250"/>
              </a:xfrm>
              <a:prstGeom prst="rect">
                <a:avLst/>
              </a:prstGeom>
              <a:solidFill>
                <a:srgbClr val="4030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0" y="5410200"/>
                <a:ext cx="12192000" cy="412750"/>
              </a:xfrm>
              <a:prstGeom prst="rect">
                <a:avLst/>
              </a:prstGeom>
              <a:solidFill>
                <a:srgbClr val="785DC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1202301" y="354664"/>
            <a:ext cx="1427617" cy="688071"/>
            <a:chOff x="9073226" y="818915"/>
            <a:chExt cx="1449417" cy="790575"/>
          </a:xfrm>
        </p:grpSpPr>
        <p:sp>
          <p:nvSpPr>
            <p:cNvPr id="62" name="Freeform 5"/>
            <p:cNvSpPr>
              <a:spLocks/>
            </p:cNvSpPr>
            <p:nvPr/>
          </p:nvSpPr>
          <p:spPr bwMode="auto">
            <a:xfrm>
              <a:off x="9073226" y="876065"/>
              <a:ext cx="1449417" cy="733425"/>
            </a:xfrm>
            <a:custGeom>
              <a:avLst/>
              <a:gdLst>
                <a:gd name="T0" fmla="*/ 118 w 876"/>
                <a:gd name="T1" fmla="*/ 379 h 379"/>
                <a:gd name="T2" fmla="*/ 776 w 876"/>
                <a:gd name="T3" fmla="*/ 379 h 379"/>
                <a:gd name="T4" fmla="*/ 776 w 876"/>
                <a:gd name="T5" fmla="*/ 208 h 379"/>
                <a:gd name="T6" fmla="*/ 731 w 876"/>
                <a:gd name="T7" fmla="*/ 208 h 379"/>
                <a:gd name="T8" fmla="*/ 715 w 876"/>
                <a:gd name="T9" fmla="*/ 208 h 379"/>
                <a:gd name="T10" fmla="*/ 715 w 876"/>
                <a:gd name="T11" fmla="*/ 146 h 379"/>
                <a:gd name="T12" fmla="*/ 659 w 876"/>
                <a:gd name="T13" fmla="*/ 90 h 379"/>
                <a:gd name="T14" fmla="*/ 599 w 876"/>
                <a:gd name="T15" fmla="*/ 90 h 379"/>
                <a:gd name="T16" fmla="*/ 480 w 876"/>
                <a:gd name="T17" fmla="*/ 0 h 379"/>
                <a:gd name="T18" fmla="*/ 335 w 876"/>
                <a:gd name="T19" fmla="*/ 122 h 379"/>
                <a:gd name="T20" fmla="*/ 237 w 876"/>
                <a:gd name="T21" fmla="*/ 198 h 379"/>
                <a:gd name="T22" fmla="*/ 131 w 876"/>
                <a:gd name="T23" fmla="*/ 208 h 379"/>
                <a:gd name="T24" fmla="*/ 118 w 876"/>
                <a:gd name="T25" fmla="*/ 379 h 379"/>
                <a:gd name="connsiteX0" fmla="*/ 563 w 8581"/>
                <a:gd name="connsiteY0" fmla="*/ 10000 h 10000"/>
                <a:gd name="connsiteX1" fmla="*/ 8074 w 8581"/>
                <a:gd name="connsiteY1" fmla="*/ 10000 h 10000"/>
                <a:gd name="connsiteX2" fmla="*/ 8074 w 8581"/>
                <a:gd name="connsiteY2" fmla="*/ 5488 h 10000"/>
                <a:gd name="connsiteX3" fmla="*/ 7378 w 8581"/>
                <a:gd name="connsiteY3" fmla="*/ 5488 h 10000"/>
                <a:gd name="connsiteX4" fmla="*/ 7378 w 8581"/>
                <a:gd name="connsiteY4" fmla="*/ 3852 h 10000"/>
                <a:gd name="connsiteX5" fmla="*/ 6739 w 8581"/>
                <a:gd name="connsiteY5" fmla="*/ 2375 h 10000"/>
                <a:gd name="connsiteX6" fmla="*/ 6054 w 8581"/>
                <a:gd name="connsiteY6" fmla="*/ 2375 h 10000"/>
                <a:gd name="connsiteX7" fmla="*/ 4695 w 8581"/>
                <a:gd name="connsiteY7" fmla="*/ 0 h 10000"/>
                <a:gd name="connsiteX8" fmla="*/ 3040 w 8581"/>
                <a:gd name="connsiteY8" fmla="*/ 3219 h 10000"/>
                <a:gd name="connsiteX9" fmla="*/ 1921 w 8581"/>
                <a:gd name="connsiteY9" fmla="*/ 5224 h 10000"/>
                <a:gd name="connsiteX10" fmla="*/ 711 w 8581"/>
                <a:gd name="connsiteY10" fmla="*/ 5488 h 10000"/>
                <a:gd name="connsiteX11" fmla="*/ 563 w 8581"/>
                <a:gd name="connsiteY1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1" h="10000">
                  <a:moveTo>
                    <a:pt x="563" y="10000"/>
                  </a:moveTo>
                  <a:lnTo>
                    <a:pt x="8074" y="10000"/>
                  </a:lnTo>
                  <a:cubicBezTo>
                    <a:pt x="8074" y="10000"/>
                    <a:pt x="9216" y="7968"/>
                    <a:pt x="8074" y="5488"/>
                  </a:cubicBezTo>
                  <a:lnTo>
                    <a:pt x="7378" y="5488"/>
                  </a:lnTo>
                  <a:lnTo>
                    <a:pt x="7378" y="3852"/>
                  </a:lnTo>
                  <a:cubicBezTo>
                    <a:pt x="7378" y="3852"/>
                    <a:pt x="7081" y="2375"/>
                    <a:pt x="6739" y="2375"/>
                  </a:cubicBezTo>
                  <a:lnTo>
                    <a:pt x="6054" y="2375"/>
                  </a:lnTo>
                  <a:cubicBezTo>
                    <a:pt x="6054" y="2375"/>
                    <a:pt x="5860" y="0"/>
                    <a:pt x="4695" y="0"/>
                  </a:cubicBezTo>
                  <a:cubicBezTo>
                    <a:pt x="4695" y="0"/>
                    <a:pt x="3040" y="369"/>
                    <a:pt x="3040" y="3219"/>
                  </a:cubicBezTo>
                  <a:cubicBezTo>
                    <a:pt x="3040" y="3219"/>
                    <a:pt x="1921" y="3483"/>
                    <a:pt x="1921" y="5224"/>
                  </a:cubicBezTo>
                  <a:lnTo>
                    <a:pt x="711" y="5488"/>
                  </a:lnTo>
                  <a:cubicBezTo>
                    <a:pt x="711" y="5488"/>
                    <a:pt x="-784" y="7256"/>
                    <a:pt x="563" y="10000"/>
                  </a:cubicBezTo>
                  <a:close/>
                </a:path>
              </a:pathLst>
            </a:custGeom>
            <a:solidFill>
              <a:srgbClr val="5A46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"/>
            <p:cNvSpPr>
              <a:spLocks/>
            </p:cNvSpPr>
            <p:nvPr/>
          </p:nvSpPr>
          <p:spPr bwMode="auto">
            <a:xfrm>
              <a:off x="9073226" y="818915"/>
              <a:ext cx="1449417" cy="733425"/>
            </a:xfrm>
            <a:custGeom>
              <a:avLst/>
              <a:gdLst>
                <a:gd name="T0" fmla="*/ 118 w 876"/>
                <a:gd name="T1" fmla="*/ 379 h 379"/>
                <a:gd name="T2" fmla="*/ 776 w 876"/>
                <a:gd name="T3" fmla="*/ 379 h 379"/>
                <a:gd name="T4" fmla="*/ 776 w 876"/>
                <a:gd name="T5" fmla="*/ 208 h 379"/>
                <a:gd name="T6" fmla="*/ 731 w 876"/>
                <a:gd name="T7" fmla="*/ 208 h 379"/>
                <a:gd name="T8" fmla="*/ 715 w 876"/>
                <a:gd name="T9" fmla="*/ 208 h 379"/>
                <a:gd name="T10" fmla="*/ 715 w 876"/>
                <a:gd name="T11" fmla="*/ 146 h 379"/>
                <a:gd name="T12" fmla="*/ 659 w 876"/>
                <a:gd name="T13" fmla="*/ 90 h 379"/>
                <a:gd name="T14" fmla="*/ 599 w 876"/>
                <a:gd name="T15" fmla="*/ 90 h 379"/>
                <a:gd name="T16" fmla="*/ 480 w 876"/>
                <a:gd name="T17" fmla="*/ 0 h 379"/>
                <a:gd name="T18" fmla="*/ 335 w 876"/>
                <a:gd name="T19" fmla="*/ 122 h 379"/>
                <a:gd name="T20" fmla="*/ 237 w 876"/>
                <a:gd name="T21" fmla="*/ 198 h 379"/>
                <a:gd name="T22" fmla="*/ 131 w 876"/>
                <a:gd name="T23" fmla="*/ 208 h 379"/>
                <a:gd name="T24" fmla="*/ 118 w 876"/>
                <a:gd name="T25" fmla="*/ 379 h 379"/>
                <a:gd name="connsiteX0" fmla="*/ 563 w 8581"/>
                <a:gd name="connsiteY0" fmla="*/ 10000 h 10000"/>
                <a:gd name="connsiteX1" fmla="*/ 8074 w 8581"/>
                <a:gd name="connsiteY1" fmla="*/ 10000 h 10000"/>
                <a:gd name="connsiteX2" fmla="*/ 8074 w 8581"/>
                <a:gd name="connsiteY2" fmla="*/ 5488 h 10000"/>
                <a:gd name="connsiteX3" fmla="*/ 7378 w 8581"/>
                <a:gd name="connsiteY3" fmla="*/ 5488 h 10000"/>
                <a:gd name="connsiteX4" fmla="*/ 7378 w 8581"/>
                <a:gd name="connsiteY4" fmla="*/ 3852 h 10000"/>
                <a:gd name="connsiteX5" fmla="*/ 6739 w 8581"/>
                <a:gd name="connsiteY5" fmla="*/ 2375 h 10000"/>
                <a:gd name="connsiteX6" fmla="*/ 6054 w 8581"/>
                <a:gd name="connsiteY6" fmla="*/ 2375 h 10000"/>
                <a:gd name="connsiteX7" fmla="*/ 4695 w 8581"/>
                <a:gd name="connsiteY7" fmla="*/ 0 h 10000"/>
                <a:gd name="connsiteX8" fmla="*/ 3040 w 8581"/>
                <a:gd name="connsiteY8" fmla="*/ 3219 h 10000"/>
                <a:gd name="connsiteX9" fmla="*/ 1921 w 8581"/>
                <a:gd name="connsiteY9" fmla="*/ 5224 h 10000"/>
                <a:gd name="connsiteX10" fmla="*/ 711 w 8581"/>
                <a:gd name="connsiteY10" fmla="*/ 5488 h 10000"/>
                <a:gd name="connsiteX11" fmla="*/ 563 w 8581"/>
                <a:gd name="connsiteY1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1" h="10000">
                  <a:moveTo>
                    <a:pt x="563" y="10000"/>
                  </a:moveTo>
                  <a:lnTo>
                    <a:pt x="8074" y="10000"/>
                  </a:lnTo>
                  <a:cubicBezTo>
                    <a:pt x="8074" y="10000"/>
                    <a:pt x="9216" y="7968"/>
                    <a:pt x="8074" y="5488"/>
                  </a:cubicBezTo>
                  <a:lnTo>
                    <a:pt x="7378" y="5488"/>
                  </a:lnTo>
                  <a:lnTo>
                    <a:pt x="7378" y="3852"/>
                  </a:lnTo>
                  <a:cubicBezTo>
                    <a:pt x="7378" y="3852"/>
                    <a:pt x="7081" y="2375"/>
                    <a:pt x="6739" y="2375"/>
                  </a:cubicBezTo>
                  <a:lnTo>
                    <a:pt x="6054" y="2375"/>
                  </a:lnTo>
                  <a:cubicBezTo>
                    <a:pt x="6054" y="2375"/>
                    <a:pt x="5860" y="0"/>
                    <a:pt x="4695" y="0"/>
                  </a:cubicBezTo>
                  <a:cubicBezTo>
                    <a:pt x="4695" y="0"/>
                    <a:pt x="3040" y="369"/>
                    <a:pt x="3040" y="3219"/>
                  </a:cubicBezTo>
                  <a:cubicBezTo>
                    <a:pt x="3040" y="3219"/>
                    <a:pt x="1921" y="3483"/>
                    <a:pt x="1921" y="5224"/>
                  </a:cubicBezTo>
                  <a:lnTo>
                    <a:pt x="711" y="5488"/>
                  </a:lnTo>
                  <a:cubicBezTo>
                    <a:pt x="711" y="5488"/>
                    <a:pt x="-784" y="7256"/>
                    <a:pt x="563" y="10000"/>
                  </a:cubicBezTo>
                  <a:close/>
                </a:path>
              </a:pathLst>
            </a:custGeom>
            <a:solidFill>
              <a:srgbClr val="685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-340749" y="2190750"/>
            <a:ext cx="1427617" cy="597930"/>
            <a:chOff x="9073226" y="818915"/>
            <a:chExt cx="1449417" cy="790575"/>
          </a:xfrm>
        </p:grpSpPr>
        <p:sp>
          <p:nvSpPr>
            <p:cNvPr id="65" name="Freeform 5"/>
            <p:cNvSpPr>
              <a:spLocks/>
            </p:cNvSpPr>
            <p:nvPr/>
          </p:nvSpPr>
          <p:spPr bwMode="auto">
            <a:xfrm>
              <a:off x="9073226" y="876065"/>
              <a:ext cx="1449417" cy="733425"/>
            </a:xfrm>
            <a:custGeom>
              <a:avLst/>
              <a:gdLst>
                <a:gd name="T0" fmla="*/ 118 w 876"/>
                <a:gd name="T1" fmla="*/ 379 h 379"/>
                <a:gd name="T2" fmla="*/ 776 w 876"/>
                <a:gd name="T3" fmla="*/ 379 h 379"/>
                <a:gd name="T4" fmla="*/ 776 w 876"/>
                <a:gd name="T5" fmla="*/ 208 h 379"/>
                <a:gd name="T6" fmla="*/ 731 w 876"/>
                <a:gd name="T7" fmla="*/ 208 h 379"/>
                <a:gd name="T8" fmla="*/ 715 w 876"/>
                <a:gd name="T9" fmla="*/ 208 h 379"/>
                <a:gd name="T10" fmla="*/ 715 w 876"/>
                <a:gd name="T11" fmla="*/ 146 h 379"/>
                <a:gd name="T12" fmla="*/ 659 w 876"/>
                <a:gd name="T13" fmla="*/ 90 h 379"/>
                <a:gd name="T14" fmla="*/ 599 w 876"/>
                <a:gd name="T15" fmla="*/ 90 h 379"/>
                <a:gd name="T16" fmla="*/ 480 w 876"/>
                <a:gd name="T17" fmla="*/ 0 h 379"/>
                <a:gd name="T18" fmla="*/ 335 w 876"/>
                <a:gd name="T19" fmla="*/ 122 h 379"/>
                <a:gd name="T20" fmla="*/ 237 w 876"/>
                <a:gd name="T21" fmla="*/ 198 h 379"/>
                <a:gd name="T22" fmla="*/ 131 w 876"/>
                <a:gd name="T23" fmla="*/ 208 h 379"/>
                <a:gd name="T24" fmla="*/ 118 w 876"/>
                <a:gd name="T25" fmla="*/ 379 h 379"/>
                <a:gd name="connsiteX0" fmla="*/ 563 w 8581"/>
                <a:gd name="connsiteY0" fmla="*/ 10000 h 10000"/>
                <a:gd name="connsiteX1" fmla="*/ 8074 w 8581"/>
                <a:gd name="connsiteY1" fmla="*/ 10000 h 10000"/>
                <a:gd name="connsiteX2" fmla="*/ 8074 w 8581"/>
                <a:gd name="connsiteY2" fmla="*/ 5488 h 10000"/>
                <a:gd name="connsiteX3" fmla="*/ 7378 w 8581"/>
                <a:gd name="connsiteY3" fmla="*/ 5488 h 10000"/>
                <a:gd name="connsiteX4" fmla="*/ 7378 w 8581"/>
                <a:gd name="connsiteY4" fmla="*/ 3852 h 10000"/>
                <a:gd name="connsiteX5" fmla="*/ 6739 w 8581"/>
                <a:gd name="connsiteY5" fmla="*/ 2375 h 10000"/>
                <a:gd name="connsiteX6" fmla="*/ 6054 w 8581"/>
                <a:gd name="connsiteY6" fmla="*/ 2375 h 10000"/>
                <a:gd name="connsiteX7" fmla="*/ 4695 w 8581"/>
                <a:gd name="connsiteY7" fmla="*/ 0 h 10000"/>
                <a:gd name="connsiteX8" fmla="*/ 3040 w 8581"/>
                <a:gd name="connsiteY8" fmla="*/ 3219 h 10000"/>
                <a:gd name="connsiteX9" fmla="*/ 1921 w 8581"/>
                <a:gd name="connsiteY9" fmla="*/ 5224 h 10000"/>
                <a:gd name="connsiteX10" fmla="*/ 711 w 8581"/>
                <a:gd name="connsiteY10" fmla="*/ 5488 h 10000"/>
                <a:gd name="connsiteX11" fmla="*/ 563 w 8581"/>
                <a:gd name="connsiteY1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1" h="10000">
                  <a:moveTo>
                    <a:pt x="563" y="10000"/>
                  </a:moveTo>
                  <a:lnTo>
                    <a:pt x="8074" y="10000"/>
                  </a:lnTo>
                  <a:cubicBezTo>
                    <a:pt x="8074" y="10000"/>
                    <a:pt x="9216" y="7968"/>
                    <a:pt x="8074" y="5488"/>
                  </a:cubicBezTo>
                  <a:lnTo>
                    <a:pt x="7378" y="5488"/>
                  </a:lnTo>
                  <a:lnTo>
                    <a:pt x="7378" y="3852"/>
                  </a:lnTo>
                  <a:cubicBezTo>
                    <a:pt x="7378" y="3852"/>
                    <a:pt x="7081" y="2375"/>
                    <a:pt x="6739" y="2375"/>
                  </a:cubicBezTo>
                  <a:lnTo>
                    <a:pt x="6054" y="2375"/>
                  </a:lnTo>
                  <a:cubicBezTo>
                    <a:pt x="6054" y="2375"/>
                    <a:pt x="5860" y="0"/>
                    <a:pt x="4695" y="0"/>
                  </a:cubicBezTo>
                  <a:cubicBezTo>
                    <a:pt x="4695" y="0"/>
                    <a:pt x="3040" y="369"/>
                    <a:pt x="3040" y="3219"/>
                  </a:cubicBezTo>
                  <a:cubicBezTo>
                    <a:pt x="3040" y="3219"/>
                    <a:pt x="1921" y="3483"/>
                    <a:pt x="1921" y="5224"/>
                  </a:cubicBezTo>
                  <a:lnTo>
                    <a:pt x="711" y="5488"/>
                  </a:lnTo>
                  <a:cubicBezTo>
                    <a:pt x="711" y="5488"/>
                    <a:pt x="-784" y="7256"/>
                    <a:pt x="563" y="10000"/>
                  </a:cubicBezTo>
                  <a:close/>
                </a:path>
              </a:pathLst>
            </a:custGeom>
            <a:solidFill>
              <a:srgbClr val="5A46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"/>
            <p:cNvSpPr>
              <a:spLocks/>
            </p:cNvSpPr>
            <p:nvPr/>
          </p:nvSpPr>
          <p:spPr bwMode="auto">
            <a:xfrm>
              <a:off x="9073226" y="818915"/>
              <a:ext cx="1449417" cy="733425"/>
            </a:xfrm>
            <a:custGeom>
              <a:avLst/>
              <a:gdLst>
                <a:gd name="T0" fmla="*/ 118 w 876"/>
                <a:gd name="T1" fmla="*/ 379 h 379"/>
                <a:gd name="T2" fmla="*/ 776 w 876"/>
                <a:gd name="T3" fmla="*/ 379 h 379"/>
                <a:gd name="T4" fmla="*/ 776 w 876"/>
                <a:gd name="T5" fmla="*/ 208 h 379"/>
                <a:gd name="T6" fmla="*/ 731 w 876"/>
                <a:gd name="T7" fmla="*/ 208 h 379"/>
                <a:gd name="T8" fmla="*/ 715 w 876"/>
                <a:gd name="T9" fmla="*/ 208 h 379"/>
                <a:gd name="T10" fmla="*/ 715 w 876"/>
                <a:gd name="T11" fmla="*/ 146 h 379"/>
                <a:gd name="T12" fmla="*/ 659 w 876"/>
                <a:gd name="T13" fmla="*/ 90 h 379"/>
                <a:gd name="T14" fmla="*/ 599 w 876"/>
                <a:gd name="T15" fmla="*/ 90 h 379"/>
                <a:gd name="T16" fmla="*/ 480 w 876"/>
                <a:gd name="T17" fmla="*/ 0 h 379"/>
                <a:gd name="T18" fmla="*/ 335 w 876"/>
                <a:gd name="T19" fmla="*/ 122 h 379"/>
                <a:gd name="T20" fmla="*/ 237 w 876"/>
                <a:gd name="T21" fmla="*/ 198 h 379"/>
                <a:gd name="T22" fmla="*/ 131 w 876"/>
                <a:gd name="T23" fmla="*/ 208 h 379"/>
                <a:gd name="T24" fmla="*/ 118 w 876"/>
                <a:gd name="T25" fmla="*/ 379 h 379"/>
                <a:gd name="connsiteX0" fmla="*/ 563 w 8581"/>
                <a:gd name="connsiteY0" fmla="*/ 10000 h 10000"/>
                <a:gd name="connsiteX1" fmla="*/ 8074 w 8581"/>
                <a:gd name="connsiteY1" fmla="*/ 10000 h 10000"/>
                <a:gd name="connsiteX2" fmla="*/ 8074 w 8581"/>
                <a:gd name="connsiteY2" fmla="*/ 5488 h 10000"/>
                <a:gd name="connsiteX3" fmla="*/ 7378 w 8581"/>
                <a:gd name="connsiteY3" fmla="*/ 5488 h 10000"/>
                <a:gd name="connsiteX4" fmla="*/ 7378 w 8581"/>
                <a:gd name="connsiteY4" fmla="*/ 3852 h 10000"/>
                <a:gd name="connsiteX5" fmla="*/ 6739 w 8581"/>
                <a:gd name="connsiteY5" fmla="*/ 2375 h 10000"/>
                <a:gd name="connsiteX6" fmla="*/ 6054 w 8581"/>
                <a:gd name="connsiteY6" fmla="*/ 2375 h 10000"/>
                <a:gd name="connsiteX7" fmla="*/ 4695 w 8581"/>
                <a:gd name="connsiteY7" fmla="*/ 0 h 10000"/>
                <a:gd name="connsiteX8" fmla="*/ 3040 w 8581"/>
                <a:gd name="connsiteY8" fmla="*/ 3219 h 10000"/>
                <a:gd name="connsiteX9" fmla="*/ 1921 w 8581"/>
                <a:gd name="connsiteY9" fmla="*/ 5224 h 10000"/>
                <a:gd name="connsiteX10" fmla="*/ 711 w 8581"/>
                <a:gd name="connsiteY10" fmla="*/ 5488 h 10000"/>
                <a:gd name="connsiteX11" fmla="*/ 563 w 8581"/>
                <a:gd name="connsiteY1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1" h="10000">
                  <a:moveTo>
                    <a:pt x="563" y="10000"/>
                  </a:moveTo>
                  <a:lnTo>
                    <a:pt x="8074" y="10000"/>
                  </a:lnTo>
                  <a:cubicBezTo>
                    <a:pt x="8074" y="10000"/>
                    <a:pt x="9216" y="7968"/>
                    <a:pt x="8074" y="5488"/>
                  </a:cubicBezTo>
                  <a:lnTo>
                    <a:pt x="7378" y="5488"/>
                  </a:lnTo>
                  <a:lnTo>
                    <a:pt x="7378" y="3852"/>
                  </a:lnTo>
                  <a:cubicBezTo>
                    <a:pt x="7378" y="3852"/>
                    <a:pt x="7081" y="2375"/>
                    <a:pt x="6739" y="2375"/>
                  </a:cubicBezTo>
                  <a:lnTo>
                    <a:pt x="6054" y="2375"/>
                  </a:lnTo>
                  <a:cubicBezTo>
                    <a:pt x="6054" y="2375"/>
                    <a:pt x="5860" y="0"/>
                    <a:pt x="4695" y="0"/>
                  </a:cubicBezTo>
                  <a:cubicBezTo>
                    <a:pt x="4695" y="0"/>
                    <a:pt x="3040" y="369"/>
                    <a:pt x="3040" y="3219"/>
                  </a:cubicBezTo>
                  <a:cubicBezTo>
                    <a:pt x="3040" y="3219"/>
                    <a:pt x="1921" y="3483"/>
                    <a:pt x="1921" y="5224"/>
                  </a:cubicBezTo>
                  <a:lnTo>
                    <a:pt x="711" y="5488"/>
                  </a:lnTo>
                  <a:cubicBezTo>
                    <a:pt x="711" y="5488"/>
                    <a:pt x="-784" y="7256"/>
                    <a:pt x="563" y="10000"/>
                  </a:cubicBezTo>
                  <a:close/>
                </a:path>
              </a:pathLst>
            </a:custGeom>
            <a:solidFill>
              <a:srgbClr val="695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288243" y="2302669"/>
            <a:ext cx="1282125" cy="416460"/>
            <a:chOff x="9073226" y="818915"/>
            <a:chExt cx="1449417" cy="790575"/>
          </a:xfrm>
        </p:grpSpPr>
        <p:sp>
          <p:nvSpPr>
            <p:cNvPr id="68" name="Freeform 5"/>
            <p:cNvSpPr>
              <a:spLocks/>
            </p:cNvSpPr>
            <p:nvPr/>
          </p:nvSpPr>
          <p:spPr bwMode="auto">
            <a:xfrm>
              <a:off x="9073226" y="876065"/>
              <a:ext cx="1449417" cy="733425"/>
            </a:xfrm>
            <a:custGeom>
              <a:avLst/>
              <a:gdLst>
                <a:gd name="T0" fmla="*/ 118 w 876"/>
                <a:gd name="T1" fmla="*/ 379 h 379"/>
                <a:gd name="T2" fmla="*/ 776 w 876"/>
                <a:gd name="T3" fmla="*/ 379 h 379"/>
                <a:gd name="T4" fmla="*/ 776 w 876"/>
                <a:gd name="T5" fmla="*/ 208 h 379"/>
                <a:gd name="T6" fmla="*/ 731 w 876"/>
                <a:gd name="T7" fmla="*/ 208 h 379"/>
                <a:gd name="T8" fmla="*/ 715 w 876"/>
                <a:gd name="T9" fmla="*/ 208 h 379"/>
                <a:gd name="T10" fmla="*/ 715 w 876"/>
                <a:gd name="T11" fmla="*/ 146 h 379"/>
                <a:gd name="T12" fmla="*/ 659 w 876"/>
                <a:gd name="T13" fmla="*/ 90 h 379"/>
                <a:gd name="T14" fmla="*/ 599 w 876"/>
                <a:gd name="T15" fmla="*/ 90 h 379"/>
                <a:gd name="T16" fmla="*/ 480 w 876"/>
                <a:gd name="T17" fmla="*/ 0 h 379"/>
                <a:gd name="T18" fmla="*/ 335 w 876"/>
                <a:gd name="T19" fmla="*/ 122 h 379"/>
                <a:gd name="T20" fmla="*/ 237 w 876"/>
                <a:gd name="T21" fmla="*/ 198 h 379"/>
                <a:gd name="T22" fmla="*/ 131 w 876"/>
                <a:gd name="T23" fmla="*/ 208 h 379"/>
                <a:gd name="T24" fmla="*/ 118 w 876"/>
                <a:gd name="T25" fmla="*/ 379 h 379"/>
                <a:gd name="connsiteX0" fmla="*/ 563 w 8581"/>
                <a:gd name="connsiteY0" fmla="*/ 10000 h 10000"/>
                <a:gd name="connsiteX1" fmla="*/ 8074 w 8581"/>
                <a:gd name="connsiteY1" fmla="*/ 10000 h 10000"/>
                <a:gd name="connsiteX2" fmla="*/ 8074 w 8581"/>
                <a:gd name="connsiteY2" fmla="*/ 5488 h 10000"/>
                <a:gd name="connsiteX3" fmla="*/ 7378 w 8581"/>
                <a:gd name="connsiteY3" fmla="*/ 5488 h 10000"/>
                <a:gd name="connsiteX4" fmla="*/ 7378 w 8581"/>
                <a:gd name="connsiteY4" fmla="*/ 3852 h 10000"/>
                <a:gd name="connsiteX5" fmla="*/ 6739 w 8581"/>
                <a:gd name="connsiteY5" fmla="*/ 2375 h 10000"/>
                <a:gd name="connsiteX6" fmla="*/ 6054 w 8581"/>
                <a:gd name="connsiteY6" fmla="*/ 2375 h 10000"/>
                <a:gd name="connsiteX7" fmla="*/ 4695 w 8581"/>
                <a:gd name="connsiteY7" fmla="*/ 0 h 10000"/>
                <a:gd name="connsiteX8" fmla="*/ 3040 w 8581"/>
                <a:gd name="connsiteY8" fmla="*/ 3219 h 10000"/>
                <a:gd name="connsiteX9" fmla="*/ 1921 w 8581"/>
                <a:gd name="connsiteY9" fmla="*/ 5224 h 10000"/>
                <a:gd name="connsiteX10" fmla="*/ 711 w 8581"/>
                <a:gd name="connsiteY10" fmla="*/ 5488 h 10000"/>
                <a:gd name="connsiteX11" fmla="*/ 563 w 8581"/>
                <a:gd name="connsiteY1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1" h="10000">
                  <a:moveTo>
                    <a:pt x="563" y="10000"/>
                  </a:moveTo>
                  <a:lnTo>
                    <a:pt x="8074" y="10000"/>
                  </a:lnTo>
                  <a:cubicBezTo>
                    <a:pt x="8074" y="10000"/>
                    <a:pt x="9216" y="7968"/>
                    <a:pt x="8074" y="5488"/>
                  </a:cubicBezTo>
                  <a:lnTo>
                    <a:pt x="7378" y="5488"/>
                  </a:lnTo>
                  <a:lnTo>
                    <a:pt x="7378" y="3852"/>
                  </a:lnTo>
                  <a:cubicBezTo>
                    <a:pt x="7378" y="3852"/>
                    <a:pt x="7081" y="2375"/>
                    <a:pt x="6739" y="2375"/>
                  </a:cubicBezTo>
                  <a:lnTo>
                    <a:pt x="6054" y="2375"/>
                  </a:lnTo>
                  <a:cubicBezTo>
                    <a:pt x="6054" y="2375"/>
                    <a:pt x="5860" y="0"/>
                    <a:pt x="4695" y="0"/>
                  </a:cubicBezTo>
                  <a:cubicBezTo>
                    <a:pt x="4695" y="0"/>
                    <a:pt x="3040" y="369"/>
                    <a:pt x="3040" y="3219"/>
                  </a:cubicBezTo>
                  <a:cubicBezTo>
                    <a:pt x="3040" y="3219"/>
                    <a:pt x="1921" y="3483"/>
                    <a:pt x="1921" y="5224"/>
                  </a:cubicBezTo>
                  <a:lnTo>
                    <a:pt x="711" y="5488"/>
                  </a:lnTo>
                  <a:cubicBezTo>
                    <a:pt x="711" y="5488"/>
                    <a:pt x="-784" y="7256"/>
                    <a:pt x="563" y="10000"/>
                  </a:cubicBezTo>
                  <a:close/>
                </a:path>
              </a:pathLst>
            </a:custGeom>
            <a:solidFill>
              <a:srgbClr val="6953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5"/>
            <p:cNvSpPr>
              <a:spLocks/>
            </p:cNvSpPr>
            <p:nvPr/>
          </p:nvSpPr>
          <p:spPr bwMode="auto">
            <a:xfrm>
              <a:off x="9073226" y="818915"/>
              <a:ext cx="1449417" cy="733425"/>
            </a:xfrm>
            <a:custGeom>
              <a:avLst/>
              <a:gdLst>
                <a:gd name="T0" fmla="*/ 118 w 876"/>
                <a:gd name="T1" fmla="*/ 379 h 379"/>
                <a:gd name="T2" fmla="*/ 776 w 876"/>
                <a:gd name="T3" fmla="*/ 379 h 379"/>
                <a:gd name="T4" fmla="*/ 776 w 876"/>
                <a:gd name="T5" fmla="*/ 208 h 379"/>
                <a:gd name="T6" fmla="*/ 731 w 876"/>
                <a:gd name="T7" fmla="*/ 208 h 379"/>
                <a:gd name="T8" fmla="*/ 715 w 876"/>
                <a:gd name="T9" fmla="*/ 208 h 379"/>
                <a:gd name="T10" fmla="*/ 715 w 876"/>
                <a:gd name="T11" fmla="*/ 146 h 379"/>
                <a:gd name="T12" fmla="*/ 659 w 876"/>
                <a:gd name="T13" fmla="*/ 90 h 379"/>
                <a:gd name="T14" fmla="*/ 599 w 876"/>
                <a:gd name="T15" fmla="*/ 90 h 379"/>
                <a:gd name="T16" fmla="*/ 480 w 876"/>
                <a:gd name="T17" fmla="*/ 0 h 379"/>
                <a:gd name="T18" fmla="*/ 335 w 876"/>
                <a:gd name="T19" fmla="*/ 122 h 379"/>
                <a:gd name="T20" fmla="*/ 237 w 876"/>
                <a:gd name="T21" fmla="*/ 198 h 379"/>
                <a:gd name="T22" fmla="*/ 131 w 876"/>
                <a:gd name="T23" fmla="*/ 208 h 379"/>
                <a:gd name="T24" fmla="*/ 118 w 876"/>
                <a:gd name="T25" fmla="*/ 379 h 379"/>
                <a:gd name="connsiteX0" fmla="*/ 563 w 8581"/>
                <a:gd name="connsiteY0" fmla="*/ 10000 h 10000"/>
                <a:gd name="connsiteX1" fmla="*/ 8074 w 8581"/>
                <a:gd name="connsiteY1" fmla="*/ 10000 h 10000"/>
                <a:gd name="connsiteX2" fmla="*/ 8074 w 8581"/>
                <a:gd name="connsiteY2" fmla="*/ 5488 h 10000"/>
                <a:gd name="connsiteX3" fmla="*/ 7378 w 8581"/>
                <a:gd name="connsiteY3" fmla="*/ 5488 h 10000"/>
                <a:gd name="connsiteX4" fmla="*/ 7378 w 8581"/>
                <a:gd name="connsiteY4" fmla="*/ 3852 h 10000"/>
                <a:gd name="connsiteX5" fmla="*/ 6739 w 8581"/>
                <a:gd name="connsiteY5" fmla="*/ 2375 h 10000"/>
                <a:gd name="connsiteX6" fmla="*/ 6054 w 8581"/>
                <a:gd name="connsiteY6" fmla="*/ 2375 h 10000"/>
                <a:gd name="connsiteX7" fmla="*/ 4695 w 8581"/>
                <a:gd name="connsiteY7" fmla="*/ 0 h 10000"/>
                <a:gd name="connsiteX8" fmla="*/ 3040 w 8581"/>
                <a:gd name="connsiteY8" fmla="*/ 3219 h 10000"/>
                <a:gd name="connsiteX9" fmla="*/ 1921 w 8581"/>
                <a:gd name="connsiteY9" fmla="*/ 5224 h 10000"/>
                <a:gd name="connsiteX10" fmla="*/ 711 w 8581"/>
                <a:gd name="connsiteY10" fmla="*/ 5488 h 10000"/>
                <a:gd name="connsiteX11" fmla="*/ 563 w 8581"/>
                <a:gd name="connsiteY1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1" h="10000">
                  <a:moveTo>
                    <a:pt x="563" y="10000"/>
                  </a:moveTo>
                  <a:lnTo>
                    <a:pt x="8074" y="10000"/>
                  </a:lnTo>
                  <a:cubicBezTo>
                    <a:pt x="8074" y="10000"/>
                    <a:pt x="9216" y="7968"/>
                    <a:pt x="8074" y="5488"/>
                  </a:cubicBezTo>
                  <a:lnTo>
                    <a:pt x="7378" y="5488"/>
                  </a:lnTo>
                  <a:lnTo>
                    <a:pt x="7378" y="3852"/>
                  </a:lnTo>
                  <a:cubicBezTo>
                    <a:pt x="7378" y="3852"/>
                    <a:pt x="7081" y="2375"/>
                    <a:pt x="6739" y="2375"/>
                  </a:cubicBezTo>
                  <a:lnTo>
                    <a:pt x="6054" y="2375"/>
                  </a:lnTo>
                  <a:cubicBezTo>
                    <a:pt x="6054" y="2375"/>
                    <a:pt x="5860" y="0"/>
                    <a:pt x="4695" y="0"/>
                  </a:cubicBezTo>
                  <a:cubicBezTo>
                    <a:pt x="4695" y="0"/>
                    <a:pt x="3040" y="369"/>
                    <a:pt x="3040" y="3219"/>
                  </a:cubicBezTo>
                  <a:cubicBezTo>
                    <a:pt x="3040" y="3219"/>
                    <a:pt x="1921" y="3483"/>
                    <a:pt x="1921" y="5224"/>
                  </a:cubicBezTo>
                  <a:lnTo>
                    <a:pt x="711" y="5488"/>
                  </a:lnTo>
                  <a:cubicBezTo>
                    <a:pt x="711" y="5488"/>
                    <a:pt x="-784" y="7256"/>
                    <a:pt x="563" y="10000"/>
                  </a:cubicBezTo>
                  <a:close/>
                </a:path>
              </a:pathLst>
            </a:custGeom>
            <a:solidFill>
              <a:srgbClr val="7A61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4751360" y="3503440"/>
            <a:ext cx="1282125" cy="416460"/>
            <a:chOff x="9073226" y="818915"/>
            <a:chExt cx="1449417" cy="790575"/>
          </a:xfrm>
        </p:grpSpPr>
        <p:sp>
          <p:nvSpPr>
            <p:cNvPr id="71" name="Freeform 5"/>
            <p:cNvSpPr>
              <a:spLocks/>
            </p:cNvSpPr>
            <p:nvPr/>
          </p:nvSpPr>
          <p:spPr bwMode="auto">
            <a:xfrm>
              <a:off x="9073226" y="876065"/>
              <a:ext cx="1449417" cy="733425"/>
            </a:xfrm>
            <a:custGeom>
              <a:avLst/>
              <a:gdLst>
                <a:gd name="T0" fmla="*/ 118 w 876"/>
                <a:gd name="T1" fmla="*/ 379 h 379"/>
                <a:gd name="T2" fmla="*/ 776 w 876"/>
                <a:gd name="T3" fmla="*/ 379 h 379"/>
                <a:gd name="T4" fmla="*/ 776 w 876"/>
                <a:gd name="T5" fmla="*/ 208 h 379"/>
                <a:gd name="T6" fmla="*/ 731 w 876"/>
                <a:gd name="T7" fmla="*/ 208 h 379"/>
                <a:gd name="T8" fmla="*/ 715 w 876"/>
                <a:gd name="T9" fmla="*/ 208 h 379"/>
                <a:gd name="T10" fmla="*/ 715 w 876"/>
                <a:gd name="T11" fmla="*/ 146 h 379"/>
                <a:gd name="T12" fmla="*/ 659 w 876"/>
                <a:gd name="T13" fmla="*/ 90 h 379"/>
                <a:gd name="T14" fmla="*/ 599 w 876"/>
                <a:gd name="T15" fmla="*/ 90 h 379"/>
                <a:gd name="T16" fmla="*/ 480 w 876"/>
                <a:gd name="T17" fmla="*/ 0 h 379"/>
                <a:gd name="T18" fmla="*/ 335 w 876"/>
                <a:gd name="T19" fmla="*/ 122 h 379"/>
                <a:gd name="T20" fmla="*/ 237 w 876"/>
                <a:gd name="T21" fmla="*/ 198 h 379"/>
                <a:gd name="T22" fmla="*/ 131 w 876"/>
                <a:gd name="T23" fmla="*/ 208 h 379"/>
                <a:gd name="T24" fmla="*/ 118 w 876"/>
                <a:gd name="T25" fmla="*/ 379 h 379"/>
                <a:gd name="connsiteX0" fmla="*/ 563 w 8581"/>
                <a:gd name="connsiteY0" fmla="*/ 10000 h 10000"/>
                <a:gd name="connsiteX1" fmla="*/ 8074 w 8581"/>
                <a:gd name="connsiteY1" fmla="*/ 10000 h 10000"/>
                <a:gd name="connsiteX2" fmla="*/ 8074 w 8581"/>
                <a:gd name="connsiteY2" fmla="*/ 5488 h 10000"/>
                <a:gd name="connsiteX3" fmla="*/ 7378 w 8581"/>
                <a:gd name="connsiteY3" fmla="*/ 5488 h 10000"/>
                <a:gd name="connsiteX4" fmla="*/ 7378 w 8581"/>
                <a:gd name="connsiteY4" fmla="*/ 3852 h 10000"/>
                <a:gd name="connsiteX5" fmla="*/ 6739 w 8581"/>
                <a:gd name="connsiteY5" fmla="*/ 2375 h 10000"/>
                <a:gd name="connsiteX6" fmla="*/ 6054 w 8581"/>
                <a:gd name="connsiteY6" fmla="*/ 2375 h 10000"/>
                <a:gd name="connsiteX7" fmla="*/ 4695 w 8581"/>
                <a:gd name="connsiteY7" fmla="*/ 0 h 10000"/>
                <a:gd name="connsiteX8" fmla="*/ 3040 w 8581"/>
                <a:gd name="connsiteY8" fmla="*/ 3219 h 10000"/>
                <a:gd name="connsiteX9" fmla="*/ 1921 w 8581"/>
                <a:gd name="connsiteY9" fmla="*/ 5224 h 10000"/>
                <a:gd name="connsiteX10" fmla="*/ 711 w 8581"/>
                <a:gd name="connsiteY10" fmla="*/ 5488 h 10000"/>
                <a:gd name="connsiteX11" fmla="*/ 563 w 8581"/>
                <a:gd name="connsiteY1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1" h="10000">
                  <a:moveTo>
                    <a:pt x="563" y="10000"/>
                  </a:moveTo>
                  <a:lnTo>
                    <a:pt x="8074" y="10000"/>
                  </a:lnTo>
                  <a:cubicBezTo>
                    <a:pt x="8074" y="10000"/>
                    <a:pt x="9216" y="7968"/>
                    <a:pt x="8074" y="5488"/>
                  </a:cubicBezTo>
                  <a:lnTo>
                    <a:pt x="7378" y="5488"/>
                  </a:lnTo>
                  <a:lnTo>
                    <a:pt x="7378" y="3852"/>
                  </a:lnTo>
                  <a:cubicBezTo>
                    <a:pt x="7378" y="3852"/>
                    <a:pt x="7081" y="2375"/>
                    <a:pt x="6739" y="2375"/>
                  </a:cubicBezTo>
                  <a:lnTo>
                    <a:pt x="6054" y="2375"/>
                  </a:lnTo>
                  <a:cubicBezTo>
                    <a:pt x="6054" y="2375"/>
                    <a:pt x="5860" y="0"/>
                    <a:pt x="4695" y="0"/>
                  </a:cubicBezTo>
                  <a:cubicBezTo>
                    <a:pt x="4695" y="0"/>
                    <a:pt x="3040" y="369"/>
                    <a:pt x="3040" y="3219"/>
                  </a:cubicBezTo>
                  <a:cubicBezTo>
                    <a:pt x="3040" y="3219"/>
                    <a:pt x="1921" y="3483"/>
                    <a:pt x="1921" y="5224"/>
                  </a:cubicBezTo>
                  <a:lnTo>
                    <a:pt x="711" y="5488"/>
                  </a:lnTo>
                  <a:cubicBezTo>
                    <a:pt x="711" y="5488"/>
                    <a:pt x="-784" y="7256"/>
                    <a:pt x="563" y="10000"/>
                  </a:cubicBezTo>
                  <a:close/>
                </a:path>
              </a:pathLst>
            </a:custGeom>
            <a:solidFill>
              <a:srgbClr val="6953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5"/>
            <p:cNvSpPr>
              <a:spLocks/>
            </p:cNvSpPr>
            <p:nvPr/>
          </p:nvSpPr>
          <p:spPr bwMode="auto">
            <a:xfrm>
              <a:off x="9073226" y="818915"/>
              <a:ext cx="1449417" cy="733425"/>
            </a:xfrm>
            <a:custGeom>
              <a:avLst/>
              <a:gdLst>
                <a:gd name="T0" fmla="*/ 118 w 876"/>
                <a:gd name="T1" fmla="*/ 379 h 379"/>
                <a:gd name="T2" fmla="*/ 776 w 876"/>
                <a:gd name="T3" fmla="*/ 379 h 379"/>
                <a:gd name="T4" fmla="*/ 776 w 876"/>
                <a:gd name="T5" fmla="*/ 208 h 379"/>
                <a:gd name="T6" fmla="*/ 731 w 876"/>
                <a:gd name="T7" fmla="*/ 208 h 379"/>
                <a:gd name="T8" fmla="*/ 715 w 876"/>
                <a:gd name="T9" fmla="*/ 208 h 379"/>
                <a:gd name="T10" fmla="*/ 715 w 876"/>
                <a:gd name="T11" fmla="*/ 146 h 379"/>
                <a:gd name="T12" fmla="*/ 659 w 876"/>
                <a:gd name="T13" fmla="*/ 90 h 379"/>
                <a:gd name="T14" fmla="*/ 599 w 876"/>
                <a:gd name="T15" fmla="*/ 90 h 379"/>
                <a:gd name="T16" fmla="*/ 480 w 876"/>
                <a:gd name="T17" fmla="*/ 0 h 379"/>
                <a:gd name="T18" fmla="*/ 335 w 876"/>
                <a:gd name="T19" fmla="*/ 122 h 379"/>
                <a:gd name="T20" fmla="*/ 237 w 876"/>
                <a:gd name="T21" fmla="*/ 198 h 379"/>
                <a:gd name="T22" fmla="*/ 131 w 876"/>
                <a:gd name="T23" fmla="*/ 208 h 379"/>
                <a:gd name="T24" fmla="*/ 118 w 876"/>
                <a:gd name="T25" fmla="*/ 379 h 379"/>
                <a:gd name="connsiteX0" fmla="*/ 563 w 8581"/>
                <a:gd name="connsiteY0" fmla="*/ 10000 h 10000"/>
                <a:gd name="connsiteX1" fmla="*/ 8074 w 8581"/>
                <a:gd name="connsiteY1" fmla="*/ 10000 h 10000"/>
                <a:gd name="connsiteX2" fmla="*/ 8074 w 8581"/>
                <a:gd name="connsiteY2" fmla="*/ 5488 h 10000"/>
                <a:gd name="connsiteX3" fmla="*/ 7378 w 8581"/>
                <a:gd name="connsiteY3" fmla="*/ 5488 h 10000"/>
                <a:gd name="connsiteX4" fmla="*/ 7378 w 8581"/>
                <a:gd name="connsiteY4" fmla="*/ 3852 h 10000"/>
                <a:gd name="connsiteX5" fmla="*/ 6739 w 8581"/>
                <a:gd name="connsiteY5" fmla="*/ 2375 h 10000"/>
                <a:gd name="connsiteX6" fmla="*/ 6054 w 8581"/>
                <a:gd name="connsiteY6" fmla="*/ 2375 h 10000"/>
                <a:gd name="connsiteX7" fmla="*/ 4695 w 8581"/>
                <a:gd name="connsiteY7" fmla="*/ 0 h 10000"/>
                <a:gd name="connsiteX8" fmla="*/ 3040 w 8581"/>
                <a:gd name="connsiteY8" fmla="*/ 3219 h 10000"/>
                <a:gd name="connsiteX9" fmla="*/ 1921 w 8581"/>
                <a:gd name="connsiteY9" fmla="*/ 5224 h 10000"/>
                <a:gd name="connsiteX10" fmla="*/ 711 w 8581"/>
                <a:gd name="connsiteY10" fmla="*/ 5488 h 10000"/>
                <a:gd name="connsiteX11" fmla="*/ 563 w 8581"/>
                <a:gd name="connsiteY1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1" h="10000">
                  <a:moveTo>
                    <a:pt x="563" y="10000"/>
                  </a:moveTo>
                  <a:lnTo>
                    <a:pt x="8074" y="10000"/>
                  </a:lnTo>
                  <a:cubicBezTo>
                    <a:pt x="8074" y="10000"/>
                    <a:pt x="9216" y="7968"/>
                    <a:pt x="8074" y="5488"/>
                  </a:cubicBezTo>
                  <a:lnTo>
                    <a:pt x="7378" y="5488"/>
                  </a:lnTo>
                  <a:lnTo>
                    <a:pt x="7378" y="3852"/>
                  </a:lnTo>
                  <a:cubicBezTo>
                    <a:pt x="7378" y="3852"/>
                    <a:pt x="7081" y="2375"/>
                    <a:pt x="6739" y="2375"/>
                  </a:cubicBezTo>
                  <a:lnTo>
                    <a:pt x="6054" y="2375"/>
                  </a:lnTo>
                  <a:cubicBezTo>
                    <a:pt x="6054" y="2375"/>
                    <a:pt x="5860" y="0"/>
                    <a:pt x="4695" y="0"/>
                  </a:cubicBezTo>
                  <a:cubicBezTo>
                    <a:pt x="4695" y="0"/>
                    <a:pt x="3040" y="369"/>
                    <a:pt x="3040" y="3219"/>
                  </a:cubicBezTo>
                  <a:cubicBezTo>
                    <a:pt x="3040" y="3219"/>
                    <a:pt x="1921" y="3483"/>
                    <a:pt x="1921" y="5224"/>
                  </a:cubicBezTo>
                  <a:lnTo>
                    <a:pt x="711" y="5488"/>
                  </a:lnTo>
                  <a:cubicBezTo>
                    <a:pt x="711" y="5488"/>
                    <a:pt x="-784" y="7256"/>
                    <a:pt x="563" y="10000"/>
                  </a:cubicBezTo>
                  <a:close/>
                </a:path>
              </a:pathLst>
            </a:custGeom>
            <a:solidFill>
              <a:srgbClr val="7A61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3" name="矩形 72"/>
          <p:cNvSpPr/>
          <p:nvPr/>
        </p:nvSpPr>
        <p:spPr>
          <a:xfrm>
            <a:off x="2075057" y="946895"/>
            <a:ext cx="80329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每一次获得的荣耀，都付出了巨大努力</a:t>
            </a:r>
            <a:endParaRPr lang="zh-CN" altLang="en-US" sz="36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5" name="图片 7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633" y="3550417"/>
            <a:ext cx="2494978" cy="2211602"/>
          </a:xfrm>
          <a:prstGeom prst="rect">
            <a:avLst/>
          </a:prstGeom>
        </p:spPr>
      </p:pic>
      <p:sp>
        <p:nvSpPr>
          <p:cNvPr id="80" name="文本框 79"/>
          <p:cNvSpPr txBox="1"/>
          <p:nvPr/>
        </p:nvSpPr>
        <p:spPr>
          <a:xfrm>
            <a:off x="6282622" y="2716041"/>
            <a:ext cx="10763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项目预算估值：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6246577" y="2917503"/>
            <a:ext cx="20192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2134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8124786" y="2673616"/>
            <a:ext cx="10763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项目预算估值：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8088741" y="2875078"/>
            <a:ext cx="20192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614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6282622" y="3717858"/>
            <a:ext cx="10763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项目预算估值：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6246577" y="3919320"/>
            <a:ext cx="20192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8124786" y="3675433"/>
            <a:ext cx="10763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项目预算估值：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8088741" y="3876895"/>
            <a:ext cx="20192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62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1" name="组合 150"/>
          <p:cNvGrpSpPr/>
          <p:nvPr/>
        </p:nvGrpSpPr>
        <p:grpSpPr>
          <a:xfrm>
            <a:off x="6043551" y="4541207"/>
            <a:ext cx="3388104" cy="1036259"/>
            <a:chOff x="6043551" y="4541207"/>
            <a:chExt cx="3388104" cy="1036259"/>
          </a:xfrm>
        </p:grpSpPr>
        <p:grpSp>
          <p:nvGrpSpPr>
            <p:cNvPr id="100" name="组合 99"/>
            <p:cNvGrpSpPr/>
            <p:nvPr/>
          </p:nvGrpSpPr>
          <p:grpSpPr>
            <a:xfrm>
              <a:off x="7394389" y="4541207"/>
              <a:ext cx="694352" cy="1036259"/>
              <a:chOff x="7394389" y="4541207"/>
              <a:chExt cx="694352" cy="1036259"/>
            </a:xfrm>
          </p:grpSpPr>
          <p:sp>
            <p:nvSpPr>
              <p:cNvPr id="91" name="任意多边形 90"/>
              <p:cNvSpPr/>
              <p:nvPr/>
            </p:nvSpPr>
            <p:spPr>
              <a:xfrm>
                <a:off x="7394389" y="4541207"/>
                <a:ext cx="694352" cy="882412"/>
              </a:xfrm>
              <a:custGeom>
                <a:avLst/>
                <a:gdLst>
                  <a:gd name="connsiteX0" fmla="*/ 347176 w 694352"/>
                  <a:gd name="connsiteY0" fmla="*/ 82281 h 882412"/>
                  <a:gd name="connsiteX1" fmla="*/ 82281 w 694352"/>
                  <a:gd name="connsiteY1" fmla="*/ 347176 h 882412"/>
                  <a:gd name="connsiteX2" fmla="*/ 347176 w 694352"/>
                  <a:gd name="connsiteY2" fmla="*/ 612071 h 882412"/>
                  <a:gd name="connsiteX3" fmla="*/ 612071 w 694352"/>
                  <a:gd name="connsiteY3" fmla="*/ 347176 h 882412"/>
                  <a:gd name="connsiteX4" fmla="*/ 347176 w 694352"/>
                  <a:gd name="connsiteY4" fmla="*/ 82281 h 882412"/>
                  <a:gd name="connsiteX5" fmla="*/ 347176 w 694352"/>
                  <a:gd name="connsiteY5" fmla="*/ 0 h 882412"/>
                  <a:gd name="connsiteX6" fmla="*/ 694352 w 694352"/>
                  <a:gd name="connsiteY6" fmla="*/ 347176 h 882412"/>
                  <a:gd name="connsiteX7" fmla="*/ 417144 w 694352"/>
                  <a:gd name="connsiteY7" fmla="*/ 687298 h 882412"/>
                  <a:gd name="connsiteX8" fmla="*/ 376883 w 694352"/>
                  <a:gd name="connsiteY8" fmla="*/ 691357 h 882412"/>
                  <a:gd name="connsiteX9" fmla="*/ 376883 w 694352"/>
                  <a:gd name="connsiteY9" fmla="*/ 713463 h 882412"/>
                  <a:gd name="connsiteX10" fmla="*/ 477350 w 694352"/>
                  <a:gd name="connsiteY10" fmla="*/ 713463 h 882412"/>
                  <a:gd name="connsiteX11" fmla="*/ 477350 w 694352"/>
                  <a:gd name="connsiteY11" fmla="*/ 795089 h 882412"/>
                  <a:gd name="connsiteX12" fmla="*/ 376883 w 694352"/>
                  <a:gd name="connsiteY12" fmla="*/ 795089 h 882412"/>
                  <a:gd name="connsiteX13" fmla="*/ 376883 w 694352"/>
                  <a:gd name="connsiteY13" fmla="*/ 882412 h 882412"/>
                  <a:gd name="connsiteX14" fmla="*/ 317467 w 694352"/>
                  <a:gd name="connsiteY14" fmla="*/ 882412 h 882412"/>
                  <a:gd name="connsiteX15" fmla="*/ 317467 w 694352"/>
                  <a:gd name="connsiteY15" fmla="*/ 795089 h 882412"/>
                  <a:gd name="connsiteX16" fmla="*/ 217000 w 694352"/>
                  <a:gd name="connsiteY16" fmla="*/ 795089 h 882412"/>
                  <a:gd name="connsiteX17" fmla="*/ 217000 w 694352"/>
                  <a:gd name="connsiteY17" fmla="*/ 713463 h 882412"/>
                  <a:gd name="connsiteX18" fmla="*/ 317467 w 694352"/>
                  <a:gd name="connsiteY18" fmla="*/ 713463 h 882412"/>
                  <a:gd name="connsiteX19" fmla="*/ 317467 w 694352"/>
                  <a:gd name="connsiteY19" fmla="*/ 691357 h 882412"/>
                  <a:gd name="connsiteX20" fmla="*/ 277208 w 694352"/>
                  <a:gd name="connsiteY20" fmla="*/ 687298 h 882412"/>
                  <a:gd name="connsiteX21" fmla="*/ 0 w 694352"/>
                  <a:gd name="connsiteY21" fmla="*/ 347176 h 882412"/>
                  <a:gd name="connsiteX22" fmla="*/ 347176 w 694352"/>
                  <a:gd name="connsiteY22" fmla="*/ 0 h 882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694352" h="882412">
                    <a:moveTo>
                      <a:pt x="347176" y="82281"/>
                    </a:moveTo>
                    <a:cubicBezTo>
                      <a:pt x="200879" y="82281"/>
                      <a:pt x="82281" y="200879"/>
                      <a:pt x="82281" y="347176"/>
                    </a:cubicBezTo>
                    <a:cubicBezTo>
                      <a:pt x="82281" y="493473"/>
                      <a:pt x="200879" y="612071"/>
                      <a:pt x="347176" y="612071"/>
                    </a:cubicBezTo>
                    <a:cubicBezTo>
                      <a:pt x="493473" y="612071"/>
                      <a:pt x="612071" y="493473"/>
                      <a:pt x="612071" y="347176"/>
                    </a:cubicBezTo>
                    <a:cubicBezTo>
                      <a:pt x="612071" y="200879"/>
                      <a:pt x="493473" y="82281"/>
                      <a:pt x="347176" y="82281"/>
                    </a:cubicBezTo>
                    <a:close/>
                    <a:moveTo>
                      <a:pt x="347176" y="0"/>
                    </a:moveTo>
                    <a:cubicBezTo>
                      <a:pt x="538916" y="0"/>
                      <a:pt x="694352" y="155436"/>
                      <a:pt x="694352" y="347176"/>
                    </a:cubicBezTo>
                    <a:cubicBezTo>
                      <a:pt x="694352" y="514948"/>
                      <a:pt x="575347" y="654925"/>
                      <a:pt x="417144" y="687298"/>
                    </a:cubicBezTo>
                    <a:lnTo>
                      <a:pt x="376883" y="691357"/>
                    </a:lnTo>
                    <a:lnTo>
                      <a:pt x="376883" y="713463"/>
                    </a:lnTo>
                    <a:lnTo>
                      <a:pt x="477350" y="713463"/>
                    </a:lnTo>
                    <a:lnTo>
                      <a:pt x="477350" y="795089"/>
                    </a:lnTo>
                    <a:lnTo>
                      <a:pt x="376883" y="795089"/>
                    </a:lnTo>
                    <a:lnTo>
                      <a:pt x="376883" y="882412"/>
                    </a:lnTo>
                    <a:lnTo>
                      <a:pt x="317467" y="882412"/>
                    </a:lnTo>
                    <a:lnTo>
                      <a:pt x="317467" y="795089"/>
                    </a:lnTo>
                    <a:lnTo>
                      <a:pt x="217000" y="795089"/>
                    </a:lnTo>
                    <a:lnTo>
                      <a:pt x="217000" y="713463"/>
                    </a:lnTo>
                    <a:lnTo>
                      <a:pt x="317467" y="713463"/>
                    </a:lnTo>
                    <a:lnTo>
                      <a:pt x="317467" y="691357"/>
                    </a:lnTo>
                    <a:lnTo>
                      <a:pt x="277208" y="687298"/>
                    </a:lnTo>
                    <a:cubicBezTo>
                      <a:pt x="119005" y="654925"/>
                      <a:pt x="0" y="514948"/>
                      <a:pt x="0" y="347176"/>
                    </a:cubicBezTo>
                    <a:cubicBezTo>
                      <a:pt x="0" y="155436"/>
                      <a:pt x="155436" y="0"/>
                      <a:pt x="347176" y="0"/>
                    </a:cubicBezTo>
                    <a:close/>
                  </a:path>
                </a:pathLst>
              </a:custGeom>
              <a:solidFill>
                <a:srgbClr val="FEE00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9" name="组合 98"/>
              <p:cNvGrpSpPr/>
              <p:nvPr/>
            </p:nvGrpSpPr>
            <p:grpSpPr>
              <a:xfrm>
                <a:off x="7606958" y="5423798"/>
                <a:ext cx="269213" cy="153668"/>
                <a:chOff x="8072614" y="5423619"/>
                <a:chExt cx="269213" cy="153668"/>
              </a:xfrm>
            </p:grpSpPr>
            <p:grpSp>
              <p:nvGrpSpPr>
                <p:cNvPr id="98" name="组合 97"/>
                <p:cNvGrpSpPr/>
                <p:nvPr/>
              </p:nvGrpSpPr>
              <p:grpSpPr>
                <a:xfrm>
                  <a:off x="8092739" y="5471819"/>
                  <a:ext cx="213061" cy="105468"/>
                  <a:chOff x="8092739" y="5471819"/>
                  <a:chExt cx="213061" cy="105468"/>
                </a:xfrm>
              </p:grpSpPr>
              <p:sp>
                <p:nvSpPr>
                  <p:cNvPr id="93" name="矩形 92"/>
                  <p:cNvSpPr/>
                  <p:nvPr/>
                </p:nvSpPr>
                <p:spPr>
                  <a:xfrm>
                    <a:off x="8095884" y="5472119"/>
                    <a:ext cx="209916" cy="105168"/>
                  </a:xfrm>
                  <a:custGeom>
                    <a:avLst/>
                    <a:gdLst>
                      <a:gd name="connsiteX0" fmla="*/ 0 w 209916"/>
                      <a:gd name="connsiteY0" fmla="*/ 0 h 119456"/>
                      <a:gd name="connsiteX1" fmla="*/ 209916 w 209916"/>
                      <a:gd name="connsiteY1" fmla="*/ 0 h 119456"/>
                      <a:gd name="connsiteX2" fmla="*/ 209916 w 209916"/>
                      <a:gd name="connsiteY2" fmla="*/ 119456 h 119456"/>
                      <a:gd name="connsiteX3" fmla="*/ 0 w 209916"/>
                      <a:gd name="connsiteY3" fmla="*/ 119456 h 119456"/>
                      <a:gd name="connsiteX4" fmla="*/ 0 w 209916"/>
                      <a:gd name="connsiteY4" fmla="*/ 0 h 119456"/>
                      <a:gd name="connsiteX0" fmla="*/ 0 w 209916"/>
                      <a:gd name="connsiteY0" fmla="*/ 0 h 119456"/>
                      <a:gd name="connsiteX1" fmla="*/ 209916 w 209916"/>
                      <a:gd name="connsiteY1" fmla="*/ 0 h 119456"/>
                      <a:gd name="connsiteX2" fmla="*/ 159910 w 209916"/>
                      <a:gd name="connsiteY2" fmla="*/ 114694 h 119456"/>
                      <a:gd name="connsiteX3" fmla="*/ 0 w 209916"/>
                      <a:gd name="connsiteY3" fmla="*/ 119456 h 119456"/>
                      <a:gd name="connsiteX4" fmla="*/ 0 w 209916"/>
                      <a:gd name="connsiteY4" fmla="*/ 0 h 119456"/>
                      <a:gd name="connsiteX0" fmla="*/ 0 w 209916"/>
                      <a:gd name="connsiteY0" fmla="*/ 0 h 119456"/>
                      <a:gd name="connsiteX1" fmla="*/ 209916 w 209916"/>
                      <a:gd name="connsiteY1" fmla="*/ 0 h 119456"/>
                      <a:gd name="connsiteX2" fmla="*/ 195629 w 209916"/>
                      <a:gd name="connsiteY2" fmla="*/ 117075 h 119456"/>
                      <a:gd name="connsiteX3" fmla="*/ 0 w 209916"/>
                      <a:gd name="connsiteY3" fmla="*/ 119456 h 119456"/>
                      <a:gd name="connsiteX4" fmla="*/ 0 w 209916"/>
                      <a:gd name="connsiteY4" fmla="*/ 0 h 119456"/>
                      <a:gd name="connsiteX0" fmla="*/ 0 w 209916"/>
                      <a:gd name="connsiteY0" fmla="*/ 0 h 117075"/>
                      <a:gd name="connsiteX1" fmla="*/ 209916 w 209916"/>
                      <a:gd name="connsiteY1" fmla="*/ 0 h 117075"/>
                      <a:gd name="connsiteX2" fmla="*/ 195629 w 209916"/>
                      <a:gd name="connsiteY2" fmla="*/ 117075 h 117075"/>
                      <a:gd name="connsiteX3" fmla="*/ 71438 w 209916"/>
                      <a:gd name="connsiteY3" fmla="*/ 105168 h 117075"/>
                      <a:gd name="connsiteX4" fmla="*/ 0 w 209916"/>
                      <a:gd name="connsiteY4" fmla="*/ 0 h 117075"/>
                      <a:gd name="connsiteX0" fmla="*/ 0 w 209916"/>
                      <a:gd name="connsiteY0" fmla="*/ 0 h 117075"/>
                      <a:gd name="connsiteX1" fmla="*/ 209916 w 209916"/>
                      <a:gd name="connsiteY1" fmla="*/ 0 h 117075"/>
                      <a:gd name="connsiteX2" fmla="*/ 195629 w 209916"/>
                      <a:gd name="connsiteY2" fmla="*/ 117075 h 117075"/>
                      <a:gd name="connsiteX3" fmla="*/ 23813 w 209916"/>
                      <a:gd name="connsiteY3" fmla="*/ 105168 h 117075"/>
                      <a:gd name="connsiteX4" fmla="*/ 0 w 209916"/>
                      <a:gd name="connsiteY4" fmla="*/ 0 h 117075"/>
                      <a:gd name="connsiteX0" fmla="*/ 0 w 209916"/>
                      <a:gd name="connsiteY0" fmla="*/ 0 h 105168"/>
                      <a:gd name="connsiteX1" fmla="*/ 209916 w 209916"/>
                      <a:gd name="connsiteY1" fmla="*/ 0 h 105168"/>
                      <a:gd name="connsiteX2" fmla="*/ 195629 w 209916"/>
                      <a:gd name="connsiteY2" fmla="*/ 105168 h 105168"/>
                      <a:gd name="connsiteX3" fmla="*/ 23813 w 209916"/>
                      <a:gd name="connsiteY3" fmla="*/ 105168 h 105168"/>
                      <a:gd name="connsiteX4" fmla="*/ 0 w 209916"/>
                      <a:gd name="connsiteY4" fmla="*/ 0 h 1051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9916" h="105168">
                        <a:moveTo>
                          <a:pt x="0" y="0"/>
                        </a:moveTo>
                        <a:lnTo>
                          <a:pt x="209916" y="0"/>
                        </a:lnTo>
                        <a:lnTo>
                          <a:pt x="195629" y="105168"/>
                        </a:lnTo>
                        <a:lnTo>
                          <a:pt x="23813" y="10516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CD883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7" name="任意多边形 96"/>
                  <p:cNvSpPr/>
                  <p:nvPr/>
                </p:nvSpPr>
                <p:spPr>
                  <a:xfrm>
                    <a:off x="8092739" y="5471819"/>
                    <a:ext cx="48757" cy="105168"/>
                  </a:xfrm>
                  <a:custGeom>
                    <a:avLst/>
                    <a:gdLst>
                      <a:gd name="connsiteX0" fmla="*/ 0 w 48757"/>
                      <a:gd name="connsiteY0" fmla="*/ 0 h 105168"/>
                      <a:gd name="connsiteX1" fmla="*/ 48757 w 48757"/>
                      <a:gd name="connsiteY1" fmla="*/ 0 h 105168"/>
                      <a:gd name="connsiteX2" fmla="*/ 48757 w 48757"/>
                      <a:gd name="connsiteY2" fmla="*/ 105168 h 105168"/>
                      <a:gd name="connsiteX3" fmla="*/ 23813 w 48757"/>
                      <a:gd name="connsiteY3" fmla="*/ 105168 h 1051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8757" h="105168">
                        <a:moveTo>
                          <a:pt x="0" y="0"/>
                        </a:moveTo>
                        <a:lnTo>
                          <a:pt x="48757" y="0"/>
                        </a:lnTo>
                        <a:lnTo>
                          <a:pt x="48757" y="105168"/>
                        </a:lnTo>
                        <a:lnTo>
                          <a:pt x="23813" y="105168"/>
                        </a:lnTo>
                        <a:close/>
                      </a:path>
                    </a:pathLst>
                  </a:custGeom>
                  <a:solidFill>
                    <a:srgbClr val="AE6F2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92" name="圆角矩形 91"/>
                <p:cNvSpPr/>
                <p:nvPr/>
              </p:nvSpPr>
              <p:spPr>
                <a:xfrm>
                  <a:off x="8072614" y="5423619"/>
                  <a:ext cx="269213" cy="4571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D58D3F"/>
                </a:solidFill>
                <a:ln>
                  <a:noFill/>
                </a:ln>
                <a:effectLst>
                  <a:outerShdw dist="12700" dir="5400000" algn="t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02" name="任意多边形 101"/>
            <p:cNvSpPr/>
            <p:nvPr/>
          </p:nvSpPr>
          <p:spPr>
            <a:xfrm>
              <a:off x="8106763" y="5167263"/>
              <a:ext cx="209941" cy="258690"/>
            </a:xfrm>
            <a:custGeom>
              <a:avLst/>
              <a:gdLst>
                <a:gd name="connsiteX0" fmla="*/ 347176 w 694352"/>
                <a:gd name="connsiteY0" fmla="*/ 82281 h 882412"/>
                <a:gd name="connsiteX1" fmla="*/ 82281 w 694352"/>
                <a:gd name="connsiteY1" fmla="*/ 347176 h 882412"/>
                <a:gd name="connsiteX2" fmla="*/ 347176 w 694352"/>
                <a:gd name="connsiteY2" fmla="*/ 612071 h 882412"/>
                <a:gd name="connsiteX3" fmla="*/ 612071 w 694352"/>
                <a:gd name="connsiteY3" fmla="*/ 347176 h 882412"/>
                <a:gd name="connsiteX4" fmla="*/ 347176 w 694352"/>
                <a:gd name="connsiteY4" fmla="*/ 82281 h 882412"/>
                <a:gd name="connsiteX5" fmla="*/ 347176 w 694352"/>
                <a:gd name="connsiteY5" fmla="*/ 0 h 882412"/>
                <a:gd name="connsiteX6" fmla="*/ 694352 w 694352"/>
                <a:gd name="connsiteY6" fmla="*/ 347176 h 882412"/>
                <a:gd name="connsiteX7" fmla="*/ 417144 w 694352"/>
                <a:gd name="connsiteY7" fmla="*/ 687298 h 882412"/>
                <a:gd name="connsiteX8" fmla="*/ 376883 w 694352"/>
                <a:gd name="connsiteY8" fmla="*/ 691357 h 882412"/>
                <a:gd name="connsiteX9" fmla="*/ 376883 w 694352"/>
                <a:gd name="connsiteY9" fmla="*/ 713463 h 882412"/>
                <a:gd name="connsiteX10" fmla="*/ 477350 w 694352"/>
                <a:gd name="connsiteY10" fmla="*/ 713463 h 882412"/>
                <a:gd name="connsiteX11" fmla="*/ 477350 w 694352"/>
                <a:gd name="connsiteY11" fmla="*/ 795089 h 882412"/>
                <a:gd name="connsiteX12" fmla="*/ 376883 w 694352"/>
                <a:gd name="connsiteY12" fmla="*/ 795089 h 882412"/>
                <a:gd name="connsiteX13" fmla="*/ 376883 w 694352"/>
                <a:gd name="connsiteY13" fmla="*/ 882412 h 882412"/>
                <a:gd name="connsiteX14" fmla="*/ 317467 w 694352"/>
                <a:gd name="connsiteY14" fmla="*/ 882412 h 882412"/>
                <a:gd name="connsiteX15" fmla="*/ 317467 w 694352"/>
                <a:gd name="connsiteY15" fmla="*/ 795089 h 882412"/>
                <a:gd name="connsiteX16" fmla="*/ 217000 w 694352"/>
                <a:gd name="connsiteY16" fmla="*/ 795089 h 882412"/>
                <a:gd name="connsiteX17" fmla="*/ 217000 w 694352"/>
                <a:gd name="connsiteY17" fmla="*/ 713463 h 882412"/>
                <a:gd name="connsiteX18" fmla="*/ 317467 w 694352"/>
                <a:gd name="connsiteY18" fmla="*/ 713463 h 882412"/>
                <a:gd name="connsiteX19" fmla="*/ 317467 w 694352"/>
                <a:gd name="connsiteY19" fmla="*/ 691357 h 882412"/>
                <a:gd name="connsiteX20" fmla="*/ 277208 w 694352"/>
                <a:gd name="connsiteY20" fmla="*/ 687298 h 882412"/>
                <a:gd name="connsiteX21" fmla="*/ 0 w 694352"/>
                <a:gd name="connsiteY21" fmla="*/ 347176 h 882412"/>
                <a:gd name="connsiteX22" fmla="*/ 347176 w 694352"/>
                <a:gd name="connsiteY22" fmla="*/ 0 h 882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94352" h="882412">
                  <a:moveTo>
                    <a:pt x="347176" y="82281"/>
                  </a:moveTo>
                  <a:cubicBezTo>
                    <a:pt x="200879" y="82281"/>
                    <a:pt x="82281" y="200879"/>
                    <a:pt x="82281" y="347176"/>
                  </a:cubicBezTo>
                  <a:cubicBezTo>
                    <a:pt x="82281" y="493473"/>
                    <a:pt x="200879" y="612071"/>
                    <a:pt x="347176" y="612071"/>
                  </a:cubicBezTo>
                  <a:cubicBezTo>
                    <a:pt x="493473" y="612071"/>
                    <a:pt x="612071" y="493473"/>
                    <a:pt x="612071" y="347176"/>
                  </a:cubicBezTo>
                  <a:cubicBezTo>
                    <a:pt x="612071" y="200879"/>
                    <a:pt x="493473" y="82281"/>
                    <a:pt x="347176" y="82281"/>
                  </a:cubicBezTo>
                  <a:close/>
                  <a:moveTo>
                    <a:pt x="347176" y="0"/>
                  </a:moveTo>
                  <a:cubicBezTo>
                    <a:pt x="538916" y="0"/>
                    <a:pt x="694352" y="155436"/>
                    <a:pt x="694352" y="347176"/>
                  </a:cubicBezTo>
                  <a:cubicBezTo>
                    <a:pt x="694352" y="514948"/>
                    <a:pt x="575347" y="654925"/>
                    <a:pt x="417144" y="687298"/>
                  </a:cubicBezTo>
                  <a:lnTo>
                    <a:pt x="376883" y="691357"/>
                  </a:lnTo>
                  <a:lnTo>
                    <a:pt x="376883" y="713463"/>
                  </a:lnTo>
                  <a:lnTo>
                    <a:pt x="477350" y="713463"/>
                  </a:lnTo>
                  <a:lnTo>
                    <a:pt x="477350" y="795089"/>
                  </a:lnTo>
                  <a:lnTo>
                    <a:pt x="376883" y="795089"/>
                  </a:lnTo>
                  <a:lnTo>
                    <a:pt x="376883" y="882412"/>
                  </a:lnTo>
                  <a:lnTo>
                    <a:pt x="317467" y="882412"/>
                  </a:lnTo>
                  <a:lnTo>
                    <a:pt x="317467" y="795089"/>
                  </a:lnTo>
                  <a:lnTo>
                    <a:pt x="217000" y="795089"/>
                  </a:lnTo>
                  <a:lnTo>
                    <a:pt x="217000" y="713463"/>
                  </a:lnTo>
                  <a:lnTo>
                    <a:pt x="317467" y="713463"/>
                  </a:lnTo>
                  <a:lnTo>
                    <a:pt x="317467" y="691357"/>
                  </a:lnTo>
                  <a:lnTo>
                    <a:pt x="277208" y="687298"/>
                  </a:lnTo>
                  <a:cubicBezTo>
                    <a:pt x="119005" y="654925"/>
                    <a:pt x="0" y="514948"/>
                    <a:pt x="0" y="347176"/>
                  </a:cubicBezTo>
                  <a:cubicBezTo>
                    <a:pt x="0" y="155436"/>
                    <a:pt x="155436" y="0"/>
                    <a:pt x="347176" y="0"/>
                  </a:cubicBezTo>
                  <a:close/>
                </a:path>
              </a:pathLst>
            </a:custGeom>
            <a:solidFill>
              <a:srgbClr val="FEE0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3" name="组合 102"/>
            <p:cNvGrpSpPr/>
            <p:nvPr/>
          </p:nvGrpSpPr>
          <p:grpSpPr>
            <a:xfrm>
              <a:off x="8065514" y="5423628"/>
              <a:ext cx="269213" cy="153668"/>
              <a:chOff x="8072614" y="5423619"/>
              <a:chExt cx="269213" cy="153668"/>
            </a:xfrm>
          </p:grpSpPr>
          <p:grpSp>
            <p:nvGrpSpPr>
              <p:cNvPr id="104" name="组合 103"/>
              <p:cNvGrpSpPr/>
              <p:nvPr/>
            </p:nvGrpSpPr>
            <p:grpSpPr>
              <a:xfrm>
                <a:off x="8092739" y="5471819"/>
                <a:ext cx="213061" cy="105468"/>
                <a:chOff x="8092739" y="5471819"/>
                <a:chExt cx="213061" cy="105468"/>
              </a:xfrm>
            </p:grpSpPr>
            <p:sp>
              <p:nvSpPr>
                <p:cNvPr id="106" name="矩形 92"/>
                <p:cNvSpPr/>
                <p:nvPr/>
              </p:nvSpPr>
              <p:spPr>
                <a:xfrm>
                  <a:off x="8095884" y="5472119"/>
                  <a:ext cx="209916" cy="105168"/>
                </a:xfrm>
                <a:custGeom>
                  <a:avLst/>
                  <a:gdLst>
                    <a:gd name="connsiteX0" fmla="*/ 0 w 209916"/>
                    <a:gd name="connsiteY0" fmla="*/ 0 h 119456"/>
                    <a:gd name="connsiteX1" fmla="*/ 209916 w 209916"/>
                    <a:gd name="connsiteY1" fmla="*/ 0 h 119456"/>
                    <a:gd name="connsiteX2" fmla="*/ 209916 w 209916"/>
                    <a:gd name="connsiteY2" fmla="*/ 119456 h 119456"/>
                    <a:gd name="connsiteX3" fmla="*/ 0 w 209916"/>
                    <a:gd name="connsiteY3" fmla="*/ 119456 h 119456"/>
                    <a:gd name="connsiteX4" fmla="*/ 0 w 209916"/>
                    <a:gd name="connsiteY4" fmla="*/ 0 h 119456"/>
                    <a:gd name="connsiteX0" fmla="*/ 0 w 209916"/>
                    <a:gd name="connsiteY0" fmla="*/ 0 h 119456"/>
                    <a:gd name="connsiteX1" fmla="*/ 209916 w 209916"/>
                    <a:gd name="connsiteY1" fmla="*/ 0 h 119456"/>
                    <a:gd name="connsiteX2" fmla="*/ 159910 w 209916"/>
                    <a:gd name="connsiteY2" fmla="*/ 114694 h 119456"/>
                    <a:gd name="connsiteX3" fmla="*/ 0 w 209916"/>
                    <a:gd name="connsiteY3" fmla="*/ 119456 h 119456"/>
                    <a:gd name="connsiteX4" fmla="*/ 0 w 209916"/>
                    <a:gd name="connsiteY4" fmla="*/ 0 h 119456"/>
                    <a:gd name="connsiteX0" fmla="*/ 0 w 209916"/>
                    <a:gd name="connsiteY0" fmla="*/ 0 h 119456"/>
                    <a:gd name="connsiteX1" fmla="*/ 209916 w 209916"/>
                    <a:gd name="connsiteY1" fmla="*/ 0 h 119456"/>
                    <a:gd name="connsiteX2" fmla="*/ 195629 w 209916"/>
                    <a:gd name="connsiteY2" fmla="*/ 117075 h 119456"/>
                    <a:gd name="connsiteX3" fmla="*/ 0 w 209916"/>
                    <a:gd name="connsiteY3" fmla="*/ 119456 h 119456"/>
                    <a:gd name="connsiteX4" fmla="*/ 0 w 209916"/>
                    <a:gd name="connsiteY4" fmla="*/ 0 h 119456"/>
                    <a:gd name="connsiteX0" fmla="*/ 0 w 209916"/>
                    <a:gd name="connsiteY0" fmla="*/ 0 h 117075"/>
                    <a:gd name="connsiteX1" fmla="*/ 209916 w 209916"/>
                    <a:gd name="connsiteY1" fmla="*/ 0 h 117075"/>
                    <a:gd name="connsiteX2" fmla="*/ 195629 w 209916"/>
                    <a:gd name="connsiteY2" fmla="*/ 117075 h 117075"/>
                    <a:gd name="connsiteX3" fmla="*/ 71438 w 209916"/>
                    <a:gd name="connsiteY3" fmla="*/ 105168 h 117075"/>
                    <a:gd name="connsiteX4" fmla="*/ 0 w 209916"/>
                    <a:gd name="connsiteY4" fmla="*/ 0 h 117075"/>
                    <a:gd name="connsiteX0" fmla="*/ 0 w 209916"/>
                    <a:gd name="connsiteY0" fmla="*/ 0 h 117075"/>
                    <a:gd name="connsiteX1" fmla="*/ 209916 w 209916"/>
                    <a:gd name="connsiteY1" fmla="*/ 0 h 117075"/>
                    <a:gd name="connsiteX2" fmla="*/ 195629 w 209916"/>
                    <a:gd name="connsiteY2" fmla="*/ 117075 h 117075"/>
                    <a:gd name="connsiteX3" fmla="*/ 23813 w 209916"/>
                    <a:gd name="connsiteY3" fmla="*/ 105168 h 117075"/>
                    <a:gd name="connsiteX4" fmla="*/ 0 w 209916"/>
                    <a:gd name="connsiteY4" fmla="*/ 0 h 117075"/>
                    <a:gd name="connsiteX0" fmla="*/ 0 w 209916"/>
                    <a:gd name="connsiteY0" fmla="*/ 0 h 105168"/>
                    <a:gd name="connsiteX1" fmla="*/ 209916 w 209916"/>
                    <a:gd name="connsiteY1" fmla="*/ 0 h 105168"/>
                    <a:gd name="connsiteX2" fmla="*/ 195629 w 209916"/>
                    <a:gd name="connsiteY2" fmla="*/ 105168 h 105168"/>
                    <a:gd name="connsiteX3" fmla="*/ 23813 w 209916"/>
                    <a:gd name="connsiteY3" fmla="*/ 105168 h 105168"/>
                    <a:gd name="connsiteX4" fmla="*/ 0 w 209916"/>
                    <a:gd name="connsiteY4" fmla="*/ 0 h 105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9916" h="105168">
                      <a:moveTo>
                        <a:pt x="0" y="0"/>
                      </a:moveTo>
                      <a:lnTo>
                        <a:pt x="209916" y="0"/>
                      </a:lnTo>
                      <a:lnTo>
                        <a:pt x="195629" y="105168"/>
                      </a:lnTo>
                      <a:lnTo>
                        <a:pt x="23813" y="10516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D883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7" name="任意多边形 106"/>
                <p:cNvSpPr/>
                <p:nvPr/>
              </p:nvSpPr>
              <p:spPr>
                <a:xfrm>
                  <a:off x="8092739" y="5471819"/>
                  <a:ext cx="48757" cy="105168"/>
                </a:xfrm>
                <a:custGeom>
                  <a:avLst/>
                  <a:gdLst>
                    <a:gd name="connsiteX0" fmla="*/ 0 w 48757"/>
                    <a:gd name="connsiteY0" fmla="*/ 0 h 105168"/>
                    <a:gd name="connsiteX1" fmla="*/ 48757 w 48757"/>
                    <a:gd name="connsiteY1" fmla="*/ 0 h 105168"/>
                    <a:gd name="connsiteX2" fmla="*/ 48757 w 48757"/>
                    <a:gd name="connsiteY2" fmla="*/ 105168 h 105168"/>
                    <a:gd name="connsiteX3" fmla="*/ 23813 w 48757"/>
                    <a:gd name="connsiteY3" fmla="*/ 105168 h 105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757" h="105168">
                      <a:moveTo>
                        <a:pt x="0" y="0"/>
                      </a:moveTo>
                      <a:lnTo>
                        <a:pt x="48757" y="0"/>
                      </a:lnTo>
                      <a:lnTo>
                        <a:pt x="48757" y="105168"/>
                      </a:lnTo>
                      <a:lnTo>
                        <a:pt x="23813" y="105168"/>
                      </a:lnTo>
                      <a:close/>
                    </a:path>
                  </a:pathLst>
                </a:custGeom>
                <a:solidFill>
                  <a:srgbClr val="AE6F2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05" name="圆角矩形 104"/>
              <p:cNvSpPr/>
              <p:nvPr/>
            </p:nvSpPr>
            <p:spPr>
              <a:xfrm>
                <a:off x="8072614" y="5423619"/>
                <a:ext cx="269213" cy="45719"/>
              </a:xfrm>
              <a:prstGeom prst="roundRect">
                <a:avLst>
                  <a:gd name="adj" fmla="val 50000"/>
                </a:avLst>
              </a:prstGeom>
              <a:solidFill>
                <a:srgbClr val="D58D3F"/>
              </a:solidFill>
              <a:ln>
                <a:noFill/>
              </a:ln>
              <a:effectLst>
                <a:outerShdw dist="12700" dir="5400000" algn="t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8" name="组合 107"/>
            <p:cNvGrpSpPr/>
            <p:nvPr/>
          </p:nvGrpSpPr>
          <p:grpSpPr>
            <a:xfrm>
              <a:off x="8441752" y="5423628"/>
              <a:ext cx="269213" cy="153668"/>
              <a:chOff x="8072614" y="5423619"/>
              <a:chExt cx="269213" cy="153668"/>
            </a:xfrm>
          </p:grpSpPr>
          <p:grpSp>
            <p:nvGrpSpPr>
              <p:cNvPr id="109" name="组合 108"/>
              <p:cNvGrpSpPr/>
              <p:nvPr/>
            </p:nvGrpSpPr>
            <p:grpSpPr>
              <a:xfrm>
                <a:off x="8092739" y="5471819"/>
                <a:ext cx="213061" cy="105468"/>
                <a:chOff x="8092739" y="5471819"/>
                <a:chExt cx="213061" cy="105468"/>
              </a:xfrm>
            </p:grpSpPr>
            <p:sp>
              <p:nvSpPr>
                <p:cNvPr id="111" name="矩形 92"/>
                <p:cNvSpPr/>
                <p:nvPr/>
              </p:nvSpPr>
              <p:spPr>
                <a:xfrm>
                  <a:off x="8095884" y="5472119"/>
                  <a:ext cx="209916" cy="105168"/>
                </a:xfrm>
                <a:custGeom>
                  <a:avLst/>
                  <a:gdLst>
                    <a:gd name="connsiteX0" fmla="*/ 0 w 209916"/>
                    <a:gd name="connsiteY0" fmla="*/ 0 h 119456"/>
                    <a:gd name="connsiteX1" fmla="*/ 209916 w 209916"/>
                    <a:gd name="connsiteY1" fmla="*/ 0 h 119456"/>
                    <a:gd name="connsiteX2" fmla="*/ 209916 w 209916"/>
                    <a:gd name="connsiteY2" fmla="*/ 119456 h 119456"/>
                    <a:gd name="connsiteX3" fmla="*/ 0 w 209916"/>
                    <a:gd name="connsiteY3" fmla="*/ 119456 h 119456"/>
                    <a:gd name="connsiteX4" fmla="*/ 0 w 209916"/>
                    <a:gd name="connsiteY4" fmla="*/ 0 h 119456"/>
                    <a:gd name="connsiteX0" fmla="*/ 0 w 209916"/>
                    <a:gd name="connsiteY0" fmla="*/ 0 h 119456"/>
                    <a:gd name="connsiteX1" fmla="*/ 209916 w 209916"/>
                    <a:gd name="connsiteY1" fmla="*/ 0 h 119456"/>
                    <a:gd name="connsiteX2" fmla="*/ 159910 w 209916"/>
                    <a:gd name="connsiteY2" fmla="*/ 114694 h 119456"/>
                    <a:gd name="connsiteX3" fmla="*/ 0 w 209916"/>
                    <a:gd name="connsiteY3" fmla="*/ 119456 h 119456"/>
                    <a:gd name="connsiteX4" fmla="*/ 0 w 209916"/>
                    <a:gd name="connsiteY4" fmla="*/ 0 h 119456"/>
                    <a:gd name="connsiteX0" fmla="*/ 0 w 209916"/>
                    <a:gd name="connsiteY0" fmla="*/ 0 h 119456"/>
                    <a:gd name="connsiteX1" fmla="*/ 209916 w 209916"/>
                    <a:gd name="connsiteY1" fmla="*/ 0 h 119456"/>
                    <a:gd name="connsiteX2" fmla="*/ 195629 w 209916"/>
                    <a:gd name="connsiteY2" fmla="*/ 117075 h 119456"/>
                    <a:gd name="connsiteX3" fmla="*/ 0 w 209916"/>
                    <a:gd name="connsiteY3" fmla="*/ 119456 h 119456"/>
                    <a:gd name="connsiteX4" fmla="*/ 0 w 209916"/>
                    <a:gd name="connsiteY4" fmla="*/ 0 h 119456"/>
                    <a:gd name="connsiteX0" fmla="*/ 0 w 209916"/>
                    <a:gd name="connsiteY0" fmla="*/ 0 h 117075"/>
                    <a:gd name="connsiteX1" fmla="*/ 209916 w 209916"/>
                    <a:gd name="connsiteY1" fmla="*/ 0 h 117075"/>
                    <a:gd name="connsiteX2" fmla="*/ 195629 w 209916"/>
                    <a:gd name="connsiteY2" fmla="*/ 117075 h 117075"/>
                    <a:gd name="connsiteX3" fmla="*/ 71438 w 209916"/>
                    <a:gd name="connsiteY3" fmla="*/ 105168 h 117075"/>
                    <a:gd name="connsiteX4" fmla="*/ 0 w 209916"/>
                    <a:gd name="connsiteY4" fmla="*/ 0 h 117075"/>
                    <a:gd name="connsiteX0" fmla="*/ 0 w 209916"/>
                    <a:gd name="connsiteY0" fmla="*/ 0 h 117075"/>
                    <a:gd name="connsiteX1" fmla="*/ 209916 w 209916"/>
                    <a:gd name="connsiteY1" fmla="*/ 0 h 117075"/>
                    <a:gd name="connsiteX2" fmla="*/ 195629 w 209916"/>
                    <a:gd name="connsiteY2" fmla="*/ 117075 h 117075"/>
                    <a:gd name="connsiteX3" fmla="*/ 23813 w 209916"/>
                    <a:gd name="connsiteY3" fmla="*/ 105168 h 117075"/>
                    <a:gd name="connsiteX4" fmla="*/ 0 w 209916"/>
                    <a:gd name="connsiteY4" fmla="*/ 0 h 117075"/>
                    <a:gd name="connsiteX0" fmla="*/ 0 w 209916"/>
                    <a:gd name="connsiteY0" fmla="*/ 0 h 105168"/>
                    <a:gd name="connsiteX1" fmla="*/ 209916 w 209916"/>
                    <a:gd name="connsiteY1" fmla="*/ 0 h 105168"/>
                    <a:gd name="connsiteX2" fmla="*/ 195629 w 209916"/>
                    <a:gd name="connsiteY2" fmla="*/ 105168 h 105168"/>
                    <a:gd name="connsiteX3" fmla="*/ 23813 w 209916"/>
                    <a:gd name="connsiteY3" fmla="*/ 105168 h 105168"/>
                    <a:gd name="connsiteX4" fmla="*/ 0 w 209916"/>
                    <a:gd name="connsiteY4" fmla="*/ 0 h 105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9916" h="105168">
                      <a:moveTo>
                        <a:pt x="0" y="0"/>
                      </a:moveTo>
                      <a:lnTo>
                        <a:pt x="209916" y="0"/>
                      </a:lnTo>
                      <a:lnTo>
                        <a:pt x="195629" y="105168"/>
                      </a:lnTo>
                      <a:lnTo>
                        <a:pt x="23813" y="10516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D883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2" name="任意多边形 111"/>
                <p:cNvSpPr/>
                <p:nvPr/>
              </p:nvSpPr>
              <p:spPr>
                <a:xfrm>
                  <a:off x="8092739" y="5471819"/>
                  <a:ext cx="48757" cy="105168"/>
                </a:xfrm>
                <a:custGeom>
                  <a:avLst/>
                  <a:gdLst>
                    <a:gd name="connsiteX0" fmla="*/ 0 w 48757"/>
                    <a:gd name="connsiteY0" fmla="*/ 0 h 105168"/>
                    <a:gd name="connsiteX1" fmla="*/ 48757 w 48757"/>
                    <a:gd name="connsiteY1" fmla="*/ 0 h 105168"/>
                    <a:gd name="connsiteX2" fmla="*/ 48757 w 48757"/>
                    <a:gd name="connsiteY2" fmla="*/ 105168 h 105168"/>
                    <a:gd name="connsiteX3" fmla="*/ 23813 w 48757"/>
                    <a:gd name="connsiteY3" fmla="*/ 105168 h 105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757" h="105168">
                      <a:moveTo>
                        <a:pt x="0" y="0"/>
                      </a:moveTo>
                      <a:lnTo>
                        <a:pt x="48757" y="0"/>
                      </a:lnTo>
                      <a:lnTo>
                        <a:pt x="48757" y="105168"/>
                      </a:lnTo>
                      <a:lnTo>
                        <a:pt x="23813" y="105168"/>
                      </a:lnTo>
                      <a:close/>
                    </a:path>
                  </a:pathLst>
                </a:custGeom>
                <a:solidFill>
                  <a:srgbClr val="AE6F2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0" name="圆角矩形 109"/>
              <p:cNvSpPr/>
              <p:nvPr/>
            </p:nvSpPr>
            <p:spPr>
              <a:xfrm>
                <a:off x="8072614" y="5423619"/>
                <a:ext cx="269213" cy="45719"/>
              </a:xfrm>
              <a:prstGeom prst="roundRect">
                <a:avLst>
                  <a:gd name="adj" fmla="val 50000"/>
                </a:avLst>
              </a:prstGeom>
              <a:solidFill>
                <a:srgbClr val="D58D3F"/>
              </a:solidFill>
              <a:ln>
                <a:noFill/>
              </a:ln>
              <a:effectLst>
                <a:outerShdw dist="12700" dir="5400000" algn="t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3" name="组合 112"/>
            <p:cNvGrpSpPr/>
            <p:nvPr/>
          </p:nvGrpSpPr>
          <p:grpSpPr>
            <a:xfrm>
              <a:off x="8808465" y="5423628"/>
              <a:ext cx="269213" cy="153668"/>
              <a:chOff x="8072614" y="5423619"/>
              <a:chExt cx="269213" cy="153668"/>
            </a:xfrm>
          </p:grpSpPr>
          <p:grpSp>
            <p:nvGrpSpPr>
              <p:cNvPr id="114" name="组合 113"/>
              <p:cNvGrpSpPr/>
              <p:nvPr/>
            </p:nvGrpSpPr>
            <p:grpSpPr>
              <a:xfrm>
                <a:off x="8092739" y="5471819"/>
                <a:ext cx="213061" cy="105468"/>
                <a:chOff x="8092739" y="5471819"/>
                <a:chExt cx="213061" cy="105468"/>
              </a:xfrm>
            </p:grpSpPr>
            <p:sp>
              <p:nvSpPr>
                <p:cNvPr id="116" name="矩形 92"/>
                <p:cNvSpPr/>
                <p:nvPr/>
              </p:nvSpPr>
              <p:spPr>
                <a:xfrm>
                  <a:off x="8095884" y="5472119"/>
                  <a:ext cx="209916" cy="105168"/>
                </a:xfrm>
                <a:custGeom>
                  <a:avLst/>
                  <a:gdLst>
                    <a:gd name="connsiteX0" fmla="*/ 0 w 209916"/>
                    <a:gd name="connsiteY0" fmla="*/ 0 h 119456"/>
                    <a:gd name="connsiteX1" fmla="*/ 209916 w 209916"/>
                    <a:gd name="connsiteY1" fmla="*/ 0 h 119456"/>
                    <a:gd name="connsiteX2" fmla="*/ 209916 w 209916"/>
                    <a:gd name="connsiteY2" fmla="*/ 119456 h 119456"/>
                    <a:gd name="connsiteX3" fmla="*/ 0 w 209916"/>
                    <a:gd name="connsiteY3" fmla="*/ 119456 h 119456"/>
                    <a:gd name="connsiteX4" fmla="*/ 0 w 209916"/>
                    <a:gd name="connsiteY4" fmla="*/ 0 h 119456"/>
                    <a:gd name="connsiteX0" fmla="*/ 0 w 209916"/>
                    <a:gd name="connsiteY0" fmla="*/ 0 h 119456"/>
                    <a:gd name="connsiteX1" fmla="*/ 209916 w 209916"/>
                    <a:gd name="connsiteY1" fmla="*/ 0 h 119456"/>
                    <a:gd name="connsiteX2" fmla="*/ 159910 w 209916"/>
                    <a:gd name="connsiteY2" fmla="*/ 114694 h 119456"/>
                    <a:gd name="connsiteX3" fmla="*/ 0 w 209916"/>
                    <a:gd name="connsiteY3" fmla="*/ 119456 h 119456"/>
                    <a:gd name="connsiteX4" fmla="*/ 0 w 209916"/>
                    <a:gd name="connsiteY4" fmla="*/ 0 h 119456"/>
                    <a:gd name="connsiteX0" fmla="*/ 0 w 209916"/>
                    <a:gd name="connsiteY0" fmla="*/ 0 h 119456"/>
                    <a:gd name="connsiteX1" fmla="*/ 209916 w 209916"/>
                    <a:gd name="connsiteY1" fmla="*/ 0 h 119456"/>
                    <a:gd name="connsiteX2" fmla="*/ 195629 w 209916"/>
                    <a:gd name="connsiteY2" fmla="*/ 117075 h 119456"/>
                    <a:gd name="connsiteX3" fmla="*/ 0 w 209916"/>
                    <a:gd name="connsiteY3" fmla="*/ 119456 h 119456"/>
                    <a:gd name="connsiteX4" fmla="*/ 0 w 209916"/>
                    <a:gd name="connsiteY4" fmla="*/ 0 h 119456"/>
                    <a:gd name="connsiteX0" fmla="*/ 0 w 209916"/>
                    <a:gd name="connsiteY0" fmla="*/ 0 h 117075"/>
                    <a:gd name="connsiteX1" fmla="*/ 209916 w 209916"/>
                    <a:gd name="connsiteY1" fmla="*/ 0 h 117075"/>
                    <a:gd name="connsiteX2" fmla="*/ 195629 w 209916"/>
                    <a:gd name="connsiteY2" fmla="*/ 117075 h 117075"/>
                    <a:gd name="connsiteX3" fmla="*/ 71438 w 209916"/>
                    <a:gd name="connsiteY3" fmla="*/ 105168 h 117075"/>
                    <a:gd name="connsiteX4" fmla="*/ 0 w 209916"/>
                    <a:gd name="connsiteY4" fmla="*/ 0 h 117075"/>
                    <a:gd name="connsiteX0" fmla="*/ 0 w 209916"/>
                    <a:gd name="connsiteY0" fmla="*/ 0 h 117075"/>
                    <a:gd name="connsiteX1" fmla="*/ 209916 w 209916"/>
                    <a:gd name="connsiteY1" fmla="*/ 0 h 117075"/>
                    <a:gd name="connsiteX2" fmla="*/ 195629 w 209916"/>
                    <a:gd name="connsiteY2" fmla="*/ 117075 h 117075"/>
                    <a:gd name="connsiteX3" fmla="*/ 23813 w 209916"/>
                    <a:gd name="connsiteY3" fmla="*/ 105168 h 117075"/>
                    <a:gd name="connsiteX4" fmla="*/ 0 w 209916"/>
                    <a:gd name="connsiteY4" fmla="*/ 0 h 117075"/>
                    <a:gd name="connsiteX0" fmla="*/ 0 w 209916"/>
                    <a:gd name="connsiteY0" fmla="*/ 0 h 105168"/>
                    <a:gd name="connsiteX1" fmla="*/ 209916 w 209916"/>
                    <a:gd name="connsiteY1" fmla="*/ 0 h 105168"/>
                    <a:gd name="connsiteX2" fmla="*/ 195629 w 209916"/>
                    <a:gd name="connsiteY2" fmla="*/ 105168 h 105168"/>
                    <a:gd name="connsiteX3" fmla="*/ 23813 w 209916"/>
                    <a:gd name="connsiteY3" fmla="*/ 105168 h 105168"/>
                    <a:gd name="connsiteX4" fmla="*/ 0 w 209916"/>
                    <a:gd name="connsiteY4" fmla="*/ 0 h 105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9916" h="105168">
                      <a:moveTo>
                        <a:pt x="0" y="0"/>
                      </a:moveTo>
                      <a:lnTo>
                        <a:pt x="209916" y="0"/>
                      </a:lnTo>
                      <a:lnTo>
                        <a:pt x="195629" y="105168"/>
                      </a:lnTo>
                      <a:lnTo>
                        <a:pt x="23813" y="10516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D883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7" name="任意多边形 116"/>
                <p:cNvSpPr/>
                <p:nvPr/>
              </p:nvSpPr>
              <p:spPr>
                <a:xfrm>
                  <a:off x="8092739" y="5471819"/>
                  <a:ext cx="48757" cy="105168"/>
                </a:xfrm>
                <a:custGeom>
                  <a:avLst/>
                  <a:gdLst>
                    <a:gd name="connsiteX0" fmla="*/ 0 w 48757"/>
                    <a:gd name="connsiteY0" fmla="*/ 0 h 105168"/>
                    <a:gd name="connsiteX1" fmla="*/ 48757 w 48757"/>
                    <a:gd name="connsiteY1" fmla="*/ 0 h 105168"/>
                    <a:gd name="connsiteX2" fmla="*/ 48757 w 48757"/>
                    <a:gd name="connsiteY2" fmla="*/ 105168 h 105168"/>
                    <a:gd name="connsiteX3" fmla="*/ 23813 w 48757"/>
                    <a:gd name="connsiteY3" fmla="*/ 105168 h 105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757" h="105168">
                      <a:moveTo>
                        <a:pt x="0" y="0"/>
                      </a:moveTo>
                      <a:lnTo>
                        <a:pt x="48757" y="0"/>
                      </a:lnTo>
                      <a:lnTo>
                        <a:pt x="48757" y="105168"/>
                      </a:lnTo>
                      <a:lnTo>
                        <a:pt x="23813" y="105168"/>
                      </a:lnTo>
                      <a:close/>
                    </a:path>
                  </a:pathLst>
                </a:custGeom>
                <a:solidFill>
                  <a:srgbClr val="AE6F2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5" name="圆角矩形 114"/>
              <p:cNvSpPr/>
              <p:nvPr/>
            </p:nvSpPr>
            <p:spPr>
              <a:xfrm>
                <a:off x="8072614" y="5423619"/>
                <a:ext cx="269213" cy="45719"/>
              </a:xfrm>
              <a:prstGeom prst="roundRect">
                <a:avLst>
                  <a:gd name="adj" fmla="val 50000"/>
                </a:avLst>
              </a:prstGeom>
              <a:solidFill>
                <a:srgbClr val="D58D3F"/>
              </a:solidFill>
              <a:ln>
                <a:noFill/>
              </a:ln>
              <a:effectLst>
                <a:outerShdw dist="12700" dir="5400000" algn="t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8" name="组合 117"/>
            <p:cNvGrpSpPr/>
            <p:nvPr/>
          </p:nvGrpSpPr>
          <p:grpSpPr>
            <a:xfrm>
              <a:off x="9162442" y="5423628"/>
              <a:ext cx="269213" cy="153668"/>
              <a:chOff x="8072614" y="5423619"/>
              <a:chExt cx="269213" cy="153668"/>
            </a:xfrm>
          </p:grpSpPr>
          <p:grpSp>
            <p:nvGrpSpPr>
              <p:cNvPr id="119" name="组合 118"/>
              <p:cNvGrpSpPr/>
              <p:nvPr/>
            </p:nvGrpSpPr>
            <p:grpSpPr>
              <a:xfrm>
                <a:off x="8092739" y="5471819"/>
                <a:ext cx="213061" cy="105468"/>
                <a:chOff x="8092739" y="5471819"/>
                <a:chExt cx="213061" cy="105468"/>
              </a:xfrm>
            </p:grpSpPr>
            <p:sp>
              <p:nvSpPr>
                <p:cNvPr id="121" name="矩形 92"/>
                <p:cNvSpPr/>
                <p:nvPr/>
              </p:nvSpPr>
              <p:spPr>
                <a:xfrm>
                  <a:off x="8095884" y="5472119"/>
                  <a:ext cx="209916" cy="105168"/>
                </a:xfrm>
                <a:custGeom>
                  <a:avLst/>
                  <a:gdLst>
                    <a:gd name="connsiteX0" fmla="*/ 0 w 209916"/>
                    <a:gd name="connsiteY0" fmla="*/ 0 h 119456"/>
                    <a:gd name="connsiteX1" fmla="*/ 209916 w 209916"/>
                    <a:gd name="connsiteY1" fmla="*/ 0 h 119456"/>
                    <a:gd name="connsiteX2" fmla="*/ 209916 w 209916"/>
                    <a:gd name="connsiteY2" fmla="*/ 119456 h 119456"/>
                    <a:gd name="connsiteX3" fmla="*/ 0 w 209916"/>
                    <a:gd name="connsiteY3" fmla="*/ 119456 h 119456"/>
                    <a:gd name="connsiteX4" fmla="*/ 0 w 209916"/>
                    <a:gd name="connsiteY4" fmla="*/ 0 h 119456"/>
                    <a:gd name="connsiteX0" fmla="*/ 0 w 209916"/>
                    <a:gd name="connsiteY0" fmla="*/ 0 h 119456"/>
                    <a:gd name="connsiteX1" fmla="*/ 209916 w 209916"/>
                    <a:gd name="connsiteY1" fmla="*/ 0 h 119456"/>
                    <a:gd name="connsiteX2" fmla="*/ 159910 w 209916"/>
                    <a:gd name="connsiteY2" fmla="*/ 114694 h 119456"/>
                    <a:gd name="connsiteX3" fmla="*/ 0 w 209916"/>
                    <a:gd name="connsiteY3" fmla="*/ 119456 h 119456"/>
                    <a:gd name="connsiteX4" fmla="*/ 0 w 209916"/>
                    <a:gd name="connsiteY4" fmla="*/ 0 h 119456"/>
                    <a:gd name="connsiteX0" fmla="*/ 0 w 209916"/>
                    <a:gd name="connsiteY0" fmla="*/ 0 h 119456"/>
                    <a:gd name="connsiteX1" fmla="*/ 209916 w 209916"/>
                    <a:gd name="connsiteY1" fmla="*/ 0 h 119456"/>
                    <a:gd name="connsiteX2" fmla="*/ 195629 w 209916"/>
                    <a:gd name="connsiteY2" fmla="*/ 117075 h 119456"/>
                    <a:gd name="connsiteX3" fmla="*/ 0 w 209916"/>
                    <a:gd name="connsiteY3" fmla="*/ 119456 h 119456"/>
                    <a:gd name="connsiteX4" fmla="*/ 0 w 209916"/>
                    <a:gd name="connsiteY4" fmla="*/ 0 h 119456"/>
                    <a:gd name="connsiteX0" fmla="*/ 0 w 209916"/>
                    <a:gd name="connsiteY0" fmla="*/ 0 h 117075"/>
                    <a:gd name="connsiteX1" fmla="*/ 209916 w 209916"/>
                    <a:gd name="connsiteY1" fmla="*/ 0 h 117075"/>
                    <a:gd name="connsiteX2" fmla="*/ 195629 w 209916"/>
                    <a:gd name="connsiteY2" fmla="*/ 117075 h 117075"/>
                    <a:gd name="connsiteX3" fmla="*/ 71438 w 209916"/>
                    <a:gd name="connsiteY3" fmla="*/ 105168 h 117075"/>
                    <a:gd name="connsiteX4" fmla="*/ 0 w 209916"/>
                    <a:gd name="connsiteY4" fmla="*/ 0 h 117075"/>
                    <a:gd name="connsiteX0" fmla="*/ 0 w 209916"/>
                    <a:gd name="connsiteY0" fmla="*/ 0 h 117075"/>
                    <a:gd name="connsiteX1" fmla="*/ 209916 w 209916"/>
                    <a:gd name="connsiteY1" fmla="*/ 0 h 117075"/>
                    <a:gd name="connsiteX2" fmla="*/ 195629 w 209916"/>
                    <a:gd name="connsiteY2" fmla="*/ 117075 h 117075"/>
                    <a:gd name="connsiteX3" fmla="*/ 23813 w 209916"/>
                    <a:gd name="connsiteY3" fmla="*/ 105168 h 117075"/>
                    <a:gd name="connsiteX4" fmla="*/ 0 w 209916"/>
                    <a:gd name="connsiteY4" fmla="*/ 0 h 117075"/>
                    <a:gd name="connsiteX0" fmla="*/ 0 w 209916"/>
                    <a:gd name="connsiteY0" fmla="*/ 0 h 105168"/>
                    <a:gd name="connsiteX1" fmla="*/ 209916 w 209916"/>
                    <a:gd name="connsiteY1" fmla="*/ 0 h 105168"/>
                    <a:gd name="connsiteX2" fmla="*/ 195629 w 209916"/>
                    <a:gd name="connsiteY2" fmla="*/ 105168 h 105168"/>
                    <a:gd name="connsiteX3" fmla="*/ 23813 w 209916"/>
                    <a:gd name="connsiteY3" fmla="*/ 105168 h 105168"/>
                    <a:gd name="connsiteX4" fmla="*/ 0 w 209916"/>
                    <a:gd name="connsiteY4" fmla="*/ 0 h 105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9916" h="105168">
                      <a:moveTo>
                        <a:pt x="0" y="0"/>
                      </a:moveTo>
                      <a:lnTo>
                        <a:pt x="209916" y="0"/>
                      </a:lnTo>
                      <a:lnTo>
                        <a:pt x="195629" y="105168"/>
                      </a:lnTo>
                      <a:lnTo>
                        <a:pt x="23813" y="10516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D883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2" name="任意多边形 121"/>
                <p:cNvSpPr/>
                <p:nvPr/>
              </p:nvSpPr>
              <p:spPr>
                <a:xfrm>
                  <a:off x="8092739" y="5471819"/>
                  <a:ext cx="48757" cy="105168"/>
                </a:xfrm>
                <a:custGeom>
                  <a:avLst/>
                  <a:gdLst>
                    <a:gd name="connsiteX0" fmla="*/ 0 w 48757"/>
                    <a:gd name="connsiteY0" fmla="*/ 0 h 105168"/>
                    <a:gd name="connsiteX1" fmla="*/ 48757 w 48757"/>
                    <a:gd name="connsiteY1" fmla="*/ 0 h 105168"/>
                    <a:gd name="connsiteX2" fmla="*/ 48757 w 48757"/>
                    <a:gd name="connsiteY2" fmla="*/ 105168 h 105168"/>
                    <a:gd name="connsiteX3" fmla="*/ 23813 w 48757"/>
                    <a:gd name="connsiteY3" fmla="*/ 105168 h 105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757" h="105168">
                      <a:moveTo>
                        <a:pt x="0" y="0"/>
                      </a:moveTo>
                      <a:lnTo>
                        <a:pt x="48757" y="0"/>
                      </a:lnTo>
                      <a:lnTo>
                        <a:pt x="48757" y="105168"/>
                      </a:lnTo>
                      <a:lnTo>
                        <a:pt x="23813" y="105168"/>
                      </a:lnTo>
                      <a:close/>
                    </a:path>
                  </a:pathLst>
                </a:custGeom>
                <a:solidFill>
                  <a:srgbClr val="AE6F2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20" name="圆角矩形 119"/>
              <p:cNvSpPr/>
              <p:nvPr/>
            </p:nvSpPr>
            <p:spPr>
              <a:xfrm>
                <a:off x="8072614" y="5423619"/>
                <a:ext cx="269213" cy="45719"/>
              </a:xfrm>
              <a:prstGeom prst="roundRect">
                <a:avLst>
                  <a:gd name="adj" fmla="val 50000"/>
                </a:avLst>
              </a:prstGeom>
              <a:solidFill>
                <a:srgbClr val="D58D3F"/>
              </a:solidFill>
              <a:ln>
                <a:noFill/>
              </a:ln>
              <a:effectLst>
                <a:outerShdw dist="12700" dir="5400000" algn="t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3" name="组合 122"/>
            <p:cNvGrpSpPr/>
            <p:nvPr/>
          </p:nvGrpSpPr>
          <p:grpSpPr>
            <a:xfrm>
              <a:off x="7138991" y="5423628"/>
              <a:ext cx="269213" cy="153668"/>
              <a:chOff x="8072614" y="5423619"/>
              <a:chExt cx="269213" cy="153668"/>
            </a:xfrm>
          </p:grpSpPr>
          <p:grpSp>
            <p:nvGrpSpPr>
              <p:cNvPr id="124" name="组合 123"/>
              <p:cNvGrpSpPr/>
              <p:nvPr/>
            </p:nvGrpSpPr>
            <p:grpSpPr>
              <a:xfrm>
                <a:off x="8092739" y="5471819"/>
                <a:ext cx="213061" cy="105468"/>
                <a:chOff x="8092739" y="5471819"/>
                <a:chExt cx="213061" cy="105468"/>
              </a:xfrm>
            </p:grpSpPr>
            <p:sp>
              <p:nvSpPr>
                <p:cNvPr id="126" name="矩形 92"/>
                <p:cNvSpPr/>
                <p:nvPr/>
              </p:nvSpPr>
              <p:spPr>
                <a:xfrm>
                  <a:off x="8095884" y="5472119"/>
                  <a:ext cx="209916" cy="105168"/>
                </a:xfrm>
                <a:custGeom>
                  <a:avLst/>
                  <a:gdLst>
                    <a:gd name="connsiteX0" fmla="*/ 0 w 209916"/>
                    <a:gd name="connsiteY0" fmla="*/ 0 h 119456"/>
                    <a:gd name="connsiteX1" fmla="*/ 209916 w 209916"/>
                    <a:gd name="connsiteY1" fmla="*/ 0 h 119456"/>
                    <a:gd name="connsiteX2" fmla="*/ 209916 w 209916"/>
                    <a:gd name="connsiteY2" fmla="*/ 119456 h 119456"/>
                    <a:gd name="connsiteX3" fmla="*/ 0 w 209916"/>
                    <a:gd name="connsiteY3" fmla="*/ 119456 h 119456"/>
                    <a:gd name="connsiteX4" fmla="*/ 0 w 209916"/>
                    <a:gd name="connsiteY4" fmla="*/ 0 h 119456"/>
                    <a:gd name="connsiteX0" fmla="*/ 0 w 209916"/>
                    <a:gd name="connsiteY0" fmla="*/ 0 h 119456"/>
                    <a:gd name="connsiteX1" fmla="*/ 209916 w 209916"/>
                    <a:gd name="connsiteY1" fmla="*/ 0 h 119456"/>
                    <a:gd name="connsiteX2" fmla="*/ 159910 w 209916"/>
                    <a:gd name="connsiteY2" fmla="*/ 114694 h 119456"/>
                    <a:gd name="connsiteX3" fmla="*/ 0 w 209916"/>
                    <a:gd name="connsiteY3" fmla="*/ 119456 h 119456"/>
                    <a:gd name="connsiteX4" fmla="*/ 0 w 209916"/>
                    <a:gd name="connsiteY4" fmla="*/ 0 h 119456"/>
                    <a:gd name="connsiteX0" fmla="*/ 0 w 209916"/>
                    <a:gd name="connsiteY0" fmla="*/ 0 h 119456"/>
                    <a:gd name="connsiteX1" fmla="*/ 209916 w 209916"/>
                    <a:gd name="connsiteY1" fmla="*/ 0 h 119456"/>
                    <a:gd name="connsiteX2" fmla="*/ 195629 w 209916"/>
                    <a:gd name="connsiteY2" fmla="*/ 117075 h 119456"/>
                    <a:gd name="connsiteX3" fmla="*/ 0 w 209916"/>
                    <a:gd name="connsiteY3" fmla="*/ 119456 h 119456"/>
                    <a:gd name="connsiteX4" fmla="*/ 0 w 209916"/>
                    <a:gd name="connsiteY4" fmla="*/ 0 h 119456"/>
                    <a:gd name="connsiteX0" fmla="*/ 0 w 209916"/>
                    <a:gd name="connsiteY0" fmla="*/ 0 h 117075"/>
                    <a:gd name="connsiteX1" fmla="*/ 209916 w 209916"/>
                    <a:gd name="connsiteY1" fmla="*/ 0 h 117075"/>
                    <a:gd name="connsiteX2" fmla="*/ 195629 w 209916"/>
                    <a:gd name="connsiteY2" fmla="*/ 117075 h 117075"/>
                    <a:gd name="connsiteX3" fmla="*/ 71438 w 209916"/>
                    <a:gd name="connsiteY3" fmla="*/ 105168 h 117075"/>
                    <a:gd name="connsiteX4" fmla="*/ 0 w 209916"/>
                    <a:gd name="connsiteY4" fmla="*/ 0 h 117075"/>
                    <a:gd name="connsiteX0" fmla="*/ 0 w 209916"/>
                    <a:gd name="connsiteY0" fmla="*/ 0 h 117075"/>
                    <a:gd name="connsiteX1" fmla="*/ 209916 w 209916"/>
                    <a:gd name="connsiteY1" fmla="*/ 0 h 117075"/>
                    <a:gd name="connsiteX2" fmla="*/ 195629 w 209916"/>
                    <a:gd name="connsiteY2" fmla="*/ 117075 h 117075"/>
                    <a:gd name="connsiteX3" fmla="*/ 23813 w 209916"/>
                    <a:gd name="connsiteY3" fmla="*/ 105168 h 117075"/>
                    <a:gd name="connsiteX4" fmla="*/ 0 w 209916"/>
                    <a:gd name="connsiteY4" fmla="*/ 0 h 117075"/>
                    <a:gd name="connsiteX0" fmla="*/ 0 w 209916"/>
                    <a:gd name="connsiteY0" fmla="*/ 0 h 105168"/>
                    <a:gd name="connsiteX1" fmla="*/ 209916 w 209916"/>
                    <a:gd name="connsiteY1" fmla="*/ 0 h 105168"/>
                    <a:gd name="connsiteX2" fmla="*/ 195629 w 209916"/>
                    <a:gd name="connsiteY2" fmla="*/ 105168 h 105168"/>
                    <a:gd name="connsiteX3" fmla="*/ 23813 w 209916"/>
                    <a:gd name="connsiteY3" fmla="*/ 105168 h 105168"/>
                    <a:gd name="connsiteX4" fmla="*/ 0 w 209916"/>
                    <a:gd name="connsiteY4" fmla="*/ 0 h 105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9916" h="105168">
                      <a:moveTo>
                        <a:pt x="0" y="0"/>
                      </a:moveTo>
                      <a:lnTo>
                        <a:pt x="209916" y="0"/>
                      </a:lnTo>
                      <a:lnTo>
                        <a:pt x="195629" y="105168"/>
                      </a:lnTo>
                      <a:lnTo>
                        <a:pt x="23813" y="10516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D883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7" name="任意多边形 126"/>
                <p:cNvSpPr/>
                <p:nvPr/>
              </p:nvSpPr>
              <p:spPr>
                <a:xfrm>
                  <a:off x="8092739" y="5471819"/>
                  <a:ext cx="48757" cy="105168"/>
                </a:xfrm>
                <a:custGeom>
                  <a:avLst/>
                  <a:gdLst>
                    <a:gd name="connsiteX0" fmla="*/ 0 w 48757"/>
                    <a:gd name="connsiteY0" fmla="*/ 0 h 105168"/>
                    <a:gd name="connsiteX1" fmla="*/ 48757 w 48757"/>
                    <a:gd name="connsiteY1" fmla="*/ 0 h 105168"/>
                    <a:gd name="connsiteX2" fmla="*/ 48757 w 48757"/>
                    <a:gd name="connsiteY2" fmla="*/ 105168 h 105168"/>
                    <a:gd name="connsiteX3" fmla="*/ 23813 w 48757"/>
                    <a:gd name="connsiteY3" fmla="*/ 105168 h 105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757" h="105168">
                      <a:moveTo>
                        <a:pt x="0" y="0"/>
                      </a:moveTo>
                      <a:lnTo>
                        <a:pt x="48757" y="0"/>
                      </a:lnTo>
                      <a:lnTo>
                        <a:pt x="48757" y="105168"/>
                      </a:lnTo>
                      <a:lnTo>
                        <a:pt x="23813" y="105168"/>
                      </a:lnTo>
                      <a:close/>
                    </a:path>
                  </a:pathLst>
                </a:custGeom>
                <a:solidFill>
                  <a:srgbClr val="AE6F2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25" name="圆角矩形 124"/>
              <p:cNvSpPr/>
              <p:nvPr/>
            </p:nvSpPr>
            <p:spPr>
              <a:xfrm>
                <a:off x="8072614" y="5423619"/>
                <a:ext cx="269213" cy="45719"/>
              </a:xfrm>
              <a:prstGeom prst="roundRect">
                <a:avLst>
                  <a:gd name="adj" fmla="val 50000"/>
                </a:avLst>
              </a:prstGeom>
              <a:solidFill>
                <a:srgbClr val="D58D3F"/>
              </a:solidFill>
              <a:ln>
                <a:noFill/>
              </a:ln>
              <a:effectLst>
                <a:outerShdw dist="12700" dir="5400000" algn="t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8" name="组合 127"/>
            <p:cNvGrpSpPr/>
            <p:nvPr/>
          </p:nvGrpSpPr>
          <p:grpSpPr>
            <a:xfrm>
              <a:off x="6792386" y="5423628"/>
              <a:ext cx="269213" cy="153668"/>
              <a:chOff x="8072614" y="5423619"/>
              <a:chExt cx="269213" cy="153668"/>
            </a:xfrm>
          </p:grpSpPr>
          <p:grpSp>
            <p:nvGrpSpPr>
              <p:cNvPr id="129" name="组合 128"/>
              <p:cNvGrpSpPr/>
              <p:nvPr/>
            </p:nvGrpSpPr>
            <p:grpSpPr>
              <a:xfrm>
                <a:off x="8092739" y="5471819"/>
                <a:ext cx="213061" cy="105468"/>
                <a:chOff x="8092739" y="5471819"/>
                <a:chExt cx="213061" cy="105468"/>
              </a:xfrm>
            </p:grpSpPr>
            <p:sp>
              <p:nvSpPr>
                <p:cNvPr id="131" name="矩形 92"/>
                <p:cNvSpPr/>
                <p:nvPr/>
              </p:nvSpPr>
              <p:spPr>
                <a:xfrm>
                  <a:off x="8095884" y="5472119"/>
                  <a:ext cx="209916" cy="105168"/>
                </a:xfrm>
                <a:custGeom>
                  <a:avLst/>
                  <a:gdLst>
                    <a:gd name="connsiteX0" fmla="*/ 0 w 209916"/>
                    <a:gd name="connsiteY0" fmla="*/ 0 h 119456"/>
                    <a:gd name="connsiteX1" fmla="*/ 209916 w 209916"/>
                    <a:gd name="connsiteY1" fmla="*/ 0 h 119456"/>
                    <a:gd name="connsiteX2" fmla="*/ 209916 w 209916"/>
                    <a:gd name="connsiteY2" fmla="*/ 119456 h 119456"/>
                    <a:gd name="connsiteX3" fmla="*/ 0 w 209916"/>
                    <a:gd name="connsiteY3" fmla="*/ 119456 h 119456"/>
                    <a:gd name="connsiteX4" fmla="*/ 0 w 209916"/>
                    <a:gd name="connsiteY4" fmla="*/ 0 h 119456"/>
                    <a:gd name="connsiteX0" fmla="*/ 0 w 209916"/>
                    <a:gd name="connsiteY0" fmla="*/ 0 h 119456"/>
                    <a:gd name="connsiteX1" fmla="*/ 209916 w 209916"/>
                    <a:gd name="connsiteY1" fmla="*/ 0 h 119456"/>
                    <a:gd name="connsiteX2" fmla="*/ 159910 w 209916"/>
                    <a:gd name="connsiteY2" fmla="*/ 114694 h 119456"/>
                    <a:gd name="connsiteX3" fmla="*/ 0 w 209916"/>
                    <a:gd name="connsiteY3" fmla="*/ 119456 h 119456"/>
                    <a:gd name="connsiteX4" fmla="*/ 0 w 209916"/>
                    <a:gd name="connsiteY4" fmla="*/ 0 h 119456"/>
                    <a:gd name="connsiteX0" fmla="*/ 0 w 209916"/>
                    <a:gd name="connsiteY0" fmla="*/ 0 h 119456"/>
                    <a:gd name="connsiteX1" fmla="*/ 209916 w 209916"/>
                    <a:gd name="connsiteY1" fmla="*/ 0 h 119456"/>
                    <a:gd name="connsiteX2" fmla="*/ 195629 w 209916"/>
                    <a:gd name="connsiteY2" fmla="*/ 117075 h 119456"/>
                    <a:gd name="connsiteX3" fmla="*/ 0 w 209916"/>
                    <a:gd name="connsiteY3" fmla="*/ 119456 h 119456"/>
                    <a:gd name="connsiteX4" fmla="*/ 0 w 209916"/>
                    <a:gd name="connsiteY4" fmla="*/ 0 h 119456"/>
                    <a:gd name="connsiteX0" fmla="*/ 0 w 209916"/>
                    <a:gd name="connsiteY0" fmla="*/ 0 h 117075"/>
                    <a:gd name="connsiteX1" fmla="*/ 209916 w 209916"/>
                    <a:gd name="connsiteY1" fmla="*/ 0 h 117075"/>
                    <a:gd name="connsiteX2" fmla="*/ 195629 w 209916"/>
                    <a:gd name="connsiteY2" fmla="*/ 117075 h 117075"/>
                    <a:gd name="connsiteX3" fmla="*/ 71438 w 209916"/>
                    <a:gd name="connsiteY3" fmla="*/ 105168 h 117075"/>
                    <a:gd name="connsiteX4" fmla="*/ 0 w 209916"/>
                    <a:gd name="connsiteY4" fmla="*/ 0 h 117075"/>
                    <a:gd name="connsiteX0" fmla="*/ 0 w 209916"/>
                    <a:gd name="connsiteY0" fmla="*/ 0 h 117075"/>
                    <a:gd name="connsiteX1" fmla="*/ 209916 w 209916"/>
                    <a:gd name="connsiteY1" fmla="*/ 0 h 117075"/>
                    <a:gd name="connsiteX2" fmla="*/ 195629 w 209916"/>
                    <a:gd name="connsiteY2" fmla="*/ 117075 h 117075"/>
                    <a:gd name="connsiteX3" fmla="*/ 23813 w 209916"/>
                    <a:gd name="connsiteY3" fmla="*/ 105168 h 117075"/>
                    <a:gd name="connsiteX4" fmla="*/ 0 w 209916"/>
                    <a:gd name="connsiteY4" fmla="*/ 0 h 117075"/>
                    <a:gd name="connsiteX0" fmla="*/ 0 w 209916"/>
                    <a:gd name="connsiteY0" fmla="*/ 0 h 105168"/>
                    <a:gd name="connsiteX1" fmla="*/ 209916 w 209916"/>
                    <a:gd name="connsiteY1" fmla="*/ 0 h 105168"/>
                    <a:gd name="connsiteX2" fmla="*/ 195629 w 209916"/>
                    <a:gd name="connsiteY2" fmla="*/ 105168 h 105168"/>
                    <a:gd name="connsiteX3" fmla="*/ 23813 w 209916"/>
                    <a:gd name="connsiteY3" fmla="*/ 105168 h 105168"/>
                    <a:gd name="connsiteX4" fmla="*/ 0 w 209916"/>
                    <a:gd name="connsiteY4" fmla="*/ 0 h 105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9916" h="105168">
                      <a:moveTo>
                        <a:pt x="0" y="0"/>
                      </a:moveTo>
                      <a:lnTo>
                        <a:pt x="209916" y="0"/>
                      </a:lnTo>
                      <a:lnTo>
                        <a:pt x="195629" y="105168"/>
                      </a:lnTo>
                      <a:lnTo>
                        <a:pt x="23813" y="10516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D883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2" name="任意多边形 131"/>
                <p:cNvSpPr/>
                <p:nvPr/>
              </p:nvSpPr>
              <p:spPr>
                <a:xfrm>
                  <a:off x="8092739" y="5471819"/>
                  <a:ext cx="48757" cy="105168"/>
                </a:xfrm>
                <a:custGeom>
                  <a:avLst/>
                  <a:gdLst>
                    <a:gd name="connsiteX0" fmla="*/ 0 w 48757"/>
                    <a:gd name="connsiteY0" fmla="*/ 0 h 105168"/>
                    <a:gd name="connsiteX1" fmla="*/ 48757 w 48757"/>
                    <a:gd name="connsiteY1" fmla="*/ 0 h 105168"/>
                    <a:gd name="connsiteX2" fmla="*/ 48757 w 48757"/>
                    <a:gd name="connsiteY2" fmla="*/ 105168 h 105168"/>
                    <a:gd name="connsiteX3" fmla="*/ 23813 w 48757"/>
                    <a:gd name="connsiteY3" fmla="*/ 105168 h 105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757" h="105168">
                      <a:moveTo>
                        <a:pt x="0" y="0"/>
                      </a:moveTo>
                      <a:lnTo>
                        <a:pt x="48757" y="0"/>
                      </a:lnTo>
                      <a:lnTo>
                        <a:pt x="48757" y="105168"/>
                      </a:lnTo>
                      <a:lnTo>
                        <a:pt x="23813" y="105168"/>
                      </a:lnTo>
                      <a:close/>
                    </a:path>
                  </a:pathLst>
                </a:custGeom>
                <a:solidFill>
                  <a:srgbClr val="AE6F2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30" name="圆角矩形 129"/>
              <p:cNvSpPr/>
              <p:nvPr/>
            </p:nvSpPr>
            <p:spPr>
              <a:xfrm>
                <a:off x="8072614" y="5423619"/>
                <a:ext cx="269213" cy="45719"/>
              </a:xfrm>
              <a:prstGeom prst="roundRect">
                <a:avLst>
                  <a:gd name="adj" fmla="val 50000"/>
                </a:avLst>
              </a:prstGeom>
              <a:solidFill>
                <a:srgbClr val="D58D3F"/>
              </a:solidFill>
              <a:ln>
                <a:noFill/>
              </a:ln>
              <a:effectLst>
                <a:outerShdw dist="12700" dir="5400000" algn="t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3" name="组合 132"/>
            <p:cNvGrpSpPr/>
            <p:nvPr/>
          </p:nvGrpSpPr>
          <p:grpSpPr>
            <a:xfrm>
              <a:off x="6403326" y="5423628"/>
              <a:ext cx="269213" cy="153668"/>
              <a:chOff x="8072614" y="5423619"/>
              <a:chExt cx="269213" cy="153668"/>
            </a:xfrm>
          </p:grpSpPr>
          <p:grpSp>
            <p:nvGrpSpPr>
              <p:cNvPr id="134" name="组合 133"/>
              <p:cNvGrpSpPr/>
              <p:nvPr/>
            </p:nvGrpSpPr>
            <p:grpSpPr>
              <a:xfrm>
                <a:off x="8092739" y="5471819"/>
                <a:ext cx="213061" cy="105468"/>
                <a:chOff x="8092739" y="5471819"/>
                <a:chExt cx="213061" cy="105468"/>
              </a:xfrm>
            </p:grpSpPr>
            <p:sp>
              <p:nvSpPr>
                <p:cNvPr id="136" name="矩形 92"/>
                <p:cNvSpPr/>
                <p:nvPr/>
              </p:nvSpPr>
              <p:spPr>
                <a:xfrm>
                  <a:off x="8095884" y="5472119"/>
                  <a:ext cx="209916" cy="105168"/>
                </a:xfrm>
                <a:custGeom>
                  <a:avLst/>
                  <a:gdLst>
                    <a:gd name="connsiteX0" fmla="*/ 0 w 209916"/>
                    <a:gd name="connsiteY0" fmla="*/ 0 h 119456"/>
                    <a:gd name="connsiteX1" fmla="*/ 209916 w 209916"/>
                    <a:gd name="connsiteY1" fmla="*/ 0 h 119456"/>
                    <a:gd name="connsiteX2" fmla="*/ 209916 w 209916"/>
                    <a:gd name="connsiteY2" fmla="*/ 119456 h 119456"/>
                    <a:gd name="connsiteX3" fmla="*/ 0 w 209916"/>
                    <a:gd name="connsiteY3" fmla="*/ 119456 h 119456"/>
                    <a:gd name="connsiteX4" fmla="*/ 0 w 209916"/>
                    <a:gd name="connsiteY4" fmla="*/ 0 h 119456"/>
                    <a:gd name="connsiteX0" fmla="*/ 0 w 209916"/>
                    <a:gd name="connsiteY0" fmla="*/ 0 h 119456"/>
                    <a:gd name="connsiteX1" fmla="*/ 209916 w 209916"/>
                    <a:gd name="connsiteY1" fmla="*/ 0 h 119456"/>
                    <a:gd name="connsiteX2" fmla="*/ 159910 w 209916"/>
                    <a:gd name="connsiteY2" fmla="*/ 114694 h 119456"/>
                    <a:gd name="connsiteX3" fmla="*/ 0 w 209916"/>
                    <a:gd name="connsiteY3" fmla="*/ 119456 h 119456"/>
                    <a:gd name="connsiteX4" fmla="*/ 0 w 209916"/>
                    <a:gd name="connsiteY4" fmla="*/ 0 h 119456"/>
                    <a:gd name="connsiteX0" fmla="*/ 0 w 209916"/>
                    <a:gd name="connsiteY0" fmla="*/ 0 h 119456"/>
                    <a:gd name="connsiteX1" fmla="*/ 209916 w 209916"/>
                    <a:gd name="connsiteY1" fmla="*/ 0 h 119456"/>
                    <a:gd name="connsiteX2" fmla="*/ 195629 w 209916"/>
                    <a:gd name="connsiteY2" fmla="*/ 117075 h 119456"/>
                    <a:gd name="connsiteX3" fmla="*/ 0 w 209916"/>
                    <a:gd name="connsiteY3" fmla="*/ 119456 h 119456"/>
                    <a:gd name="connsiteX4" fmla="*/ 0 w 209916"/>
                    <a:gd name="connsiteY4" fmla="*/ 0 h 119456"/>
                    <a:gd name="connsiteX0" fmla="*/ 0 w 209916"/>
                    <a:gd name="connsiteY0" fmla="*/ 0 h 117075"/>
                    <a:gd name="connsiteX1" fmla="*/ 209916 w 209916"/>
                    <a:gd name="connsiteY1" fmla="*/ 0 h 117075"/>
                    <a:gd name="connsiteX2" fmla="*/ 195629 w 209916"/>
                    <a:gd name="connsiteY2" fmla="*/ 117075 h 117075"/>
                    <a:gd name="connsiteX3" fmla="*/ 71438 w 209916"/>
                    <a:gd name="connsiteY3" fmla="*/ 105168 h 117075"/>
                    <a:gd name="connsiteX4" fmla="*/ 0 w 209916"/>
                    <a:gd name="connsiteY4" fmla="*/ 0 h 117075"/>
                    <a:gd name="connsiteX0" fmla="*/ 0 w 209916"/>
                    <a:gd name="connsiteY0" fmla="*/ 0 h 117075"/>
                    <a:gd name="connsiteX1" fmla="*/ 209916 w 209916"/>
                    <a:gd name="connsiteY1" fmla="*/ 0 h 117075"/>
                    <a:gd name="connsiteX2" fmla="*/ 195629 w 209916"/>
                    <a:gd name="connsiteY2" fmla="*/ 117075 h 117075"/>
                    <a:gd name="connsiteX3" fmla="*/ 23813 w 209916"/>
                    <a:gd name="connsiteY3" fmla="*/ 105168 h 117075"/>
                    <a:gd name="connsiteX4" fmla="*/ 0 w 209916"/>
                    <a:gd name="connsiteY4" fmla="*/ 0 h 117075"/>
                    <a:gd name="connsiteX0" fmla="*/ 0 w 209916"/>
                    <a:gd name="connsiteY0" fmla="*/ 0 h 105168"/>
                    <a:gd name="connsiteX1" fmla="*/ 209916 w 209916"/>
                    <a:gd name="connsiteY1" fmla="*/ 0 h 105168"/>
                    <a:gd name="connsiteX2" fmla="*/ 195629 w 209916"/>
                    <a:gd name="connsiteY2" fmla="*/ 105168 h 105168"/>
                    <a:gd name="connsiteX3" fmla="*/ 23813 w 209916"/>
                    <a:gd name="connsiteY3" fmla="*/ 105168 h 105168"/>
                    <a:gd name="connsiteX4" fmla="*/ 0 w 209916"/>
                    <a:gd name="connsiteY4" fmla="*/ 0 h 105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9916" h="105168">
                      <a:moveTo>
                        <a:pt x="0" y="0"/>
                      </a:moveTo>
                      <a:lnTo>
                        <a:pt x="209916" y="0"/>
                      </a:lnTo>
                      <a:lnTo>
                        <a:pt x="195629" y="105168"/>
                      </a:lnTo>
                      <a:lnTo>
                        <a:pt x="23813" y="10516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D883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7" name="任意多边形 136"/>
                <p:cNvSpPr/>
                <p:nvPr/>
              </p:nvSpPr>
              <p:spPr>
                <a:xfrm>
                  <a:off x="8092739" y="5471819"/>
                  <a:ext cx="48757" cy="105168"/>
                </a:xfrm>
                <a:custGeom>
                  <a:avLst/>
                  <a:gdLst>
                    <a:gd name="connsiteX0" fmla="*/ 0 w 48757"/>
                    <a:gd name="connsiteY0" fmla="*/ 0 h 105168"/>
                    <a:gd name="connsiteX1" fmla="*/ 48757 w 48757"/>
                    <a:gd name="connsiteY1" fmla="*/ 0 h 105168"/>
                    <a:gd name="connsiteX2" fmla="*/ 48757 w 48757"/>
                    <a:gd name="connsiteY2" fmla="*/ 105168 h 105168"/>
                    <a:gd name="connsiteX3" fmla="*/ 23813 w 48757"/>
                    <a:gd name="connsiteY3" fmla="*/ 105168 h 105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757" h="105168">
                      <a:moveTo>
                        <a:pt x="0" y="0"/>
                      </a:moveTo>
                      <a:lnTo>
                        <a:pt x="48757" y="0"/>
                      </a:lnTo>
                      <a:lnTo>
                        <a:pt x="48757" y="105168"/>
                      </a:lnTo>
                      <a:lnTo>
                        <a:pt x="23813" y="105168"/>
                      </a:lnTo>
                      <a:close/>
                    </a:path>
                  </a:pathLst>
                </a:custGeom>
                <a:solidFill>
                  <a:srgbClr val="AE6F2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35" name="圆角矩形 134"/>
              <p:cNvSpPr/>
              <p:nvPr/>
            </p:nvSpPr>
            <p:spPr>
              <a:xfrm>
                <a:off x="8072614" y="5423619"/>
                <a:ext cx="269213" cy="45719"/>
              </a:xfrm>
              <a:prstGeom prst="roundRect">
                <a:avLst>
                  <a:gd name="adj" fmla="val 50000"/>
                </a:avLst>
              </a:prstGeom>
              <a:solidFill>
                <a:srgbClr val="D58D3F"/>
              </a:solidFill>
              <a:ln>
                <a:noFill/>
              </a:ln>
              <a:effectLst>
                <a:outerShdw dist="12700" dir="5400000" algn="t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8" name="组合 137"/>
            <p:cNvGrpSpPr/>
            <p:nvPr/>
          </p:nvGrpSpPr>
          <p:grpSpPr>
            <a:xfrm>
              <a:off x="6043551" y="5423628"/>
              <a:ext cx="269213" cy="153668"/>
              <a:chOff x="8072614" y="5423619"/>
              <a:chExt cx="269213" cy="153668"/>
            </a:xfrm>
          </p:grpSpPr>
          <p:grpSp>
            <p:nvGrpSpPr>
              <p:cNvPr id="139" name="组合 138"/>
              <p:cNvGrpSpPr/>
              <p:nvPr/>
            </p:nvGrpSpPr>
            <p:grpSpPr>
              <a:xfrm>
                <a:off x="8092739" y="5471819"/>
                <a:ext cx="213061" cy="105468"/>
                <a:chOff x="8092739" y="5471819"/>
                <a:chExt cx="213061" cy="105468"/>
              </a:xfrm>
            </p:grpSpPr>
            <p:sp>
              <p:nvSpPr>
                <p:cNvPr id="141" name="矩形 92"/>
                <p:cNvSpPr/>
                <p:nvPr/>
              </p:nvSpPr>
              <p:spPr>
                <a:xfrm>
                  <a:off x="8095884" y="5472119"/>
                  <a:ext cx="209916" cy="105168"/>
                </a:xfrm>
                <a:custGeom>
                  <a:avLst/>
                  <a:gdLst>
                    <a:gd name="connsiteX0" fmla="*/ 0 w 209916"/>
                    <a:gd name="connsiteY0" fmla="*/ 0 h 119456"/>
                    <a:gd name="connsiteX1" fmla="*/ 209916 w 209916"/>
                    <a:gd name="connsiteY1" fmla="*/ 0 h 119456"/>
                    <a:gd name="connsiteX2" fmla="*/ 209916 w 209916"/>
                    <a:gd name="connsiteY2" fmla="*/ 119456 h 119456"/>
                    <a:gd name="connsiteX3" fmla="*/ 0 w 209916"/>
                    <a:gd name="connsiteY3" fmla="*/ 119456 h 119456"/>
                    <a:gd name="connsiteX4" fmla="*/ 0 w 209916"/>
                    <a:gd name="connsiteY4" fmla="*/ 0 h 119456"/>
                    <a:gd name="connsiteX0" fmla="*/ 0 w 209916"/>
                    <a:gd name="connsiteY0" fmla="*/ 0 h 119456"/>
                    <a:gd name="connsiteX1" fmla="*/ 209916 w 209916"/>
                    <a:gd name="connsiteY1" fmla="*/ 0 h 119456"/>
                    <a:gd name="connsiteX2" fmla="*/ 159910 w 209916"/>
                    <a:gd name="connsiteY2" fmla="*/ 114694 h 119456"/>
                    <a:gd name="connsiteX3" fmla="*/ 0 w 209916"/>
                    <a:gd name="connsiteY3" fmla="*/ 119456 h 119456"/>
                    <a:gd name="connsiteX4" fmla="*/ 0 w 209916"/>
                    <a:gd name="connsiteY4" fmla="*/ 0 h 119456"/>
                    <a:gd name="connsiteX0" fmla="*/ 0 w 209916"/>
                    <a:gd name="connsiteY0" fmla="*/ 0 h 119456"/>
                    <a:gd name="connsiteX1" fmla="*/ 209916 w 209916"/>
                    <a:gd name="connsiteY1" fmla="*/ 0 h 119456"/>
                    <a:gd name="connsiteX2" fmla="*/ 195629 w 209916"/>
                    <a:gd name="connsiteY2" fmla="*/ 117075 h 119456"/>
                    <a:gd name="connsiteX3" fmla="*/ 0 w 209916"/>
                    <a:gd name="connsiteY3" fmla="*/ 119456 h 119456"/>
                    <a:gd name="connsiteX4" fmla="*/ 0 w 209916"/>
                    <a:gd name="connsiteY4" fmla="*/ 0 h 119456"/>
                    <a:gd name="connsiteX0" fmla="*/ 0 w 209916"/>
                    <a:gd name="connsiteY0" fmla="*/ 0 h 117075"/>
                    <a:gd name="connsiteX1" fmla="*/ 209916 w 209916"/>
                    <a:gd name="connsiteY1" fmla="*/ 0 h 117075"/>
                    <a:gd name="connsiteX2" fmla="*/ 195629 w 209916"/>
                    <a:gd name="connsiteY2" fmla="*/ 117075 h 117075"/>
                    <a:gd name="connsiteX3" fmla="*/ 71438 w 209916"/>
                    <a:gd name="connsiteY3" fmla="*/ 105168 h 117075"/>
                    <a:gd name="connsiteX4" fmla="*/ 0 w 209916"/>
                    <a:gd name="connsiteY4" fmla="*/ 0 h 117075"/>
                    <a:gd name="connsiteX0" fmla="*/ 0 w 209916"/>
                    <a:gd name="connsiteY0" fmla="*/ 0 h 117075"/>
                    <a:gd name="connsiteX1" fmla="*/ 209916 w 209916"/>
                    <a:gd name="connsiteY1" fmla="*/ 0 h 117075"/>
                    <a:gd name="connsiteX2" fmla="*/ 195629 w 209916"/>
                    <a:gd name="connsiteY2" fmla="*/ 117075 h 117075"/>
                    <a:gd name="connsiteX3" fmla="*/ 23813 w 209916"/>
                    <a:gd name="connsiteY3" fmla="*/ 105168 h 117075"/>
                    <a:gd name="connsiteX4" fmla="*/ 0 w 209916"/>
                    <a:gd name="connsiteY4" fmla="*/ 0 h 117075"/>
                    <a:gd name="connsiteX0" fmla="*/ 0 w 209916"/>
                    <a:gd name="connsiteY0" fmla="*/ 0 h 105168"/>
                    <a:gd name="connsiteX1" fmla="*/ 209916 w 209916"/>
                    <a:gd name="connsiteY1" fmla="*/ 0 h 105168"/>
                    <a:gd name="connsiteX2" fmla="*/ 195629 w 209916"/>
                    <a:gd name="connsiteY2" fmla="*/ 105168 h 105168"/>
                    <a:gd name="connsiteX3" fmla="*/ 23813 w 209916"/>
                    <a:gd name="connsiteY3" fmla="*/ 105168 h 105168"/>
                    <a:gd name="connsiteX4" fmla="*/ 0 w 209916"/>
                    <a:gd name="connsiteY4" fmla="*/ 0 h 105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9916" h="105168">
                      <a:moveTo>
                        <a:pt x="0" y="0"/>
                      </a:moveTo>
                      <a:lnTo>
                        <a:pt x="209916" y="0"/>
                      </a:lnTo>
                      <a:lnTo>
                        <a:pt x="195629" y="105168"/>
                      </a:lnTo>
                      <a:lnTo>
                        <a:pt x="23813" y="10516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D883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2" name="任意多边形 141"/>
                <p:cNvSpPr/>
                <p:nvPr/>
              </p:nvSpPr>
              <p:spPr>
                <a:xfrm>
                  <a:off x="8092739" y="5471819"/>
                  <a:ext cx="48757" cy="105168"/>
                </a:xfrm>
                <a:custGeom>
                  <a:avLst/>
                  <a:gdLst>
                    <a:gd name="connsiteX0" fmla="*/ 0 w 48757"/>
                    <a:gd name="connsiteY0" fmla="*/ 0 h 105168"/>
                    <a:gd name="connsiteX1" fmla="*/ 48757 w 48757"/>
                    <a:gd name="connsiteY1" fmla="*/ 0 h 105168"/>
                    <a:gd name="connsiteX2" fmla="*/ 48757 w 48757"/>
                    <a:gd name="connsiteY2" fmla="*/ 105168 h 105168"/>
                    <a:gd name="connsiteX3" fmla="*/ 23813 w 48757"/>
                    <a:gd name="connsiteY3" fmla="*/ 105168 h 105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757" h="105168">
                      <a:moveTo>
                        <a:pt x="0" y="0"/>
                      </a:moveTo>
                      <a:lnTo>
                        <a:pt x="48757" y="0"/>
                      </a:lnTo>
                      <a:lnTo>
                        <a:pt x="48757" y="105168"/>
                      </a:lnTo>
                      <a:lnTo>
                        <a:pt x="23813" y="105168"/>
                      </a:lnTo>
                      <a:close/>
                    </a:path>
                  </a:pathLst>
                </a:custGeom>
                <a:solidFill>
                  <a:srgbClr val="AE6F2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40" name="圆角矩形 139"/>
              <p:cNvSpPr/>
              <p:nvPr/>
            </p:nvSpPr>
            <p:spPr>
              <a:xfrm>
                <a:off x="8072614" y="5423619"/>
                <a:ext cx="269213" cy="45719"/>
              </a:xfrm>
              <a:prstGeom prst="roundRect">
                <a:avLst>
                  <a:gd name="adj" fmla="val 50000"/>
                </a:avLst>
              </a:prstGeom>
              <a:solidFill>
                <a:srgbClr val="D58D3F"/>
              </a:solidFill>
              <a:ln>
                <a:noFill/>
              </a:ln>
              <a:effectLst>
                <a:outerShdw dist="12700" dir="5400000" algn="t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3" name="任意多边形 142"/>
            <p:cNvSpPr/>
            <p:nvPr/>
          </p:nvSpPr>
          <p:spPr>
            <a:xfrm>
              <a:off x="8447994" y="5120383"/>
              <a:ext cx="249490" cy="307422"/>
            </a:xfrm>
            <a:custGeom>
              <a:avLst/>
              <a:gdLst>
                <a:gd name="connsiteX0" fmla="*/ 347176 w 694352"/>
                <a:gd name="connsiteY0" fmla="*/ 82281 h 882412"/>
                <a:gd name="connsiteX1" fmla="*/ 82281 w 694352"/>
                <a:gd name="connsiteY1" fmla="*/ 347176 h 882412"/>
                <a:gd name="connsiteX2" fmla="*/ 347176 w 694352"/>
                <a:gd name="connsiteY2" fmla="*/ 612071 h 882412"/>
                <a:gd name="connsiteX3" fmla="*/ 612071 w 694352"/>
                <a:gd name="connsiteY3" fmla="*/ 347176 h 882412"/>
                <a:gd name="connsiteX4" fmla="*/ 347176 w 694352"/>
                <a:gd name="connsiteY4" fmla="*/ 82281 h 882412"/>
                <a:gd name="connsiteX5" fmla="*/ 347176 w 694352"/>
                <a:gd name="connsiteY5" fmla="*/ 0 h 882412"/>
                <a:gd name="connsiteX6" fmla="*/ 694352 w 694352"/>
                <a:gd name="connsiteY6" fmla="*/ 347176 h 882412"/>
                <a:gd name="connsiteX7" fmla="*/ 417144 w 694352"/>
                <a:gd name="connsiteY7" fmla="*/ 687298 h 882412"/>
                <a:gd name="connsiteX8" fmla="*/ 376883 w 694352"/>
                <a:gd name="connsiteY8" fmla="*/ 691357 h 882412"/>
                <a:gd name="connsiteX9" fmla="*/ 376883 w 694352"/>
                <a:gd name="connsiteY9" fmla="*/ 713463 h 882412"/>
                <a:gd name="connsiteX10" fmla="*/ 477350 w 694352"/>
                <a:gd name="connsiteY10" fmla="*/ 713463 h 882412"/>
                <a:gd name="connsiteX11" fmla="*/ 477350 w 694352"/>
                <a:gd name="connsiteY11" fmla="*/ 795089 h 882412"/>
                <a:gd name="connsiteX12" fmla="*/ 376883 w 694352"/>
                <a:gd name="connsiteY12" fmla="*/ 795089 h 882412"/>
                <a:gd name="connsiteX13" fmla="*/ 376883 w 694352"/>
                <a:gd name="connsiteY13" fmla="*/ 882412 h 882412"/>
                <a:gd name="connsiteX14" fmla="*/ 317467 w 694352"/>
                <a:gd name="connsiteY14" fmla="*/ 882412 h 882412"/>
                <a:gd name="connsiteX15" fmla="*/ 317467 w 694352"/>
                <a:gd name="connsiteY15" fmla="*/ 795089 h 882412"/>
                <a:gd name="connsiteX16" fmla="*/ 217000 w 694352"/>
                <a:gd name="connsiteY16" fmla="*/ 795089 h 882412"/>
                <a:gd name="connsiteX17" fmla="*/ 217000 w 694352"/>
                <a:gd name="connsiteY17" fmla="*/ 713463 h 882412"/>
                <a:gd name="connsiteX18" fmla="*/ 317467 w 694352"/>
                <a:gd name="connsiteY18" fmla="*/ 713463 h 882412"/>
                <a:gd name="connsiteX19" fmla="*/ 317467 w 694352"/>
                <a:gd name="connsiteY19" fmla="*/ 691357 h 882412"/>
                <a:gd name="connsiteX20" fmla="*/ 277208 w 694352"/>
                <a:gd name="connsiteY20" fmla="*/ 687298 h 882412"/>
                <a:gd name="connsiteX21" fmla="*/ 0 w 694352"/>
                <a:gd name="connsiteY21" fmla="*/ 347176 h 882412"/>
                <a:gd name="connsiteX22" fmla="*/ 347176 w 694352"/>
                <a:gd name="connsiteY22" fmla="*/ 0 h 882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94352" h="882412">
                  <a:moveTo>
                    <a:pt x="347176" y="82281"/>
                  </a:moveTo>
                  <a:cubicBezTo>
                    <a:pt x="200879" y="82281"/>
                    <a:pt x="82281" y="200879"/>
                    <a:pt x="82281" y="347176"/>
                  </a:cubicBezTo>
                  <a:cubicBezTo>
                    <a:pt x="82281" y="493473"/>
                    <a:pt x="200879" y="612071"/>
                    <a:pt x="347176" y="612071"/>
                  </a:cubicBezTo>
                  <a:cubicBezTo>
                    <a:pt x="493473" y="612071"/>
                    <a:pt x="612071" y="493473"/>
                    <a:pt x="612071" y="347176"/>
                  </a:cubicBezTo>
                  <a:cubicBezTo>
                    <a:pt x="612071" y="200879"/>
                    <a:pt x="493473" y="82281"/>
                    <a:pt x="347176" y="82281"/>
                  </a:cubicBezTo>
                  <a:close/>
                  <a:moveTo>
                    <a:pt x="347176" y="0"/>
                  </a:moveTo>
                  <a:cubicBezTo>
                    <a:pt x="538916" y="0"/>
                    <a:pt x="694352" y="155436"/>
                    <a:pt x="694352" y="347176"/>
                  </a:cubicBezTo>
                  <a:cubicBezTo>
                    <a:pt x="694352" y="514948"/>
                    <a:pt x="575347" y="654925"/>
                    <a:pt x="417144" y="687298"/>
                  </a:cubicBezTo>
                  <a:lnTo>
                    <a:pt x="376883" y="691357"/>
                  </a:lnTo>
                  <a:lnTo>
                    <a:pt x="376883" y="713463"/>
                  </a:lnTo>
                  <a:lnTo>
                    <a:pt x="477350" y="713463"/>
                  </a:lnTo>
                  <a:lnTo>
                    <a:pt x="477350" y="795089"/>
                  </a:lnTo>
                  <a:lnTo>
                    <a:pt x="376883" y="795089"/>
                  </a:lnTo>
                  <a:lnTo>
                    <a:pt x="376883" y="882412"/>
                  </a:lnTo>
                  <a:lnTo>
                    <a:pt x="317467" y="882412"/>
                  </a:lnTo>
                  <a:lnTo>
                    <a:pt x="317467" y="795089"/>
                  </a:lnTo>
                  <a:lnTo>
                    <a:pt x="217000" y="795089"/>
                  </a:lnTo>
                  <a:lnTo>
                    <a:pt x="217000" y="713463"/>
                  </a:lnTo>
                  <a:lnTo>
                    <a:pt x="317467" y="713463"/>
                  </a:lnTo>
                  <a:lnTo>
                    <a:pt x="317467" y="691357"/>
                  </a:lnTo>
                  <a:lnTo>
                    <a:pt x="277208" y="687298"/>
                  </a:lnTo>
                  <a:cubicBezTo>
                    <a:pt x="119005" y="654925"/>
                    <a:pt x="0" y="514948"/>
                    <a:pt x="0" y="347176"/>
                  </a:cubicBezTo>
                  <a:cubicBezTo>
                    <a:pt x="0" y="155436"/>
                    <a:pt x="155436" y="0"/>
                    <a:pt x="347176" y="0"/>
                  </a:cubicBezTo>
                  <a:close/>
                </a:path>
              </a:pathLst>
            </a:custGeom>
            <a:solidFill>
              <a:srgbClr val="FEE0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任意多边形 143"/>
            <p:cNvSpPr/>
            <p:nvPr/>
          </p:nvSpPr>
          <p:spPr>
            <a:xfrm>
              <a:off x="8817990" y="5120383"/>
              <a:ext cx="249490" cy="307422"/>
            </a:xfrm>
            <a:custGeom>
              <a:avLst/>
              <a:gdLst>
                <a:gd name="connsiteX0" fmla="*/ 347176 w 694352"/>
                <a:gd name="connsiteY0" fmla="*/ 82281 h 882412"/>
                <a:gd name="connsiteX1" fmla="*/ 82281 w 694352"/>
                <a:gd name="connsiteY1" fmla="*/ 347176 h 882412"/>
                <a:gd name="connsiteX2" fmla="*/ 347176 w 694352"/>
                <a:gd name="connsiteY2" fmla="*/ 612071 h 882412"/>
                <a:gd name="connsiteX3" fmla="*/ 612071 w 694352"/>
                <a:gd name="connsiteY3" fmla="*/ 347176 h 882412"/>
                <a:gd name="connsiteX4" fmla="*/ 347176 w 694352"/>
                <a:gd name="connsiteY4" fmla="*/ 82281 h 882412"/>
                <a:gd name="connsiteX5" fmla="*/ 347176 w 694352"/>
                <a:gd name="connsiteY5" fmla="*/ 0 h 882412"/>
                <a:gd name="connsiteX6" fmla="*/ 694352 w 694352"/>
                <a:gd name="connsiteY6" fmla="*/ 347176 h 882412"/>
                <a:gd name="connsiteX7" fmla="*/ 417144 w 694352"/>
                <a:gd name="connsiteY7" fmla="*/ 687298 h 882412"/>
                <a:gd name="connsiteX8" fmla="*/ 376883 w 694352"/>
                <a:gd name="connsiteY8" fmla="*/ 691357 h 882412"/>
                <a:gd name="connsiteX9" fmla="*/ 376883 w 694352"/>
                <a:gd name="connsiteY9" fmla="*/ 713463 h 882412"/>
                <a:gd name="connsiteX10" fmla="*/ 477350 w 694352"/>
                <a:gd name="connsiteY10" fmla="*/ 713463 h 882412"/>
                <a:gd name="connsiteX11" fmla="*/ 477350 w 694352"/>
                <a:gd name="connsiteY11" fmla="*/ 795089 h 882412"/>
                <a:gd name="connsiteX12" fmla="*/ 376883 w 694352"/>
                <a:gd name="connsiteY12" fmla="*/ 795089 h 882412"/>
                <a:gd name="connsiteX13" fmla="*/ 376883 w 694352"/>
                <a:gd name="connsiteY13" fmla="*/ 882412 h 882412"/>
                <a:gd name="connsiteX14" fmla="*/ 317467 w 694352"/>
                <a:gd name="connsiteY14" fmla="*/ 882412 h 882412"/>
                <a:gd name="connsiteX15" fmla="*/ 317467 w 694352"/>
                <a:gd name="connsiteY15" fmla="*/ 795089 h 882412"/>
                <a:gd name="connsiteX16" fmla="*/ 217000 w 694352"/>
                <a:gd name="connsiteY16" fmla="*/ 795089 h 882412"/>
                <a:gd name="connsiteX17" fmla="*/ 217000 w 694352"/>
                <a:gd name="connsiteY17" fmla="*/ 713463 h 882412"/>
                <a:gd name="connsiteX18" fmla="*/ 317467 w 694352"/>
                <a:gd name="connsiteY18" fmla="*/ 713463 h 882412"/>
                <a:gd name="connsiteX19" fmla="*/ 317467 w 694352"/>
                <a:gd name="connsiteY19" fmla="*/ 691357 h 882412"/>
                <a:gd name="connsiteX20" fmla="*/ 277208 w 694352"/>
                <a:gd name="connsiteY20" fmla="*/ 687298 h 882412"/>
                <a:gd name="connsiteX21" fmla="*/ 0 w 694352"/>
                <a:gd name="connsiteY21" fmla="*/ 347176 h 882412"/>
                <a:gd name="connsiteX22" fmla="*/ 347176 w 694352"/>
                <a:gd name="connsiteY22" fmla="*/ 0 h 882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94352" h="882412">
                  <a:moveTo>
                    <a:pt x="347176" y="82281"/>
                  </a:moveTo>
                  <a:cubicBezTo>
                    <a:pt x="200879" y="82281"/>
                    <a:pt x="82281" y="200879"/>
                    <a:pt x="82281" y="347176"/>
                  </a:cubicBezTo>
                  <a:cubicBezTo>
                    <a:pt x="82281" y="493473"/>
                    <a:pt x="200879" y="612071"/>
                    <a:pt x="347176" y="612071"/>
                  </a:cubicBezTo>
                  <a:cubicBezTo>
                    <a:pt x="493473" y="612071"/>
                    <a:pt x="612071" y="493473"/>
                    <a:pt x="612071" y="347176"/>
                  </a:cubicBezTo>
                  <a:cubicBezTo>
                    <a:pt x="612071" y="200879"/>
                    <a:pt x="493473" y="82281"/>
                    <a:pt x="347176" y="82281"/>
                  </a:cubicBezTo>
                  <a:close/>
                  <a:moveTo>
                    <a:pt x="347176" y="0"/>
                  </a:moveTo>
                  <a:cubicBezTo>
                    <a:pt x="538916" y="0"/>
                    <a:pt x="694352" y="155436"/>
                    <a:pt x="694352" y="347176"/>
                  </a:cubicBezTo>
                  <a:cubicBezTo>
                    <a:pt x="694352" y="514948"/>
                    <a:pt x="575347" y="654925"/>
                    <a:pt x="417144" y="687298"/>
                  </a:cubicBezTo>
                  <a:lnTo>
                    <a:pt x="376883" y="691357"/>
                  </a:lnTo>
                  <a:lnTo>
                    <a:pt x="376883" y="713463"/>
                  </a:lnTo>
                  <a:lnTo>
                    <a:pt x="477350" y="713463"/>
                  </a:lnTo>
                  <a:lnTo>
                    <a:pt x="477350" y="795089"/>
                  </a:lnTo>
                  <a:lnTo>
                    <a:pt x="376883" y="795089"/>
                  </a:lnTo>
                  <a:lnTo>
                    <a:pt x="376883" y="882412"/>
                  </a:lnTo>
                  <a:lnTo>
                    <a:pt x="317467" y="882412"/>
                  </a:lnTo>
                  <a:lnTo>
                    <a:pt x="317467" y="795089"/>
                  </a:lnTo>
                  <a:lnTo>
                    <a:pt x="217000" y="795089"/>
                  </a:lnTo>
                  <a:lnTo>
                    <a:pt x="217000" y="713463"/>
                  </a:lnTo>
                  <a:lnTo>
                    <a:pt x="317467" y="713463"/>
                  </a:lnTo>
                  <a:lnTo>
                    <a:pt x="317467" y="691357"/>
                  </a:lnTo>
                  <a:lnTo>
                    <a:pt x="277208" y="687298"/>
                  </a:lnTo>
                  <a:cubicBezTo>
                    <a:pt x="119005" y="654925"/>
                    <a:pt x="0" y="514948"/>
                    <a:pt x="0" y="347176"/>
                  </a:cubicBezTo>
                  <a:cubicBezTo>
                    <a:pt x="0" y="155436"/>
                    <a:pt x="155436" y="0"/>
                    <a:pt x="347176" y="0"/>
                  </a:cubicBezTo>
                  <a:close/>
                </a:path>
              </a:pathLst>
            </a:custGeom>
            <a:solidFill>
              <a:srgbClr val="FEE0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任意多边形 144"/>
            <p:cNvSpPr/>
            <p:nvPr/>
          </p:nvSpPr>
          <p:spPr>
            <a:xfrm>
              <a:off x="7172691" y="5158267"/>
              <a:ext cx="187998" cy="262579"/>
            </a:xfrm>
            <a:custGeom>
              <a:avLst/>
              <a:gdLst>
                <a:gd name="connsiteX0" fmla="*/ 347176 w 694352"/>
                <a:gd name="connsiteY0" fmla="*/ 82281 h 882412"/>
                <a:gd name="connsiteX1" fmla="*/ 82281 w 694352"/>
                <a:gd name="connsiteY1" fmla="*/ 347176 h 882412"/>
                <a:gd name="connsiteX2" fmla="*/ 347176 w 694352"/>
                <a:gd name="connsiteY2" fmla="*/ 612071 h 882412"/>
                <a:gd name="connsiteX3" fmla="*/ 612071 w 694352"/>
                <a:gd name="connsiteY3" fmla="*/ 347176 h 882412"/>
                <a:gd name="connsiteX4" fmla="*/ 347176 w 694352"/>
                <a:gd name="connsiteY4" fmla="*/ 82281 h 882412"/>
                <a:gd name="connsiteX5" fmla="*/ 347176 w 694352"/>
                <a:gd name="connsiteY5" fmla="*/ 0 h 882412"/>
                <a:gd name="connsiteX6" fmla="*/ 694352 w 694352"/>
                <a:gd name="connsiteY6" fmla="*/ 347176 h 882412"/>
                <a:gd name="connsiteX7" fmla="*/ 417144 w 694352"/>
                <a:gd name="connsiteY7" fmla="*/ 687298 h 882412"/>
                <a:gd name="connsiteX8" fmla="*/ 376883 w 694352"/>
                <a:gd name="connsiteY8" fmla="*/ 691357 h 882412"/>
                <a:gd name="connsiteX9" fmla="*/ 376883 w 694352"/>
                <a:gd name="connsiteY9" fmla="*/ 713463 h 882412"/>
                <a:gd name="connsiteX10" fmla="*/ 477350 w 694352"/>
                <a:gd name="connsiteY10" fmla="*/ 713463 h 882412"/>
                <a:gd name="connsiteX11" fmla="*/ 477350 w 694352"/>
                <a:gd name="connsiteY11" fmla="*/ 795089 h 882412"/>
                <a:gd name="connsiteX12" fmla="*/ 376883 w 694352"/>
                <a:gd name="connsiteY12" fmla="*/ 795089 h 882412"/>
                <a:gd name="connsiteX13" fmla="*/ 376883 w 694352"/>
                <a:gd name="connsiteY13" fmla="*/ 882412 h 882412"/>
                <a:gd name="connsiteX14" fmla="*/ 317467 w 694352"/>
                <a:gd name="connsiteY14" fmla="*/ 882412 h 882412"/>
                <a:gd name="connsiteX15" fmla="*/ 317467 w 694352"/>
                <a:gd name="connsiteY15" fmla="*/ 795089 h 882412"/>
                <a:gd name="connsiteX16" fmla="*/ 217000 w 694352"/>
                <a:gd name="connsiteY16" fmla="*/ 795089 h 882412"/>
                <a:gd name="connsiteX17" fmla="*/ 217000 w 694352"/>
                <a:gd name="connsiteY17" fmla="*/ 713463 h 882412"/>
                <a:gd name="connsiteX18" fmla="*/ 317467 w 694352"/>
                <a:gd name="connsiteY18" fmla="*/ 713463 h 882412"/>
                <a:gd name="connsiteX19" fmla="*/ 317467 w 694352"/>
                <a:gd name="connsiteY19" fmla="*/ 691357 h 882412"/>
                <a:gd name="connsiteX20" fmla="*/ 277208 w 694352"/>
                <a:gd name="connsiteY20" fmla="*/ 687298 h 882412"/>
                <a:gd name="connsiteX21" fmla="*/ 0 w 694352"/>
                <a:gd name="connsiteY21" fmla="*/ 347176 h 882412"/>
                <a:gd name="connsiteX22" fmla="*/ 347176 w 694352"/>
                <a:gd name="connsiteY22" fmla="*/ 0 h 882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94352" h="882412">
                  <a:moveTo>
                    <a:pt x="347176" y="82281"/>
                  </a:moveTo>
                  <a:cubicBezTo>
                    <a:pt x="200879" y="82281"/>
                    <a:pt x="82281" y="200879"/>
                    <a:pt x="82281" y="347176"/>
                  </a:cubicBezTo>
                  <a:cubicBezTo>
                    <a:pt x="82281" y="493473"/>
                    <a:pt x="200879" y="612071"/>
                    <a:pt x="347176" y="612071"/>
                  </a:cubicBezTo>
                  <a:cubicBezTo>
                    <a:pt x="493473" y="612071"/>
                    <a:pt x="612071" y="493473"/>
                    <a:pt x="612071" y="347176"/>
                  </a:cubicBezTo>
                  <a:cubicBezTo>
                    <a:pt x="612071" y="200879"/>
                    <a:pt x="493473" y="82281"/>
                    <a:pt x="347176" y="82281"/>
                  </a:cubicBezTo>
                  <a:close/>
                  <a:moveTo>
                    <a:pt x="347176" y="0"/>
                  </a:moveTo>
                  <a:cubicBezTo>
                    <a:pt x="538916" y="0"/>
                    <a:pt x="694352" y="155436"/>
                    <a:pt x="694352" y="347176"/>
                  </a:cubicBezTo>
                  <a:cubicBezTo>
                    <a:pt x="694352" y="514948"/>
                    <a:pt x="575347" y="654925"/>
                    <a:pt x="417144" y="687298"/>
                  </a:cubicBezTo>
                  <a:lnTo>
                    <a:pt x="376883" y="691357"/>
                  </a:lnTo>
                  <a:lnTo>
                    <a:pt x="376883" y="713463"/>
                  </a:lnTo>
                  <a:lnTo>
                    <a:pt x="477350" y="713463"/>
                  </a:lnTo>
                  <a:lnTo>
                    <a:pt x="477350" y="795089"/>
                  </a:lnTo>
                  <a:lnTo>
                    <a:pt x="376883" y="795089"/>
                  </a:lnTo>
                  <a:lnTo>
                    <a:pt x="376883" y="882412"/>
                  </a:lnTo>
                  <a:lnTo>
                    <a:pt x="317467" y="882412"/>
                  </a:lnTo>
                  <a:lnTo>
                    <a:pt x="317467" y="795089"/>
                  </a:lnTo>
                  <a:lnTo>
                    <a:pt x="217000" y="795089"/>
                  </a:lnTo>
                  <a:lnTo>
                    <a:pt x="217000" y="713463"/>
                  </a:lnTo>
                  <a:lnTo>
                    <a:pt x="317467" y="713463"/>
                  </a:lnTo>
                  <a:lnTo>
                    <a:pt x="317467" y="691357"/>
                  </a:lnTo>
                  <a:lnTo>
                    <a:pt x="277208" y="687298"/>
                  </a:lnTo>
                  <a:cubicBezTo>
                    <a:pt x="119005" y="654925"/>
                    <a:pt x="0" y="514948"/>
                    <a:pt x="0" y="347176"/>
                  </a:cubicBezTo>
                  <a:cubicBezTo>
                    <a:pt x="0" y="155436"/>
                    <a:pt x="155436" y="0"/>
                    <a:pt x="347176" y="0"/>
                  </a:cubicBezTo>
                  <a:close/>
                </a:path>
              </a:pathLst>
            </a:custGeom>
            <a:solidFill>
              <a:srgbClr val="FEE0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任意多边形 146"/>
            <p:cNvSpPr/>
            <p:nvPr/>
          </p:nvSpPr>
          <p:spPr>
            <a:xfrm>
              <a:off x="6806538" y="5132470"/>
              <a:ext cx="239680" cy="295335"/>
            </a:xfrm>
            <a:custGeom>
              <a:avLst/>
              <a:gdLst>
                <a:gd name="connsiteX0" fmla="*/ 347176 w 694352"/>
                <a:gd name="connsiteY0" fmla="*/ 82281 h 882412"/>
                <a:gd name="connsiteX1" fmla="*/ 82281 w 694352"/>
                <a:gd name="connsiteY1" fmla="*/ 347176 h 882412"/>
                <a:gd name="connsiteX2" fmla="*/ 347176 w 694352"/>
                <a:gd name="connsiteY2" fmla="*/ 612071 h 882412"/>
                <a:gd name="connsiteX3" fmla="*/ 612071 w 694352"/>
                <a:gd name="connsiteY3" fmla="*/ 347176 h 882412"/>
                <a:gd name="connsiteX4" fmla="*/ 347176 w 694352"/>
                <a:gd name="connsiteY4" fmla="*/ 82281 h 882412"/>
                <a:gd name="connsiteX5" fmla="*/ 347176 w 694352"/>
                <a:gd name="connsiteY5" fmla="*/ 0 h 882412"/>
                <a:gd name="connsiteX6" fmla="*/ 694352 w 694352"/>
                <a:gd name="connsiteY6" fmla="*/ 347176 h 882412"/>
                <a:gd name="connsiteX7" fmla="*/ 417144 w 694352"/>
                <a:gd name="connsiteY7" fmla="*/ 687298 h 882412"/>
                <a:gd name="connsiteX8" fmla="*/ 376883 w 694352"/>
                <a:gd name="connsiteY8" fmla="*/ 691357 h 882412"/>
                <a:gd name="connsiteX9" fmla="*/ 376883 w 694352"/>
                <a:gd name="connsiteY9" fmla="*/ 713463 h 882412"/>
                <a:gd name="connsiteX10" fmla="*/ 477350 w 694352"/>
                <a:gd name="connsiteY10" fmla="*/ 713463 h 882412"/>
                <a:gd name="connsiteX11" fmla="*/ 477350 w 694352"/>
                <a:gd name="connsiteY11" fmla="*/ 795089 h 882412"/>
                <a:gd name="connsiteX12" fmla="*/ 376883 w 694352"/>
                <a:gd name="connsiteY12" fmla="*/ 795089 h 882412"/>
                <a:gd name="connsiteX13" fmla="*/ 376883 w 694352"/>
                <a:gd name="connsiteY13" fmla="*/ 882412 h 882412"/>
                <a:gd name="connsiteX14" fmla="*/ 317467 w 694352"/>
                <a:gd name="connsiteY14" fmla="*/ 882412 h 882412"/>
                <a:gd name="connsiteX15" fmla="*/ 317467 w 694352"/>
                <a:gd name="connsiteY15" fmla="*/ 795089 h 882412"/>
                <a:gd name="connsiteX16" fmla="*/ 217000 w 694352"/>
                <a:gd name="connsiteY16" fmla="*/ 795089 h 882412"/>
                <a:gd name="connsiteX17" fmla="*/ 217000 w 694352"/>
                <a:gd name="connsiteY17" fmla="*/ 713463 h 882412"/>
                <a:gd name="connsiteX18" fmla="*/ 317467 w 694352"/>
                <a:gd name="connsiteY18" fmla="*/ 713463 h 882412"/>
                <a:gd name="connsiteX19" fmla="*/ 317467 w 694352"/>
                <a:gd name="connsiteY19" fmla="*/ 691357 h 882412"/>
                <a:gd name="connsiteX20" fmla="*/ 277208 w 694352"/>
                <a:gd name="connsiteY20" fmla="*/ 687298 h 882412"/>
                <a:gd name="connsiteX21" fmla="*/ 0 w 694352"/>
                <a:gd name="connsiteY21" fmla="*/ 347176 h 882412"/>
                <a:gd name="connsiteX22" fmla="*/ 347176 w 694352"/>
                <a:gd name="connsiteY22" fmla="*/ 0 h 882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94352" h="882412">
                  <a:moveTo>
                    <a:pt x="347176" y="82281"/>
                  </a:moveTo>
                  <a:cubicBezTo>
                    <a:pt x="200879" y="82281"/>
                    <a:pt x="82281" y="200879"/>
                    <a:pt x="82281" y="347176"/>
                  </a:cubicBezTo>
                  <a:cubicBezTo>
                    <a:pt x="82281" y="493473"/>
                    <a:pt x="200879" y="612071"/>
                    <a:pt x="347176" y="612071"/>
                  </a:cubicBezTo>
                  <a:cubicBezTo>
                    <a:pt x="493473" y="612071"/>
                    <a:pt x="612071" y="493473"/>
                    <a:pt x="612071" y="347176"/>
                  </a:cubicBezTo>
                  <a:cubicBezTo>
                    <a:pt x="612071" y="200879"/>
                    <a:pt x="493473" y="82281"/>
                    <a:pt x="347176" y="82281"/>
                  </a:cubicBezTo>
                  <a:close/>
                  <a:moveTo>
                    <a:pt x="347176" y="0"/>
                  </a:moveTo>
                  <a:cubicBezTo>
                    <a:pt x="538916" y="0"/>
                    <a:pt x="694352" y="155436"/>
                    <a:pt x="694352" y="347176"/>
                  </a:cubicBezTo>
                  <a:cubicBezTo>
                    <a:pt x="694352" y="514948"/>
                    <a:pt x="575347" y="654925"/>
                    <a:pt x="417144" y="687298"/>
                  </a:cubicBezTo>
                  <a:lnTo>
                    <a:pt x="376883" y="691357"/>
                  </a:lnTo>
                  <a:lnTo>
                    <a:pt x="376883" y="713463"/>
                  </a:lnTo>
                  <a:lnTo>
                    <a:pt x="477350" y="713463"/>
                  </a:lnTo>
                  <a:lnTo>
                    <a:pt x="477350" y="795089"/>
                  </a:lnTo>
                  <a:lnTo>
                    <a:pt x="376883" y="795089"/>
                  </a:lnTo>
                  <a:lnTo>
                    <a:pt x="376883" y="882412"/>
                  </a:lnTo>
                  <a:lnTo>
                    <a:pt x="317467" y="882412"/>
                  </a:lnTo>
                  <a:lnTo>
                    <a:pt x="317467" y="795089"/>
                  </a:lnTo>
                  <a:lnTo>
                    <a:pt x="217000" y="795089"/>
                  </a:lnTo>
                  <a:lnTo>
                    <a:pt x="217000" y="713463"/>
                  </a:lnTo>
                  <a:lnTo>
                    <a:pt x="317467" y="713463"/>
                  </a:lnTo>
                  <a:lnTo>
                    <a:pt x="317467" y="691357"/>
                  </a:lnTo>
                  <a:lnTo>
                    <a:pt x="277208" y="687298"/>
                  </a:lnTo>
                  <a:cubicBezTo>
                    <a:pt x="119005" y="654925"/>
                    <a:pt x="0" y="514948"/>
                    <a:pt x="0" y="347176"/>
                  </a:cubicBezTo>
                  <a:cubicBezTo>
                    <a:pt x="0" y="155436"/>
                    <a:pt x="155436" y="0"/>
                    <a:pt x="347176" y="0"/>
                  </a:cubicBezTo>
                  <a:close/>
                </a:path>
              </a:pathLst>
            </a:custGeom>
            <a:solidFill>
              <a:srgbClr val="FEE0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任意多边形 147"/>
            <p:cNvSpPr/>
            <p:nvPr/>
          </p:nvSpPr>
          <p:spPr>
            <a:xfrm>
              <a:off x="6455999" y="5197645"/>
              <a:ext cx="179592" cy="221294"/>
            </a:xfrm>
            <a:custGeom>
              <a:avLst/>
              <a:gdLst>
                <a:gd name="connsiteX0" fmla="*/ 347176 w 694352"/>
                <a:gd name="connsiteY0" fmla="*/ 82281 h 882412"/>
                <a:gd name="connsiteX1" fmla="*/ 82281 w 694352"/>
                <a:gd name="connsiteY1" fmla="*/ 347176 h 882412"/>
                <a:gd name="connsiteX2" fmla="*/ 347176 w 694352"/>
                <a:gd name="connsiteY2" fmla="*/ 612071 h 882412"/>
                <a:gd name="connsiteX3" fmla="*/ 612071 w 694352"/>
                <a:gd name="connsiteY3" fmla="*/ 347176 h 882412"/>
                <a:gd name="connsiteX4" fmla="*/ 347176 w 694352"/>
                <a:gd name="connsiteY4" fmla="*/ 82281 h 882412"/>
                <a:gd name="connsiteX5" fmla="*/ 347176 w 694352"/>
                <a:gd name="connsiteY5" fmla="*/ 0 h 882412"/>
                <a:gd name="connsiteX6" fmla="*/ 694352 w 694352"/>
                <a:gd name="connsiteY6" fmla="*/ 347176 h 882412"/>
                <a:gd name="connsiteX7" fmla="*/ 417144 w 694352"/>
                <a:gd name="connsiteY7" fmla="*/ 687298 h 882412"/>
                <a:gd name="connsiteX8" fmla="*/ 376883 w 694352"/>
                <a:gd name="connsiteY8" fmla="*/ 691357 h 882412"/>
                <a:gd name="connsiteX9" fmla="*/ 376883 w 694352"/>
                <a:gd name="connsiteY9" fmla="*/ 713463 h 882412"/>
                <a:gd name="connsiteX10" fmla="*/ 477350 w 694352"/>
                <a:gd name="connsiteY10" fmla="*/ 713463 h 882412"/>
                <a:gd name="connsiteX11" fmla="*/ 477350 w 694352"/>
                <a:gd name="connsiteY11" fmla="*/ 795089 h 882412"/>
                <a:gd name="connsiteX12" fmla="*/ 376883 w 694352"/>
                <a:gd name="connsiteY12" fmla="*/ 795089 h 882412"/>
                <a:gd name="connsiteX13" fmla="*/ 376883 w 694352"/>
                <a:gd name="connsiteY13" fmla="*/ 882412 h 882412"/>
                <a:gd name="connsiteX14" fmla="*/ 317467 w 694352"/>
                <a:gd name="connsiteY14" fmla="*/ 882412 h 882412"/>
                <a:gd name="connsiteX15" fmla="*/ 317467 w 694352"/>
                <a:gd name="connsiteY15" fmla="*/ 795089 h 882412"/>
                <a:gd name="connsiteX16" fmla="*/ 217000 w 694352"/>
                <a:gd name="connsiteY16" fmla="*/ 795089 h 882412"/>
                <a:gd name="connsiteX17" fmla="*/ 217000 w 694352"/>
                <a:gd name="connsiteY17" fmla="*/ 713463 h 882412"/>
                <a:gd name="connsiteX18" fmla="*/ 317467 w 694352"/>
                <a:gd name="connsiteY18" fmla="*/ 713463 h 882412"/>
                <a:gd name="connsiteX19" fmla="*/ 317467 w 694352"/>
                <a:gd name="connsiteY19" fmla="*/ 691357 h 882412"/>
                <a:gd name="connsiteX20" fmla="*/ 277208 w 694352"/>
                <a:gd name="connsiteY20" fmla="*/ 687298 h 882412"/>
                <a:gd name="connsiteX21" fmla="*/ 0 w 694352"/>
                <a:gd name="connsiteY21" fmla="*/ 347176 h 882412"/>
                <a:gd name="connsiteX22" fmla="*/ 347176 w 694352"/>
                <a:gd name="connsiteY22" fmla="*/ 0 h 882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94352" h="882412">
                  <a:moveTo>
                    <a:pt x="347176" y="82281"/>
                  </a:moveTo>
                  <a:cubicBezTo>
                    <a:pt x="200879" y="82281"/>
                    <a:pt x="82281" y="200879"/>
                    <a:pt x="82281" y="347176"/>
                  </a:cubicBezTo>
                  <a:cubicBezTo>
                    <a:pt x="82281" y="493473"/>
                    <a:pt x="200879" y="612071"/>
                    <a:pt x="347176" y="612071"/>
                  </a:cubicBezTo>
                  <a:cubicBezTo>
                    <a:pt x="493473" y="612071"/>
                    <a:pt x="612071" y="493473"/>
                    <a:pt x="612071" y="347176"/>
                  </a:cubicBezTo>
                  <a:cubicBezTo>
                    <a:pt x="612071" y="200879"/>
                    <a:pt x="493473" y="82281"/>
                    <a:pt x="347176" y="82281"/>
                  </a:cubicBezTo>
                  <a:close/>
                  <a:moveTo>
                    <a:pt x="347176" y="0"/>
                  </a:moveTo>
                  <a:cubicBezTo>
                    <a:pt x="538916" y="0"/>
                    <a:pt x="694352" y="155436"/>
                    <a:pt x="694352" y="347176"/>
                  </a:cubicBezTo>
                  <a:cubicBezTo>
                    <a:pt x="694352" y="514948"/>
                    <a:pt x="575347" y="654925"/>
                    <a:pt x="417144" y="687298"/>
                  </a:cubicBezTo>
                  <a:lnTo>
                    <a:pt x="376883" y="691357"/>
                  </a:lnTo>
                  <a:lnTo>
                    <a:pt x="376883" y="713463"/>
                  </a:lnTo>
                  <a:lnTo>
                    <a:pt x="477350" y="713463"/>
                  </a:lnTo>
                  <a:lnTo>
                    <a:pt x="477350" y="795089"/>
                  </a:lnTo>
                  <a:lnTo>
                    <a:pt x="376883" y="795089"/>
                  </a:lnTo>
                  <a:lnTo>
                    <a:pt x="376883" y="882412"/>
                  </a:lnTo>
                  <a:lnTo>
                    <a:pt x="317467" y="882412"/>
                  </a:lnTo>
                  <a:lnTo>
                    <a:pt x="317467" y="795089"/>
                  </a:lnTo>
                  <a:lnTo>
                    <a:pt x="217000" y="795089"/>
                  </a:lnTo>
                  <a:lnTo>
                    <a:pt x="217000" y="713463"/>
                  </a:lnTo>
                  <a:lnTo>
                    <a:pt x="317467" y="713463"/>
                  </a:lnTo>
                  <a:lnTo>
                    <a:pt x="317467" y="691357"/>
                  </a:lnTo>
                  <a:lnTo>
                    <a:pt x="277208" y="687298"/>
                  </a:lnTo>
                  <a:cubicBezTo>
                    <a:pt x="119005" y="654925"/>
                    <a:pt x="0" y="514948"/>
                    <a:pt x="0" y="347176"/>
                  </a:cubicBezTo>
                  <a:cubicBezTo>
                    <a:pt x="0" y="155436"/>
                    <a:pt x="155436" y="0"/>
                    <a:pt x="347176" y="0"/>
                  </a:cubicBezTo>
                  <a:close/>
                </a:path>
              </a:pathLst>
            </a:custGeom>
            <a:solidFill>
              <a:srgbClr val="FEE0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任意多边形 148"/>
            <p:cNvSpPr/>
            <p:nvPr/>
          </p:nvSpPr>
          <p:spPr>
            <a:xfrm>
              <a:off x="6063137" y="5132470"/>
              <a:ext cx="239680" cy="295335"/>
            </a:xfrm>
            <a:custGeom>
              <a:avLst/>
              <a:gdLst>
                <a:gd name="connsiteX0" fmla="*/ 347176 w 694352"/>
                <a:gd name="connsiteY0" fmla="*/ 82281 h 882412"/>
                <a:gd name="connsiteX1" fmla="*/ 82281 w 694352"/>
                <a:gd name="connsiteY1" fmla="*/ 347176 h 882412"/>
                <a:gd name="connsiteX2" fmla="*/ 347176 w 694352"/>
                <a:gd name="connsiteY2" fmla="*/ 612071 h 882412"/>
                <a:gd name="connsiteX3" fmla="*/ 612071 w 694352"/>
                <a:gd name="connsiteY3" fmla="*/ 347176 h 882412"/>
                <a:gd name="connsiteX4" fmla="*/ 347176 w 694352"/>
                <a:gd name="connsiteY4" fmla="*/ 82281 h 882412"/>
                <a:gd name="connsiteX5" fmla="*/ 347176 w 694352"/>
                <a:gd name="connsiteY5" fmla="*/ 0 h 882412"/>
                <a:gd name="connsiteX6" fmla="*/ 694352 w 694352"/>
                <a:gd name="connsiteY6" fmla="*/ 347176 h 882412"/>
                <a:gd name="connsiteX7" fmla="*/ 417144 w 694352"/>
                <a:gd name="connsiteY7" fmla="*/ 687298 h 882412"/>
                <a:gd name="connsiteX8" fmla="*/ 376883 w 694352"/>
                <a:gd name="connsiteY8" fmla="*/ 691357 h 882412"/>
                <a:gd name="connsiteX9" fmla="*/ 376883 w 694352"/>
                <a:gd name="connsiteY9" fmla="*/ 713463 h 882412"/>
                <a:gd name="connsiteX10" fmla="*/ 477350 w 694352"/>
                <a:gd name="connsiteY10" fmla="*/ 713463 h 882412"/>
                <a:gd name="connsiteX11" fmla="*/ 477350 w 694352"/>
                <a:gd name="connsiteY11" fmla="*/ 795089 h 882412"/>
                <a:gd name="connsiteX12" fmla="*/ 376883 w 694352"/>
                <a:gd name="connsiteY12" fmla="*/ 795089 h 882412"/>
                <a:gd name="connsiteX13" fmla="*/ 376883 w 694352"/>
                <a:gd name="connsiteY13" fmla="*/ 882412 h 882412"/>
                <a:gd name="connsiteX14" fmla="*/ 317467 w 694352"/>
                <a:gd name="connsiteY14" fmla="*/ 882412 h 882412"/>
                <a:gd name="connsiteX15" fmla="*/ 317467 w 694352"/>
                <a:gd name="connsiteY15" fmla="*/ 795089 h 882412"/>
                <a:gd name="connsiteX16" fmla="*/ 217000 w 694352"/>
                <a:gd name="connsiteY16" fmla="*/ 795089 h 882412"/>
                <a:gd name="connsiteX17" fmla="*/ 217000 w 694352"/>
                <a:gd name="connsiteY17" fmla="*/ 713463 h 882412"/>
                <a:gd name="connsiteX18" fmla="*/ 317467 w 694352"/>
                <a:gd name="connsiteY18" fmla="*/ 713463 h 882412"/>
                <a:gd name="connsiteX19" fmla="*/ 317467 w 694352"/>
                <a:gd name="connsiteY19" fmla="*/ 691357 h 882412"/>
                <a:gd name="connsiteX20" fmla="*/ 277208 w 694352"/>
                <a:gd name="connsiteY20" fmla="*/ 687298 h 882412"/>
                <a:gd name="connsiteX21" fmla="*/ 0 w 694352"/>
                <a:gd name="connsiteY21" fmla="*/ 347176 h 882412"/>
                <a:gd name="connsiteX22" fmla="*/ 347176 w 694352"/>
                <a:gd name="connsiteY22" fmla="*/ 0 h 882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94352" h="882412">
                  <a:moveTo>
                    <a:pt x="347176" y="82281"/>
                  </a:moveTo>
                  <a:cubicBezTo>
                    <a:pt x="200879" y="82281"/>
                    <a:pt x="82281" y="200879"/>
                    <a:pt x="82281" y="347176"/>
                  </a:cubicBezTo>
                  <a:cubicBezTo>
                    <a:pt x="82281" y="493473"/>
                    <a:pt x="200879" y="612071"/>
                    <a:pt x="347176" y="612071"/>
                  </a:cubicBezTo>
                  <a:cubicBezTo>
                    <a:pt x="493473" y="612071"/>
                    <a:pt x="612071" y="493473"/>
                    <a:pt x="612071" y="347176"/>
                  </a:cubicBezTo>
                  <a:cubicBezTo>
                    <a:pt x="612071" y="200879"/>
                    <a:pt x="493473" y="82281"/>
                    <a:pt x="347176" y="82281"/>
                  </a:cubicBezTo>
                  <a:close/>
                  <a:moveTo>
                    <a:pt x="347176" y="0"/>
                  </a:moveTo>
                  <a:cubicBezTo>
                    <a:pt x="538916" y="0"/>
                    <a:pt x="694352" y="155436"/>
                    <a:pt x="694352" y="347176"/>
                  </a:cubicBezTo>
                  <a:cubicBezTo>
                    <a:pt x="694352" y="514948"/>
                    <a:pt x="575347" y="654925"/>
                    <a:pt x="417144" y="687298"/>
                  </a:cubicBezTo>
                  <a:lnTo>
                    <a:pt x="376883" y="691357"/>
                  </a:lnTo>
                  <a:lnTo>
                    <a:pt x="376883" y="713463"/>
                  </a:lnTo>
                  <a:lnTo>
                    <a:pt x="477350" y="713463"/>
                  </a:lnTo>
                  <a:lnTo>
                    <a:pt x="477350" y="795089"/>
                  </a:lnTo>
                  <a:lnTo>
                    <a:pt x="376883" y="795089"/>
                  </a:lnTo>
                  <a:lnTo>
                    <a:pt x="376883" y="882412"/>
                  </a:lnTo>
                  <a:lnTo>
                    <a:pt x="317467" y="882412"/>
                  </a:lnTo>
                  <a:lnTo>
                    <a:pt x="317467" y="795089"/>
                  </a:lnTo>
                  <a:lnTo>
                    <a:pt x="217000" y="795089"/>
                  </a:lnTo>
                  <a:lnTo>
                    <a:pt x="217000" y="713463"/>
                  </a:lnTo>
                  <a:lnTo>
                    <a:pt x="317467" y="713463"/>
                  </a:lnTo>
                  <a:lnTo>
                    <a:pt x="317467" y="691357"/>
                  </a:lnTo>
                  <a:lnTo>
                    <a:pt x="277208" y="687298"/>
                  </a:lnTo>
                  <a:cubicBezTo>
                    <a:pt x="119005" y="654925"/>
                    <a:pt x="0" y="514948"/>
                    <a:pt x="0" y="347176"/>
                  </a:cubicBezTo>
                  <a:cubicBezTo>
                    <a:pt x="0" y="155436"/>
                    <a:pt x="155436" y="0"/>
                    <a:pt x="347176" y="0"/>
                  </a:cubicBezTo>
                  <a:close/>
                </a:path>
              </a:pathLst>
            </a:custGeom>
            <a:solidFill>
              <a:srgbClr val="FEE0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任意多边形 149"/>
            <p:cNvSpPr/>
            <p:nvPr/>
          </p:nvSpPr>
          <p:spPr>
            <a:xfrm>
              <a:off x="9183272" y="5167263"/>
              <a:ext cx="209941" cy="258690"/>
            </a:xfrm>
            <a:custGeom>
              <a:avLst/>
              <a:gdLst>
                <a:gd name="connsiteX0" fmla="*/ 347176 w 694352"/>
                <a:gd name="connsiteY0" fmla="*/ 82281 h 882412"/>
                <a:gd name="connsiteX1" fmla="*/ 82281 w 694352"/>
                <a:gd name="connsiteY1" fmla="*/ 347176 h 882412"/>
                <a:gd name="connsiteX2" fmla="*/ 347176 w 694352"/>
                <a:gd name="connsiteY2" fmla="*/ 612071 h 882412"/>
                <a:gd name="connsiteX3" fmla="*/ 612071 w 694352"/>
                <a:gd name="connsiteY3" fmla="*/ 347176 h 882412"/>
                <a:gd name="connsiteX4" fmla="*/ 347176 w 694352"/>
                <a:gd name="connsiteY4" fmla="*/ 82281 h 882412"/>
                <a:gd name="connsiteX5" fmla="*/ 347176 w 694352"/>
                <a:gd name="connsiteY5" fmla="*/ 0 h 882412"/>
                <a:gd name="connsiteX6" fmla="*/ 694352 w 694352"/>
                <a:gd name="connsiteY6" fmla="*/ 347176 h 882412"/>
                <a:gd name="connsiteX7" fmla="*/ 417144 w 694352"/>
                <a:gd name="connsiteY7" fmla="*/ 687298 h 882412"/>
                <a:gd name="connsiteX8" fmla="*/ 376883 w 694352"/>
                <a:gd name="connsiteY8" fmla="*/ 691357 h 882412"/>
                <a:gd name="connsiteX9" fmla="*/ 376883 w 694352"/>
                <a:gd name="connsiteY9" fmla="*/ 713463 h 882412"/>
                <a:gd name="connsiteX10" fmla="*/ 477350 w 694352"/>
                <a:gd name="connsiteY10" fmla="*/ 713463 h 882412"/>
                <a:gd name="connsiteX11" fmla="*/ 477350 w 694352"/>
                <a:gd name="connsiteY11" fmla="*/ 795089 h 882412"/>
                <a:gd name="connsiteX12" fmla="*/ 376883 w 694352"/>
                <a:gd name="connsiteY12" fmla="*/ 795089 h 882412"/>
                <a:gd name="connsiteX13" fmla="*/ 376883 w 694352"/>
                <a:gd name="connsiteY13" fmla="*/ 882412 h 882412"/>
                <a:gd name="connsiteX14" fmla="*/ 317467 w 694352"/>
                <a:gd name="connsiteY14" fmla="*/ 882412 h 882412"/>
                <a:gd name="connsiteX15" fmla="*/ 317467 w 694352"/>
                <a:gd name="connsiteY15" fmla="*/ 795089 h 882412"/>
                <a:gd name="connsiteX16" fmla="*/ 217000 w 694352"/>
                <a:gd name="connsiteY16" fmla="*/ 795089 h 882412"/>
                <a:gd name="connsiteX17" fmla="*/ 217000 w 694352"/>
                <a:gd name="connsiteY17" fmla="*/ 713463 h 882412"/>
                <a:gd name="connsiteX18" fmla="*/ 317467 w 694352"/>
                <a:gd name="connsiteY18" fmla="*/ 713463 h 882412"/>
                <a:gd name="connsiteX19" fmla="*/ 317467 w 694352"/>
                <a:gd name="connsiteY19" fmla="*/ 691357 h 882412"/>
                <a:gd name="connsiteX20" fmla="*/ 277208 w 694352"/>
                <a:gd name="connsiteY20" fmla="*/ 687298 h 882412"/>
                <a:gd name="connsiteX21" fmla="*/ 0 w 694352"/>
                <a:gd name="connsiteY21" fmla="*/ 347176 h 882412"/>
                <a:gd name="connsiteX22" fmla="*/ 347176 w 694352"/>
                <a:gd name="connsiteY22" fmla="*/ 0 h 882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94352" h="882412">
                  <a:moveTo>
                    <a:pt x="347176" y="82281"/>
                  </a:moveTo>
                  <a:cubicBezTo>
                    <a:pt x="200879" y="82281"/>
                    <a:pt x="82281" y="200879"/>
                    <a:pt x="82281" y="347176"/>
                  </a:cubicBezTo>
                  <a:cubicBezTo>
                    <a:pt x="82281" y="493473"/>
                    <a:pt x="200879" y="612071"/>
                    <a:pt x="347176" y="612071"/>
                  </a:cubicBezTo>
                  <a:cubicBezTo>
                    <a:pt x="493473" y="612071"/>
                    <a:pt x="612071" y="493473"/>
                    <a:pt x="612071" y="347176"/>
                  </a:cubicBezTo>
                  <a:cubicBezTo>
                    <a:pt x="612071" y="200879"/>
                    <a:pt x="493473" y="82281"/>
                    <a:pt x="347176" y="82281"/>
                  </a:cubicBezTo>
                  <a:close/>
                  <a:moveTo>
                    <a:pt x="347176" y="0"/>
                  </a:moveTo>
                  <a:cubicBezTo>
                    <a:pt x="538916" y="0"/>
                    <a:pt x="694352" y="155436"/>
                    <a:pt x="694352" y="347176"/>
                  </a:cubicBezTo>
                  <a:cubicBezTo>
                    <a:pt x="694352" y="514948"/>
                    <a:pt x="575347" y="654925"/>
                    <a:pt x="417144" y="687298"/>
                  </a:cubicBezTo>
                  <a:lnTo>
                    <a:pt x="376883" y="691357"/>
                  </a:lnTo>
                  <a:lnTo>
                    <a:pt x="376883" y="713463"/>
                  </a:lnTo>
                  <a:lnTo>
                    <a:pt x="477350" y="713463"/>
                  </a:lnTo>
                  <a:lnTo>
                    <a:pt x="477350" y="795089"/>
                  </a:lnTo>
                  <a:lnTo>
                    <a:pt x="376883" y="795089"/>
                  </a:lnTo>
                  <a:lnTo>
                    <a:pt x="376883" y="882412"/>
                  </a:lnTo>
                  <a:lnTo>
                    <a:pt x="317467" y="882412"/>
                  </a:lnTo>
                  <a:lnTo>
                    <a:pt x="317467" y="795089"/>
                  </a:lnTo>
                  <a:lnTo>
                    <a:pt x="217000" y="795089"/>
                  </a:lnTo>
                  <a:lnTo>
                    <a:pt x="217000" y="713463"/>
                  </a:lnTo>
                  <a:lnTo>
                    <a:pt x="317467" y="713463"/>
                  </a:lnTo>
                  <a:lnTo>
                    <a:pt x="317467" y="691357"/>
                  </a:lnTo>
                  <a:lnTo>
                    <a:pt x="277208" y="687298"/>
                  </a:lnTo>
                  <a:cubicBezTo>
                    <a:pt x="119005" y="654925"/>
                    <a:pt x="0" y="514948"/>
                    <a:pt x="0" y="347176"/>
                  </a:cubicBezTo>
                  <a:cubicBezTo>
                    <a:pt x="0" y="155436"/>
                    <a:pt x="155436" y="0"/>
                    <a:pt x="347176" y="0"/>
                  </a:cubicBezTo>
                  <a:close/>
                </a:path>
              </a:pathLst>
            </a:custGeom>
            <a:solidFill>
              <a:srgbClr val="FEE0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1454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任意多边形 220"/>
          <p:cNvSpPr/>
          <p:nvPr/>
        </p:nvSpPr>
        <p:spPr>
          <a:xfrm rot="2696719">
            <a:off x="315983" y="5640767"/>
            <a:ext cx="2405628" cy="2401040"/>
          </a:xfrm>
          <a:custGeom>
            <a:avLst/>
            <a:gdLst>
              <a:gd name="connsiteX0" fmla="*/ 211974 w 2405628"/>
              <a:gd name="connsiteY0" fmla="*/ 211974 h 2401040"/>
              <a:gd name="connsiteX1" fmla="*/ 723724 w 2405628"/>
              <a:gd name="connsiteY1" fmla="*/ 0 h 2401040"/>
              <a:gd name="connsiteX2" fmla="*/ 2405628 w 2405628"/>
              <a:gd name="connsiteY2" fmla="*/ 0 h 2401040"/>
              <a:gd name="connsiteX3" fmla="*/ 0 w 2405628"/>
              <a:gd name="connsiteY3" fmla="*/ 2401040 h 2401040"/>
              <a:gd name="connsiteX4" fmla="*/ 0 w 2405628"/>
              <a:gd name="connsiteY4" fmla="*/ 723724 h 2401040"/>
              <a:gd name="connsiteX5" fmla="*/ 211974 w 2405628"/>
              <a:gd name="connsiteY5" fmla="*/ 211974 h 2401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05628" h="2401040">
                <a:moveTo>
                  <a:pt x="211974" y="211974"/>
                </a:moveTo>
                <a:cubicBezTo>
                  <a:pt x="342942" y="81005"/>
                  <a:pt x="523873" y="0"/>
                  <a:pt x="723724" y="0"/>
                </a:cubicBezTo>
                <a:lnTo>
                  <a:pt x="2405628" y="0"/>
                </a:lnTo>
                <a:lnTo>
                  <a:pt x="0" y="2401040"/>
                </a:lnTo>
                <a:lnTo>
                  <a:pt x="0" y="723724"/>
                </a:lnTo>
                <a:cubicBezTo>
                  <a:pt x="0" y="523873"/>
                  <a:pt x="81006" y="342942"/>
                  <a:pt x="211974" y="211974"/>
                </a:cubicBezTo>
                <a:close/>
              </a:path>
            </a:pathLst>
          </a:custGeom>
          <a:solidFill>
            <a:srgbClr val="1D1C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6" name="任意多边形 225"/>
          <p:cNvSpPr/>
          <p:nvPr/>
        </p:nvSpPr>
        <p:spPr>
          <a:xfrm rot="2696719">
            <a:off x="2538266" y="5610410"/>
            <a:ext cx="2469964" cy="2465253"/>
          </a:xfrm>
          <a:custGeom>
            <a:avLst/>
            <a:gdLst>
              <a:gd name="connsiteX0" fmla="*/ 211974 w 2469964"/>
              <a:gd name="connsiteY0" fmla="*/ 211974 h 2465253"/>
              <a:gd name="connsiteX1" fmla="*/ 723724 w 2469964"/>
              <a:gd name="connsiteY1" fmla="*/ 0 h 2465253"/>
              <a:gd name="connsiteX2" fmla="*/ 2469964 w 2469964"/>
              <a:gd name="connsiteY2" fmla="*/ 0 h 2465253"/>
              <a:gd name="connsiteX3" fmla="*/ 0 w 2469964"/>
              <a:gd name="connsiteY3" fmla="*/ 2465253 h 2465253"/>
              <a:gd name="connsiteX4" fmla="*/ 0 w 2469964"/>
              <a:gd name="connsiteY4" fmla="*/ 723724 h 2465253"/>
              <a:gd name="connsiteX5" fmla="*/ 211974 w 2469964"/>
              <a:gd name="connsiteY5" fmla="*/ 211974 h 2465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69964" h="2465253">
                <a:moveTo>
                  <a:pt x="211974" y="211974"/>
                </a:moveTo>
                <a:cubicBezTo>
                  <a:pt x="342942" y="81005"/>
                  <a:pt x="523873" y="0"/>
                  <a:pt x="723724" y="0"/>
                </a:cubicBezTo>
                <a:lnTo>
                  <a:pt x="2469964" y="0"/>
                </a:lnTo>
                <a:lnTo>
                  <a:pt x="0" y="2465253"/>
                </a:lnTo>
                <a:lnTo>
                  <a:pt x="0" y="723724"/>
                </a:lnTo>
                <a:cubicBezTo>
                  <a:pt x="0" y="523873"/>
                  <a:pt x="81006" y="342942"/>
                  <a:pt x="211974" y="211974"/>
                </a:cubicBezTo>
                <a:close/>
              </a:path>
            </a:pathLst>
          </a:custGeom>
          <a:solidFill>
            <a:srgbClr val="3131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9" name="任意多边形 308"/>
          <p:cNvSpPr/>
          <p:nvPr/>
        </p:nvSpPr>
        <p:spPr>
          <a:xfrm rot="2696719">
            <a:off x="8509355" y="4621300"/>
            <a:ext cx="3266520" cy="3951024"/>
          </a:xfrm>
          <a:custGeom>
            <a:avLst/>
            <a:gdLst>
              <a:gd name="connsiteX0" fmla="*/ 211974 w 3266520"/>
              <a:gd name="connsiteY0" fmla="*/ 211974 h 3951024"/>
              <a:gd name="connsiteX1" fmla="*/ 723724 w 3266520"/>
              <a:gd name="connsiteY1" fmla="*/ 0 h 3951024"/>
              <a:gd name="connsiteX2" fmla="*/ 2574593 w 3266520"/>
              <a:gd name="connsiteY2" fmla="*/ 0 h 3951024"/>
              <a:gd name="connsiteX3" fmla="*/ 3266520 w 3266520"/>
              <a:gd name="connsiteY3" fmla="*/ 693249 h 3951024"/>
              <a:gd name="connsiteX4" fmla="*/ 2522 w 3266520"/>
              <a:gd name="connsiteY4" fmla="*/ 3951024 h 3951024"/>
              <a:gd name="connsiteX5" fmla="*/ 0 w 3266520"/>
              <a:gd name="connsiteY5" fmla="*/ 3926009 h 3951024"/>
              <a:gd name="connsiteX6" fmla="*/ 0 w 3266520"/>
              <a:gd name="connsiteY6" fmla="*/ 723724 h 3951024"/>
              <a:gd name="connsiteX7" fmla="*/ 211974 w 3266520"/>
              <a:gd name="connsiteY7" fmla="*/ 211974 h 3951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66520" h="3951024">
                <a:moveTo>
                  <a:pt x="211974" y="211974"/>
                </a:moveTo>
                <a:cubicBezTo>
                  <a:pt x="342942" y="81006"/>
                  <a:pt x="523873" y="0"/>
                  <a:pt x="723724" y="0"/>
                </a:cubicBezTo>
                <a:lnTo>
                  <a:pt x="2574593" y="0"/>
                </a:lnTo>
                <a:lnTo>
                  <a:pt x="3266520" y="693249"/>
                </a:lnTo>
                <a:lnTo>
                  <a:pt x="2522" y="3951024"/>
                </a:lnTo>
                <a:lnTo>
                  <a:pt x="0" y="3926009"/>
                </a:lnTo>
                <a:lnTo>
                  <a:pt x="0" y="723724"/>
                </a:lnTo>
                <a:cubicBezTo>
                  <a:pt x="0" y="523874"/>
                  <a:pt x="81006" y="342942"/>
                  <a:pt x="211974" y="211974"/>
                </a:cubicBezTo>
                <a:close/>
              </a:path>
            </a:pathLst>
          </a:custGeom>
          <a:solidFill>
            <a:srgbClr val="1E1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8" name="任意多边形 307"/>
          <p:cNvSpPr/>
          <p:nvPr/>
        </p:nvSpPr>
        <p:spPr>
          <a:xfrm rot="2696719">
            <a:off x="11162599" y="5230581"/>
            <a:ext cx="1190384" cy="2380773"/>
          </a:xfrm>
          <a:custGeom>
            <a:avLst/>
            <a:gdLst>
              <a:gd name="connsiteX0" fmla="*/ 0 w 1190384"/>
              <a:gd name="connsiteY0" fmla="*/ 0 h 2380773"/>
              <a:gd name="connsiteX1" fmla="*/ 1190384 w 1190384"/>
              <a:gd name="connsiteY1" fmla="*/ 1192659 h 2380773"/>
              <a:gd name="connsiteX2" fmla="*/ 0 w 1190384"/>
              <a:gd name="connsiteY2" fmla="*/ 2380773 h 2380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0384" h="2380773">
                <a:moveTo>
                  <a:pt x="0" y="0"/>
                </a:moveTo>
                <a:lnTo>
                  <a:pt x="1190384" y="1192659"/>
                </a:lnTo>
                <a:lnTo>
                  <a:pt x="0" y="2380773"/>
                </a:lnTo>
                <a:close/>
              </a:path>
            </a:pathLst>
          </a:custGeom>
          <a:solidFill>
            <a:srgbClr val="2624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任意多边形 179"/>
          <p:cNvSpPr/>
          <p:nvPr/>
        </p:nvSpPr>
        <p:spPr>
          <a:xfrm>
            <a:off x="5394590" y="-61126"/>
            <a:ext cx="1402820" cy="670726"/>
          </a:xfrm>
          <a:custGeom>
            <a:avLst/>
            <a:gdLst>
              <a:gd name="connsiteX0" fmla="*/ 0 w 1402820"/>
              <a:gd name="connsiteY0" fmla="*/ 0 h 670726"/>
              <a:gd name="connsiteX1" fmla="*/ 1402820 w 1402820"/>
              <a:gd name="connsiteY1" fmla="*/ 0 h 670726"/>
              <a:gd name="connsiteX2" fmla="*/ 1391940 w 1402820"/>
              <a:gd name="connsiteY2" fmla="*/ 107928 h 670726"/>
              <a:gd name="connsiteX3" fmla="*/ 701410 w 1402820"/>
              <a:gd name="connsiteY3" fmla="*/ 670726 h 670726"/>
              <a:gd name="connsiteX4" fmla="*/ 10880 w 1402820"/>
              <a:gd name="connsiteY4" fmla="*/ 107928 h 670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2820" h="670726">
                <a:moveTo>
                  <a:pt x="0" y="0"/>
                </a:moveTo>
                <a:lnTo>
                  <a:pt x="1402820" y="0"/>
                </a:lnTo>
                <a:lnTo>
                  <a:pt x="1391940" y="107928"/>
                </a:lnTo>
                <a:cubicBezTo>
                  <a:pt x="1326216" y="429116"/>
                  <a:pt x="1042029" y="670726"/>
                  <a:pt x="701410" y="670726"/>
                </a:cubicBezTo>
                <a:cubicBezTo>
                  <a:pt x="360792" y="670726"/>
                  <a:pt x="76605" y="429116"/>
                  <a:pt x="10880" y="107928"/>
                </a:cubicBezTo>
                <a:close/>
              </a:path>
            </a:pathLst>
          </a:custGeom>
          <a:solidFill>
            <a:srgbClr val="FED9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9009727" y="110478"/>
            <a:ext cx="1404274" cy="765952"/>
            <a:chOff x="9073226" y="818915"/>
            <a:chExt cx="1449417" cy="790575"/>
          </a:xfrm>
        </p:grpSpPr>
        <p:sp>
          <p:nvSpPr>
            <p:cNvPr id="18" name="Freeform 5"/>
            <p:cNvSpPr>
              <a:spLocks/>
            </p:cNvSpPr>
            <p:nvPr/>
          </p:nvSpPr>
          <p:spPr bwMode="auto">
            <a:xfrm>
              <a:off x="9073226" y="876065"/>
              <a:ext cx="1449417" cy="733425"/>
            </a:xfrm>
            <a:custGeom>
              <a:avLst/>
              <a:gdLst>
                <a:gd name="T0" fmla="*/ 118 w 876"/>
                <a:gd name="T1" fmla="*/ 379 h 379"/>
                <a:gd name="T2" fmla="*/ 776 w 876"/>
                <a:gd name="T3" fmla="*/ 379 h 379"/>
                <a:gd name="T4" fmla="*/ 776 w 876"/>
                <a:gd name="T5" fmla="*/ 208 h 379"/>
                <a:gd name="T6" fmla="*/ 731 w 876"/>
                <a:gd name="T7" fmla="*/ 208 h 379"/>
                <a:gd name="T8" fmla="*/ 715 w 876"/>
                <a:gd name="T9" fmla="*/ 208 h 379"/>
                <a:gd name="T10" fmla="*/ 715 w 876"/>
                <a:gd name="T11" fmla="*/ 146 h 379"/>
                <a:gd name="T12" fmla="*/ 659 w 876"/>
                <a:gd name="T13" fmla="*/ 90 h 379"/>
                <a:gd name="T14" fmla="*/ 599 w 876"/>
                <a:gd name="T15" fmla="*/ 90 h 379"/>
                <a:gd name="T16" fmla="*/ 480 w 876"/>
                <a:gd name="T17" fmla="*/ 0 h 379"/>
                <a:gd name="T18" fmla="*/ 335 w 876"/>
                <a:gd name="T19" fmla="*/ 122 h 379"/>
                <a:gd name="T20" fmla="*/ 237 w 876"/>
                <a:gd name="T21" fmla="*/ 198 h 379"/>
                <a:gd name="T22" fmla="*/ 131 w 876"/>
                <a:gd name="T23" fmla="*/ 208 h 379"/>
                <a:gd name="T24" fmla="*/ 118 w 876"/>
                <a:gd name="T25" fmla="*/ 379 h 379"/>
                <a:gd name="connsiteX0" fmla="*/ 563 w 8581"/>
                <a:gd name="connsiteY0" fmla="*/ 10000 h 10000"/>
                <a:gd name="connsiteX1" fmla="*/ 8074 w 8581"/>
                <a:gd name="connsiteY1" fmla="*/ 10000 h 10000"/>
                <a:gd name="connsiteX2" fmla="*/ 8074 w 8581"/>
                <a:gd name="connsiteY2" fmla="*/ 5488 h 10000"/>
                <a:gd name="connsiteX3" fmla="*/ 7378 w 8581"/>
                <a:gd name="connsiteY3" fmla="*/ 5488 h 10000"/>
                <a:gd name="connsiteX4" fmla="*/ 7378 w 8581"/>
                <a:gd name="connsiteY4" fmla="*/ 3852 h 10000"/>
                <a:gd name="connsiteX5" fmla="*/ 6739 w 8581"/>
                <a:gd name="connsiteY5" fmla="*/ 2375 h 10000"/>
                <a:gd name="connsiteX6" fmla="*/ 6054 w 8581"/>
                <a:gd name="connsiteY6" fmla="*/ 2375 h 10000"/>
                <a:gd name="connsiteX7" fmla="*/ 4695 w 8581"/>
                <a:gd name="connsiteY7" fmla="*/ 0 h 10000"/>
                <a:gd name="connsiteX8" fmla="*/ 3040 w 8581"/>
                <a:gd name="connsiteY8" fmla="*/ 3219 h 10000"/>
                <a:gd name="connsiteX9" fmla="*/ 1921 w 8581"/>
                <a:gd name="connsiteY9" fmla="*/ 5224 h 10000"/>
                <a:gd name="connsiteX10" fmla="*/ 711 w 8581"/>
                <a:gd name="connsiteY10" fmla="*/ 5488 h 10000"/>
                <a:gd name="connsiteX11" fmla="*/ 563 w 8581"/>
                <a:gd name="connsiteY1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1" h="10000">
                  <a:moveTo>
                    <a:pt x="563" y="10000"/>
                  </a:moveTo>
                  <a:lnTo>
                    <a:pt x="8074" y="10000"/>
                  </a:lnTo>
                  <a:cubicBezTo>
                    <a:pt x="8074" y="10000"/>
                    <a:pt x="9216" y="7968"/>
                    <a:pt x="8074" y="5488"/>
                  </a:cubicBezTo>
                  <a:lnTo>
                    <a:pt x="7378" y="5488"/>
                  </a:lnTo>
                  <a:lnTo>
                    <a:pt x="7378" y="3852"/>
                  </a:lnTo>
                  <a:cubicBezTo>
                    <a:pt x="7378" y="3852"/>
                    <a:pt x="7081" y="2375"/>
                    <a:pt x="6739" y="2375"/>
                  </a:cubicBezTo>
                  <a:lnTo>
                    <a:pt x="6054" y="2375"/>
                  </a:lnTo>
                  <a:cubicBezTo>
                    <a:pt x="6054" y="2375"/>
                    <a:pt x="5860" y="0"/>
                    <a:pt x="4695" y="0"/>
                  </a:cubicBezTo>
                  <a:cubicBezTo>
                    <a:pt x="4695" y="0"/>
                    <a:pt x="3040" y="369"/>
                    <a:pt x="3040" y="3219"/>
                  </a:cubicBezTo>
                  <a:cubicBezTo>
                    <a:pt x="3040" y="3219"/>
                    <a:pt x="1921" y="3483"/>
                    <a:pt x="1921" y="5224"/>
                  </a:cubicBezTo>
                  <a:lnTo>
                    <a:pt x="711" y="5488"/>
                  </a:lnTo>
                  <a:cubicBezTo>
                    <a:pt x="711" y="5488"/>
                    <a:pt x="-784" y="7256"/>
                    <a:pt x="563" y="10000"/>
                  </a:cubicBezTo>
                  <a:close/>
                </a:path>
              </a:pathLst>
            </a:custGeom>
            <a:solidFill>
              <a:srgbClr val="4341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9073226" y="818915"/>
              <a:ext cx="1449417" cy="733425"/>
            </a:xfrm>
            <a:custGeom>
              <a:avLst/>
              <a:gdLst>
                <a:gd name="T0" fmla="*/ 118 w 876"/>
                <a:gd name="T1" fmla="*/ 379 h 379"/>
                <a:gd name="T2" fmla="*/ 776 w 876"/>
                <a:gd name="T3" fmla="*/ 379 h 379"/>
                <a:gd name="T4" fmla="*/ 776 w 876"/>
                <a:gd name="T5" fmla="*/ 208 h 379"/>
                <a:gd name="T6" fmla="*/ 731 w 876"/>
                <a:gd name="T7" fmla="*/ 208 h 379"/>
                <a:gd name="T8" fmla="*/ 715 w 876"/>
                <a:gd name="T9" fmla="*/ 208 h 379"/>
                <a:gd name="T10" fmla="*/ 715 w 876"/>
                <a:gd name="T11" fmla="*/ 146 h 379"/>
                <a:gd name="T12" fmla="*/ 659 w 876"/>
                <a:gd name="T13" fmla="*/ 90 h 379"/>
                <a:gd name="T14" fmla="*/ 599 w 876"/>
                <a:gd name="T15" fmla="*/ 90 h 379"/>
                <a:gd name="T16" fmla="*/ 480 w 876"/>
                <a:gd name="T17" fmla="*/ 0 h 379"/>
                <a:gd name="T18" fmla="*/ 335 w 876"/>
                <a:gd name="T19" fmla="*/ 122 h 379"/>
                <a:gd name="T20" fmla="*/ 237 w 876"/>
                <a:gd name="T21" fmla="*/ 198 h 379"/>
                <a:gd name="T22" fmla="*/ 131 w 876"/>
                <a:gd name="T23" fmla="*/ 208 h 379"/>
                <a:gd name="T24" fmla="*/ 118 w 876"/>
                <a:gd name="T25" fmla="*/ 379 h 379"/>
                <a:gd name="connsiteX0" fmla="*/ 563 w 8581"/>
                <a:gd name="connsiteY0" fmla="*/ 10000 h 10000"/>
                <a:gd name="connsiteX1" fmla="*/ 8074 w 8581"/>
                <a:gd name="connsiteY1" fmla="*/ 10000 h 10000"/>
                <a:gd name="connsiteX2" fmla="*/ 8074 w 8581"/>
                <a:gd name="connsiteY2" fmla="*/ 5488 h 10000"/>
                <a:gd name="connsiteX3" fmla="*/ 7378 w 8581"/>
                <a:gd name="connsiteY3" fmla="*/ 5488 h 10000"/>
                <a:gd name="connsiteX4" fmla="*/ 7378 w 8581"/>
                <a:gd name="connsiteY4" fmla="*/ 3852 h 10000"/>
                <a:gd name="connsiteX5" fmla="*/ 6739 w 8581"/>
                <a:gd name="connsiteY5" fmla="*/ 2375 h 10000"/>
                <a:gd name="connsiteX6" fmla="*/ 6054 w 8581"/>
                <a:gd name="connsiteY6" fmla="*/ 2375 h 10000"/>
                <a:gd name="connsiteX7" fmla="*/ 4695 w 8581"/>
                <a:gd name="connsiteY7" fmla="*/ 0 h 10000"/>
                <a:gd name="connsiteX8" fmla="*/ 3040 w 8581"/>
                <a:gd name="connsiteY8" fmla="*/ 3219 h 10000"/>
                <a:gd name="connsiteX9" fmla="*/ 1921 w 8581"/>
                <a:gd name="connsiteY9" fmla="*/ 5224 h 10000"/>
                <a:gd name="connsiteX10" fmla="*/ 711 w 8581"/>
                <a:gd name="connsiteY10" fmla="*/ 5488 h 10000"/>
                <a:gd name="connsiteX11" fmla="*/ 563 w 8581"/>
                <a:gd name="connsiteY1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1" h="10000">
                  <a:moveTo>
                    <a:pt x="563" y="10000"/>
                  </a:moveTo>
                  <a:lnTo>
                    <a:pt x="8074" y="10000"/>
                  </a:lnTo>
                  <a:cubicBezTo>
                    <a:pt x="8074" y="10000"/>
                    <a:pt x="9216" y="7968"/>
                    <a:pt x="8074" y="5488"/>
                  </a:cubicBezTo>
                  <a:lnTo>
                    <a:pt x="7378" y="5488"/>
                  </a:lnTo>
                  <a:lnTo>
                    <a:pt x="7378" y="3852"/>
                  </a:lnTo>
                  <a:cubicBezTo>
                    <a:pt x="7378" y="3852"/>
                    <a:pt x="7081" y="2375"/>
                    <a:pt x="6739" y="2375"/>
                  </a:cubicBezTo>
                  <a:lnTo>
                    <a:pt x="6054" y="2375"/>
                  </a:lnTo>
                  <a:cubicBezTo>
                    <a:pt x="6054" y="2375"/>
                    <a:pt x="5860" y="0"/>
                    <a:pt x="4695" y="0"/>
                  </a:cubicBezTo>
                  <a:cubicBezTo>
                    <a:pt x="4695" y="0"/>
                    <a:pt x="3040" y="369"/>
                    <a:pt x="3040" y="3219"/>
                  </a:cubicBezTo>
                  <a:cubicBezTo>
                    <a:pt x="3040" y="3219"/>
                    <a:pt x="1921" y="3483"/>
                    <a:pt x="1921" y="5224"/>
                  </a:cubicBezTo>
                  <a:lnTo>
                    <a:pt x="711" y="5488"/>
                  </a:lnTo>
                  <a:cubicBezTo>
                    <a:pt x="711" y="5488"/>
                    <a:pt x="-784" y="7256"/>
                    <a:pt x="563" y="10000"/>
                  </a:cubicBezTo>
                  <a:close/>
                </a:path>
              </a:pathLst>
            </a:custGeom>
            <a:solidFill>
              <a:srgbClr val="524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7" name="任意多边形 226"/>
          <p:cNvSpPr/>
          <p:nvPr/>
        </p:nvSpPr>
        <p:spPr>
          <a:xfrm rot="2696719">
            <a:off x="7002054" y="5413706"/>
            <a:ext cx="2864125" cy="2858663"/>
          </a:xfrm>
          <a:custGeom>
            <a:avLst/>
            <a:gdLst>
              <a:gd name="connsiteX0" fmla="*/ 211974 w 2864125"/>
              <a:gd name="connsiteY0" fmla="*/ 211974 h 2858663"/>
              <a:gd name="connsiteX1" fmla="*/ 723724 w 2864125"/>
              <a:gd name="connsiteY1" fmla="*/ 0 h 2858663"/>
              <a:gd name="connsiteX2" fmla="*/ 2864125 w 2864125"/>
              <a:gd name="connsiteY2" fmla="*/ 0 h 2858663"/>
              <a:gd name="connsiteX3" fmla="*/ 0 w 2864125"/>
              <a:gd name="connsiteY3" fmla="*/ 2858663 h 2858663"/>
              <a:gd name="connsiteX4" fmla="*/ 0 w 2864125"/>
              <a:gd name="connsiteY4" fmla="*/ 723724 h 2858663"/>
              <a:gd name="connsiteX5" fmla="*/ 211974 w 2864125"/>
              <a:gd name="connsiteY5" fmla="*/ 211974 h 2858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64125" h="2858663">
                <a:moveTo>
                  <a:pt x="211974" y="211974"/>
                </a:moveTo>
                <a:cubicBezTo>
                  <a:pt x="342942" y="81006"/>
                  <a:pt x="523873" y="0"/>
                  <a:pt x="723724" y="0"/>
                </a:cubicBezTo>
                <a:lnTo>
                  <a:pt x="2864125" y="0"/>
                </a:lnTo>
                <a:lnTo>
                  <a:pt x="0" y="2858663"/>
                </a:lnTo>
                <a:lnTo>
                  <a:pt x="0" y="723724"/>
                </a:lnTo>
                <a:cubicBezTo>
                  <a:pt x="0" y="523873"/>
                  <a:pt x="81006" y="342942"/>
                  <a:pt x="211974" y="211974"/>
                </a:cubicBezTo>
                <a:close/>
              </a:path>
            </a:pathLst>
          </a:custGeom>
          <a:solidFill>
            <a:srgbClr val="3635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2" name="组合 241"/>
          <p:cNvGrpSpPr/>
          <p:nvPr/>
        </p:nvGrpSpPr>
        <p:grpSpPr>
          <a:xfrm>
            <a:off x="3060526" y="5279333"/>
            <a:ext cx="6166197" cy="1569218"/>
            <a:chOff x="3058446" y="5294694"/>
            <a:chExt cx="6166197" cy="1569218"/>
          </a:xfrm>
        </p:grpSpPr>
        <p:sp>
          <p:nvSpPr>
            <p:cNvPr id="294" name="圆角矩形 293"/>
            <p:cNvSpPr/>
            <p:nvPr/>
          </p:nvSpPr>
          <p:spPr>
            <a:xfrm rot="192220">
              <a:off x="3626885" y="6003771"/>
              <a:ext cx="833048" cy="833048"/>
            </a:xfrm>
            <a:prstGeom prst="roundRect">
              <a:avLst/>
            </a:prstGeom>
            <a:solidFill>
              <a:srgbClr val="72A3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圆角矩形 294"/>
            <p:cNvSpPr/>
            <p:nvPr/>
          </p:nvSpPr>
          <p:spPr>
            <a:xfrm rot="1457291">
              <a:off x="3948823" y="5873010"/>
              <a:ext cx="833048" cy="833048"/>
            </a:xfrm>
            <a:prstGeom prst="roundRect">
              <a:avLst/>
            </a:prstGeom>
            <a:solidFill>
              <a:srgbClr val="5279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圆角矩形 291"/>
            <p:cNvSpPr/>
            <p:nvPr/>
          </p:nvSpPr>
          <p:spPr>
            <a:xfrm rot="4126886">
              <a:off x="8565522" y="6404218"/>
              <a:ext cx="411230" cy="411230"/>
            </a:xfrm>
            <a:prstGeom prst="roundRect">
              <a:avLst/>
            </a:prstGeom>
            <a:solidFill>
              <a:srgbClr val="5279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圆角矩形 289"/>
            <p:cNvSpPr/>
            <p:nvPr/>
          </p:nvSpPr>
          <p:spPr>
            <a:xfrm rot="5033661">
              <a:off x="7868356" y="5959389"/>
              <a:ext cx="833048" cy="833048"/>
            </a:xfrm>
            <a:prstGeom prst="roundRect">
              <a:avLst/>
            </a:prstGeom>
            <a:solidFill>
              <a:srgbClr val="72A3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圆角矩形 290"/>
            <p:cNvSpPr/>
            <p:nvPr/>
          </p:nvSpPr>
          <p:spPr>
            <a:xfrm rot="4126886">
              <a:off x="7622298" y="5750311"/>
              <a:ext cx="833048" cy="833048"/>
            </a:xfrm>
            <a:prstGeom prst="roundRect">
              <a:avLst/>
            </a:prstGeom>
            <a:solidFill>
              <a:srgbClr val="5279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圆角矩形 237"/>
            <p:cNvSpPr/>
            <p:nvPr/>
          </p:nvSpPr>
          <p:spPr>
            <a:xfrm rot="2042590">
              <a:off x="4936525" y="5294694"/>
              <a:ext cx="833048" cy="833048"/>
            </a:xfrm>
            <a:prstGeom prst="roundRect">
              <a:avLst/>
            </a:prstGeom>
            <a:solidFill>
              <a:srgbClr val="72A3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圆角矩形 238"/>
            <p:cNvSpPr/>
            <p:nvPr/>
          </p:nvSpPr>
          <p:spPr>
            <a:xfrm rot="2042590">
              <a:off x="5384248" y="5327516"/>
              <a:ext cx="833048" cy="833048"/>
            </a:xfrm>
            <a:prstGeom prst="roundRect">
              <a:avLst/>
            </a:prstGeom>
            <a:solidFill>
              <a:srgbClr val="5279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任意多边形 240"/>
            <p:cNvSpPr/>
            <p:nvPr/>
          </p:nvSpPr>
          <p:spPr>
            <a:xfrm>
              <a:off x="3058446" y="5452660"/>
              <a:ext cx="6166197" cy="1405341"/>
            </a:xfrm>
            <a:custGeom>
              <a:avLst/>
              <a:gdLst>
                <a:gd name="connsiteX0" fmla="*/ 3083098 w 6166197"/>
                <a:gd name="connsiteY0" fmla="*/ 0 h 1405341"/>
                <a:gd name="connsiteX1" fmla="*/ 5979217 w 6166197"/>
                <a:gd name="connsiteY1" fmla="*/ 1199612 h 1405341"/>
                <a:gd name="connsiteX2" fmla="*/ 6166197 w 6166197"/>
                <a:gd name="connsiteY2" fmla="*/ 1405341 h 1405341"/>
                <a:gd name="connsiteX3" fmla="*/ 0 w 6166197"/>
                <a:gd name="connsiteY3" fmla="*/ 1405341 h 1405341"/>
                <a:gd name="connsiteX4" fmla="*/ 186979 w 6166197"/>
                <a:gd name="connsiteY4" fmla="*/ 1199612 h 1405341"/>
                <a:gd name="connsiteX5" fmla="*/ 3083098 w 6166197"/>
                <a:gd name="connsiteY5" fmla="*/ 0 h 1405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66197" h="1405341">
                  <a:moveTo>
                    <a:pt x="3083098" y="0"/>
                  </a:moveTo>
                  <a:cubicBezTo>
                    <a:pt x="4214103" y="0"/>
                    <a:pt x="5238036" y="458431"/>
                    <a:pt x="5979217" y="1199612"/>
                  </a:cubicBezTo>
                  <a:lnTo>
                    <a:pt x="6166197" y="1405341"/>
                  </a:lnTo>
                  <a:lnTo>
                    <a:pt x="0" y="1405341"/>
                  </a:lnTo>
                  <a:lnTo>
                    <a:pt x="186979" y="1199612"/>
                  </a:lnTo>
                  <a:cubicBezTo>
                    <a:pt x="928161" y="458431"/>
                    <a:pt x="1952093" y="0"/>
                    <a:pt x="30830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0B92F"/>
                </a:gs>
                <a:gs pos="60000">
                  <a:srgbClr val="8AC034"/>
                </a:gs>
                <a:gs pos="100000">
                  <a:srgbClr val="A2D05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矩形 236"/>
            <p:cNvSpPr/>
            <p:nvPr/>
          </p:nvSpPr>
          <p:spPr>
            <a:xfrm>
              <a:off x="5442868" y="5440870"/>
              <a:ext cx="1924103" cy="1423042"/>
            </a:xfrm>
            <a:custGeom>
              <a:avLst/>
              <a:gdLst>
                <a:gd name="connsiteX0" fmla="*/ 0 w 1561130"/>
                <a:gd name="connsiteY0" fmla="*/ 0 h 1232046"/>
                <a:gd name="connsiteX1" fmla="*/ 1561130 w 1561130"/>
                <a:gd name="connsiteY1" fmla="*/ 0 h 1232046"/>
                <a:gd name="connsiteX2" fmla="*/ 1561130 w 1561130"/>
                <a:gd name="connsiteY2" fmla="*/ 1232046 h 1232046"/>
                <a:gd name="connsiteX3" fmla="*/ 0 w 1561130"/>
                <a:gd name="connsiteY3" fmla="*/ 1232046 h 1232046"/>
                <a:gd name="connsiteX4" fmla="*/ 0 w 1561130"/>
                <a:gd name="connsiteY4" fmla="*/ 0 h 1232046"/>
                <a:gd name="connsiteX0" fmla="*/ 0 w 1561130"/>
                <a:gd name="connsiteY0" fmla="*/ 0 h 1232046"/>
                <a:gd name="connsiteX1" fmla="*/ 456230 w 1561130"/>
                <a:gd name="connsiteY1" fmla="*/ 355600 h 1232046"/>
                <a:gd name="connsiteX2" fmla="*/ 1561130 w 1561130"/>
                <a:gd name="connsiteY2" fmla="*/ 1232046 h 1232046"/>
                <a:gd name="connsiteX3" fmla="*/ 0 w 1561130"/>
                <a:gd name="connsiteY3" fmla="*/ 1232046 h 1232046"/>
                <a:gd name="connsiteX4" fmla="*/ 0 w 1561130"/>
                <a:gd name="connsiteY4" fmla="*/ 0 h 1232046"/>
                <a:gd name="connsiteX0" fmla="*/ 0 w 1561130"/>
                <a:gd name="connsiteY0" fmla="*/ 0 h 1232046"/>
                <a:gd name="connsiteX1" fmla="*/ 456230 w 1561130"/>
                <a:gd name="connsiteY1" fmla="*/ 355600 h 1232046"/>
                <a:gd name="connsiteX2" fmla="*/ 1370630 w 1561130"/>
                <a:gd name="connsiteY2" fmla="*/ 673246 h 1232046"/>
                <a:gd name="connsiteX3" fmla="*/ 1561130 w 1561130"/>
                <a:gd name="connsiteY3" fmla="*/ 1232046 h 1232046"/>
                <a:gd name="connsiteX4" fmla="*/ 0 w 1561130"/>
                <a:gd name="connsiteY4" fmla="*/ 1232046 h 1232046"/>
                <a:gd name="connsiteX5" fmla="*/ 0 w 1561130"/>
                <a:gd name="connsiteY5" fmla="*/ 0 h 1232046"/>
                <a:gd name="connsiteX0" fmla="*/ 0 w 1561130"/>
                <a:gd name="connsiteY0" fmla="*/ 0 h 1232046"/>
                <a:gd name="connsiteX1" fmla="*/ 456230 w 1561130"/>
                <a:gd name="connsiteY1" fmla="*/ 355600 h 1232046"/>
                <a:gd name="connsiteX2" fmla="*/ 1370630 w 1561130"/>
                <a:gd name="connsiteY2" fmla="*/ 673246 h 1232046"/>
                <a:gd name="connsiteX3" fmla="*/ 1561130 w 1561130"/>
                <a:gd name="connsiteY3" fmla="*/ 1232046 h 1232046"/>
                <a:gd name="connsiteX4" fmla="*/ 0 w 1561130"/>
                <a:gd name="connsiteY4" fmla="*/ 1232046 h 1232046"/>
                <a:gd name="connsiteX5" fmla="*/ 0 w 1561130"/>
                <a:gd name="connsiteY5" fmla="*/ 0 h 1232046"/>
                <a:gd name="connsiteX0" fmla="*/ 0 w 1574792"/>
                <a:gd name="connsiteY0" fmla="*/ 0 h 1232046"/>
                <a:gd name="connsiteX1" fmla="*/ 456230 w 1574792"/>
                <a:gd name="connsiteY1" fmla="*/ 355600 h 1232046"/>
                <a:gd name="connsiteX2" fmla="*/ 1370630 w 1574792"/>
                <a:gd name="connsiteY2" fmla="*/ 673246 h 1232046"/>
                <a:gd name="connsiteX3" fmla="*/ 1561130 w 1574792"/>
                <a:gd name="connsiteY3" fmla="*/ 1232046 h 1232046"/>
                <a:gd name="connsiteX4" fmla="*/ 0 w 1574792"/>
                <a:gd name="connsiteY4" fmla="*/ 1232046 h 1232046"/>
                <a:gd name="connsiteX5" fmla="*/ 0 w 1574792"/>
                <a:gd name="connsiteY5" fmla="*/ 0 h 1232046"/>
                <a:gd name="connsiteX0" fmla="*/ 0 w 1561130"/>
                <a:gd name="connsiteY0" fmla="*/ 0 h 1232046"/>
                <a:gd name="connsiteX1" fmla="*/ 456230 w 1561130"/>
                <a:gd name="connsiteY1" fmla="*/ 355600 h 1232046"/>
                <a:gd name="connsiteX2" fmla="*/ 1370630 w 1561130"/>
                <a:gd name="connsiteY2" fmla="*/ 673246 h 1232046"/>
                <a:gd name="connsiteX3" fmla="*/ 1561130 w 1561130"/>
                <a:gd name="connsiteY3" fmla="*/ 1232046 h 1232046"/>
                <a:gd name="connsiteX4" fmla="*/ 0 w 1561130"/>
                <a:gd name="connsiteY4" fmla="*/ 1232046 h 1232046"/>
                <a:gd name="connsiteX5" fmla="*/ 0 w 1561130"/>
                <a:gd name="connsiteY5" fmla="*/ 0 h 1232046"/>
                <a:gd name="connsiteX0" fmla="*/ 0 w 1561130"/>
                <a:gd name="connsiteY0" fmla="*/ 0 h 1232046"/>
                <a:gd name="connsiteX1" fmla="*/ 456230 w 1561130"/>
                <a:gd name="connsiteY1" fmla="*/ 355600 h 1232046"/>
                <a:gd name="connsiteX2" fmla="*/ 1370630 w 1561130"/>
                <a:gd name="connsiteY2" fmla="*/ 673246 h 1232046"/>
                <a:gd name="connsiteX3" fmla="*/ 1561130 w 1561130"/>
                <a:gd name="connsiteY3" fmla="*/ 1232046 h 1232046"/>
                <a:gd name="connsiteX4" fmla="*/ 0 w 1561130"/>
                <a:gd name="connsiteY4" fmla="*/ 1232046 h 1232046"/>
                <a:gd name="connsiteX5" fmla="*/ 0 w 1561130"/>
                <a:gd name="connsiteY5" fmla="*/ 0 h 1232046"/>
                <a:gd name="connsiteX0" fmla="*/ 0 w 1561130"/>
                <a:gd name="connsiteY0" fmla="*/ 0 h 1232046"/>
                <a:gd name="connsiteX1" fmla="*/ 456230 w 1561130"/>
                <a:gd name="connsiteY1" fmla="*/ 355600 h 1232046"/>
                <a:gd name="connsiteX2" fmla="*/ 1370630 w 1561130"/>
                <a:gd name="connsiteY2" fmla="*/ 673246 h 1232046"/>
                <a:gd name="connsiteX3" fmla="*/ 1561130 w 1561130"/>
                <a:gd name="connsiteY3" fmla="*/ 1232046 h 1232046"/>
                <a:gd name="connsiteX4" fmla="*/ 0 w 1561130"/>
                <a:gd name="connsiteY4" fmla="*/ 1232046 h 1232046"/>
                <a:gd name="connsiteX5" fmla="*/ 0 w 1561130"/>
                <a:gd name="connsiteY5" fmla="*/ 0 h 1232046"/>
                <a:gd name="connsiteX0" fmla="*/ 0 w 1561130"/>
                <a:gd name="connsiteY0" fmla="*/ 0 h 1232046"/>
                <a:gd name="connsiteX1" fmla="*/ 456230 w 1561130"/>
                <a:gd name="connsiteY1" fmla="*/ 355600 h 1232046"/>
                <a:gd name="connsiteX2" fmla="*/ 1370630 w 1561130"/>
                <a:gd name="connsiteY2" fmla="*/ 673246 h 1232046"/>
                <a:gd name="connsiteX3" fmla="*/ 1561130 w 1561130"/>
                <a:gd name="connsiteY3" fmla="*/ 1232046 h 1232046"/>
                <a:gd name="connsiteX4" fmla="*/ 0 w 1561130"/>
                <a:gd name="connsiteY4" fmla="*/ 1232046 h 1232046"/>
                <a:gd name="connsiteX5" fmla="*/ 0 w 1561130"/>
                <a:gd name="connsiteY5" fmla="*/ 0 h 1232046"/>
                <a:gd name="connsiteX0" fmla="*/ 0 w 1578230"/>
                <a:gd name="connsiteY0" fmla="*/ 0 h 1232046"/>
                <a:gd name="connsiteX1" fmla="*/ 456230 w 1578230"/>
                <a:gd name="connsiteY1" fmla="*/ 355600 h 1232046"/>
                <a:gd name="connsiteX2" fmla="*/ 1370630 w 1578230"/>
                <a:gd name="connsiteY2" fmla="*/ 673246 h 1232046"/>
                <a:gd name="connsiteX3" fmla="*/ 1561130 w 1578230"/>
                <a:gd name="connsiteY3" fmla="*/ 1232046 h 1232046"/>
                <a:gd name="connsiteX4" fmla="*/ 0 w 1578230"/>
                <a:gd name="connsiteY4" fmla="*/ 1232046 h 1232046"/>
                <a:gd name="connsiteX5" fmla="*/ 0 w 1578230"/>
                <a:gd name="connsiteY5" fmla="*/ 0 h 1232046"/>
                <a:gd name="connsiteX0" fmla="*/ 0 w 1567462"/>
                <a:gd name="connsiteY0" fmla="*/ 0 h 1232046"/>
                <a:gd name="connsiteX1" fmla="*/ 456230 w 1567462"/>
                <a:gd name="connsiteY1" fmla="*/ 355600 h 1232046"/>
                <a:gd name="connsiteX2" fmla="*/ 1370630 w 1567462"/>
                <a:gd name="connsiteY2" fmla="*/ 673246 h 1232046"/>
                <a:gd name="connsiteX3" fmla="*/ 1561130 w 1567462"/>
                <a:gd name="connsiteY3" fmla="*/ 1232046 h 1232046"/>
                <a:gd name="connsiteX4" fmla="*/ 0 w 1567462"/>
                <a:gd name="connsiteY4" fmla="*/ 1232046 h 1232046"/>
                <a:gd name="connsiteX5" fmla="*/ 0 w 1567462"/>
                <a:gd name="connsiteY5" fmla="*/ 0 h 1232046"/>
                <a:gd name="connsiteX0" fmla="*/ 0 w 1567462"/>
                <a:gd name="connsiteY0" fmla="*/ 0 h 1232046"/>
                <a:gd name="connsiteX1" fmla="*/ 437180 w 1567462"/>
                <a:gd name="connsiteY1" fmla="*/ 273050 h 1232046"/>
                <a:gd name="connsiteX2" fmla="*/ 1370630 w 1567462"/>
                <a:gd name="connsiteY2" fmla="*/ 673246 h 1232046"/>
                <a:gd name="connsiteX3" fmla="*/ 1561130 w 1567462"/>
                <a:gd name="connsiteY3" fmla="*/ 1232046 h 1232046"/>
                <a:gd name="connsiteX4" fmla="*/ 0 w 1567462"/>
                <a:gd name="connsiteY4" fmla="*/ 1232046 h 1232046"/>
                <a:gd name="connsiteX5" fmla="*/ 0 w 1567462"/>
                <a:gd name="connsiteY5" fmla="*/ 0 h 1232046"/>
                <a:gd name="connsiteX0" fmla="*/ 0 w 1567462"/>
                <a:gd name="connsiteY0" fmla="*/ 0 h 1232046"/>
                <a:gd name="connsiteX1" fmla="*/ 437180 w 1567462"/>
                <a:gd name="connsiteY1" fmla="*/ 273050 h 1232046"/>
                <a:gd name="connsiteX2" fmla="*/ 1370630 w 1567462"/>
                <a:gd name="connsiteY2" fmla="*/ 673246 h 1232046"/>
                <a:gd name="connsiteX3" fmla="*/ 1561130 w 1567462"/>
                <a:gd name="connsiteY3" fmla="*/ 1232046 h 1232046"/>
                <a:gd name="connsiteX4" fmla="*/ 0 w 1567462"/>
                <a:gd name="connsiteY4" fmla="*/ 1232046 h 1232046"/>
                <a:gd name="connsiteX5" fmla="*/ 0 w 1567462"/>
                <a:gd name="connsiteY5" fmla="*/ 0 h 1232046"/>
                <a:gd name="connsiteX0" fmla="*/ 0 w 1567462"/>
                <a:gd name="connsiteY0" fmla="*/ 0 h 1232046"/>
                <a:gd name="connsiteX1" fmla="*/ 437180 w 1567462"/>
                <a:gd name="connsiteY1" fmla="*/ 273050 h 1232046"/>
                <a:gd name="connsiteX2" fmla="*/ 1370630 w 1567462"/>
                <a:gd name="connsiteY2" fmla="*/ 673246 h 1232046"/>
                <a:gd name="connsiteX3" fmla="*/ 1561130 w 1567462"/>
                <a:gd name="connsiteY3" fmla="*/ 1232046 h 1232046"/>
                <a:gd name="connsiteX4" fmla="*/ 0 w 1567462"/>
                <a:gd name="connsiteY4" fmla="*/ 1232046 h 1232046"/>
                <a:gd name="connsiteX5" fmla="*/ 0 w 1567462"/>
                <a:gd name="connsiteY5" fmla="*/ 0 h 1232046"/>
                <a:gd name="connsiteX0" fmla="*/ 406400 w 1567462"/>
                <a:gd name="connsiteY0" fmla="*/ 0 h 1384446"/>
                <a:gd name="connsiteX1" fmla="*/ 437180 w 1567462"/>
                <a:gd name="connsiteY1" fmla="*/ 425450 h 1384446"/>
                <a:gd name="connsiteX2" fmla="*/ 1370630 w 1567462"/>
                <a:gd name="connsiteY2" fmla="*/ 825646 h 1384446"/>
                <a:gd name="connsiteX3" fmla="*/ 1561130 w 1567462"/>
                <a:gd name="connsiteY3" fmla="*/ 1384446 h 1384446"/>
                <a:gd name="connsiteX4" fmla="*/ 0 w 1567462"/>
                <a:gd name="connsiteY4" fmla="*/ 1384446 h 1384446"/>
                <a:gd name="connsiteX5" fmla="*/ 406400 w 1567462"/>
                <a:gd name="connsiteY5" fmla="*/ 0 h 1384446"/>
                <a:gd name="connsiteX0" fmla="*/ 629245 w 1790307"/>
                <a:gd name="connsiteY0" fmla="*/ 0 h 1384446"/>
                <a:gd name="connsiteX1" fmla="*/ 660025 w 1790307"/>
                <a:gd name="connsiteY1" fmla="*/ 425450 h 1384446"/>
                <a:gd name="connsiteX2" fmla="*/ 1593475 w 1790307"/>
                <a:gd name="connsiteY2" fmla="*/ 825646 h 1384446"/>
                <a:gd name="connsiteX3" fmla="*/ 1783975 w 1790307"/>
                <a:gd name="connsiteY3" fmla="*/ 1384446 h 1384446"/>
                <a:gd name="connsiteX4" fmla="*/ 222845 w 1790307"/>
                <a:gd name="connsiteY4" fmla="*/ 1384446 h 1384446"/>
                <a:gd name="connsiteX5" fmla="*/ 12325 w 1790307"/>
                <a:gd name="connsiteY5" fmla="*/ 133496 h 1384446"/>
                <a:gd name="connsiteX6" fmla="*/ 629245 w 1790307"/>
                <a:gd name="connsiteY6" fmla="*/ 0 h 1384446"/>
                <a:gd name="connsiteX0" fmla="*/ 629245 w 1790307"/>
                <a:gd name="connsiteY0" fmla="*/ 0 h 1384446"/>
                <a:gd name="connsiteX1" fmla="*/ 660025 w 1790307"/>
                <a:gd name="connsiteY1" fmla="*/ 425450 h 1384446"/>
                <a:gd name="connsiteX2" fmla="*/ 1593475 w 1790307"/>
                <a:gd name="connsiteY2" fmla="*/ 825646 h 1384446"/>
                <a:gd name="connsiteX3" fmla="*/ 1783975 w 1790307"/>
                <a:gd name="connsiteY3" fmla="*/ 1384446 h 1384446"/>
                <a:gd name="connsiteX4" fmla="*/ 222845 w 1790307"/>
                <a:gd name="connsiteY4" fmla="*/ 1384446 h 1384446"/>
                <a:gd name="connsiteX5" fmla="*/ 12325 w 1790307"/>
                <a:gd name="connsiteY5" fmla="*/ 133496 h 1384446"/>
                <a:gd name="connsiteX6" fmla="*/ 629245 w 1790307"/>
                <a:gd name="connsiteY6" fmla="*/ 0 h 1384446"/>
                <a:gd name="connsiteX0" fmla="*/ 629245 w 1790307"/>
                <a:gd name="connsiteY0" fmla="*/ 0 h 1384446"/>
                <a:gd name="connsiteX1" fmla="*/ 660025 w 1790307"/>
                <a:gd name="connsiteY1" fmla="*/ 425450 h 1384446"/>
                <a:gd name="connsiteX2" fmla="*/ 1593475 w 1790307"/>
                <a:gd name="connsiteY2" fmla="*/ 825646 h 1384446"/>
                <a:gd name="connsiteX3" fmla="*/ 1783975 w 1790307"/>
                <a:gd name="connsiteY3" fmla="*/ 1384446 h 1384446"/>
                <a:gd name="connsiteX4" fmla="*/ 222845 w 1790307"/>
                <a:gd name="connsiteY4" fmla="*/ 1384446 h 1384446"/>
                <a:gd name="connsiteX5" fmla="*/ 12325 w 1790307"/>
                <a:gd name="connsiteY5" fmla="*/ 133496 h 1384446"/>
                <a:gd name="connsiteX6" fmla="*/ 629245 w 1790307"/>
                <a:gd name="connsiteY6" fmla="*/ 0 h 1384446"/>
                <a:gd name="connsiteX0" fmla="*/ 629245 w 1790307"/>
                <a:gd name="connsiteY0" fmla="*/ 0 h 1384446"/>
                <a:gd name="connsiteX1" fmla="*/ 660025 w 1790307"/>
                <a:gd name="connsiteY1" fmla="*/ 425450 h 1384446"/>
                <a:gd name="connsiteX2" fmla="*/ 1593475 w 1790307"/>
                <a:gd name="connsiteY2" fmla="*/ 825646 h 1384446"/>
                <a:gd name="connsiteX3" fmla="*/ 1783975 w 1790307"/>
                <a:gd name="connsiteY3" fmla="*/ 1384446 h 1384446"/>
                <a:gd name="connsiteX4" fmla="*/ 222845 w 1790307"/>
                <a:gd name="connsiteY4" fmla="*/ 1384446 h 1384446"/>
                <a:gd name="connsiteX5" fmla="*/ 12325 w 1790307"/>
                <a:gd name="connsiteY5" fmla="*/ 133496 h 1384446"/>
                <a:gd name="connsiteX6" fmla="*/ 629245 w 1790307"/>
                <a:gd name="connsiteY6" fmla="*/ 0 h 1384446"/>
                <a:gd name="connsiteX0" fmla="*/ 629245 w 1790307"/>
                <a:gd name="connsiteY0" fmla="*/ 0 h 1384446"/>
                <a:gd name="connsiteX1" fmla="*/ 660025 w 1790307"/>
                <a:gd name="connsiteY1" fmla="*/ 425450 h 1384446"/>
                <a:gd name="connsiteX2" fmla="*/ 1593475 w 1790307"/>
                <a:gd name="connsiteY2" fmla="*/ 825646 h 1384446"/>
                <a:gd name="connsiteX3" fmla="*/ 1783975 w 1790307"/>
                <a:gd name="connsiteY3" fmla="*/ 1384446 h 1384446"/>
                <a:gd name="connsiteX4" fmla="*/ 222845 w 1790307"/>
                <a:gd name="connsiteY4" fmla="*/ 1384446 h 1384446"/>
                <a:gd name="connsiteX5" fmla="*/ 12325 w 1790307"/>
                <a:gd name="connsiteY5" fmla="*/ 133496 h 1384446"/>
                <a:gd name="connsiteX6" fmla="*/ 629245 w 1790307"/>
                <a:gd name="connsiteY6" fmla="*/ 0 h 1384446"/>
                <a:gd name="connsiteX0" fmla="*/ 629245 w 1790307"/>
                <a:gd name="connsiteY0" fmla="*/ 2219 h 1386665"/>
                <a:gd name="connsiteX1" fmla="*/ 660025 w 1790307"/>
                <a:gd name="connsiteY1" fmla="*/ 427669 h 1386665"/>
                <a:gd name="connsiteX2" fmla="*/ 1593475 w 1790307"/>
                <a:gd name="connsiteY2" fmla="*/ 827865 h 1386665"/>
                <a:gd name="connsiteX3" fmla="*/ 1783975 w 1790307"/>
                <a:gd name="connsiteY3" fmla="*/ 1386665 h 1386665"/>
                <a:gd name="connsiteX4" fmla="*/ 222845 w 1790307"/>
                <a:gd name="connsiteY4" fmla="*/ 1386665 h 1386665"/>
                <a:gd name="connsiteX5" fmla="*/ 12325 w 1790307"/>
                <a:gd name="connsiteY5" fmla="*/ 135715 h 1386665"/>
                <a:gd name="connsiteX6" fmla="*/ 629245 w 1790307"/>
                <a:gd name="connsiteY6" fmla="*/ 2219 h 1386665"/>
                <a:gd name="connsiteX0" fmla="*/ 629245 w 1790307"/>
                <a:gd name="connsiteY0" fmla="*/ 2464 h 1386910"/>
                <a:gd name="connsiteX1" fmla="*/ 660025 w 1790307"/>
                <a:gd name="connsiteY1" fmla="*/ 427914 h 1386910"/>
                <a:gd name="connsiteX2" fmla="*/ 1593475 w 1790307"/>
                <a:gd name="connsiteY2" fmla="*/ 828110 h 1386910"/>
                <a:gd name="connsiteX3" fmla="*/ 1783975 w 1790307"/>
                <a:gd name="connsiteY3" fmla="*/ 1386910 h 1386910"/>
                <a:gd name="connsiteX4" fmla="*/ 222845 w 1790307"/>
                <a:gd name="connsiteY4" fmla="*/ 1386910 h 1386910"/>
                <a:gd name="connsiteX5" fmla="*/ 12325 w 1790307"/>
                <a:gd name="connsiteY5" fmla="*/ 135960 h 1386910"/>
                <a:gd name="connsiteX6" fmla="*/ 629245 w 1790307"/>
                <a:gd name="connsiteY6" fmla="*/ 2464 h 1386910"/>
                <a:gd name="connsiteX0" fmla="*/ 735013 w 1896075"/>
                <a:gd name="connsiteY0" fmla="*/ 2464 h 1386910"/>
                <a:gd name="connsiteX1" fmla="*/ 765793 w 1896075"/>
                <a:gd name="connsiteY1" fmla="*/ 427914 h 1386910"/>
                <a:gd name="connsiteX2" fmla="*/ 1699243 w 1896075"/>
                <a:gd name="connsiteY2" fmla="*/ 828110 h 1386910"/>
                <a:gd name="connsiteX3" fmla="*/ 1889743 w 1896075"/>
                <a:gd name="connsiteY3" fmla="*/ 1386910 h 1386910"/>
                <a:gd name="connsiteX4" fmla="*/ 328613 w 1896075"/>
                <a:gd name="connsiteY4" fmla="*/ 1386910 h 1386910"/>
                <a:gd name="connsiteX5" fmla="*/ 118093 w 1896075"/>
                <a:gd name="connsiteY5" fmla="*/ 135960 h 1386910"/>
                <a:gd name="connsiteX6" fmla="*/ 735013 w 1896075"/>
                <a:gd name="connsiteY6" fmla="*/ 2464 h 1386910"/>
                <a:gd name="connsiteX0" fmla="*/ 638103 w 1799165"/>
                <a:gd name="connsiteY0" fmla="*/ 2464 h 1386910"/>
                <a:gd name="connsiteX1" fmla="*/ 668883 w 1799165"/>
                <a:gd name="connsiteY1" fmla="*/ 427914 h 1386910"/>
                <a:gd name="connsiteX2" fmla="*/ 1602333 w 1799165"/>
                <a:gd name="connsiteY2" fmla="*/ 828110 h 1386910"/>
                <a:gd name="connsiteX3" fmla="*/ 1792833 w 1799165"/>
                <a:gd name="connsiteY3" fmla="*/ 1386910 h 1386910"/>
                <a:gd name="connsiteX4" fmla="*/ 231703 w 1799165"/>
                <a:gd name="connsiteY4" fmla="*/ 1386910 h 1386910"/>
                <a:gd name="connsiteX5" fmla="*/ 262484 w 1799165"/>
                <a:gd name="connsiteY5" fmla="*/ 669361 h 1386910"/>
                <a:gd name="connsiteX6" fmla="*/ 21183 w 1799165"/>
                <a:gd name="connsiteY6" fmla="*/ 135960 h 1386910"/>
                <a:gd name="connsiteX7" fmla="*/ 638103 w 1799165"/>
                <a:gd name="connsiteY7" fmla="*/ 2464 h 1386910"/>
                <a:gd name="connsiteX0" fmla="*/ 637760 w 1798822"/>
                <a:gd name="connsiteY0" fmla="*/ 2464 h 1386910"/>
                <a:gd name="connsiteX1" fmla="*/ 668540 w 1798822"/>
                <a:gd name="connsiteY1" fmla="*/ 427914 h 1386910"/>
                <a:gd name="connsiteX2" fmla="*/ 1601990 w 1798822"/>
                <a:gd name="connsiteY2" fmla="*/ 828110 h 1386910"/>
                <a:gd name="connsiteX3" fmla="*/ 1792490 w 1798822"/>
                <a:gd name="connsiteY3" fmla="*/ 1386910 h 1386910"/>
                <a:gd name="connsiteX4" fmla="*/ 231360 w 1798822"/>
                <a:gd name="connsiteY4" fmla="*/ 1386910 h 1386910"/>
                <a:gd name="connsiteX5" fmla="*/ 268491 w 1798822"/>
                <a:gd name="connsiteY5" fmla="*/ 796361 h 1386910"/>
                <a:gd name="connsiteX6" fmla="*/ 20840 w 1798822"/>
                <a:gd name="connsiteY6" fmla="*/ 135960 h 1386910"/>
                <a:gd name="connsiteX7" fmla="*/ 637760 w 1798822"/>
                <a:gd name="connsiteY7" fmla="*/ 2464 h 1386910"/>
                <a:gd name="connsiteX0" fmla="*/ 755602 w 1916664"/>
                <a:gd name="connsiteY0" fmla="*/ 2464 h 1386910"/>
                <a:gd name="connsiteX1" fmla="*/ 786382 w 1916664"/>
                <a:gd name="connsiteY1" fmla="*/ 427914 h 1386910"/>
                <a:gd name="connsiteX2" fmla="*/ 1719832 w 1916664"/>
                <a:gd name="connsiteY2" fmla="*/ 828110 h 1386910"/>
                <a:gd name="connsiteX3" fmla="*/ 1910332 w 1916664"/>
                <a:gd name="connsiteY3" fmla="*/ 1386910 h 1386910"/>
                <a:gd name="connsiteX4" fmla="*/ 349202 w 1916664"/>
                <a:gd name="connsiteY4" fmla="*/ 1386910 h 1386910"/>
                <a:gd name="connsiteX5" fmla="*/ 386333 w 1916664"/>
                <a:gd name="connsiteY5" fmla="*/ 796361 h 1386910"/>
                <a:gd name="connsiteX6" fmla="*/ 138682 w 1916664"/>
                <a:gd name="connsiteY6" fmla="*/ 135960 h 1386910"/>
                <a:gd name="connsiteX7" fmla="*/ 755602 w 1916664"/>
                <a:gd name="connsiteY7" fmla="*/ 2464 h 1386910"/>
                <a:gd name="connsiteX0" fmla="*/ 755602 w 1916664"/>
                <a:gd name="connsiteY0" fmla="*/ 2464 h 1386910"/>
                <a:gd name="connsiteX1" fmla="*/ 786382 w 1916664"/>
                <a:gd name="connsiteY1" fmla="*/ 427914 h 1386910"/>
                <a:gd name="connsiteX2" fmla="*/ 1719832 w 1916664"/>
                <a:gd name="connsiteY2" fmla="*/ 828110 h 1386910"/>
                <a:gd name="connsiteX3" fmla="*/ 1910332 w 1916664"/>
                <a:gd name="connsiteY3" fmla="*/ 1386910 h 1386910"/>
                <a:gd name="connsiteX4" fmla="*/ 349202 w 1916664"/>
                <a:gd name="connsiteY4" fmla="*/ 1386910 h 1386910"/>
                <a:gd name="connsiteX5" fmla="*/ 386333 w 1916664"/>
                <a:gd name="connsiteY5" fmla="*/ 796361 h 1386910"/>
                <a:gd name="connsiteX6" fmla="*/ 138682 w 1916664"/>
                <a:gd name="connsiteY6" fmla="*/ 135960 h 1386910"/>
                <a:gd name="connsiteX7" fmla="*/ 755602 w 1916664"/>
                <a:gd name="connsiteY7" fmla="*/ 2464 h 1386910"/>
                <a:gd name="connsiteX0" fmla="*/ 755602 w 1916664"/>
                <a:gd name="connsiteY0" fmla="*/ 2464 h 1386910"/>
                <a:gd name="connsiteX1" fmla="*/ 786382 w 1916664"/>
                <a:gd name="connsiteY1" fmla="*/ 427914 h 1386910"/>
                <a:gd name="connsiteX2" fmla="*/ 1719832 w 1916664"/>
                <a:gd name="connsiteY2" fmla="*/ 828110 h 1386910"/>
                <a:gd name="connsiteX3" fmla="*/ 1910332 w 1916664"/>
                <a:gd name="connsiteY3" fmla="*/ 1386910 h 1386910"/>
                <a:gd name="connsiteX4" fmla="*/ 349202 w 1916664"/>
                <a:gd name="connsiteY4" fmla="*/ 1386910 h 1386910"/>
                <a:gd name="connsiteX5" fmla="*/ 386333 w 1916664"/>
                <a:gd name="connsiteY5" fmla="*/ 796361 h 1386910"/>
                <a:gd name="connsiteX6" fmla="*/ 138682 w 1916664"/>
                <a:gd name="connsiteY6" fmla="*/ 135960 h 1386910"/>
                <a:gd name="connsiteX7" fmla="*/ 755602 w 1916664"/>
                <a:gd name="connsiteY7" fmla="*/ 2464 h 1386910"/>
                <a:gd name="connsiteX0" fmla="*/ 755602 w 1916664"/>
                <a:gd name="connsiteY0" fmla="*/ 2464 h 1386910"/>
                <a:gd name="connsiteX1" fmla="*/ 786382 w 1916664"/>
                <a:gd name="connsiteY1" fmla="*/ 427914 h 1386910"/>
                <a:gd name="connsiteX2" fmla="*/ 1719832 w 1916664"/>
                <a:gd name="connsiteY2" fmla="*/ 828110 h 1386910"/>
                <a:gd name="connsiteX3" fmla="*/ 1910332 w 1916664"/>
                <a:gd name="connsiteY3" fmla="*/ 1386910 h 1386910"/>
                <a:gd name="connsiteX4" fmla="*/ 349202 w 1916664"/>
                <a:gd name="connsiteY4" fmla="*/ 1386910 h 1386910"/>
                <a:gd name="connsiteX5" fmla="*/ 386333 w 1916664"/>
                <a:gd name="connsiteY5" fmla="*/ 796361 h 1386910"/>
                <a:gd name="connsiteX6" fmla="*/ 138682 w 1916664"/>
                <a:gd name="connsiteY6" fmla="*/ 135960 h 1386910"/>
                <a:gd name="connsiteX7" fmla="*/ 755602 w 1916664"/>
                <a:gd name="connsiteY7" fmla="*/ 2464 h 1386910"/>
                <a:gd name="connsiteX0" fmla="*/ 755602 w 1916664"/>
                <a:gd name="connsiteY0" fmla="*/ 2464 h 1386910"/>
                <a:gd name="connsiteX1" fmla="*/ 786382 w 1916664"/>
                <a:gd name="connsiteY1" fmla="*/ 427914 h 1386910"/>
                <a:gd name="connsiteX2" fmla="*/ 1719832 w 1916664"/>
                <a:gd name="connsiteY2" fmla="*/ 828110 h 1386910"/>
                <a:gd name="connsiteX3" fmla="*/ 1910332 w 1916664"/>
                <a:gd name="connsiteY3" fmla="*/ 1386910 h 1386910"/>
                <a:gd name="connsiteX4" fmla="*/ 349202 w 1916664"/>
                <a:gd name="connsiteY4" fmla="*/ 1386910 h 1386910"/>
                <a:gd name="connsiteX5" fmla="*/ 386333 w 1916664"/>
                <a:gd name="connsiteY5" fmla="*/ 796361 h 1386910"/>
                <a:gd name="connsiteX6" fmla="*/ 138682 w 1916664"/>
                <a:gd name="connsiteY6" fmla="*/ 135960 h 1386910"/>
                <a:gd name="connsiteX7" fmla="*/ 755602 w 1916664"/>
                <a:gd name="connsiteY7" fmla="*/ 2464 h 1386910"/>
                <a:gd name="connsiteX0" fmla="*/ 766714 w 1927776"/>
                <a:gd name="connsiteY0" fmla="*/ 2464 h 1386910"/>
                <a:gd name="connsiteX1" fmla="*/ 797494 w 1927776"/>
                <a:gd name="connsiteY1" fmla="*/ 427914 h 1386910"/>
                <a:gd name="connsiteX2" fmla="*/ 1730944 w 1927776"/>
                <a:gd name="connsiteY2" fmla="*/ 828110 h 1386910"/>
                <a:gd name="connsiteX3" fmla="*/ 1921444 w 1927776"/>
                <a:gd name="connsiteY3" fmla="*/ 1386910 h 1386910"/>
                <a:gd name="connsiteX4" fmla="*/ 360314 w 1927776"/>
                <a:gd name="connsiteY4" fmla="*/ 1386910 h 1386910"/>
                <a:gd name="connsiteX5" fmla="*/ 397445 w 1927776"/>
                <a:gd name="connsiteY5" fmla="*/ 796361 h 1386910"/>
                <a:gd name="connsiteX6" fmla="*/ 149794 w 1927776"/>
                <a:gd name="connsiteY6" fmla="*/ 135960 h 1386910"/>
                <a:gd name="connsiteX7" fmla="*/ 766714 w 1927776"/>
                <a:gd name="connsiteY7" fmla="*/ 2464 h 1386910"/>
                <a:gd name="connsiteX0" fmla="*/ 766714 w 1927776"/>
                <a:gd name="connsiteY0" fmla="*/ 2464 h 1386910"/>
                <a:gd name="connsiteX1" fmla="*/ 797494 w 1927776"/>
                <a:gd name="connsiteY1" fmla="*/ 427914 h 1386910"/>
                <a:gd name="connsiteX2" fmla="*/ 1730944 w 1927776"/>
                <a:gd name="connsiteY2" fmla="*/ 828110 h 1386910"/>
                <a:gd name="connsiteX3" fmla="*/ 1921444 w 1927776"/>
                <a:gd name="connsiteY3" fmla="*/ 1386910 h 1386910"/>
                <a:gd name="connsiteX4" fmla="*/ 360314 w 1927776"/>
                <a:gd name="connsiteY4" fmla="*/ 1386910 h 1386910"/>
                <a:gd name="connsiteX5" fmla="*/ 397445 w 1927776"/>
                <a:gd name="connsiteY5" fmla="*/ 796361 h 1386910"/>
                <a:gd name="connsiteX6" fmla="*/ 149794 w 1927776"/>
                <a:gd name="connsiteY6" fmla="*/ 135960 h 1386910"/>
                <a:gd name="connsiteX7" fmla="*/ 766714 w 1927776"/>
                <a:gd name="connsiteY7" fmla="*/ 2464 h 1386910"/>
                <a:gd name="connsiteX0" fmla="*/ 787492 w 1948554"/>
                <a:gd name="connsiteY0" fmla="*/ 2464 h 1386910"/>
                <a:gd name="connsiteX1" fmla="*/ 818272 w 1948554"/>
                <a:gd name="connsiteY1" fmla="*/ 427914 h 1386910"/>
                <a:gd name="connsiteX2" fmla="*/ 1751722 w 1948554"/>
                <a:gd name="connsiteY2" fmla="*/ 828110 h 1386910"/>
                <a:gd name="connsiteX3" fmla="*/ 1942222 w 1948554"/>
                <a:gd name="connsiteY3" fmla="*/ 1386910 h 1386910"/>
                <a:gd name="connsiteX4" fmla="*/ 381092 w 1948554"/>
                <a:gd name="connsiteY4" fmla="*/ 1386910 h 1386910"/>
                <a:gd name="connsiteX5" fmla="*/ 418223 w 1948554"/>
                <a:gd name="connsiteY5" fmla="*/ 796361 h 1386910"/>
                <a:gd name="connsiteX6" fmla="*/ 170572 w 1948554"/>
                <a:gd name="connsiteY6" fmla="*/ 135960 h 1386910"/>
                <a:gd name="connsiteX7" fmla="*/ 787492 w 1948554"/>
                <a:gd name="connsiteY7" fmla="*/ 2464 h 1386910"/>
                <a:gd name="connsiteX0" fmla="*/ 794963 w 1956025"/>
                <a:gd name="connsiteY0" fmla="*/ 2464 h 1386910"/>
                <a:gd name="connsiteX1" fmla="*/ 825743 w 1956025"/>
                <a:gd name="connsiteY1" fmla="*/ 427914 h 1386910"/>
                <a:gd name="connsiteX2" fmla="*/ 1759193 w 1956025"/>
                <a:gd name="connsiteY2" fmla="*/ 828110 h 1386910"/>
                <a:gd name="connsiteX3" fmla="*/ 1949693 w 1956025"/>
                <a:gd name="connsiteY3" fmla="*/ 1386910 h 1386910"/>
                <a:gd name="connsiteX4" fmla="*/ 388563 w 1956025"/>
                <a:gd name="connsiteY4" fmla="*/ 1386910 h 1386910"/>
                <a:gd name="connsiteX5" fmla="*/ 425694 w 1956025"/>
                <a:gd name="connsiteY5" fmla="*/ 796361 h 1386910"/>
                <a:gd name="connsiteX6" fmla="*/ 178043 w 1956025"/>
                <a:gd name="connsiteY6" fmla="*/ 135960 h 1386910"/>
                <a:gd name="connsiteX7" fmla="*/ 794963 w 1956025"/>
                <a:gd name="connsiteY7" fmla="*/ 2464 h 1386910"/>
                <a:gd name="connsiteX0" fmla="*/ 794963 w 1956025"/>
                <a:gd name="connsiteY0" fmla="*/ 2464 h 1386910"/>
                <a:gd name="connsiteX1" fmla="*/ 825743 w 1956025"/>
                <a:gd name="connsiteY1" fmla="*/ 427914 h 1386910"/>
                <a:gd name="connsiteX2" fmla="*/ 1759193 w 1956025"/>
                <a:gd name="connsiteY2" fmla="*/ 828110 h 1386910"/>
                <a:gd name="connsiteX3" fmla="*/ 1949693 w 1956025"/>
                <a:gd name="connsiteY3" fmla="*/ 1386910 h 1386910"/>
                <a:gd name="connsiteX4" fmla="*/ 388563 w 1956025"/>
                <a:gd name="connsiteY4" fmla="*/ 1386910 h 1386910"/>
                <a:gd name="connsiteX5" fmla="*/ 425694 w 1956025"/>
                <a:gd name="connsiteY5" fmla="*/ 796361 h 1386910"/>
                <a:gd name="connsiteX6" fmla="*/ 178043 w 1956025"/>
                <a:gd name="connsiteY6" fmla="*/ 135960 h 1386910"/>
                <a:gd name="connsiteX7" fmla="*/ 794963 w 1956025"/>
                <a:gd name="connsiteY7" fmla="*/ 2464 h 1386910"/>
                <a:gd name="connsiteX0" fmla="*/ 794963 w 1956025"/>
                <a:gd name="connsiteY0" fmla="*/ 2464 h 1386910"/>
                <a:gd name="connsiteX1" fmla="*/ 825743 w 1956025"/>
                <a:gd name="connsiteY1" fmla="*/ 427914 h 1386910"/>
                <a:gd name="connsiteX2" fmla="*/ 1759193 w 1956025"/>
                <a:gd name="connsiteY2" fmla="*/ 828110 h 1386910"/>
                <a:gd name="connsiteX3" fmla="*/ 1949693 w 1956025"/>
                <a:gd name="connsiteY3" fmla="*/ 1386910 h 1386910"/>
                <a:gd name="connsiteX4" fmla="*/ 388563 w 1956025"/>
                <a:gd name="connsiteY4" fmla="*/ 1386910 h 1386910"/>
                <a:gd name="connsiteX5" fmla="*/ 425694 w 1956025"/>
                <a:gd name="connsiteY5" fmla="*/ 796361 h 1386910"/>
                <a:gd name="connsiteX6" fmla="*/ 178043 w 1956025"/>
                <a:gd name="connsiteY6" fmla="*/ 135960 h 1386910"/>
                <a:gd name="connsiteX7" fmla="*/ 794963 w 1956025"/>
                <a:gd name="connsiteY7" fmla="*/ 2464 h 1386910"/>
                <a:gd name="connsiteX0" fmla="*/ 794963 w 1956025"/>
                <a:gd name="connsiteY0" fmla="*/ 2464 h 1386910"/>
                <a:gd name="connsiteX1" fmla="*/ 825743 w 1956025"/>
                <a:gd name="connsiteY1" fmla="*/ 427914 h 1386910"/>
                <a:gd name="connsiteX2" fmla="*/ 1759193 w 1956025"/>
                <a:gd name="connsiteY2" fmla="*/ 828110 h 1386910"/>
                <a:gd name="connsiteX3" fmla="*/ 1949693 w 1956025"/>
                <a:gd name="connsiteY3" fmla="*/ 1386910 h 1386910"/>
                <a:gd name="connsiteX4" fmla="*/ 388563 w 1956025"/>
                <a:gd name="connsiteY4" fmla="*/ 1386910 h 1386910"/>
                <a:gd name="connsiteX5" fmla="*/ 425694 w 1956025"/>
                <a:gd name="connsiteY5" fmla="*/ 796361 h 1386910"/>
                <a:gd name="connsiteX6" fmla="*/ 178043 w 1956025"/>
                <a:gd name="connsiteY6" fmla="*/ 135960 h 1386910"/>
                <a:gd name="connsiteX7" fmla="*/ 794963 w 1956025"/>
                <a:gd name="connsiteY7" fmla="*/ 2464 h 1386910"/>
                <a:gd name="connsiteX0" fmla="*/ 794963 w 1956025"/>
                <a:gd name="connsiteY0" fmla="*/ 2464 h 1386910"/>
                <a:gd name="connsiteX1" fmla="*/ 825743 w 1956025"/>
                <a:gd name="connsiteY1" fmla="*/ 427914 h 1386910"/>
                <a:gd name="connsiteX2" fmla="*/ 1759193 w 1956025"/>
                <a:gd name="connsiteY2" fmla="*/ 828110 h 1386910"/>
                <a:gd name="connsiteX3" fmla="*/ 1949693 w 1956025"/>
                <a:gd name="connsiteY3" fmla="*/ 1386910 h 1386910"/>
                <a:gd name="connsiteX4" fmla="*/ 388563 w 1956025"/>
                <a:gd name="connsiteY4" fmla="*/ 1386910 h 1386910"/>
                <a:gd name="connsiteX5" fmla="*/ 425694 w 1956025"/>
                <a:gd name="connsiteY5" fmla="*/ 796361 h 1386910"/>
                <a:gd name="connsiteX6" fmla="*/ 178043 w 1956025"/>
                <a:gd name="connsiteY6" fmla="*/ 135960 h 1386910"/>
                <a:gd name="connsiteX7" fmla="*/ 794963 w 1956025"/>
                <a:gd name="connsiteY7" fmla="*/ 2464 h 1386910"/>
                <a:gd name="connsiteX0" fmla="*/ 794963 w 1956025"/>
                <a:gd name="connsiteY0" fmla="*/ 2464 h 1386910"/>
                <a:gd name="connsiteX1" fmla="*/ 825743 w 1956025"/>
                <a:gd name="connsiteY1" fmla="*/ 427914 h 1386910"/>
                <a:gd name="connsiteX2" fmla="*/ 1759193 w 1956025"/>
                <a:gd name="connsiteY2" fmla="*/ 828110 h 1386910"/>
                <a:gd name="connsiteX3" fmla="*/ 1949693 w 1956025"/>
                <a:gd name="connsiteY3" fmla="*/ 1386910 h 1386910"/>
                <a:gd name="connsiteX4" fmla="*/ 388563 w 1956025"/>
                <a:gd name="connsiteY4" fmla="*/ 1386910 h 1386910"/>
                <a:gd name="connsiteX5" fmla="*/ 425694 w 1956025"/>
                <a:gd name="connsiteY5" fmla="*/ 796361 h 1386910"/>
                <a:gd name="connsiteX6" fmla="*/ 178043 w 1956025"/>
                <a:gd name="connsiteY6" fmla="*/ 135960 h 1386910"/>
                <a:gd name="connsiteX7" fmla="*/ 794963 w 1956025"/>
                <a:gd name="connsiteY7" fmla="*/ 2464 h 1386910"/>
                <a:gd name="connsiteX0" fmla="*/ 794963 w 1956025"/>
                <a:gd name="connsiteY0" fmla="*/ 2464 h 1386910"/>
                <a:gd name="connsiteX1" fmla="*/ 825743 w 1956025"/>
                <a:gd name="connsiteY1" fmla="*/ 427914 h 1386910"/>
                <a:gd name="connsiteX2" fmla="*/ 1759193 w 1956025"/>
                <a:gd name="connsiteY2" fmla="*/ 828110 h 1386910"/>
                <a:gd name="connsiteX3" fmla="*/ 1949693 w 1956025"/>
                <a:gd name="connsiteY3" fmla="*/ 1386910 h 1386910"/>
                <a:gd name="connsiteX4" fmla="*/ 388563 w 1956025"/>
                <a:gd name="connsiteY4" fmla="*/ 1386910 h 1386910"/>
                <a:gd name="connsiteX5" fmla="*/ 425694 w 1956025"/>
                <a:gd name="connsiteY5" fmla="*/ 796361 h 1386910"/>
                <a:gd name="connsiteX6" fmla="*/ 178043 w 1956025"/>
                <a:gd name="connsiteY6" fmla="*/ 135960 h 1386910"/>
                <a:gd name="connsiteX7" fmla="*/ 794963 w 1956025"/>
                <a:gd name="connsiteY7" fmla="*/ 2464 h 1386910"/>
                <a:gd name="connsiteX0" fmla="*/ 794963 w 1956025"/>
                <a:gd name="connsiteY0" fmla="*/ 2464 h 1386910"/>
                <a:gd name="connsiteX1" fmla="*/ 825743 w 1956025"/>
                <a:gd name="connsiteY1" fmla="*/ 427914 h 1386910"/>
                <a:gd name="connsiteX2" fmla="*/ 1759193 w 1956025"/>
                <a:gd name="connsiteY2" fmla="*/ 828110 h 1386910"/>
                <a:gd name="connsiteX3" fmla="*/ 1949693 w 1956025"/>
                <a:gd name="connsiteY3" fmla="*/ 1386910 h 1386910"/>
                <a:gd name="connsiteX4" fmla="*/ 388563 w 1956025"/>
                <a:gd name="connsiteY4" fmla="*/ 1386910 h 1386910"/>
                <a:gd name="connsiteX5" fmla="*/ 425694 w 1956025"/>
                <a:gd name="connsiteY5" fmla="*/ 796361 h 1386910"/>
                <a:gd name="connsiteX6" fmla="*/ 178043 w 1956025"/>
                <a:gd name="connsiteY6" fmla="*/ 135960 h 1386910"/>
                <a:gd name="connsiteX7" fmla="*/ 794963 w 1956025"/>
                <a:gd name="connsiteY7" fmla="*/ 2464 h 1386910"/>
                <a:gd name="connsiteX0" fmla="*/ 794963 w 2002985"/>
                <a:gd name="connsiteY0" fmla="*/ 2464 h 1386910"/>
                <a:gd name="connsiteX1" fmla="*/ 825743 w 2002985"/>
                <a:gd name="connsiteY1" fmla="*/ 427914 h 1386910"/>
                <a:gd name="connsiteX2" fmla="*/ 1759193 w 2002985"/>
                <a:gd name="connsiteY2" fmla="*/ 828110 h 1386910"/>
                <a:gd name="connsiteX3" fmla="*/ 1949693 w 2002985"/>
                <a:gd name="connsiteY3" fmla="*/ 1386910 h 1386910"/>
                <a:gd name="connsiteX4" fmla="*/ 388563 w 2002985"/>
                <a:gd name="connsiteY4" fmla="*/ 1386910 h 1386910"/>
                <a:gd name="connsiteX5" fmla="*/ 425694 w 2002985"/>
                <a:gd name="connsiteY5" fmla="*/ 796361 h 1386910"/>
                <a:gd name="connsiteX6" fmla="*/ 178043 w 2002985"/>
                <a:gd name="connsiteY6" fmla="*/ 135960 h 1386910"/>
                <a:gd name="connsiteX7" fmla="*/ 794963 w 2002985"/>
                <a:gd name="connsiteY7" fmla="*/ 2464 h 1386910"/>
                <a:gd name="connsiteX0" fmla="*/ 794963 w 1983073"/>
                <a:gd name="connsiteY0" fmla="*/ 2464 h 1386910"/>
                <a:gd name="connsiteX1" fmla="*/ 825743 w 1983073"/>
                <a:gd name="connsiteY1" fmla="*/ 427914 h 1386910"/>
                <a:gd name="connsiteX2" fmla="*/ 1759193 w 1983073"/>
                <a:gd name="connsiteY2" fmla="*/ 828110 h 1386910"/>
                <a:gd name="connsiteX3" fmla="*/ 1949693 w 1983073"/>
                <a:gd name="connsiteY3" fmla="*/ 1386910 h 1386910"/>
                <a:gd name="connsiteX4" fmla="*/ 388563 w 1983073"/>
                <a:gd name="connsiteY4" fmla="*/ 1386910 h 1386910"/>
                <a:gd name="connsiteX5" fmla="*/ 425694 w 1983073"/>
                <a:gd name="connsiteY5" fmla="*/ 796361 h 1386910"/>
                <a:gd name="connsiteX6" fmla="*/ 178043 w 1983073"/>
                <a:gd name="connsiteY6" fmla="*/ 135960 h 1386910"/>
                <a:gd name="connsiteX7" fmla="*/ 794963 w 1983073"/>
                <a:gd name="connsiteY7" fmla="*/ 2464 h 1386910"/>
                <a:gd name="connsiteX0" fmla="*/ 655061 w 1843171"/>
                <a:gd name="connsiteY0" fmla="*/ 2464 h 1386910"/>
                <a:gd name="connsiteX1" fmla="*/ 685841 w 1843171"/>
                <a:gd name="connsiteY1" fmla="*/ 427914 h 1386910"/>
                <a:gd name="connsiteX2" fmla="*/ 1619291 w 1843171"/>
                <a:gd name="connsiteY2" fmla="*/ 828110 h 1386910"/>
                <a:gd name="connsiteX3" fmla="*/ 1809791 w 1843171"/>
                <a:gd name="connsiteY3" fmla="*/ 1386910 h 1386910"/>
                <a:gd name="connsiteX4" fmla="*/ 248661 w 1843171"/>
                <a:gd name="connsiteY4" fmla="*/ 1386910 h 1386910"/>
                <a:gd name="connsiteX5" fmla="*/ 285792 w 1843171"/>
                <a:gd name="connsiteY5" fmla="*/ 796361 h 1386910"/>
                <a:gd name="connsiteX6" fmla="*/ 38141 w 1843171"/>
                <a:gd name="connsiteY6" fmla="*/ 135960 h 1386910"/>
                <a:gd name="connsiteX7" fmla="*/ 655061 w 1843171"/>
                <a:gd name="connsiteY7" fmla="*/ 2464 h 1386910"/>
                <a:gd name="connsiteX0" fmla="*/ 735993 w 1924103"/>
                <a:gd name="connsiteY0" fmla="*/ 10758 h 1395204"/>
                <a:gd name="connsiteX1" fmla="*/ 766773 w 1924103"/>
                <a:gd name="connsiteY1" fmla="*/ 436208 h 1395204"/>
                <a:gd name="connsiteX2" fmla="*/ 1700223 w 1924103"/>
                <a:gd name="connsiteY2" fmla="*/ 836404 h 1395204"/>
                <a:gd name="connsiteX3" fmla="*/ 1890723 w 1924103"/>
                <a:gd name="connsiteY3" fmla="*/ 1395204 h 1395204"/>
                <a:gd name="connsiteX4" fmla="*/ 329593 w 1924103"/>
                <a:gd name="connsiteY4" fmla="*/ 1395204 h 1395204"/>
                <a:gd name="connsiteX5" fmla="*/ 366724 w 1924103"/>
                <a:gd name="connsiteY5" fmla="*/ 804655 h 1395204"/>
                <a:gd name="connsiteX6" fmla="*/ 119073 w 1924103"/>
                <a:gd name="connsiteY6" fmla="*/ 144254 h 1395204"/>
                <a:gd name="connsiteX7" fmla="*/ 735993 w 1924103"/>
                <a:gd name="connsiteY7" fmla="*/ 10758 h 1395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4103" h="1395204">
                  <a:moveTo>
                    <a:pt x="735993" y="10758"/>
                  </a:moveTo>
                  <a:cubicBezTo>
                    <a:pt x="695453" y="70025"/>
                    <a:pt x="286613" y="173741"/>
                    <a:pt x="766773" y="436208"/>
                  </a:cubicBezTo>
                  <a:cubicBezTo>
                    <a:pt x="1044056" y="565373"/>
                    <a:pt x="1331923" y="605687"/>
                    <a:pt x="1700223" y="836404"/>
                  </a:cubicBezTo>
                  <a:cubicBezTo>
                    <a:pt x="2068523" y="1067121"/>
                    <a:pt x="1865323" y="1329587"/>
                    <a:pt x="1890723" y="1395204"/>
                  </a:cubicBezTo>
                  <a:lnTo>
                    <a:pt x="329593" y="1395204"/>
                  </a:lnTo>
                  <a:cubicBezTo>
                    <a:pt x="704243" y="1074529"/>
                    <a:pt x="636761" y="1089347"/>
                    <a:pt x="366724" y="804655"/>
                  </a:cubicBezTo>
                  <a:cubicBezTo>
                    <a:pt x="96687" y="519963"/>
                    <a:pt x="-156417" y="309403"/>
                    <a:pt x="119073" y="144254"/>
                  </a:cubicBezTo>
                  <a:cubicBezTo>
                    <a:pt x="394563" y="-20895"/>
                    <a:pt x="250953" y="-8243"/>
                    <a:pt x="735993" y="10758"/>
                  </a:cubicBezTo>
                  <a:close/>
                </a:path>
              </a:pathLst>
            </a:custGeom>
            <a:solidFill>
              <a:srgbClr val="5E89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5" name="组合 264"/>
          <p:cNvGrpSpPr/>
          <p:nvPr/>
        </p:nvGrpSpPr>
        <p:grpSpPr>
          <a:xfrm>
            <a:off x="4208512" y="5796502"/>
            <a:ext cx="1584326" cy="1123950"/>
            <a:chOff x="4208512" y="5796502"/>
            <a:chExt cx="1584326" cy="1123950"/>
          </a:xfrm>
        </p:grpSpPr>
        <p:grpSp>
          <p:nvGrpSpPr>
            <p:cNvPr id="253" name="组合 252"/>
            <p:cNvGrpSpPr/>
            <p:nvPr/>
          </p:nvGrpSpPr>
          <p:grpSpPr>
            <a:xfrm>
              <a:off x="4208512" y="5796502"/>
              <a:ext cx="1584326" cy="1123950"/>
              <a:chOff x="5657850" y="5973763"/>
              <a:chExt cx="1584326" cy="1123950"/>
            </a:xfrm>
          </p:grpSpPr>
          <p:sp>
            <p:nvSpPr>
              <p:cNvPr id="251" name="Freeform 13"/>
              <p:cNvSpPr>
                <a:spLocks/>
              </p:cNvSpPr>
              <p:nvPr/>
            </p:nvSpPr>
            <p:spPr bwMode="auto">
              <a:xfrm>
                <a:off x="5657850" y="5973763"/>
                <a:ext cx="1584326" cy="1123950"/>
              </a:xfrm>
              <a:custGeom>
                <a:avLst/>
                <a:gdLst>
                  <a:gd name="T0" fmla="*/ 99 w 819"/>
                  <a:gd name="T1" fmla="*/ 556 h 581"/>
                  <a:gd name="T2" fmla="*/ 799 w 819"/>
                  <a:gd name="T3" fmla="*/ 364 h 581"/>
                  <a:gd name="T4" fmla="*/ 776 w 819"/>
                  <a:gd name="T5" fmla="*/ 288 h 581"/>
                  <a:gd name="T6" fmla="*/ 495 w 819"/>
                  <a:gd name="T7" fmla="*/ 55 h 581"/>
                  <a:gd name="T8" fmla="*/ 351 w 819"/>
                  <a:gd name="T9" fmla="*/ 60 h 581"/>
                  <a:gd name="T10" fmla="*/ 39 w 819"/>
                  <a:gd name="T11" fmla="*/ 448 h 581"/>
                  <a:gd name="T12" fmla="*/ 99 w 819"/>
                  <a:gd name="T13" fmla="*/ 556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9" h="581">
                    <a:moveTo>
                      <a:pt x="99" y="556"/>
                    </a:moveTo>
                    <a:cubicBezTo>
                      <a:pt x="99" y="556"/>
                      <a:pt x="652" y="581"/>
                      <a:pt x="799" y="364"/>
                    </a:cubicBezTo>
                    <a:cubicBezTo>
                      <a:pt x="799" y="364"/>
                      <a:pt x="819" y="300"/>
                      <a:pt x="776" y="288"/>
                    </a:cubicBezTo>
                    <a:cubicBezTo>
                      <a:pt x="776" y="288"/>
                      <a:pt x="569" y="137"/>
                      <a:pt x="495" y="55"/>
                    </a:cubicBezTo>
                    <a:cubicBezTo>
                      <a:pt x="495" y="55"/>
                      <a:pt x="453" y="0"/>
                      <a:pt x="351" y="60"/>
                    </a:cubicBezTo>
                    <a:cubicBezTo>
                      <a:pt x="351" y="60"/>
                      <a:pt x="173" y="168"/>
                      <a:pt x="39" y="448"/>
                    </a:cubicBezTo>
                    <a:cubicBezTo>
                      <a:pt x="39" y="448"/>
                      <a:pt x="0" y="537"/>
                      <a:pt x="99" y="556"/>
                    </a:cubicBezTo>
                    <a:close/>
                  </a:path>
                </a:pathLst>
              </a:custGeom>
              <a:solidFill>
                <a:srgbClr val="24ABD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13"/>
              <p:cNvSpPr>
                <a:spLocks/>
              </p:cNvSpPr>
              <p:nvPr/>
            </p:nvSpPr>
            <p:spPr bwMode="auto">
              <a:xfrm>
                <a:off x="5673400" y="6088380"/>
                <a:ext cx="1568776" cy="1009333"/>
              </a:xfrm>
              <a:custGeom>
                <a:avLst/>
                <a:gdLst>
                  <a:gd name="T0" fmla="*/ 99 w 819"/>
                  <a:gd name="T1" fmla="*/ 556 h 581"/>
                  <a:gd name="T2" fmla="*/ 799 w 819"/>
                  <a:gd name="T3" fmla="*/ 364 h 581"/>
                  <a:gd name="T4" fmla="*/ 776 w 819"/>
                  <a:gd name="T5" fmla="*/ 288 h 581"/>
                  <a:gd name="T6" fmla="*/ 495 w 819"/>
                  <a:gd name="T7" fmla="*/ 55 h 581"/>
                  <a:gd name="T8" fmla="*/ 351 w 819"/>
                  <a:gd name="T9" fmla="*/ 60 h 581"/>
                  <a:gd name="T10" fmla="*/ 39 w 819"/>
                  <a:gd name="T11" fmla="*/ 448 h 581"/>
                  <a:gd name="T12" fmla="*/ 99 w 819"/>
                  <a:gd name="T13" fmla="*/ 556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9" h="581">
                    <a:moveTo>
                      <a:pt x="99" y="556"/>
                    </a:moveTo>
                    <a:cubicBezTo>
                      <a:pt x="99" y="556"/>
                      <a:pt x="652" y="581"/>
                      <a:pt x="799" y="364"/>
                    </a:cubicBezTo>
                    <a:cubicBezTo>
                      <a:pt x="799" y="364"/>
                      <a:pt x="819" y="300"/>
                      <a:pt x="776" y="288"/>
                    </a:cubicBezTo>
                    <a:cubicBezTo>
                      <a:pt x="776" y="288"/>
                      <a:pt x="569" y="137"/>
                      <a:pt x="495" y="55"/>
                    </a:cubicBezTo>
                    <a:cubicBezTo>
                      <a:pt x="495" y="55"/>
                      <a:pt x="453" y="0"/>
                      <a:pt x="351" y="60"/>
                    </a:cubicBezTo>
                    <a:cubicBezTo>
                      <a:pt x="351" y="60"/>
                      <a:pt x="173" y="168"/>
                      <a:pt x="39" y="448"/>
                    </a:cubicBezTo>
                    <a:cubicBezTo>
                      <a:pt x="39" y="448"/>
                      <a:pt x="0" y="537"/>
                      <a:pt x="99" y="556"/>
                    </a:cubicBezTo>
                    <a:close/>
                  </a:path>
                </a:pathLst>
              </a:custGeom>
              <a:solidFill>
                <a:srgbClr val="43D1F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55" name="任意多边形 254"/>
            <p:cNvSpPr/>
            <p:nvPr/>
          </p:nvSpPr>
          <p:spPr>
            <a:xfrm>
              <a:off x="4657510" y="6366903"/>
              <a:ext cx="164306" cy="59532"/>
            </a:xfrm>
            <a:custGeom>
              <a:avLst/>
              <a:gdLst>
                <a:gd name="connsiteX0" fmla="*/ 0 w 164306"/>
                <a:gd name="connsiteY0" fmla="*/ 59532 h 59532"/>
                <a:gd name="connsiteX1" fmla="*/ 23812 w 164306"/>
                <a:gd name="connsiteY1" fmla="*/ 35719 h 59532"/>
                <a:gd name="connsiteX2" fmla="*/ 30956 w 164306"/>
                <a:gd name="connsiteY2" fmla="*/ 33338 h 59532"/>
                <a:gd name="connsiteX3" fmla="*/ 45244 w 164306"/>
                <a:gd name="connsiteY3" fmla="*/ 38100 h 59532"/>
                <a:gd name="connsiteX4" fmla="*/ 52387 w 164306"/>
                <a:gd name="connsiteY4" fmla="*/ 42863 h 59532"/>
                <a:gd name="connsiteX5" fmla="*/ 66675 w 164306"/>
                <a:gd name="connsiteY5" fmla="*/ 47625 h 59532"/>
                <a:gd name="connsiteX6" fmla="*/ 85725 w 164306"/>
                <a:gd name="connsiteY6" fmla="*/ 45244 h 59532"/>
                <a:gd name="connsiteX7" fmla="*/ 100012 w 164306"/>
                <a:gd name="connsiteY7" fmla="*/ 40482 h 59532"/>
                <a:gd name="connsiteX8" fmla="*/ 107156 w 164306"/>
                <a:gd name="connsiteY8" fmla="*/ 35719 h 59532"/>
                <a:gd name="connsiteX9" fmla="*/ 126206 w 164306"/>
                <a:gd name="connsiteY9" fmla="*/ 30957 h 59532"/>
                <a:gd name="connsiteX10" fmla="*/ 140494 w 164306"/>
                <a:gd name="connsiteY10" fmla="*/ 21432 h 59532"/>
                <a:gd name="connsiteX11" fmla="*/ 147637 w 164306"/>
                <a:gd name="connsiteY11" fmla="*/ 14288 h 59532"/>
                <a:gd name="connsiteX12" fmla="*/ 154781 w 164306"/>
                <a:gd name="connsiteY12" fmla="*/ 9525 h 59532"/>
                <a:gd name="connsiteX13" fmla="*/ 164306 w 164306"/>
                <a:gd name="connsiteY13" fmla="*/ 0 h 59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06" h="59532">
                  <a:moveTo>
                    <a:pt x="0" y="59532"/>
                  </a:moveTo>
                  <a:cubicBezTo>
                    <a:pt x="6881" y="50931"/>
                    <a:pt x="13587" y="40832"/>
                    <a:pt x="23812" y="35719"/>
                  </a:cubicBezTo>
                  <a:cubicBezTo>
                    <a:pt x="26057" y="34596"/>
                    <a:pt x="28575" y="34132"/>
                    <a:pt x="30956" y="33338"/>
                  </a:cubicBezTo>
                  <a:cubicBezTo>
                    <a:pt x="35719" y="34925"/>
                    <a:pt x="41067" y="35315"/>
                    <a:pt x="45244" y="38100"/>
                  </a:cubicBezTo>
                  <a:cubicBezTo>
                    <a:pt x="47625" y="39688"/>
                    <a:pt x="49772" y="41701"/>
                    <a:pt x="52387" y="42863"/>
                  </a:cubicBezTo>
                  <a:cubicBezTo>
                    <a:pt x="56975" y="44902"/>
                    <a:pt x="66675" y="47625"/>
                    <a:pt x="66675" y="47625"/>
                  </a:cubicBezTo>
                  <a:cubicBezTo>
                    <a:pt x="73025" y="46831"/>
                    <a:pt x="79468" y="46585"/>
                    <a:pt x="85725" y="45244"/>
                  </a:cubicBezTo>
                  <a:cubicBezTo>
                    <a:pt x="90633" y="44192"/>
                    <a:pt x="100012" y="40482"/>
                    <a:pt x="100012" y="40482"/>
                  </a:cubicBezTo>
                  <a:cubicBezTo>
                    <a:pt x="102393" y="38894"/>
                    <a:pt x="104466" y="36697"/>
                    <a:pt x="107156" y="35719"/>
                  </a:cubicBezTo>
                  <a:cubicBezTo>
                    <a:pt x="113307" y="33482"/>
                    <a:pt x="126206" y="30957"/>
                    <a:pt x="126206" y="30957"/>
                  </a:cubicBezTo>
                  <a:cubicBezTo>
                    <a:pt x="130969" y="27782"/>
                    <a:pt x="136447" y="25480"/>
                    <a:pt x="140494" y="21432"/>
                  </a:cubicBezTo>
                  <a:cubicBezTo>
                    <a:pt x="142875" y="19051"/>
                    <a:pt x="145050" y="16444"/>
                    <a:pt x="147637" y="14288"/>
                  </a:cubicBezTo>
                  <a:cubicBezTo>
                    <a:pt x="149836" y="12456"/>
                    <a:pt x="152582" y="11357"/>
                    <a:pt x="154781" y="9525"/>
                  </a:cubicBezTo>
                  <a:cubicBezTo>
                    <a:pt x="154808" y="9503"/>
                    <a:pt x="162182" y="2125"/>
                    <a:pt x="164306" y="0"/>
                  </a:cubicBezTo>
                </a:path>
              </a:pathLst>
            </a:custGeom>
            <a:noFill/>
            <a:ln>
              <a:solidFill>
                <a:srgbClr val="4B81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任意多边形 255"/>
            <p:cNvSpPr/>
            <p:nvPr/>
          </p:nvSpPr>
          <p:spPr>
            <a:xfrm>
              <a:off x="4596266" y="6667652"/>
              <a:ext cx="103830" cy="45719"/>
            </a:xfrm>
            <a:custGeom>
              <a:avLst/>
              <a:gdLst>
                <a:gd name="connsiteX0" fmla="*/ 0 w 164306"/>
                <a:gd name="connsiteY0" fmla="*/ 59532 h 59532"/>
                <a:gd name="connsiteX1" fmla="*/ 23812 w 164306"/>
                <a:gd name="connsiteY1" fmla="*/ 35719 h 59532"/>
                <a:gd name="connsiteX2" fmla="*/ 30956 w 164306"/>
                <a:gd name="connsiteY2" fmla="*/ 33338 h 59532"/>
                <a:gd name="connsiteX3" fmla="*/ 45244 w 164306"/>
                <a:gd name="connsiteY3" fmla="*/ 38100 h 59532"/>
                <a:gd name="connsiteX4" fmla="*/ 52387 w 164306"/>
                <a:gd name="connsiteY4" fmla="*/ 42863 h 59532"/>
                <a:gd name="connsiteX5" fmla="*/ 66675 w 164306"/>
                <a:gd name="connsiteY5" fmla="*/ 47625 h 59532"/>
                <a:gd name="connsiteX6" fmla="*/ 85725 w 164306"/>
                <a:gd name="connsiteY6" fmla="*/ 45244 h 59532"/>
                <a:gd name="connsiteX7" fmla="*/ 100012 w 164306"/>
                <a:gd name="connsiteY7" fmla="*/ 40482 h 59532"/>
                <a:gd name="connsiteX8" fmla="*/ 107156 w 164306"/>
                <a:gd name="connsiteY8" fmla="*/ 35719 h 59532"/>
                <a:gd name="connsiteX9" fmla="*/ 126206 w 164306"/>
                <a:gd name="connsiteY9" fmla="*/ 30957 h 59532"/>
                <a:gd name="connsiteX10" fmla="*/ 140494 w 164306"/>
                <a:gd name="connsiteY10" fmla="*/ 21432 h 59532"/>
                <a:gd name="connsiteX11" fmla="*/ 147637 w 164306"/>
                <a:gd name="connsiteY11" fmla="*/ 14288 h 59532"/>
                <a:gd name="connsiteX12" fmla="*/ 154781 w 164306"/>
                <a:gd name="connsiteY12" fmla="*/ 9525 h 59532"/>
                <a:gd name="connsiteX13" fmla="*/ 164306 w 164306"/>
                <a:gd name="connsiteY13" fmla="*/ 0 h 59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06" h="59532">
                  <a:moveTo>
                    <a:pt x="0" y="59532"/>
                  </a:moveTo>
                  <a:cubicBezTo>
                    <a:pt x="6881" y="50931"/>
                    <a:pt x="13587" y="40832"/>
                    <a:pt x="23812" y="35719"/>
                  </a:cubicBezTo>
                  <a:cubicBezTo>
                    <a:pt x="26057" y="34596"/>
                    <a:pt x="28575" y="34132"/>
                    <a:pt x="30956" y="33338"/>
                  </a:cubicBezTo>
                  <a:cubicBezTo>
                    <a:pt x="35719" y="34925"/>
                    <a:pt x="41067" y="35315"/>
                    <a:pt x="45244" y="38100"/>
                  </a:cubicBezTo>
                  <a:cubicBezTo>
                    <a:pt x="47625" y="39688"/>
                    <a:pt x="49772" y="41701"/>
                    <a:pt x="52387" y="42863"/>
                  </a:cubicBezTo>
                  <a:cubicBezTo>
                    <a:pt x="56975" y="44902"/>
                    <a:pt x="66675" y="47625"/>
                    <a:pt x="66675" y="47625"/>
                  </a:cubicBezTo>
                  <a:cubicBezTo>
                    <a:pt x="73025" y="46831"/>
                    <a:pt x="79468" y="46585"/>
                    <a:pt x="85725" y="45244"/>
                  </a:cubicBezTo>
                  <a:cubicBezTo>
                    <a:pt x="90633" y="44192"/>
                    <a:pt x="100012" y="40482"/>
                    <a:pt x="100012" y="40482"/>
                  </a:cubicBezTo>
                  <a:cubicBezTo>
                    <a:pt x="102393" y="38894"/>
                    <a:pt x="104466" y="36697"/>
                    <a:pt x="107156" y="35719"/>
                  </a:cubicBezTo>
                  <a:cubicBezTo>
                    <a:pt x="113307" y="33482"/>
                    <a:pt x="126206" y="30957"/>
                    <a:pt x="126206" y="30957"/>
                  </a:cubicBezTo>
                  <a:cubicBezTo>
                    <a:pt x="130969" y="27782"/>
                    <a:pt x="136447" y="25480"/>
                    <a:pt x="140494" y="21432"/>
                  </a:cubicBezTo>
                  <a:cubicBezTo>
                    <a:pt x="142875" y="19051"/>
                    <a:pt x="145050" y="16444"/>
                    <a:pt x="147637" y="14288"/>
                  </a:cubicBezTo>
                  <a:cubicBezTo>
                    <a:pt x="149836" y="12456"/>
                    <a:pt x="152582" y="11357"/>
                    <a:pt x="154781" y="9525"/>
                  </a:cubicBezTo>
                  <a:cubicBezTo>
                    <a:pt x="154808" y="9503"/>
                    <a:pt x="162182" y="2125"/>
                    <a:pt x="164306" y="0"/>
                  </a:cubicBezTo>
                </a:path>
              </a:pathLst>
            </a:custGeom>
            <a:noFill/>
            <a:ln>
              <a:solidFill>
                <a:srgbClr val="4B81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任意多边形 256"/>
            <p:cNvSpPr/>
            <p:nvPr/>
          </p:nvSpPr>
          <p:spPr>
            <a:xfrm>
              <a:off x="4958585" y="6114170"/>
              <a:ext cx="103830" cy="45719"/>
            </a:xfrm>
            <a:custGeom>
              <a:avLst/>
              <a:gdLst>
                <a:gd name="connsiteX0" fmla="*/ 0 w 164306"/>
                <a:gd name="connsiteY0" fmla="*/ 59532 h 59532"/>
                <a:gd name="connsiteX1" fmla="*/ 23812 w 164306"/>
                <a:gd name="connsiteY1" fmla="*/ 35719 h 59532"/>
                <a:gd name="connsiteX2" fmla="*/ 30956 w 164306"/>
                <a:gd name="connsiteY2" fmla="*/ 33338 h 59532"/>
                <a:gd name="connsiteX3" fmla="*/ 45244 w 164306"/>
                <a:gd name="connsiteY3" fmla="*/ 38100 h 59532"/>
                <a:gd name="connsiteX4" fmla="*/ 52387 w 164306"/>
                <a:gd name="connsiteY4" fmla="*/ 42863 h 59532"/>
                <a:gd name="connsiteX5" fmla="*/ 66675 w 164306"/>
                <a:gd name="connsiteY5" fmla="*/ 47625 h 59532"/>
                <a:gd name="connsiteX6" fmla="*/ 85725 w 164306"/>
                <a:gd name="connsiteY6" fmla="*/ 45244 h 59532"/>
                <a:gd name="connsiteX7" fmla="*/ 100012 w 164306"/>
                <a:gd name="connsiteY7" fmla="*/ 40482 h 59532"/>
                <a:gd name="connsiteX8" fmla="*/ 107156 w 164306"/>
                <a:gd name="connsiteY8" fmla="*/ 35719 h 59532"/>
                <a:gd name="connsiteX9" fmla="*/ 126206 w 164306"/>
                <a:gd name="connsiteY9" fmla="*/ 30957 h 59532"/>
                <a:gd name="connsiteX10" fmla="*/ 140494 w 164306"/>
                <a:gd name="connsiteY10" fmla="*/ 21432 h 59532"/>
                <a:gd name="connsiteX11" fmla="*/ 147637 w 164306"/>
                <a:gd name="connsiteY11" fmla="*/ 14288 h 59532"/>
                <a:gd name="connsiteX12" fmla="*/ 154781 w 164306"/>
                <a:gd name="connsiteY12" fmla="*/ 9525 h 59532"/>
                <a:gd name="connsiteX13" fmla="*/ 164306 w 164306"/>
                <a:gd name="connsiteY13" fmla="*/ 0 h 59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06" h="59532">
                  <a:moveTo>
                    <a:pt x="0" y="59532"/>
                  </a:moveTo>
                  <a:cubicBezTo>
                    <a:pt x="6881" y="50931"/>
                    <a:pt x="13587" y="40832"/>
                    <a:pt x="23812" y="35719"/>
                  </a:cubicBezTo>
                  <a:cubicBezTo>
                    <a:pt x="26057" y="34596"/>
                    <a:pt x="28575" y="34132"/>
                    <a:pt x="30956" y="33338"/>
                  </a:cubicBezTo>
                  <a:cubicBezTo>
                    <a:pt x="35719" y="34925"/>
                    <a:pt x="41067" y="35315"/>
                    <a:pt x="45244" y="38100"/>
                  </a:cubicBezTo>
                  <a:cubicBezTo>
                    <a:pt x="47625" y="39688"/>
                    <a:pt x="49772" y="41701"/>
                    <a:pt x="52387" y="42863"/>
                  </a:cubicBezTo>
                  <a:cubicBezTo>
                    <a:pt x="56975" y="44902"/>
                    <a:pt x="66675" y="47625"/>
                    <a:pt x="66675" y="47625"/>
                  </a:cubicBezTo>
                  <a:cubicBezTo>
                    <a:pt x="73025" y="46831"/>
                    <a:pt x="79468" y="46585"/>
                    <a:pt x="85725" y="45244"/>
                  </a:cubicBezTo>
                  <a:cubicBezTo>
                    <a:pt x="90633" y="44192"/>
                    <a:pt x="100012" y="40482"/>
                    <a:pt x="100012" y="40482"/>
                  </a:cubicBezTo>
                  <a:cubicBezTo>
                    <a:pt x="102393" y="38894"/>
                    <a:pt x="104466" y="36697"/>
                    <a:pt x="107156" y="35719"/>
                  </a:cubicBezTo>
                  <a:cubicBezTo>
                    <a:pt x="113307" y="33482"/>
                    <a:pt x="126206" y="30957"/>
                    <a:pt x="126206" y="30957"/>
                  </a:cubicBezTo>
                  <a:cubicBezTo>
                    <a:pt x="130969" y="27782"/>
                    <a:pt x="136447" y="25480"/>
                    <a:pt x="140494" y="21432"/>
                  </a:cubicBezTo>
                  <a:cubicBezTo>
                    <a:pt x="142875" y="19051"/>
                    <a:pt x="145050" y="16444"/>
                    <a:pt x="147637" y="14288"/>
                  </a:cubicBezTo>
                  <a:cubicBezTo>
                    <a:pt x="149836" y="12456"/>
                    <a:pt x="152582" y="11357"/>
                    <a:pt x="154781" y="9525"/>
                  </a:cubicBezTo>
                  <a:cubicBezTo>
                    <a:pt x="154808" y="9503"/>
                    <a:pt x="162182" y="2125"/>
                    <a:pt x="164306" y="0"/>
                  </a:cubicBezTo>
                </a:path>
              </a:pathLst>
            </a:custGeom>
            <a:noFill/>
            <a:ln>
              <a:solidFill>
                <a:srgbClr val="4B81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任意多边形 257"/>
            <p:cNvSpPr/>
            <p:nvPr/>
          </p:nvSpPr>
          <p:spPr>
            <a:xfrm>
              <a:off x="5413987" y="6558152"/>
              <a:ext cx="103830" cy="45719"/>
            </a:xfrm>
            <a:custGeom>
              <a:avLst/>
              <a:gdLst>
                <a:gd name="connsiteX0" fmla="*/ 0 w 164306"/>
                <a:gd name="connsiteY0" fmla="*/ 59532 h 59532"/>
                <a:gd name="connsiteX1" fmla="*/ 23812 w 164306"/>
                <a:gd name="connsiteY1" fmla="*/ 35719 h 59532"/>
                <a:gd name="connsiteX2" fmla="*/ 30956 w 164306"/>
                <a:gd name="connsiteY2" fmla="*/ 33338 h 59532"/>
                <a:gd name="connsiteX3" fmla="*/ 45244 w 164306"/>
                <a:gd name="connsiteY3" fmla="*/ 38100 h 59532"/>
                <a:gd name="connsiteX4" fmla="*/ 52387 w 164306"/>
                <a:gd name="connsiteY4" fmla="*/ 42863 h 59532"/>
                <a:gd name="connsiteX5" fmla="*/ 66675 w 164306"/>
                <a:gd name="connsiteY5" fmla="*/ 47625 h 59532"/>
                <a:gd name="connsiteX6" fmla="*/ 85725 w 164306"/>
                <a:gd name="connsiteY6" fmla="*/ 45244 h 59532"/>
                <a:gd name="connsiteX7" fmla="*/ 100012 w 164306"/>
                <a:gd name="connsiteY7" fmla="*/ 40482 h 59532"/>
                <a:gd name="connsiteX8" fmla="*/ 107156 w 164306"/>
                <a:gd name="connsiteY8" fmla="*/ 35719 h 59532"/>
                <a:gd name="connsiteX9" fmla="*/ 126206 w 164306"/>
                <a:gd name="connsiteY9" fmla="*/ 30957 h 59532"/>
                <a:gd name="connsiteX10" fmla="*/ 140494 w 164306"/>
                <a:gd name="connsiteY10" fmla="*/ 21432 h 59532"/>
                <a:gd name="connsiteX11" fmla="*/ 147637 w 164306"/>
                <a:gd name="connsiteY11" fmla="*/ 14288 h 59532"/>
                <a:gd name="connsiteX12" fmla="*/ 154781 w 164306"/>
                <a:gd name="connsiteY12" fmla="*/ 9525 h 59532"/>
                <a:gd name="connsiteX13" fmla="*/ 164306 w 164306"/>
                <a:gd name="connsiteY13" fmla="*/ 0 h 59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4306" h="59532">
                  <a:moveTo>
                    <a:pt x="0" y="59532"/>
                  </a:moveTo>
                  <a:cubicBezTo>
                    <a:pt x="6881" y="50931"/>
                    <a:pt x="13587" y="40832"/>
                    <a:pt x="23812" y="35719"/>
                  </a:cubicBezTo>
                  <a:cubicBezTo>
                    <a:pt x="26057" y="34596"/>
                    <a:pt x="28575" y="34132"/>
                    <a:pt x="30956" y="33338"/>
                  </a:cubicBezTo>
                  <a:cubicBezTo>
                    <a:pt x="35719" y="34925"/>
                    <a:pt x="41067" y="35315"/>
                    <a:pt x="45244" y="38100"/>
                  </a:cubicBezTo>
                  <a:cubicBezTo>
                    <a:pt x="47625" y="39688"/>
                    <a:pt x="49772" y="41701"/>
                    <a:pt x="52387" y="42863"/>
                  </a:cubicBezTo>
                  <a:cubicBezTo>
                    <a:pt x="56975" y="44902"/>
                    <a:pt x="66675" y="47625"/>
                    <a:pt x="66675" y="47625"/>
                  </a:cubicBezTo>
                  <a:cubicBezTo>
                    <a:pt x="73025" y="46831"/>
                    <a:pt x="79468" y="46585"/>
                    <a:pt x="85725" y="45244"/>
                  </a:cubicBezTo>
                  <a:cubicBezTo>
                    <a:pt x="90633" y="44192"/>
                    <a:pt x="100012" y="40482"/>
                    <a:pt x="100012" y="40482"/>
                  </a:cubicBezTo>
                  <a:cubicBezTo>
                    <a:pt x="102393" y="38894"/>
                    <a:pt x="104466" y="36697"/>
                    <a:pt x="107156" y="35719"/>
                  </a:cubicBezTo>
                  <a:cubicBezTo>
                    <a:pt x="113307" y="33482"/>
                    <a:pt x="126206" y="30957"/>
                    <a:pt x="126206" y="30957"/>
                  </a:cubicBezTo>
                  <a:cubicBezTo>
                    <a:pt x="130969" y="27782"/>
                    <a:pt x="136447" y="25480"/>
                    <a:pt x="140494" y="21432"/>
                  </a:cubicBezTo>
                  <a:cubicBezTo>
                    <a:pt x="142875" y="19051"/>
                    <a:pt x="145050" y="16444"/>
                    <a:pt x="147637" y="14288"/>
                  </a:cubicBezTo>
                  <a:cubicBezTo>
                    <a:pt x="149836" y="12456"/>
                    <a:pt x="152582" y="11357"/>
                    <a:pt x="154781" y="9525"/>
                  </a:cubicBezTo>
                  <a:cubicBezTo>
                    <a:pt x="154808" y="9503"/>
                    <a:pt x="162182" y="2125"/>
                    <a:pt x="164306" y="0"/>
                  </a:cubicBezTo>
                </a:path>
              </a:pathLst>
            </a:custGeom>
            <a:noFill/>
            <a:ln>
              <a:solidFill>
                <a:srgbClr val="4B81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任意多边形 263"/>
            <p:cNvSpPr/>
            <p:nvPr/>
          </p:nvSpPr>
          <p:spPr>
            <a:xfrm rot="-2700000">
              <a:off x="5133864" y="6204742"/>
              <a:ext cx="174447" cy="204505"/>
            </a:xfrm>
            <a:custGeom>
              <a:avLst/>
              <a:gdLst>
                <a:gd name="connsiteX0" fmla="*/ 169043 w 174447"/>
                <a:gd name="connsiteY0" fmla="*/ 97695 h 204505"/>
                <a:gd name="connsiteX1" fmla="*/ 174447 w 174447"/>
                <a:gd name="connsiteY1" fmla="*/ 108354 h 204505"/>
                <a:gd name="connsiteX2" fmla="*/ 105670 w 174447"/>
                <a:gd name="connsiteY2" fmla="*/ 135740 h 204505"/>
                <a:gd name="connsiteX3" fmla="*/ 79096 w 174447"/>
                <a:gd name="connsiteY3" fmla="*/ 131357 h 204505"/>
                <a:gd name="connsiteX4" fmla="*/ 81277 w 174447"/>
                <a:gd name="connsiteY4" fmla="*/ 132768 h 204505"/>
                <a:gd name="connsiteX5" fmla="*/ 63424 w 174447"/>
                <a:gd name="connsiteY5" fmla="*/ 204505 h 204505"/>
                <a:gd name="connsiteX6" fmla="*/ 0 w 174447"/>
                <a:gd name="connsiteY6" fmla="*/ 141082 h 204505"/>
                <a:gd name="connsiteX7" fmla="*/ 37260 w 174447"/>
                <a:gd name="connsiteY7" fmla="*/ 112553 h 204505"/>
                <a:gd name="connsiteX8" fmla="*/ 30040 w 174447"/>
                <a:gd name="connsiteY8" fmla="*/ 68777 h 204505"/>
                <a:gd name="connsiteX9" fmla="*/ 57425 w 174447"/>
                <a:gd name="connsiteY9" fmla="*/ 0 h 204505"/>
                <a:gd name="connsiteX10" fmla="*/ 84810 w 174447"/>
                <a:gd name="connsiteY10" fmla="*/ 68777 h 204505"/>
                <a:gd name="connsiteX11" fmla="*/ 82159 w 174447"/>
                <a:gd name="connsiteY11" fmla="*/ 84847 h 204505"/>
                <a:gd name="connsiteX12" fmla="*/ 105671 w 174447"/>
                <a:gd name="connsiteY12" fmla="*/ 80969 h 204505"/>
                <a:gd name="connsiteX13" fmla="*/ 169043 w 174447"/>
                <a:gd name="connsiteY13" fmla="*/ 97695 h 204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4447" h="204505">
                  <a:moveTo>
                    <a:pt x="169043" y="97695"/>
                  </a:moveTo>
                  <a:cubicBezTo>
                    <a:pt x="172523" y="100971"/>
                    <a:pt x="174447" y="104573"/>
                    <a:pt x="174447" y="108354"/>
                  </a:cubicBezTo>
                  <a:cubicBezTo>
                    <a:pt x="174447" y="123479"/>
                    <a:pt x="143655" y="135740"/>
                    <a:pt x="105670" y="135740"/>
                  </a:cubicBezTo>
                  <a:lnTo>
                    <a:pt x="79096" y="131357"/>
                  </a:lnTo>
                  <a:lnTo>
                    <a:pt x="81277" y="132768"/>
                  </a:lnTo>
                  <a:lnTo>
                    <a:pt x="63424" y="204505"/>
                  </a:lnTo>
                  <a:lnTo>
                    <a:pt x="0" y="141082"/>
                  </a:lnTo>
                  <a:lnTo>
                    <a:pt x="37260" y="112553"/>
                  </a:lnTo>
                  <a:lnTo>
                    <a:pt x="30040" y="68777"/>
                  </a:lnTo>
                  <a:cubicBezTo>
                    <a:pt x="30040" y="30793"/>
                    <a:pt x="42301" y="0"/>
                    <a:pt x="57425" y="0"/>
                  </a:cubicBezTo>
                  <a:cubicBezTo>
                    <a:pt x="72549" y="0"/>
                    <a:pt x="84810" y="30793"/>
                    <a:pt x="84810" y="68777"/>
                  </a:cubicBezTo>
                  <a:lnTo>
                    <a:pt x="82159" y="84847"/>
                  </a:lnTo>
                  <a:lnTo>
                    <a:pt x="105671" y="80969"/>
                  </a:lnTo>
                  <a:cubicBezTo>
                    <a:pt x="134159" y="80969"/>
                    <a:pt x="158602" y="87866"/>
                    <a:pt x="169043" y="97695"/>
                  </a:cubicBezTo>
                  <a:close/>
                </a:path>
              </a:pathLst>
            </a:custGeom>
            <a:solidFill>
              <a:srgbClr val="1E4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7019457" y="5211865"/>
            <a:ext cx="253396" cy="401118"/>
            <a:chOff x="6743689" y="4950812"/>
            <a:chExt cx="423457" cy="616706"/>
          </a:xfrm>
        </p:grpSpPr>
        <p:sp>
          <p:nvSpPr>
            <p:cNvPr id="273" name="矩形 272"/>
            <p:cNvSpPr/>
            <p:nvPr/>
          </p:nvSpPr>
          <p:spPr>
            <a:xfrm rot="957923">
              <a:off x="6830127" y="5395571"/>
              <a:ext cx="131060" cy="171947"/>
            </a:xfrm>
            <a:prstGeom prst="rect">
              <a:avLst/>
            </a:prstGeom>
            <a:solidFill>
              <a:srgbClr val="8A4C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4" name="组合 273"/>
            <p:cNvGrpSpPr/>
            <p:nvPr/>
          </p:nvGrpSpPr>
          <p:grpSpPr>
            <a:xfrm>
              <a:off x="6743689" y="4950812"/>
              <a:ext cx="423457" cy="522106"/>
              <a:chOff x="6736635" y="4953020"/>
              <a:chExt cx="423457" cy="522106"/>
            </a:xfrm>
          </p:grpSpPr>
          <p:sp>
            <p:nvSpPr>
              <p:cNvPr id="275" name="等腰三角形 265"/>
              <p:cNvSpPr/>
              <p:nvPr/>
            </p:nvSpPr>
            <p:spPr>
              <a:xfrm rot="704703">
                <a:off x="6815513" y="4953020"/>
                <a:ext cx="344579" cy="179513"/>
              </a:xfrm>
              <a:custGeom>
                <a:avLst/>
                <a:gdLst>
                  <a:gd name="connsiteX0" fmla="*/ 0 w 332529"/>
                  <a:gd name="connsiteY0" fmla="*/ 151537 h 151537"/>
                  <a:gd name="connsiteX1" fmla="*/ 166265 w 332529"/>
                  <a:gd name="connsiteY1" fmla="*/ 0 h 151537"/>
                  <a:gd name="connsiteX2" fmla="*/ 332529 w 332529"/>
                  <a:gd name="connsiteY2" fmla="*/ 151537 h 151537"/>
                  <a:gd name="connsiteX3" fmla="*/ 0 w 332529"/>
                  <a:gd name="connsiteY3" fmla="*/ 151537 h 151537"/>
                  <a:gd name="connsiteX0" fmla="*/ 0 w 326713"/>
                  <a:gd name="connsiteY0" fmla="*/ 179513 h 179513"/>
                  <a:gd name="connsiteX1" fmla="*/ 160449 w 326713"/>
                  <a:gd name="connsiteY1" fmla="*/ 0 h 179513"/>
                  <a:gd name="connsiteX2" fmla="*/ 326713 w 326713"/>
                  <a:gd name="connsiteY2" fmla="*/ 151537 h 179513"/>
                  <a:gd name="connsiteX3" fmla="*/ 0 w 326713"/>
                  <a:gd name="connsiteY3" fmla="*/ 179513 h 179513"/>
                  <a:gd name="connsiteX0" fmla="*/ 0 w 326713"/>
                  <a:gd name="connsiteY0" fmla="*/ 179513 h 179513"/>
                  <a:gd name="connsiteX1" fmla="*/ 160449 w 326713"/>
                  <a:gd name="connsiteY1" fmla="*/ 0 h 179513"/>
                  <a:gd name="connsiteX2" fmla="*/ 326713 w 326713"/>
                  <a:gd name="connsiteY2" fmla="*/ 151537 h 179513"/>
                  <a:gd name="connsiteX3" fmla="*/ 171351 w 326713"/>
                  <a:gd name="connsiteY3" fmla="*/ 138007 h 179513"/>
                  <a:gd name="connsiteX4" fmla="*/ 0 w 326713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579" h="179513">
                    <a:moveTo>
                      <a:pt x="0" y="179513"/>
                    </a:moveTo>
                    <a:lnTo>
                      <a:pt x="160449" y="0"/>
                    </a:lnTo>
                    <a:lnTo>
                      <a:pt x="344579" y="167280"/>
                    </a:lnTo>
                    <a:cubicBezTo>
                      <a:pt x="291299" y="171187"/>
                      <a:pt x="224631" y="134100"/>
                      <a:pt x="171351" y="138007"/>
                    </a:cubicBezTo>
                    <a:lnTo>
                      <a:pt x="0" y="179513"/>
                    </a:lnTo>
                    <a:close/>
                  </a:path>
                </a:pathLst>
              </a:custGeom>
              <a:solidFill>
                <a:srgbClr val="B2EA68"/>
              </a:solidFill>
              <a:ln>
                <a:noFill/>
              </a:ln>
              <a:effectLst>
                <a:outerShdw blurRad="12700" dist="12700" dir="5400000" algn="t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6" name="等腰三角形 265"/>
              <p:cNvSpPr/>
              <p:nvPr/>
            </p:nvSpPr>
            <p:spPr>
              <a:xfrm rot="704703">
                <a:off x="6792211" y="5036498"/>
                <a:ext cx="344579" cy="277472"/>
              </a:xfrm>
              <a:custGeom>
                <a:avLst/>
                <a:gdLst>
                  <a:gd name="connsiteX0" fmla="*/ 0 w 332529"/>
                  <a:gd name="connsiteY0" fmla="*/ 151537 h 151537"/>
                  <a:gd name="connsiteX1" fmla="*/ 166265 w 332529"/>
                  <a:gd name="connsiteY1" fmla="*/ 0 h 151537"/>
                  <a:gd name="connsiteX2" fmla="*/ 332529 w 332529"/>
                  <a:gd name="connsiteY2" fmla="*/ 151537 h 151537"/>
                  <a:gd name="connsiteX3" fmla="*/ 0 w 332529"/>
                  <a:gd name="connsiteY3" fmla="*/ 151537 h 151537"/>
                  <a:gd name="connsiteX0" fmla="*/ 0 w 326713"/>
                  <a:gd name="connsiteY0" fmla="*/ 179513 h 179513"/>
                  <a:gd name="connsiteX1" fmla="*/ 160449 w 326713"/>
                  <a:gd name="connsiteY1" fmla="*/ 0 h 179513"/>
                  <a:gd name="connsiteX2" fmla="*/ 326713 w 326713"/>
                  <a:gd name="connsiteY2" fmla="*/ 151537 h 179513"/>
                  <a:gd name="connsiteX3" fmla="*/ 0 w 326713"/>
                  <a:gd name="connsiteY3" fmla="*/ 179513 h 179513"/>
                  <a:gd name="connsiteX0" fmla="*/ 0 w 326713"/>
                  <a:gd name="connsiteY0" fmla="*/ 179513 h 179513"/>
                  <a:gd name="connsiteX1" fmla="*/ 160449 w 326713"/>
                  <a:gd name="connsiteY1" fmla="*/ 0 h 179513"/>
                  <a:gd name="connsiteX2" fmla="*/ 326713 w 326713"/>
                  <a:gd name="connsiteY2" fmla="*/ 151537 h 179513"/>
                  <a:gd name="connsiteX3" fmla="*/ 171351 w 326713"/>
                  <a:gd name="connsiteY3" fmla="*/ 138007 h 179513"/>
                  <a:gd name="connsiteX4" fmla="*/ 0 w 326713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6591 w 344579"/>
                  <a:gd name="connsiteY3" fmla="*/ 146744 h 179513"/>
                  <a:gd name="connsiteX4" fmla="*/ 0 w 344579"/>
                  <a:gd name="connsiteY4" fmla="*/ 179513 h 179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579" h="179513">
                    <a:moveTo>
                      <a:pt x="0" y="179513"/>
                    </a:moveTo>
                    <a:lnTo>
                      <a:pt x="160449" y="0"/>
                    </a:lnTo>
                    <a:lnTo>
                      <a:pt x="344579" y="167280"/>
                    </a:lnTo>
                    <a:cubicBezTo>
                      <a:pt x="286452" y="156104"/>
                      <a:pt x="231902" y="156725"/>
                      <a:pt x="176591" y="146744"/>
                    </a:cubicBezTo>
                    <a:lnTo>
                      <a:pt x="0" y="179513"/>
                    </a:lnTo>
                    <a:close/>
                  </a:path>
                </a:pathLst>
              </a:custGeom>
              <a:solidFill>
                <a:srgbClr val="B2EA68"/>
              </a:solidFill>
              <a:ln>
                <a:noFill/>
              </a:ln>
              <a:effectLst>
                <a:outerShdw blurRad="12700" dist="12700" dir="5400000" algn="t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7" name="等腰三角形 265"/>
              <p:cNvSpPr/>
              <p:nvPr/>
            </p:nvSpPr>
            <p:spPr>
              <a:xfrm rot="938125">
                <a:off x="6736635" y="5151712"/>
                <a:ext cx="401976" cy="323414"/>
              </a:xfrm>
              <a:custGeom>
                <a:avLst/>
                <a:gdLst>
                  <a:gd name="connsiteX0" fmla="*/ 0 w 332529"/>
                  <a:gd name="connsiteY0" fmla="*/ 151537 h 151537"/>
                  <a:gd name="connsiteX1" fmla="*/ 166265 w 332529"/>
                  <a:gd name="connsiteY1" fmla="*/ 0 h 151537"/>
                  <a:gd name="connsiteX2" fmla="*/ 332529 w 332529"/>
                  <a:gd name="connsiteY2" fmla="*/ 151537 h 151537"/>
                  <a:gd name="connsiteX3" fmla="*/ 0 w 332529"/>
                  <a:gd name="connsiteY3" fmla="*/ 151537 h 151537"/>
                  <a:gd name="connsiteX0" fmla="*/ 0 w 326713"/>
                  <a:gd name="connsiteY0" fmla="*/ 179513 h 179513"/>
                  <a:gd name="connsiteX1" fmla="*/ 160449 w 326713"/>
                  <a:gd name="connsiteY1" fmla="*/ 0 h 179513"/>
                  <a:gd name="connsiteX2" fmla="*/ 326713 w 326713"/>
                  <a:gd name="connsiteY2" fmla="*/ 151537 h 179513"/>
                  <a:gd name="connsiteX3" fmla="*/ 0 w 326713"/>
                  <a:gd name="connsiteY3" fmla="*/ 179513 h 179513"/>
                  <a:gd name="connsiteX0" fmla="*/ 0 w 326713"/>
                  <a:gd name="connsiteY0" fmla="*/ 179513 h 179513"/>
                  <a:gd name="connsiteX1" fmla="*/ 160449 w 326713"/>
                  <a:gd name="connsiteY1" fmla="*/ 0 h 179513"/>
                  <a:gd name="connsiteX2" fmla="*/ 326713 w 326713"/>
                  <a:gd name="connsiteY2" fmla="*/ 151537 h 179513"/>
                  <a:gd name="connsiteX3" fmla="*/ 171351 w 326713"/>
                  <a:gd name="connsiteY3" fmla="*/ 138007 h 179513"/>
                  <a:gd name="connsiteX4" fmla="*/ 0 w 326713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6591 w 344579"/>
                  <a:gd name="connsiteY3" fmla="*/ 146744 h 179513"/>
                  <a:gd name="connsiteX4" fmla="*/ 0 w 344579"/>
                  <a:gd name="connsiteY4" fmla="*/ 179513 h 179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579" h="179513">
                    <a:moveTo>
                      <a:pt x="0" y="179513"/>
                    </a:moveTo>
                    <a:lnTo>
                      <a:pt x="160449" y="0"/>
                    </a:lnTo>
                    <a:lnTo>
                      <a:pt x="344579" y="167280"/>
                    </a:lnTo>
                    <a:cubicBezTo>
                      <a:pt x="286452" y="156104"/>
                      <a:pt x="231902" y="156725"/>
                      <a:pt x="176591" y="146744"/>
                    </a:cubicBezTo>
                    <a:lnTo>
                      <a:pt x="0" y="179513"/>
                    </a:lnTo>
                    <a:close/>
                  </a:path>
                </a:pathLst>
              </a:custGeom>
              <a:solidFill>
                <a:srgbClr val="B2EA68"/>
              </a:solidFill>
              <a:ln>
                <a:noFill/>
              </a:ln>
              <a:effectLst>
                <a:outerShdw blurRad="12700" dist="12700" dir="5400000" algn="t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71" name="组合 270"/>
          <p:cNvGrpSpPr/>
          <p:nvPr/>
        </p:nvGrpSpPr>
        <p:grpSpPr>
          <a:xfrm>
            <a:off x="6730874" y="4952788"/>
            <a:ext cx="423457" cy="616706"/>
            <a:chOff x="6743689" y="4950812"/>
            <a:chExt cx="423457" cy="616706"/>
          </a:xfrm>
        </p:grpSpPr>
        <p:sp>
          <p:nvSpPr>
            <p:cNvPr id="270" name="矩形 269"/>
            <p:cNvSpPr/>
            <p:nvPr/>
          </p:nvSpPr>
          <p:spPr>
            <a:xfrm rot="957923">
              <a:off x="6830127" y="5395571"/>
              <a:ext cx="131060" cy="171947"/>
            </a:xfrm>
            <a:prstGeom prst="rect">
              <a:avLst/>
            </a:prstGeom>
            <a:solidFill>
              <a:srgbClr val="8A4C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9" name="组合 268"/>
            <p:cNvGrpSpPr/>
            <p:nvPr/>
          </p:nvGrpSpPr>
          <p:grpSpPr>
            <a:xfrm>
              <a:off x="6743689" y="4950812"/>
              <a:ext cx="423457" cy="522106"/>
              <a:chOff x="6736635" y="4953020"/>
              <a:chExt cx="423457" cy="522106"/>
            </a:xfrm>
          </p:grpSpPr>
          <p:sp>
            <p:nvSpPr>
              <p:cNvPr id="266" name="等腰三角形 265"/>
              <p:cNvSpPr/>
              <p:nvPr/>
            </p:nvSpPr>
            <p:spPr>
              <a:xfrm rot="704703">
                <a:off x="6815513" y="4953020"/>
                <a:ext cx="344579" cy="179513"/>
              </a:xfrm>
              <a:custGeom>
                <a:avLst/>
                <a:gdLst>
                  <a:gd name="connsiteX0" fmla="*/ 0 w 332529"/>
                  <a:gd name="connsiteY0" fmla="*/ 151537 h 151537"/>
                  <a:gd name="connsiteX1" fmla="*/ 166265 w 332529"/>
                  <a:gd name="connsiteY1" fmla="*/ 0 h 151537"/>
                  <a:gd name="connsiteX2" fmla="*/ 332529 w 332529"/>
                  <a:gd name="connsiteY2" fmla="*/ 151537 h 151537"/>
                  <a:gd name="connsiteX3" fmla="*/ 0 w 332529"/>
                  <a:gd name="connsiteY3" fmla="*/ 151537 h 151537"/>
                  <a:gd name="connsiteX0" fmla="*/ 0 w 326713"/>
                  <a:gd name="connsiteY0" fmla="*/ 179513 h 179513"/>
                  <a:gd name="connsiteX1" fmla="*/ 160449 w 326713"/>
                  <a:gd name="connsiteY1" fmla="*/ 0 h 179513"/>
                  <a:gd name="connsiteX2" fmla="*/ 326713 w 326713"/>
                  <a:gd name="connsiteY2" fmla="*/ 151537 h 179513"/>
                  <a:gd name="connsiteX3" fmla="*/ 0 w 326713"/>
                  <a:gd name="connsiteY3" fmla="*/ 179513 h 179513"/>
                  <a:gd name="connsiteX0" fmla="*/ 0 w 326713"/>
                  <a:gd name="connsiteY0" fmla="*/ 179513 h 179513"/>
                  <a:gd name="connsiteX1" fmla="*/ 160449 w 326713"/>
                  <a:gd name="connsiteY1" fmla="*/ 0 h 179513"/>
                  <a:gd name="connsiteX2" fmla="*/ 326713 w 326713"/>
                  <a:gd name="connsiteY2" fmla="*/ 151537 h 179513"/>
                  <a:gd name="connsiteX3" fmla="*/ 171351 w 326713"/>
                  <a:gd name="connsiteY3" fmla="*/ 138007 h 179513"/>
                  <a:gd name="connsiteX4" fmla="*/ 0 w 326713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579" h="179513">
                    <a:moveTo>
                      <a:pt x="0" y="179513"/>
                    </a:moveTo>
                    <a:lnTo>
                      <a:pt x="160449" y="0"/>
                    </a:lnTo>
                    <a:lnTo>
                      <a:pt x="344579" y="167280"/>
                    </a:lnTo>
                    <a:cubicBezTo>
                      <a:pt x="291299" y="171187"/>
                      <a:pt x="224631" y="134100"/>
                      <a:pt x="171351" y="138007"/>
                    </a:cubicBezTo>
                    <a:lnTo>
                      <a:pt x="0" y="179513"/>
                    </a:lnTo>
                    <a:close/>
                  </a:path>
                </a:pathLst>
              </a:custGeom>
              <a:solidFill>
                <a:srgbClr val="B2EA68"/>
              </a:solidFill>
              <a:ln>
                <a:noFill/>
              </a:ln>
              <a:effectLst>
                <a:outerShdw blurRad="12700" dist="12700" dir="5400000" algn="t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7" name="等腰三角形 265"/>
              <p:cNvSpPr/>
              <p:nvPr/>
            </p:nvSpPr>
            <p:spPr>
              <a:xfrm rot="704703">
                <a:off x="6792211" y="5036498"/>
                <a:ext cx="344579" cy="277472"/>
              </a:xfrm>
              <a:custGeom>
                <a:avLst/>
                <a:gdLst>
                  <a:gd name="connsiteX0" fmla="*/ 0 w 332529"/>
                  <a:gd name="connsiteY0" fmla="*/ 151537 h 151537"/>
                  <a:gd name="connsiteX1" fmla="*/ 166265 w 332529"/>
                  <a:gd name="connsiteY1" fmla="*/ 0 h 151537"/>
                  <a:gd name="connsiteX2" fmla="*/ 332529 w 332529"/>
                  <a:gd name="connsiteY2" fmla="*/ 151537 h 151537"/>
                  <a:gd name="connsiteX3" fmla="*/ 0 w 332529"/>
                  <a:gd name="connsiteY3" fmla="*/ 151537 h 151537"/>
                  <a:gd name="connsiteX0" fmla="*/ 0 w 326713"/>
                  <a:gd name="connsiteY0" fmla="*/ 179513 h 179513"/>
                  <a:gd name="connsiteX1" fmla="*/ 160449 w 326713"/>
                  <a:gd name="connsiteY1" fmla="*/ 0 h 179513"/>
                  <a:gd name="connsiteX2" fmla="*/ 326713 w 326713"/>
                  <a:gd name="connsiteY2" fmla="*/ 151537 h 179513"/>
                  <a:gd name="connsiteX3" fmla="*/ 0 w 326713"/>
                  <a:gd name="connsiteY3" fmla="*/ 179513 h 179513"/>
                  <a:gd name="connsiteX0" fmla="*/ 0 w 326713"/>
                  <a:gd name="connsiteY0" fmla="*/ 179513 h 179513"/>
                  <a:gd name="connsiteX1" fmla="*/ 160449 w 326713"/>
                  <a:gd name="connsiteY1" fmla="*/ 0 h 179513"/>
                  <a:gd name="connsiteX2" fmla="*/ 326713 w 326713"/>
                  <a:gd name="connsiteY2" fmla="*/ 151537 h 179513"/>
                  <a:gd name="connsiteX3" fmla="*/ 171351 w 326713"/>
                  <a:gd name="connsiteY3" fmla="*/ 138007 h 179513"/>
                  <a:gd name="connsiteX4" fmla="*/ 0 w 326713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6591 w 344579"/>
                  <a:gd name="connsiteY3" fmla="*/ 146744 h 179513"/>
                  <a:gd name="connsiteX4" fmla="*/ 0 w 344579"/>
                  <a:gd name="connsiteY4" fmla="*/ 179513 h 179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579" h="179513">
                    <a:moveTo>
                      <a:pt x="0" y="179513"/>
                    </a:moveTo>
                    <a:lnTo>
                      <a:pt x="160449" y="0"/>
                    </a:lnTo>
                    <a:lnTo>
                      <a:pt x="344579" y="167280"/>
                    </a:lnTo>
                    <a:cubicBezTo>
                      <a:pt x="286452" y="156104"/>
                      <a:pt x="231902" y="156725"/>
                      <a:pt x="176591" y="146744"/>
                    </a:cubicBezTo>
                    <a:lnTo>
                      <a:pt x="0" y="179513"/>
                    </a:lnTo>
                    <a:close/>
                  </a:path>
                </a:pathLst>
              </a:custGeom>
              <a:solidFill>
                <a:srgbClr val="B2EA68"/>
              </a:solidFill>
              <a:ln>
                <a:noFill/>
              </a:ln>
              <a:effectLst>
                <a:outerShdw blurRad="12700" dist="12700" dir="5400000" algn="t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8" name="等腰三角形 265"/>
              <p:cNvSpPr/>
              <p:nvPr/>
            </p:nvSpPr>
            <p:spPr>
              <a:xfrm rot="938125">
                <a:off x="6736635" y="5151712"/>
                <a:ext cx="401976" cy="323414"/>
              </a:xfrm>
              <a:custGeom>
                <a:avLst/>
                <a:gdLst>
                  <a:gd name="connsiteX0" fmla="*/ 0 w 332529"/>
                  <a:gd name="connsiteY0" fmla="*/ 151537 h 151537"/>
                  <a:gd name="connsiteX1" fmla="*/ 166265 w 332529"/>
                  <a:gd name="connsiteY1" fmla="*/ 0 h 151537"/>
                  <a:gd name="connsiteX2" fmla="*/ 332529 w 332529"/>
                  <a:gd name="connsiteY2" fmla="*/ 151537 h 151537"/>
                  <a:gd name="connsiteX3" fmla="*/ 0 w 332529"/>
                  <a:gd name="connsiteY3" fmla="*/ 151537 h 151537"/>
                  <a:gd name="connsiteX0" fmla="*/ 0 w 326713"/>
                  <a:gd name="connsiteY0" fmla="*/ 179513 h 179513"/>
                  <a:gd name="connsiteX1" fmla="*/ 160449 w 326713"/>
                  <a:gd name="connsiteY1" fmla="*/ 0 h 179513"/>
                  <a:gd name="connsiteX2" fmla="*/ 326713 w 326713"/>
                  <a:gd name="connsiteY2" fmla="*/ 151537 h 179513"/>
                  <a:gd name="connsiteX3" fmla="*/ 0 w 326713"/>
                  <a:gd name="connsiteY3" fmla="*/ 179513 h 179513"/>
                  <a:gd name="connsiteX0" fmla="*/ 0 w 326713"/>
                  <a:gd name="connsiteY0" fmla="*/ 179513 h 179513"/>
                  <a:gd name="connsiteX1" fmla="*/ 160449 w 326713"/>
                  <a:gd name="connsiteY1" fmla="*/ 0 h 179513"/>
                  <a:gd name="connsiteX2" fmla="*/ 326713 w 326713"/>
                  <a:gd name="connsiteY2" fmla="*/ 151537 h 179513"/>
                  <a:gd name="connsiteX3" fmla="*/ 171351 w 326713"/>
                  <a:gd name="connsiteY3" fmla="*/ 138007 h 179513"/>
                  <a:gd name="connsiteX4" fmla="*/ 0 w 326713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6591 w 344579"/>
                  <a:gd name="connsiteY3" fmla="*/ 146744 h 179513"/>
                  <a:gd name="connsiteX4" fmla="*/ 0 w 344579"/>
                  <a:gd name="connsiteY4" fmla="*/ 179513 h 179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579" h="179513">
                    <a:moveTo>
                      <a:pt x="0" y="179513"/>
                    </a:moveTo>
                    <a:lnTo>
                      <a:pt x="160449" y="0"/>
                    </a:lnTo>
                    <a:lnTo>
                      <a:pt x="344579" y="167280"/>
                    </a:lnTo>
                    <a:cubicBezTo>
                      <a:pt x="286452" y="156104"/>
                      <a:pt x="231902" y="156725"/>
                      <a:pt x="176591" y="146744"/>
                    </a:cubicBezTo>
                    <a:lnTo>
                      <a:pt x="0" y="179513"/>
                    </a:lnTo>
                    <a:close/>
                  </a:path>
                </a:pathLst>
              </a:custGeom>
              <a:solidFill>
                <a:srgbClr val="B2EA68"/>
              </a:solidFill>
              <a:ln>
                <a:noFill/>
              </a:ln>
              <a:effectLst>
                <a:outerShdw blurRad="12700" dist="12700" dir="5400000" algn="t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78" name="组合 277"/>
          <p:cNvGrpSpPr/>
          <p:nvPr/>
        </p:nvGrpSpPr>
        <p:grpSpPr>
          <a:xfrm rot="19512239">
            <a:off x="4307317" y="5137996"/>
            <a:ext cx="522443" cy="654438"/>
            <a:chOff x="6743689" y="4950812"/>
            <a:chExt cx="423457" cy="616706"/>
          </a:xfrm>
        </p:grpSpPr>
        <p:sp>
          <p:nvSpPr>
            <p:cNvPr id="279" name="矩形 278"/>
            <p:cNvSpPr/>
            <p:nvPr/>
          </p:nvSpPr>
          <p:spPr>
            <a:xfrm rot="957923">
              <a:off x="6830127" y="5395571"/>
              <a:ext cx="131060" cy="171947"/>
            </a:xfrm>
            <a:prstGeom prst="rect">
              <a:avLst/>
            </a:prstGeom>
            <a:solidFill>
              <a:srgbClr val="8A4C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0" name="组合 279"/>
            <p:cNvGrpSpPr/>
            <p:nvPr/>
          </p:nvGrpSpPr>
          <p:grpSpPr>
            <a:xfrm>
              <a:off x="6743689" y="4950812"/>
              <a:ext cx="423457" cy="522106"/>
              <a:chOff x="6736635" y="4953020"/>
              <a:chExt cx="423457" cy="522106"/>
            </a:xfrm>
          </p:grpSpPr>
          <p:sp>
            <p:nvSpPr>
              <p:cNvPr id="281" name="等腰三角形 265"/>
              <p:cNvSpPr/>
              <p:nvPr/>
            </p:nvSpPr>
            <p:spPr>
              <a:xfrm rot="704703">
                <a:off x="6815513" y="4953020"/>
                <a:ext cx="344579" cy="179513"/>
              </a:xfrm>
              <a:custGeom>
                <a:avLst/>
                <a:gdLst>
                  <a:gd name="connsiteX0" fmla="*/ 0 w 332529"/>
                  <a:gd name="connsiteY0" fmla="*/ 151537 h 151537"/>
                  <a:gd name="connsiteX1" fmla="*/ 166265 w 332529"/>
                  <a:gd name="connsiteY1" fmla="*/ 0 h 151537"/>
                  <a:gd name="connsiteX2" fmla="*/ 332529 w 332529"/>
                  <a:gd name="connsiteY2" fmla="*/ 151537 h 151537"/>
                  <a:gd name="connsiteX3" fmla="*/ 0 w 332529"/>
                  <a:gd name="connsiteY3" fmla="*/ 151537 h 151537"/>
                  <a:gd name="connsiteX0" fmla="*/ 0 w 326713"/>
                  <a:gd name="connsiteY0" fmla="*/ 179513 h 179513"/>
                  <a:gd name="connsiteX1" fmla="*/ 160449 w 326713"/>
                  <a:gd name="connsiteY1" fmla="*/ 0 h 179513"/>
                  <a:gd name="connsiteX2" fmla="*/ 326713 w 326713"/>
                  <a:gd name="connsiteY2" fmla="*/ 151537 h 179513"/>
                  <a:gd name="connsiteX3" fmla="*/ 0 w 326713"/>
                  <a:gd name="connsiteY3" fmla="*/ 179513 h 179513"/>
                  <a:gd name="connsiteX0" fmla="*/ 0 w 326713"/>
                  <a:gd name="connsiteY0" fmla="*/ 179513 h 179513"/>
                  <a:gd name="connsiteX1" fmla="*/ 160449 w 326713"/>
                  <a:gd name="connsiteY1" fmla="*/ 0 h 179513"/>
                  <a:gd name="connsiteX2" fmla="*/ 326713 w 326713"/>
                  <a:gd name="connsiteY2" fmla="*/ 151537 h 179513"/>
                  <a:gd name="connsiteX3" fmla="*/ 171351 w 326713"/>
                  <a:gd name="connsiteY3" fmla="*/ 138007 h 179513"/>
                  <a:gd name="connsiteX4" fmla="*/ 0 w 326713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579" h="179513">
                    <a:moveTo>
                      <a:pt x="0" y="179513"/>
                    </a:moveTo>
                    <a:lnTo>
                      <a:pt x="160449" y="0"/>
                    </a:lnTo>
                    <a:lnTo>
                      <a:pt x="344579" y="167280"/>
                    </a:lnTo>
                    <a:cubicBezTo>
                      <a:pt x="291299" y="171187"/>
                      <a:pt x="224631" y="134100"/>
                      <a:pt x="171351" y="138007"/>
                    </a:cubicBezTo>
                    <a:lnTo>
                      <a:pt x="0" y="179513"/>
                    </a:lnTo>
                    <a:close/>
                  </a:path>
                </a:pathLst>
              </a:custGeom>
              <a:solidFill>
                <a:srgbClr val="B2EA68"/>
              </a:solidFill>
              <a:ln>
                <a:noFill/>
              </a:ln>
              <a:effectLst>
                <a:outerShdw blurRad="12700" dist="12700" dir="5400000" algn="t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2" name="等腰三角形 265"/>
              <p:cNvSpPr/>
              <p:nvPr/>
            </p:nvSpPr>
            <p:spPr>
              <a:xfrm rot="704703">
                <a:off x="6792211" y="5036498"/>
                <a:ext cx="344579" cy="277472"/>
              </a:xfrm>
              <a:custGeom>
                <a:avLst/>
                <a:gdLst>
                  <a:gd name="connsiteX0" fmla="*/ 0 w 332529"/>
                  <a:gd name="connsiteY0" fmla="*/ 151537 h 151537"/>
                  <a:gd name="connsiteX1" fmla="*/ 166265 w 332529"/>
                  <a:gd name="connsiteY1" fmla="*/ 0 h 151537"/>
                  <a:gd name="connsiteX2" fmla="*/ 332529 w 332529"/>
                  <a:gd name="connsiteY2" fmla="*/ 151537 h 151537"/>
                  <a:gd name="connsiteX3" fmla="*/ 0 w 332529"/>
                  <a:gd name="connsiteY3" fmla="*/ 151537 h 151537"/>
                  <a:gd name="connsiteX0" fmla="*/ 0 w 326713"/>
                  <a:gd name="connsiteY0" fmla="*/ 179513 h 179513"/>
                  <a:gd name="connsiteX1" fmla="*/ 160449 w 326713"/>
                  <a:gd name="connsiteY1" fmla="*/ 0 h 179513"/>
                  <a:gd name="connsiteX2" fmla="*/ 326713 w 326713"/>
                  <a:gd name="connsiteY2" fmla="*/ 151537 h 179513"/>
                  <a:gd name="connsiteX3" fmla="*/ 0 w 326713"/>
                  <a:gd name="connsiteY3" fmla="*/ 179513 h 179513"/>
                  <a:gd name="connsiteX0" fmla="*/ 0 w 326713"/>
                  <a:gd name="connsiteY0" fmla="*/ 179513 h 179513"/>
                  <a:gd name="connsiteX1" fmla="*/ 160449 w 326713"/>
                  <a:gd name="connsiteY1" fmla="*/ 0 h 179513"/>
                  <a:gd name="connsiteX2" fmla="*/ 326713 w 326713"/>
                  <a:gd name="connsiteY2" fmla="*/ 151537 h 179513"/>
                  <a:gd name="connsiteX3" fmla="*/ 171351 w 326713"/>
                  <a:gd name="connsiteY3" fmla="*/ 138007 h 179513"/>
                  <a:gd name="connsiteX4" fmla="*/ 0 w 326713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6591 w 344579"/>
                  <a:gd name="connsiteY3" fmla="*/ 146744 h 179513"/>
                  <a:gd name="connsiteX4" fmla="*/ 0 w 344579"/>
                  <a:gd name="connsiteY4" fmla="*/ 179513 h 179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579" h="179513">
                    <a:moveTo>
                      <a:pt x="0" y="179513"/>
                    </a:moveTo>
                    <a:lnTo>
                      <a:pt x="160449" y="0"/>
                    </a:lnTo>
                    <a:lnTo>
                      <a:pt x="344579" y="167280"/>
                    </a:lnTo>
                    <a:cubicBezTo>
                      <a:pt x="286452" y="156104"/>
                      <a:pt x="231902" y="156725"/>
                      <a:pt x="176591" y="146744"/>
                    </a:cubicBezTo>
                    <a:lnTo>
                      <a:pt x="0" y="179513"/>
                    </a:lnTo>
                    <a:close/>
                  </a:path>
                </a:pathLst>
              </a:custGeom>
              <a:solidFill>
                <a:srgbClr val="B2EA68"/>
              </a:solidFill>
              <a:ln>
                <a:noFill/>
              </a:ln>
              <a:effectLst>
                <a:outerShdw blurRad="12700" dist="12700" dir="5400000" algn="t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3" name="等腰三角形 265"/>
              <p:cNvSpPr/>
              <p:nvPr/>
            </p:nvSpPr>
            <p:spPr>
              <a:xfrm rot="938125">
                <a:off x="6736635" y="5151712"/>
                <a:ext cx="401976" cy="323414"/>
              </a:xfrm>
              <a:custGeom>
                <a:avLst/>
                <a:gdLst>
                  <a:gd name="connsiteX0" fmla="*/ 0 w 332529"/>
                  <a:gd name="connsiteY0" fmla="*/ 151537 h 151537"/>
                  <a:gd name="connsiteX1" fmla="*/ 166265 w 332529"/>
                  <a:gd name="connsiteY1" fmla="*/ 0 h 151537"/>
                  <a:gd name="connsiteX2" fmla="*/ 332529 w 332529"/>
                  <a:gd name="connsiteY2" fmla="*/ 151537 h 151537"/>
                  <a:gd name="connsiteX3" fmla="*/ 0 w 332529"/>
                  <a:gd name="connsiteY3" fmla="*/ 151537 h 151537"/>
                  <a:gd name="connsiteX0" fmla="*/ 0 w 326713"/>
                  <a:gd name="connsiteY0" fmla="*/ 179513 h 179513"/>
                  <a:gd name="connsiteX1" fmla="*/ 160449 w 326713"/>
                  <a:gd name="connsiteY1" fmla="*/ 0 h 179513"/>
                  <a:gd name="connsiteX2" fmla="*/ 326713 w 326713"/>
                  <a:gd name="connsiteY2" fmla="*/ 151537 h 179513"/>
                  <a:gd name="connsiteX3" fmla="*/ 0 w 326713"/>
                  <a:gd name="connsiteY3" fmla="*/ 179513 h 179513"/>
                  <a:gd name="connsiteX0" fmla="*/ 0 w 326713"/>
                  <a:gd name="connsiteY0" fmla="*/ 179513 h 179513"/>
                  <a:gd name="connsiteX1" fmla="*/ 160449 w 326713"/>
                  <a:gd name="connsiteY1" fmla="*/ 0 h 179513"/>
                  <a:gd name="connsiteX2" fmla="*/ 326713 w 326713"/>
                  <a:gd name="connsiteY2" fmla="*/ 151537 h 179513"/>
                  <a:gd name="connsiteX3" fmla="*/ 171351 w 326713"/>
                  <a:gd name="connsiteY3" fmla="*/ 138007 h 179513"/>
                  <a:gd name="connsiteX4" fmla="*/ 0 w 326713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6591 w 344579"/>
                  <a:gd name="connsiteY3" fmla="*/ 146744 h 179513"/>
                  <a:gd name="connsiteX4" fmla="*/ 0 w 344579"/>
                  <a:gd name="connsiteY4" fmla="*/ 179513 h 179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579" h="179513">
                    <a:moveTo>
                      <a:pt x="0" y="179513"/>
                    </a:moveTo>
                    <a:lnTo>
                      <a:pt x="160449" y="0"/>
                    </a:lnTo>
                    <a:lnTo>
                      <a:pt x="344579" y="167280"/>
                    </a:lnTo>
                    <a:cubicBezTo>
                      <a:pt x="286452" y="156104"/>
                      <a:pt x="231902" y="156725"/>
                      <a:pt x="176591" y="146744"/>
                    </a:cubicBezTo>
                    <a:lnTo>
                      <a:pt x="0" y="179513"/>
                    </a:lnTo>
                    <a:close/>
                  </a:path>
                </a:pathLst>
              </a:custGeom>
              <a:solidFill>
                <a:srgbClr val="B2EA68"/>
              </a:solidFill>
              <a:ln>
                <a:noFill/>
              </a:ln>
              <a:effectLst>
                <a:outerShdw blurRad="12700" dist="12700" dir="5400000" algn="t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84" name="组合 283"/>
          <p:cNvGrpSpPr/>
          <p:nvPr/>
        </p:nvGrpSpPr>
        <p:grpSpPr>
          <a:xfrm rot="18191802">
            <a:off x="3031179" y="6114430"/>
            <a:ext cx="353021" cy="513109"/>
            <a:chOff x="6743689" y="4950812"/>
            <a:chExt cx="423457" cy="616706"/>
          </a:xfrm>
        </p:grpSpPr>
        <p:sp>
          <p:nvSpPr>
            <p:cNvPr id="285" name="矩形 284"/>
            <p:cNvSpPr/>
            <p:nvPr/>
          </p:nvSpPr>
          <p:spPr>
            <a:xfrm rot="957923">
              <a:off x="6830127" y="5395571"/>
              <a:ext cx="131060" cy="171947"/>
            </a:xfrm>
            <a:prstGeom prst="rect">
              <a:avLst/>
            </a:prstGeom>
            <a:solidFill>
              <a:srgbClr val="8A4C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6" name="组合 285"/>
            <p:cNvGrpSpPr/>
            <p:nvPr/>
          </p:nvGrpSpPr>
          <p:grpSpPr>
            <a:xfrm>
              <a:off x="6743689" y="4950812"/>
              <a:ext cx="423457" cy="522106"/>
              <a:chOff x="6736635" y="4953020"/>
              <a:chExt cx="423457" cy="522106"/>
            </a:xfrm>
          </p:grpSpPr>
          <p:sp>
            <p:nvSpPr>
              <p:cNvPr id="287" name="等腰三角形 265"/>
              <p:cNvSpPr/>
              <p:nvPr/>
            </p:nvSpPr>
            <p:spPr>
              <a:xfrm rot="704703">
                <a:off x="6815513" y="4953020"/>
                <a:ext cx="344579" cy="179513"/>
              </a:xfrm>
              <a:custGeom>
                <a:avLst/>
                <a:gdLst>
                  <a:gd name="connsiteX0" fmla="*/ 0 w 332529"/>
                  <a:gd name="connsiteY0" fmla="*/ 151537 h 151537"/>
                  <a:gd name="connsiteX1" fmla="*/ 166265 w 332529"/>
                  <a:gd name="connsiteY1" fmla="*/ 0 h 151537"/>
                  <a:gd name="connsiteX2" fmla="*/ 332529 w 332529"/>
                  <a:gd name="connsiteY2" fmla="*/ 151537 h 151537"/>
                  <a:gd name="connsiteX3" fmla="*/ 0 w 332529"/>
                  <a:gd name="connsiteY3" fmla="*/ 151537 h 151537"/>
                  <a:gd name="connsiteX0" fmla="*/ 0 w 326713"/>
                  <a:gd name="connsiteY0" fmla="*/ 179513 h 179513"/>
                  <a:gd name="connsiteX1" fmla="*/ 160449 w 326713"/>
                  <a:gd name="connsiteY1" fmla="*/ 0 h 179513"/>
                  <a:gd name="connsiteX2" fmla="*/ 326713 w 326713"/>
                  <a:gd name="connsiteY2" fmla="*/ 151537 h 179513"/>
                  <a:gd name="connsiteX3" fmla="*/ 0 w 326713"/>
                  <a:gd name="connsiteY3" fmla="*/ 179513 h 179513"/>
                  <a:gd name="connsiteX0" fmla="*/ 0 w 326713"/>
                  <a:gd name="connsiteY0" fmla="*/ 179513 h 179513"/>
                  <a:gd name="connsiteX1" fmla="*/ 160449 w 326713"/>
                  <a:gd name="connsiteY1" fmla="*/ 0 h 179513"/>
                  <a:gd name="connsiteX2" fmla="*/ 326713 w 326713"/>
                  <a:gd name="connsiteY2" fmla="*/ 151537 h 179513"/>
                  <a:gd name="connsiteX3" fmla="*/ 171351 w 326713"/>
                  <a:gd name="connsiteY3" fmla="*/ 138007 h 179513"/>
                  <a:gd name="connsiteX4" fmla="*/ 0 w 326713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579" h="179513">
                    <a:moveTo>
                      <a:pt x="0" y="179513"/>
                    </a:moveTo>
                    <a:lnTo>
                      <a:pt x="160449" y="0"/>
                    </a:lnTo>
                    <a:lnTo>
                      <a:pt x="344579" y="167280"/>
                    </a:lnTo>
                    <a:cubicBezTo>
                      <a:pt x="291299" y="171187"/>
                      <a:pt x="224631" y="134100"/>
                      <a:pt x="171351" y="138007"/>
                    </a:cubicBezTo>
                    <a:lnTo>
                      <a:pt x="0" y="179513"/>
                    </a:lnTo>
                    <a:close/>
                  </a:path>
                </a:pathLst>
              </a:custGeom>
              <a:solidFill>
                <a:srgbClr val="B2EA68"/>
              </a:solidFill>
              <a:ln>
                <a:noFill/>
              </a:ln>
              <a:effectLst>
                <a:outerShdw blurRad="12700" dist="12700" dir="5400000" algn="t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8" name="等腰三角形 265"/>
              <p:cNvSpPr/>
              <p:nvPr/>
            </p:nvSpPr>
            <p:spPr>
              <a:xfrm rot="704703">
                <a:off x="6792211" y="5036498"/>
                <a:ext cx="344579" cy="277472"/>
              </a:xfrm>
              <a:custGeom>
                <a:avLst/>
                <a:gdLst>
                  <a:gd name="connsiteX0" fmla="*/ 0 w 332529"/>
                  <a:gd name="connsiteY0" fmla="*/ 151537 h 151537"/>
                  <a:gd name="connsiteX1" fmla="*/ 166265 w 332529"/>
                  <a:gd name="connsiteY1" fmla="*/ 0 h 151537"/>
                  <a:gd name="connsiteX2" fmla="*/ 332529 w 332529"/>
                  <a:gd name="connsiteY2" fmla="*/ 151537 h 151537"/>
                  <a:gd name="connsiteX3" fmla="*/ 0 w 332529"/>
                  <a:gd name="connsiteY3" fmla="*/ 151537 h 151537"/>
                  <a:gd name="connsiteX0" fmla="*/ 0 w 326713"/>
                  <a:gd name="connsiteY0" fmla="*/ 179513 h 179513"/>
                  <a:gd name="connsiteX1" fmla="*/ 160449 w 326713"/>
                  <a:gd name="connsiteY1" fmla="*/ 0 h 179513"/>
                  <a:gd name="connsiteX2" fmla="*/ 326713 w 326713"/>
                  <a:gd name="connsiteY2" fmla="*/ 151537 h 179513"/>
                  <a:gd name="connsiteX3" fmla="*/ 0 w 326713"/>
                  <a:gd name="connsiteY3" fmla="*/ 179513 h 179513"/>
                  <a:gd name="connsiteX0" fmla="*/ 0 w 326713"/>
                  <a:gd name="connsiteY0" fmla="*/ 179513 h 179513"/>
                  <a:gd name="connsiteX1" fmla="*/ 160449 w 326713"/>
                  <a:gd name="connsiteY1" fmla="*/ 0 h 179513"/>
                  <a:gd name="connsiteX2" fmla="*/ 326713 w 326713"/>
                  <a:gd name="connsiteY2" fmla="*/ 151537 h 179513"/>
                  <a:gd name="connsiteX3" fmla="*/ 171351 w 326713"/>
                  <a:gd name="connsiteY3" fmla="*/ 138007 h 179513"/>
                  <a:gd name="connsiteX4" fmla="*/ 0 w 326713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6591 w 344579"/>
                  <a:gd name="connsiteY3" fmla="*/ 146744 h 179513"/>
                  <a:gd name="connsiteX4" fmla="*/ 0 w 344579"/>
                  <a:gd name="connsiteY4" fmla="*/ 179513 h 179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579" h="179513">
                    <a:moveTo>
                      <a:pt x="0" y="179513"/>
                    </a:moveTo>
                    <a:lnTo>
                      <a:pt x="160449" y="0"/>
                    </a:lnTo>
                    <a:lnTo>
                      <a:pt x="344579" y="167280"/>
                    </a:lnTo>
                    <a:cubicBezTo>
                      <a:pt x="286452" y="156104"/>
                      <a:pt x="231902" y="156725"/>
                      <a:pt x="176591" y="146744"/>
                    </a:cubicBezTo>
                    <a:lnTo>
                      <a:pt x="0" y="179513"/>
                    </a:lnTo>
                    <a:close/>
                  </a:path>
                </a:pathLst>
              </a:custGeom>
              <a:solidFill>
                <a:srgbClr val="B2EA68"/>
              </a:solidFill>
              <a:ln>
                <a:noFill/>
              </a:ln>
              <a:effectLst>
                <a:outerShdw blurRad="12700" dist="12700" dir="5400000" algn="t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9" name="等腰三角形 265"/>
              <p:cNvSpPr/>
              <p:nvPr/>
            </p:nvSpPr>
            <p:spPr>
              <a:xfrm rot="938125">
                <a:off x="6736635" y="5151712"/>
                <a:ext cx="401976" cy="323414"/>
              </a:xfrm>
              <a:custGeom>
                <a:avLst/>
                <a:gdLst>
                  <a:gd name="connsiteX0" fmla="*/ 0 w 332529"/>
                  <a:gd name="connsiteY0" fmla="*/ 151537 h 151537"/>
                  <a:gd name="connsiteX1" fmla="*/ 166265 w 332529"/>
                  <a:gd name="connsiteY1" fmla="*/ 0 h 151537"/>
                  <a:gd name="connsiteX2" fmla="*/ 332529 w 332529"/>
                  <a:gd name="connsiteY2" fmla="*/ 151537 h 151537"/>
                  <a:gd name="connsiteX3" fmla="*/ 0 w 332529"/>
                  <a:gd name="connsiteY3" fmla="*/ 151537 h 151537"/>
                  <a:gd name="connsiteX0" fmla="*/ 0 w 326713"/>
                  <a:gd name="connsiteY0" fmla="*/ 179513 h 179513"/>
                  <a:gd name="connsiteX1" fmla="*/ 160449 w 326713"/>
                  <a:gd name="connsiteY1" fmla="*/ 0 h 179513"/>
                  <a:gd name="connsiteX2" fmla="*/ 326713 w 326713"/>
                  <a:gd name="connsiteY2" fmla="*/ 151537 h 179513"/>
                  <a:gd name="connsiteX3" fmla="*/ 0 w 326713"/>
                  <a:gd name="connsiteY3" fmla="*/ 179513 h 179513"/>
                  <a:gd name="connsiteX0" fmla="*/ 0 w 326713"/>
                  <a:gd name="connsiteY0" fmla="*/ 179513 h 179513"/>
                  <a:gd name="connsiteX1" fmla="*/ 160449 w 326713"/>
                  <a:gd name="connsiteY1" fmla="*/ 0 h 179513"/>
                  <a:gd name="connsiteX2" fmla="*/ 326713 w 326713"/>
                  <a:gd name="connsiteY2" fmla="*/ 151537 h 179513"/>
                  <a:gd name="connsiteX3" fmla="*/ 171351 w 326713"/>
                  <a:gd name="connsiteY3" fmla="*/ 138007 h 179513"/>
                  <a:gd name="connsiteX4" fmla="*/ 0 w 326713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1351 w 344579"/>
                  <a:gd name="connsiteY3" fmla="*/ 138007 h 179513"/>
                  <a:gd name="connsiteX4" fmla="*/ 0 w 344579"/>
                  <a:gd name="connsiteY4" fmla="*/ 179513 h 179513"/>
                  <a:gd name="connsiteX0" fmla="*/ 0 w 344579"/>
                  <a:gd name="connsiteY0" fmla="*/ 179513 h 179513"/>
                  <a:gd name="connsiteX1" fmla="*/ 160449 w 344579"/>
                  <a:gd name="connsiteY1" fmla="*/ 0 h 179513"/>
                  <a:gd name="connsiteX2" fmla="*/ 344579 w 344579"/>
                  <a:gd name="connsiteY2" fmla="*/ 167280 h 179513"/>
                  <a:gd name="connsiteX3" fmla="*/ 176591 w 344579"/>
                  <a:gd name="connsiteY3" fmla="*/ 146744 h 179513"/>
                  <a:gd name="connsiteX4" fmla="*/ 0 w 344579"/>
                  <a:gd name="connsiteY4" fmla="*/ 179513 h 179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579" h="179513">
                    <a:moveTo>
                      <a:pt x="0" y="179513"/>
                    </a:moveTo>
                    <a:lnTo>
                      <a:pt x="160449" y="0"/>
                    </a:lnTo>
                    <a:lnTo>
                      <a:pt x="344579" y="167280"/>
                    </a:lnTo>
                    <a:cubicBezTo>
                      <a:pt x="286452" y="156104"/>
                      <a:pt x="231902" y="156725"/>
                      <a:pt x="176591" y="146744"/>
                    </a:cubicBezTo>
                    <a:lnTo>
                      <a:pt x="0" y="179513"/>
                    </a:lnTo>
                    <a:close/>
                  </a:path>
                </a:pathLst>
              </a:custGeom>
              <a:solidFill>
                <a:srgbClr val="B2EA68"/>
              </a:solidFill>
              <a:ln>
                <a:noFill/>
              </a:ln>
              <a:effectLst>
                <a:outerShdw blurRad="12700" dist="12700" dir="5400000" algn="t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20" name="组合 319"/>
          <p:cNvGrpSpPr/>
          <p:nvPr/>
        </p:nvGrpSpPr>
        <p:grpSpPr>
          <a:xfrm>
            <a:off x="6539933" y="5401886"/>
            <a:ext cx="148464" cy="119889"/>
            <a:chOff x="5389882" y="5006353"/>
            <a:chExt cx="333374" cy="269209"/>
          </a:xfrm>
        </p:grpSpPr>
        <p:sp>
          <p:nvSpPr>
            <p:cNvPr id="318" name="圆角矩形 317"/>
            <p:cNvSpPr/>
            <p:nvPr/>
          </p:nvSpPr>
          <p:spPr>
            <a:xfrm rot="679542">
              <a:off x="5502244" y="5190020"/>
              <a:ext cx="86642" cy="8554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9" name="组合 318"/>
            <p:cNvGrpSpPr/>
            <p:nvPr/>
          </p:nvGrpSpPr>
          <p:grpSpPr>
            <a:xfrm>
              <a:off x="5389882" y="5006353"/>
              <a:ext cx="333374" cy="223837"/>
              <a:chOff x="5384481" y="5023424"/>
              <a:chExt cx="333374" cy="223837"/>
            </a:xfrm>
          </p:grpSpPr>
          <p:sp>
            <p:nvSpPr>
              <p:cNvPr id="315" name="Freeform 17"/>
              <p:cNvSpPr>
                <a:spLocks/>
              </p:cNvSpPr>
              <p:nvPr/>
            </p:nvSpPr>
            <p:spPr bwMode="auto">
              <a:xfrm>
                <a:off x="5384481" y="5023424"/>
                <a:ext cx="333374" cy="223837"/>
              </a:xfrm>
              <a:custGeom>
                <a:avLst/>
                <a:gdLst>
                  <a:gd name="T0" fmla="*/ 13 w 85"/>
                  <a:gd name="T1" fmla="*/ 42 h 56"/>
                  <a:gd name="T2" fmla="*/ 75 w 85"/>
                  <a:gd name="T3" fmla="*/ 52 h 56"/>
                  <a:gd name="T4" fmla="*/ 78 w 85"/>
                  <a:gd name="T5" fmla="*/ 36 h 56"/>
                  <a:gd name="T6" fmla="*/ 56 w 85"/>
                  <a:gd name="T7" fmla="*/ 5 h 56"/>
                  <a:gd name="T8" fmla="*/ 40 w 85"/>
                  <a:gd name="T9" fmla="*/ 5 h 56"/>
                  <a:gd name="T10" fmla="*/ 8 w 85"/>
                  <a:gd name="T11" fmla="*/ 30 h 56"/>
                  <a:gd name="T12" fmla="*/ 13 w 85"/>
                  <a:gd name="T1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56">
                    <a:moveTo>
                      <a:pt x="13" y="42"/>
                    </a:moveTo>
                    <a:cubicBezTo>
                      <a:pt x="13" y="42"/>
                      <a:pt x="35" y="56"/>
                      <a:pt x="75" y="52"/>
                    </a:cubicBezTo>
                    <a:cubicBezTo>
                      <a:pt x="75" y="52"/>
                      <a:pt x="85" y="47"/>
                      <a:pt x="78" y="36"/>
                    </a:cubicBezTo>
                    <a:cubicBezTo>
                      <a:pt x="78" y="36"/>
                      <a:pt x="69" y="18"/>
                      <a:pt x="56" y="5"/>
                    </a:cubicBezTo>
                    <a:cubicBezTo>
                      <a:pt x="56" y="5"/>
                      <a:pt x="50" y="0"/>
                      <a:pt x="40" y="5"/>
                    </a:cubicBezTo>
                    <a:cubicBezTo>
                      <a:pt x="40" y="5"/>
                      <a:pt x="12" y="21"/>
                      <a:pt x="8" y="30"/>
                    </a:cubicBezTo>
                    <a:cubicBezTo>
                      <a:pt x="8" y="30"/>
                      <a:pt x="0" y="41"/>
                      <a:pt x="13" y="42"/>
                    </a:cubicBezTo>
                    <a:close/>
                  </a:path>
                </a:pathLst>
              </a:custGeom>
              <a:solidFill>
                <a:srgbClr val="8FC33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椭圆 315"/>
              <p:cNvSpPr/>
              <p:nvPr/>
            </p:nvSpPr>
            <p:spPr>
              <a:xfrm>
                <a:off x="5482933" y="5051903"/>
                <a:ext cx="55413" cy="45719"/>
              </a:xfrm>
              <a:prstGeom prst="ellipse">
                <a:avLst/>
              </a:prstGeom>
              <a:solidFill>
                <a:srgbClr val="B553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7" name="椭圆 316"/>
              <p:cNvSpPr/>
              <p:nvPr/>
            </p:nvSpPr>
            <p:spPr>
              <a:xfrm>
                <a:off x="5545983" y="5131899"/>
                <a:ext cx="72970" cy="71314"/>
              </a:xfrm>
              <a:prstGeom prst="ellipse">
                <a:avLst/>
              </a:prstGeom>
              <a:solidFill>
                <a:srgbClr val="B553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21" name="组合 320"/>
          <p:cNvGrpSpPr/>
          <p:nvPr/>
        </p:nvGrpSpPr>
        <p:grpSpPr>
          <a:xfrm rot="19390445">
            <a:off x="3953020" y="5911772"/>
            <a:ext cx="148464" cy="119889"/>
            <a:chOff x="5389882" y="5006353"/>
            <a:chExt cx="333374" cy="269209"/>
          </a:xfrm>
        </p:grpSpPr>
        <p:sp>
          <p:nvSpPr>
            <p:cNvPr id="322" name="圆角矩形 321"/>
            <p:cNvSpPr/>
            <p:nvPr/>
          </p:nvSpPr>
          <p:spPr>
            <a:xfrm rot="679542">
              <a:off x="5502244" y="5190020"/>
              <a:ext cx="86642" cy="8554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23" name="组合 322"/>
            <p:cNvGrpSpPr/>
            <p:nvPr/>
          </p:nvGrpSpPr>
          <p:grpSpPr>
            <a:xfrm>
              <a:off x="5389882" y="5006353"/>
              <a:ext cx="333374" cy="223837"/>
              <a:chOff x="5384481" y="5023424"/>
              <a:chExt cx="333374" cy="223837"/>
            </a:xfrm>
          </p:grpSpPr>
          <p:sp>
            <p:nvSpPr>
              <p:cNvPr id="324" name="Freeform 17"/>
              <p:cNvSpPr>
                <a:spLocks/>
              </p:cNvSpPr>
              <p:nvPr/>
            </p:nvSpPr>
            <p:spPr bwMode="auto">
              <a:xfrm>
                <a:off x="5384481" y="5023424"/>
                <a:ext cx="333374" cy="223837"/>
              </a:xfrm>
              <a:custGeom>
                <a:avLst/>
                <a:gdLst>
                  <a:gd name="T0" fmla="*/ 13 w 85"/>
                  <a:gd name="T1" fmla="*/ 42 h 56"/>
                  <a:gd name="T2" fmla="*/ 75 w 85"/>
                  <a:gd name="T3" fmla="*/ 52 h 56"/>
                  <a:gd name="T4" fmla="*/ 78 w 85"/>
                  <a:gd name="T5" fmla="*/ 36 h 56"/>
                  <a:gd name="T6" fmla="*/ 56 w 85"/>
                  <a:gd name="T7" fmla="*/ 5 h 56"/>
                  <a:gd name="T8" fmla="*/ 40 w 85"/>
                  <a:gd name="T9" fmla="*/ 5 h 56"/>
                  <a:gd name="T10" fmla="*/ 8 w 85"/>
                  <a:gd name="T11" fmla="*/ 30 h 56"/>
                  <a:gd name="T12" fmla="*/ 13 w 85"/>
                  <a:gd name="T1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56">
                    <a:moveTo>
                      <a:pt x="13" y="42"/>
                    </a:moveTo>
                    <a:cubicBezTo>
                      <a:pt x="13" y="42"/>
                      <a:pt x="35" y="56"/>
                      <a:pt x="75" y="52"/>
                    </a:cubicBezTo>
                    <a:cubicBezTo>
                      <a:pt x="75" y="52"/>
                      <a:pt x="85" y="47"/>
                      <a:pt x="78" y="36"/>
                    </a:cubicBezTo>
                    <a:cubicBezTo>
                      <a:pt x="78" y="36"/>
                      <a:pt x="69" y="18"/>
                      <a:pt x="56" y="5"/>
                    </a:cubicBezTo>
                    <a:cubicBezTo>
                      <a:pt x="56" y="5"/>
                      <a:pt x="50" y="0"/>
                      <a:pt x="40" y="5"/>
                    </a:cubicBezTo>
                    <a:cubicBezTo>
                      <a:pt x="40" y="5"/>
                      <a:pt x="12" y="21"/>
                      <a:pt x="8" y="30"/>
                    </a:cubicBezTo>
                    <a:cubicBezTo>
                      <a:pt x="8" y="30"/>
                      <a:pt x="0" y="41"/>
                      <a:pt x="13" y="42"/>
                    </a:cubicBezTo>
                    <a:close/>
                  </a:path>
                </a:pathLst>
              </a:custGeom>
              <a:solidFill>
                <a:srgbClr val="8FC33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椭圆 324"/>
              <p:cNvSpPr/>
              <p:nvPr/>
            </p:nvSpPr>
            <p:spPr>
              <a:xfrm>
                <a:off x="5482933" y="5051903"/>
                <a:ext cx="55413" cy="45719"/>
              </a:xfrm>
              <a:prstGeom prst="ellipse">
                <a:avLst/>
              </a:prstGeom>
              <a:solidFill>
                <a:srgbClr val="B553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6" name="椭圆 325"/>
              <p:cNvSpPr/>
              <p:nvPr/>
            </p:nvSpPr>
            <p:spPr>
              <a:xfrm>
                <a:off x="5545983" y="5131899"/>
                <a:ext cx="72970" cy="71314"/>
              </a:xfrm>
              <a:prstGeom prst="ellipse">
                <a:avLst/>
              </a:prstGeom>
              <a:solidFill>
                <a:srgbClr val="B553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32" name="组合 331"/>
          <p:cNvGrpSpPr/>
          <p:nvPr/>
        </p:nvGrpSpPr>
        <p:grpSpPr>
          <a:xfrm>
            <a:off x="7375799" y="5316263"/>
            <a:ext cx="670337" cy="426213"/>
            <a:chOff x="7750881" y="4139028"/>
            <a:chExt cx="1612530" cy="1025278"/>
          </a:xfrm>
        </p:grpSpPr>
        <p:grpSp>
          <p:nvGrpSpPr>
            <p:cNvPr id="330" name="组合 329"/>
            <p:cNvGrpSpPr/>
            <p:nvPr/>
          </p:nvGrpSpPr>
          <p:grpSpPr>
            <a:xfrm>
              <a:off x="7943982" y="4139028"/>
              <a:ext cx="1291406" cy="1025278"/>
              <a:chOff x="7943982" y="4139028"/>
              <a:chExt cx="1291406" cy="1025278"/>
            </a:xfrm>
          </p:grpSpPr>
          <p:sp>
            <p:nvSpPr>
              <p:cNvPr id="329" name="矩形 328"/>
              <p:cNvSpPr/>
              <p:nvPr/>
            </p:nvSpPr>
            <p:spPr>
              <a:xfrm rot="6741677">
                <a:off x="8014839" y="4514899"/>
                <a:ext cx="1025278" cy="273536"/>
              </a:xfrm>
              <a:prstGeom prst="rect">
                <a:avLst/>
              </a:prstGeom>
              <a:solidFill>
                <a:srgbClr val="CC97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8" name="矩形 327"/>
              <p:cNvSpPr/>
              <p:nvPr/>
            </p:nvSpPr>
            <p:spPr>
              <a:xfrm rot="1334144">
                <a:off x="7943982" y="4257802"/>
                <a:ext cx="1291406" cy="598051"/>
              </a:xfrm>
              <a:prstGeom prst="rect">
                <a:avLst/>
              </a:prstGeom>
              <a:solidFill>
                <a:srgbClr val="CC973E"/>
              </a:solidFill>
              <a:ln>
                <a:noFill/>
              </a:ln>
              <a:effectLst>
                <a:outerShdw blurRad="50800" dist="38100" dir="48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1" name="文本框 330"/>
            <p:cNvSpPr txBox="1"/>
            <p:nvPr/>
          </p:nvSpPr>
          <p:spPr>
            <a:xfrm rot="1322574">
              <a:off x="7750881" y="4332504"/>
              <a:ext cx="1612530" cy="407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00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反正你也看不清</a:t>
              </a:r>
              <a:endParaRPr lang="zh-CN" altLang="en-US" sz="5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10495598" y="5293178"/>
            <a:ext cx="1404274" cy="765952"/>
            <a:chOff x="9073226" y="818915"/>
            <a:chExt cx="1449417" cy="790575"/>
          </a:xfrm>
        </p:grpSpPr>
        <p:sp>
          <p:nvSpPr>
            <p:cNvPr id="130" name="Freeform 5"/>
            <p:cNvSpPr>
              <a:spLocks/>
            </p:cNvSpPr>
            <p:nvPr/>
          </p:nvSpPr>
          <p:spPr bwMode="auto">
            <a:xfrm>
              <a:off x="9073226" y="876065"/>
              <a:ext cx="1449417" cy="733425"/>
            </a:xfrm>
            <a:custGeom>
              <a:avLst/>
              <a:gdLst>
                <a:gd name="T0" fmla="*/ 118 w 876"/>
                <a:gd name="T1" fmla="*/ 379 h 379"/>
                <a:gd name="T2" fmla="*/ 776 w 876"/>
                <a:gd name="T3" fmla="*/ 379 h 379"/>
                <a:gd name="T4" fmla="*/ 776 w 876"/>
                <a:gd name="T5" fmla="*/ 208 h 379"/>
                <a:gd name="T6" fmla="*/ 731 w 876"/>
                <a:gd name="T7" fmla="*/ 208 h 379"/>
                <a:gd name="T8" fmla="*/ 715 w 876"/>
                <a:gd name="T9" fmla="*/ 208 h 379"/>
                <a:gd name="T10" fmla="*/ 715 w 876"/>
                <a:gd name="T11" fmla="*/ 146 h 379"/>
                <a:gd name="T12" fmla="*/ 659 w 876"/>
                <a:gd name="T13" fmla="*/ 90 h 379"/>
                <a:gd name="T14" fmla="*/ 599 w 876"/>
                <a:gd name="T15" fmla="*/ 90 h 379"/>
                <a:gd name="T16" fmla="*/ 480 w 876"/>
                <a:gd name="T17" fmla="*/ 0 h 379"/>
                <a:gd name="T18" fmla="*/ 335 w 876"/>
                <a:gd name="T19" fmla="*/ 122 h 379"/>
                <a:gd name="T20" fmla="*/ 237 w 876"/>
                <a:gd name="T21" fmla="*/ 198 h 379"/>
                <a:gd name="T22" fmla="*/ 131 w 876"/>
                <a:gd name="T23" fmla="*/ 208 h 379"/>
                <a:gd name="T24" fmla="*/ 118 w 876"/>
                <a:gd name="T25" fmla="*/ 379 h 379"/>
                <a:gd name="connsiteX0" fmla="*/ 563 w 8581"/>
                <a:gd name="connsiteY0" fmla="*/ 10000 h 10000"/>
                <a:gd name="connsiteX1" fmla="*/ 8074 w 8581"/>
                <a:gd name="connsiteY1" fmla="*/ 10000 h 10000"/>
                <a:gd name="connsiteX2" fmla="*/ 8074 w 8581"/>
                <a:gd name="connsiteY2" fmla="*/ 5488 h 10000"/>
                <a:gd name="connsiteX3" fmla="*/ 7378 w 8581"/>
                <a:gd name="connsiteY3" fmla="*/ 5488 h 10000"/>
                <a:gd name="connsiteX4" fmla="*/ 7378 w 8581"/>
                <a:gd name="connsiteY4" fmla="*/ 3852 h 10000"/>
                <a:gd name="connsiteX5" fmla="*/ 6739 w 8581"/>
                <a:gd name="connsiteY5" fmla="*/ 2375 h 10000"/>
                <a:gd name="connsiteX6" fmla="*/ 6054 w 8581"/>
                <a:gd name="connsiteY6" fmla="*/ 2375 h 10000"/>
                <a:gd name="connsiteX7" fmla="*/ 4695 w 8581"/>
                <a:gd name="connsiteY7" fmla="*/ 0 h 10000"/>
                <a:gd name="connsiteX8" fmla="*/ 3040 w 8581"/>
                <a:gd name="connsiteY8" fmla="*/ 3219 h 10000"/>
                <a:gd name="connsiteX9" fmla="*/ 1921 w 8581"/>
                <a:gd name="connsiteY9" fmla="*/ 5224 h 10000"/>
                <a:gd name="connsiteX10" fmla="*/ 711 w 8581"/>
                <a:gd name="connsiteY10" fmla="*/ 5488 h 10000"/>
                <a:gd name="connsiteX11" fmla="*/ 563 w 8581"/>
                <a:gd name="connsiteY1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1" h="10000">
                  <a:moveTo>
                    <a:pt x="563" y="10000"/>
                  </a:moveTo>
                  <a:lnTo>
                    <a:pt x="8074" y="10000"/>
                  </a:lnTo>
                  <a:cubicBezTo>
                    <a:pt x="8074" y="10000"/>
                    <a:pt x="9216" y="7968"/>
                    <a:pt x="8074" y="5488"/>
                  </a:cubicBezTo>
                  <a:lnTo>
                    <a:pt x="7378" y="5488"/>
                  </a:lnTo>
                  <a:lnTo>
                    <a:pt x="7378" y="3852"/>
                  </a:lnTo>
                  <a:cubicBezTo>
                    <a:pt x="7378" y="3852"/>
                    <a:pt x="7081" y="2375"/>
                    <a:pt x="6739" y="2375"/>
                  </a:cubicBezTo>
                  <a:lnTo>
                    <a:pt x="6054" y="2375"/>
                  </a:lnTo>
                  <a:cubicBezTo>
                    <a:pt x="6054" y="2375"/>
                    <a:pt x="5860" y="0"/>
                    <a:pt x="4695" y="0"/>
                  </a:cubicBezTo>
                  <a:cubicBezTo>
                    <a:pt x="4695" y="0"/>
                    <a:pt x="3040" y="369"/>
                    <a:pt x="3040" y="3219"/>
                  </a:cubicBezTo>
                  <a:cubicBezTo>
                    <a:pt x="3040" y="3219"/>
                    <a:pt x="1921" y="3483"/>
                    <a:pt x="1921" y="5224"/>
                  </a:cubicBezTo>
                  <a:lnTo>
                    <a:pt x="711" y="5488"/>
                  </a:lnTo>
                  <a:cubicBezTo>
                    <a:pt x="711" y="5488"/>
                    <a:pt x="-784" y="7256"/>
                    <a:pt x="563" y="10000"/>
                  </a:cubicBezTo>
                  <a:close/>
                </a:path>
              </a:pathLst>
            </a:custGeom>
            <a:solidFill>
              <a:srgbClr val="4341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5"/>
            <p:cNvSpPr>
              <a:spLocks/>
            </p:cNvSpPr>
            <p:nvPr/>
          </p:nvSpPr>
          <p:spPr bwMode="auto">
            <a:xfrm>
              <a:off x="9073226" y="818915"/>
              <a:ext cx="1449417" cy="733425"/>
            </a:xfrm>
            <a:custGeom>
              <a:avLst/>
              <a:gdLst>
                <a:gd name="T0" fmla="*/ 118 w 876"/>
                <a:gd name="T1" fmla="*/ 379 h 379"/>
                <a:gd name="T2" fmla="*/ 776 w 876"/>
                <a:gd name="T3" fmla="*/ 379 h 379"/>
                <a:gd name="T4" fmla="*/ 776 w 876"/>
                <a:gd name="T5" fmla="*/ 208 h 379"/>
                <a:gd name="T6" fmla="*/ 731 w 876"/>
                <a:gd name="T7" fmla="*/ 208 h 379"/>
                <a:gd name="T8" fmla="*/ 715 w 876"/>
                <a:gd name="T9" fmla="*/ 208 h 379"/>
                <a:gd name="T10" fmla="*/ 715 w 876"/>
                <a:gd name="T11" fmla="*/ 146 h 379"/>
                <a:gd name="T12" fmla="*/ 659 w 876"/>
                <a:gd name="T13" fmla="*/ 90 h 379"/>
                <a:gd name="T14" fmla="*/ 599 w 876"/>
                <a:gd name="T15" fmla="*/ 90 h 379"/>
                <a:gd name="T16" fmla="*/ 480 w 876"/>
                <a:gd name="T17" fmla="*/ 0 h 379"/>
                <a:gd name="T18" fmla="*/ 335 w 876"/>
                <a:gd name="T19" fmla="*/ 122 h 379"/>
                <a:gd name="T20" fmla="*/ 237 w 876"/>
                <a:gd name="T21" fmla="*/ 198 h 379"/>
                <a:gd name="T22" fmla="*/ 131 w 876"/>
                <a:gd name="T23" fmla="*/ 208 h 379"/>
                <a:gd name="T24" fmla="*/ 118 w 876"/>
                <a:gd name="T25" fmla="*/ 379 h 379"/>
                <a:gd name="connsiteX0" fmla="*/ 563 w 8581"/>
                <a:gd name="connsiteY0" fmla="*/ 10000 h 10000"/>
                <a:gd name="connsiteX1" fmla="*/ 8074 w 8581"/>
                <a:gd name="connsiteY1" fmla="*/ 10000 h 10000"/>
                <a:gd name="connsiteX2" fmla="*/ 8074 w 8581"/>
                <a:gd name="connsiteY2" fmla="*/ 5488 h 10000"/>
                <a:gd name="connsiteX3" fmla="*/ 7378 w 8581"/>
                <a:gd name="connsiteY3" fmla="*/ 5488 h 10000"/>
                <a:gd name="connsiteX4" fmla="*/ 7378 w 8581"/>
                <a:gd name="connsiteY4" fmla="*/ 3852 h 10000"/>
                <a:gd name="connsiteX5" fmla="*/ 6739 w 8581"/>
                <a:gd name="connsiteY5" fmla="*/ 2375 h 10000"/>
                <a:gd name="connsiteX6" fmla="*/ 6054 w 8581"/>
                <a:gd name="connsiteY6" fmla="*/ 2375 h 10000"/>
                <a:gd name="connsiteX7" fmla="*/ 4695 w 8581"/>
                <a:gd name="connsiteY7" fmla="*/ 0 h 10000"/>
                <a:gd name="connsiteX8" fmla="*/ 3040 w 8581"/>
                <a:gd name="connsiteY8" fmla="*/ 3219 h 10000"/>
                <a:gd name="connsiteX9" fmla="*/ 1921 w 8581"/>
                <a:gd name="connsiteY9" fmla="*/ 5224 h 10000"/>
                <a:gd name="connsiteX10" fmla="*/ 711 w 8581"/>
                <a:gd name="connsiteY10" fmla="*/ 5488 h 10000"/>
                <a:gd name="connsiteX11" fmla="*/ 563 w 8581"/>
                <a:gd name="connsiteY1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1" h="10000">
                  <a:moveTo>
                    <a:pt x="563" y="10000"/>
                  </a:moveTo>
                  <a:lnTo>
                    <a:pt x="8074" y="10000"/>
                  </a:lnTo>
                  <a:cubicBezTo>
                    <a:pt x="8074" y="10000"/>
                    <a:pt x="9216" y="7968"/>
                    <a:pt x="8074" y="5488"/>
                  </a:cubicBezTo>
                  <a:lnTo>
                    <a:pt x="7378" y="5488"/>
                  </a:lnTo>
                  <a:lnTo>
                    <a:pt x="7378" y="3852"/>
                  </a:lnTo>
                  <a:cubicBezTo>
                    <a:pt x="7378" y="3852"/>
                    <a:pt x="7081" y="2375"/>
                    <a:pt x="6739" y="2375"/>
                  </a:cubicBezTo>
                  <a:lnTo>
                    <a:pt x="6054" y="2375"/>
                  </a:lnTo>
                  <a:cubicBezTo>
                    <a:pt x="6054" y="2375"/>
                    <a:pt x="5860" y="0"/>
                    <a:pt x="4695" y="0"/>
                  </a:cubicBezTo>
                  <a:cubicBezTo>
                    <a:pt x="4695" y="0"/>
                    <a:pt x="3040" y="369"/>
                    <a:pt x="3040" y="3219"/>
                  </a:cubicBezTo>
                  <a:cubicBezTo>
                    <a:pt x="3040" y="3219"/>
                    <a:pt x="1921" y="3483"/>
                    <a:pt x="1921" y="5224"/>
                  </a:cubicBezTo>
                  <a:lnTo>
                    <a:pt x="711" y="5488"/>
                  </a:lnTo>
                  <a:cubicBezTo>
                    <a:pt x="711" y="5488"/>
                    <a:pt x="-784" y="7256"/>
                    <a:pt x="563" y="10000"/>
                  </a:cubicBezTo>
                  <a:close/>
                </a:path>
              </a:pathLst>
            </a:custGeom>
            <a:solidFill>
              <a:srgbClr val="524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8773217" y="4258140"/>
            <a:ext cx="1404274" cy="392028"/>
            <a:chOff x="9073226" y="818915"/>
            <a:chExt cx="1449417" cy="790575"/>
          </a:xfrm>
        </p:grpSpPr>
        <p:sp>
          <p:nvSpPr>
            <p:cNvPr id="133" name="Freeform 5"/>
            <p:cNvSpPr>
              <a:spLocks/>
            </p:cNvSpPr>
            <p:nvPr/>
          </p:nvSpPr>
          <p:spPr bwMode="auto">
            <a:xfrm>
              <a:off x="9073226" y="876065"/>
              <a:ext cx="1449417" cy="733425"/>
            </a:xfrm>
            <a:custGeom>
              <a:avLst/>
              <a:gdLst>
                <a:gd name="T0" fmla="*/ 118 w 876"/>
                <a:gd name="T1" fmla="*/ 379 h 379"/>
                <a:gd name="T2" fmla="*/ 776 w 876"/>
                <a:gd name="T3" fmla="*/ 379 h 379"/>
                <a:gd name="T4" fmla="*/ 776 w 876"/>
                <a:gd name="T5" fmla="*/ 208 h 379"/>
                <a:gd name="T6" fmla="*/ 731 w 876"/>
                <a:gd name="T7" fmla="*/ 208 h 379"/>
                <a:gd name="T8" fmla="*/ 715 w 876"/>
                <a:gd name="T9" fmla="*/ 208 h 379"/>
                <a:gd name="T10" fmla="*/ 715 w 876"/>
                <a:gd name="T11" fmla="*/ 146 h 379"/>
                <a:gd name="T12" fmla="*/ 659 w 876"/>
                <a:gd name="T13" fmla="*/ 90 h 379"/>
                <a:gd name="T14" fmla="*/ 599 w 876"/>
                <a:gd name="T15" fmla="*/ 90 h 379"/>
                <a:gd name="T16" fmla="*/ 480 w 876"/>
                <a:gd name="T17" fmla="*/ 0 h 379"/>
                <a:gd name="T18" fmla="*/ 335 w 876"/>
                <a:gd name="T19" fmla="*/ 122 h 379"/>
                <a:gd name="T20" fmla="*/ 237 w 876"/>
                <a:gd name="T21" fmla="*/ 198 h 379"/>
                <a:gd name="T22" fmla="*/ 131 w 876"/>
                <a:gd name="T23" fmla="*/ 208 h 379"/>
                <a:gd name="T24" fmla="*/ 118 w 876"/>
                <a:gd name="T25" fmla="*/ 379 h 379"/>
                <a:gd name="connsiteX0" fmla="*/ 563 w 8581"/>
                <a:gd name="connsiteY0" fmla="*/ 10000 h 10000"/>
                <a:gd name="connsiteX1" fmla="*/ 8074 w 8581"/>
                <a:gd name="connsiteY1" fmla="*/ 10000 h 10000"/>
                <a:gd name="connsiteX2" fmla="*/ 8074 w 8581"/>
                <a:gd name="connsiteY2" fmla="*/ 5488 h 10000"/>
                <a:gd name="connsiteX3" fmla="*/ 7378 w 8581"/>
                <a:gd name="connsiteY3" fmla="*/ 5488 h 10000"/>
                <a:gd name="connsiteX4" fmla="*/ 7378 w 8581"/>
                <a:gd name="connsiteY4" fmla="*/ 3852 h 10000"/>
                <a:gd name="connsiteX5" fmla="*/ 6739 w 8581"/>
                <a:gd name="connsiteY5" fmla="*/ 2375 h 10000"/>
                <a:gd name="connsiteX6" fmla="*/ 6054 w 8581"/>
                <a:gd name="connsiteY6" fmla="*/ 2375 h 10000"/>
                <a:gd name="connsiteX7" fmla="*/ 4695 w 8581"/>
                <a:gd name="connsiteY7" fmla="*/ 0 h 10000"/>
                <a:gd name="connsiteX8" fmla="*/ 3040 w 8581"/>
                <a:gd name="connsiteY8" fmla="*/ 3219 h 10000"/>
                <a:gd name="connsiteX9" fmla="*/ 1921 w 8581"/>
                <a:gd name="connsiteY9" fmla="*/ 5224 h 10000"/>
                <a:gd name="connsiteX10" fmla="*/ 711 w 8581"/>
                <a:gd name="connsiteY10" fmla="*/ 5488 h 10000"/>
                <a:gd name="connsiteX11" fmla="*/ 563 w 8581"/>
                <a:gd name="connsiteY1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1" h="10000">
                  <a:moveTo>
                    <a:pt x="563" y="10000"/>
                  </a:moveTo>
                  <a:lnTo>
                    <a:pt x="8074" y="10000"/>
                  </a:lnTo>
                  <a:cubicBezTo>
                    <a:pt x="8074" y="10000"/>
                    <a:pt x="9216" y="7968"/>
                    <a:pt x="8074" y="5488"/>
                  </a:cubicBezTo>
                  <a:lnTo>
                    <a:pt x="7378" y="5488"/>
                  </a:lnTo>
                  <a:lnTo>
                    <a:pt x="7378" y="3852"/>
                  </a:lnTo>
                  <a:cubicBezTo>
                    <a:pt x="7378" y="3852"/>
                    <a:pt x="7081" y="2375"/>
                    <a:pt x="6739" y="2375"/>
                  </a:cubicBezTo>
                  <a:lnTo>
                    <a:pt x="6054" y="2375"/>
                  </a:lnTo>
                  <a:cubicBezTo>
                    <a:pt x="6054" y="2375"/>
                    <a:pt x="5860" y="0"/>
                    <a:pt x="4695" y="0"/>
                  </a:cubicBezTo>
                  <a:cubicBezTo>
                    <a:pt x="4695" y="0"/>
                    <a:pt x="3040" y="369"/>
                    <a:pt x="3040" y="3219"/>
                  </a:cubicBezTo>
                  <a:cubicBezTo>
                    <a:pt x="3040" y="3219"/>
                    <a:pt x="1921" y="3483"/>
                    <a:pt x="1921" y="5224"/>
                  </a:cubicBezTo>
                  <a:lnTo>
                    <a:pt x="711" y="5488"/>
                  </a:lnTo>
                  <a:cubicBezTo>
                    <a:pt x="711" y="5488"/>
                    <a:pt x="-784" y="7256"/>
                    <a:pt x="563" y="10000"/>
                  </a:cubicBezTo>
                  <a:close/>
                </a:path>
              </a:pathLst>
            </a:custGeom>
            <a:solidFill>
              <a:srgbClr val="4341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5"/>
            <p:cNvSpPr>
              <a:spLocks/>
            </p:cNvSpPr>
            <p:nvPr/>
          </p:nvSpPr>
          <p:spPr bwMode="auto">
            <a:xfrm>
              <a:off x="9073226" y="818915"/>
              <a:ext cx="1449417" cy="733425"/>
            </a:xfrm>
            <a:custGeom>
              <a:avLst/>
              <a:gdLst>
                <a:gd name="T0" fmla="*/ 118 w 876"/>
                <a:gd name="T1" fmla="*/ 379 h 379"/>
                <a:gd name="T2" fmla="*/ 776 w 876"/>
                <a:gd name="T3" fmla="*/ 379 h 379"/>
                <a:gd name="T4" fmla="*/ 776 w 876"/>
                <a:gd name="T5" fmla="*/ 208 h 379"/>
                <a:gd name="T6" fmla="*/ 731 w 876"/>
                <a:gd name="T7" fmla="*/ 208 h 379"/>
                <a:gd name="T8" fmla="*/ 715 w 876"/>
                <a:gd name="T9" fmla="*/ 208 h 379"/>
                <a:gd name="T10" fmla="*/ 715 w 876"/>
                <a:gd name="T11" fmla="*/ 146 h 379"/>
                <a:gd name="T12" fmla="*/ 659 w 876"/>
                <a:gd name="T13" fmla="*/ 90 h 379"/>
                <a:gd name="T14" fmla="*/ 599 w 876"/>
                <a:gd name="T15" fmla="*/ 90 h 379"/>
                <a:gd name="T16" fmla="*/ 480 w 876"/>
                <a:gd name="T17" fmla="*/ 0 h 379"/>
                <a:gd name="T18" fmla="*/ 335 w 876"/>
                <a:gd name="T19" fmla="*/ 122 h 379"/>
                <a:gd name="T20" fmla="*/ 237 w 876"/>
                <a:gd name="T21" fmla="*/ 198 h 379"/>
                <a:gd name="T22" fmla="*/ 131 w 876"/>
                <a:gd name="T23" fmla="*/ 208 h 379"/>
                <a:gd name="T24" fmla="*/ 118 w 876"/>
                <a:gd name="T25" fmla="*/ 379 h 379"/>
                <a:gd name="connsiteX0" fmla="*/ 563 w 8581"/>
                <a:gd name="connsiteY0" fmla="*/ 10000 h 10000"/>
                <a:gd name="connsiteX1" fmla="*/ 8074 w 8581"/>
                <a:gd name="connsiteY1" fmla="*/ 10000 h 10000"/>
                <a:gd name="connsiteX2" fmla="*/ 8074 w 8581"/>
                <a:gd name="connsiteY2" fmla="*/ 5488 h 10000"/>
                <a:gd name="connsiteX3" fmla="*/ 7378 w 8581"/>
                <a:gd name="connsiteY3" fmla="*/ 5488 h 10000"/>
                <a:gd name="connsiteX4" fmla="*/ 7378 w 8581"/>
                <a:gd name="connsiteY4" fmla="*/ 3852 h 10000"/>
                <a:gd name="connsiteX5" fmla="*/ 6739 w 8581"/>
                <a:gd name="connsiteY5" fmla="*/ 2375 h 10000"/>
                <a:gd name="connsiteX6" fmla="*/ 6054 w 8581"/>
                <a:gd name="connsiteY6" fmla="*/ 2375 h 10000"/>
                <a:gd name="connsiteX7" fmla="*/ 4695 w 8581"/>
                <a:gd name="connsiteY7" fmla="*/ 0 h 10000"/>
                <a:gd name="connsiteX8" fmla="*/ 3040 w 8581"/>
                <a:gd name="connsiteY8" fmla="*/ 3219 h 10000"/>
                <a:gd name="connsiteX9" fmla="*/ 1921 w 8581"/>
                <a:gd name="connsiteY9" fmla="*/ 5224 h 10000"/>
                <a:gd name="connsiteX10" fmla="*/ 711 w 8581"/>
                <a:gd name="connsiteY10" fmla="*/ 5488 h 10000"/>
                <a:gd name="connsiteX11" fmla="*/ 563 w 8581"/>
                <a:gd name="connsiteY1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1" h="10000">
                  <a:moveTo>
                    <a:pt x="563" y="10000"/>
                  </a:moveTo>
                  <a:lnTo>
                    <a:pt x="8074" y="10000"/>
                  </a:lnTo>
                  <a:cubicBezTo>
                    <a:pt x="8074" y="10000"/>
                    <a:pt x="9216" y="7968"/>
                    <a:pt x="8074" y="5488"/>
                  </a:cubicBezTo>
                  <a:lnTo>
                    <a:pt x="7378" y="5488"/>
                  </a:lnTo>
                  <a:lnTo>
                    <a:pt x="7378" y="3852"/>
                  </a:lnTo>
                  <a:cubicBezTo>
                    <a:pt x="7378" y="3852"/>
                    <a:pt x="7081" y="2375"/>
                    <a:pt x="6739" y="2375"/>
                  </a:cubicBezTo>
                  <a:lnTo>
                    <a:pt x="6054" y="2375"/>
                  </a:lnTo>
                  <a:cubicBezTo>
                    <a:pt x="6054" y="2375"/>
                    <a:pt x="5860" y="0"/>
                    <a:pt x="4695" y="0"/>
                  </a:cubicBezTo>
                  <a:cubicBezTo>
                    <a:pt x="4695" y="0"/>
                    <a:pt x="3040" y="369"/>
                    <a:pt x="3040" y="3219"/>
                  </a:cubicBezTo>
                  <a:cubicBezTo>
                    <a:pt x="3040" y="3219"/>
                    <a:pt x="1921" y="3483"/>
                    <a:pt x="1921" y="5224"/>
                  </a:cubicBezTo>
                  <a:lnTo>
                    <a:pt x="711" y="5488"/>
                  </a:lnTo>
                  <a:cubicBezTo>
                    <a:pt x="711" y="5488"/>
                    <a:pt x="-784" y="7256"/>
                    <a:pt x="563" y="10000"/>
                  </a:cubicBezTo>
                  <a:close/>
                </a:path>
              </a:pathLst>
            </a:custGeom>
            <a:solidFill>
              <a:srgbClr val="524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-144515" y="5269667"/>
            <a:ext cx="1741112" cy="852380"/>
            <a:chOff x="9073226" y="818915"/>
            <a:chExt cx="1449417" cy="790575"/>
          </a:xfrm>
        </p:grpSpPr>
        <p:sp>
          <p:nvSpPr>
            <p:cNvPr id="136" name="Freeform 5"/>
            <p:cNvSpPr>
              <a:spLocks/>
            </p:cNvSpPr>
            <p:nvPr/>
          </p:nvSpPr>
          <p:spPr bwMode="auto">
            <a:xfrm>
              <a:off x="9073226" y="876065"/>
              <a:ext cx="1449417" cy="733425"/>
            </a:xfrm>
            <a:custGeom>
              <a:avLst/>
              <a:gdLst>
                <a:gd name="T0" fmla="*/ 118 w 876"/>
                <a:gd name="T1" fmla="*/ 379 h 379"/>
                <a:gd name="T2" fmla="*/ 776 w 876"/>
                <a:gd name="T3" fmla="*/ 379 h 379"/>
                <a:gd name="T4" fmla="*/ 776 w 876"/>
                <a:gd name="T5" fmla="*/ 208 h 379"/>
                <a:gd name="T6" fmla="*/ 731 w 876"/>
                <a:gd name="T7" fmla="*/ 208 h 379"/>
                <a:gd name="T8" fmla="*/ 715 w 876"/>
                <a:gd name="T9" fmla="*/ 208 h 379"/>
                <a:gd name="T10" fmla="*/ 715 w 876"/>
                <a:gd name="T11" fmla="*/ 146 h 379"/>
                <a:gd name="T12" fmla="*/ 659 w 876"/>
                <a:gd name="T13" fmla="*/ 90 h 379"/>
                <a:gd name="T14" fmla="*/ 599 w 876"/>
                <a:gd name="T15" fmla="*/ 90 h 379"/>
                <a:gd name="T16" fmla="*/ 480 w 876"/>
                <a:gd name="T17" fmla="*/ 0 h 379"/>
                <a:gd name="T18" fmla="*/ 335 w 876"/>
                <a:gd name="T19" fmla="*/ 122 h 379"/>
                <a:gd name="T20" fmla="*/ 237 w 876"/>
                <a:gd name="T21" fmla="*/ 198 h 379"/>
                <a:gd name="T22" fmla="*/ 131 w 876"/>
                <a:gd name="T23" fmla="*/ 208 h 379"/>
                <a:gd name="T24" fmla="*/ 118 w 876"/>
                <a:gd name="T25" fmla="*/ 379 h 379"/>
                <a:gd name="connsiteX0" fmla="*/ 563 w 8581"/>
                <a:gd name="connsiteY0" fmla="*/ 10000 h 10000"/>
                <a:gd name="connsiteX1" fmla="*/ 8074 w 8581"/>
                <a:gd name="connsiteY1" fmla="*/ 10000 h 10000"/>
                <a:gd name="connsiteX2" fmla="*/ 8074 w 8581"/>
                <a:gd name="connsiteY2" fmla="*/ 5488 h 10000"/>
                <a:gd name="connsiteX3" fmla="*/ 7378 w 8581"/>
                <a:gd name="connsiteY3" fmla="*/ 5488 h 10000"/>
                <a:gd name="connsiteX4" fmla="*/ 7378 w 8581"/>
                <a:gd name="connsiteY4" fmla="*/ 3852 h 10000"/>
                <a:gd name="connsiteX5" fmla="*/ 6739 w 8581"/>
                <a:gd name="connsiteY5" fmla="*/ 2375 h 10000"/>
                <a:gd name="connsiteX6" fmla="*/ 6054 w 8581"/>
                <a:gd name="connsiteY6" fmla="*/ 2375 h 10000"/>
                <a:gd name="connsiteX7" fmla="*/ 4695 w 8581"/>
                <a:gd name="connsiteY7" fmla="*/ 0 h 10000"/>
                <a:gd name="connsiteX8" fmla="*/ 3040 w 8581"/>
                <a:gd name="connsiteY8" fmla="*/ 3219 h 10000"/>
                <a:gd name="connsiteX9" fmla="*/ 1921 w 8581"/>
                <a:gd name="connsiteY9" fmla="*/ 5224 h 10000"/>
                <a:gd name="connsiteX10" fmla="*/ 711 w 8581"/>
                <a:gd name="connsiteY10" fmla="*/ 5488 h 10000"/>
                <a:gd name="connsiteX11" fmla="*/ 563 w 8581"/>
                <a:gd name="connsiteY1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1" h="10000">
                  <a:moveTo>
                    <a:pt x="563" y="10000"/>
                  </a:moveTo>
                  <a:lnTo>
                    <a:pt x="8074" y="10000"/>
                  </a:lnTo>
                  <a:cubicBezTo>
                    <a:pt x="8074" y="10000"/>
                    <a:pt x="9216" y="7968"/>
                    <a:pt x="8074" y="5488"/>
                  </a:cubicBezTo>
                  <a:lnTo>
                    <a:pt x="7378" y="5488"/>
                  </a:lnTo>
                  <a:lnTo>
                    <a:pt x="7378" y="3852"/>
                  </a:lnTo>
                  <a:cubicBezTo>
                    <a:pt x="7378" y="3852"/>
                    <a:pt x="7081" y="2375"/>
                    <a:pt x="6739" y="2375"/>
                  </a:cubicBezTo>
                  <a:lnTo>
                    <a:pt x="6054" y="2375"/>
                  </a:lnTo>
                  <a:cubicBezTo>
                    <a:pt x="6054" y="2375"/>
                    <a:pt x="5860" y="0"/>
                    <a:pt x="4695" y="0"/>
                  </a:cubicBezTo>
                  <a:cubicBezTo>
                    <a:pt x="4695" y="0"/>
                    <a:pt x="3040" y="369"/>
                    <a:pt x="3040" y="3219"/>
                  </a:cubicBezTo>
                  <a:cubicBezTo>
                    <a:pt x="3040" y="3219"/>
                    <a:pt x="1921" y="3483"/>
                    <a:pt x="1921" y="5224"/>
                  </a:cubicBezTo>
                  <a:lnTo>
                    <a:pt x="711" y="5488"/>
                  </a:lnTo>
                  <a:cubicBezTo>
                    <a:pt x="711" y="5488"/>
                    <a:pt x="-784" y="7256"/>
                    <a:pt x="563" y="10000"/>
                  </a:cubicBezTo>
                  <a:close/>
                </a:path>
              </a:pathLst>
            </a:custGeom>
            <a:solidFill>
              <a:srgbClr val="4341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5"/>
            <p:cNvSpPr>
              <a:spLocks/>
            </p:cNvSpPr>
            <p:nvPr/>
          </p:nvSpPr>
          <p:spPr bwMode="auto">
            <a:xfrm>
              <a:off x="9073226" y="818915"/>
              <a:ext cx="1449417" cy="733425"/>
            </a:xfrm>
            <a:custGeom>
              <a:avLst/>
              <a:gdLst>
                <a:gd name="T0" fmla="*/ 118 w 876"/>
                <a:gd name="T1" fmla="*/ 379 h 379"/>
                <a:gd name="T2" fmla="*/ 776 w 876"/>
                <a:gd name="T3" fmla="*/ 379 h 379"/>
                <a:gd name="T4" fmla="*/ 776 w 876"/>
                <a:gd name="T5" fmla="*/ 208 h 379"/>
                <a:gd name="T6" fmla="*/ 731 w 876"/>
                <a:gd name="T7" fmla="*/ 208 h 379"/>
                <a:gd name="T8" fmla="*/ 715 w 876"/>
                <a:gd name="T9" fmla="*/ 208 h 379"/>
                <a:gd name="T10" fmla="*/ 715 w 876"/>
                <a:gd name="T11" fmla="*/ 146 h 379"/>
                <a:gd name="T12" fmla="*/ 659 w 876"/>
                <a:gd name="T13" fmla="*/ 90 h 379"/>
                <a:gd name="T14" fmla="*/ 599 w 876"/>
                <a:gd name="T15" fmla="*/ 90 h 379"/>
                <a:gd name="T16" fmla="*/ 480 w 876"/>
                <a:gd name="T17" fmla="*/ 0 h 379"/>
                <a:gd name="T18" fmla="*/ 335 w 876"/>
                <a:gd name="T19" fmla="*/ 122 h 379"/>
                <a:gd name="T20" fmla="*/ 237 w 876"/>
                <a:gd name="T21" fmla="*/ 198 h 379"/>
                <a:gd name="T22" fmla="*/ 131 w 876"/>
                <a:gd name="T23" fmla="*/ 208 h 379"/>
                <a:gd name="T24" fmla="*/ 118 w 876"/>
                <a:gd name="T25" fmla="*/ 379 h 379"/>
                <a:gd name="connsiteX0" fmla="*/ 563 w 8581"/>
                <a:gd name="connsiteY0" fmla="*/ 10000 h 10000"/>
                <a:gd name="connsiteX1" fmla="*/ 8074 w 8581"/>
                <a:gd name="connsiteY1" fmla="*/ 10000 h 10000"/>
                <a:gd name="connsiteX2" fmla="*/ 8074 w 8581"/>
                <a:gd name="connsiteY2" fmla="*/ 5488 h 10000"/>
                <a:gd name="connsiteX3" fmla="*/ 7378 w 8581"/>
                <a:gd name="connsiteY3" fmla="*/ 5488 h 10000"/>
                <a:gd name="connsiteX4" fmla="*/ 7378 w 8581"/>
                <a:gd name="connsiteY4" fmla="*/ 3852 h 10000"/>
                <a:gd name="connsiteX5" fmla="*/ 6739 w 8581"/>
                <a:gd name="connsiteY5" fmla="*/ 2375 h 10000"/>
                <a:gd name="connsiteX6" fmla="*/ 6054 w 8581"/>
                <a:gd name="connsiteY6" fmla="*/ 2375 h 10000"/>
                <a:gd name="connsiteX7" fmla="*/ 4695 w 8581"/>
                <a:gd name="connsiteY7" fmla="*/ 0 h 10000"/>
                <a:gd name="connsiteX8" fmla="*/ 3040 w 8581"/>
                <a:gd name="connsiteY8" fmla="*/ 3219 h 10000"/>
                <a:gd name="connsiteX9" fmla="*/ 1921 w 8581"/>
                <a:gd name="connsiteY9" fmla="*/ 5224 h 10000"/>
                <a:gd name="connsiteX10" fmla="*/ 711 w 8581"/>
                <a:gd name="connsiteY10" fmla="*/ 5488 h 10000"/>
                <a:gd name="connsiteX11" fmla="*/ 563 w 8581"/>
                <a:gd name="connsiteY1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1" h="10000">
                  <a:moveTo>
                    <a:pt x="563" y="10000"/>
                  </a:moveTo>
                  <a:lnTo>
                    <a:pt x="8074" y="10000"/>
                  </a:lnTo>
                  <a:cubicBezTo>
                    <a:pt x="8074" y="10000"/>
                    <a:pt x="9216" y="7968"/>
                    <a:pt x="8074" y="5488"/>
                  </a:cubicBezTo>
                  <a:lnTo>
                    <a:pt x="7378" y="5488"/>
                  </a:lnTo>
                  <a:lnTo>
                    <a:pt x="7378" y="3852"/>
                  </a:lnTo>
                  <a:cubicBezTo>
                    <a:pt x="7378" y="3852"/>
                    <a:pt x="7081" y="2375"/>
                    <a:pt x="6739" y="2375"/>
                  </a:cubicBezTo>
                  <a:lnTo>
                    <a:pt x="6054" y="2375"/>
                  </a:lnTo>
                  <a:cubicBezTo>
                    <a:pt x="6054" y="2375"/>
                    <a:pt x="5860" y="0"/>
                    <a:pt x="4695" y="0"/>
                  </a:cubicBezTo>
                  <a:cubicBezTo>
                    <a:pt x="4695" y="0"/>
                    <a:pt x="3040" y="369"/>
                    <a:pt x="3040" y="3219"/>
                  </a:cubicBezTo>
                  <a:cubicBezTo>
                    <a:pt x="3040" y="3219"/>
                    <a:pt x="1921" y="3483"/>
                    <a:pt x="1921" y="5224"/>
                  </a:cubicBezTo>
                  <a:lnTo>
                    <a:pt x="711" y="5488"/>
                  </a:lnTo>
                  <a:cubicBezTo>
                    <a:pt x="711" y="5488"/>
                    <a:pt x="-784" y="7256"/>
                    <a:pt x="563" y="10000"/>
                  </a:cubicBezTo>
                  <a:close/>
                </a:path>
              </a:pathLst>
            </a:custGeom>
            <a:solidFill>
              <a:srgbClr val="524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3" name="任意多边形 302"/>
          <p:cNvSpPr/>
          <p:nvPr/>
        </p:nvSpPr>
        <p:spPr>
          <a:xfrm rot="2696719">
            <a:off x="-768722" y="5859567"/>
            <a:ext cx="2286357" cy="1143177"/>
          </a:xfrm>
          <a:custGeom>
            <a:avLst/>
            <a:gdLst>
              <a:gd name="connsiteX0" fmla="*/ 0 w 2286357"/>
              <a:gd name="connsiteY0" fmla="*/ 0 h 1143177"/>
              <a:gd name="connsiteX1" fmla="*/ 2286357 w 2286357"/>
              <a:gd name="connsiteY1" fmla="*/ 0 h 1143177"/>
              <a:gd name="connsiteX2" fmla="*/ 1140996 w 2286357"/>
              <a:gd name="connsiteY2" fmla="*/ 1143177 h 1143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357" h="1143177">
                <a:moveTo>
                  <a:pt x="0" y="0"/>
                </a:moveTo>
                <a:lnTo>
                  <a:pt x="2286357" y="0"/>
                </a:lnTo>
                <a:lnTo>
                  <a:pt x="1140996" y="1143177"/>
                </a:lnTo>
                <a:close/>
              </a:path>
            </a:pathLst>
          </a:custGeom>
          <a:solidFill>
            <a:srgbClr val="2723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8" name="组合 137"/>
          <p:cNvGrpSpPr/>
          <p:nvPr/>
        </p:nvGrpSpPr>
        <p:grpSpPr>
          <a:xfrm>
            <a:off x="2747751" y="3734689"/>
            <a:ext cx="1120807" cy="548703"/>
            <a:chOff x="9073226" y="818915"/>
            <a:chExt cx="1449417" cy="790575"/>
          </a:xfrm>
        </p:grpSpPr>
        <p:sp>
          <p:nvSpPr>
            <p:cNvPr id="139" name="Freeform 5"/>
            <p:cNvSpPr>
              <a:spLocks/>
            </p:cNvSpPr>
            <p:nvPr/>
          </p:nvSpPr>
          <p:spPr bwMode="auto">
            <a:xfrm>
              <a:off x="9073226" y="876065"/>
              <a:ext cx="1449417" cy="733425"/>
            </a:xfrm>
            <a:custGeom>
              <a:avLst/>
              <a:gdLst>
                <a:gd name="T0" fmla="*/ 118 w 876"/>
                <a:gd name="T1" fmla="*/ 379 h 379"/>
                <a:gd name="T2" fmla="*/ 776 w 876"/>
                <a:gd name="T3" fmla="*/ 379 h 379"/>
                <a:gd name="T4" fmla="*/ 776 w 876"/>
                <a:gd name="T5" fmla="*/ 208 h 379"/>
                <a:gd name="T6" fmla="*/ 731 w 876"/>
                <a:gd name="T7" fmla="*/ 208 h 379"/>
                <a:gd name="T8" fmla="*/ 715 w 876"/>
                <a:gd name="T9" fmla="*/ 208 h 379"/>
                <a:gd name="T10" fmla="*/ 715 w 876"/>
                <a:gd name="T11" fmla="*/ 146 h 379"/>
                <a:gd name="T12" fmla="*/ 659 w 876"/>
                <a:gd name="T13" fmla="*/ 90 h 379"/>
                <a:gd name="T14" fmla="*/ 599 w 876"/>
                <a:gd name="T15" fmla="*/ 90 h 379"/>
                <a:gd name="T16" fmla="*/ 480 w 876"/>
                <a:gd name="T17" fmla="*/ 0 h 379"/>
                <a:gd name="T18" fmla="*/ 335 w 876"/>
                <a:gd name="T19" fmla="*/ 122 h 379"/>
                <a:gd name="T20" fmla="*/ 237 w 876"/>
                <a:gd name="T21" fmla="*/ 198 h 379"/>
                <a:gd name="T22" fmla="*/ 131 w 876"/>
                <a:gd name="T23" fmla="*/ 208 h 379"/>
                <a:gd name="T24" fmla="*/ 118 w 876"/>
                <a:gd name="T25" fmla="*/ 379 h 379"/>
                <a:gd name="connsiteX0" fmla="*/ 563 w 8581"/>
                <a:gd name="connsiteY0" fmla="*/ 10000 h 10000"/>
                <a:gd name="connsiteX1" fmla="*/ 8074 w 8581"/>
                <a:gd name="connsiteY1" fmla="*/ 10000 h 10000"/>
                <a:gd name="connsiteX2" fmla="*/ 8074 w 8581"/>
                <a:gd name="connsiteY2" fmla="*/ 5488 h 10000"/>
                <a:gd name="connsiteX3" fmla="*/ 7378 w 8581"/>
                <a:gd name="connsiteY3" fmla="*/ 5488 h 10000"/>
                <a:gd name="connsiteX4" fmla="*/ 7378 w 8581"/>
                <a:gd name="connsiteY4" fmla="*/ 3852 h 10000"/>
                <a:gd name="connsiteX5" fmla="*/ 6739 w 8581"/>
                <a:gd name="connsiteY5" fmla="*/ 2375 h 10000"/>
                <a:gd name="connsiteX6" fmla="*/ 6054 w 8581"/>
                <a:gd name="connsiteY6" fmla="*/ 2375 h 10000"/>
                <a:gd name="connsiteX7" fmla="*/ 4695 w 8581"/>
                <a:gd name="connsiteY7" fmla="*/ 0 h 10000"/>
                <a:gd name="connsiteX8" fmla="*/ 3040 w 8581"/>
                <a:gd name="connsiteY8" fmla="*/ 3219 h 10000"/>
                <a:gd name="connsiteX9" fmla="*/ 1921 w 8581"/>
                <a:gd name="connsiteY9" fmla="*/ 5224 h 10000"/>
                <a:gd name="connsiteX10" fmla="*/ 711 w 8581"/>
                <a:gd name="connsiteY10" fmla="*/ 5488 h 10000"/>
                <a:gd name="connsiteX11" fmla="*/ 563 w 8581"/>
                <a:gd name="connsiteY1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1" h="10000">
                  <a:moveTo>
                    <a:pt x="563" y="10000"/>
                  </a:moveTo>
                  <a:lnTo>
                    <a:pt x="8074" y="10000"/>
                  </a:lnTo>
                  <a:cubicBezTo>
                    <a:pt x="8074" y="10000"/>
                    <a:pt x="9216" y="7968"/>
                    <a:pt x="8074" y="5488"/>
                  </a:cubicBezTo>
                  <a:lnTo>
                    <a:pt x="7378" y="5488"/>
                  </a:lnTo>
                  <a:lnTo>
                    <a:pt x="7378" y="3852"/>
                  </a:lnTo>
                  <a:cubicBezTo>
                    <a:pt x="7378" y="3852"/>
                    <a:pt x="7081" y="2375"/>
                    <a:pt x="6739" y="2375"/>
                  </a:cubicBezTo>
                  <a:lnTo>
                    <a:pt x="6054" y="2375"/>
                  </a:lnTo>
                  <a:cubicBezTo>
                    <a:pt x="6054" y="2375"/>
                    <a:pt x="5860" y="0"/>
                    <a:pt x="4695" y="0"/>
                  </a:cubicBezTo>
                  <a:cubicBezTo>
                    <a:pt x="4695" y="0"/>
                    <a:pt x="3040" y="369"/>
                    <a:pt x="3040" y="3219"/>
                  </a:cubicBezTo>
                  <a:cubicBezTo>
                    <a:pt x="3040" y="3219"/>
                    <a:pt x="1921" y="3483"/>
                    <a:pt x="1921" y="5224"/>
                  </a:cubicBezTo>
                  <a:lnTo>
                    <a:pt x="711" y="5488"/>
                  </a:lnTo>
                  <a:cubicBezTo>
                    <a:pt x="711" y="5488"/>
                    <a:pt x="-784" y="7256"/>
                    <a:pt x="563" y="10000"/>
                  </a:cubicBezTo>
                  <a:close/>
                </a:path>
              </a:pathLst>
            </a:custGeom>
            <a:solidFill>
              <a:srgbClr val="4341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5"/>
            <p:cNvSpPr>
              <a:spLocks/>
            </p:cNvSpPr>
            <p:nvPr/>
          </p:nvSpPr>
          <p:spPr bwMode="auto">
            <a:xfrm>
              <a:off x="9073226" y="818915"/>
              <a:ext cx="1449417" cy="733425"/>
            </a:xfrm>
            <a:custGeom>
              <a:avLst/>
              <a:gdLst>
                <a:gd name="T0" fmla="*/ 118 w 876"/>
                <a:gd name="T1" fmla="*/ 379 h 379"/>
                <a:gd name="T2" fmla="*/ 776 w 876"/>
                <a:gd name="T3" fmla="*/ 379 h 379"/>
                <a:gd name="T4" fmla="*/ 776 w 876"/>
                <a:gd name="T5" fmla="*/ 208 h 379"/>
                <a:gd name="T6" fmla="*/ 731 w 876"/>
                <a:gd name="T7" fmla="*/ 208 h 379"/>
                <a:gd name="T8" fmla="*/ 715 w 876"/>
                <a:gd name="T9" fmla="*/ 208 h 379"/>
                <a:gd name="T10" fmla="*/ 715 w 876"/>
                <a:gd name="T11" fmla="*/ 146 h 379"/>
                <a:gd name="T12" fmla="*/ 659 w 876"/>
                <a:gd name="T13" fmla="*/ 90 h 379"/>
                <a:gd name="T14" fmla="*/ 599 w 876"/>
                <a:gd name="T15" fmla="*/ 90 h 379"/>
                <a:gd name="T16" fmla="*/ 480 w 876"/>
                <a:gd name="T17" fmla="*/ 0 h 379"/>
                <a:gd name="T18" fmla="*/ 335 w 876"/>
                <a:gd name="T19" fmla="*/ 122 h 379"/>
                <a:gd name="T20" fmla="*/ 237 w 876"/>
                <a:gd name="T21" fmla="*/ 198 h 379"/>
                <a:gd name="T22" fmla="*/ 131 w 876"/>
                <a:gd name="T23" fmla="*/ 208 h 379"/>
                <a:gd name="T24" fmla="*/ 118 w 876"/>
                <a:gd name="T25" fmla="*/ 379 h 379"/>
                <a:gd name="connsiteX0" fmla="*/ 563 w 8581"/>
                <a:gd name="connsiteY0" fmla="*/ 10000 h 10000"/>
                <a:gd name="connsiteX1" fmla="*/ 8074 w 8581"/>
                <a:gd name="connsiteY1" fmla="*/ 10000 h 10000"/>
                <a:gd name="connsiteX2" fmla="*/ 8074 w 8581"/>
                <a:gd name="connsiteY2" fmla="*/ 5488 h 10000"/>
                <a:gd name="connsiteX3" fmla="*/ 7378 w 8581"/>
                <a:gd name="connsiteY3" fmla="*/ 5488 h 10000"/>
                <a:gd name="connsiteX4" fmla="*/ 7378 w 8581"/>
                <a:gd name="connsiteY4" fmla="*/ 3852 h 10000"/>
                <a:gd name="connsiteX5" fmla="*/ 6739 w 8581"/>
                <a:gd name="connsiteY5" fmla="*/ 2375 h 10000"/>
                <a:gd name="connsiteX6" fmla="*/ 6054 w 8581"/>
                <a:gd name="connsiteY6" fmla="*/ 2375 h 10000"/>
                <a:gd name="connsiteX7" fmla="*/ 4695 w 8581"/>
                <a:gd name="connsiteY7" fmla="*/ 0 h 10000"/>
                <a:gd name="connsiteX8" fmla="*/ 3040 w 8581"/>
                <a:gd name="connsiteY8" fmla="*/ 3219 h 10000"/>
                <a:gd name="connsiteX9" fmla="*/ 1921 w 8581"/>
                <a:gd name="connsiteY9" fmla="*/ 5224 h 10000"/>
                <a:gd name="connsiteX10" fmla="*/ 711 w 8581"/>
                <a:gd name="connsiteY10" fmla="*/ 5488 h 10000"/>
                <a:gd name="connsiteX11" fmla="*/ 563 w 8581"/>
                <a:gd name="connsiteY1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1" h="10000">
                  <a:moveTo>
                    <a:pt x="563" y="10000"/>
                  </a:moveTo>
                  <a:lnTo>
                    <a:pt x="8074" y="10000"/>
                  </a:lnTo>
                  <a:cubicBezTo>
                    <a:pt x="8074" y="10000"/>
                    <a:pt x="9216" y="7968"/>
                    <a:pt x="8074" y="5488"/>
                  </a:cubicBezTo>
                  <a:lnTo>
                    <a:pt x="7378" y="5488"/>
                  </a:lnTo>
                  <a:lnTo>
                    <a:pt x="7378" y="3852"/>
                  </a:lnTo>
                  <a:cubicBezTo>
                    <a:pt x="7378" y="3852"/>
                    <a:pt x="7081" y="2375"/>
                    <a:pt x="6739" y="2375"/>
                  </a:cubicBezTo>
                  <a:lnTo>
                    <a:pt x="6054" y="2375"/>
                  </a:lnTo>
                  <a:cubicBezTo>
                    <a:pt x="6054" y="2375"/>
                    <a:pt x="5860" y="0"/>
                    <a:pt x="4695" y="0"/>
                  </a:cubicBezTo>
                  <a:cubicBezTo>
                    <a:pt x="4695" y="0"/>
                    <a:pt x="3040" y="369"/>
                    <a:pt x="3040" y="3219"/>
                  </a:cubicBezTo>
                  <a:cubicBezTo>
                    <a:pt x="3040" y="3219"/>
                    <a:pt x="1921" y="3483"/>
                    <a:pt x="1921" y="5224"/>
                  </a:cubicBezTo>
                  <a:lnTo>
                    <a:pt x="711" y="5488"/>
                  </a:lnTo>
                  <a:cubicBezTo>
                    <a:pt x="711" y="5488"/>
                    <a:pt x="-784" y="7256"/>
                    <a:pt x="563" y="10000"/>
                  </a:cubicBezTo>
                  <a:close/>
                </a:path>
              </a:pathLst>
            </a:custGeom>
            <a:solidFill>
              <a:srgbClr val="524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-704919" y="1589418"/>
            <a:ext cx="1120807" cy="548703"/>
            <a:chOff x="9073226" y="818915"/>
            <a:chExt cx="1449417" cy="790575"/>
          </a:xfrm>
        </p:grpSpPr>
        <p:sp>
          <p:nvSpPr>
            <p:cNvPr id="142" name="Freeform 5"/>
            <p:cNvSpPr>
              <a:spLocks/>
            </p:cNvSpPr>
            <p:nvPr/>
          </p:nvSpPr>
          <p:spPr bwMode="auto">
            <a:xfrm>
              <a:off x="9073226" y="876065"/>
              <a:ext cx="1449417" cy="733425"/>
            </a:xfrm>
            <a:custGeom>
              <a:avLst/>
              <a:gdLst>
                <a:gd name="T0" fmla="*/ 118 w 876"/>
                <a:gd name="T1" fmla="*/ 379 h 379"/>
                <a:gd name="T2" fmla="*/ 776 w 876"/>
                <a:gd name="T3" fmla="*/ 379 h 379"/>
                <a:gd name="T4" fmla="*/ 776 w 876"/>
                <a:gd name="T5" fmla="*/ 208 h 379"/>
                <a:gd name="T6" fmla="*/ 731 w 876"/>
                <a:gd name="T7" fmla="*/ 208 h 379"/>
                <a:gd name="T8" fmla="*/ 715 w 876"/>
                <a:gd name="T9" fmla="*/ 208 h 379"/>
                <a:gd name="T10" fmla="*/ 715 w 876"/>
                <a:gd name="T11" fmla="*/ 146 h 379"/>
                <a:gd name="T12" fmla="*/ 659 w 876"/>
                <a:gd name="T13" fmla="*/ 90 h 379"/>
                <a:gd name="T14" fmla="*/ 599 w 876"/>
                <a:gd name="T15" fmla="*/ 90 h 379"/>
                <a:gd name="T16" fmla="*/ 480 w 876"/>
                <a:gd name="T17" fmla="*/ 0 h 379"/>
                <a:gd name="T18" fmla="*/ 335 w 876"/>
                <a:gd name="T19" fmla="*/ 122 h 379"/>
                <a:gd name="T20" fmla="*/ 237 w 876"/>
                <a:gd name="T21" fmla="*/ 198 h 379"/>
                <a:gd name="T22" fmla="*/ 131 w 876"/>
                <a:gd name="T23" fmla="*/ 208 h 379"/>
                <a:gd name="T24" fmla="*/ 118 w 876"/>
                <a:gd name="T25" fmla="*/ 379 h 379"/>
                <a:gd name="connsiteX0" fmla="*/ 563 w 8581"/>
                <a:gd name="connsiteY0" fmla="*/ 10000 h 10000"/>
                <a:gd name="connsiteX1" fmla="*/ 8074 w 8581"/>
                <a:gd name="connsiteY1" fmla="*/ 10000 h 10000"/>
                <a:gd name="connsiteX2" fmla="*/ 8074 w 8581"/>
                <a:gd name="connsiteY2" fmla="*/ 5488 h 10000"/>
                <a:gd name="connsiteX3" fmla="*/ 7378 w 8581"/>
                <a:gd name="connsiteY3" fmla="*/ 5488 h 10000"/>
                <a:gd name="connsiteX4" fmla="*/ 7378 w 8581"/>
                <a:gd name="connsiteY4" fmla="*/ 3852 h 10000"/>
                <a:gd name="connsiteX5" fmla="*/ 6739 w 8581"/>
                <a:gd name="connsiteY5" fmla="*/ 2375 h 10000"/>
                <a:gd name="connsiteX6" fmla="*/ 6054 w 8581"/>
                <a:gd name="connsiteY6" fmla="*/ 2375 h 10000"/>
                <a:gd name="connsiteX7" fmla="*/ 4695 w 8581"/>
                <a:gd name="connsiteY7" fmla="*/ 0 h 10000"/>
                <a:gd name="connsiteX8" fmla="*/ 3040 w 8581"/>
                <a:gd name="connsiteY8" fmla="*/ 3219 h 10000"/>
                <a:gd name="connsiteX9" fmla="*/ 1921 w 8581"/>
                <a:gd name="connsiteY9" fmla="*/ 5224 h 10000"/>
                <a:gd name="connsiteX10" fmla="*/ 711 w 8581"/>
                <a:gd name="connsiteY10" fmla="*/ 5488 h 10000"/>
                <a:gd name="connsiteX11" fmla="*/ 563 w 8581"/>
                <a:gd name="connsiteY1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1" h="10000">
                  <a:moveTo>
                    <a:pt x="563" y="10000"/>
                  </a:moveTo>
                  <a:lnTo>
                    <a:pt x="8074" y="10000"/>
                  </a:lnTo>
                  <a:cubicBezTo>
                    <a:pt x="8074" y="10000"/>
                    <a:pt x="9216" y="7968"/>
                    <a:pt x="8074" y="5488"/>
                  </a:cubicBezTo>
                  <a:lnTo>
                    <a:pt x="7378" y="5488"/>
                  </a:lnTo>
                  <a:lnTo>
                    <a:pt x="7378" y="3852"/>
                  </a:lnTo>
                  <a:cubicBezTo>
                    <a:pt x="7378" y="3852"/>
                    <a:pt x="7081" y="2375"/>
                    <a:pt x="6739" y="2375"/>
                  </a:cubicBezTo>
                  <a:lnTo>
                    <a:pt x="6054" y="2375"/>
                  </a:lnTo>
                  <a:cubicBezTo>
                    <a:pt x="6054" y="2375"/>
                    <a:pt x="5860" y="0"/>
                    <a:pt x="4695" y="0"/>
                  </a:cubicBezTo>
                  <a:cubicBezTo>
                    <a:pt x="4695" y="0"/>
                    <a:pt x="3040" y="369"/>
                    <a:pt x="3040" y="3219"/>
                  </a:cubicBezTo>
                  <a:cubicBezTo>
                    <a:pt x="3040" y="3219"/>
                    <a:pt x="1921" y="3483"/>
                    <a:pt x="1921" y="5224"/>
                  </a:cubicBezTo>
                  <a:lnTo>
                    <a:pt x="711" y="5488"/>
                  </a:lnTo>
                  <a:cubicBezTo>
                    <a:pt x="711" y="5488"/>
                    <a:pt x="-784" y="7256"/>
                    <a:pt x="563" y="10000"/>
                  </a:cubicBezTo>
                  <a:close/>
                </a:path>
              </a:pathLst>
            </a:custGeom>
            <a:solidFill>
              <a:srgbClr val="4341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5"/>
            <p:cNvSpPr>
              <a:spLocks/>
            </p:cNvSpPr>
            <p:nvPr/>
          </p:nvSpPr>
          <p:spPr bwMode="auto">
            <a:xfrm>
              <a:off x="9073226" y="818915"/>
              <a:ext cx="1449417" cy="733425"/>
            </a:xfrm>
            <a:custGeom>
              <a:avLst/>
              <a:gdLst>
                <a:gd name="T0" fmla="*/ 118 w 876"/>
                <a:gd name="T1" fmla="*/ 379 h 379"/>
                <a:gd name="T2" fmla="*/ 776 w 876"/>
                <a:gd name="T3" fmla="*/ 379 h 379"/>
                <a:gd name="T4" fmla="*/ 776 w 876"/>
                <a:gd name="T5" fmla="*/ 208 h 379"/>
                <a:gd name="T6" fmla="*/ 731 w 876"/>
                <a:gd name="T7" fmla="*/ 208 h 379"/>
                <a:gd name="T8" fmla="*/ 715 w 876"/>
                <a:gd name="T9" fmla="*/ 208 h 379"/>
                <a:gd name="T10" fmla="*/ 715 w 876"/>
                <a:gd name="T11" fmla="*/ 146 h 379"/>
                <a:gd name="T12" fmla="*/ 659 w 876"/>
                <a:gd name="T13" fmla="*/ 90 h 379"/>
                <a:gd name="T14" fmla="*/ 599 w 876"/>
                <a:gd name="T15" fmla="*/ 90 h 379"/>
                <a:gd name="T16" fmla="*/ 480 w 876"/>
                <a:gd name="T17" fmla="*/ 0 h 379"/>
                <a:gd name="T18" fmla="*/ 335 w 876"/>
                <a:gd name="T19" fmla="*/ 122 h 379"/>
                <a:gd name="T20" fmla="*/ 237 w 876"/>
                <a:gd name="T21" fmla="*/ 198 h 379"/>
                <a:gd name="T22" fmla="*/ 131 w 876"/>
                <a:gd name="T23" fmla="*/ 208 h 379"/>
                <a:gd name="T24" fmla="*/ 118 w 876"/>
                <a:gd name="T25" fmla="*/ 379 h 379"/>
                <a:gd name="connsiteX0" fmla="*/ 563 w 8581"/>
                <a:gd name="connsiteY0" fmla="*/ 10000 h 10000"/>
                <a:gd name="connsiteX1" fmla="*/ 8074 w 8581"/>
                <a:gd name="connsiteY1" fmla="*/ 10000 h 10000"/>
                <a:gd name="connsiteX2" fmla="*/ 8074 w 8581"/>
                <a:gd name="connsiteY2" fmla="*/ 5488 h 10000"/>
                <a:gd name="connsiteX3" fmla="*/ 7378 w 8581"/>
                <a:gd name="connsiteY3" fmla="*/ 5488 h 10000"/>
                <a:gd name="connsiteX4" fmla="*/ 7378 w 8581"/>
                <a:gd name="connsiteY4" fmla="*/ 3852 h 10000"/>
                <a:gd name="connsiteX5" fmla="*/ 6739 w 8581"/>
                <a:gd name="connsiteY5" fmla="*/ 2375 h 10000"/>
                <a:gd name="connsiteX6" fmla="*/ 6054 w 8581"/>
                <a:gd name="connsiteY6" fmla="*/ 2375 h 10000"/>
                <a:gd name="connsiteX7" fmla="*/ 4695 w 8581"/>
                <a:gd name="connsiteY7" fmla="*/ 0 h 10000"/>
                <a:gd name="connsiteX8" fmla="*/ 3040 w 8581"/>
                <a:gd name="connsiteY8" fmla="*/ 3219 h 10000"/>
                <a:gd name="connsiteX9" fmla="*/ 1921 w 8581"/>
                <a:gd name="connsiteY9" fmla="*/ 5224 h 10000"/>
                <a:gd name="connsiteX10" fmla="*/ 711 w 8581"/>
                <a:gd name="connsiteY10" fmla="*/ 5488 h 10000"/>
                <a:gd name="connsiteX11" fmla="*/ 563 w 8581"/>
                <a:gd name="connsiteY1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1" h="10000">
                  <a:moveTo>
                    <a:pt x="563" y="10000"/>
                  </a:moveTo>
                  <a:lnTo>
                    <a:pt x="8074" y="10000"/>
                  </a:lnTo>
                  <a:cubicBezTo>
                    <a:pt x="8074" y="10000"/>
                    <a:pt x="9216" y="7968"/>
                    <a:pt x="8074" y="5488"/>
                  </a:cubicBezTo>
                  <a:lnTo>
                    <a:pt x="7378" y="5488"/>
                  </a:lnTo>
                  <a:lnTo>
                    <a:pt x="7378" y="3852"/>
                  </a:lnTo>
                  <a:cubicBezTo>
                    <a:pt x="7378" y="3852"/>
                    <a:pt x="7081" y="2375"/>
                    <a:pt x="6739" y="2375"/>
                  </a:cubicBezTo>
                  <a:lnTo>
                    <a:pt x="6054" y="2375"/>
                  </a:lnTo>
                  <a:cubicBezTo>
                    <a:pt x="6054" y="2375"/>
                    <a:pt x="5860" y="0"/>
                    <a:pt x="4695" y="0"/>
                  </a:cubicBezTo>
                  <a:cubicBezTo>
                    <a:pt x="4695" y="0"/>
                    <a:pt x="3040" y="369"/>
                    <a:pt x="3040" y="3219"/>
                  </a:cubicBezTo>
                  <a:cubicBezTo>
                    <a:pt x="3040" y="3219"/>
                    <a:pt x="1921" y="3483"/>
                    <a:pt x="1921" y="5224"/>
                  </a:cubicBezTo>
                  <a:lnTo>
                    <a:pt x="711" y="5488"/>
                  </a:lnTo>
                  <a:cubicBezTo>
                    <a:pt x="711" y="5488"/>
                    <a:pt x="-784" y="7256"/>
                    <a:pt x="563" y="10000"/>
                  </a:cubicBezTo>
                  <a:close/>
                </a:path>
              </a:pathLst>
            </a:custGeom>
            <a:solidFill>
              <a:srgbClr val="524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6" name="任意多边形 145"/>
          <p:cNvSpPr/>
          <p:nvPr/>
        </p:nvSpPr>
        <p:spPr>
          <a:xfrm rot="-2700000">
            <a:off x="8362115" y="3500998"/>
            <a:ext cx="144000" cy="144000"/>
          </a:xfrm>
          <a:custGeom>
            <a:avLst/>
            <a:gdLst>
              <a:gd name="connsiteX0" fmla="*/ 84728 w 144000"/>
              <a:gd name="connsiteY0" fmla="*/ 5272 h 144000"/>
              <a:gd name="connsiteX1" fmla="*/ 90000 w 144000"/>
              <a:gd name="connsiteY1" fmla="*/ 18000 h 144000"/>
              <a:gd name="connsiteX2" fmla="*/ 90000 w 144000"/>
              <a:gd name="connsiteY2" fmla="*/ 54000 h 144000"/>
              <a:gd name="connsiteX3" fmla="*/ 126000 w 144000"/>
              <a:gd name="connsiteY3" fmla="*/ 54000 h 144000"/>
              <a:gd name="connsiteX4" fmla="*/ 144000 w 144000"/>
              <a:gd name="connsiteY4" fmla="*/ 72000 h 144000"/>
              <a:gd name="connsiteX5" fmla="*/ 126000 w 144000"/>
              <a:gd name="connsiteY5" fmla="*/ 90000 h 144000"/>
              <a:gd name="connsiteX6" fmla="*/ 90000 w 144000"/>
              <a:gd name="connsiteY6" fmla="*/ 90000 h 144000"/>
              <a:gd name="connsiteX7" fmla="*/ 90000 w 144000"/>
              <a:gd name="connsiteY7" fmla="*/ 126000 h 144000"/>
              <a:gd name="connsiteX8" fmla="*/ 72000 w 144000"/>
              <a:gd name="connsiteY8" fmla="*/ 144000 h 144000"/>
              <a:gd name="connsiteX9" fmla="*/ 54000 w 144000"/>
              <a:gd name="connsiteY9" fmla="*/ 126000 h 144000"/>
              <a:gd name="connsiteX10" fmla="*/ 54000 w 144000"/>
              <a:gd name="connsiteY10" fmla="*/ 90000 h 144000"/>
              <a:gd name="connsiteX11" fmla="*/ 18000 w 144000"/>
              <a:gd name="connsiteY11" fmla="*/ 90000 h 144000"/>
              <a:gd name="connsiteX12" fmla="*/ 0 w 144000"/>
              <a:gd name="connsiteY12" fmla="*/ 72000 h 144000"/>
              <a:gd name="connsiteX13" fmla="*/ 18000 w 144000"/>
              <a:gd name="connsiteY13" fmla="*/ 54000 h 144000"/>
              <a:gd name="connsiteX14" fmla="*/ 54000 w 144000"/>
              <a:gd name="connsiteY14" fmla="*/ 54000 h 144000"/>
              <a:gd name="connsiteX15" fmla="*/ 54000 w 144000"/>
              <a:gd name="connsiteY15" fmla="*/ 18000 h 144000"/>
              <a:gd name="connsiteX16" fmla="*/ 72000 w 144000"/>
              <a:gd name="connsiteY16" fmla="*/ 0 h 144000"/>
              <a:gd name="connsiteX17" fmla="*/ 84728 w 144000"/>
              <a:gd name="connsiteY17" fmla="*/ 5272 h 1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44000" h="144000">
                <a:moveTo>
                  <a:pt x="84728" y="5272"/>
                </a:moveTo>
                <a:cubicBezTo>
                  <a:pt x="87986" y="8529"/>
                  <a:pt x="90000" y="13030"/>
                  <a:pt x="90000" y="18000"/>
                </a:cubicBezTo>
                <a:lnTo>
                  <a:pt x="90000" y="54000"/>
                </a:lnTo>
                <a:lnTo>
                  <a:pt x="126000" y="54000"/>
                </a:lnTo>
                <a:cubicBezTo>
                  <a:pt x="135941" y="54000"/>
                  <a:pt x="144000" y="62059"/>
                  <a:pt x="144000" y="72000"/>
                </a:cubicBezTo>
                <a:cubicBezTo>
                  <a:pt x="144000" y="81941"/>
                  <a:pt x="135941" y="90000"/>
                  <a:pt x="126000" y="90000"/>
                </a:cubicBezTo>
                <a:lnTo>
                  <a:pt x="90000" y="90000"/>
                </a:lnTo>
                <a:lnTo>
                  <a:pt x="90000" y="126000"/>
                </a:lnTo>
                <a:cubicBezTo>
                  <a:pt x="90000" y="135941"/>
                  <a:pt x="81941" y="144000"/>
                  <a:pt x="72000" y="144000"/>
                </a:cubicBezTo>
                <a:cubicBezTo>
                  <a:pt x="62059" y="144000"/>
                  <a:pt x="54000" y="135941"/>
                  <a:pt x="54000" y="126000"/>
                </a:cubicBezTo>
                <a:lnTo>
                  <a:pt x="54000" y="90000"/>
                </a:lnTo>
                <a:lnTo>
                  <a:pt x="18000" y="90000"/>
                </a:lnTo>
                <a:cubicBezTo>
                  <a:pt x="8059" y="90000"/>
                  <a:pt x="0" y="81941"/>
                  <a:pt x="0" y="72000"/>
                </a:cubicBezTo>
                <a:cubicBezTo>
                  <a:pt x="0" y="62059"/>
                  <a:pt x="8059" y="54000"/>
                  <a:pt x="18000" y="54000"/>
                </a:cubicBezTo>
                <a:lnTo>
                  <a:pt x="54000" y="54000"/>
                </a:lnTo>
                <a:lnTo>
                  <a:pt x="54000" y="18000"/>
                </a:lnTo>
                <a:cubicBezTo>
                  <a:pt x="54000" y="8059"/>
                  <a:pt x="62059" y="0"/>
                  <a:pt x="72000" y="0"/>
                </a:cubicBezTo>
                <a:cubicBezTo>
                  <a:pt x="76970" y="0"/>
                  <a:pt x="81471" y="2015"/>
                  <a:pt x="84728" y="52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任意多边形 146"/>
          <p:cNvSpPr/>
          <p:nvPr/>
        </p:nvSpPr>
        <p:spPr>
          <a:xfrm rot="-2700000">
            <a:off x="2254410" y="5043877"/>
            <a:ext cx="164616" cy="164616"/>
          </a:xfrm>
          <a:custGeom>
            <a:avLst/>
            <a:gdLst>
              <a:gd name="connsiteX0" fmla="*/ 84728 w 144000"/>
              <a:gd name="connsiteY0" fmla="*/ 5272 h 144000"/>
              <a:gd name="connsiteX1" fmla="*/ 90000 w 144000"/>
              <a:gd name="connsiteY1" fmla="*/ 18000 h 144000"/>
              <a:gd name="connsiteX2" fmla="*/ 90000 w 144000"/>
              <a:gd name="connsiteY2" fmla="*/ 54000 h 144000"/>
              <a:gd name="connsiteX3" fmla="*/ 126000 w 144000"/>
              <a:gd name="connsiteY3" fmla="*/ 54000 h 144000"/>
              <a:gd name="connsiteX4" fmla="*/ 144000 w 144000"/>
              <a:gd name="connsiteY4" fmla="*/ 72000 h 144000"/>
              <a:gd name="connsiteX5" fmla="*/ 126000 w 144000"/>
              <a:gd name="connsiteY5" fmla="*/ 90000 h 144000"/>
              <a:gd name="connsiteX6" fmla="*/ 90000 w 144000"/>
              <a:gd name="connsiteY6" fmla="*/ 90000 h 144000"/>
              <a:gd name="connsiteX7" fmla="*/ 90000 w 144000"/>
              <a:gd name="connsiteY7" fmla="*/ 126000 h 144000"/>
              <a:gd name="connsiteX8" fmla="*/ 72000 w 144000"/>
              <a:gd name="connsiteY8" fmla="*/ 144000 h 144000"/>
              <a:gd name="connsiteX9" fmla="*/ 54000 w 144000"/>
              <a:gd name="connsiteY9" fmla="*/ 126000 h 144000"/>
              <a:gd name="connsiteX10" fmla="*/ 54000 w 144000"/>
              <a:gd name="connsiteY10" fmla="*/ 90000 h 144000"/>
              <a:gd name="connsiteX11" fmla="*/ 18000 w 144000"/>
              <a:gd name="connsiteY11" fmla="*/ 90000 h 144000"/>
              <a:gd name="connsiteX12" fmla="*/ 0 w 144000"/>
              <a:gd name="connsiteY12" fmla="*/ 72000 h 144000"/>
              <a:gd name="connsiteX13" fmla="*/ 18000 w 144000"/>
              <a:gd name="connsiteY13" fmla="*/ 54000 h 144000"/>
              <a:gd name="connsiteX14" fmla="*/ 54000 w 144000"/>
              <a:gd name="connsiteY14" fmla="*/ 54000 h 144000"/>
              <a:gd name="connsiteX15" fmla="*/ 54000 w 144000"/>
              <a:gd name="connsiteY15" fmla="*/ 18000 h 144000"/>
              <a:gd name="connsiteX16" fmla="*/ 72000 w 144000"/>
              <a:gd name="connsiteY16" fmla="*/ 0 h 144000"/>
              <a:gd name="connsiteX17" fmla="*/ 84728 w 144000"/>
              <a:gd name="connsiteY17" fmla="*/ 5272 h 1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44000" h="144000">
                <a:moveTo>
                  <a:pt x="84728" y="5272"/>
                </a:moveTo>
                <a:cubicBezTo>
                  <a:pt x="87986" y="8529"/>
                  <a:pt x="90000" y="13030"/>
                  <a:pt x="90000" y="18000"/>
                </a:cubicBezTo>
                <a:lnTo>
                  <a:pt x="90000" y="54000"/>
                </a:lnTo>
                <a:lnTo>
                  <a:pt x="126000" y="54000"/>
                </a:lnTo>
                <a:cubicBezTo>
                  <a:pt x="135941" y="54000"/>
                  <a:pt x="144000" y="62059"/>
                  <a:pt x="144000" y="72000"/>
                </a:cubicBezTo>
                <a:cubicBezTo>
                  <a:pt x="144000" y="81941"/>
                  <a:pt x="135941" y="90000"/>
                  <a:pt x="126000" y="90000"/>
                </a:cubicBezTo>
                <a:lnTo>
                  <a:pt x="90000" y="90000"/>
                </a:lnTo>
                <a:lnTo>
                  <a:pt x="90000" y="126000"/>
                </a:lnTo>
                <a:cubicBezTo>
                  <a:pt x="90000" y="135941"/>
                  <a:pt x="81941" y="144000"/>
                  <a:pt x="72000" y="144000"/>
                </a:cubicBezTo>
                <a:cubicBezTo>
                  <a:pt x="62059" y="144000"/>
                  <a:pt x="54000" y="135941"/>
                  <a:pt x="54000" y="126000"/>
                </a:cubicBezTo>
                <a:lnTo>
                  <a:pt x="54000" y="90000"/>
                </a:lnTo>
                <a:lnTo>
                  <a:pt x="18000" y="90000"/>
                </a:lnTo>
                <a:cubicBezTo>
                  <a:pt x="8059" y="90000"/>
                  <a:pt x="0" y="81941"/>
                  <a:pt x="0" y="72000"/>
                </a:cubicBezTo>
                <a:cubicBezTo>
                  <a:pt x="0" y="62059"/>
                  <a:pt x="8059" y="54000"/>
                  <a:pt x="18000" y="54000"/>
                </a:cubicBezTo>
                <a:lnTo>
                  <a:pt x="54000" y="54000"/>
                </a:lnTo>
                <a:lnTo>
                  <a:pt x="54000" y="18000"/>
                </a:lnTo>
                <a:cubicBezTo>
                  <a:pt x="54000" y="8059"/>
                  <a:pt x="62059" y="0"/>
                  <a:pt x="72000" y="0"/>
                </a:cubicBezTo>
                <a:cubicBezTo>
                  <a:pt x="76970" y="0"/>
                  <a:pt x="81471" y="2015"/>
                  <a:pt x="84728" y="52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任意多边形 147"/>
          <p:cNvSpPr/>
          <p:nvPr/>
        </p:nvSpPr>
        <p:spPr>
          <a:xfrm rot="-2700000">
            <a:off x="2419186" y="1443357"/>
            <a:ext cx="144169" cy="144169"/>
          </a:xfrm>
          <a:custGeom>
            <a:avLst/>
            <a:gdLst>
              <a:gd name="connsiteX0" fmla="*/ 84728 w 144000"/>
              <a:gd name="connsiteY0" fmla="*/ 5272 h 144000"/>
              <a:gd name="connsiteX1" fmla="*/ 90000 w 144000"/>
              <a:gd name="connsiteY1" fmla="*/ 18000 h 144000"/>
              <a:gd name="connsiteX2" fmla="*/ 90000 w 144000"/>
              <a:gd name="connsiteY2" fmla="*/ 54000 h 144000"/>
              <a:gd name="connsiteX3" fmla="*/ 126000 w 144000"/>
              <a:gd name="connsiteY3" fmla="*/ 54000 h 144000"/>
              <a:gd name="connsiteX4" fmla="*/ 144000 w 144000"/>
              <a:gd name="connsiteY4" fmla="*/ 72000 h 144000"/>
              <a:gd name="connsiteX5" fmla="*/ 126000 w 144000"/>
              <a:gd name="connsiteY5" fmla="*/ 90000 h 144000"/>
              <a:gd name="connsiteX6" fmla="*/ 90000 w 144000"/>
              <a:gd name="connsiteY6" fmla="*/ 90000 h 144000"/>
              <a:gd name="connsiteX7" fmla="*/ 90000 w 144000"/>
              <a:gd name="connsiteY7" fmla="*/ 126000 h 144000"/>
              <a:gd name="connsiteX8" fmla="*/ 72000 w 144000"/>
              <a:gd name="connsiteY8" fmla="*/ 144000 h 144000"/>
              <a:gd name="connsiteX9" fmla="*/ 54000 w 144000"/>
              <a:gd name="connsiteY9" fmla="*/ 126000 h 144000"/>
              <a:gd name="connsiteX10" fmla="*/ 54000 w 144000"/>
              <a:gd name="connsiteY10" fmla="*/ 90000 h 144000"/>
              <a:gd name="connsiteX11" fmla="*/ 18000 w 144000"/>
              <a:gd name="connsiteY11" fmla="*/ 90000 h 144000"/>
              <a:gd name="connsiteX12" fmla="*/ 0 w 144000"/>
              <a:gd name="connsiteY12" fmla="*/ 72000 h 144000"/>
              <a:gd name="connsiteX13" fmla="*/ 18000 w 144000"/>
              <a:gd name="connsiteY13" fmla="*/ 54000 h 144000"/>
              <a:gd name="connsiteX14" fmla="*/ 54000 w 144000"/>
              <a:gd name="connsiteY14" fmla="*/ 54000 h 144000"/>
              <a:gd name="connsiteX15" fmla="*/ 54000 w 144000"/>
              <a:gd name="connsiteY15" fmla="*/ 18000 h 144000"/>
              <a:gd name="connsiteX16" fmla="*/ 72000 w 144000"/>
              <a:gd name="connsiteY16" fmla="*/ 0 h 144000"/>
              <a:gd name="connsiteX17" fmla="*/ 84728 w 144000"/>
              <a:gd name="connsiteY17" fmla="*/ 5272 h 1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44000" h="144000">
                <a:moveTo>
                  <a:pt x="84728" y="5272"/>
                </a:moveTo>
                <a:cubicBezTo>
                  <a:pt x="87986" y="8529"/>
                  <a:pt x="90000" y="13030"/>
                  <a:pt x="90000" y="18000"/>
                </a:cubicBezTo>
                <a:lnTo>
                  <a:pt x="90000" y="54000"/>
                </a:lnTo>
                <a:lnTo>
                  <a:pt x="126000" y="54000"/>
                </a:lnTo>
                <a:cubicBezTo>
                  <a:pt x="135941" y="54000"/>
                  <a:pt x="144000" y="62059"/>
                  <a:pt x="144000" y="72000"/>
                </a:cubicBezTo>
                <a:cubicBezTo>
                  <a:pt x="144000" y="81941"/>
                  <a:pt x="135941" y="90000"/>
                  <a:pt x="126000" y="90000"/>
                </a:cubicBezTo>
                <a:lnTo>
                  <a:pt x="90000" y="90000"/>
                </a:lnTo>
                <a:lnTo>
                  <a:pt x="90000" y="126000"/>
                </a:lnTo>
                <a:cubicBezTo>
                  <a:pt x="90000" y="135941"/>
                  <a:pt x="81941" y="144000"/>
                  <a:pt x="72000" y="144000"/>
                </a:cubicBezTo>
                <a:cubicBezTo>
                  <a:pt x="62059" y="144000"/>
                  <a:pt x="54000" y="135941"/>
                  <a:pt x="54000" y="126000"/>
                </a:cubicBezTo>
                <a:lnTo>
                  <a:pt x="54000" y="90000"/>
                </a:lnTo>
                <a:lnTo>
                  <a:pt x="18000" y="90000"/>
                </a:lnTo>
                <a:cubicBezTo>
                  <a:pt x="8059" y="90000"/>
                  <a:pt x="0" y="81941"/>
                  <a:pt x="0" y="72000"/>
                </a:cubicBezTo>
                <a:cubicBezTo>
                  <a:pt x="0" y="62059"/>
                  <a:pt x="8059" y="54000"/>
                  <a:pt x="18000" y="54000"/>
                </a:cubicBezTo>
                <a:lnTo>
                  <a:pt x="54000" y="54000"/>
                </a:lnTo>
                <a:lnTo>
                  <a:pt x="54000" y="18000"/>
                </a:lnTo>
                <a:cubicBezTo>
                  <a:pt x="54000" y="8059"/>
                  <a:pt x="62059" y="0"/>
                  <a:pt x="72000" y="0"/>
                </a:cubicBezTo>
                <a:cubicBezTo>
                  <a:pt x="76970" y="0"/>
                  <a:pt x="81471" y="2015"/>
                  <a:pt x="84728" y="52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852976" y="888145"/>
            <a:ext cx="185108" cy="1851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椭圆 150"/>
          <p:cNvSpPr/>
          <p:nvPr/>
        </p:nvSpPr>
        <p:spPr>
          <a:xfrm>
            <a:off x="4035468" y="2996519"/>
            <a:ext cx="150045" cy="15004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椭圆 151"/>
          <p:cNvSpPr/>
          <p:nvPr/>
        </p:nvSpPr>
        <p:spPr>
          <a:xfrm>
            <a:off x="1142860" y="3164308"/>
            <a:ext cx="100154" cy="10015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椭圆 152"/>
          <p:cNvSpPr/>
          <p:nvPr/>
        </p:nvSpPr>
        <p:spPr>
          <a:xfrm>
            <a:off x="1192937" y="4743086"/>
            <a:ext cx="100154" cy="10015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椭圆 153"/>
          <p:cNvSpPr/>
          <p:nvPr/>
        </p:nvSpPr>
        <p:spPr>
          <a:xfrm>
            <a:off x="4835282" y="4787259"/>
            <a:ext cx="88898" cy="8889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椭圆 154"/>
          <p:cNvSpPr/>
          <p:nvPr/>
        </p:nvSpPr>
        <p:spPr>
          <a:xfrm>
            <a:off x="7452471" y="4972015"/>
            <a:ext cx="150045" cy="15004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椭圆 155"/>
          <p:cNvSpPr/>
          <p:nvPr/>
        </p:nvSpPr>
        <p:spPr>
          <a:xfrm>
            <a:off x="10457429" y="3347933"/>
            <a:ext cx="150045" cy="15004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椭圆 156"/>
          <p:cNvSpPr/>
          <p:nvPr/>
        </p:nvSpPr>
        <p:spPr>
          <a:xfrm>
            <a:off x="7305005" y="1251103"/>
            <a:ext cx="150045" cy="15004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椭圆 157"/>
          <p:cNvSpPr/>
          <p:nvPr/>
        </p:nvSpPr>
        <p:spPr>
          <a:xfrm>
            <a:off x="8896859" y="1758250"/>
            <a:ext cx="112868" cy="1128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椭圆 158"/>
          <p:cNvSpPr/>
          <p:nvPr/>
        </p:nvSpPr>
        <p:spPr>
          <a:xfrm>
            <a:off x="10177491" y="1100432"/>
            <a:ext cx="112868" cy="1128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 rot="2700000">
            <a:off x="6670396" y="-3132025"/>
            <a:ext cx="36000" cy="3600000"/>
          </a:xfrm>
          <a:custGeom>
            <a:avLst/>
            <a:gdLst>
              <a:gd name="connsiteX0" fmla="*/ 0 w 72000"/>
              <a:gd name="connsiteY0" fmla="*/ 36000 h 3600000"/>
              <a:gd name="connsiteX1" fmla="*/ 36000 w 72000"/>
              <a:gd name="connsiteY1" fmla="*/ 0 h 3600000"/>
              <a:gd name="connsiteX2" fmla="*/ 36000 w 72000"/>
              <a:gd name="connsiteY2" fmla="*/ 0 h 3600000"/>
              <a:gd name="connsiteX3" fmla="*/ 72000 w 72000"/>
              <a:gd name="connsiteY3" fmla="*/ 36000 h 3600000"/>
              <a:gd name="connsiteX4" fmla="*/ 72000 w 72000"/>
              <a:gd name="connsiteY4" fmla="*/ 3564000 h 3600000"/>
              <a:gd name="connsiteX5" fmla="*/ 36000 w 72000"/>
              <a:gd name="connsiteY5" fmla="*/ 3600000 h 3600000"/>
              <a:gd name="connsiteX6" fmla="*/ 36000 w 72000"/>
              <a:gd name="connsiteY6" fmla="*/ 3600000 h 3600000"/>
              <a:gd name="connsiteX7" fmla="*/ 0 w 72000"/>
              <a:gd name="connsiteY7" fmla="*/ 3564000 h 3600000"/>
              <a:gd name="connsiteX8" fmla="*/ 0 w 72000"/>
              <a:gd name="connsiteY8" fmla="*/ 36000 h 3600000"/>
              <a:gd name="connsiteX0" fmla="*/ 0 w 72000"/>
              <a:gd name="connsiteY0" fmla="*/ 36000 h 3600000"/>
              <a:gd name="connsiteX1" fmla="*/ 36000 w 72000"/>
              <a:gd name="connsiteY1" fmla="*/ 0 h 3600000"/>
              <a:gd name="connsiteX2" fmla="*/ 36000 w 72000"/>
              <a:gd name="connsiteY2" fmla="*/ 0 h 3600000"/>
              <a:gd name="connsiteX3" fmla="*/ 53479 w 72000"/>
              <a:gd name="connsiteY3" fmla="*/ 37684 h 3600000"/>
              <a:gd name="connsiteX4" fmla="*/ 72000 w 72000"/>
              <a:gd name="connsiteY4" fmla="*/ 3564000 h 3600000"/>
              <a:gd name="connsiteX5" fmla="*/ 36000 w 72000"/>
              <a:gd name="connsiteY5" fmla="*/ 3600000 h 3600000"/>
              <a:gd name="connsiteX6" fmla="*/ 36000 w 72000"/>
              <a:gd name="connsiteY6" fmla="*/ 3600000 h 3600000"/>
              <a:gd name="connsiteX7" fmla="*/ 0 w 72000"/>
              <a:gd name="connsiteY7" fmla="*/ 3564000 h 3600000"/>
              <a:gd name="connsiteX8" fmla="*/ 0 w 72000"/>
              <a:gd name="connsiteY8" fmla="*/ 36000 h 3600000"/>
              <a:gd name="connsiteX0" fmla="*/ 20205 w 72000"/>
              <a:gd name="connsiteY0" fmla="*/ 39367 h 3600000"/>
              <a:gd name="connsiteX1" fmla="*/ 36000 w 72000"/>
              <a:gd name="connsiteY1" fmla="*/ 0 h 3600000"/>
              <a:gd name="connsiteX2" fmla="*/ 36000 w 72000"/>
              <a:gd name="connsiteY2" fmla="*/ 0 h 3600000"/>
              <a:gd name="connsiteX3" fmla="*/ 53479 w 72000"/>
              <a:gd name="connsiteY3" fmla="*/ 37684 h 3600000"/>
              <a:gd name="connsiteX4" fmla="*/ 72000 w 72000"/>
              <a:gd name="connsiteY4" fmla="*/ 3564000 h 3600000"/>
              <a:gd name="connsiteX5" fmla="*/ 36000 w 72000"/>
              <a:gd name="connsiteY5" fmla="*/ 3600000 h 3600000"/>
              <a:gd name="connsiteX6" fmla="*/ 36000 w 72000"/>
              <a:gd name="connsiteY6" fmla="*/ 3600000 h 3600000"/>
              <a:gd name="connsiteX7" fmla="*/ 0 w 72000"/>
              <a:gd name="connsiteY7" fmla="*/ 3564000 h 3600000"/>
              <a:gd name="connsiteX8" fmla="*/ 20205 w 72000"/>
              <a:gd name="connsiteY8" fmla="*/ 39367 h 3600000"/>
              <a:gd name="connsiteX0" fmla="*/ 20205 w 72000"/>
              <a:gd name="connsiteY0" fmla="*/ 39367 h 3600000"/>
              <a:gd name="connsiteX1" fmla="*/ 36000 w 72000"/>
              <a:gd name="connsiteY1" fmla="*/ 0 h 3600000"/>
              <a:gd name="connsiteX2" fmla="*/ 36000 w 72000"/>
              <a:gd name="connsiteY2" fmla="*/ 0 h 3600000"/>
              <a:gd name="connsiteX3" fmla="*/ 45060 w 72000"/>
              <a:gd name="connsiteY3" fmla="*/ 39368 h 3600000"/>
              <a:gd name="connsiteX4" fmla="*/ 72000 w 72000"/>
              <a:gd name="connsiteY4" fmla="*/ 3564000 h 3600000"/>
              <a:gd name="connsiteX5" fmla="*/ 36000 w 72000"/>
              <a:gd name="connsiteY5" fmla="*/ 3600000 h 3600000"/>
              <a:gd name="connsiteX6" fmla="*/ 36000 w 72000"/>
              <a:gd name="connsiteY6" fmla="*/ 3600000 h 3600000"/>
              <a:gd name="connsiteX7" fmla="*/ 0 w 72000"/>
              <a:gd name="connsiteY7" fmla="*/ 3564000 h 3600000"/>
              <a:gd name="connsiteX8" fmla="*/ 20205 w 72000"/>
              <a:gd name="connsiteY8" fmla="*/ 39367 h 36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2000" h="3600000">
                <a:moveTo>
                  <a:pt x="20205" y="39367"/>
                </a:moveTo>
                <a:cubicBezTo>
                  <a:pt x="20205" y="19485"/>
                  <a:pt x="16118" y="0"/>
                  <a:pt x="36000" y="0"/>
                </a:cubicBezTo>
                <a:lnTo>
                  <a:pt x="36000" y="0"/>
                </a:lnTo>
                <a:cubicBezTo>
                  <a:pt x="55882" y="0"/>
                  <a:pt x="45060" y="19486"/>
                  <a:pt x="45060" y="39368"/>
                </a:cubicBezTo>
                <a:cubicBezTo>
                  <a:pt x="45060" y="1215368"/>
                  <a:pt x="72000" y="2388000"/>
                  <a:pt x="72000" y="3564000"/>
                </a:cubicBezTo>
                <a:cubicBezTo>
                  <a:pt x="72000" y="3583882"/>
                  <a:pt x="55882" y="3600000"/>
                  <a:pt x="36000" y="3600000"/>
                </a:cubicBezTo>
                <a:lnTo>
                  <a:pt x="36000" y="3600000"/>
                </a:lnTo>
                <a:cubicBezTo>
                  <a:pt x="16118" y="3600000"/>
                  <a:pt x="0" y="3583882"/>
                  <a:pt x="0" y="3564000"/>
                </a:cubicBezTo>
                <a:lnTo>
                  <a:pt x="20205" y="39367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555560" y="152789"/>
            <a:ext cx="281126" cy="281126"/>
          </a:xfrm>
          <a:prstGeom prst="ellipse">
            <a:avLst/>
          </a:prstGeom>
          <a:solidFill>
            <a:srgbClr val="FBA903"/>
          </a:solidFill>
          <a:ln>
            <a:noFill/>
          </a:ln>
          <a:scene3d>
            <a:camera prst="orthographicFront"/>
            <a:lightRig rig="threePt" dir="t"/>
          </a:scene3d>
          <a:sp3d>
            <a:bevelB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椭圆 165"/>
          <p:cNvSpPr/>
          <p:nvPr/>
        </p:nvSpPr>
        <p:spPr>
          <a:xfrm>
            <a:off x="6327328" y="105354"/>
            <a:ext cx="212605" cy="212605"/>
          </a:xfrm>
          <a:prstGeom prst="ellipse">
            <a:avLst/>
          </a:prstGeom>
          <a:solidFill>
            <a:srgbClr val="FBA903"/>
          </a:solidFill>
          <a:ln>
            <a:noFill/>
          </a:ln>
          <a:scene3d>
            <a:camera prst="orthographicFront"/>
            <a:lightRig rig="threePt" dir="t"/>
          </a:scene3d>
          <a:sp3d>
            <a:bevelB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椭圆 166"/>
          <p:cNvSpPr/>
          <p:nvPr/>
        </p:nvSpPr>
        <p:spPr>
          <a:xfrm>
            <a:off x="6075111" y="-948"/>
            <a:ext cx="138046" cy="138046"/>
          </a:xfrm>
          <a:prstGeom prst="ellipse">
            <a:avLst/>
          </a:prstGeom>
          <a:solidFill>
            <a:srgbClr val="FBA903"/>
          </a:solidFill>
          <a:ln>
            <a:noFill/>
          </a:ln>
          <a:scene3d>
            <a:camera prst="orthographicFront"/>
            <a:lightRig rig="threePt" dir="t"/>
          </a:scene3d>
          <a:sp3d>
            <a:bevelB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椭圆 167"/>
          <p:cNvSpPr/>
          <p:nvPr/>
        </p:nvSpPr>
        <p:spPr>
          <a:xfrm>
            <a:off x="5957954" y="342141"/>
            <a:ext cx="74345" cy="74345"/>
          </a:xfrm>
          <a:prstGeom prst="ellipse">
            <a:avLst/>
          </a:prstGeom>
          <a:solidFill>
            <a:srgbClr val="FBA903"/>
          </a:solidFill>
          <a:ln>
            <a:noFill/>
          </a:ln>
          <a:scene3d>
            <a:camera prst="orthographicFront"/>
            <a:lightRig rig="threePt" dir="t"/>
          </a:scene3d>
          <a:sp3d>
            <a:bevelB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椭圆 169"/>
          <p:cNvSpPr/>
          <p:nvPr/>
        </p:nvSpPr>
        <p:spPr>
          <a:xfrm>
            <a:off x="6514754" y="-114319"/>
            <a:ext cx="138046" cy="138046"/>
          </a:xfrm>
          <a:prstGeom prst="ellipse">
            <a:avLst/>
          </a:prstGeom>
          <a:solidFill>
            <a:srgbClr val="FBA903"/>
          </a:solidFill>
          <a:ln>
            <a:noFill/>
          </a:ln>
          <a:scene3d>
            <a:camera prst="orthographicFront"/>
            <a:lightRig rig="threePt" dir="t"/>
          </a:scene3d>
          <a:sp3d>
            <a:bevelB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椭圆 178"/>
          <p:cNvSpPr/>
          <p:nvPr/>
        </p:nvSpPr>
        <p:spPr>
          <a:xfrm>
            <a:off x="5733829" y="-130149"/>
            <a:ext cx="138046" cy="138046"/>
          </a:xfrm>
          <a:prstGeom prst="ellipse">
            <a:avLst/>
          </a:prstGeom>
          <a:solidFill>
            <a:srgbClr val="FBA903"/>
          </a:solidFill>
          <a:ln>
            <a:noFill/>
          </a:ln>
          <a:scene3d>
            <a:camera prst="orthographicFront"/>
            <a:lightRig rig="threePt" dir="t"/>
          </a:scene3d>
          <a:sp3d>
            <a:bevelB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文本框 115"/>
          <p:cNvSpPr txBox="1"/>
          <p:nvPr/>
        </p:nvSpPr>
        <p:spPr>
          <a:xfrm>
            <a:off x="4029688" y="1170896"/>
            <a:ext cx="4181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挑战属于自己的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4005873" y="1442181"/>
            <a:ext cx="4181136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200" b="1" dirty="0" smtClean="0">
                <a:solidFill>
                  <a:srgbClr val="D3FB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荣耀</a:t>
            </a:r>
            <a:endParaRPr lang="zh-CN" altLang="en-US" sz="10200" b="1" dirty="0">
              <a:solidFill>
                <a:srgbClr val="D3FB1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任意多边形 117"/>
          <p:cNvSpPr/>
          <p:nvPr/>
        </p:nvSpPr>
        <p:spPr>
          <a:xfrm>
            <a:off x="4850014" y="2971341"/>
            <a:ext cx="2492858" cy="203890"/>
          </a:xfrm>
          <a:custGeom>
            <a:avLst/>
            <a:gdLst/>
            <a:ahLst/>
            <a:cxnLst/>
            <a:rect l="l" t="t" r="r" b="b"/>
            <a:pathLst>
              <a:path w="3031569" h="297582">
                <a:moveTo>
                  <a:pt x="2419757" y="36398"/>
                </a:moveTo>
                <a:lnTo>
                  <a:pt x="2368628" y="177589"/>
                </a:lnTo>
                <a:lnTo>
                  <a:pt x="2471997" y="177589"/>
                </a:lnTo>
                <a:close/>
                <a:moveTo>
                  <a:pt x="1882648" y="31998"/>
                </a:moveTo>
                <a:lnTo>
                  <a:pt x="1882648" y="140392"/>
                </a:lnTo>
                <a:lnTo>
                  <a:pt x="1940050" y="140392"/>
                </a:lnTo>
                <a:cubicBezTo>
                  <a:pt x="1966545" y="140392"/>
                  <a:pt x="1985700" y="136186"/>
                  <a:pt x="1997515" y="127774"/>
                </a:cubicBezTo>
                <a:cubicBezTo>
                  <a:pt x="2009732" y="119103"/>
                  <a:pt x="2015839" y="104850"/>
                  <a:pt x="2015839" y="85014"/>
                </a:cubicBezTo>
                <a:cubicBezTo>
                  <a:pt x="2015839" y="66652"/>
                  <a:pt x="2010713" y="53276"/>
                  <a:pt x="2000459" y="44885"/>
                </a:cubicBezTo>
                <a:cubicBezTo>
                  <a:pt x="1989960" y="36294"/>
                  <a:pt x="1973604" y="31998"/>
                  <a:pt x="1951393" y="31998"/>
                </a:cubicBezTo>
                <a:close/>
                <a:moveTo>
                  <a:pt x="2828925" y="0"/>
                </a:moveTo>
                <a:lnTo>
                  <a:pt x="3026863" y="0"/>
                </a:lnTo>
                <a:lnTo>
                  <a:pt x="3026863" y="31998"/>
                </a:lnTo>
                <a:lnTo>
                  <a:pt x="2863723" y="31998"/>
                </a:lnTo>
                <a:lnTo>
                  <a:pt x="2863723" y="129192"/>
                </a:lnTo>
                <a:lnTo>
                  <a:pt x="3012745" y="129192"/>
                </a:lnTo>
                <a:lnTo>
                  <a:pt x="3012745" y="161190"/>
                </a:lnTo>
                <a:lnTo>
                  <a:pt x="2863723" y="161190"/>
                </a:lnTo>
                <a:lnTo>
                  <a:pt x="2863723" y="265584"/>
                </a:lnTo>
                <a:lnTo>
                  <a:pt x="3031569" y="265584"/>
                </a:lnTo>
                <a:lnTo>
                  <a:pt x="3031569" y="297582"/>
                </a:lnTo>
                <a:lnTo>
                  <a:pt x="2828925" y="297582"/>
                </a:lnTo>
                <a:close/>
                <a:moveTo>
                  <a:pt x="2562989" y="0"/>
                </a:moveTo>
                <a:lnTo>
                  <a:pt x="2777788" y="0"/>
                </a:lnTo>
                <a:lnTo>
                  <a:pt x="2777788" y="31998"/>
                </a:lnTo>
                <a:lnTo>
                  <a:pt x="2687594" y="31998"/>
                </a:lnTo>
                <a:lnTo>
                  <a:pt x="2687594" y="297582"/>
                </a:lnTo>
                <a:lnTo>
                  <a:pt x="2652796" y="297582"/>
                </a:lnTo>
                <a:lnTo>
                  <a:pt x="2652796" y="31998"/>
                </a:lnTo>
                <a:lnTo>
                  <a:pt x="2562989" y="31998"/>
                </a:lnTo>
                <a:close/>
                <a:moveTo>
                  <a:pt x="2401476" y="0"/>
                </a:moveTo>
                <a:lnTo>
                  <a:pt x="2438668" y="0"/>
                </a:lnTo>
                <a:lnTo>
                  <a:pt x="2549811" y="297582"/>
                </a:lnTo>
                <a:lnTo>
                  <a:pt x="2514707" y="297582"/>
                </a:lnTo>
                <a:lnTo>
                  <a:pt x="2482553" y="209587"/>
                </a:lnTo>
                <a:lnTo>
                  <a:pt x="2358310" y="209587"/>
                </a:lnTo>
                <a:lnTo>
                  <a:pt x="2325368" y="297582"/>
                </a:lnTo>
                <a:lnTo>
                  <a:pt x="2290427" y="297582"/>
                </a:lnTo>
                <a:close/>
                <a:moveTo>
                  <a:pt x="2105025" y="0"/>
                </a:moveTo>
                <a:lnTo>
                  <a:pt x="2139823" y="0"/>
                </a:lnTo>
                <a:lnTo>
                  <a:pt x="2139823" y="265584"/>
                </a:lnTo>
                <a:lnTo>
                  <a:pt x="2288064" y="265584"/>
                </a:lnTo>
                <a:lnTo>
                  <a:pt x="2288064" y="297582"/>
                </a:lnTo>
                <a:lnTo>
                  <a:pt x="2105025" y="297582"/>
                </a:lnTo>
                <a:close/>
                <a:moveTo>
                  <a:pt x="1847850" y="0"/>
                </a:moveTo>
                <a:lnTo>
                  <a:pt x="1952187" y="0"/>
                </a:lnTo>
                <a:cubicBezTo>
                  <a:pt x="1984964" y="0"/>
                  <a:pt x="2010077" y="8285"/>
                  <a:pt x="2027526" y="24855"/>
                </a:cubicBezTo>
                <a:cubicBezTo>
                  <a:pt x="2043467" y="37121"/>
                  <a:pt x="2051437" y="57436"/>
                  <a:pt x="2051437" y="85801"/>
                </a:cubicBezTo>
                <a:cubicBezTo>
                  <a:pt x="2051437" y="114541"/>
                  <a:pt x="2041975" y="136186"/>
                  <a:pt x="2023051" y="150735"/>
                </a:cubicBezTo>
                <a:cubicBezTo>
                  <a:pt x="2004357" y="165171"/>
                  <a:pt x="1976584" y="172390"/>
                  <a:pt x="1939732" y="172390"/>
                </a:cubicBezTo>
                <a:lnTo>
                  <a:pt x="1882648" y="172390"/>
                </a:lnTo>
                <a:lnTo>
                  <a:pt x="1882648" y="297582"/>
                </a:lnTo>
                <a:lnTo>
                  <a:pt x="1847850" y="297582"/>
                </a:lnTo>
                <a:close/>
                <a:moveTo>
                  <a:pt x="1524000" y="0"/>
                </a:moveTo>
                <a:lnTo>
                  <a:pt x="1568447" y="0"/>
                </a:lnTo>
                <a:lnTo>
                  <a:pt x="1653336" y="247848"/>
                </a:lnTo>
                <a:lnTo>
                  <a:pt x="1737843" y="0"/>
                </a:lnTo>
                <a:lnTo>
                  <a:pt x="1782384" y="0"/>
                </a:lnTo>
                <a:lnTo>
                  <a:pt x="1782384" y="297582"/>
                </a:lnTo>
                <a:lnTo>
                  <a:pt x="1747986" y="297582"/>
                </a:lnTo>
                <a:lnTo>
                  <a:pt x="1747986" y="48554"/>
                </a:lnTo>
                <a:lnTo>
                  <a:pt x="1667366" y="297582"/>
                </a:lnTo>
                <a:lnTo>
                  <a:pt x="1638530" y="297582"/>
                </a:lnTo>
                <a:lnTo>
                  <a:pt x="1558398" y="48554"/>
                </a:lnTo>
                <a:lnTo>
                  <a:pt x="1558398" y="297582"/>
                </a:lnTo>
                <a:lnTo>
                  <a:pt x="1524000" y="297582"/>
                </a:lnTo>
                <a:close/>
                <a:moveTo>
                  <a:pt x="1266825" y="0"/>
                </a:moveTo>
                <a:lnTo>
                  <a:pt x="1464763" y="0"/>
                </a:lnTo>
                <a:lnTo>
                  <a:pt x="1464763" y="31998"/>
                </a:lnTo>
                <a:lnTo>
                  <a:pt x="1301623" y="31998"/>
                </a:lnTo>
                <a:lnTo>
                  <a:pt x="1301623" y="129192"/>
                </a:lnTo>
                <a:lnTo>
                  <a:pt x="1450645" y="129192"/>
                </a:lnTo>
                <a:lnTo>
                  <a:pt x="1450645" y="161190"/>
                </a:lnTo>
                <a:lnTo>
                  <a:pt x="1301623" y="161190"/>
                </a:lnTo>
                <a:lnTo>
                  <a:pt x="1301623" y="265584"/>
                </a:lnTo>
                <a:lnTo>
                  <a:pt x="1469469" y="265584"/>
                </a:lnTo>
                <a:lnTo>
                  <a:pt x="1469469" y="297582"/>
                </a:lnTo>
                <a:lnTo>
                  <a:pt x="1266825" y="297582"/>
                </a:lnTo>
                <a:close/>
                <a:moveTo>
                  <a:pt x="991364" y="0"/>
                </a:moveTo>
                <a:lnTo>
                  <a:pt x="1206163" y="0"/>
                </a:lnTo>
                <a:lnTo>
                  <a:pt x="1206163" y="31998"/>
                </a:lnTo>
                <a:lnTo>
                  <a:pt x="1115969" y="31998"/>
                </a:lnTo>
                <a:lnTo>
                  <a:pt x="1115969" y="297582"/>
                </a:lnTo>
                <a:lnTo>
                  <a:pt x="1081171" y="297582"/>
                </a:lnTo>
                <a:lnTo>
                  <a:pt x="1081171" y="31998"/>
                </a:lnTo>
                <a:lnTo>
                  <a:pt x="991364" y="31998"/>
                </a:lnTo>
                <a:close/>
                <a:moveTo>
                  <a:pt x="524658" y="0"/>
                </a:moveTo>
                <a:lnTo>
                  <a:pt x="557950" y="0"/>
                </a:lnTo>
                <a:lnTo>
                  <a:pt x="619002" y="246785"/>
                </a:lnTo>
                <a:lnTo>
                  <a:pt x="679680" y="0"/>
                </a:lnTo>
                <a:lnTo>
                  <a:pt x="718809" y="0"/>
                </a:lnTo>
                <a:lnTo>
                  <a:pt x="778342" y="246785"/>
                </a:lnTo>
                <a:lnTo>
                  <a:pt x="840482" y="0"/>
                </a:lnTo>
                <a:lnTo>
                  <a:pt x="873062" y="0"/>
                </a:lnTo>
                <a:lnTo>
                  <a:pt x="796398" y="297582"/>
                </a:lnTo>
                <a:lnTo>
                  <a:pt x="760856" y="297582"/>
                </a:lnTo>
                <a:lnTo>
                  <a:pt x="698591" y="49997"/>
                </a:lnTo>
                <a:lnTo>
                  <a:pt x="635195" y="297582"/>
                </a:lnTo>
                <a:lnTo>
                  <a:pt x="601241" y="297582"/>
                </a:lnTo>
                <a:close/>
                <a:moveTo>
                  <a:pt x="295275" y="0"/>
                </a:moveTo>
                <a:lnTo>
                  <a:pt x="493213" y="0"/>
                </a:lnTo>
                <a:lnTo>
                  <a:pt x="493213" y="31998"/>
                </a:lnTo>
                <a:lnTo>
                  <a:pt x="330073" y="31998"/>
                </a:lnTo>
                <a:lnTo>
                  <a:pt x="330073" y="129192"/>
                </a:lnTo>
                <a:lnTo>
                  <a:pt x="479095" y="129192"/>
                </a:lnTo>
                <a:lnTo>
                  <a:pt x="479095" y="161190"/>
                </a:lnTo>
                <a:lnTo>
                  <a:pt x="330073" y="161190"/>
                </a:lnTo>
                <a:lnTo>
                  <a:pt x="330073" y="265584"/>
                </a:lnTo>
                <a:lnTo>
                  <a:pt x="497919" y="265584"/>
                </a:lnTo>
                <a:lnTo>
                  <a:pt x="497919" y="297582"/>
                </a:lnTo>
                <a:lnTo>
                  <a:pt x="295275" y="297582"/>
                </a:lnTo>
                <a:close/>
                <a:moveTo>
                  <a:pt x="0" y="0"/>
                </a:moveTo>
                <a:lnTo>
                  <a:pt x="35929" y="0"/>
                </a:lnTo>
                <a:lnTo>
                  <a:pt x="178389" y="243142"/>
                </a:lnTo>
                <a:lnTo>
                  <a:pt x="178389" y="0"/>
                </a:lnTo>
                <a:lnTo>
                  <a:pt x="213187" y="0"/>
                </a:lnTo>
                <a:lnTo>
                  <a:pt x="213187" y="297582"/>
                </a:lnTo>
                <a:lnTo>
                  <a:pt x="177877" y="297582"/>
                </a:lnTo>
                <a:lnTo>
                  <a:pt x="34798" y="52872"/>
                </a:lnTo>
                <a:lnTo>
                  <a:pt x="34798" y="297582"/>
                </a:lnTo>
                <a:lnTo>
                  <a:pt x="11093" y="297582"/>
                </a:lnTo>
                <a:lnTo>
                  <a:pt x="0" y="297582"/>
                </a:lnTo>
                <a:close/>
              </a:path>
            </a:pathLst>
          </a:custGeom>
          <a:solidFill>
            <a:srgbClr val="86DCF8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5" name="组合 114"/>
          <p:cNvGrpSpPr/>
          <p:nvPr/>
        </p:nvGrpSpPr>
        <p:grpSpPr>
          <a:xfrm>
            <a:off x="5535168" y="3450096"/>
            <a:ext cx="1147827" cy="1147827"/>
            <a:chOff x="6841601" y="3450096"/>
            <a:chExt cx="1147827" cy="1147827"/>
          </a:xfrm>
        </p:grpSpPr>
        <p:sp>
          <p:nvSpPr>
            <p:cNvPr id="119" name="椭圆 118"/>
            <p:cNvSpPr/>
            <p:nvPr/>
          </p:nvSpPr>
          <p:spPr>
            <a:xfrm>
              <a:off x="6841601" y="3450096"/>
              <a:ext cx="1147827" cy="1147827"/>
            </a:xfrm>
            <a:prstGeom prst="ellipse">
              <a:avLst/>
            </a:prstGeom>
            <a:solidFill>
              <a:srgbClr val="FFE4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任意多边形 119"/>
            <p:cNvSpPr/>
            <p:nvPr/>
          </p:nvSpPr>
          <p:spPr>
            <a:xfrm>
              <a:off x="7151427" y="3858822"/>
              <a:ext cx="513091" cy="385518"/>
            </a:xfrm>
            <a:custGeom>
              <a:avLst/>
              <a:gdLst/>
              <a:ahLst/>
              <a:cxnLst/>
              <a:rect l="l" t="t" r="r" b="b"/>
              <a:pathLst>
                <a:path w="615553" h="339328">
                  <a:moveTo>
                    <a:pt x="474464" y="46434"/>
                  </a:moveTo>
                  <a:cubicBezTo>
                    <a:pt x="438745" y="46434"/>
                    <a:pt x="416123" y="51792"/>
                    <a:pt x="406598" y="62508"/>
                  </a:cubicBezTo>
                  <a:cubicBezTo>
                    <a:pt x="397073" y="70842"/>
                    <a:pt x="391715" y="90488"/>
                    <a:pt x="390525" y="121444"/>
                  </a:cubicBezTo>
                  <a:lnTo>
                    <a:pt x="390525" y="212527"/>
                  </a:lnTo>
                  <a:cubicBezTo>
                    <a:pt x="390525" y="247055"/>
                    <a:pt x="396478" y="269081"/>
                    <a:pt x="408384" y="278606"/>
                  </a:cubicBezTo>
                  <a:cubicBezTo>
                    <a:pt x="417909" y="288131"/>
                    <a:pt x="439936" y="292894"/>
                    <a:pt x="474464" y="292894"/>
                  </a:cubicBezTo>
                  <a:cubicBezTo>
                    <a:pt x="507801" y="292894"/>
                    <a:pt x="529828" y="288131"/>
                    <a:pt x="540543" y="278606"/>
                  </a:cubicBezTo>
                  <a:cubicBezTo>
                    <a:pt x="553640" y="267891"/>
                    <a:pt x="560189" y="245864"/>
                    <a:pt x="560189" y="212527"/>
                  </a:cubicBezTo>
                  <a:lnTo>
                    <a:pt x="560189" y="121444"/>
                  </a:lnTo>
                  <a:cubicBezTo>
                    <a:pt x="560189" y="89297"/>
                    <a:pt x="553640" y="68461"/>
                    <a:pt x="540543" y="58936"/>
                  </a:cubicBezTo>
                  <a:cubicBezTo>
                    <a:pt x="533400" y="54174"/>
                    <a:pt x="523875" y="50602"/>
                    <a:pt x="511968" y="48220"/>
                  </a:cubicBezTo>
                  <a:cubicBezTo>
                    <a:pt x="503634" y="47030"/>
                    <a:pt x="491133" y="46434"/>
                    <a:pt x="474464" y="46434"/>
                  </a:cubicBezTo>
                  <a:close/>
                  <a:moveTo>
                    <a:pt x="474464" y="0"/>
                  </a:moveTo>
                  <a:cubicBezTo>
                    <a:pt x="501848" y="0"/>
                    <a:pt x="523279" y="1191"/>
                    <a:pt x="538758" y="3572"/>
                  </a:cubicBezTo>
                  <a:cubicBezTo>
                    <a:pt x="556617" y="7144"/>
                    <a:pt x="570904" y="13097"/>
                    <a:pt x="581620" y="21431"/>
                  </a:cubicBezTo>
                  <a:cubicBezTo>
                    <a:pt x="604242" y="36909"/>
                    <a:pt x="615553" y="70247"/>
                    <a:pt x="615553" y="121444"/>
                  </a:cubicBezTo>
                  <a:lnTo>
                    <a:pt x="615553" y="212527"/>
                  </a:lnTo>
                  <a:cubicBezTo>
                    <a:pt x="615553" y="263724"/>
                    <a:pt x="604837" y="298252"/>
                    <a:pt x="583406" y="316111"/>
                  </a:cubicBezTo>
                  <a:cubicBezTo>
                    <a:pt x="572690" y="324445"/>
                    <a:pt x="558403" y="330399"/>
                    <a:pt x="540543" y="333970"/>
                  </a:cubicBezTo>
                  <a:cubicBezTo>
                    <a:pt x="523875" y="337542"/>
                    <a:pt x="501848" y="339328"/>
                    <a:pt x="474464" y="339328"/>
                  </a:cubicBezTo>
                  <a:cubicBezTo>
                    <a:pt x="447079" y="339328"/>
                    <a:pt x="425053" y="337542"/>
                    <a:pt x="408384" y="333970"/>
                  </a:cubicBezTo>
                  <a:cubicBezTo>
                    <a:pt x="390525" y="331589"/>
                    <a:pt x="376237" y="325636"/>
                    <a:pt x="365522" y="316111"/>
                  </a:cubicBezTo>
                  <a:cubicBezTo>
                    <a:pt x="345281" y="299442"/>
                    <a:pt x="335161" y="264914"/>
                    <a:pt x="335161" y="212527"/>
                  </a:cubicBezTo>
                  <a:lnTo>
                    <a:pt x="335161" y="121444"/>
                  </a:lnTo>
                  <a:cubicBezTo>
                    <a:pt x="335161" y="71438"/>
                    <a:pt x="344686" y="38100"/>
                    <a:pt x="363736" y="21431"/>
                  </a:cubicBezTo>
                  <a:cubicBezTo>
                    <a:pt x="374451" y="13097"/>
                    <a:pt x="388739" y="7739"/>
                    <a:pt x="406598" y="5358"/>
                  </a:cubicBezTo>
                  <a:cubicBezTo>
                    <a:pt x="423267" y="1786"/>
                    <a:pt x="445889" y="0"/>
                    <a:pt x="474464" y="0"/>
                  </a:cubicBezTo>
                  <a:close/>
                  <a:moveTo>
                    <a:pt x="146447" y="0"/>
                  </a:moveTo>
                  <a:lnTo>
                    <a:pt x="176808" y="0"/>
                  </a:lnTo>
                  <a:cubicBezTo>
                    <a:pt x="187523" y="0"/>
                    <a:pt x="197048" y="595"/>
                    <a:pt x="205383" y="1786"/>
                  </a:cubicBezTo>
                  <a:cubicBezTo>
                    <a:pt x="224433" y="2977"/>
                    <a:pt x="239315" y="5953"/>
                    <a:pt x="250031" y="10716"/>
                  </a:cubicBezTo>
                  <a:cubicBezTo>
                    <a:pt x="263128" y="17859"/>
                    <a:pt x="273248" y="27980"/>
                    <a:pt x="280392" y="41077"/>
                  </a:cubicBezTo>
                  <a:cubicBezTo>
                    <a:pt x="287536" y="55364"/>
                    <a:pt x="290512" y="73819"/>
                    <a:pt x="289322" y="96441"/>
                  </a:cubicBezTo>
                  <a:lnTo>
                    <a:pt x="233958" y="96441"/>
                  </a:lnTo>
                  <a:cubicBezTo>
                    <a:pt x="233958" y="75009"/>
                    <a:pt x="226219" y="60722"/>
                    <a:pt x="210740" y="53578"/>
                  </a:cubicBezTo>
                  <a:cubicBezTo>
                    <a:pt x="204787" y="50006"/>
                    <a:pt x="195858" y="48220"/>
                    <a:pt x="183951" y="48220"/>
                  </a:cubicBezTo>
                  <a:cubicBezTo>
                    <a:pt x="179189" y="47030"/>
                    <a:pt x="173236" y="46434"/>
                    <a:pt x="166092" y="46434"/>
                  </a:cubicBezTo>
                  <a:lnTo>
                    <a:pt x="146447" y="46434"/>
                  </a:lnTo>
                  <a:cubicBezTo>
                    <a:pt x="108347" y="46434"/>
                    <a:pt x="83939" y="51792"/>
                    <a:pt x="73223" y="62508"/>
                  </a:cubicBezTo>
                  <a:cubicBezTo>
                    <a:pt x="63698" y="72033"/>
                    <a:pt x="58340" y="94655"/>
                    <a:pt x="57150" y="130374"/>
                  </a:cubicBezTo>
                  <a:lnTo>
                    <a:pt x="57150" y="208955"/>
                  </a:lnTo>
                  <a:cubicBezTo>
                    <a:pt x="57150" y="245864"/>
                    <a:pt x="63103" y="269081"/>
                    <a:pt x="75009" y="278606"/>
                  </a:cubicBezTo>
                  <a:cubicBezTo>
                    <a:pt x="84534" y="288131"/>
                    <a:pt x="108347" y="292894"/>
                    <a:pt x="146447" y="292894"/>
                  </a:cubicBezTo>
                  <a:cubicBezTo>
                    <a:pt x="165497" y="292894"/>
                    <a:pt x="178593" y="292299"/>
                    <a:pt x="185737" y="291108"/>
                  </a:cubicBezTo>
                  <a:cubicBezTo>
                    <a:pt x="197643" y="289917"/>
                    <a:pt x="207169" y="286941"/>
                    <a:pt x="214312" y="282178"/>
                  </a:cubicBezTo>
                  <a:cubicBezTo>
                    <a:pt x="227409" y="273844"/>
                    <a:pt x="233958" y="253603"/>
                    <a:pt x="233958" y="221456"/>
                  </a:cubicBezTo>
                  <a:lnTo>
                    <a:pt x="233958" y="203597"/>
                  </a:lnTo>
                  <a:lnTo>
                    <a:pt x="146447" y="203597"/>
                  </a:lnTo>
                  <a:lnTo>
                    <a:pt x="146447" y="164306"/>
                  </a:lnTo>
                  <a:lnTo>
                    <a:pt x="289322" y="164306"/>
                  </a:lnTo>
                  <a:lnTo>
                    <a:pt x="289322" y="221456"/>
                  </a:lnTo>
                  <a:cubicBezTo>
                    <a:pt x="289322" y="270272"/>
                    <a:pt x="280987" y="302419"/>
                    <a:pt x="264319" y="317897"/>
                  </a:cubicBezTo>
                  <a:cubicBezTo>
                    <a:pt x="245269" y="332184"/>
                    <a:pt x="205978" y="339328"/>
                    <a:pt x="146447" y="339328"/>
                  </a:cubicBezTo>
                  <a:cubicBezTo>
                    <a:pt x="117872" y="339328"/>
                    <a:pt x="94654" y="337542"/>
                    <a:pt x="76795" y="333970"/>
                  </a:cubicBezTo>
                  <a:cubicBezTo>
                    <a:pt x="57745" y="330399"/>
                    <a:pt x="43458" y="324445"/>
                    <a:pt x="33933" y="316111"/>
                  </a:cubicBezTo>
                  <a:cubicBezTo>
                    <a:pt x="11311" y="298252"/>
                    <a:pt x="0" y="262533"/>
                    <a:pt x="0" y="208955"/>
                  </a:cubicBezTo>
                  <a:lnTo>
                    <a:pt x="0" y="130374"/>
                  </a:lnTo>
                  <a:cubicBezTo>
                    <a:pt x="0" y="76795"/>
                    <a:pt x="11311" y="41077"/>
                    <a:pt x="33933" y="23217"/>
                  </a:cubicBezTo>
                  <a:cubicBezTo>
                    <a:pt x="44648" y="14883"/>
                    <a:pt x="60126" y="8930"/>
                    <a:pt x="80367" y="5358"/>
                  </a:cubicBezTo>
                  <a:cubicBezTo>
                    <a:pt x="97036" y="1786"/>
                    <a:pt x="119062" y="0"/>
                    <a:pt x="146447" y="0"/>
                  </a:cubicBezTo>
                  <a:close/>
                </a:path>
              </a:pathLst>
            </a:custGeom>
            <a:solidFill>
              <a:srgbClr val="7B5107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18613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4.16667E-7 -2.59259E-6 L 0.07214 -2.59259E-6 C 0.07201 -2.59259E-6 -4.16667E-7 -2.59259E-6 -4.16667E-7 -2.59259E-6 Z " pathEditMode="relative" ptsTypes="AAA">
                                      <p:cBhvr>
                                        <p:cTn id="10" dur="4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4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4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4.16667E-7 -2.59259E-6 L 0.07214 -2.59259E-6 C 0.07201 -2.59259E-6 -4.16667E-7 -2.59259E-6 -4.16667E-7 -2.59259E-6 Z " pathEditMode="relative" ptsTypes="AAA">
                                      <p:cBhvr>
                                        <p:cTn id="16" dur="3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4.16667E-7 -2.59259E-6 L 0.07214 -2.59259E-6 C 0.07201 -2.59259E-6 -4.16667E-7 -2.59259E-6 -4.16667E-7 -2.59259E-6 Z " pathEditMode="relative" ptsTypes="AAA">
                                      <p:cBhvr>
                                        <p:cTn id="22" dur="4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4.16667E-7 -2.59259E-6 L 0.07214 -2.59259E-6 C 0.07201 -2.59259E-6 -4.16667E-7 -2.59259E-6 -4.16667E-7 -2.59259E-6 Z " pathEditMode="relative" ptsTypes="AAA">
                                      <p:cBhvr>
                                        <p:cTn id="28" dur="6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4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4.16667E-7 -2.59259E-6 L 0.07214 -2.59259E-6 C 0.07201 -2.59259E-6 -4.16667E-7 -2.59259E-6 -4.16667E-7 -2.59259E-6 Z " pathEditMode="relative" ptsTypes="AAA">
                                      <p:cBhvr>
                                        <p:cTn id="34" dur="8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2.29167E-6 2.96296E-6 L -0.65951 1.10717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982" y="55347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mph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1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mp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6" presetClass="emph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1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1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" grpId="0" animBg="1"/>
      <p:bldP spid="147" grpId="0" animBg="1"/>
      <p:bldP spid="148" grpId="0" animBg="1"/>
      <p:bldP spid="5" grpId="0" animBg="1"/>
      <p:bldP spid="155" grpId="0" animBg="1"/>
      <p:bldP spid="156" grpId="0" animBg="1"/>
      <p:bldP spid="159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组合 112"/>
          <p:cNvGrpSpPr/>
          <p:nvPr/>
        </p:nvGrpSpPr>
        <p:grpSpPr>
          <a:xfrm>
            <a:off x="1770396" y="1242715"/>
            <a:ext cx="8763126" cy="8763126"/>
            <a:chOff x="1694303" y="-4334113"/>
            <a:chExt cx="8763126" cy="8763126"/>
          </a:xfrm>
        </p:grpSpPr>
        <p:grpSp>
          <p:nvGrpSpPr>
            <p:cNvPr id="114" name="组合 113"/>
            <p:cNvGrpSpPr/>
            <p:nvPr/>
          </p:nvGrpSpPr>
          <p:grpSpPr>
            <a:xfrm rot="-3857143">
              <a:off x="1694303" y="-169949"/>
              <a:ext cx="8763126" cy="434798"/>
              <a:chOff x="-2008285" y="1359172"/>
              <a:chExt cx="8763126" cy="434798"/>
            </a:xfrm>
          </p:grpSpPr>
          <p:sp>
            <p:nvSpPr>
              <p:cNvPr id="133" name="矩形 53"/>
              <p:cNvSpPr/>
              <p:nvPr/>
            </p:nvSpPr>
            <p:spPr>
              <a:xfrm rot="5400000">
                <a:off x="14037" y="-663150"/>
                <a:ext cx="434576" cy="4479219"/>
              </a:xfrm>
              <a:custGeom>
                <a:avLst/>
                <a:gdLst>
                  <a:gd name="connsiteX0" fmla="*/ 0 w 159167"/>
                  <a:gd name="connsiteY0" fmla="*/ 0 h 4479219"/>
                  <a:gd name="connsiteX1" fmla="*/ 15916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0 w 159167"/>
                  <a:gd name="connsiteY0" fmla="*/ 0 h 4479219"/>
                  <a:gd name="connsiteX1" fmla="*/ 10582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144780 w 303947"/>
                  <a:gd name="connsiteY0" fmla="*/ 0 h 4479219"/>
                  <a:gd name="connsiteX1" fmla="*/ 250607 w 303947"/>
                  <a:gd name="connsiteY1" fmla="*/ 0 h 4479219"/>
                  <a:gd name="connsiteX2" fmla="*/ 303947 w 303947"/>
                  <a:gd name="connsiteY2" fmla="*/ 4479219 h 4479219"/>
                  <a:gd name="connsiteX3" fmla="*/ 0 w 303947"/>
                  <a:gd name="connsiteY3" fmla="*/ 4479219 h 4479219"/>
                  <a:gd name="connsiteX4" fmla="*/ 144780 w 303947"/>
                  <a:gd name="connsiteY4" fmla="*/ 0 h 4479219"/>
                  <a:gd name="connsiteX0" fmla="*/ 144780 w 391033"/>
                  <a:gd name="connsiteY0" fmla="*/ 0 h 4479219"/>
                  <a:gd name="connsiteX1" fmla="*/ 250607 w 391033"/>
                  <a:gd name="connsiteY1" fmla="*/ 0 h 4479219"/>
                  <a:gd name="connsiteX2" fmla="*/ 391033 w 391033"/>
                  <a:gd name="connsiteY2" fmla="*/ 4479219 h 4479219"/>
                  <a:gd name="connsiteX3" fmla="*/ 0 w 391033"/>
                  <a:gd name="connsiteY3" fmla="*/ 4479219 h 4479219"/>
                  <a:gd name="connsiteX4" fmla="*/ 144780 w 391033"/>
                  <a:gd name="connsiteY4" fmla="*/ 0 h 4479219"/>
                  <a:gd name="connsiteX0" fmla="*/ 188323 w 434576"/>
                  <a:gd name="connsiteY0" fmla="*/ 0 h 4479219"/>
                  <a:gd name="connsiteX1" fmla="*/ 294150 w 434576"/>
                  <a:gd name="connsiteY1" fmla="*/ 0 h 4479219"/>
                  <a:gd name="connsiteX2" fmla="*/ 434576 w 434576"/>
                  <a:gd name="connsiteY2" fmla="*/ 4479219 h 4479219"/>
                  <a:gd name="connsiteX3" fmla="*/ 0 w 434576"/>
                  <a:gd name="connsiteY3" fmla="*/ 4479219 h 4479219"/>
                  <a:gd name="connsiteX4" fmla="*/ 188323 w 434576"/>
                  <a:gd name="connsiteY4" fmla="*/ 0 h 4479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4576" h="4479219">
                    <a:moveTo>
                      <a:pt x="188323" y="0"/>
                    </a:moveTo>
                    <a:lnTo>
                      <a:pt x="294150" y="0"/>
                    </a:lnTo>
                    <a:lnTo>
                      <a:pt x="434576" y="4479219"/>
                    </a:lnTo>
                    <a:lnTo>
                      <a:pt x="0" y="4479219"/>
                    </a:lnTo>
                    <a:lnTo>
                      <a:pt x="18832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6000">
                    <a:srgbClr val="FFFFFF">
                      <a:alpha val="16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矩形 53"/>
              <p:cNvSpPr/>
              <p:nvPr/>
            </p:nvSpPr>
            <p:spPr>
              <a:xfrm rot="16200000" flipH="1">
                <a:off x="4297944" y="-662928"/>
                <a:ext cx="434576" cy="4479219"/>
              </a:xfrm>
              <a:custGeom>
                <a:avLst/>
                <a:gdLst>
                  <a:gd name="connsiteX0" fmla="*/ 0 w 159167"/>
                  <a:gd name="connsiteY0" fmla="*/ 0 h 4479219"/>
                  <a:gd name="connsiteX1" fmla="*/ 15916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0 w 159167"/>
                  <a:gd name="connsiteY0" fmla="*/ 0 h 4479219"/>
                  <a:gd name="connsiteX1" fmla="*/ 10582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144780 w 303947"/>
                  <a:gd name="connsiteY0" fmla="*/ 0 h 4479219"/>
                  <a:gd name="connsiteX1" fmla="*/ 250607 w 303947"/>
                  <a:gd name="connsiteY1" fmla="*/ 0 h 4479219"/>
                  <a:gd name="connsiteX2" fmla="*/ 303947 w 303947"/>
                  <a:gd name="connsiteY2" fmla="*/ 4479219 h 4479219"/>
                  <a:gd name="connsiteX3" fmla="*/ 0 w 303947"/>
                  <a:gd name="connsiteY3" fmla="*/ 4479219 h 4479219"/>
                  <a:gd name="connsiteX4" fmla="*/ 144780 w 303947"/>
                  <a:gd name="connsiteY4" fmla="*/ 0 h 4479219"/>
                  <a:gd name="connsiteX0" fmla="*/ 144780 w 391033"/>
                  <a:gd name="connsiteY0" fmla="*/ 0 h 4479219"/>
                  <a:gd name="connsiteX1" fmla="*/ 250607 w 391033"/>
                  <a:gd name="connsiteY1" fmla="*/ 0 h 4479219"/>
                  <a:gd name="connsiteX2" fmla="*/ 391033 w 391033"/>
                  <a:gd name="connsiteY2" fmla="*/ 4479219 h 4479219"/>
                  <a:gd name="connsiteX3" fmla="*/ 0 w 391033"/>
                  <a:gd name="connsiteY3" fmla="*/ 4479219 h 4479219"/>
                  <a:gd name="connsiteX4" fmla="*/ 144780 w 391033"/>
                  <a:gd name="connsiteY4" fmla="*/ 0 h 4479219"/>
                  <a:gd name="connsiteX0" fmla="*/ 188323 w 434576"/>
                  <a:gd name="connsiteY0" fmla="*/ 0 h 4479219"/>
                  <a:gd name="connsiteX1" fmla="*/ 294150 w 434576"/>
                  <a:gd name="connsiteY1" fmla="*/ 0 h 4479219"/>
                  <a:gd name="connsiteX2" fmla="*/ 434576 w 434576"/>
                  <a:gd name="connsiteY2" fmla="*/ 4479219 h 4479219"/>
                  <a:gd name="connsiteX3" fmla="*/ 0 w 434576"/>
                  <a:gd name="connsiteY3" fmla="*/ 4479219 h 4479219"/>
                  <a:gd name="connsiteX4" fmla="*/ 188323 w 434576"/>
                  <a:gd name="connsiteY4" fmla="*/ 0 h 4479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4576" h="4479219">
                    <a:moveTo>
                      <a:pt x="188323" y="0"/>
                    </a:moveTo>
                    <a:lnTo>
                      <a:pt x="294150" y="0"/>
                    </a:lnTo>
                    <a:lnTo>
                      <a:pt x="434576" y="4479219"/>
                    </a:lnTo>
                    <a:lnTo>
                      <a:pt x="0" y="4479219"/>
                    </a:lnTo>
                    <a:lnTo>
                      <a:pt x="18832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6000">
                    <a:srgbClr val="FFFFFF">
                      <a:alpha val="16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5" name="组合 114"/>
            <p:cNvGrpSpPr/>
            <p:nvPr/>
          </p:nvGrpSpPr>
          <p:grpSpPr>
            <a:xfrm rot="771428">
              <a:off x="1694303" y="-169949"/>
              <a:ext cx="8763126" cy="434798"/>
              <a:chOff x="-2008285" y="1359172"/>
              <a:chExt cx="8763126" cy="434798"/>
            </a:xfrm>
          </p:grpSpPr>
          <p:sp>
            <p:nvSpPr>
              <p:cNvPr id="131" name="矩形 53"/>
              <p:cNvSpPr/>
              <p:nvPr/>
            </p:nvSpPr>
            <p:spPr>
              <a:xfrm rot="5400000">
                <a:off x="14037" y="-663150"/>
                <a:ext cx="434576" cy="4479219"/>
              </a:xfrm>
              <a:custGeom>
                <a:avLst/>
                <a:gdLst>
                  <a:gd name="connsiteX0" fmla="*/ 0 w 159167"/>
                  <a:gd name="connsiteY0" fmla="*/ 0 h 4479219"/>
                  <a:gd name="connsiteX1" fmla="*/ 15916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0 w 159167"/>
                  <a:gd name="connsiteY0" fmla="*/ 0 h 4479219"/>
                  <a:gd name="connsiteX1" fmla="*/ 10582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144780 w 303947"/>
                  <a:gd name="connsiteY0" fmla="*/ 0 h 4479219"/>
                  <a:gd name="connsiteX1" fmla="*/ 250607 w 303947"/>
                  <a:gd name="connsiteY1" fmla="*/ 0 h 4479219"/>
                  <a:gd name="connsiteX2" fmla="*/ 303947 w 303947"/>
                  <a:gd name="connsiteY2" fmla="*/ 4479219 h 4479219"/>
                  <a:gd name="connsiteX3" fmla="*/ 0 w 303947"/>
                  <a:gd name="connsiteY3" fmla="*/ 4479219 h 4479219"/>
                  <a:gd name="connsiteX4" fmla="*/ 144780 w 303947"/>
                  <a:gd name="connsiteY4" fmla="*/ 0 h 4479219"/>
                  <a:gd name="connsiteX0" fmla="*/ 144780 w 391033"/>
                  <a:gd name="connsiteY0" fmla="*/ 0 h 4479219"/>
                  <a:gd name="connsiteX1" fmla="*/ 250607 w 391033"/>
                  <a:gd name="connsiteY1" fmla="*/ 0 h 4479219"/>
                  <a:gd name="connsiteX2" fmla="*/ 391033 w 391033"/>
                  <a:gd name="connsiteY2" fmla="*/ 4479219 h 4479219"/>
                  <a:gd name="connsiteX3" fmla="*/ 0 w 391033"/>
                  <a:gd name="connsiteY3" fmla="*/ 4479219 h 4479219"/>
                  <a:gd name="connsiteX4" fmla="*/ 144780 w 391033"/>
                  <a:gd name="connsiteY4" fmla="*/ 0 h 4479219"/>
                  <a:gd name="connsiteX0" fmla="*/ 188323 w 434576"/>
                  <a:gd name="connsiteY0" fmla="*/ 0 h 4479219"/>
                  <a:gd name="connsiteX1" fmla="*/ 294150 w 434576"/>
                  <a:gd name="connsiteY1" fmla="*/ 0 h 4479219"/>
                  <a:gd name="connsiteX2" fmla="*/ 434576 w 434576"/>
                  <a:gd name="connsiteY2" fmla="*/ 4479219 h 4479219"/>
                  <a:gd name="connsiteX3" fmla="*/ 0 w 434576"/>
                  <a:gd name="connsiteY3" fmla="*/ 4479219 h 4479219"/>
                  <a:gd name="connsiteX4" fmla="*/ 188323 w 434576"/>
                  <a:gd name="connsiteY4" fmla="*/ 0 h 4479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4576" h="4479219">
                    <a:moveTo>
                      <a:pt x="188323" y="0"/>
                    </a:moveTo>
                    <a:lnTo>
                      <a:pt x="294150" y="0"/>
                    </a:lnTo>
                    <a:lnTo>
                      <a:pt x="434576" y="4479219"/>
                    </a:lnTo>
                    <a:lnTo>
                      <a:pt x="0" y="4479219"/>
                    </a:lnTo>
                    <a:lnTo>
                      <a:pt x="18832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6000">
                    <a:srgbClr val="FFFFFF">
                      <a:alpha val="16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矩形 53"/>
              <p:cNvSpPr/>
              <p:nvPr/>
            </p:nvSpPr>
            <p:spPr>
              <a:xfrm rot="16200000" flipH="1">
                <a:off x="4297944" y="-662928"/>
                <a:ext cx="434576" cy="4479219"/>
              </a:xfrm>
              <a:custGeom>
                <a:avLst/>
                <a:gdLst>
                  <a:gd name="connsiteX0" fmla="*/ 0 w 159167"/>
                  <a:gd name="connsiteY0" fmla="*/ 0 h 4479219"/>
                  <a:gd name="connsiteX1" fmla="*/ 15916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0 w 159167"/>
                  <a:gd name="connsiteY0" fmla="*/ 0 h 4479219"/>
                  <a:gd name="connsiteX1" fmla="*/ 10582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144780 w 303947"/>
                  <a:gd name="connsiteY0" fmla="*/ 0 h 4479219"/>
                  <a:gd name="connsiteX1" fmla="*/ 250607 w 303947"/>
                  <a:gd name="connsiteY1" fmla="*/ 0 h 4479219"/>
                  <a:gd name="connsiteX2" fmla="*/ 303947 w 303947"/>
                  <a:gd name="connsiteY2" fmla="*/ 4479219 h 4479219"/>
                  <a:gd name="connsiteX3" fmla="*/ 0 w 303947"/>
                  <a:gd name="connsiteY3" fmla="*/ 4479219 h 4479219"/>
                  <a:gd name="connsiteX4" fmla="*/ 144780 w 303947"/>
                  <a:gd name="connsiteY4" fmla="*/ 0 h 4479219"/>
                  <a:gd name="connsiteX0" fmla="*/ 144780 w 391033"/>
                  <a:gd name="connsiteY0" fmla="*/ 0 h 4479219"/>
                  <a:gd name="connsiteX1" fmla="*/ 250607 w 391033"/>
                  <a:gd name="connsiteY1" fmla="*/ 0 h 4479219"/>
                  <a:gd name="connsiteX2" fmla="*/ 391033 w 391033"/>
                  <a:gd name="connsiteY2" fmla="*/ 4479219 h 4479219"/>
                  <a:gd name="connsiteX3" fmla="*/ 0 w 391033"/>
                  <a:gd name="connsiteY3" fmla="*/ 4479219 h 4479219"/>
                  <a:gd name="connsiteX4" fmla="*/ 144780 w 391033"/>
                  <a:gd name="connsiteY4" fmla="*/ 0 h 4479219"/>
                  <a:gd name="connsiteX0" fmla="*/ 188323 w 434576"/>
                  <a:gd name="connsiteY0" fmla="*/ 0 h 4479219"/>
                  <a:gd name="connsiteX1" fmla="*/ 294150 w 434576"/>
                  <a:gd name="connsiteY1" fmla="*/ 0 h 4479219"/>
                  <a:gd name="connsiteX2" fmla="*/ 434576 w 434576"/>
                  <a:gd name="connsiteY2" fmla="*/ 4479219 h 4479219"/>
                  <a:gd name="connsiteX3" fmla="*/ 0 w 434576"/>
                  <a:gd name="connsiteY3" fmla="*/ 4479219 h 4479219"/>
                  <a:gd name="connsiteX4" fmla="*/ 188323 w 434576"/>
                  <a:gd name="connsiteY4" fmla="*/ 0 h 4479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4576" h="4479219">
                    <a:moveTo>
                      <a:pt x="188323" y="0"/>
                    </a:moveTo>
                    <a:lnTo>
                      <a:pt x="294150" y="0"/>
                    </a:lnTo>
                    <a:lnTo>
                      <a:pt x="434576" y="4479219"/>
                    </a:lnTo>
                    <a:lnTo>
                      <a:pt x="0" y="4479219"/>
                    </a:lnTo>
                    <a:lnTo>
                      <a:pt x="18832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6000">
                    <a:srgbClr val="FFFFFF">
                      <a:alpha val="16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6" name="组合 115"/>
            <p:cNvGrpSpPr/>
            <p:nvPr/>
          </p:nvGrpSpPr>
          <p:grpSpPr>
            <a:xfrm rot="5400000">
              <a:off x="1694303" y="-169949"/>
              <a:ext cx="8763126" cy="434798"/>
              <a:chOff x="-2008285" y="1359172"/>
              <a:chExt cx="8763126" cy="434798"/>
            </a:xfrm>
          </p:grpSpPr>
          <p:sp>
            <p:nvSpPr>
              <p:cNvPr id="129" name="矩形 53"/>
              <p:cNvSpPr/>
              <p:nvPr/>
            </p:nvSpPr>
            <p:spPr>
              <a:xfrm rot="5400000">
                <a:off x="14037" y="-663150"/>
                <a:ext cx="434576" cy="4479219"/>
              </a:xfrm>
              <a:custGeom>
                <a:avLst/>
                <a:gdLst>
                  <a:gd name="connsiteX0" fmla="*/ 0 w 159167"/>
                  <a:gd name="connsiteY0" fmla="*/ 0 h 4479219"/>
                  <a:gd name="connsiteX1" fmla="*/ 15916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0 w 159167"/>
                  <a:gd name="connsiteY0" fmla="*/ 0 h 4479219"/>
                  <a:gd name="connsiteX1" fmla="*/ 10582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144780 w 303947"/>
                  <a:gd name="connsiteY0" fmla="*/ 0 h 4479219"/>
                  <a:gd name="connsiteX1" fmla="*/ 250607 w 303947"/>
                  <a:gd name="connsiteY1" fmla="*/ 0 h 4479219"/>
                  <a:gd name="connsiteX2" fmla="*/ 303947 w 303947"/>
                  <a:gd name="connsiteY2" fmla="*/ 4479219 h 4479219"/>
                  <a:gd name="connsiteX3" fmla="*/ 0 w 303947"/>
                  <a:gd name="connsiteY3" fmla="*/ 4479219 h 4479219"/>
                  <a:gd name="connsiteX4" fmla="*/ 144780 w 303947"/>
                  <a:gd name="connsiteY4" fmla="*/ 0 h 4479219"/>
                  <a:gd name="connsiteX0" fmla="*/ 144780 w 391033"/>
                  <a:gd name="connsiteY0" fmla="*/ 0 h 4479219"/>
                  <a:gd name="connsiteX1" fmla="*/ 250607 w 391033"/>
                  <a:gd name="connsiteY1" fmla="*/ 0 h 4479219"/>
                  <a:gd name="connsiteX2" fmla="*/ 391033 w 391033"/>
                  <a:gd name="connsiteY2" fmla="*/ 4479219 h 4479219"/>
                  <a:gd name="connsiteX3" fmla="*/ 0 w 391033"/>
                  <a:gd name="connsiteY3" fmla="*/ 4479219 h 4479219"/>
                  <a:gd name="connsiteX4" fmla="*/ 144780 w 391033"/>
                  <a:gd name="connsiteY4" fmla="*/ 0 h 4479219"/>
                  <a:gd name="connsiteX0" fmla="*/ 188323 w 434576"/>
                  <a:gd name="connsiteY0" fmla="*/ 0 h 4479219"/>
                  <a:gd name="connsiteX1" fmla="*/ 294150 w 434576"/>
                  <a:gd name="connsiteY1" fmla="*/ 0 h 4479219"/>
                  <a:gd name="connsiteX2" fmla="*/ 434576 w 434576"/>
                  <a:gd name="connsiteY2" fmla="*/ 4479219 h 4479219"/>
                  <a:gd name="connsiteX3" fmla="*/ 0 w 434576"/>
                  <a:gd name="connsiteY3" fmla="*/ 4479219 h 4479219"/>
                  <a:gd name="connsiteX4" fmla="*/ 188323 w 434576"/>
                  <a:gd name="connsiteY4" fmla="*/ 0 h 4479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4576" h="4479219">
                    <a:moveTo>
                      <a:pt x="188323" y="0"/>
                    </a:moveTo>
                    <a:lnTo>
                      <a:pt x="294150" y="0"/>
                    </a:lnTo>
                    <a:lnTo>
                      <a:pt x="434576" y="4479219"/>
                    </a:lnTo>
                    <a:lnTo>
                      <a:pt x="0" y="4479219"/>
                    </a:lnTo>
                    <a:lnTo>
                      <a:pt x="18832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6000">
                    <a:srgbClr val="FFFFFF">
                      <a:alpha val="16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矩形 53"/>
              <p:cNvSpPr/>
              <p:nvPr/>
            </p:nvSpPr>
            <p:spPr>
              <a:xfrm rot="16200000" flipH="1">
                <a:off x="4297944" y="-662928"/>
                <a:ext cx="434576" cy="4479219"/>
              </a:xfrm>
              <a:custGeom>
                <a:avLst/>
                <a:gdLst>
                  <a:gd name="connsiteX0" fmla="*/ 0 w 159167"/>
                  <a:gd name="connsiteY0" fmla="*/ 0 h 4479219"/>
                  <a:gd name="connsiteX1" fmla="*/ 15916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0 w 159167"/>
                  <a:gd name="connsiteY0" fmla="*/ 0 h 4479219"/>
                  <a:gd name="connsiteX1" fmla="*/ 10582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144780 w 303947"/>
                  <a:gd name="connsiteY0" fmla="*/ 0 h 4479219"/>
                  <a:gd name="connsiteX1" fmla="*/ 250607 w 303947"/>
                  <a:gd name="connsiteY1" fmla="*/ 0 h 4479219"/>
                  <a:gd name="connsiteX2" fmla="*/ 303947 w 303947"/>
                  <a:gd name="connsiteY2" fmla="*/ 4479219 h 4479219"/>
                  <a:gd name="connsiteX3" fmla="*/ 0 w 303947"/>
                  <a:gd name="connsiteY3" fmla="*/ 4479219 h 4479219"/>
                  <a:gd name="connsiteX4" fmla="*/ 144780 w 303947"/>
                  <a:gd name="connsiteY4" fmla="*/ 0 h 4479219"/>
                  <a:gd name="connsiteX0" fmla="*/ 144780 w 391033"/>
                  <a:gd name="connsiteY0" fmla="*/ 0 h 4479219"/>
                  <a:gd name="connsiteX1" fmla="*/ 250607 w 391033"/>
                  <a:gd name="connsiteY1" fmla="*/ 0 h 4479219"/>
                  <a:gd name="connsiteX2" fmla="*/ 391033 w 391033"/>
                  <a:gd name="connsiteY2" fmla="*/ 4479219 h 4479219"/>
                  <a:gd name="connsiteX3" fmla="*/ 0 w 391033"/>
                  <a:gd name="connsiteY3" fmla="*/ 4479219 h 4479219"/>
                  <a:gd name="connsiteX4" fmla="*/ 144780 w 391033"/>
                  <a:gd name="connsiteY4" fmla="*/ 0 h 4479219"/>
                  <a:gd name="connsiteX0" fmla="*/ 188323 w 434576"/>
                  <a:gd name="connsiteY0" fmla="*/ 0 h 4479219"/>
                  <a:gd name="connsiteX1" fmla="*/ 294150 w 434576"/>
                  <a:gd name="connsiteY1" fmla="*/ 0 h 4479219"/>
                  <a:gd name="connsiteX2" fmla="*/ 434576 w 434576"/>
                  <a:gd name="connsiteY2" fmla="*/ 4479219 h 4479219"/>
                  <a:gd name="connsiteX3" fmla="*/ 0 w 434576"/>
                  <a:gd name="connsiteY3" fmla="*/ 4479219 h 4479219"/>
                  <a:gd name="connsiteX4" fmla="*/ 188323 w 434576"/>
                  <a:gd name="connsiteY4" fmla="*/ 0 h 4479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4576" h="4479219">
                    <a:moveTo>
                      <a:pt x="188323" y="0"/>
                    </a:moveTo>
                    <a:lnTo>
                      <a:pt x="294150" y="0"/>
                    </a:lnTo>
                    <a:lnTo>
                      <a:pt x="434576" y="4479219"/>
                    </a:lnTo>
                    <a:lnTo>
                      <a:pt x="0" y="4479219"/>
                    </a:lnTo>
                    <a:lnTo>
                      <a:pt x="18832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6000">
                    <a:srgbClr val="FFFFFF">
                      <a:alpha val="16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7" name="组合 116"/>
            <p:cNvGrpSpPr/>
            <p:nvPr/>
          </p:nvGrpSpPr>
          <p:grpSpPr>
            <a:xfrm rot="8485714">
              <a:off x="1694303" y="-169949"/>
              <a:ext cx="8763126" cy="434798"/>
              <a:chOff x="-2008285" y="1359172"/>
              <a:chExt cx="8763126" cy="434798"/>
            </a:xfrm>
          </p:grpSpPr>
          <p:sp>
            <p:nvSpPr>
              <p:cNvPr id="127" name="矩形 53"/>
              <p:cNvSpPr/>
              <p:nvPr/>
            </p:nvSpPr>
            <p:spPr>
              <a:xfrm rot="5400000">
                <a:off x="14037" y="-663150"/>
                <a:ext cx="434576" cy="4479219"/>
              </a:xfrm>
              <a:custGeom>
                <a:avLst/>
                <a:gdLst>
                  <a:gd name="connsiteX0" fmla="*/ 0 w 159167"/>
                  <a:gd name="connsiteY0" fmla="*/ 0 h 4479219"/>
                  <a:gd name="connsiteX1" fmla="*/ 15916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0 w 159167"/>
                  <a:gd name="connsiteY0" fmla="*/ 0 h 4479219"/>
                  <a:gd name="connsiteX1" fmla="*/ 10582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144780 w 303947"/>
                  <a:gd name="connsiteY0" fmla="*/ 0 h 4479219"/>
                  <a:gd name="connsiteX1" fmla="*/ 250607 w 303947"/>
                  <a:gd name="connsiteY1" fmla="*/ 0 h 4479219"/>
                  <a:gd name="connsiteX2" fmla="*/ 303947 w 303947"/>
                  <a:gd name="connsiteY2" fmla="*/ 4479219 h 4479219"/>
                  <a:gd name="connsiteX3" fmla="*/ 0 w 303947"/>
                  <a:gd name="connsiteY3" fmla="*/ 4479219 h 4479219"/>
                  <a:gd name="connsiteX4" fmla="*/ 144780 w 303947"/>
                  <a:gd name="connsiteY4" fmla="*/ 0 h 4479219"/>
                  <a:gd name="connsiteX0" fmla="*/ 144780 w 391033"/>
                  <a:gd name="connsiteY0" fmla="*/ 0 h 4479219"/>
                  <a:gd name="connsiteX1" fmla="*/ 250607 w 391033"/>
                  <a:gd name="connsiteY1" fmla="*/ 0 h 4479219"/>
                  <a:gd name="connsiteX2" fmla="*/ 391033 w 391033"/>
                  <a:gd name="connsiteY2" fmla="*/ 4479219 h 4479219"/>
                  <a:gd name="connsiteX3" fmla="*/ 0 w 391033"/>
                  <a:gd name="connsiteY3" fmla="*/ 4479219 h 4479219"/>
                  <a:gd name="connsiteX4" fmla="*/ 144780 w 391033"/>
                  <a:gd name="connsiteY4" fmla="*/ 0 h 4479219"/>
                  <a:gd name="connsiteX0" fmla="*/ 188323 w 434576"/>
                  <a:gd name="connsiteY0" fmla="*/ 0 h 4479219"/>
                  <a:gd name="connsiteX1" fmla="*/ 294150 w 434576"/>
                  <a:gd name="connsiteY1" fmla="*/ 0 h 4479219"/>
                  <a:gd name="connsiteX2" fmla="*/ 434576 w 434576"/>
                  <a:gd name="connsiteY2" fmla="*/ 4479219 h 4479219"/>
                  <a:gd name="connsiteX3" fmla="*/ 0 w 434576"/>
                  <a:gd name="connsiteY3" fmla="*/ 4479219 h 4479219"/>
                  <a:gd name="connsiteX4" fmla="*/ 188323 w 434576"/>
                  <a:gd name="connsiteY4" fmla="*/ 0 h 4479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4576" h="4479219">
                    <a:moveTo>
                      <a:pt x="188323" y="0"/>
                    </a:moveTo>
                    <a:lnTo>
                      <a:pt x="294150" y="0"/>
                    </a:lnTo>
                    <a:lnTo>
                      <a:pt x="434576" y="4479219"/>
                    </a:lnTo>
                    <a:lnTo>
                      <a:pt x="0" y="4479219"/>
                    </a:lnTo>
                    <a:lnTo>
                      <a:pt x="18832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6000">
                    <a:srgbClr val="FFFFFF">
                      <a:alpha val="16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矩形 53"/>
              <p:cNvSpPr/>
              <p:nvPr/>
            </p:nvSpPr>
            <p:spPr>
              <a:xfrm rot="16200000" flipH="1">
                <a:off x="4297944" y="-662928"/>
                <a:ext cx="434576" cy="4479219"/>
              </a:xfrm>
              <a:custGeom>
                <a:avLst/>
                <a:gdLst>
                  <a:gd name="connsiteX0" fmla="*/ 0 w 159167"/>
                  <a:gd name="connsiteY0" fmla="*/ 0 h 4479219"/>
                  <a:gd name="connsiteX1" fmla="*/ 15916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0 w 159167"/>
                  <a:gd name="connsiteY0" fmla="*/ 0 h 4479219"/>
                  <a:gd name="connsiteX1" fmla="*/ 10582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144780 w 303947"/>
                  <a:gd name="connsiteY0" fmla="*/ 0 h 4479219"/>
                  <a:gd name="connsiteX1" fmla="*/ 250607 w 303947"/>
                  <a:gd name="connsiteY1" fmla="*/ 0 h 4479219"/>
                  <a:gd name="connsiteX2" fmla="*/ 303947 w 303947"/>
                  <a:gd name="connsiteY2" fmla="*/ 4479219 h 4479219"/>
                  <a:gd name="connsiteX3" fmla="*/ 0 w 303947"/>
                  <a:gd name="connsiteY3" fmla="*/ 4479219 h 4479219"/>
                  <a:gd name="connsiteX4" fmla="*/ 144780 w 303947"/>
                  <a:gd name="connsiteY4" fmla="*/ 0 h 4479219"/>
                  <a:gd name="connsiteX0" fmla="*/ 144780 w 391033"/>
                  <a:gd name="connsiteY0" fmla="*/ 0 h 4479219"/>
                  <a:gd name="connsiteX1" fmla="*/ 250607 w 391033"/>
                  <a:gd name="connsiteY1" fmla="*/ 0 h 4479219"/>
                  <a:gd name="connsiteX2" fmla="*/ 391033 w 391033"/>
                  <a:gd name="connsiteY2" fmla="*/ 4479219 h 4479219"/>
                  <a:gd name="connsiteX3" fmla="*/ 0 w 391033"/>
                  <a:gd name="connsiteY3" fmla="*/ 4479219 h 4479219"/>
                  <a:gd name="connsiteX4" fmla="*/ 144780 w 391033"/>
                  <a:gd name="connsiteY4" fmla="*/ 0 h 4479219"/>
                  <a:gd name="connsiteX0" fmla="*/ 188323 w 434576"/>
                  <a:gd name="connsiteY0" fmla="*/ 0 h 4479219"/>
                  <a:gd name="connsiteX1" fmla="*/ 294150 w 434576"/>
                  <a:gd name="connsiteY1" fmla="*/ 0 h 4479219"/>
                  <a:gd name="connsiteX2" fmla="*/ 434576 w 434576"/>
                  <a:gd name="connsiteY2" fmla="*/ 4479219 h 4479219"/>
                  <a:gd name="connsiteX3" fmla="*/ 0 w 434576"/>
                  <a:gd name="connsiteY3" fmla="*/ 4479219 h 4479219"/>
                  <a:gd name="connsiteX4" fmla="*/ 188323 w 434576"/>
                  <a:gd name="connsiteY4" fmla="*/ 0 h 4479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4576" h="4479219">
                    <a:moveTo>
                      <a:pt x="188323" y="0"/>
                    </a:moveTo>
                    <a:lnTo>
                      <a:pt x="294150" y="0"/>
                    </a:lnTo>
                    <a:lnTo>
                      <a:pt x="434576" y="4479219"/>
                    </a:lnTo>
                    <a:lnTo>
                      <a:pt x="0" y="4479219"/>
                    </a:lnTo>
                    <a:lnTo>
                      <a:pt x="18832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6000">
                    <a:srgbClr val="FFFFFF">
                      <a:alpha val="16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8" name="组合 117"/>
            <p:cNvGrpSpPr/>
            <p:nvPr/>
          </p:nvGrpSpPr>
          <p:grpSpPr>
            <a:xfrm rot="10028571">
              <a:off x="1694303" y="-169949"/>
              <a:ext cx="8763126" cy="434798"/>
              <a:chOff x="-2008285" y="1359172"/>
              <a:chExt cx="8763126" cy="434798"/>
            </a:xfrm>
          </p:grpSpPr>
          <p:sp>
            <p:nvSpPr>
              <p:cNvPr id="125" name="矩形 53"/>
              <p:cNvSpPr/>
              <p:nvPr/>
            </p:nvSpPr>
            <p:spPr>
              <a:xfrm rot="5400000">
                <a:off x="14037" y="-663150"/>
                <a:ext cx="434576" cy="4479219"/>
              </a:xfrm>
              <a:custGeom>
                <a:avLst/>
                <a:gdLst>
                  <a:gd name="connsiteX0" fmla="*/ 0 w 159167"/>
                  <a:gd name="connsiteY0" fmla="*/ 0 h 4479219"/>
                  <a:gd name="connsiteX1" fmla="*/ 15916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0 w 159167"/>
                  <a:gd name="connsiteY0" fmla="*/ 0 h 4479219"/>
                  <a:gd name="connsiteX1" fmla="*/ 10582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144780 w 303947"/>
                  <a:gd name="connsiteY0" fmla="*/ 0 h 4479219"/>
                  <a:gd name="connsiteX1" fmla="*/ 250607 w 303947"/>
                  <a:gd name="connsiteY1" fmla="*/ 0 h 4479219"/>
                  <a:gd name="connsiteX2" fmla="*/ 303947 w 303947"/>
                  <a:gd name="connsiteY2" fmla="*/ 4479219 h 4479219"/>
                  <a:gd name="connsiteX3" fmla="*/ 0 w 303947"/>
                  <a:gd name="connsiteY3" fmla="*/ 4479219 h 4479219"/>
                  <a:gd name="connsiteX4" fmla="*/ 144780 w 303947"/>
                  <a:gd name="connsiteY4" fmla="*/ 0 h 4479219"/>
                  <a:gd name="connsiteX0" fmla="*/ 144780 w 391033"/>
                  <a:gd name="connsiteY0" fmla="*/ 0 h 4479219"/>
                  <a:gd name="connsiteX1" fmla="*/ 250607 w 391033"/>
                  <a:gd name="connsiteY1" fmla="*/ 0 h 4479219"/>
                  <a:gd name="connsiteX2" fmla="*/ 391033 w 391033"/>
                  <a:gd name="connsiteY2" fmla="*/ 4479219 h 4479219"/>
                  <a:gd name="connsiteX3" fmla="*/ 0 w 391033"/>
                  <a:gd name="connsiteY3" fmla="*/ 4479219 h 4479219"/>
                  <a:gd name="connsiteX4" fmla="*/ 144780 w 391033"/>
                  <a:gd name="connsiteY4" fmla="*/ 0 h 4479219"/>
                  <a:gd name="connsiteX0" fmla="*/ 188323 w 434576"/>
                  <a:gd name="connsiteY0" fmla="*/ 0 h 4479219"/>
                  <a:gd name="connsiteX1" fmla="*/ 294150 w 434576"/>
                  <a:gd name="connsiteY1" fmla="*/ 0 h 4479219"/>
                  <a:gd name="connsiteX2" fmla="*/ 434576 w 434576"/>
                  <a:gd name="connsiteY2" fmla="*/ 4479219 h 4479219"/>
                  <a:gd name="connsiteX3" fmla="*/ 0 w 434576"/>
                  <a:gd name="connsiteY3" fmla="*/ 4479219 h 4479219"/>
                  <a:gd name="connsiteX4" fmla="*/ 188323 w 434576"/>
                  <a:gd name="connsiteY4" fmla="*/ 0 h 4479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4576" h="4479219">
                    <a:moveTo>
                      <a:pt x="188323" y="0"/>
                    </a:moveTo>
                    <a:lnTo>
                      <a:pt x="294150" y="0"/>
                    </a:lnTo>
                    <a:lnTo>
                      <a:pt x="434576" y="4479219"/>
                    </a:lnTo>
                    <a:lnTo>
                      <a:pt x="0" y="4479219"/>
                    </a:lnTo>
                    <a:lnTo>
                      <a:pt x="18832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6000">
                    <a:srgbClr val="FFFFFF">
                      <a:alpha val="16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矩形 53"/>
              <p:cNvSpPr/>
              <p:nvPr/>
            </p:nvSpPr>
            <p:spPr>
              <a:xfrm rot="16200000" flipH="1">
                <a:off x="4297944" y="-662928"/>
                <a:ext cx="434576" cy="4479219"/>
              </a:xfrm>
              <a:custGeom>
                <a:avLst/>
                <a:gdLst>
                  <a:gd name="connsiteX0" fmla="*/ 0 w 159167"/>
                  <a:gd name="connsiteY0" fmla="*/ 0 h 4479219"/>
                  <a:gd name="connsiteX1" fmla="*/ 15916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0 w 159167"/>
                  <a:gd name="connsiteY0" fmla="*/ 0 h 4479219"/>
                  <a:gd name="connsiteX1" fmla="*/ 10582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144780 w 303947"/>
                  <a:gd name="connsiteY0" fmla="*/ 0 h 4479219"/>
                  <a:gd name="connsiteX1" fmla="*/ 250607 w 303947"/>
                  <a:gd name="connsiteY1" fmla="*/ 0 h 4479219"/>
                  <a:gd name="connsiteX2" fmla="*/ 303947 w 303947"/>
                  <a:gd name="connsiteY2" fmla="*/ 4479219 h 4479219"/>
                  <a:gd name="connsiteX3" fmla="*/ 0 w 303947"/>
                  <a:gd name="connsiteY3" fmla="*/ 4479219 h 4479219"/>
                  <a:gd name="connsiteX4" fmla="*/ 144780 w 303947"/>
                  <a:gd name="connsiteY4" fmla="*/ 0 h 4479219"/>
                  <a:gd name="connsiteX0" fmla="*/ 144780 w 391033"/>
                  <a:gd name="connsiteY0" fmla="*/ 0 h 4479219"/>
                  <a:gd name="connsiteX1" fmla="*/ 250607 w 391033"/>
                  <a:gd name="connsiteY1" fmla="*/ 0 h 4479219"/>
                  <a:gd name="connsiteX2" fmla="*/ 391033 w 391033"/>
                  <a:gd name="connsiteY2" fmla="*/ 4479219 h 4479219"/>
                  <a:gd name="connsiteX3" fmla="*/ 0 w 391033"/>
                  <a:gd name="connsiteY3" fmla="*/ 4479219 h 4479219"/>
                  <a:gd name="connsiteX4" fmla="*/ 144780 w 391033"/>
                  <a:gd name="connsiteY4" fmla="*/ 0 h 4479219"/>
                  <a:gd name="connsiteX0" fmla="*/ 188323 w 434576"/>
                  <a:gd name="connsiteY0" fmla="*/ 0 h 4479219"/>
                  <a:gd name="connsiteX1" fmla="*/ 294150 w 434576"/>
                  <a:gd name="connsiteY1" fmla="*/ 0 h 4479219"/>
                  <a:gd name="connsiteX2" fmla="*/ 434576 w 434576"/>
                  <a:gd name="connsiteY2" fmla="*/ 4479219 h 4479219"/>
                  <a:gd name="connsiteX3" fmla="*/ 0 w 434576"/>
                  <a:gd name="connsiteY3" fmla="*/ 4479219 h 4479219"/>
                  <a:gd name="connsiteX4" fmla="*/ 188323 w 434576"/>
                  <a:gd name="connsiteY4" fmla="*/ 0 h 4479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4576" h="4479219">
                    <a:moveTo>
                      <a:pt x="188323" y="0"/>
                    </a:moveTo>
                    <a:lnTo>
                      <a:pt x="294150" y="0"/>
                    </a:lnTo>
                    <a:lnTo>
                      <a:pt x="434576" y="4479219"/>
                    </a:lnTo>
                    <a:lnTo>
                      <a:pt x="0" y="4479219"/>
                    </a:lnTo>
                    <a:lnTo>
                      <a:pt x="18832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6000">
                    <a:srgbClr val="FFFFFF">
                      <a:alpha val="16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9" name="组合 118"/>
            <p:cNvGrpSpPr/>
            <p:nvPr/>
          </p:nvGrpSpPr>
          <p:grpSpPr>
            <a:xfrm rot="13114285">
              <a:off x="1694303" y="-169949"/>
              <a:ext cx="8763126" cy="434798"/>
              <a:chOff x="-2008285" y="1359172"/>
              <a:chExt cx="8763126" cy="434798"/>
            </a:xfrm>
          </p:grpSpPr>
          <p:sp>
            <p:nvSpPr>
              <p:cNvPr id="123" name="矩形 53"/>
              <p:cNvSpPr/>
              <p:nvPr/>
            </p:nvSpPr>
            <p:spPr>
              <a:xfrm rot="5400000">
                <a:off x="14037" y="-663150"/>
                <a:ext cx="434576" cy="4479219"/>
              </a:xfrm>
              <a:custGeom>
                <a:avLst/>
                <a:gdLst>
                  <a:gd name="connsiteX0" fmla="*/ 0 w 159167"/>
                  <a:gd name="connsiteY0" fmla="*/ 0 h 4479219"/>
                  <a:gd name="connsiteX1" fmla="*/ 15916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0 w 159167"/>
                  <a:gd name="connsiteY0" fmla="*/ 0 h 4479219"/>
                  <a:gd name="connsiteX1" fmla="*/ 10582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144780 w 303947"/>
                  <a:gd name="connsiteY0" fmla="*/ 0 h 4479219"/>
                  <a:gd name="connsiteX1" fmla="*/ 250607 w 303947"/>
                  <a:gd name="connsiteY1" fmla="*/ 0 h 4479219"/>
                  <a:gd name="connsiteX2" fmla="*/ 303947 w 303947"/>
                  <a:gd name="connsiteY2" fmla="*/ 4479219 h 4479219"/>
                  <a:gd name="connsiteX3" fmla="*/ 0 w 303947"/>
                  <a:gd name="connsiteY3" fmla="*/ 4479219 h 4479219"/>
                  <a:gd name="connsiteX4" fmla="*/ 144780 w 303947"/>
                  <a:gd name="connsiteY4" fmla="*/ 0 h 4479219"/>
                  <a:gd name="connsiteX0" fmla="*/ 144780 w 391033"/>
                  <a:gd name="connsiteY0" fmla="*/ 0 h 4479219"/>
                  <a:gd name="connsiteX1" fmla="*/ 250607 w 391033"/>
                  <a:gd name="connsiteY1" fmla="*/ 0 h 4479219"/>
                  <a:gd name="connsiteX2" fmla="*/ 391033 w 391033"/>
                  <a:gd name="connsiteY2" fmla="*/ 4479219 h 4479219"/>
                  <a:gd name="connsiteX3" fmla="*/ 0 w 391033"/>
                  <a:gd name="connsiteY3" fmla="*/ 4479219 h 4479219"/>
                  <a:gd name="connsiteX4" fmla="*/ 144780 w 391033"/>
                  <a:gd name="connsiteY4" fmla="*/ 0 h 4479219"/>
                  <a:gd name="connsiteX0" fmla="*/ 188323 w 434576"/>
                  <a:gd name="connsiteY0" fmla="*/ 0 h 4479219"/>
                  <a:gd name="connsiteX1" fmla="*/ 294150 w 434576"/>
                  <a:gd name="connsiteY1" fmla="*/ 0 h 4479219"/>
                  <a:gd name="connsiteX2" fmla="*/ 434576 w 434576"/>
                  <a:gd name="connsiteY2" fmla="*/ 4479219 h 4479219"/>
                  <a:gd name="connsiteX3" fmla="*/ 0 w 434576"/>
                  <a:gd name="connsiteY3" fmla="*/ 4479219 h 4479219"/>
                  <a:gd name="connsiteX4" fmla="*/ 188323 w 434576"/>
                  <a:gd name="connsiteY4" fmla="*/ 0 h 4479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4576" h="4479219">
                    <a:moveTo>
                      <a:pt x="188323" y="0"/>
                    </a:moveTo>
                    <a:lnTo>
                      <a:pt x="294150" y="0"/>
                    </a:lnTo>
                    <a:lnTo>
                      <a:pt x="434576" y="4479219"/>
                    </a:lnTo>
                    <a:lnTo>
                      <a:pt x="0" y="4479219"/>
                    </a:lnTo>
                    <a:lnTo>
                      <a:pt x="18832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6000">
                    <a:srgbClr val="FFFFFF">
                      <a:alpha val="16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矩形 53"/>
              <p:cNvSpPr/>
              <p:nvPr/>
            </p:nvSpPr>
            <p:spPr>
              <a:xfrm rot="16200000" flipH="1">
                <a:off x="4297944" y="-662928"/>
                <a:ext cx="434576" cy="4479219"/>
              </a:xfrm>
              <a:custGeom>
                <a:avLst/>
                <a:gdLst>
                  <a:gd name="connsiteX0" fmla="*/ 0 w 159167"/>
                  <a:gd name="connsiteY0" fmla="*/ 0 h 4479219"/>
                  <a:gd name="connsiteX1" fmla="*/ 15916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0 w 159167"/>
                  <a:gd name="connsiteY0" fmla="*/ 0 h 4479219"/>
                  <a:gd name="connsiteX1" fmla="*/ 10582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144780 w 303947"/>
                  <a:gd name="connsiteY0" fmla="*/ 0 h 4479219"/>
                  <a:gd name="connsiteX1" fmla="*/ 250607 w 303947"/>
                  <a:gd name="connsiteY1" fmla="*/ 0 h 4479219"/>
                  <a:gd name="connsiteX2" fmla="*/ 303947 w 303947"/>
                  <a:gd name="connsiteY2" fmla="*/ 4479219 h 4479219"/>
                  <a:gd name="connsiteX3" fmla="*/ 0 w 303947"/>
                  <a:gd name="connsiteY3" fmla="*/ 4479219 h 4479219"/>
                  <a:gd name="connsiteX4" fmla="*/ 144780 w 303947"/>
                  <a:gd name="connsiteY4" fmla="*/ 0 h 4479219"/>
                  <a:gd name="connsiteX0" fmla="*/ 144780 w 391033"/>
                  <a:gd name="connsiteY0" fmla="*/ 0 h 4479219"/>
                  <a:gd name="connsiteX1" fmla="*/ 250607 w 391033"/>
                  <a:gd name="connsiteY1" fmla="*/ 0 h 4479219"/>
                  <a:gd name="connsiteX2" fmla="*/ 391033 w 391033"/>
                  <a:gd name="connsiteY2" fmla="*/ 4479219 h 4479219"/>
                  <a:gd name="connsiteX3" fmla="*/ 0 w 391033"/>
                  <a:gd name="connsiteY3" fmla="*/ 4479219 h 4479219"/>
                  <a:gd name="connsiteX4" fmla="*/ 144780 w 391033"/>
                  <a:gd name="connsiteY4" fmla="*/ 0 h 4479219"/>
                  <a:gd name="connsiteX0" fmla="*/ 188323 w 434576"/>
                  <a:gd name="connsiteY0" fmla="*/ 0 h 4479219"/>
                  <a:gd name="connsiteX1" fmla="*/ 294150 w 434576"/>
                  <a:gd name="connsiteY1" fmla="*/ 0 h 4479219"/>
                  <a:gd name="connsiteX2" fmla="*/ 434576 w 434576"/>
                  <a:gd name="connsiteY2" fmla="*/ 4479219 h 4479219"/>
                  <a:gd name="connsiteX3" fmla="*/ 0 w 434576"/>
                  <a:gd name="connsiteY3" fmla="*/ 4479219 h 4479219"/>
                  <a:gd name="connsiteX4" fmla="*/ 188323 w 434576"/>
                  <a:gd name="connsiteY4" fmla="*/ 0 h 4479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4576" h="4479219">
                    <a:moveTo>
                      <a:pt x="188323" y="0"/>
                    </a:moveTo>
                    <a:lnTo>
                      <a:pt x="294150" y="0"/>
                    </a:lnTo>
                    <a:lnTo>
                      <a:pt x="434576" y="4479219"/>
                    </a:lnTo>
                    <a:lnTo>
                      <a:pt x="0" y="4479219"/>
                    </a:lnTo>
                    <a:lnTo>
                      <a:pt x="18832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6000">
                    <a:srgbClr val="FFFFFF">
                      <a:alpha val="16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0" name="组合 119"/>
            <p:cNvGrpSpPr/>
            <p:nvPr/>
          </p:nvGrpSpPr>
          <p:grpSpPr>
            <a:xfrm rot="14657142">
              <a:off x="1694303" y="-169949"/>
              <a:ext cx="8763126" cy="434798"/>
              <a:chOff x="-2008285" y="1359172"/>
              <a:chExt cx="8763126" cy="434798"/>
            </a:xfrm>
          </p:grpSpPr>
          <p:sp>
            <p:nvSpPr>
              <p:cNvPr id="121" name="矩形 53"/>
              <p:cNvSpPr/>
              <p:nvPr/>
            </p:nvSpPr>
            <p:spPr>
              <a:xfrm rot="5400000">
                <a:off x="14037" y="-663150"/>
                <a:ext cx="434576" cy="4479219"/>
              </a:xfrm>
              <a:custGeom>
                <a:avLst/>
                <a:gdLst>
                  <a:gd name="connsiteX0" fmla="*/ 0 w 159167"/>
                  <a:gd name="connsiteY0" fmla="*/ 0 h 4479219"/>
                  <a:gd name="connsiteX1" fmla="*/ 15916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0 w 159167"/>
                  <a:gd name="connsiteY0" fmla="*/ 0 h 4479219"/>
                  <a:gd name="connsiteX1" fmla="*/ 10582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144780 w 303947"/>
                  <a:gd name="connsiteY0" fmla="*/ 0 h 4479219"/>
                  <a:gd name="connsiteX1" fmla="*/ 250607 w 303947"/>
                  <a:gd name="connsiteY1" fmla="*/ 0 h 4479219"/>
                  <a:gd name="connsiteX2" fmla="*/ 303947 w 303947"/>
                  <a:gd name="connsiteY2" fmla="*/ 4479219 h 4479219"/>
                  <a:gd name="connsiteX3" fmla="*/ 0 w 303947"/>
                  <a:gd name="connsiteY3" fmla="*/ 4479219 h 4479219"/>
                  <a:gd name="connsiteX4" fmla="*/ 144780 w 303947"/>
                  <a:gd name="connsiteY4" fmla="*/ 0 h 4479219"/>
                  <a:gd name="connsiteX0" fmla="*/ 144780 w 391033"/>
                  <a:gd name="connsiteY0" fmla="*/ 0 h 4479219"/>
                  <a:gd name="connsiteX1" fmla="*/ 250607 w 391033"/>
                  <a:gd name="connsiteY1" fmla="*/ 0 h 4479219"/>
                  <a:gd name="connsiteX2" fmla="*/ 391033 w 391033"/>
                  <a:gd name="connsiteY2" fmla="*/ 4479219 h 4479219"/>
                  <a:gd name="connsiteX3" fmla="*/ 0 w 391033"/>
                  <a:gd name="connsiteY3" fmla="*/ 4479219 h 4479219"/>
                  <a:gd name="connsiteX4" fmla="*/ 144780 w 391033"/>
                  <a:gd name="connsiteY4" fmla="*/ 0 h 4479219"/>
                  <a:gd name="connsiteX0" fmla="*/ 188323 w 434576"/>
                  <a:gd name="connsiteY0" fmla="*/ 0 h 4479219"/>
                  <a:gd name="connsiteX1" fmla="*/ 294150 w 434576"/>
                  <a:gd name="connsiteY1" fmla="*/ 0 h 4479219"/>
                  <a:gd name="connsiteX2" fmla="*/ 434576 w 434576"/>
                  <a:gd name="connsiteY2" fmla="*/ 4479219 h 4479219"/>
                  <a:gd name="connsiteX3" fmla="*/ 0 w 434576"/>
                  <a:gd name="connsiteY3" fmla="*/ 4479219 h 4479219"/>
                  <a:gd name="connsiteX4" fmla="*/ 188323 w 434576"/>
                  <a:gd name="connsiteY4" fmla="*/ 0 h 4479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4576" h="4479219">
                    <a:moveTo>
                      <a:pt x="188323" y="0"/>
                    </a:moveTo>
                    <a:lnTo>
                      <a:pt x="294150" y="0"/>
                    </a:lnTo>
                    <a:lnTo>
                      <a:pt x="434576" y="4479219"/>
                    </a:lnTo>
                    <a:lnTo>
                      <a:pt x="0" y="4479219"/>
                    </a:lnTo>
                    <a:lnTo>
                      <a:pt x="18832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6000">
                    <a:srgbClr val="FFFFFF">
                      <a:alpha val="16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矩形 53"/>
              <p:cNvSpPr/>
              <p:nvPr/>
            </p:nvSpPr>
            <p:spPr>
              <a:xfrm rot="16200000" flipH="1">
                <a:off x="4297944" y="-662928"/>
                <a:ext cx="434576" cy="4479219"/>
              </a:xfrm>
              <a:custGeom>
                <a:avLst/>
                <a:gdLst>
                  <a:gd name="connsiteX0" fmla="*/ 0 w 159167"/>
                  <a:gd name="connsiteY0" fmla="*/ 0 h 4479219"/>
                  <a:gd name="connsiteX1" fmla="*/ 15916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0 w 159167"/>
                  <a:gd name="connsiteY0" fmla="*/ 0 h 4479219"/>
                  <a:gd name="connsiteX1" fmla="*/ 105827 w 159167"/>
                  <a:gd name="connsiteY1" fmla="*/ 0 h 4479219"/>
                  <a:gd name="connsiteX2" fmla="*/ 159167 w 159167"/>
                  <a:gd name="connsiteY2" fmla="*/ 4479219 h 4479219"/>
                  <a:gd name="connsiteX3" fmla="*/ 0 w 159167"/>
                  <a:gd name="connsiteY3" fmla="*/ 4479219 h 4479219"/>
                  <a:gd name="connsiteX4" fmla="*/ 0 w 159167"/>
                  <a:gd name="connsiteY4" fmla="*/ 0 h 4479219"/>
                  <a:gd name="connsiteX0" fmla="*/ 144780 w 303947"/>
                  <a:gd name="connsiteY0" fmla="*/ 0 h 4479219"/>
                  <a:gd name="connsiteX1" fmla="*/ 250607 w 303947"/>
                  <a:gd name="connsiteY1" fmla="*/ 0 h 4479219"/>
                  <a:gd name="connsiteX2" fmla="*/ 303947 w 303947"/>
                  <a:gd name="connsiteY2" fmla="*/ 4479219 h 4479219"/>
                  <a:gd name="connsiteX3" fmla="*/ 0 w 303947"/>
                  <a:gd name="connsiteY3" fmla="*/ 4479219 h 4479219"/>
                  <a:gd name="connsiteX4" fmla="*/ 144780 w 303947"/>
                  <a:gd name="connsiteY4" fmla="*/ 0 h 4479219"/>
                  <a:gd name="connsiteX0" fmla="*/ 144780 w 391033"/>
                  <a:gd name="connsiteY0" fmla="*/ 0 h 4479219"/>
                  <a:gd name="connsiteX1" fmla="*/ 250607 w 391033"/>
                  <a:gd name="connsiteY1" fmla="*/ 0 h 4479219"/>
                  <a:gd name="connsiteX2" fmla="*/ 391033 w 391033"/>
                  <a:gd name="connsiteY2" fmla="*/ 4479219 h 4479219"/>
                  <a:gd name="connsiteX3" fmla="*/ 0 w 391033"/>
                  <a:gd name="connsiteY3" fmla="*/ 4479219 h 4479219"/>
                  <a:gd name="connsiteX4" fmla="*/ 144780 w 391033"/>
                  <a:gd name="connsiteY4" fmla="*/ 0 h 4479219"/>
                  <a:gd name="connsiteX0" fmla="*/ 188323 w 434576"/>
                  <a:gd name="connsiteY0" fmla="*/ 0 h 4479219"/>
                  <a:gd name="connsiteX1" fmla="*/ 294150 w 434576"/>
                  <a:gd name="connsiteY1" fmla="*/ 0 h 4479219"/>
                  <a:gd name="connsiteX2" fmla="*/ 434576 w 434576"/>
                  <a:gd name="connsiteY2" fmla="*/ 4479219 h 4479219"/>
                  <a:gd name="connsiteX3" fmla="*/ 0 w 434576"/>
                  <a:gd name="connsiteY3" fmla="*/ 4479219 h 4479219"/>
                  <a:gd name="connsiteX4" fmla="*/ 188323 w 434576"/>
                  <a:gd name="connsiteY4" fmla="*/ 0 h 4479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4576" h="4479219">
                    <a:moveTo>
                      <a:pt x="188323" y="0"/>
                    </a:moveTo>
                    <a:lnTo>
                      <a:pt x="294150" y="0"/>
                    </a:lnTo>
                    <a:lnTo>
                      <a:pt x="434576" y="4479219"/>
                    </a:lnTo>
                    <a:lnTo>
                      <a:pt x="0" y="4479219"/>
                    </a:lnTo>
                    <a:lnTo>
                      <a:pt x="18832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6000">
                    <a:srgbClr val="FFFFFF">
                      <a:alpha val="16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" name="文本框 4"/>
          <p:cNvSpPr txBox="1"/>
          <p:nvPr/>
        </p:nvSpPr>
        <p:spPr>
          <a:xfrm>
            <a:off x="1566042" y="781050"/>
            <a:ext cx="90599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漫漫人生“路”充满挑战</a:t>
            </a:r>
            <a:endParaRPr lang="zh-CN" altLang="en-US" sz="54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026693" y="2843982"/>
            <a:ext cx="457200" cy="944587"/>
            <a:chOff x="4012406" y="2827313"/>
            <a:chExt cx="457200" cy="944587"/>
          </a:xfrm>
        </p:grpSpPr>
        <p:sp>
          <p:nvSpPr>
            <p:cNvPr id="4" name="圆角矩形 3"/>
            <p:cNvSpPr/>
            <p:nvPr/>
          </p:nvSpPr>
          <p:spPr>
            <a:xfrm>
              <a:off x="4012406" y="2881313"/>
              <a:ext cx="457200" cy="890587"/>
            </a:xfrm>
            <a:prstGeom prst="roundRect">
              <a:avLst>
                <a:gd name="adj" fmla="val 833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090847" y="2827313"/>
              <a:ext cx="300319" cy="90000"/>
              <a:chOff x="4107655" y="2827313"/>
              <a:chExt cx="300319" cy="90000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4107655" y="2827313"/>
                <a:ext cx="36000" cy="90000"/>
                <a:chOff x="5512593" y="2877319"/>
                <a:chExt cx="36000" cy="90000"/>
              </a:xfrm>
            </p:grpSpPr>
            <p:sp>
              <p:nvSpPr>
                <p:cNvPr id="8" name="圆角矩形 7"/>
                <p:cNvSpPr/>
                <p:nvPr/>
              </p:nvSpPr>
              <p:spPr>
                <a:xfrm>
                  <a:off x="5512593" y="2877319"/>
                  <a:ext cx="36000" cy="72000"/>
                </a:xfrm>
                <a:prstGeom prst="roundRect">
                  <a:avLst/>
                </a:prstGeom>
                <a:solidFill>
                  <a:srgbClr val="F5EA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" name="椭圆 6"/>
                <p:cNvSpPr/>
                <p:nvPr/>
              </p:nvSpPr>
              <p:spPr>
                <a:xfrm>
                  <a:off x="5512593" y="2931319"/>
                  <a:ext cx="36000" cy="36000"/>
                </a:xfrm>
                <a:prstGeom prst="ellipse">
                  <a:avLst/>
                </a:prstGeom>
                <a:solidFill>
                  <a:srgbClr val="E1DF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" name="组合 12"/>
              <p:cNvGrpSpPr/>
              <p:nvPr/>
            </p:nvGrpSpPr>
            <p:grpSpPr>
              <a:xfrm>
                <a:off x="4371974" y="2827313"/>
                <a:ext cx="36000" cy="90000"/>
                <a:chOff x="5512593" y="2877319"/>
                <a:chExt cx="36000" cy="90000"/>
              </a:xfrm>
            </p:grpSpPr>
            <p:sp>
              <p:nvSpPr>
                <p:cNvPr id="14" name="圆角矩形 13"/>
                <p:cNvSpPr/>
                <p:nvPr/>
              </p:nvSpPr>
              <p:spPr>
                <a:xfrm>
                  <a:off x="5512593" y="2877319"/>
                  <a:ext cx="36000" cy="72000"/>
                </a:xfrm>
                <a:prstGeom prst="roundRect">
                  <a:avLst/>
                </a:prstGeom>
                <a:solidFill>
                  <a:srgbClr val="F5EA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椭圆 14"/>
                <p:cNvSpPr/>
                <p:nvPr/>
              </p:nvSpPr>
              <p:spPr>
                <a:xfrm>
                  <a:off x="5512593" y="2931319"/>
                  <a:ext cx="36000" cy="36000"/>
                </a:xfrm>
                <a:prstGeom prst="ellipse">
                  <a:avLst/>
                </a:prstGeom>
                <a:solidFill>
                  <a:srgbClr val="E1DF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>
            <a:off x="4517760" y="2837632"/>
            <a:ext cx="457200" cy="944587"/>
            <a:chOff x="4012406" y="2827313"/>
            <a:chExt cx="457200" cy="944587"/>
          </a:xfrm>
        </p:grpSpPr>
        <p:sp>
          <p:nvSpPr>
            <p:cNvPr id="19" name="圆角矩形 18"/>
            <p:cNvSpPr/>
            <p:nvPr/>
          </p:nvSpPr>
          <p:spPr>
            <a:xfrm>
              <a:off x="4012406" y="2881313"/>
              <a:ext cx="457200" cy="890587"/>
            </a:xfrm>
            <a:prstGeom prst="roundRect">
              <a:avLst>
                <a:gd name="adj" fmla="val 833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090847" y="2827313"/>
              <a:ext cx="300319" cy="90000"/>
              <a:chOff x="4107655" y="2827313"/>
              <a:chExt cx="300319" cy="90000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4107655" y="2827313"/>
                <a:ext cx="36000" cy="90000"/>
                <a:chOff x="5512593" y="2877319"/>
                <a:chExt cx="36000" cy="90000"/>
              </a:xfrm>
            </p:grpSpPr>
            <p:sp>
              <p:nvSpPr>
                <p:cNvPr id="25" name="圆角矩形 24"/>
                <p:cNvSpPr/>
                <p:nvPr/>
              </p:nvSpPr>
              <p:spPr>
                <a:xfrm>
                  <a:off x="5512593" y="2877319"/>
                  <a:ext cx="36000" cy="72000"/>
                </a:xfrm>
                <a:prstGeom prst="roundRect">
                  <a:avLst/>
                </a:prstGeom>
                <a:solidFill>
                  <a:srgbClr val="F5EA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5512593" y="2931319"/>
                  <a:ext cx="36000" cy="36000"/>
                </a:xfrm>
                <a:prstGeom prst="ellipse">
                  <a:avLst/>
                </a:prstGeom>
                <a:solidFill>
                  <a:srgbClr val="E1DF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4371974" y="2827313"/>
                <a:ext cx="36000" cy="90000"/>
                <a:chOff x="5512593" y="2877319"/>
                <a:chExt cx="36000" cy="90000"/>
              </a:xfrm>
            </p:grpSpPr>
            <p:sp>
              <p:nvSpPr>
                <p:cNvPr id="23" name="圆角矩形 22"/>
                <p:cNvSpPr/>
                <p:nvPr/>
              </p:nvSpPr>
              <p:spPr>
                <a:xfrm>
                  <a:off x="5512593" y="2877319"/>
                  <a:ext cx="36000" cy="72000"/>
                </a:xfrm>
                <a:prstGeom prst="roundRect">
                  <a:avLst/>
                </a:prstGeom>
                <a:solidFill>
                  <a:srgbClr val="F5EA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椭圆 23"/>
                <p:cNvSpPr/>
                <p:nvPr/>
              </p:nvSpPr>
              <p:spPr>
                <a:xfrm>
                  <a:off x="5512593" y="2931319"/>
                  <a:ext cx="36000" cy="36000"/>
                </a:xfrm>
                <a:prstGeom prst="ellipse">
                  <a:avLst/>
                </a:prstGeom>
                <a:solidFill>
                  <a:srgbClr val="E1DF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27" name="组合 26"/>
          <p:cNvGrpSpPr/>
          <p:nvPr/>
        </p:nvGrpSpPr>
        <p:grpSpPr>
          <a:xfrm>
            <a:off x="5008827" y="2837632"/>
            <a:ext cx="457200" cy="944587"/>
            <a:chOff x="4012406" y="2827313"/>
            <a:chExt cx="457200" cy="944587"/>
          </a:xfrm>
        </p:grpSpPr>
        <p:sp>
          <p:nvSpPr>
            <p:cNvPr id="28" name="圆角矩形 27"/>
            <p:cNvSpPr/>
            <p:nvPr/>
          </p:nvSpPr>
          <p:spPr>
            <a:xfrm>
              <a:off x="4012406" y="2881313"/>
              <a:ext cx="457200" cy="890587"/>
            </a:xfrm>
            <a:prstGeom prst="roundRect">
              <a:avLst>
                <a:gd name="adj" fmla="val 833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4090847" y="2827313"/>
              <a:ext cx="300319" cy="90000"/>
              <a:chOff x="4107655" y="2827313"/>
              <a:chExt cx="300319" cy="90000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4107655" y="2827313"/>
                <a:ext cx="36000" cy="90000"/>
                <a:chOff x="5512593" y="2877319"/>
                <a:chExt cx="36000" cy="90000"/>
              </a:xfrm>
            </p:grpSpPr>
            <p:sp>
              <p:nvSpPr>
                <p:cNvPr id="34" name="圆角矩形 33"/>
                <p:cNvSpPr/>
                <p:nvPr/>
              </p:nvSpPr>
              <p:spPr>
                <a:xfrm>
                  <a:off x="5512593" y="2877319"/>
                  <a:ext cx="36000" cy="72000"/>
                </a:xfrm>
                <a:prstGeom prst="roundRect">
                  <a:avLst/>
                </a:prstGeom>
                <a:solidFill>
                  <a:srgbClr val="F5EA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椭圆 34"/>
                <p:cNvSpPr/>
                <p:nvPr/>
              </p:nvSpPr>
              <p:spPr>
                <a:xfrm>
                  <a:off x="5512593" y="2931319"/>
                  <a:ext cx="36000" cy="36000"/>
                </a:xfrm>
                <a:prstGeom prst="ellipse">
                  <a:avLst/>
                </a:prstGeom>
                <a:solidFill>
                  <a:srgbClr val="E1DF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" name="组合 30"/>
              <p:cNvGrpSpPr/>
              <p:nvPr/>
            </p:nvGrpSpPr>
            <p:grpSpPr>
              <a:xfrm>
                <a:off x="4371974" y="2827313"/>
                <a:ext cx="36000" cy="90000"/>
                <a:chOff x="5512593" y="2877319"/>
                <a:chExt cx="36000" cy="90000"/>
              </a:xfrm>
            </p:grpSpPr>
            <p:sp>
              <p:nvSpPr>
                <p:cNvPr id="32" name="圆角矩形 31"/>
                <p:cNvSpPr/>
                <p:nvPr/>
              </p:nvSpPr>
              <p:spPr>
                <a:xfrm>
                  <a:off x="5512593" y="2877319"/>
                  <a:ext cx="36000" cy="72000"/>
                </a:xfrm>
                <a:prstGeom prst="roundRect">
                  <a:avLst/>
                </a:prstGeom>
                <a:solidFill>
                  <a:srgbClr val="F5EA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椭圆 32"/>
                <p:cNvSpPr/>
                <p:nvPr/>
              </p:nvSpPr>
              <p:spPr>
                <a:xfrm>
                  <a:off x="5512593" y="2931319"/>
                  <a:ext cx="36000" cy="36000"/>
                </a:xfrm>
                <a:prstGeom prst="ellipse">
                  <a:avLst/>
                </a:prstGeom>
                <a:solidFill>
                  <a:srgbClr val="E1DF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36" name="组合 35"/>
          <p:cNvGrpSpPr/>
          <p:nvPr/>
        </p:nvGrpSpPr>
        <p:grpSpPr>
          <a:xfrm>
            <a:off x="5499893" y="2837632"/>
            <a:ext cx="457200" cy="944587"/>
            <a:chOff x="4012406" y="2827313"/>
            <a:chExt cx="457200" cy="944587"/>
          </a:xfrm>
        </p:grpSpPr>
        <p:sp>
          <p:nvSpPr>
            <p:cNvPr id="37" name="圆角矩形 36"/>
            <p:cNvSpPr/>
            <p:nvPr/>
          </p:nvSpPr>
          <p:spPr>
            <a:xfrm>
              <a:off x="4012406" y="2881313"/>
              <a:ext cx="457200" cy="890587"/>
            </a:xfrm>
            <a:prstGeom prst="roundRect">
              <a:avLst>
                <a:gd name="adj" fmla="val 833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4090847" y="2827313"/>
              <a:ext cx="300319" cy="90000"/>
              <a:chOff x="4107655" y="2827313"/>
              <a:chExt cx="300319" cy="90000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4107655" y="2827313"/>
                <a:ext cx="36000" cy="90000"/>
                <a:chOff x="5512593" y="2877319"/>
                <a:chExt cx="36000" cy="90000"/>
              </a:xfrm>
            </p:grpSpPr>
            <p:sp>
              <p:nvSpPr>
                <p:cNvPr id="43" name="圆角矩形 42"/>
                <p:cNvSpPr/>
                <p:nvPr/>
              </p:nvSpPr>
              <p:spPr>
                <a:xfrm>
                  <a:off x="5512593" y="2877319"/>
                  <a:ext cx="36000" cy="72000"/>
                </a:xfrm>
                <a:prstGeom prst="roundRect">
                  <a:avLst/>
                </a:prstGeom>
                <a:solidFill>
                  <a:srgbClr val="F5EA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5512593" y="2931319"/>
                  <a:ext cx="36000" cy="36000"/>
                </a:xfrm>
                <a:prstGeom prst="ellipse">
                  <a:avLst/>
                </a:prstGeom>
                <a:solidFill>
                  <a:srgbClr val="E1DF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>
                <a:off x="4371974" y="2827313"/>
                <a:ext cx="36000" cy="90000"/>
                <a:chOff x="5512593" y="2877319"/>
                <a:chExt cx="36000" cy="90000"/>
              </a:xfrm>
            </p:grpSpPr>
            <p:sp>
              <p:nvSpPr>
                <p:cNvPr id="41" name="圆角矩形 40"/>
                <p:cNvSpPr/>
                <p:nvPr/>
              </p:nvSpPr>
              <p:spPr>
                <a:xfrm>
                  <a:off x="5512593" y="2877319"/>
                  <a:ext cx="36000" cy="72000"/>
                </a:xfrm>
                <a:prstGeom prst="roundRect">
                  <a:avLst/>
                </a:prstGeom>
                <a:solidFill>
                  <a:srgbClr val="F5EA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椭圆 41"/>
                <p:cNvSpPr/>
                <p:nvPr/>
              </p:nvSpPr>
              <p:spPr>
                <a:xfrm>
                  <a:off x="5512593" y="2931319"/>
                  <a:ext cx="36000" cy="36000"/>
                </a:xfrm>
                <a:prstGeom prst="ellipse">
                  <a:avLst/>
                </a:prstGeom>
                <a:solidFill>
                  <a:srgbClr val="E1DF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45" name="组合 44"/>
          <p:cNvGrpSpPr/>
          <p:nvPr/>
        </p:nvGrpSpPr>
        <p:grpSpPr>
          <a:xfrm>
            <a:off x="6055518" y="2837632"/>
            <a:ext cx="457200" cy="944587"/>
            <a:chOff x="4012406" y="2827313"/>
            <a:chExt cx="457200" cy="944587"/>
          </a:xfrm>
        </p:grpSpPr>
        <p:sp>
          <p:nvSpPr>
            <p:cNvPr id="46" name="圆角矩形 45"/>
            <p:cNvSpPr/>
            <p:nvPr/>
          </p:nvSpPr>
          <p:spPr>
            <a:xfrm>
              <a:off x="4012406" y="2881313"/>
              <a:ext cx="457200" cy="890587"/>
            </a:xfrm>
            <a:prstGeom prst="roundRect">
              <a:avLst>
                <a:gd name="adj" fmla="val 833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4090847" y="2827313"/>
              <a:ext cx="300319" cy="90000"/>
              <a:chOff x="4107655" y="2827313"/>
              <a:chExt cx="300319" cy="90000"/>
            </a:xfrm>
          </p:grpSpPr>
          <p:grpSp>
            <p:nvGrpSpPr>
              <p:cNvPr id="48" name="组合 47"/>
              <p:cNvGrpSpPr/>
              <p:nvPr/>
            </p:nvGrpSpPr>
            <p:grpSpPr>
              <a:xfrm>
                <a:off x="4107655" y="2827313"/>
                <a:ext cx="36000" cy="90000"/>
                <a:chOff x="5512593" y="2877319"/>
                <a:chExt cx="36000" cy="90000"/>
              </a:xfrm>
            </p:grpSpPr>
            <p:sp>
              <p:nvSpPr>
                <p:cNvPr id="52" name="圆角矩形 51"/>
                <p:cNvSpPr/>
                <p:nvPr/>
              </p:nvSpPr>
              <p:spPr>
                <a:xfrm>
                  <a:off x="5512593" y="2877319"/>
                  <a:ext cx="36000" cy="72000"/>
                </a:xfrm>
                <a:prstGeom prst="roundRect">
                  <a:avLst/>
                </a:prstGeom>
                <a:solidFill>
                  <a:srgbClr val="F5EA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" name="椭圆 52"/>
                <p:cNvSpPr/>
                <p:nvPr/>
              </p:nvSpPr>
              <p:spPr>
                <a:xfrm>
                  <a:off x="5512593" y="2931319"/>
                  <a:ext cx="36000" cy="36000"/>
                </a:xfrm>
                <a:prstGeom prst="ellipse">
                  <a:avLst/>
                </a:prstGeom>
                <a:solidFill>
                  <a:srgbClr val="E1DF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9" name="组合 48"/>
              <p:cNvGrpSpPr/>
              <p:nvPr/>
            </p:nvGrpSpPr>
            <p:grpSpPr>
              <a:xfrm>
                <a:off x="4371974" y="2827313"/>
                <a:ext cx="36000" cy="90000"/>
                <a:chOff x="5512593" y="2877319"/>
                <a:chExt cx="36000" cy="90000"/>
              </a:xfrm>
            </p:grpSpPr>
            <p:sp>
              <p:nvSpPr>
                <p:cNvPr id="50" name="圆角矩形 49"/>
                <p:cNvSpPr/>
                <p:nvPr/>
              </p:nvSpPr>
              <p:spPr>
                <a:xfrm>
                  <a:off x="5512593" y="2877319"/>
                  <a:ext cx="36000" cy="72000"/>
                </a:xfrm>
                <a:prstGeom prst="roundRect">
                  <a:avLst/>
                </a:prstGeom>
                <a:solidFill>
                  <a:srgbClr val="F5EA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椭圆 50"/>
                <p:cNvSpPr/>
                <p:nvPr/>
              </p:nvSpPr>
              <p:spPr>
                <a:xfrm>
                  <a:off x="5512593" y="2931319"/>
                  <a:ext cx="36000" cy="36000"/>
                </a:xfrm>
                <a:prstGeom prst="ellipse">
                  <a:avLst/>
                </a:prstGeom>
                <a:solidFill>
                  <a:srgbClr val="E1DF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54" name="组合 53"/>
          <p:cNvGrpSpPr/>
          <p:nvPr/>
        </p:nvGrpSpPr>
        <p:grpSpPr>
          <a:xfrm>
            <a:off x="6557168" y="2837632"/>
            <a:ext cx="457200" cy="944587"/>
            <a:chOff x="4012406" y="2827313"/>
            <a:chExt cx="457200" cy="944587"/>
          </a:xfrm>
        </p:grpSpPr>
        <p:sp>
          <p:nvSpPr>
            <p:cNvPr id="55" name="圆角矩形 54"/>
            <p:cNvSpPr/>
            <p:nvPr/>
          </p:nvSpPr>
          <p:spPr>
            <a:xfrm>
              <a:off x="4012406" y="2881313"/>
              <a:ext cx="457200" cy="890587"/>
            </a:xfrm>
            <a:prstGeom prst="roundRect">
              <a:avLst>
                <a:gd name="adj" fmla="val 833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4090847" y="2827313"/>
              <a:ext cx="300319" cy="90000"/>
              <a:chOff x="4107655" y="2827313"/>
              <a:chExt cx="300319" cy="90000"/>
            </a:xfrm>
          </p:grpSpPr>
          <p:grpSp>
            <p:nvGrpSpPr>
              <p:cNvPr id="57" name="组合 56"/>
              <p:cNvGrpSpPr/>
              <p:nvPr/>
            </p:nvGrpSpPr>
            <p:grpSpPr>
              <a:xfrm>
                <a:off x="4107655" y="2827313"/>
                <a:ext cx="36000" cy="90000"/>
                <a:chOff x="5512593" y="2877319"/>
                <a:chExt cx="36000" cy="90000"/>
              </a:xfrm>
            </p:grpSpPr>
            <p:sp>
              <p:nvSpPr>
                <p:cNvPr id="61" name="圆角矩形 60"/>
                <p:cNvSpPr/>
                <p:nvPr/>
              </p:nvSpPr>
              <p:spPr>
                <a:xfrm>
                  <a:off x="5512593" y="2877319"/>
                  <a:ext cx="36000" cy="72000"/>
                </a:xfrm>
                <a:prstGeom prst="roundRect">
                  <a:avLst/>
                </a:prstGeom>
                <a:solidFill>
                  <a:srgbClr val="F5EA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2" name="椭圆 61"/>
                <p:cNvSpPr/>
                <p:nvPr/>
              </p:nvSpPr>
              <p:spPr>
                <a:xfrm>
                  <a:off x="5512593" y="2931319"/>
                  <a:ext cx="36000" cy="36000"/>
                </a:xfrm>
                <a:prstGeom prst="ellipse">
                  <a:avLst/>
                </a:prstGeom>
                <a:solidFill>
                  <a:srgbClr val="E1DF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8" name="组合 57"/>
              <p:cNvGrpSpPr/>
              <p:nvPr/>
            </p:nvGrpSpPr>
            <p:grpSpPr>
              <a:xfrm>
                <a:off x="4371974" y="2827313"/>
                <a:ext cx="36000" cy="90000"/>
                <a:chOff x="5512593" y="2877319"/>
                <a:chExt cx="36000" cy="90000"/>
              </a:xfrm>
            </p:grpSpPr>
            <p:sp>
              <p:nvSpPr>
                <p:cNvPr id="59" name="圆角矩形 58"/>
                <p:cNvSpPr/>
                <p:nvPr/>
              </p:nvSpPr>
              <p:spPr>
                <a:xfrm>
                  <a:off x="5512593" y="2877319"/>
                  <a:ext cx="36000" cy="72000"/>
                </a:xfrm>
                <a:prstGeom prst="roundRect">
                  <a:avLst/>
                </a:prstGeom>
                <a:solidFill>
                  <a:srgbClr val="F5EA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" name="椭圆 59"/>
                <p:cNvSpPr/>
                <p:nvPr/>
              </p:nvSpPr>
              <p:spPr>
                <a:xfrm>
                  <a:off x="5512593" y="2931319"/>
                  <a:ext cx="36000" cy="36000"/>
                </a:xfrm>
                <a:prstGeom prst="ellipse">
                  <a:avLst/>
                </a:prstGeom>
                <a:solidFill>
                  <a:srgbClr val="E1DF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63" name="组合 62"/>
          <p:cNvGrpSpPr/>
          <p:nvPr/>
        </p:nvGrpSpPr>
        <p:grpSpPr>
          <a:xfrm>
            <a:off x="7112793" y="2837632"/>
            <a:ext cx="457200" cy="944587"/>
            <a:chOff x="4012406" y="2827313"/>
            <a:chExt cx="457200" cy="944587"/>
          </a:xfrm>
        </p:grpSpPr>
        <p:sp>
          <p:nvSpPr>
            <p:cNvPr id="64" name="圆角矩形 63"/>
            <p:cNvSpPr/>
            <p:nvPr/>
          </p:nvSpPr>
          <p:spPr>
            <a:xfrm>
              <a:off x="4012406" y="2881313"/>
              <a:ext cx="457200" cy="890587"/>
            </a:xfrm>
            <a:prstGeom prst="roundRect">
              <a:avLst>
                <a:gd name="adj" fmla="val 833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4090847" y="2827313"/>
              <a:ext cx="300319" cy="90000"/>
              <a:chOff x="4107655" y="2827313"/>
              <a:chExt cx="300319" cy="90000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4107655" y="2827313"/>
                <a:ext cx="36000" cy="90000"/>
                <a:chOff x="5512593" y="2877319"/>
                <a:chExt cx="36000" cy="90000"/>
              </a:xfrm>
            </p:grpSpPr>
            <p:sp>
              <p:nvSpPr>
                <p:cNvPr id="70" name="圆角矩形 69"/>
                <p:cNvSpPr/>
                <p:nvPr/>
              </p:nvSpPr>
              <p:spPr>
                <a:xfrm>
                  <a:off x="5512593" y="2877319"/>
                  <a:ext cx="36000" cy="72000"/>
                </a:xfrm>
                <a:prstGeom prst="roundRect">
                  <a:avLst/>
                </a:prstGeom>
                <a:solidFill>
                  <a:srgbClr val="F5EA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" name="椭圆 70"/>
                <p:cNvSpPr/>
                <p:nvPr/>
              </p:nvSpPr>
              <p:spPr>
                <a:xfrm>
                  <a:off x="5512593" y="2931319"/>
                  <a:ext cx="36000" cy="36000"/>
                </a:xfrm>
                <a:prstGeom prst="ellipse">
                  <a:avLst/>
                </a:prstGeom>
                <a:solidFill>
                  <a:srgbClr val="E1DF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7" name="组合 66"/>
              <p:cNvGrpSpPr/>
              <p:nvPr/>
            </p:nvGrpSpPr>
            <p:grpSpPr>
              <a:xfrm>
                <a:off x="4371974" y="2827313"/>
                <a:ext cx="36000" cy="90000"/>
                <a:chOff x="5512593" y="2877319"/>
                <a:chExt cx="36000" cy="90000"/>
              </a:xfrm>
            </p:grpSpPr>
            <p:sp>
              <p:nvSpPr>
                <p:cNvPr id="68" name="圆角矩形 67"/>
                <p:cNvSpPr/>
                <p:nvPr/>
              </p:nvSpPr>
              <p:spPr>
                <a:xfrm>
                  <a:off x="5512593" y="2877319"/>
                  <a:ext cx="36000" cy="72000"/>
                </a:xfrm>
                <a:prstGeom prst="roundRect">
                  <a:avLst/>
                </a:prstGeom>
                <a:solidFill>
                  <a:srgbClr val="F5EA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5512593" y="2931319"/>
                  <a:ext cx="36000" cy="36000"/>
                </a:xfrm>
                <a:prstGeom prst="ellipse">
                  <a:avLst/>
                </a:prstGeom>
                <a:solidFill>
                  <a:srgbClr val="E1DF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72" name="组合 71"/>
          <p:cNvGrpSpPr/>
          <p:nvPr/>
        </p:nvGrpSpPr>
        <p:grpSpPr>
          <a:xfrm>
            <a:off x="7611268" y="2837632"/>
            <a:ext cx="457200" cy="944587"/>
            <a:chOff x="4012406" y="2827313"/>
            <a:chExt cx="457200" cy="944587"/>
          </a:xfrm>
        </p:grpSpPr>
        <p:sp>
          <p:nvSpPr>
            <p:cNvPr id="73" name="圆角矩形 72"/>
            <p:cNvSpPr/>
            <p:nvPr/>
          </p:nvSpPr>
          <p:spPr>
            <a:xfrm>
              <a:off x="4012406" y="2881313"/>
              <a:ext cx="457200" cy="890587"/>
            </a:xfrm>
            <a:prstGeom prst="roundRect">
              <a:avLst>
                <a:gd name="adj" fmla="val 833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4090847" y="2827313"/>
              <a:ext cx="300319" cy="90000"/>
              <a:chOff x="4107655" y="2827313"/>
              <a:chExt cx="300319" cy="90000"/>
            </a:xfrm>
          </p:grpSpPr>
          <p:grpSp>
            <p:nvGrpSpPr>
              <p:cNvPr id="75" name="组合 74"/>
              <p:cNvGrpSpPr/>
              <p:nvPr/>
            </p:nvGrpSpPr>
            <p:grpSpPr>
              <a:xfrm>
                <a:off x="4107655" y="2827313"/>
                <a:ext cx="36000" cy="90000"/>
                <a:chOff x="5512593" y="2877319"/>
                <a:chExt cx="36000" cy="90000"/>
              </a:xfrm>
            </p:grpSpPr>
            <p:sp>
              <p:nvSpPr>
                <p:cNvPr id="79" name="圆角矩形 78"/>
                <p:cNvSpPr/>
                <p:nvPr/>
              </p:nvSpPr>
              <p:spPr>
                <a:xfrm>
                  <a:off x="5512593" y="2877319"/>
                  <a:ext cx="36000" cy="72000"/>
                </a:xfrm>
                <a:prstGeom prst="roundRect">
                  <a:avLst/>
                </a:prstGeom>
                <a:solidFill>
                  <a:srgbClr val="F5EA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0" name="椭圆 79"/>
                <p:cNvSpPr/>
                <p:nvPr/>
              </p:nvSpPr>
              <p:spPr>
                <a:xfrm>
                  <a:off x="5512593" y="2931319"/>
                  <a:ext cx="36000" cy="36000"/>
                </a:xfrm>
                <a:prstGeom prst="ellipse">
                  <a:avLst/>
                </a:prstGeom>
                <a:solidFill>
                  <a:srgbClr val="E1DF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6" name="组合 75"/>
              <p:cNvGrpSpPr/>
              <p:nvPr/>
            </p:nvGrpSpPr>
            <p:grpSpPr>
              <a:xfrm>
                <a:off x="4371974" y="2827313"/>
                <a:ext cx="36000" cy="90000"/>
                <a:chOff x="5512593" y="2877319"/>
                <a:chExt cx="36000" cy="90000"/>
              </a:xfrm>
            </p:grpSpPr>
            <p:sp>
              <p:nvSpPr>
                <p:cNvPr id="77" name="圆角矩形 76"/>
                <p:cNvSpPr/>
                <p:nvPr/>
              </p:nvSpPr>
              <p:spPr>
                <a:xfrm>
                  <a:off x="5512593" y="2877319"/>
                  <a:ext cx="36000" cy="72000"/>
                </a:xfrm>
                <a:prstGeom prst="roundRect">
                  <a:avLst/>
                </a:prstGeom>
                <a:solidFill>
                  <a:srgbClr val="F5EAC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8" name="椭圆 77"/>
                <p:cNvSpPr/>
                <p:nvPr/>
              </p:nvSpPr>
              <p:spPr>
                <a:xfrm>
                  <a:off x="5512593" y="2931319"/>
                  <a:ext cx="36000" cy="36000"/>
                </a:xfrm>
                <a:prstGeom prst="ellipse">
                  <a:avLst/>
                </a:prstGeom>
                <a:solidFill>
                  <a:srgbClr val="E1DF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81" name="文本框 80"/>
          <p:cNvSpPr txBox="1"/>
          <p:nvPr/>
        </p:nvSpPr>
        <p:spPr>
          <a:xfrm>
            <a:off x="4080643" y="2670730"/>
            <a:ext cx="378759" cy="110799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6600" dirty="0" smtClean="0">
                <a:solidFill>
                  <a:srgbClr val="6D4F18"/>
                </a:solidFill>
                <a:latin typeface="Anderson Supercar" panose="020B07060900020D0204" pitchFamily="34" charset="0"/>
              </a:rPr>
              <a:t>2</a:t>
            </a:r>
            <a:endParaRPr lang="zh-CN" altLang="en-US" sz="6600" dirty="0">
              <a:solidFill>
                <a:srgbClr val="6D4F18"/>
              </a:solidFill>
              <a:latin typeface="Anderson Supercar" panose="020B07060900020D0204" pitchFamily="34" charset="0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4551628" y="2670730"/>
            <a:ext cx="378759" cy="110799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6600" dirty="0" smtClean="0">
                <a:solidFill>
                  <a:srgbClr val="6D4F18"/>
                </a:solidFill>
                <a:latin typeface="Anderson Supercar" panose="020B07060900020D0204" pitchFamily="34" charset="0"/>
              </a:rPr>
              <a:t>0</a:t>
            </a:r>
            <a:endParaRPr lang="zh-CN" altLang="en-US" sz="6600" dirty="0">
              <a:solidFill>
                <a:srgbClr val="6D4F18"/>
              </a:solidFill>
              <a:latin typeface="Anderson Supercar" panose="020B07060900020D0204" pitchFamily="34" charset="0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5055207" y="2670730"/>
            <a:ext cx="378759" cy="110799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6600" dirty="0" smtClean="0">
                <a:solidFill>
                  <a:srgbClr val="6D4F18"/>
                </a:solidFill>
                <a:latin typeface="Anderson Supercar" panose="020B07060900020D0204" pitchFamily="34" charset="0"/>
              </a:rPr>
              <a:t>1</a:t>
            </a:r>
            <a:endParaRPr lang="zh-CN" altLang="en-US" sz="6600" dirty="0">
              <a:solidFill>
                <a:srgbClr val="6D4F18"/>
              </a:solidFill>
              <a:latin typeface="Anderson Supercar" panose="020B07060900020D0204" pitchFamily="34" charset="0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5534965" y="2670730"/>
            <a:ext cx="378759" cy="110799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6600" dirty="0">
                <a:solidFill>
                  <a:srgbClr val="6D4F18"/>
                </a:solidFill>
                <a:latin typeface="Anderson Supercar" panose="020B07060900020D0204" pitchFamily="34" charset="0"/>
              </a:rPr>
              <a:t>4</a:t>
            </a:r>
            <a:endParaRPr lang="en-US" altLang="zh-CN" sz="6600" dirty="0" smtClean="0">
              <a:solidFill>
                <a:srgbClr val="6D4F18"/>
              </a:solidFill>
              <a:latin typeface="Anderson Supercar" panose="020B07060900020D0204" pitchFamily="34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6106831" y="2670730"/>
            <a:ext cx="378759" cy="110799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6600" dirty="0" smtClean="0">
                <a:solidFill>
                  <a:srgbClr val="6D4F18"/>
                </a:solidFill>
                <a:latin typeface="Anderson Supercar" panose="020B07060900020D0204" pitchFamily="34" charset="0"/>
              </a:rPr>
              <a:t>1</a:t>
            </a:r>
          </a:p>
        </p:txBody>
      </p:sp>
      <p:sp>
        <p:nvSpPr>
          <p:cNvPr id="86" name="文本框 85"/>
          <p:cNvSpPr txBox="1"/>
          <p:nvPr/>
        </p:nvSpPr>
        <p:spPr>
          <a:xfrm>
            <a:off x="6618940" y="2670730"/>
            <a:ext cx="378759" cy="110799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6600" dirty="0" smtClean="0">
                <a:solidFill>
                  <a:srgbClr val="6D4F18"/>
                </a:solidFill>
                <a:latin typeface="Anderson Supercar" panose="020B07060900020D0204" pitchFamily="34" charset="0"/>
              </a:rPr>
              <a:t>0</a:t>
            </a:r>
            <a:endParaRPr lang="zh-CN" altLang="en-US" sz="6600" dirty="0">
              <a:solidFill>
                <a:srgbClr val="6D4F18"/>
              </a:solidFill>
              <a:latin typeface="Anderson Supercar" panose="020B07060900020D0204" pitchFamily="34" charset="0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7152013" y="2670730"/>
            <a:ext cx="378759" cy="110799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6600" dirty="0" smtClean="0">
                <a:solidFill>
                  <a:srgbClr val="6D4F18"/>
                </a:solidFill>
                <a:latin typeface="Anderson Supercar" panose="020B07060900020D0204" pitchFamily="34" charset="0"/>
              </a:rPr>
              <a:t>0</a:t>
            </a:r>
            <a:endParaRPr lang="zh-CN" altLang="en-US" sz="6600" dirty="0">
              <a:solidFill>
                <a:srgbClr val="6D4F18"/>
              </a:solidFill>
              <a:latin typeface="Anderson Supercar" panose="020B07060900020D0204" pitchFamily="34" charset="0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7650488" y="2670730"/>
            <a:ext cx="378759" cy="110799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6600" dirty="0" smtClean="0">
                <a:solidFill>
                  <a:srgbClr val="6D4F18"/>
                </a:solidFill>
                <a:latin typeface="Anderson Supercar" panose="020B07060900020D0204" pitchFamily="34" charset="0"/>
              </a:rPr>
              <a:t>1</a:t>
            </a:r>
          </a:p>
        </p:txBody>
      </p:sp>
      <p:sp>
        <p:nvSpPr>
          <p:cNvPr id="89" name="任意多边形 88"/>
          <p:cNvSpPr/>
          <p:nvPr/>
        </p:nvSpPr>
        <p:spPr>
          <a:xfrm>
            <a:off x="2456120" y="3924317"/>
            <a:ext cx="7268646" cy="2963172"/>
          </a:xfrm>
          <a:custGeom>
            <a:avLst/>
            <a:gdLst>
              <a:gd name="connsiteX0" fmla="*/ 3634323 w 7268646"/>
              <a:gd name="connsiteY0" fmla="*/ 0 h 2963172"/>
              <a:gd name="connsiteX1" fmla="*/ 7268452 w 7268646"/>
              <a:gd name="connsiteY1" fmla="*/ 2961901 h 2963172"/>
              <a:gd name="connsiteX2" fmla="*/ 7268646 w 7268646"/>
              <a:gd name="connsiteY2" fmla="*/ 2963172 h 2963172"/>
              <a:gd name="connsiteX3" fmla="*/ 0 w 7268646"/>
              <a:gd name="connsiteY3" fmla="*/ 2963172 h 2963172"/>
              <a:gd name="connsiteX4" fmla="*/ 194 w 7268646"/>
              <a:gd name="connsiteY4" fmla="*/ 2961901 h 2963172"/>
              <a:gd name="connsiteX5" fmla="*/ 3634323 w 7268646"/>
              <a:gd name="connsiteY5" fmla="*/ 0 h 2963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68646" h="2963172">
                <a:moveTo>
                  <a:pt x="3634323" y="0"/>
                </a:moveTo>
                <a:cubicBezTo>
                  <a:pt x="5426932" y="0"/>
                  <a:pt x="6922556" y="1271548"/>
                  <a:pt x="7268452" y="2961901"/>
                </a:cubicBezTo>
                <a:lnTo>
                  <a:pt x="7268646" y="2963172"/>
                </a:lnTo>
                <a:lnTo>
                  <a:pt x="0" y="2963172"/>
                </a:lnTo>
                <a:lnTo>
                  <a:pt x="194" y="2961901"/>
                </a:lnTo>
                <a:cubicBezTo>
                  <a:pt x="346090" y="1271548"/>
                  <a:pt x="1841714" y="0"/>
                  <a:pt x="3634323" y="0"/>
                </a:cubicBezTo>
                <a:close/>
              </a:path>
            </a:pathLst>
          </a:custGeom>
          <a:solidFill>
            <a:srgbClr val="FBE7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Freeform 8"/>
          <p:cNvSpPr>
            <a:spLocks/>
          </p:cNvSpPr>
          <p:nvPr/>
        </p:nvSpPr>
        <p:spPr bwMode="auto">
          <a:xfrm>
            <a:off x="-7145" y="5312211"/>
            <a:ext cx="12195176" cy="1589414"/>
          </a:xfrm>
          <a:custGeom>
            <a:avLst/>
            <a:gdLst>
              <a:gd name="T0" fmla="*/ 20 w 3203"/>
              <a:gd name="T1" fmla="*/ 293 h 415"/>
              <a:gd name="T2" fmla="*/ 211 w 3203"/>
              <a:gd name="T3" fmla="*/ 325 h 415"/>
              <a:gd name="T4" fmla="*/ 219 w 3203"/>
              <a:gd name="T5" fmla="*/ 287 h 415"/>
              <a:gd name="T6" fmla="*/ 288 w 3203"/>
              <a:gd name="T7" fmla="*/ 179 h 415"/>
              <a:gd name="T8" fmla="*/ 288 w 3203"/>
              <a:gd name="T9" fmla="*/ 164 h 415"/>
              <a:gd name="T10" fmla="*/ 273 w 3203"/>
              <a:gd name="T11" fmla="*/ 128 h 415"/>
              <a:gd name="T12" fmla="*/ 307 w 3203"/>
              <a:gd name="T13" fmla="*/ 128 h 415"/>
              <a:gd name="T14" fmla="*/ 297 w 3203"/>
              <a:gd name="T15" fmla="*/ 161 h 415"/>
              <a:gd name="T16" fmla="*/ 297 w 3203"/>
              <a:gd name="T17" fmla="*/ 175 h 415"/>
              <a:gd name="T18" fmla="*/ 334 w 3203"/>
              <a:gd name="T19" fmla="*/ 311 h 415"/>
              <a:gd name="T20" fmla="*/ 384 w 3203"/>
              <a:gd name="T21" fmla="*/ 170 h 415"/>
              <a:gd name="T22" fmla="*/ 431 w 3203"/>
              <a:gd name="T23" fmla="*/ 144 h 415"/>
              <a:gd name="T24" fmla="*/ 462 w 3203"/>
              <a:gd name="T25" fmla="*/ 64 h 415"/>
              <a:gd name="T26" fmla="*/ 471 w 3203"/>
              <a:gd name="T27" fmla="*/ 35 h 415"/>
              <a:gd name="T28" fmla="*/ 499 w 3203"/>
              <a:gd name="T29" fmla="*/ 135 h 415"/>
              <a:gd name="T30" fmla="*/ 569 w 3203"/>
              <a:gd name="T31" fmla="*/ 184 h 415"/>
              <a:gd name="T32" fmla="*/ 585 w 3203"/>
              <a:gd name="T33" fmla="*/ 242 h 415"/>
              <a:gd name="T34" fmla="*/ 644 w 3203"/>
              <a:gd name="T35" fmla="*/ 284 h 415"/>
              <a:gd name="T36" fmla="*/ 657 w 3203"/>
              <a:gd name="T37" fmla="*/ 240 h 415"/>
              <a:gd name="T38" fmla="*/ 716 w 3203"/>
              <a:gd name="T39" fmla="*/ 266 h 415"/>
              <a:gd name="T40" fmla="*/ 721 w 3203"/>
              <a:gd name="T41" fmla="*/ 216 h 415"/>
              <a:gd name="T42" fmla="*/ 744 w 3203"/>
              <a:gd name="T43" fmla="*/ 223 h 415"/>
              <a:gd name="T44" fmla="*/ 791 w 3203"/>
              <a:gd name="T45" fmla="*/ 228 h 415"/>
              <a:gd name="T46" fmla="*/ 867 w 3203"/>
              <a:gd name="T47" fmla="*/ 188 h 415"/>
              <a:gd name="T48" fmla="*/ 909 w 3203"/>
              <a:gd name="T49" fmla="*/ 273 h 415"/>
              <a:gd name="T50" fmla="*/ 1040 w 3203"/>
              <a:gd name="T51" fmla="*/ 206 h 415"/>
              <a:gd name="T52" fmla="*/ 2022 w 3203"/>
              <a:gd name="T53" fmla="*/ 259 h 415"/>
              <a:gd name="T54" fmla="*/ 2101 w 3203"/>
              <a:gd name="T55" fmla="*/ 222 h 415"/>
              <a:gd name="T56" fmla="*/ 2164 w 3203"/>
              <a:gd name="T57" fmla="*/ 170 h 415"/>
              <a:gd name="T58" fmla="*/ 2170 w 3203"/>
              <a:gd name="T59" fmla="*/ 179 h 415"/>
              <a:gd name="T60" fmla="*/ 2178 w 3203"/>
              <a:gd name="T61" fmla="*/ 243 h 415"/>
              <a:gd name="T62" fmla="*/ 2288 w 3203"/>
              <a:gd name="T63" fmla="*/ 267 h 415"/>
              <a:gd name="T64" fmla="*/ 2352 w 3203"/>
              <a:gd name="T65" fmla="*/ 251 h 415"/>
              <a:gd name="T66" fmla="*/ 2431 w 3203"/>
              <a:gd name="T67" fmla="*/ 203 h 415"/>
              <a:gd name="T68" fmla="*/ 2483 w 3203"/>
              <a:gd name="T69" fmla="*/ 263 h 415"/>
              <a:gd name="T70" fmla="*/ 2516 w 3203"/>
              <a:gd name="T71" fmla="*/ 265 h 415"/>
              <a:gd name="T72" fmla="*/ 2565 w 3203"/>
              <a:gd name="T73" fmla="*/ 247 h 415"/>
              <a:gd name="T74" fmla="*/ 2578 w 3203"/>
              <a:gd name="T75" fmla="*/ 182 h 415"/>
              <a:gd name="T76" fmla="*/ 2650 w 3203"/>
              <a:gd name="T77" fmla="*/ 135 h 415"/>
              <a:gd name="T78" fmla="*/ 2675 w 3203"/>
              <a:gd name="T79" fmla="*/ 7 h 415"/>
              <a:gd name="T80" fmla="*/ 2683 w 3203"/>
              <a:gd name="T81" fmla="*/ 62 h 415"/>
              <a:gd name="T82" fmla="*/ 2718 w 3203"/>
              <a:gd name="T83" fmla="*/ 143 h 415"/>
              <a:gd name="T84" fmla="*/ 2763 w 3203"/>
              <a:gd name="T85" fmla="*/ 175 h 415"/>
              <a:gd name="T86" fmla="*/ 2768 w 3203"/>
              <a:gd name="T87" fmla="*/ 252 h 415"/>
              <a:gd name="T88" fmla="*/ 2823 w 3203"/>
              <a:gd name="T89" fmla="*/ 256 h 415"/>
              <a:gd name="T90" fmla="*/ 2889 w 3203"/>
              <a:gd name="T91" fmla="*/ 129 h 415"/>
              <a:gd name="T92" fmla="*/ 2911 w 3203"/>
              <a:gd name="T93" fmla="*/ 191 h 415"/>
              <a:gd name="T94" fmla="*/ 2913 w 3203"/>
              <a:gd name="T95" fmla="*/ 235 h 415"/>
              <a:gd name="T96" fmla="*/ 2933 w 3203"/>
              <a:gd name="T97" fmla="*/ 306 h 415"/>
              <a:gd name="T98" fmla="*/ 3020 w 3203"/>
              <a:gd name="T99" fmla="*/ 327 h 415"/>
              <a:gd name="T100" fmla="*/ 3081 w 3203"/>
              <a:gd name="T101" fmla="*/ 282 h 415"/>
              <a:gd name="T102" fmla="*/ 3121 w 3203"/>
              <a:gd name="T103" fmla="*/ 291 h 415"/>
              <a:gd name="T104" fmla="*/ 3203 w 3203"/>
              <a:gd name="T105" fmla="*/ 268 h 415"/>
              <a:gd name="T106" fmla="*/ 0 w 3203"/>
              <a:gd name="T107" fmla="*/ 256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03" h="415">
                <a:moveTo>
                  <a:pt x="0" y="256"/>
                </a:moveTo>
                <a:cubicBezTo>
                  <a:pt x="20" y="256"/>
                  <a:pt x="20" y="256"/>
                  <a:pt x="20" y="256"/>
                </a:cubicBezTo>
                <a:cubicBezTo>
                  <a:pt x="20" y="293"/>
                  <a:pt x="20" y="293"/>
                  <a:pt x="20" y="293"/>
                </a:cubicBezTo>
                <a:cubicBezTo>
                  <a:pt x="71" y="301"/>
                  <a:pt x="71" y="301"/>
                  <a:pt x="71" y="301"/>
                </a:cubicBezTo>
                <a:cubicBezTo>
                  <a:pt x="71" y="340"/>
                  <a:pt x="71" y="340"/>
                  <a:pt x="71" y="340"/>
                </a:cubicBezTo>
                <a:cubicBezTo>
                  <a:pt x="211" y="325"/>
                  <a:pt x="211" y="325"/>
                  <a:pt x="211" y="325"/>
                </a:cubicBezTo>
                <a:cubicBezTo>
                  <a:pt x="211" y="311"/>
                  <a:pt x="211" y="311"/>
                  <a:pt x="211" y="311"/>
                </a:cubicBezTo>
                <a:cubicBezTo>
                  <a:pt x="219" y="305"/>
                  <a:pt x="219" y="305"/>
                  <a:pt x="219" y="305"/>
                </a:cubicBezTo>
                <a:cubicBezTo>
                  <a:pt x="219" y="287"/>
                  <a:pt x="219" y="287"/>
                  <a:pt x="219" y="287"/>
                </a:cubicBezTo>
                <a:cubicBezTo>
                  <a:pt x="265" y="265"/>
                  <a:pt x="265" y="265"/>
                  <a:pt x="265" y="265"/>
                </a:cubicBezTo>
                <a:cubicBezTo>
                  <a:pt x="265" y="227"/>
                  <a:pt x="265" y="227"/>
                  <a:pt x="265" y="227"/>
                </a:cubicBezTo>
                <a:cubicBezTo>
                  <a:pt x="288" y="179"/>
                  <a:pt x="288" y="179"/>
                  <a:pt x="288" y="179"/>
                </a:cubicBezTo>
                <a:cubicBezTo>
                  <a:pt x="273" y="179"/>
                  <a:pt x="273" y="179"/>
                  <a:pt x="273" y="179"/>
                </a:cubicBezTo>
                <a:cubicBezTo>
                  <a:pt x="272" y="164"/>
                  <a:pt x="272" y="164"/>
                  <a:pt x="272" y="164"/>
                </a:cubicBezTo>
                <a:cubicBezTo>
                  <a:pt x="288" y="164"/>
                  <a:pt x="288" y="164"/>
                  <a:pt x="288" y="164"/>
                </a:cubicBezTo>
                <a:cubicBezTo>
                  <a:pt x="288" y="155"/>
                  <a:pt x="288" y="155"/>
                  <a:pt x="288" y="155"/>
                </a:cubicBezTo>
                <a:cubicBezTo>
                  <a:pt x="288" y="155"/>
                  <a:pt x="281" y="164"/>
                  <a:pt x="277" y="140"/>
                </a:cubicBezTo>
                <a:cubicBezTo>
                  <a:pt x="273" y="128"/>
                  <a:pt x="273" y="128"/>
                  <a:pt x="273" y="128"/>
                </a:cubicBezTo>
                <a:cubicBezTo>
                  <a:pt x="273" y="128"/>
                  <a:pt x="276" y="117"/>
                  <a:pt x="283" y="128"/>
                </a:cubicBezTo>
                <a:cubicBezTo>
                  <a:pt x="288" y="145"/>
                  <a:pt x="288" y="145"/>
                  <a:pt x="288" y="145"/>
                </a:cubicBezTo>
                <a:cubicBezTo>
                  <a:pt x="307" y="128"/>
                  <a:pt x="307" y="128"/>
                  <a:pt x="307" y="128"/>
                </a:cubicBezTo>
                <a:cubicBezTo>
                  <a:pt x="307" y="128"/>
                  <a:pt x="319" y="126"/>
                  <a:pt x="313" y="137"/>
                </a:cubicBezTo>
                <a:cubicBezTo>
                  <a:pt x="313" y="137"/>
                  <a:pt x="300" y="152"/>
                  <a:pt x="297" y="155"/>
                </a:cubicBezTo>
                <a:cubicBezTo>
                  <a:pt x="297" y="161"/>
                  <a:pt x="297" y="161"/>
                  <a:pt x="297" y="161"/>
                </a:cubicBezTo>
                <a:cubicBezTo>
                  <a:pt x="297" y="161"/>
                  <a:pt x="305" y="163"/>
                  <a:pt x="310" y="158"/>
                </a:cubicBezTo>
                <a:cubicBezTo>
                  <a:pt x="311" y="169"/>
                  <a:pt x="311" y="169"/>
                  <a:pt x="311" y="169"/>
                </a:cubicBezTo>
                <a:cubicBezTo>
                  <a:pt x="311" y="169"/>
                  <a:pt x="300" y="174"/>
                  <a:pt x="297" y="175"/>
                </a:cubicBezTo>
                <a:cubicBezTo>
                  <a:pt x="298" y="182"/>
                  <a:pt x="298" y="182"/>
                  <a:pt x="298" y="182"/>
                </a:cubicBezTo>
                <a:cubicBezTo>
                  <a:pt x="327" y="218"/>
                  <a:pt x="327" y="218"/>
                  <a:pt x="327" y="218"/>
                </a:cubicBezTo>
                <a:cubicBezTo>
                  <a:pt x="334" y="311"/>
                  <a:pt x="334" y="311"/>
                  <a:pt x="334" y="311"/>
                </a:cubicBezTo>
                <a:cubicBezTo>
                  <a:pt x="381" y="310"/>
                  <a:pt x="381" y="310"/>
                  <a:pt x="381" y="310"/>
                </a:cubicBezTo>
                <a:cubicBezTo>
                  <a:pt x="370" y="168"/>
                  <a:pt x="370" y="168"/>
                  <a:pt x="370" y="168"/>
                </a:cubicBezTo>
                <a:cubicBezTo>
                  <a:pt x="370" y="168"/>
                  <a:pt x="379" y="156"/>
                  <a:pt x="384" y="170"/>
                </a:cubicBezTo>
                <a:cubicBezTo>
                  <a:pt x="384" y="196"/>
                  <a:pt x="384" y="196"/>
                  <a:pt x="384" y="196"/>
                </a:cubicBezTo>
                <a:cubicBezTo>
                  <a:pt x="434" y="193"/>
                  <a:pt x="434" y="193"/>
                  <a:pt x="434" y="193"/>
                </a:cubicBezTo>
                <a:cubicBezTo>
                  <a:pt x="431" y="144"/>
                  <a:pt x="431" y="144"/>
                  <a:pt x="431" y="144"/>
                </a:cubicBezTo>
                <a:cubicBezTo>
                  <a:pt x="431" y="144"/>
                  <a:pt x="436" y="136"/>
                  <a:pt x="447" y="138"/>
                </a:cubicBezTo>
                <a:cubicBezTo>
                  <a:pt x="445" y="99"/>
                  <a:pt x="445" y="99"/>
                  <a:pt x="445" y="99"/>
                </a:cubicBezTo>
                <a:cubicBezTo>
                  <a:pt x="462" y="64"/>
                  <a:pt x="462" y="64"/>
                  <a:pt x="462" y="64"/>
                </a:cubicBezTo>
                <a:cubicBezTo>
                  <a:pt x="461" y="0"/>
                  <a:pt x="461" y="0"/>
                  <a:pt x="461" y="0"/>
                </a:cubicBezTo>
                <a:cubicBezTo>
                  <a:pt x="509" y="11"/>
                  <a:pt x="509" y="11"/>
                  <a:pt x="509" y="11"/>
                </a:cubicBezTo>
                <a:cubicBezTo>
                  <a:pt x="471" y="35"/>
                  <a:pt x="471" y="35"/>
                  <a:pt x="471" y="35"/>
                </a:cubicBezTo>
                <a:cubicBezTo>
                  <a:pt x="470" y="61"/>
                  <a:pt x="470" y="61"/>
                  <a:pt x="470" y="61"/>
                </a:cubicBezTo>
                <a:cubicBezTo>
                  <a:pt x="495" y="91"/>
                  <a:pt x="495" y="91"/>
                  <a:pt x="495" y="91"/>
                </a:cubicBezTo>
                <a:cubicBezTo>
                  <a:pt x="499" y="135"/>
                  <a:pt x="499" y="135"/>
                  <a:pt x="499" y="135"/>
                </a:cubicBezTo>
                <a:cubicBezTo>
                  <a:pt x="517" y="138"/>
                  <a:pt x="517" y="138"/>
                  <a:pt x="517" y="138"/>
                </a:cubicBezTo>
                <a:cubicBezTo>
                  <a:pt x="519" y="183"/>
                  <a:pt x="519" y="183"/>
                  <a:pt x="519" y="183"/>
                </a:cubicBezTo>
                <a:cubicBezTo>
                  <a:pt x="569" y="184"/>
                  <a:pt x="569" y="184"/>
                  <a:pt x="569" y="184"/>
                </a:cubicBezTo>
                <a:cubicBezTo>
                  <a:pt x="569" y="153"/>
                  <a:pt x="569" y="153"/>
                  <a:pt x="569" y="153"/>
                </a:cubicBezTo>
                <a:cubicBezTo>
                  <a:pt x="585" y="154"/>
                  <a:pt x="585" y="154"/>
                  <a:pt x="585" y="154"/>
                </a:cubicBezTo>
                <a:cubicBezTo>
                  <a:pt x="585" y="242"/>
                  <a:pt x="585" y="242"/>
                  <a:pt x="585" y="242"/>
                </a:cubicBezTo>
                <a:cubicBezTo>
                  <a:pt x="619" y="258"/>
                  <a:pt x="619" y="258"/>
                  <a:pt x="619" y="258"/>
                </a:cubicBezTo>
                <a:cubicBezTo>
                  <a:pt x="623" y="284"/>
                  <a:pt x="623" y="284"/>
                  <a:pt x="623" y="284"/>
                </a:cubicBezTo>
                <a:cubicBezTo>
                  <a:pt x="644" y="284"/>
                  <a:pt x="644" y="284"/>
                  <a:pt x="644" y="284"/>
                </a:cubicBezTo>
                <a:cubicBezTo>
                  <a:pt x="644" y="265"/>
                  <a:pt x="644" y="265"/>
                  <a:pt x="644" y="265"/>
                </a:cubicBezTo>
                <a:cubicBezTo>
                  <a:pt x="657" y="265"/>
                  <a:pt x="657" y="265"/>
                  <a:pt x="657" y="265"/>
                </a:cubicBezTo>
                <a:cubicBezTo>
                  <a:pt x="657" y="240"/>
                  <a:pt x="657" y="240"/>
                  <a:pt x="657" y="240"/>
                </a:cubicBezTo>
                <a:cubicBezTo>
                  <a:pt x="657" y="240"/>
                  <a:pt x="661" y="224"/>
                  <a:pt x="672" y="239"/>
                </a:cubicBezTo>
                <a:cubicBezTo>
                  <a:pt x="672" y="239"/>
                  <a:pt x="670" y="265"/>
                  <a:pt x="680" y="266"/>
                </a:cubicBezTo>
                <a:cubicBezTo>
                  <a:pt x="716" y="266"/>
                  <a:pt x="716" y="266"/>
                  <a:pt x="716" y="266"/>
                </a:cubicBezTo>
                <a:cubicBezTo>
                  <a:pt x="714" y="236"/>
                  <a:pt x="714" y="236"/>
                  <a:pt x="714" y="236"/>
                </a:cubicBezTo>
                <a:cubicBezTo>
                  <a:pt x="723" y="228"/>
                  <a:pt x="723" y="228"/>
                  <a:pt x="723" y="228"/>
                </a:cubicBezTo>
                <a:cubicBezTo>
                  <a:pt x="721" y="216"/>
                  <a:pt x="721" y="216"/>
                  <a:pt x="721" y="216"/>
                </a:cubicBezTo>
                <a:cubicBezTo>
                  <a:pt x="733" y="215"/>
                  <a:pt x="733" y="215"/>
                  <a:pt x="733" y="215"/>
                </a:cubicBezTo>
                <a:cubicBezTo>
                  <a:pt x="733" y="223"/>
                  <a:pt x="733" y="223"/>
                  <a:pt x="733" y="223"/>
                </a:cubicBezTo>
                <a:cubicBezTo>
                  <a:pt x="744" y="223"/>
                  <a:pt x="744" y="223"/>
                  <a:pt x="744" y="223"/>
                </a:cubicBezTo>
                <a:cubicBezTo>
                  <a:pt x="755" y="212"/>
                  <a:pt x="755" y="212"/>
                  <a:pt x="755" y="212"/>
                </a:cubicBezTo>
                <a:cubicBezTo>
                  <a:pt x="781" y="228"/>
                  <a:pt x="781" y="228"/>
                  <a:pt x="781" y="228"/>
                </a:cubicBezTo>
                <a:cubicBezTo>
                  <a:pt x="791" y="228"/>
                  <a:pt x="791" y="228"/>
                  <a:pt x="791" y="228"/>
                </a:cubicBezTo>
                <a:cubicBezTo>
                  <a:pt x="791" y="193"/>
                  <a:pt x="791" y="193"/>
                  <a:pt x="791" y="193"/>
                </a:cubicBezTo>
                <a:cubicBezTo>
                  <a:pt x="826" y="170"/>
                  <a:pt x="826" y="170"/>
                  <a:pt x="826" y="170"/>
                </a:cubicBezTo>
                <a:cubicBezTo>
                  <a:pt x="867" y="188"/>
                  <a:pt x="867" y="188"/>
                  <a:pt x="867" y="188"/>
                </a:cubicBezTo>
                <a:cubicBezTo>
                  <a:pt x="867" y="217"/>
                  <a:pt x="867" y="217"/>
                  <a:pt x="867" y="217"/>
                </a:cubicBezTo>
                <a:cubicBezTo>
                  <a:pt x="909" y="235"/>
                  <a:pt x="909" y="235"/>
                  <a:pt x="909" y="235"/>
                </a:cubicBezTo>
                <a:cubicBezTo>
                  <a:pt x="909" y="273"/>
                  <a:pt x="909" y="273"/>
                  <a:pt x="909" y="273"/>
                </a:cubicBezTo>
                <a:cubicBezTo>
                  <a:pt x="969" y="271"/>
                  <a:pt x="969" y="271"/>
                  <a:pt x="969" y="271"/>
                </a:cubicBezTo>
                <a:cubicBezTo>
                  <a:pt x="969" y="244"/>
                  <a:pt x="969" y="244"/>
                  <a:pt x="969" y="244"/>
                </a:cubicBezTo>
                <a:cubicBezTo>
                  <a:pt x="1040" y="206"/>
                  <a:pt x="1040" y="206"/>
                  <a:pt x="1040" y="206"/>
                </a:cubicBezTo>
                <a:cubicBezTo>
                  <a:pt x="1043" y="237"/>
                  <a:pt x="1043" y="237"/>
                  <a:pt x="1043" y="237"/>
                </a:cubicBezTo>
                <a:cubicBezTo>
                  <a:pt x="1089" y="263"/>
                  <a:pt x="1089" y="263"/>
                  <a:pt x="1089" y="263"/>
                </a:cubicBezTo>
                <a:cubicBezTo>
                  <a:pt x="2022" y="259"/>
                  <a:pt x="2022" y="259"/>
                  <a:pt x="2022" y="259"/>
                </a:cubicBezTo>
                <a:cubicBezTo>
                  <a:pt x="2022" y="221"/>
                  <a:pt x="2022" y="221"/>
                  <a:pt x="2022" y="221"/>
                </a:cubicBezTo>
                <a:cubicBezTo>
                  <a:pt x="2060" y="201"/>
                  <a:pt x="2060" y="201"/>
                  <a:pt x="2060" y="201"/>
                </a:cubicBezTo>
                <a:cubicBezTo>
                  <a:pt x="2101" y="222"/>
                  <a:pt x="2101" y="222"/>
                  <a:pt x="2101" y="222"/>
                </a:cubicBezTo>
                <a:cubicBezTo>
                  <a:pt x="2101" y="194"/>
                  <a:pt x="2101" y="194"/>
                  <a:pt x="2101" y="194"/>
                </a:cubicBezTo>
                <a:cubicBezTo>
                  <a:pt x="2143" y="118"/>
                  <a:pt x="2143" y="118"/>
                  <a:pt x="2143" y="118"/>
                </a:cubicBezTo>
                <a:cubicBezTo>
                  <a:pt x="2164" y="170"/>
                  <a:pt x="2164" y="170"/>
                  <a:pt x="2164" y="170"/>
                </a:cubicBezTo>
                <a:cubicBezTo>
                  <a:pt x="2173" y="157"/>
                  <a:pt x="2173" y="157"/>
                  <a:pt x="2173" y="157"/>
                </a:cubicBezTo>
                <a:cubicBezTo>
                  <a:pt x="2178" y="162"/>
                  <a:pt x="2178" y="162"/>
                  <a:pt x="2178" y="162"/>
                </a:cubicBezTo>
                <a:cubicBezTo>
                  <a:pt x="2170" y="179"/>
                  <a:pt x="2170" y="179"/>
                  <a:pt x="2170" y="179"/>
                </a:cubicBezTo>
                <a:cubicBezTo>
                  <a:pt x="2170" y="191"/>
                  <a:pt x="2170" y="191"/>
                  <a:pt x="2170" y="191"/>
                </a:cubicBezTo>
                <a:cubicBezTo>
                  <a:pt x="2170" y="191"/>
                  <a:pt x="2179" y="196"/>
                  <a:pt x="2178" y="197"/>
                </a:cubicBezTo>
                <a:cubicBezTo>
                  <a:pt x="2177" y="198"/>
                  <a:pt x="2178" y="243"/>
                  <a:pt x="2178" y="243"/>
                </a:cubicBezTo>
                <a:cubicBezTo>
                  <a:pt x="2197" y="250"/>
                  <a:pt x="2197" y="250"/>
                  <a:pt x="2197" y="250"/>
                </a:cubicBezTo>
                <a:cubicBezTo>
                  <a:pt x="2197" y="268"/>
                  <a:pt x="2197" y="268"/>
                  <a:pt x="2197" y="268"/>
                </a:cubicBezTo>
                <a:cubicBezTo>
                  <a:pt x="2288" y="267"/>
                  <a:pt x="2288" y="267"/>
                  <a:pt x="2288" y="267"/>
                </a:cubicBezTo>
                <a:cubicBezTo>
                  <a:pt x="2291" y="247"/>
                  <a:pt x="2291" y="247"/>
                  <a:pt x="2291" y="247"/>
                </a:cubicBezTo>
                <a:cubicBezTo>
                  <a:pt x="2323" y="208"/>
                  <a:pt x="2323" y="208"/>
                  <a:pt x="2323" y="208"/>
                </a:cubicBezTo>
                <a:cubicBezTo>
                  <a:pt x="2352" y="251"/>
                  <a:pt x="2352" y="251"/>
                  <a:pt x="2352" y="251"/>
                </a:cubicBezTo>
                <a:cubicBezTo>
                  <a:pt x="2391" y="249"/>
                  <a:pt x="2391" y="249"/>
                  <a:pt x="2391" y="249"/>
                </a:cubicBezTo>
                <a:cubicBezTo>
                  <a:pt x="2391" y="218"/>
                  <a:pt x="2391" y="218"/>
                  <a:pt x="2391" y="218"/>
                </a:cubicBezTo>
                <a:cubicBezTo>
                  <a:pt x="2431" y="203"/>
                  <a:pt x="2431" y="203"/>
                  <a:pt x="2431" y="203"/>
                </a:cubicBezTo>
                <a:cubicBezTo>
                  <a:pt x="2471" y="224"/>
                  <a:pt x="2471" y="224"/>
                  <a:pt x="2471" y="224"/>
                </a:cubicBezTo>
                <a:cubicBezTo>
                  <a:pt x="2469" y="263"/>
                  <a:pt x="2469" y="263"/>
                  <a:pt x="2469" y="263"/>
                </a:cubicBezTo>
                <a:cubicBezTo>
                  <a:pt x="2483" y="263"/>
                  <a:pt x="2483" y="263"/>
                  <a:pt x="2483" y="263"/>
                </a:cubicBezTo>
                <a:cubicBezTo>
                  <a:pt x="2506" y="252"/>
                  <a:pt x="2506" y="252"/>
                  <a:pt x="2506" y="252"/>
                </a:cubicBezTo>
                <a:cubicBezTo>
                  <a:pt x="2515" y="260"/>
                  <a:pt x="2515" y="260"/>
                  <a:pt x="2515" y="260"/>
                </a:cubicBezTo>
                <a:cubicBezTo>
                  <a:pt x="2516" y="265"/>
                  <a:pt x="2516" y="265"/>
                  <a:pt x="2516" y="265"/>
                </a:cubicBezTo>
                <a:cubicBezTo>
                  <a:pt x="2525" y="267"/>
                  <a:pt x="2525" y="267"/>
                  <a:pt x="2525" y="267"/>
                </a:cubicBezTo>
                <a:cubicBezTo>
                  <a:pt x="2530" y="255"/>
                  <a:pt x="2530" y="255"/>
                  <a:pt x="2530" y="255"/>
                </a:cubicBezTo>
                <a:cubicBezTo>
                  <a:pt x="2565" y="247"/>
                  <a:pt x="2565" y="247"/>
                  <a:pt x="2565" y="247"/>
                </a:cubicBezTo>
                <a:cubicBezTo>
                  <a:pt x="2563" y="151"/>
                  <a:pt x="2563" y="151"/>
                  <a:pt x="2563" y="151"/>
                </a:cubicBezTo>
                <a:cubicBezTo>
                  <a:pt x="2577" y="150"/>
                  <a:pt x="2577" y="150"/>
                  <a:pt x="2577" y="150"/>
                </a:cubicBezTo>
                <a:cubicBezTo>
                  <a:pt x="2578" y="182"/>
                  <a:pt x="2578" y="182"/>
                  <a:pt x="2578" y="182"/>
                </a:cubicBezTo>
                <a:cubicBezTo>
                  <a:pt x="2627" y="182"/>
                  <a:pt x="2627" y="182"/>
                  <a:pt x="2627" y="182"/>
                </a:cubicBezTo>
                <a:cubicBezTo>
                  <a:pt x="2624" y="141"/>
                  <a:pt x="2624" y="141"/>
                  <a:pt x="2624" y="141"/>
                </a:cubicBezTo>
                <a:cubicBezTo>
                  <a:pt x="2650" y="135"/>
                  <a:pt x="2650" y="135"/>
                  <a:pt x="2650" y="135"/>
                </a:cubicBezTo>
                <a:cubicBezTo>
                  <a:pt x="2650" y="97"/>
                  <a:pt x="2650" y="97"/>
                  <a:pt x="2650" y="97"/>
                </a:cubicBezTo>
                <a:cubicBezTo>
                  <a:pt x="2671" y="68"/>
                  <a:pt x="2671" y="68"/>
                  <a:pt x="2671" y="68"/>
                </a:cubicBezTo>
                <a:cubicBezTo>
                  <a:pt x="2675" y="7"/>
                  <a:pt x="2675" y="7"/>
                  <a:pt x="2675" y="7"/>
                </a:cubicBezTo>
                <a:cubicBezTo>
                  <a:pt x="2732" y="23"/>
                  <a:pt x="2732" y="23"/>
                  <a:pt x="2732" y="23"/>
                </a:cubicBezTo>
                <a:cubicBezTo>
                  <a:pt x="2684" y="44"/>
                  <a:pt x="2684" y="44"/>
                  <a:pt x="2684" y="44"/>
                </a:cubicBezTo>
                <a:cubicBezTo>
                  <a:pt x="2683" y="62"/>
                  <a:pt x="2683" y="62"/>
                  <a:pt x="2683" y="62"/>
                </a:cubicBezTo>
                <a:cubicBezTo>
                  <a:pt x="2700" y="92"/>
                  <a:pt x="2700" y="92"/>
                  <a:pt x="2700" y="92"/>
                </a:cubicBezTo>
                <a:cubicBezTo>
                  <a:pt x="2698" y="136"/>
                  <a:pt x="2698" y="136"/>
                  <a:pt x="2698" y="136"/>
                </a:cubicBezTo>
                <a:cubicBezTo>
                  <a:pt x="2718" y="143"/>
                  <a:pt x="2718" y="143"/>
                  <a:pt x="2718" y="143"/>
                </a:cubicBezTo>
                <a:cubicBezTo>
                  <a:pt x="2716" y="187"/>
                  <a:pt x="2716" y="187"/>
                  <a:pt x="2716" y="187"/>
                </a:cubicBezTo>
                <a:cubicBezTo>
                  <a:pt x="2761" y="191"/>
                  <a:pt x="2761" y="191"/>
                  <a:pt x="2761" y="191"/>
                </a:cubicBezTo>
                <a:cubicBezTo>
                  <a:pt x="2761" y="191"/>
                  <a:pt x="2764" y="175"/>
                  <a:pt x="2763" y="175"/>
                </a:cubicBezTo>
                <a:cubicBezTo>
                  <a:pt x="2762" y="176"/>
                  <a:pt x="2773" y="164"/>
                  <a:pt x="2773" y="164"/>
                </a:cubicBezTo>
                <a:cubicBezTo>
                  <a:pt x="2776" y="226"/>
                  <a:pt x="2776" y="226"/>
                  <a:pt x="2776" y="226"/>
                </a:cubicBezTo>
                <a:cubicBezTo>
                  <a:pt x="2776" y="226"/>
                  <a:pt x="2768" y="244"/>
                  <a:pt x="2768" y="252"/>
                </a:cubicBezTo>
                <a:cubicBezTo>
                  <a:pt x="2789" y="251"/>
                  <a:pt x="2789" y="251"/>
                  <a:pt x="2789" y="251"/>
                </a:cubicBezTo>
                <a:cubicBezTo>
                  <a:pt x="2802" y="241"/>
                  <a:pt x="2802" y="241"/>
                  <a:pt x="2802" y="241"/>
                </a:cubicBezTo>
                <a:cubicBezTo>
                  <a:pt x="2802" y="241"/>
                  <a:pt x="2821" y="255"/>
                  <a:pt x="2823" y="256"/>
                </a:cubicBezTo>
                <a:cubicBezTo>
                  <a:pt x="2824" y="257"/>
                  <a:pt x="2831" y="258"/>
                  <a:pt x="2831" y="258"/>
                </a:cubicBezTo>
                <a:cubicBezTo>
                  <a:pt x="2836" y="213"/>
                  <a:pt x="2836" y="213"/>
                  <a:pt x="2836" y="213"/>
                </a:cubicBezTo>
                <a:cubicBezTo>
                  <a:pt x="2889" y="129"/>
                  <a:pt x="2889" y="129"/>
                  <a:pt x="2889" y="129"/>
                </a:cubicBezTo>
                <a:cubicBezTo>
                  <a:pt x="2901" y="170"/>
                  <a:pt x="2901" y="170"/>
                  <a:pt x="2901" y="170"/>
                </a:cubicBezTo>
                <a:cubicBezTo>
                  <a:pt x="2918" y="166"/>
                  <a:pt x="2918" y="166"/>
                  <a:pt x="2918" y="166"/>
                </a:cubicBezTo>
                <a:cubicBezTo>
                  <a:pt x="2911" y="191"/>
                  <a:pt x="2911" y="191"/>
                  <a:pt x="2911" y="191"/>
                </a:cubicBezTo>
                <a:cubicBezTo>
                  <a:pt x="2912" y="210"/>
                  <a:pt x="2912" y="210"/>
                  <a:pt x="2912" y="210"/>
                </a:cubicBezTo>
                <a:cubicBezTo>
                  <a:pt x="2912" y="210"/>
                  <a:pt x="2916" y="215"/>
                  <a:pt x="2918" y="219"/>
                </a:cubicBezTo>
                <a:cubicBezTo>
                  <a:pt x="2920" y="222"/>
                  <a:pt x="2913" y="235"/>
                  <a:pt x="2913" y="235"/>
                </a:cubicBezTo>
                <a:cubicBezTo>
                  <a:pt x="2911" y="283"/>
                  <a:pt x="2911" y="283"/>
                  <a:pt x="2911" y="283"/>
                </a:cubicBezTo>
                <a:cubicBezTo>
                  <a:pt x="2928" y="289"/>
                  <a:pt x="2928" y="289"/>
                  <a:pt x="2928" y="289"/>
                </a:cubicBezTo>
                <a:cubicBezTo>
                  <a:pt x="2933" y="306"/>
                  <a:pt x="2933" y="306"/>
                  <a:pt x="2933" y="306"/>
                </a:cubicBezTo>
                <a:cubicBezTo>
                  <a:pt x="2937" y="312"/>
                  <a:pt x="2937" y="312"/>
                  <a:pt x="2937" y="312"/>
                </a:cubicBezTo>
                <a:cubicBezTo>
                  <a:pt x="2937" y="321"/>
                  <a:pt x="2937" y="321"/>
                  <a:pt x="2937" y="321"/>
                </a:cubicBezTo>
                <a:cubicBezTo>
                  <a:pt x="3020" y="327"/>
                  <a:pt x="3020" y="327"/>
                  <a:pt x="3020" y="327"/>
                </a:cubicBezTo>
                <a:cubicBezTo>
                  <a:pt x="3020" y="294"/>
                  <a:pt x="3020" y="294"/>
                  <a:pt x="3020" y="294"/>
                </a:cubicBezTo>
                <a:cubicBezTo>
                  <a:pt x="3058" y="252"/>
                  <a:pt x="3058" y="252"/>
                  <a:pt x="3058" y="252"/>
                </a:cubicBezTo>
                <a:cubicBezTo>
                  <a:pt x="3058" y="252"/>
                  <a:pt x="3081" y="280"/>
                  <a:pt x="3081" y="282"/>
                </a:cubicBezTo>
                <a:cubicBezTo>
                  <a:pt x="3081" y="284"/>
                  <a:pt x="3085" y="296"/>
                  <a:pt x="3085" y="296"/>
                </a:cubicBezTo>
                <a:cubicBezTo>
                  <a:pt x="3096" y="294"/>
                  <a:pt x="3096" y="294"/>
                  <a:pt x="3096" y="294"/>
                </a:cubicBezTo>
                <a:cubicBezTo>
                  <a:pt x="3121" y="291"/>
                  <a:pt x="3121" y="291"/>
                  <a:pt x="3121" y="291"/>
                </a:cubicBezTo>
                <a:cubicBezTo>
                  <a:pt x="3132" y="265"/>
                  <a:pt x="3132" y="265"/>
                  <a:pt x="3132" y="265"/>
                </a:cubicBezTo>
                <a:cubicBezTo>
                  <a:pt x="3171" y="249"/>
                  <a:pt x="3171" y="249"/>
                  <a:pt x="3171" y="249"/>
                </a:cubicBezTo>
                <a:cubicBezTo>
                  <a:pt x="3203" y="268"/>
                  <a:pt x="3203" y="268"/>
                  <a:pt x="3203" y="268"/>
                </a:cubicBezTo>
                <a:cubicBezTo>
                  <a:pt x="3203" y="415"/>
                  <a:pt x="3203" y="415"/>
                  <a:pt x="3203" y="415"/>
                </a:cubicBezTo>
                <a:cubicBezTo>
                  <a:pt x="0" y="415"/>
                  <a:pt x="0" y="415"/>
                  <a:pt x="0" y="415"/>
                </a:cubicBezTo>
                <a:lnTo>
                  <a:pt x="0" y="256"/>
                </a:lnTo>
                <a:close/>
              </a:path>
            </a:pathLst>
          </a:custGeom>
          <a:solidFill>
            <a:srgbClr val="A7792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矩形 106"/>
          <p:cNvSpPr/>
          <p:nvPr/>
        </p:nvSpPr>
        <p:spPr>
          <a:xfrm>
            <a:off x="3921812" y="6278616"/>
            <a:ext cx="4337261" cy="609600"/>
          </a:xfrm>
          <a:custGeom>
            <a:avLst/>
            <a:gdLst>
              <a:gd name="connsiteX0" fmla="*/ 0 w 1548341"/>
              <a:gd name="connsiteY0" fmla="*/ 0 h 609600"/>
              <a:gd name="connsiteX1" fmla="*/ 1548341 w 1548341"/>
              <a:gd name="connsiteY1" fmla="*/ 0 h 609600"/>
              <a:gd name="connsiteX2" fmla="*/ 1548341 w 1548341"/>
              <a:gd name="connsiteY2" fmla="*/ 609600 h 609600"/>
              <a:gd name="connsiteX3" fmla="*/ 0 w 1548341"/>
              <a:gd name="connsiteY3" fmla="*/ 609600 h 609600"/>
              <a:gd name="connsiteX4" fmla="*/ 0 w 1548341"/>
              <a:gd name="connsiteY4" fmla="*/ 0 h 609600"/>
              <a:gd name="connsiteX0" fmla="*/ 1447800 w 2996141"/>
              <a:gd name="connsiteY0" fmla="*/ 0 h 609600"/>
              <a:gd name="connsiteX1" fmla="*/ 2996141 w 2996141"/>
              <a:gd name="connsiteY1" fmla="*/ 0 h 609600"/>
              <a:gd name="connsiteX2" fmla="*/ 2996141 w 2996141"/>
              <a:gd name="connsiteY2" fmla="*/ 609600 h 609600"/>
              <a:gd name="connsiteX3" fmla="*/ 0 w 2996141"/>
              <a:gd name="connsiteY3" fmla="*/ 609600 h 609600"/>
              <a:gd name="connsiteX4" fmla="*/ 1447800 w 2996141"/>
              <a:gd name="connsiteY4" fmla="*/ 0 h 609600"/>
              <a:gd name="connsiteX0" fmla="*/ 1447800 w 4337261"/>
              <a:gd name="connsiteY0" fmla="*/ 0 h 609600"/>
              <a:gd name="connsiteX1" fmla="*/ 2996141 w 4337261"/>
              <a:gd name="connsiteY1" fmla="*/ 0 h 609600"/>
              <a:gd name="connsiteX2" fmla="*/ 4337261 w 4337261"/>
              <a:gd name="connsiteY2" fmla="*/ 609600 h 609600"/>
              <a:gd name="connsiteX3" fmla="*/ 0 w 4337261"/>
              <a:gd name="connsiteY3" fmla="*/ 609600 h 609600"/>
              <a:gd name="connsiteX4" fmla="*/ 1447800 w 4337261"/>
              <a:gd name="connsiteY4" fmla="*/ 0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37261" h="609600">
                <a:moveTo>
                  <a:pt x="1447800" y="0"/>
                </a:moveTo>
                <a:lnTo>
                  <a:pt x="2996141" y="0"/>
                </a:lnTo>
                <a:lnTo>
                  <a:pt x="4337261" y="609600"/>
                </a:lnTo>
                <a:lnTo>
                  <a:pt x="0" y="609600"/>
                </a:lnTo>
                <a:lnTo>
                  <a:pt x="1447800" y="0"/>
                </a:lnTo>
                <a:close/>
              </a:path>
            </a:pathLst>
          </a:custGeom>
          <a:solidFill>
            <a:srgbClr val="7A5A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8" name="图片 10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4986" y="5895378"/>
            <a:ext cx="231116" cy="420211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8285" y="5951646"/>
            <a:ext cx="318988" cy="359157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10" name="图片 10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00544" y="5913541"/>
            <a:ext cx="269716" cy="394766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11" name="图片 1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0847" y="5924644"/>
            <a:ext cx="310624" cy="367307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12" name="图片 1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49132" y="5840826"/>
            <a:ext cx="412836" cy="459749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567353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10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61126" y="800100"/>
            <a:ext cx="90599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每件作品都在创造价值</a:t>
            </a:r>
            <a:endParaRPr lang="zh-CN" altLang="en-US" sz="54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0" name="图片 10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40"/>
          <a:stretch/>
        </p:blipFill>
        <p:spPr>
          <a:xfrm>
            <a:off x="3851588" y="3160068"/>
            <a:ext cx="1385464" cy="2338081"/>
          </a:xfrm>
          <a:prstGeom prst="rect">
            <a:avLst/>
          </a:prstGeom>
        </p:spPr>
      </p:pic>
      <p:sp>
        <p:nvSpPr>
          <p:cNvPr id="114" name="文本框 113"/>
          <p:cNvSpPr txBox="1"/>
          <p:nvPr/>
        </p:nvSpPr>
        <p:spPr>
          <a:xfrm>
            <a:off x="6619875" y="2917754"/>
            <a:ext cx="10763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项目名称：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6655920" y="3949808"/>
            <a:ext cx="10763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项目预算估值：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6619875" y="4151270"/>
            <a:ext cx="20192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614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6087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Freeform 8"/>
          <p:cNvSpPr>
            <a:spLocks/>
          </p:cNvSpPr>
          <p:nvPr/>
        </p:nvSpPr>
        <p:spPr bwMode="auto">
          <a:xfrm>
            <a:off x="-15252" y="4936694"/>
            <a:ext cx="12192000" cy="1926079"/>
          </a:xfrm>
          <a:custGeom>
            <a:avLst/>
            <a:gdLst>
              <a:gd name="T0" fmla="*/ 20 w 3203"/>
              <a:gd name="T1" fmla="*/ 293 h 415"/>
              <a:gd name="T2" fmla="*/ 211 w 3203"/>
              <a:gd name="T3" fmla="*/ 325 h 415"/>
              <a:gd name="T4" fmla="*/ 219 w 3203"/>
              <a:gd name="T5" fmla="*/ 287 h 415"/>
              <a:gd name="T6" fmla="*/ 288 w 3203"/>
              <a:gd name="T7" fmla="*/ 179 h 415"/>
              <a:gd name="T8" fmla="*/ 288 w 3203"/>
              <a:gd name="T9" fmla="*/ 164 h 415"/>
              <a:gd name="T10" fmla="*/ 273 w 3203"/>
              <a:gd name="T11" fmla="*/ 128 h 415"/>
              <a:gd name="T12" fmla="*/ 307 w 3203"/>
              <a:gd name="T13" fmla="*/ 128 h 415"/>
              <a:gd name="T14" fmla="*/ 297 w 3203"/>
              <a:gd name="T15" fmla="*/ 161 h 415"/>
              <a:gd name="T16" fmla="*/ 297 w 3203"/>
              <a:gd name="T17" fmla="*/ 175 h 415"/>
              <a:gd name="T18" fmla="*/ 334 w 3203"/>
              <a:gd name="T19" fmla="*/ 311 h 415"/>
              <a:gd name="T20" fmla="*/ 384 w 3203"/>
              <a:gd name="T21" fmla="*/ 170 h 415"/>
              <a:gd name="T22" fmla="*/ 431 w 3203"/>
              <a:gd name="T23" fmla="*/ 144 h 415"/>
              <a:gd name="T24" fmla="*/ 462 w 3203"/>
              <a:gd name="T25" fmla="*/ 64 h 415"/>
              <a:gd name="T26" fmla="*/ 471 w 3203"/>
              <a:gd name="T27" fmla="*/ 35 h 415"/>
              <a:gd name="T28" fmla="*/ 499 w 3203"/>
              <a:gd name="T29" fmla="*/ 135 h 415"/>
              <a:gd name="T30" fmla="*/ 569 w 3203"/>
              <a:gd name="T31" fmla="*/ 184 h 415"/>
              <a:gd name="T32" fmla="*/ 585 w 3203"/>
              <a:gd name="T33" fmla="*/ 242 h 415"/>
              <a:gd name="T34" fmla="*/ 644 w 3203"/>
              <a:gd name="T35" fmla="*/ 284 h 415"/>
              <a:gd name="T36" fmla="*/ 657 w 3203"/>
              <a:gd name="T37" fmla="*/ 240 h 415"/>
              <a:gd name="T38" fmla="*/ 716 w 3203"/>
              <a:gd name="T39" fmla="*/ 266 h 415"/>
              <a:gd name="T40" fmla="*/ 721 w 3203"/>
              <a:gd name="T41" fmla="*/ 216 h 415"/>
              <a:gd name="T42" fmla="*/ 744 w 3203"/>
              <a:gd name="T43" fmla="*/ 223 h 415"/>
              <a:gd name="T44" fmla="*/ 791 w 3203"/>
              <a:gd name="T45" fmla="*/ 228 h 415"/>
              <a:gd name="T46" fmla="*/ 867 w 3203"/>
              <a:gd name="T47" fmla="*/ 188 h 415"/>
              <a:gd name="T48" fmla="*/ 909 w 3203"/>
              <a:gd name="T49" fmla="*/ 273 h 415"/>
              <a:gd name="T50" fmla="*/ 1040 w 3203"/>
              <a:gd name="T51" fmla="*/ 206 h 415"/>
              <a:gd name="T52" fmla="*/ 2022 w 3203"/>
              <a:gd name="T53" fmla="*/ 259 h 415"/>
              <a:gd name="T54" fmla="*/ 2101 w 3203"/>
              <a:gd name="T55" fmla="*/ 222 h 415"/>
              <a:gd name="T56" fmla="*/ 2164 w 3203"/>
              <a:gd name="T57" fmla="*/ 170 h 415"/>
              <a:gd name="T58" fmla="*/ 2170 w 3203"/>
              <a:gd name="T59" fmla="*/ 179 h 415"/>
              <a:gd name="T60" fmla="*/ 2178 w 3203"/>
              <a:gd name="T61" fmla="*/ 243 h 415"/>
              <a:gd name="T62" fmla="*/ 2288 w 3203"/>
              <a:gd name="T63" fmla="*/ 267 h 415"/>
              <a:gd name="T64" fmla="*/ 2352 w 3203"/>
              <a:gd name="T65" fmla="*/ 251 h 415"/>
              <a:gd name="T66" fmla="*/ 2431 w 3203"/>
              <a:gd name="T67" fmla="*/ 203 h 415"/>
              <a:gd name="T68" fmla="*/ 2483 w 3203"/>
              <a:gd name="T69" fmla="*/ 263 h 415"/>
              <a:gd name="T70" fmla="*/ 2516 w 3203"/>
              <a:gd name="T71" fmla="*/ 265 h 415"/>
              <a:gd name="T72" fmla="*/ 2565 w 3203"/>
              <a:gd name="T73" fmla="*/ 247 h 415"/>
              <a:gd name="T74" fmla="*/ 2578 w 3203"/>
              <a:gd name="T75" fmla="*/ 182 h 415"/>
              <a:gd name="T76" fmla="*/ 2650 w 3203"/>
              <a:gd name="T77" fmla="*/ 135 h 415"/>
              <a:gd name="T78" fmla="*/ 2675 w 3203"/>
              <a:gd name="T79" fmla="*/ 7 h 415"/>
              <a:gd name="T80" fmla="*/ 2683 w 3203"/>
              <a:gd name="T81" fmla="*/ 62 h 415"/>
              <a:gd name="T82" fmla="*/ 2718 w 3203"/>
              <a:gd name="T83" fmla="*/ 143 h 415"/>
              <a:gd name="T84" fmla="*/ 2763 w 3203"/>
              <a:gd name="T85" fmla="*/ 175 h 415"/>
              <a:gd name="T86" fmla="*/ 2768 w 3203"/>
              <a:gd name="T87" fmla="*/ 252 h 415"/>
              <a:gd name="T88" fmla="*/ 2823 w 3203"/>
              <a:gd name="T89" fmla="*/ 256 h 415"/>
              <a:gd name="T90" fmla="*/ 2889 w 3203"/>
              <a:gd name="T91" fmla="*/ 129 h 415"/>
              <a:gd name="T92" fmla="*/ 2911 w 3203"/>
              <a:gd name="T93" fmla="*/ 191 h 415"/>
              <a:gd name="T94" fmla="*/ 2913 w 3203"/>
              <a:gd name="T95" fmla="*/ 235 h 415"/>
              <a:gd name="T96" fmla="*/ 2933 w 3203"/>
              <a:gd name="T97" fmla="*/ 306 h 415"/>
              <a:gd name="T98" fmla="*/ 3020 w 3203"/>
              <a:gd name="T99" fmla="*/ 327 h 415"/>
              <a:gd name="T100" fmla="*/ 3081 w 3203"/>
              <a:gd name="T101" fmla="*/ 282 h 415"/>
              <a:gd name="T102" fmla="*/ 3121 w 3203"/>
              <a:gd name="T103" fmla="*/ 291 h 415"/>
              <a:gd name="T104" fmla="*/ 3203 w 3203"/>
              <a:gd name="T105" fmla="*/ 268 h 415"/>
              <a:gd name="T106" fmla="*/ 0 w 3203"/>
              <a:gd name="T107" fmla="*/ 256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03" h="415">
                <a:moveTo>
                  <a:pt x="0" y="256"/>
                </a:moveTo>
                <a:cubicBezTo>
                  <a:pt x="20" y="256"/>
                  <a:pt x="20" y="256"/>
                  <a:pt x="20" y="256"/>
                </a:cubicBezTo>
                <a:cubicBezTo>
                  <a:pt x="20" y="293"/>
                  <a:pt x="20" y="293"/>
                  <a:pt x="20" y="293"/>
                </a:cubicBezTo>
                <a:cubicBezTo>
                  <a:pt x="71" y="301"/>
                  <a:pt x="71" y="301"/>
                  <a:pt x="71" y="301"/>
                </a:cubicBezTo>
                <a:cubicBezTo>
                  <a:pt x="71" y="340"/>
                  <a:pt x="71" y="340"/>
                  <a:pt x="71" y="340"/>
                </a:cubicBezTo>
                <a:cubicBezTo>
                  <a:pt x="211" y="325"/>
                  <a:pt x="211" y="325"/>
                  <a:pt x="211" y="325"/>
                </a:cubicBezTo>
                <a:cubicBezTo>
                  <a:pt x="211" y="311"/>
                  <a:pt x="211" y="311"/>
                  <a:pt x="211" y="311"/>
                </a:cubicBezTo>
                <a:cubicBezTo>
                  <a:pt x="219" y="305"/>
                  <a:pt x="219" y="305"/>
                  <a:pt x="219" y="305"/>
                </a:cubicBezTo>
                <a:cubicBezTo>
                  <a:pt x="219" y="287"/>
                  <a:pt x="219" y="287"/>
                  <a:pt x="219" y="287"/>
                </a:cubicBezTo>
                <a:cubicBezTo>
                  <a:pt x="265" y="265"/>
                  <a:pt x="265" y="265"/>
                  <a:pt x="265" y="265"/>
                </a:cubicBezTo>
                <a:cubicBezTo>
                  <a:pt x="265" y="227"/>
                  <a:pt x="265" y="227"/>
                  <a:pt x="265" y="227"/>
                </a:cubicBezTo>
                <a:cubicBezTo>
                  <a:pt x="288" y="179"/>
                  <a:pt x="288" y="179"/>
                  <a:pt x="288" y="179"/>
                </a:cubicBezTo>
                <a:cubicBezTo>
                  <a:pt x="273" y="179"/>
                  <a:pt x="273" y="179"/>
                  <a:pt x="273" y="179"/>
                </a:cubicBezTo>
                <a:cubicBezTo>
                  <a:pt x="272" y="164"/>
                  <a:pt x="272" y="164"/>
                  <a:pt x="272" y="164"/>
                </a:cubicBezTo>
                <a:cubicBezTo>
                  <a:pt x="288" y="164"/>
                  <a:pt x="288" y="164"/>
                  <a:pt x="288" y="164"/>
                </a:cubicBezTo>
                <a:cubicBezTo>
                  <a:pt x="288" y="155"/>
                  <a:pt x="288" y="155"/>
                  <a:pt x="288" y="155"/>
                </a:cubicBezTo>
                <a:cubicBezTo>
                  <a:pt x="288" y="155"/>
                  <a:pt x="281" y="164"/>
                  <a:pt x="277" y="140"/>
                </a:cubicBezTo>
                <a:cubicBezTo>
                  <a:pt x="273" y="128"/>
                  <a:pt x="273" y="128"/>
                  <a:pt x="273" y="128"/>
                </a:cubicBezTo>
                <a:cubicBezTo>
                  <a:pt x="273" y="128"/>
                  <a:pt x="276" y="117"/>
                  <a:pt x="283" y="128"/>
                </a:cubicBezTo>
                <a:cubicBezTo>
                  <a:pt x="288" y="145"/>
                  <a:pt x="288" y="145"/>
                  <a:pt x="288" y="145"/>
                </a:cubicBezTo>
                <a:cubicBezTo>
                  <a:pt x="307" y="128"/>
                  <a:pt x="307" y="128"/>
                  <a:pt x="307" y="128"/>
                </a:cubicBezTo>
                <a:cubicBezTo>
                  <a:pt x="307" y="128"/>
                  <a:pt x="319" y="126"/>
                  <a:pt x="313" y="137"/>
                </a:cubicBezTo>
                <a:cubicBezTo>
                  <a:pt x="313" y="137"/>
                  <a:pt x="300" y="152"/>
                  <a:pt x="297" y="155"/>
                </a:cubicBezTo>
                <a:cubicBezTo>
                  <a:pt x="297" y="161"/>
                  <a:pt x="297" y="161"/>
                  <a:pt x="297" y="161"/>
                </a:cubicBezTo>
                <a:cubicBezTo>
                  <a:pt x="297" y="161"/>
                  <a:pt x="305" y="163"/>
                  <a:pt x="310" y="158"/>
                </a:cubicBezTo>
                <a:cubicBezTo>
                  <a:pt x="311" y="169"/>
                  <a:pt x="311" y="169"/>
                  <a:pt x="311" y="169"/>
                </a:cubicBezTo>
                <a:cubicBezTo>
                  <a:pt x="311" y="169"/>
                  <a:pt x="300" y="174"/>
                  <a:pt x="297" y="175"/>
                </a:cubicBezTo>
                <a:cubicBezTo>
                  <a:pt x="298" y="182"/>
                  <a:pt x="298" y="182"/>
                  <a:pt x="298" y="182"/>
                </a:cubicBezTo>
                <a:cubicBezTo>
                  <a:pt x="327" y="218"/>
                  <a:pt x="327" y="218"/>
                  <a:pt x="327" y="218"/>
                </a:cubicBezTo>
                <a:cubicBezTo>
                  <a:pt x="334" y="311"/>
                  <a:pt x="334" y="311"/>
                  <a:pt x="334" y="311"/>
                </a:cubicBezTo>
                <a:cubicBezTo>
                  <a:pt x="381" y="310"/>
                  <a:pt x="381" y="310"/>
                  <a:pt x="381" y="310"/>
                </a:cubicBezTo>
                <a:cubicBezTo>
                  <a:pt x="370" y="168"/>
                  <a:pt x="370" y="168"/>
                  <a:pt x="370" y="168"/>
                </a:cubicBezTo>
                <a:cubicBezTo>
                  <a:pt x="370" y="168"/>
                  <a:pt x="379" y="156"/>
                  <a:pt x="384" y="170"/>
                </a:cubicBezTo>
                <a:cubicBezTo>
                  <a:pt x="384" y="196"/>
                  <a:pt x="384" y="196"/>
                  <a:pt x="384" y="196"/>
                </a:cubicBezTo>
                <a:cubicBezTo>
                  <a:pt x="434" y="193"/>
                  <a:pt x="434" y="193"/>
                  <a:pt x="434" y="193"/>
                </a:cubicBezTo>
                <a:cubicBezTo>
                  <a:pt x="431" y="144"/>
                  <a:pt x="431" y="144"/>
                  <a:pt x="431" y="144"/>
                </a:cubicBezTo>
                <a:cubicBezTo>
                  <a:pt x="431" y="144"/>
                  <a:pt x="436" y="136"/>
                  <a:pt x="447" y="138"/>
                </a:cubicBezTo>
                <a:cubicBezTo>
                  <a:pt x="445" y="99"/>
                  <a:pt x="445" y="99"/>
                  <a:pt x="445" y="99"/>
                </a:cubicBezTo>
                <a:cubicBezTo>
                  <a:pt x="462" y="64"/>
                  <a:pt x="462" y="64"/>
                  <a:pt x="462" y="64"/>
                </a:cubicBezTo>
                <a:cubicBezTo>
                  <a:pt x="461" y="0"/>
                  <a:pt x="461" y="0"/>
                  <a:pt x="461" y="0"/>
                </a:cubicBezTo>
                <a:cubicBezTo>
                  <a:pt x="509" y="11"/>
                  <a:pt x="509" y="11"/>
                  <a:pt x="509" y="11"/>
                </a:cubicBezTo>
                <a:cubicBezTo>
                  <a:pt x="471" y="35"/>
                  <a:pt x="471" y="35"/>
                  <a:pt x="471" y="35"/>
                </a:cubicBezTo>
                <a:cubicBezTo>
                  <a:pt x="470" y="61"/>
                  <a:pt x="470" y="61"/>
                  <a:pt x="470" y="61"/>
                </a:cubicBezTo>
                <a:cubicBezTo>
                  <a:pt x="495" y="91"/>
                  <a:pt x="495" y="91"/>
                  <a:pt x="495" y="91"/>
                </a:cubicBezTo>
                <a:cubicBezTo>
                  <a:pt x="499" y="135"/>
                  <a:pt x="499" y="135"/>
                  <a:pt x="499" y="135"/>
                </a:cubicBezTo>
                <a:cubicBezTo>
                  <a:pt x="517" y="138"/>
                  <a:pt x="517" y="138"/>
                  <a:pt x="517" y="138"/>
                </a:cubicBezTo>
                <a:cubicBezTo>
                  <a:pt x="519" y="183"/>
                  <a:pt x="519" y="183"/>
                  <a:pt x="519" y="183"/>
                </a:cubicBezTo>
                <a:cubicBezTo>
                  <a:pt x="569" y="184"/>
                  <a:pt x="569" y="184"/>
                  <a:pt x="569" y="184"/>
                </a:cubicBezTo>
                <a:cubicBezTo>
                  <a:pt x="569" y="153"/>
                  <a:pt x="569" y="153"/>
                  <a:pt x="569" y="153"/>
                </a:cubicBezTo>
                <a:cubicBezTo>
                  <a:pt x="585" y="154"/>
                  <a:pt x="585" y="154"/>
                  <a:pt x="585" y="154"/>
                </a:cubicBezTo>
                <a:cubicBezTo>
                  <a:pt x="585" y="242"/>
                  <a:pt x="585" y="242"/>
                  <a:pt x="585" y="242"/>
                </a:cubicBezTo>
                <a:cubicBezTo>
                  <a:pt x="619" y="258"/>
                  <a:pt x="619" y="258"/>
                  <a:pt x="619" y="258"/>
                </a:cubicBezTo>
                <a:cubicBezTo>
                  <a:pt x="623" y="284"/>
                  <a:pt x="623" y="284"/>
                  <a:pt x="623" y="284"/>
                </a:cubicBezTo>
                <a:cubicBezTo>
                  <a:pt x="644" y="284"/>
                  <a:pt x="644" y="284"/>
                  <a:pt x="644" y="284"/>
                </a:cubicBezTo>
                <a:cubicBezTo>
                  <a:pt x="644" y="265"/>
                  <a:pt x="644" y="265"/>
                  <a:pt x="644" y="265"/>
                </a:cubicBezTo>
                <a:cubicBezTo>
                  <a:pt x="657" y="265"/>
                  <a:pt x="657" y="265"/>
                  <a:pt x="657" y="265"/>
                </a:cubicBezTo>
                <a:cubicBezTo>
                  <a:pt x="657" y="240"/>
                  <a:pt x="657" y="240"/>
                  <a:pt x="657" y="240"/>
                </a:cubicBezTo>
                <a:cubicBezTo>
                  <a:pt x="657" y="240"/>
                  <a:pt x="661" y="224"/>
                  <a:pt x="672" y="239"/>
                </a:cubicBezTo>
                <a:cubicBezTo>
                  <a:pt x="672" y="239"/>
                  <a:pt x="670" y="265"/>
                  <a:pt x="680" y="266"/>
                </a:cubicBezTo>
                <a:cubicBezTo>
                  <a:pt x="716" y="266"/>
                  <a:pt x="716" y="266"/>
                  <a:pt x="716" y="266"/>
                </a:cubicBezTo>
                <a:cubicBezTo>
                  <a:pt x="714" y="236"/>
                  <a:pt x="714" y="236"/>
                  <a:pt x="714" y="236"/>
                </a:cubicBezTo>
                <a:cubicBezTo>
                  <a:pt x="723" y="228"/>
                  <a:pt x="723" y="228"/>
                  <a:pt x="723" y="228"/>
                </a:cubicBezTo>
                <a:cubicBezTo>
                  <a:pt x="721" y="216"/>
                  <a:pt x="721" y="216"/>
                  <a:pt x="721" y="216"/>
                </a:cubicBezTo>
                <a:cubicBezTo>
                  <a:pt x="733" y="215"/>
                  <a:pt x="733" y="215"/>
                  <a:pt x="733" y="215"/>
                </a:cubicBezTo>
                <a:cubicBezTo>
                  <a:pt x="733" y="223"/>
                  <a:pt x="733" y="223"/>
                  <a:pt x="733" y="223"/>
                </a:cubicBezTo>
                <a:cubicBezTo>
                  <a:pt x="744" y="223"/>
                  <a:pt x="744" y="223"/>
                  <a:pt x="744" y="223"/>
                </a:cubicBezTo>
                <a:cubicBezTo>
                  <a:pt x="755" y="212"/>
                  <a:pt x="755" y="212"/>
                  <a:pt x="755" y="212"/>
                </a:cubicBezTo>
                <a:cubicBezTo>
                  <a:pt x="781" y="228"/>
                  <a:pt x="781" y="228"/>
                  <a:pt x="781" y="228"/>
                </a:cubicBezTo>
                <a:cubicBezTo>
                  <a:pt x="791" y="228"/>
                  <a:pt x="791" y="228"/>
                  <a:pt x="791" y="228"/>
                </a:cubicBezTo>
                <a:cubicBezTo>
                  <a:pt x="791" y="193"/>
                  <a:pt x="791" y="193"/>
                  <a:pt x="791" y="193"/>
                </a:cubicBezTo>
                <a:cubicBezTo>
                  <a:pt x="826" y="170"/>
                  <a:pt x="826" y="170"/>
                  <a:pt x="826" y="170"/>
                </a:cubicBezTo>
                <a:cubicBezTo>
                  <a:pt x="867" y="188"/>
                  <a:pt x="867" y="188"/>
                  <a:pt x="867" y="188"/>
                </a:cubicBezTo>
                <a:cubicBezTo>
                  <a:pt x="867" y="217"/>
                  <a:pt x="867" y="217"/>
                  <a:pt x="867" y="217"/>
                </a:cubicBezTo>
                <a:cubicBezTo>
                  <a:pt x="909" y="235"/>
                  <a:pt x="909" y="235"/>
                  <a:pt x="909" y="235"/>
                </a:cubicBezTo>
                <a:cubicBezTo>
                  <a:pt x="909" y="273"/>
                  <a:pt x="909" y="273"/>
                  <a:pt x="909" y="273"/>
                </a:cubicBezTo>
                <a:cubicBezTo>
                  <a:pt x="969" y="271"/>
                  <a:pt x="969" y="271"/>
                  <a:pt x="969" y="271"/>
                </a:cubicBezTo>
                <a:cubicBezTo>
                  <a:pt x="969" y="244"/>
                  <a:pt x="969" y="244"/>
                  <a:pt x="969" y="244"/>
                </a:cubicBezTo>
                <a:cubicBezTo>
                  <a:pt x="1040" y="206"/>
                  <a:pt x="1040" y="206"/>
                  <a:pt x="1040" y="206"/>
                </a:cubicBezTo>
                <a:cubicBezTo>
                  <a:pt x="1043" y="237"/>
                  <a:pt x="1043" y="237"/>
                  <a:pt x="1043" y="237"/>
                </a:cubicBezTo>
                <a:cubicBezTo>
                  <a:pt x="1089" y="263"/>
                  <a:pt x="1089" y="263"/>
                  <a:pt x="1089" y="263"/>
                </a:cubicBezTo>
                <a:cubicBezTo>
                  <a:pt x="2022" y="259"/>
                  <a:pt x="2022" y="259"/>
                  <a:pt x="2022" y="259"/>
                </a:cubicBezTo>
                <a:cubicBezTo>
                  <a:pt x="2022" y="221"/>
                  <a:pt x="2022" y="221"/>
                  <a:pt x="2022" y="221"/>
                </a:cubicBezTo>
                <a:cubicBezTo>
                  <a:pt x="2060" y="201"/>
                  <a:pt x="2060" y="201"/>
                  <a:pt x="2060" y="201"/>
                </a:cubicBezTo>
                <a:cubicBezTo>
                  <a:pt x="2101" y="222"/>
                  <a:pt x="2101" y="222"/>
                  <a:pt x="2101" y="222"/>
                </a:cubicBezTo>
                <a:cubicBezTo>
                  <a:pt x="2101" y="194"/>
                  <a:pt x="2101" y="194"/>
                  <a:pt x="2101" y="194"/>
                </a:cubicBezTo>
                <a:cubicBezTo>
                  <a:pt x="2143" y="118"/>
                  <a:pt x="2143" y="118"/>
                  <a:pt x="2143" y="118"/>
                </a:cubicBezTo>
                <a:cubicBezTo>
                  <a:pt x="2164" y="170"/>
                  <a:pt x="2164" y="170"/>
                  <a:pt x="2164" y="170"/>
                </a:cubicBezTo>
                <a:cubicBezTo>
                  <a:pt x="2173" y="157"/>
                  <a:pt x="2173" y="157"/>
                  <a:pt x="2173" y="157"/>
                </a:cubicBezTo>
                <a:cubicBezTo>
                  <a:pt x="2178" y="162"/>
                  <a:pt x="2178" y="162"/>
                  <a:pt x="2178" y="162"/>
                </a:cubicBezTo>
                <a:cubicBezTo>
                  <a:pt x="2170" y="179"/>
                  <a:pt x="2170" y="179"/>
                  <a:pt x="2170" y="179"/>
                </a:cubicBezTo>
                <a:cubicBezTo>
                  <a:pt x="2170" y="191"/>
                  <a:pt x="2170" y="191"/>
                  <a:pt x="2170" y="191"/>
                </a:cubicBezTo>
                <a:cubicBezTo>
                  <a:pt x="2170" y="191"/>
                  <a:pt x="2179" y="196"/>
                  <a:pt x="2178" y="197"/>
                </a:cubicBezTo>
                <a:cubicBezTo>
                  <a:pt x="2177" y="198"/>
                  <a:pt x="2178" y="243"/>
                  <a:pt x="2178" y="243"/>
                </a:cubicBezTo>
                <a:cubicBezTo>
                  <a:pt x="2197" y="250"/>
                  <a:pt x="2197" y="250"/>
                  <a:pt x="2197" y="250"/>
                </a:cubicBezTo>
                <a:cubicBezTo>
                  <a:pt x="2197" y="268"/>
                  <a:pt x="2197" y="268"/>
                  <a:pt x="2197" y="268"/>
                </a:cubicBezTo>
                <a:cubicBezTo>
                  <a:pt x="2288" y="267"/>
                  <a:pt x="2288" y="267"/>
                  <a:pt x="2288" y="267"/>
                </a:cubicBezTo>
                <a:cubicBezTo>
                  <a:pt x="2291" y="247"/>
                  <a:pt x="2291" y="247"/>
                  <a:pt x="2291" y="247"/>
                </a:cubicBezTo>
                <a:cubicBezTo>
                  <a:pt x="2323" y="208"/>
                  <a:pt x="2323" y="208"/>
                  <a:pt x="2323" y="208"/>
                </a:cubicBezTo>
                <a:cubicBezTo>
                  <a:pt x="2352" y="251"/>
                  <a:pt x="2352" y="251"/>
                  <a:pt x="2352" y="251"/>
                </a:cubicBezTo>
                <a:cubicBezTo>
                  <a:pt x="2391" y="249"/>
                  <a:pt x="2391" y="249"/>
                  <a:pt x="2391" y="249"/>
                </a:cubicBezTo>
                <a:cubicBezTo>
                  <a:pt x="2391" y="218"/>
                  <a:pt x="2391" y="218"/>
                  <a:pt x="2391" y="218"/>
                </a:cubicBezTo>
                <a:cubicBezTo>
                  <a:pt x="2431" y="203"/>
                  <a:pt x="2431" y="203"/>
                  <a:pt x="2431" y="203"/>
                </a:cubicBezTo>
                <a:cubicBezTo>
                  <a:pt x="2471" y="224"/>
                  <a:pt x="2471" y="224"/>
                  <a:pt x="2471" y="224"/>
                </a:cubicBezTo>
                <a:cubicBezTo>
                  <a:pt x="2469" y="263"/>
                  <a:pt x="2469" y="263"/>
                  <a:pt x="2469" y="263"/>
                </a:cubicBezTo>
                <a:cubicBezTo>
                  <a:pt x="2483" y="263"/>
                  <a:pt x="2483" y="263"/>
                  <a:pt x="2483" y="263"/>
                </a:cubicBezTo>
                <a:cubicBezTo>
                  <a:pt x="2506" y="252"/>
                  <a:pt x="2506" y="252"/>
                  <a:pt x="2506" y="252"/>
                </a:cubicBezTo>
                <a:cubicBezTo>
                  <a:pt x="2515" y="260"/>
                  <a:pt x="2515" y="260"/>
                  <a:pt x="2515" y="260"/>
                </a:cubicBezTo>
                <a:cubicBezTo>
                  <a:pt x="2516" y="265"/>
                  <a:pt x="2516" y="265"/>
                  <a:pt x="2516" y="265"/>
                </a:cubicBezTo>
                <a:cubicBezTo>
                  <a:pt x="2525" y="267"/>
                  <a:pt x="2525" y="267"/>
                  <a:pt x="2525" y="267"/>
                </a:cubicBezTo>
                <a:cubicBezTo>
                  <a:pt x="2530" y="255"/>
                  <a:pt x="2530" y="255"/>
                  <a:pt x="2530" y="255"/>
                </a:cubicBezTo>
                <a:cubicBezTo>
                  <a:pt x="2565" y="247"/>
                  <a:pt x="2565" y="247"/>
                  <a:pt x="2565" y="247"/>
                </a:cubicBezTo>
                <a:cubicBezTo>
                  <a:pt x="2563" y="151"/>
                  <a:pt x="2563" y="151"/>
                  <a:pt x="2563" y="151"/>
                </a:cubicBezTo>
                <a:cubicBezTo>
                  <a:pt x="2577" y="150"/>
                  <a:pt x="2577" y="150"/>
                  <a:pt x="2577" y="150"/>
                </a:cubicBezTo>
                <a:cubicBezTo>
                  <a:pt x="2578" y="182"/>
                  <a:pt x="2578" y="182"/>
                  <a:pt x="2578" y="182"/>
                </a:cubicBezTo>
                <a:cubicBezTo>
                  <a:pt x="2627" y="182"/>
                  <a:pt x="2627" y="182"/>
                  <a:pt x="2627" y="182"/>
                </a:cubicBezTo>
                <a:cubicBezTo>
                  <a:pt x="2624" y="141"/>
                  <a:pt x="2624" y="141"/>
                  <a:pt x="2624" y="141"/>
                </a:cubicBezTo>
                <a:cubicBezTo>
                  <a:pt x="2650" y="135"/>
                  <a:pt x="2650" y="135"/>
                  <a:pt x="2650" y="135"/>
                </a:cubicBezTo>
                <a:cubicBezTo>
                  <a:pt x="2650" y="97"/>
                  <a:pt x="2650" y="97"/>
                  <a:pt x="2650" y="97"/>
                </a:cubicBezTo>
                <a:cubicBezTo>
                  <a:pt x="2671" y="68"/>
                  <a:pt x="2671" y="68"/>
                  <a:pt x="2671" y="68"/>
                </a:cubicBezTo>
                <a:cubicBezTo>
                  <a:pt x="2675" y="7"/>
                  <a:pt x="2675" y="7"/>
                  <a:pt x="2675" y="7"/>
                </a:cubicBezTo>
                <a:cubicBezTo>
                  <a:pt x="2732" y="23"/>
                  <a:pt x="2732" y="23"/>
                  <a:pt x="2732" y="23"/>
                </a:cubicBezTo>
                <a:cubicBezTo>
                  <a:pt x="2684" y="44"/>
                  <a:pt x="2684" y="44"/>
                  <a:pt x="2684" y="44"/>
                </a:cubicBezTo>
                <a:cubicBezTo>
                  <a:pt x="2683" y="62"/>
                  <a:pt x="2683" y="62"/>
                  <a:pt x="2683" y="62"/>
                </a:cubicBezTo>
                <a:cubicBezTo>
                  <a:pt x="2700" y="92"/>
                  <a:pt x="2700" y="92"/>
                  <a:pt x="2700" y="92"/>
                </a:cubicBezTo>
                <a:cubicBezTo>
                  <a:pt x="2698" y="136"/>
                  <a:pt x="2698" y="136"/>
                  <a:pt x="2698" y="136"/>
                </a:cubicBezTo>
                <a:cubicBezTo>
                  <a:pt x="2718" y="143"/>
                  <a:pt x="2718" y="143"/>
                  <a:pt x="2718" y="143"/>
                </a:cubicBezTo>
                <a:cubicBezTo>
                  <a:pt x="2716" y="187"/>
                  <a:pt x="2716" y="187"/>
                  <a:pt x="2716" y="187"/>
                </a:cubicBezTo>
                <a:cubicBezTo>
                  <a:pt x="2761" y="191"/>
                  <a:pt x="2761" y="191"/>
                  <a:pt x="2761" y="191"/>
                </a:cubicBezTo>
                <a:cubicBezTo>
                  <a:pt x="2761" y="191"/>
                  <a:pt x="2764" y="175"/>
                  <a:pt x="2763" y="175"/>
                </a:cubicBezTo>
                <a:cubicBezTo>
                  <a:pt x="2762" y="176"/>
                  <a:pt x="2773" y="164"/>
                  <a:pt x="2773" y="164"/>
                </a:cubicBezTo>
                <a:cubicBezTo>
                  <a:pt x="2776" y="226"/>
                  <a:pt x="2776" y="226"/>
                  <a:pt x="2776" y="226"/>
                </a:cubicBezTo>
                <a:cubicBezTo>
                  <a:pt x="2776" y="226"/>
                  <a:pt x="2768" y="244"/>
                  <a:pt x="2768" y="252"/>
                </a:cubicBezTo>
                <a:cubicBezTo>
                  <a:pt x="2789" y="251"/>
                  <a:pt x="2789" y="251"/>
                  <a:pt x="2789" y="251"/>
                </a:cubicBezTo>
                <a:cubicBezTo>
                  <a:pt x="2802" y="241"/>
                  <a:pt x="2802" y="241"/>
                  <a:pt x="2802" y="241"/>
                </a:cubicBezTo>
                <a:cubicBezTo>
                  <a:pt x="2802" y="241"/>
                  <a:pt x="2821" y="255"/>
                  <a:pt x="2823" y="256"/>
                </a:cubicBezTo>
                <a:cubicBezTo>
                  <a:pt x="2824" y="257"/>
                  <a:pt x="2831" y="258"/>
                  <a:pt x="2831" y="258"/>
                </a:cubicBezTo>
                <a:cubicBezTo>
                  <a:pt x="2836" y="213"/>
                  <a:pt x="2836" y="213"/>
                  <a:pt x="2836" y="213"/>
                </a:cubicBezTo>
                <a:cubicBezTo>
                  <a:pt x="2889" y="129"/>
                  <a:pt x="2889" y="129"/>
                  <a:pt x="2889" y="129"/>
                </a:cubicBezTo>
                <a:cubicBezTo>
                  <a:pt x="2901" y="170"/>
                  <a:pt x="2901" y="170"/>
                  <a:pt x="2901" y="170"/>
                </a:cubicBezTo>
                <a:cubicBezTo>
                  <a:pt x="2918" y="166"/>
                  <a:pt x="2918" y="166"/>
                  <a:pt x="2918" y="166"/>
                </a:cubicBezTo>
                <a:cubicBezTo>
                  <a:pt x="2911" y="191"/>
                  <a:pt x="2911" y="191"/>
                  <a:pt x="2911" y="191"/>
                </a:cubicBezTo>
                <a:cubicBezTo>
                  <a:pt x="2912" y="210"/>
                  <a:pt x="2912" y="210"/>
                  <a:pt x="2912" y="210"/>
                </a:cubicBezTo>
                <a:cubicBezTo>
                  <a:pt x="2912" y="210"/>
                  <a:pt x="2916" y="215"/>
                  <a:pt x="2918" y="219"/>
                </a:cubicBezTo>
                <a:cubicBezTo>
                  <a:pt x="2920" y="222"/>
                  <a:pt x="2913" y="235"/>
                  <a:pt x="2913" y="235"/>
                </a:cubicBezTo>
                <a:cubicBezTo>
                  <a:pt x="2911" y="283"/>
                  <a:pt x="2911" y="283"/>
                  <a:pt x="2911" y="283"/>
                </a:cubicBezTo>
                <a:cubicBezTo>
                  <a:pt x="2928" y="289"/>
                  <a:pt x="2928" y="289"/>
                  <a:pt x="2928" y="289"/>
                </a:cubicBezTo>
                <a:cubicBezTo>
                  <a:pt x="2933" y="306"/>
                  <a:pt x="2933" y="306"/>
                  <a:pt x="2933" y="306"/>
                </a:cubicBezTo>
                <a:cubicBezTo>
                  <a:pt x="2937" y="312"/>
                  <a:pt x="2937" y="312"/>
                  <a:pt x="2937" y="312"/>
                </a:cubicBezTo>
                <a:cubicBezTo>
                  <a:pt x="2937" y="321"/>
                  <a:pt x="2937" y="321"/>
                  <a:pt x="2937" y="321"/>
                </a:cubicBezTo>
                <a:cubicBezTo>
                  <a:pt x="3020" y="327"/>
                  <a:pt x="3020" y="327"/>
                  <a:pt x="3020" y="327"/>
                </a:cubicBezTo>
                <a:cubicBezTo>
                  <a:pt x="3020" y="294"/>
                  <a:pt x="3020" y="294"/>
                  <a:pt x="3020" y="294"/>
                </a:cubicBezTo>
                <a:cubicBezTo>
                  <a:pt x="3058" y="252"/>
                  <a:pt x="3058" y="252"/>
                  <a:pt x="3058" y="252"/>
                </a:cubicBezTo>
                <a:cubicBezTo>
                  <a:pt x="3058" y="252"/>
                  <a:pt x="3081" y="280"/>
                  <a:pt x="3081" y="282"/>
                </a:cubicBezTo>
                <a:cubicBezTo>
                  <a:pt x="3081" y="284"/>
                  <a:pt x="3085" y="296"/>
                  <a:pt x="3085" y="296"/>
                </a:cubicBezTo>
                <a:cubicBezTo>
                  <a:pt x="3096" y="294"/>
                  <a:pt x="3096" y="294"/>
                  <a:pt x="3096" y="294"/>
                </a:cubicBezTo>
                <a:cubicBezTo>
                  <a:pt x="3121" y="291"/>
                  <a:pt x="3121" y="291"/>
                  <a:pt x="3121" y="291"/>
                </a:cubicBezTo>
                <a:cubicBezTo>
                  <a:pt x="3132" y="265"/>
                  <a:pt x="3132" y="265"/>
                  <a:pt x="3132" y="265"/>
                </a:cubicBezTo>
                <a:cubicBezTo>
                  <a:pt x="3171" y="249"/>
                  <a:pt x="3171" y="249"/>
                  <a:pt x="3171" y="249"/>
                </a:cubicBezTo>
                <a:cubicBezTo>
                  <a:pt x="3203" y="268"/>
                  <a:pt x="3203" y="268"/>
                  <a:pt x="3203" y="268"/>
                </a:cubicBezTo>
                <a:cubicBezTo>
                  <a:pt x="3203" y="415"/>
                  <a:pt x="3203" y="415"/>
                  <a:pt x="3203" y="415"/>
                </a:cubicBezTo>
                <a:cubicBezTo>
                  <a:pt x="0" y="415"/>
                  <a:pt x="0" y="415"/>
                  <a:pt x="0" y="415"/>
                </a:cubicBezTo>
                <a:lnTo>
                  <a:pt x="0" y="256"/>
                </a:lnTo>
                <a:close/>
              </a:path>
            </a:pathLst>
          </a:custGeom>
          <a:gradFill flip="none" rotWithShape="1">
            <a:gsLst>
              <a:gs pos="0">
                <a:srgbClr val="0C5238"/>
              </a:gs>
              <a:gs pos="49500">
                <a:srgbClr val="147E53"/>
              </a:gs>
              <a:gs pos="65000">
                <a:srgbClr val="147E53"/>
              </a:gs>
              <a:gs pos="35000">
                <a:srgbClr val="147E53"/>
              </a:gs>
              <a:gs pos="100000">
                <a:srgbClr val="0B5439"/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>
            <a:off x="4181078" y="2449511"/>
            <a:ext cx="3829843" cy="4127502"/>
            <a:chOff x="4181078" y="2449511"/>
            <a:chExt cx="3829843" cy="4127502"/>
          </a:xfrm>
        </p:grpSpPr>
        <p:sp>
          <p:nvSpPr>
            <p:cNvPr id="44" name="椭圆 43"/>
            <p:cNvSpPr/>
            <p:nvPr/>
          </p:nvSpPr>
          <p:spPr>
            <a:xfrm>
              <a:off x="4406503" y="6386513"/>
              <a:ext cx="1198960" cy="190500"/>
            </a:xfrm>
            <a:prstGeom prst="ellipse">
              <a:avLst/>
            </a:prstGeom>
            <a:solidFill>
              <a:srgbClr val="0D60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6579393" y="6386513"/>
              <a:ext cx="1198960" cy="190500"/>
            </a:xfrm>
            <a:prstGeom prst="ellipse">
              <a:avLst/>
            </a:prstGeom>
            <a:solidFill>
              <a:srgbClr val="0D60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4181078" y="2449511"/>
              <a:ext cx="3829843" cy="4075114"/>
              <a:chOff x="4181078" y="2449511"/>
              <a:chExt cx="3829843" cy="4075114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4669831" y="5129212"/>
                <a:ext cx="602853" cy="1395413"/>
                <a:chOff x="4669831" y="5129212"/>
                <a:chExt cx="602853" cy="1395413"/>
              </a:xfrm>
            </p:grpSpPr>
            <p:grpSp>
              <p:nvGrpSpPr>
                <p:cNvPr id="22" name="组合 21"/>
                <p:cNvGrpSpPr/>
                <p:nvPr/>
              </p:nvGrpSpPr>
              <p:grpSpPr>
                <a:xfrm>
                  <a:off x="4809332" y="5129212"/>
                  <a:ext cx="354806" cy="1209676"/>
                  <a:chOff x="4818459" y="5138736"/>
                  <a:chExt cx="354806" cy="1209676"/>
                </a:xfrm>
              </p:grpSpPr>
              <p:sp>
                <p:nvSpPr>
                  <p:cNvPr id="20" name="矩形 19"/>
                  <p:cNvSpPr/>
                  <p:nvPr/>
                </p:nvSpPr>
                <p:spPr>
                  <a:xfrm>
                    <a:off x="4944665" y="5138737"/>
                    <a:ext cx="228600" cy="1209675"/>
                  </a:xfrm>
                  <a:prstGeom prst="rect">
                    <a:avLst/>
                  </a:prstGeom>
                  <a:solidFill>
                    <a:srgbClr val="E7B46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" name="矩形 20"/>
                  <p:cNvSpPr/>
                  <p:nvPr/>
                </p:nvSpPr>
                <p:spPr>
                  <a:xfrm>
                    <a:off x="4818459" y="5138736"/>
                    <a:ext cx="126206" cy="1209675"/>
                  </a:xfrm>
                  <a:prstGeom prst="rect">
                    <a:avLst/>
                  </a:prstGeom>
                  <a:solidFill>
                    <a:srgbClr val="D3A04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7" name="组合 26"/>
                <p:cNvGrpSpPr/>
                <p:nvPr/>
              </p:nvGrpSpPr>
              <p:grpSpPr>
                <a:xfrm>
                  <a:off x="4669831" y="6338887"/>
                  <a:ext cx="602853" cy="185738"/>
                  <a:chOff x="4669831" y="6338887"/>
                  <a:chExt cx="602853" cy="185738"/>
                </a:xfrm>
              </p:grpSpPr>
              <p:sp>
                <p:nvSpPr>
                  <p:cNvPr id="23" name="圆角矩形 22"/>
                  <p:cNvSpPr/>
                  <p:nvPr/>
                </p:nvSpPr>
                <p:spPr>
                  <a:xfrm>
                    <a:off x="4670624" y="6338887"/>
                    <a:ext cx="602060" cy="185738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A6722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" name="任意多边形 25"/>
                  <p:cNvSpPr/>
                  <p:nvPr/>
                </p:nvSpPr>
                <p:spPr>
                  <a:xfrm>
                    <a:off x="4669831" y="6338887"/>
                    <a:ext cx="183953" cy="185738"/>
                  </a:xfrm>
                  <a:custGeom>
                    <a:avLst/>
                    <a:gdLst>
                      <a:gd name="connsiteX0" fmla="*/ 92869 w 183953"/>
                      <a:gd name="connsiteY0" fmla="*/ 0 h 185738"/>
                      <a:gd name="connsiteX1" fmla="*/ 183953 w 183953"/>
                      <a:gd name="connsiteY1" fmla="*/ 0 h 185738"/>
                      <a:gd name="connsiteX2" fmla="*/ 183953 w 183953"/>
                      <a:gd name="connsiteY2" fmla="*/ 185738 h 185738"/>
                      <a:gd name="connsiteX3" fmla="*/ 92869 w 183953"/>
                      <a:gd name="connsiteY3" fmla="*/ 185738 h 185738"/>
                      <a:gd name="connsiteX4" fmla="*/ 0 w 183953"/>
                      <a:gd name="connsiteY4" fmla="*/ 92869 h 185738"/>
                      <a:gd name="connsiteX5" fmla="*/ 92869 w 183953"/>
                      <a:gd name="connsiteY5" fmla="*/ 0 h 1857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3953" h="185738">
                        <a:moveTo>
                          <a:pt x="92869" y="0"/>
                        </a:moveTo>
                        <a:lnTo>
                          <a:pt x="183953" y="0"/>
                        </a:lnTo>
                        <a:lnTo>
                          <a:pt x="183953" y="185738"/>
                        </a:lnTo>
                        <a:lnTo>
                          <a:pt x="92869" y="185738"/>
                        </a:lnTo>
                        <a:cubicBezTo>
                          <a:pt x="41579" y="185738"/>
                          <a:pt x="0" y="144159"/>
                          <a:pt x="0" y="92869"/>
                        </a:cubicBezTo>
                        <a:cubicBezTo>
                          <a:pt x="0" y="41579"/>
                          <a:pt x="41579" y="0"/>
                          <a:pt x="92869" y="0"/>
                        </a:cubicBezTo>
                        <a:close/>
                      </a:path>
                    </a:pathLst>
                  </a:custGeom>
                  <a:solidFill>
                    <a:srgbClr val="845C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36" name="组合 35"/>
              <p:cNvGrpSpPr/>
              <p:nvPr/>
            </p:nvGrpSpPr>
            <p:grpSpPr>
              <a:xfrm flipH="1">
                <a:off x="6928347" y="5129212"/>
                <a:ext cx="602853" cy="1395413"/>
                <a:chOff x="4669831" y="5129212"/>
                <a:chExt cx="602853" cy="1395413"/>
              </a:xfrm>
            </p:grpSpPr>
            <p:grpSp>
              <p:nvGrpSpPr>
                <p:cNvPr id="37" name="组合 36"/>
                <p:cNvGrpSpPr/>
                <p:nvPr/>
              </p:nvGrpSpPr>
              <p:grpSpPr>
                <a:xfrm>
                  <a:off x="4809332" y="5129212"/>
                  <a:ext cx="354806" cy="1209676"/>
                  <a:chOff x="4818459" y="5138736"/>
                  <a:chExt cx="354806" cy="1209676"/>
                </a:xfrm>
              </p:grpSpPr>
              <p:sp>
                <p:nvSpPr>
                  <p:cNvPr id="41" name="矩形 40"/>
                  <p:cNvSpPr/>
                  <p:nvPr/>
                </p:nvSpPr>
                <p:spPr>
                  <a:xfrm>
                    <a:off x="4944665" y="5138737"/>
                    <a:ext cx="228600" cy="1209675"/>
                  </a:xfrm>
                  <a:prstGeom prst="rect">
                    <a:avLst/>
                  </a:prstGeom>
                  <a:solidFill>
                    <a:srgbClr val="E7B46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2" name="矩形 41"/>
                  <p:cNvSpPr/>
                  <p:nvPr/>
                </p:nvSpPr>
                <p:spPr>
                  <a:xfrm>
                    <a:off x="4818459" y="5138736"/>
                    <a:ext cx="126206" cy="1209675"/>
                  </a:xfrm>
                  <a:prstGeom prst="rect">
                    <a:avLst/>
                  </a:prstGeom>
                  <a:solidFill>
                    <a:srgbClr val="D3A04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8" name="组合 37"/>
                <p:cNvGrpSpPr/>
                <p:nvPr/>
              </p:nvGrpSpPr>
              <p:grpSpPr>
                <a:xfrm>
                  <a:off x="4669831" y="6338887"/>
                  <a:ext cx="602853" cy="185738"/>
                  <a:chOff x="4669831" y="6338887"/>
                  <a:chExt cx="602853" cy="185738"/>
                </a:xfrm>
              </p:grpSpPr>
              <p:sp>
                <p:nvSpPr>
                  <p:cNvPr id="39" name="圆角矩形 38"/>
                  <p:cNvSpPr/>
                  <p:nvPr/>
                </p:nvSpPr>
                <p:spPr>
                  <a:xfrm>
                    <a:off x="4670624" y="6338887"/>
                    <a:ext cx="602060" cy="185738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A6722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" name="任意多边形 39"/>
                  <p:cNvSpPr/>
                  <p:nvPr/>
                </p:nvSpPr>
                <p:spPr>
                  <a:xfrm>
                    <a:off x="4669831" y="6338887"/>
                    <a:ext cx="183953" cy="185738"/>
                  </a:xfrm>
                  <a:custGeom>
                    <a:avLst/>
                    <a:gdLst>
                      <a:gd name="connsiteX0" fmla="*/ 92869 w 183953"/>
                      <a:gd name="connsiteY0" fmla="*/ 0 h 185738"/>
                      <a:gd name="connsiteX1" fmla="*/ 183953 w 183953"/>
                      <a:gd name="connsiteY1" fmla="*/ 0 h 185738"/>
                      <a:gd name="connsiteX2" fmla="*/ 183953 w 183953"/>
                      <a:gd name="connsiteY2" fmla="*/ 185738 h 185738"/>
                      <a:gd name="connsiteX3" fmla="*/ 92869 w 183953"/>
                      <a:gd name="connsiteY3" fmla="*/ 185738 h 185738"/>
                      <a:gd name="connsiteX4" fmla="*/ 0 w 183953"/>
                      <a:gd name="connsiteY4" fmla="*/ 92869 h 185738"/>
                      <a:gd name="connsiteX5" fmla="*/ 92869 w 183953"/>
                      <a:gd name="connsiteY5" fmla="*/ 0 h 1857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3953" h="185738">
                        <a:moveTo>
                          <a:pt x="92869" y="0"/>
                        </a:moveTo>
                        <a:lnTo>
                          <a:pt x="183953" y="0"/>
                        </a:lnTo>
                        <a:lnTo>
                          <a:pt x="183953" y="185738"/>
                        </a:lnTo>
                        <a:lnTo>
                          <a:pt x="92869" y="185738"/>
                        </a:lnTo>
                        <a:cubicBezTo>
                          <a:pt x="41579" y="185738"/>
                          <a:pt x="0" y="144159"/>
                          <a:pt x="0" y="92869"/>
                        </a:cubicBezTo>
                        <a:cubicBezTo>
                          <a:pt x="0" y="41579"/>
                          <a:pt x="41579" y="0"/>
                          <a:pt x="92869" y="0"/>
                        </a:cubicBezTo>
                        <a:close/>
                      </a:path>
                    </a:pathLst>
                  </a:custGeom>
                  <a:solidFill>
                    <a:srgbClr val="845C2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9" name="组合 18"/>
              <p:cNvGrpSpPr/>
              <p:nvPr/>
            </p:nvGrpSpPr>
            <p:grpSpPr>
              <a:xfrm>
                <a:off x="4181078" y="2449511"/>
                <a:ext cx="3829843" cy="3481389"/>
                <a:chOff x="4184650" y="2449511"/>
                <a:chExt cx="3829843" cy="3481389"/>
              </a:xfrm>
            </p:grpSpPr>
            <p:grpSp>
              <p:nvGrpSpPr>
                <p:cNvPr id="10" name="组合 9"/>
                <p:cNvGrpSpPr/>
                <p:nvPr/>
              </p:nvGrpSpPr>
              <p:grpSpPr>
                <a:xfrm>
                  <a:off x="4184650" y="2682875"/>
                  <a:ext cx="465137" cy="374650"/>
                  <a:chOff x="4184650" y="2690815"/>
                  <a:chExt cx="465137" cy="374650"/>
                </a:xfrm>
              </p:grpSpPr>
              <p:sp>
                <p:nvSpPr>
                  <p:cNvPr id="8" name="任意多边形 7"/>
                  <p:cNvSpPr/>
                  <p:nvPr/>
                </p:nvSpPr>
                <p:spPr>
                  <a:xfrm>
                    <a:off x="4184650" y="2690815"/>
                    <a:ext cx="346075" cy="374650"/>
                  </a:xfrm>
                  <a:custGeom>
                    <a:avLst/>
                    <a:gdLst>
                      <a:gd name="connsiteX0" fmla="*/ 0 w 346075"/>
                      <a:gd name="connsiteY0" fmla="*/ 0 h 374650"/>
                      <a:gd name="connsiteX1" fmla="*/ 346075 w 346075"/>
                      <a:gd name="connsiteY1" fmla="*/ 0 h 374650"/>
                      <a:gd name="connsiteX2" fmla="*/ 346075 w 346075"/>
                      <a:gd name="connsiteY2" fmla="*/ 374650 h 374650"/>
                      <a:gd name="connsiteX3" fmla="*/ 0 w 346075"/>
                      <a:gd name="connsiteY3" fmla="*/ 374650 h 374650"/>
                      <a:gd name="connsiteX4" fmla="*/ 0 w 346075"/>
                      <a:gd name="connsiteY4" fmla="*/ 364791 h 374650"/>
                      <a:gd name="connsiteX5" fmla="*/ 114300 w 346075"/>
                      <a:gd name="connsiteY5" fmla="*/ 187325 h 374650"/>
                      <a:gd name="connsiteX6" fmla="*/ 0 w 346075"/>
                      <a:gd name="connsiteY6" fmla="*/ 9858 h 3746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46075" h="374650">
                        <a:moveTo>
                          <a:pt x="0" y="0"/>
                        </a:moveTo>
                        <a:lnTo>
                          <a:pt x="346075" y="0"/>
                        </a:lnTo>
                        <a:lnTo>
                          <a:pt x="346075" y="374650"/>
                        </a:lnTo>
                        <a:lnTo>
                          <a:pt x="0" y="374650"/>
                        </a:lnTo>
                        <a:lnTo>
                          <a:pt x="0" y="364791"/>
                        </a:lnTo>
                        <a:lnTo>
                          <a:pt x="114300" y="187325"/>
                        </a:lnTo>
                        <a:lnTo>
                          <a:pt x="0" y="9858"/>
                        </a:lnTo>
                        <a:close/>
                      </a:path>
                    </a:pathLst>
                  </a:custGeom>
                  <a:solidFill>
                    <a:srgbClr val="E8654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" name="矩形 8"/>
                  <p:cNvSpPr/>
                  <p:nvPr/>
                </p:nvSpPr>
                <p:spPr>
                  <a:xfrm>
                    <a:off x="4357687" y="2690815"/>
                    <a:ext cx="292100" cy="374650"/>
                  </a:xfrm>
                  <a:prstGeom prst="rect">
                    <a:avLst/>
                  </a:prstGeom>
                  <a:solidFill>
                    <a:srgbClr val="E35A3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1" name="组合 10"/>
                <p:cNvGrpSpPr/>
                <p:nvPr/>
              </p:nvGrpSpPr>
              <p:grpSpPr>
                <a:xfrm flipH="1">
                  <a:off x="7549356" y="2682875"/>
                  <a:ext cx="465137" cy="374650"/>
                  <a:chOff x="4184650" y="2690815"/>
                  <a:chExt cx="465137" cy="374650"/>
                </a:xfrm>
              </p:grpSpPr>
              <p:sp>
                <p:nvSpPr>
                  <p:cNvPr id="12" name="任意多边形 11"/>
                  <p:cNvSpPr/>
                  <p:nvPr/>
                </p:nvSpPr>
                <p:spPr>
                  <a:xfrm>
                    <a:off x="4184650" y="2690815"/>
                    <a:ext cx="346075" cy="374650"/>
                  </a:xfrm>
                  <a:custGeom>
                    <a:avLst/>
                    <a:gdLst>
                      <a:gd name="connsiteX0" fmla="*/ 0 w 346075"/>
                      <a:gd name="connsiteY0" fmla="*/ 0 h 374650"/>
                      <a:gd name="connsiteX1" fmla="*/ 346075 w 346075"/>
                      <a:gd name="connsiteY1" fmla="*/ 0 h 374650"/>
                      <a:gd name="connsiteX2" fmla="*/ 346075 w 346075"/>
                      <a:gd name="connsiteY2" fmla="*/ 374650 h 374650"/>
                      <a:gd name="connsiteX3" fmla="*/ 0 w 346075"/>
                      <a:gd name="connsiteY3" fmla="*/ 374650 h 374650"/>
                      <a:gd name="connsiteX4" fmla="*/ 0 w 346075"/>
                      <a:gd name="connsiteY4" fmla="*/ 364791 h 374650"/>
                      <a:gd name="connsiteX5" fmla="*/ 114300 w 346075"/>
                      <a:gd name="connsiteY5" fmla="*/ 187325 h 374650"/>
                      <a:gd name="connsiteX6" fmla="*/ 0 w 346075"/>
                      <a:gd name="connsiteY6" fmla="*/ 9858 h 3746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46075" h="374650">
                        <a:moveTo>
                          <a:pt x="0" y="0"/>
                        </a:moveTo>
                        <a:lnTo>
                          <a:pt x="346075" y="0"/>
                        </a:lnTo>
                        <a:lnTo>
                          <a:pt x="346075" y="374650"/>
                        </a:lnTo>
                        <a:lnTo>
                          <a:pt x="0" y="374650"/>
                        </a:lnTo>
                        <a:lnTo>
                          <a:pt x="0" y="364791"/>
                        </a:lnTo>
                        <a:lnTo>
                          <a:pt x="114300" y="187325"/>
                        </a:lnTo>
                        <a:lnTo>
                          <a:pt x="0" y="9858"/>
                        </a:lnTo>
                        <a:close/>
                      </a:path>
                    </a:pathLst>
                  </a:custGeom>
                  <a:solidFill>
                    <a:srgbClr val="E8654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" name="矩形 12"/>
                  <p:cNvSpPr/>
                  <p:nvPr/>
                </p:nvSpPr>
                <p:spPr>
                  <a:xfrm>
                    <a:off x="4357687" y="2690815"/>
                    <a:ext cx="292100" cy="374650"/>
                  </a:xfrm>
                  <a:prstGeom prst="rect">
                    <a:avLst/>
                  </a:prstGeom>
                  <a:solidFill>
                    <a:srgbClr val="E35A3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8" name="组合 17"/>
                <p:cNvGrpSpPr/>
                <p:nvPr/>
              </p:nvGrpSpPr>
              <p:grpSpPr>
                <a:xfrm>
                  <a:off x="4410075" y="2889250"/>
                  <a:ext cx="3371850" cy="3041650"/>
                  <a:chOff x="4410075" y="2889250"/>
                  <a:chExt cx="3371850" cy="3041650"/>
                </a:xfrm>
              </p:grpSpPr>
              <p:sp>
                <p:nvSpPr>
                  <p:cNvPr id="17" name="任意多边形 16"/>
                  <p:cNvSpPr/>
                  <p:nvPr/>
                </p:nvSpPr>
                <p:spPr>
                  <a:xfrm>
                    <a:off x="4410075" y="2889250"/>
                    <a:ext cx="3371850" cy="3041650"/>
                  </a:xfrm>
                  <a:custGeom>
                    <a:avLst/>
                    <a:gdLst>
                      <a:gd name="connsiteX0" fmla="*/ 0 w 3070225"/>
                      <a:gd name="connsiteY0" fmla="*/ 0 h 2901950"/>
                      <a:gd name="connsiteX1" fmla="*/ 3070225 w 3070225"/>
                      <a:gd name="connsiteY1" fmla="*/ 0 h 2901950"/>
                      <a:gd name="connsiteX2" fmla="*/ 3070225 w 3070225"/>
                      <a:gd name="connsiteY2" fmla="*/ 2019300 h 2901950"/>
                      <a:gd name="connsiteX3" fmla="*/ 1535113 w 3070225"/>
                      <a:gd name="connsiteY3" fmla="*/ 2901950 h 2901950"/>
                      <a:gd name="connsiteX4" fmla="*/ 0 w 3070225"/>
                      <a:gd name="connsiteY4" fmla="*/ 2019300 h 29019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70225" h="2901950">
                        <a:moveTo>
                          <a:pt x="0" y="0"/>
                        </a:moveTo>
                        <a:lnTo>
                          <a:pt x="3070225" y="0"/>
                        </a:lnTo>
                        <a:lnTo>
                          <a:pt x="3070225" y="2019300"/>
                        </a:lnTo>
                        <a:lnTo>
                          <a:pt x="1535113" y="2901950"/>
                        </a:lnTo>
                        <a:lnTo>
                          <a:pt x="0" y="2019300"/>
                        </a:lnTo>
                        <a:close/>
                      </a:path>
                    </a:pathLst>
                  </a:custGeom>
                  <a:solidFill>
                    <a:srgbClr val="FEF069"/>
                  </a:solidFill>
                  <a:ln w="57150">
                    <a:noFill/>
                  </a:ln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6" name="任意多边形 15"/>
                  <p:cNvSpPr/>
                  <p:nvPr/>
                </p:nvSpPr>
                <p:spPr>
                  <a:xfrm>
                    <a:off x="4560887" y="2889250"/>
                    <a:ext cx="3070225" cy="2901950"/>
                  </a:xfrm>
                  <a:custGeom>
                    <a:avLst/>
                    <a:gdLst>
                      <a:gd name="connsiteX0" fmla="*/ 0 w 3070225"/>
                      <a:gd name="connsiteY0" fmla="*/ 0 h 2901950"/>
                      <a:gd name="connsiteX1" fmla="*/ 3070225 w 3070225"/>
                      <a:gd name="connsiteY1" fmla="*/ 0 h 2901950"/>
                      <a:gd name="connsiteX2" fmla="*/ 3070225 w 3070225"/>
                      <a:gd name="connsiteY2" fmla="*/ 2019300 h 2901950"/>
                      <a:gd name="connsiteX3" fmla="*/ 1535113 w 3070225"/>
                      <a:gd name="connsiteY3" fmla="*/ 2901950 h 2901950"/>
                      <a:gd name="connsiteX4" fmla="*/ 0 w 3070225"/>
                      <a:gd name="connsiteY4" fmla="*/ 2019300 h 29019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70225" h="2901950">
                        <a:moveTo>
                          <a:pt x="0" y="0"/>
                        </a:moveTo>
                        <a:lnTo>
                          <a:pt x="3070225" y="0"/>
                        </a:lnTo>
                        <a:lnTo>
                          <a:pt x="3070225" y="2019300"/>
                        </a:lnTo>
                        <a:lnTo>
                          <a:pt x="1535113" y="2901950"/>
                        </a:lnTo>
                        <a:lnTo>
                          <a:pt x="0" y="2019300"/>
                        </a:lnTo>
                        <a:close/>
                      </a:path>
                    </a:pathLst>
                  </a:custGeom>
                  <a:solidFill>
                    <a:srgbClr val="FEF069"/>
                  </a:solidFill>
                  <a:ln w="57150">
                    <a:solidFill>
                      <a:srgbClr val="DECE43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" name="组合 3"/>
                <p:cNvGrpSpPr/>
                <p:nvPr/>
              </p:nvGrpSpPr>
              <p:grpSpPr>
                <a:xfrm>
                  <a:off x="4410075" y="2449511"/>
                  <a:ext cx="3371850" cy="485777"/>
                  <a:chOff x="4410075" y="2431256"/>
                  <a:chExt cx="3371850" cy="485777"/>
                </a:xfrm>
              </p:grpSpPr>
              <p:sp>
                <p:nvSpPr>
                  <p:cNvPr id="2" name="矩形 1"/>
                  <p:cNvSpPr/>
                  <p:nvPr/>
                </p:nvSpPr>
                <p:spPr>
                  <a:xfrm>
                    <a:off x="4410075" y="2431256"/>
                    <a:ext cx="3371850" cy="278607"/>
                  </a:xfrm>
                  <a:prstGeom prst="rect">
                    <a:avLst/>
                  </a:prstGeom>
                  <a:solidFill>
                    <a:srgbClr val="F8735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" name="矩形 2"/>
                  <p:cNvSpPr/>
                  <p:nvPr/>
                </p:nvSpPr>
                <p:spPr>
                  <a:xfrm>
                    <a:off x="4410075" y="2709863"/>
                    <a:ext cx="3371850" cy="207170"/>
                  </a:xfrm>
                  <a:prstGeom prst="rect">
                    <a:avLst/>
                  </a:prstGeom>
                  <a:solidFill>
                    <a:srgbClr val="F1664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69" name="组合 68"/>
          <p:cNvGrpSpPr/>
          <p:nvPr/>
        </p:nvGrpSpPr>
        <p:grpSpPr>
          <a:xfrm>
            <a:off x="9738292" y="684101"/>
            <a:ext cx="501083" cy="706566"/>
            <a:chOff x="10324080" y="641238"/>
            <a:chExt cx="501083" cy="706566"/>
          </a:xfrm>
        </p:grpSpPr>
        <p:grpSp>
          <p:nvGrpSpPr>
            <p:cNvPr id="56" name="组合 55"/>
            <p:cNvGrpSpPr/>
            <p:nvPr/>
          </p:nvGrpSpPr>
          <p:grpSpPr>
            <a:xfrm>
              <a:off x="10324080" y="641238"/>
              <a:ext cx="501083" cy="501083"/>
              <a:chOff x="10243117" y="686481"/>
              <a:chExt cx="501083" cy="501083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10243117" y="686481"/>
                <a:ext cx="501083" cy="501083"/>
              </a:xfrm>
              <a:prstGeom prst="ellipse">
                <a:avLst/>
              </a:prstGeom>
              <a:solidFill>
                <a:srgbClr val="148D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任意多边形 54"/>
              <p:cNvSpPr/>
              <p:nvPr/>
            </p:nvSpPr>
            <p:spPr>
              <a:xfrm>
                <a:off x="10422221" y="688401"/>
                <a:ext cx="142874" cy="497242"/>
              </a:xfrm>
              <a:custGeom>
                <a:avLst/>
                <a:gdLst>
                  <a:gd name="connsiteX0" fmla="*/ 66979 w 142874"/>
                  <a:gd name="connsiteY0" fmla="*/ 0 h 497242"/>
                  <a:gd name="connsiteX1" fmla="*/ 105261 w 142874"/>
                  <a:gd name="connsiteY1" fmla="*/ 70529 h 497242"/>
                  <a:gd name="connsiteX2" fmla="*/ 142874 w 142874"/>
                  <a:gd name="connsiteY2" fmla="*/ 256834 h 497242"/>
                  <a:gd name="connsiteX3" fmla="*/ 105261 w 142874"/>
                  <a:gd name="connsiteY3" fmla="*/ 443139 h 497242"/>
                  <a:gd name="connsiteX4" fmla="*/ 75895 w 142874"/>
                  <a:gd name="connsiteY4" fmla="*/ 497242 h 497242"/>
                  <a:gd name="connsiteX5" fmla="*/ 37613 w 142874"/>
                  <a:gd name="connsiteY5" fmla="*/ 426713 h 497242"/>
                  <a:gd name="connsiteX6" fmla="*/ 0 w 142874"/>
                  <a:gd name="connsiteY6" fmla="*/ 240408 h 497242"/>
                  <a:gd name="connsiteX7" fmla="*/ 37613 w 142874"/>
                  <a:gd name="connsiteY7" fmla="*/ 54103 h 497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874" h="497242">
                    <a:moveTo>
                      <a:pt x="66979" y="0"/>
                    </a:moveTo>
                    <a:lnTo>
                      <a:pt x="105261" y="70529"/>
                    </a:lnTo>
                    <a:cubicBezTo>
                      <a:pt x="129481" y="127792"/>
                      <a:pt x="142874" y="190749"/>
                      <a:pt x="142874" y="256834"/>
                    </a:cubicBezTo>
                    <a:cubicBezTo>
                      <a:pt x="142874" y="322919"/>
                      <a:pt x="129481" y="385876"/>
                      <a:pt x="105261" y="443139"/>
                    </a:cubicBezTo>
                    <a:lnTo>
                      <a:pt x="75895" y="497242"/>
                    </a:lnTo>
                    <a:lnTo>
                      <a:pt x="37613" y="426713"/>
                    </a:lnTo>
                    <a:cubicBezTo>
                      <a:pt x="13393" y="369450"/>
                      <a:pt x="0" y="306493"/>
                      <a:pt x="0" y="240408"/>
                    </a:cubicBezTo>
                    <a:cubicBezTo>
                      <a:pt x="0" y="174323"/>
                      <a:pt x="13393" y="111366"/>
                      <a:pt x="37613" y="54103"/>
                    </a:cubicBezTo>
                    <a:close/>
                  </a:path>
                </a:pathLst>
              </a:custGeom>
              <a:solidFill>
                <a:srgbClr val="189C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9" name="任意多边形 58"/>
            <p:cNvSpPr/>
            <p:nvPr/>
          </p:nvSpPr>
          <p:spPr>
            <a:xfrm>
              <a:off x="10516280" y="1260482"/>
              <a:ext cx="116681" cy="87322"/>
            </a:xfrm>
            <a:custGeom>
              <a:avLst/>
              <a:gdLst>
                <a:gd name="connsiteX0" fmla="*/ 0 w 116681"/>
                <a:gd name="connsiteY0" fmla="*/ 0 h 87322"/>
                <a:gd name="connsiteX1" fmla="*/ 116681 w 116681"/>
                <a:gd name="connsiteY1" fmla="*/ 0 h 87322"/>
                <a:gd name="connsiteX2" fmla="*/ 83119 w 116681"/>
                <a:gd name="connsiteY2" fmla="*/ 53642 h 87322"/>
                <a:gd name="connsiteX3" fmla="*/ 85726 w 116681"/>
                <a:gd name="connsiteY3" fmla="*/ 59937 h 87322"/>
                <a:gd name="connsiteX4" fmla="*/ 58341 w 116681"/>
                <a:gd name="connsiteY4" fmla="*/ 87322 h 87322"/>
                <a:gd name="connsiteX5" fmla="*/ 30956 w 116681"/>
                <a:gd name="connsiteY5" fmla="*/ 59937 h 87322"/>
                <a:gd name="connsiteX6" fmla="*/ 31870 w 116681"/>
                <a:gd name="connsiteY6" fmla="*/ 57730 h 87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681" h="87322">
                  <a:moveTo>
                    <a:pt x="0" y="0"/>
                  </a:moveTo>
                  <a:lnTo>
                    <a:pt x="116681" y="0"/>
                  </a:lnTo>
                  <a:lnTo>
                    <a:pt x="83119" y="53642"/>
                  </a:lnTo>
                  <a:lnTo>
                    <a:pt x="85726" y="59937"/>
                  </a:lnTo>
                  <a:cubicBezTo>
                    <a:pt x="85726" y="75061"/>
                    <a:pt x="73465" y="87322"/>
                    <a:pt x="58341" y="87322"/>
                  </a:cubicBezTo>
                  <a:cubicBezTo>
                    <a:pt x="43217" y="87322"/>
                    <a:pt x="30956" y="75061"/>
                    <a:pt x="30956" y="59937"/>
                  </a:cubicBezTo>
                  <a:lnTo>
                    <a:pt x="31870" y="57730"/>
                  </a:lnTo>
                  <a:close/>
                </a:path>
              </a:pathLst>
            </a:custGeom>
            <a:solidFill>
              <a:srgbClr val="138F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1" name="直接连接符 60"/>
            <p:cNvCxnSpPr>
              <a:stCxn id="50" idx="4"/>
              <a:endCxn id="59" idx="4"/>
            </p:cNvCxnSpPr>
            <p:nvPr/>
          </p:nvCxnSpPr>
          <p:spPr>
            <a:xfrm flipH="1">
              <a:off x="10574621" y="1142321"/>
              <a:ext cx="1" cy="205483"/>
            </a:xfrm>
            <a:prstGeom prst="line">
              <a:avLst/>
            </a:prstGeom>
            <a:ln>
              <a:solidFill>
                <a:srgbClr val="138F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>
              <a:stCxn id="59" idx="0"/>
            </p:cNvCxnSpPr>
            <p:nvPr/>
          </p:nvCxnSpPr>
          <p:spPr>
            <a:xfrm flipH="1" flipV="1">
              <a:off x="10458450" y="1116806"/>
              <a:ext cx="57830" cy="143676"/>
            </a:xfrm>
            <a:prstGeom prst="line">
              <a:avLst/>
            </a:prstGeom>
            <a:ln>
              <a:solidFill>
                <a:srgbClr val="138F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>
              <a:endCxn id="59" idx="1"/>
            </p:cNvCxnSpPr>
            <p:nvPr/>
          </p:nvCxnSpPr>
          <p:spPr>
            <a:xfrm flipH="1">
              <a:off x="10632961" y="1100137"/>
              <a:ext cx="73139" cy="160345"/>
            </a:xfrm>
            <a:prstGeom prst="line">
              <a:avLst/>
            </a:prstGeom>
            <a:ln>
              <a:solidFill>
                <a:srgbClr val="138F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" name="组合 81"/>
          <p:cNvGrpSpPr/>
          <p:nvPr/>
        </p:nvGrpSpPr>
        <p:grpSpPr>
          <a:xfrm>
            <a:off x="3062686" y="4492626"/>
            <a:ext cx="1111249" cy="471486"/>
            <a:chOff x="1965326" y="4505326"/>
            <a:chExt cx="1111249" cy="471486"/>
          </a:xfrm>
        </p:grpSpPr>
        <p:sp>
          <p:nvSpPr>
            <p:cNvPr id="80" name="Freeform 5"/>
            <p:cNvSpPr>
              <a:spLocks/>
            </p:cNvSpPr>
            <p:nvPr/>
          </p:nvSpPr>
          <p:spPr bwMode="auto">
            <a:xfrm>
              <a:off x="1968501" y="4540250"/>
              <a:ext cx="1108074" cy="436562"/>
            </a:xfrm>
            <a:custGeom>
              <a:avLst/>
              <a:gdLst>
                <a:gd name="T0" fmla="*/ 57 w 412"/>
                <a:gd name="T1" fmla="*/ 182 h 182"/>
                <a:gd name="T2" fmla="*/ 376 w 412"/>
                <a:gd name="T3" fmla="*/ 182 h 182"/>
                <a:gd name="T4" fmla="*/ 412 w 412"/>
                <a:gd name="T5" fmla="*/ 143 h 182"/>
                <a:gd name="T6" fmla="*/ 376 w 412"/>
                <a:gd name="T7" fmla="*/ 107 h 182"/>
                <a:gd name="T8" fmla="*/ 322 w 412"/>
                <a:gd name="T9" fmla="*/ 107 h 182"/>
                <a:gd name="T10" fmla="*/ 271 w 412"/>
                <a:gd name="T11" fmla="*/ 64 h 182"/>
                <a:gd name="T12" fmla="*/ 199 w 412"/>
                <a:gd name="T13" fmla="*/ 0 h 182"/>
                <a:gd name="T14" fmla="*/ 129 w 412"/>
                <a:gd name="T15" fmla="*/ 42 h 182"/>
                <a:gd name="T16" fmla="*/ 70 w 412"/>
                <a:gd name="T17" fmla="*/ 66 h 182"/>
                <a:gd name="T18" fmla="*/ 70 w 412"/>
                <a:gd name="T19" fmla="*/ 110 h 182"/>
                <a:gd name="T20" fmla="*/ 11 w 412"/>
                <a:gd name="T21" fmla="*/ 141 h 182"/>
                <a:gd name="T22" fmla="*/ 57 w 412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182">
                  <a:moveTo>
                    <a:pt x="57" y="182"/>
                  </a:moveTo>
                  <a:cubicBezTo>
                    <a:pt x="376" y="182"/>
                    <a:pt x="376" y="182"/>
                    <a:pt x="376" y="182"/>
                  </a:cubicBezTo>
                  <a:cubicBezTo>
                    <a:pt x="376" y="182"/>
                    <a:pt x="412" y="177"/>
                    <a:pt x="412" y="143"/>
                  </a:cubicBezTo>
                  <a:cubicBezTo>
                    <a:pt x="412" y="143"/>
                    <a:pt x="405" y="107"/>
                    <a:pt x="376" y="107"/>
                  </a:cubicBezTo>
                  <a:cubicBezTo>
                    <a:pt x="322" y="107"/>
                    <a:pt x="322" y="107"/>
                    <a:pt x="322" y="107"/>
                  </a:cubicBezTo>
                  <a:cubicBezTo>
                    <a:pt x="322" y="107"/>
                    <a:pt x="326" y="64"/>
                    <a:pt x="271" y="64"/>
                  </a:cubicBezTo>
                  <a:cubicBezTo>
                    <a:pt x="271" y="64"/>
                    <a:pt x="266" y="0"/>
                    <a:pt x="199" y="0"/>
                  </a:cubicBezTo>
                  <a:cubicBezTo>
                    <a:pt x="199" y="0"/>
                    <a:pt x="129" y="7"/>
                    <a:pt x="129" y="42"/>
                  </a:cubicBezTo>
                  <a:cubicBezTo>
                    <a:pt x="129" y="42"/>
                    <a:pt x="70" y="47"/>
                    <a:pt x="70" y="66"/>
                  </a:cubicBezTo>
                  <a:cubicBezTo>
                    <a:pt x="70" y="66"/>
                    <a:pt x="56" y="95"/>
                    <a:pt x="70" y="110"/>
                  </a:cubicBezTo>
                  <a:cubicBezTo>
                    <a:pt x="70" y="110"/>
                    <a:pt x="11" y="108"/>
                    <a:pt x="11" y="141"/>
                  </a:cubicBezTo>
                  <a:cubicBezTo>
                    <a:pt x="11" y="141"/>
                    <a:pt x="0" y="182"/>
                    <a:pt x="57" y="182"/>
                  </a:cubicBezTo>
                  <a:close/>
                </a:path>
              </a:pathLst>
            </a:custGeom>
            <a:solidFill>
              <a:srgbClr val="2EB78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6"/>
            <p:cNvSpPr>
              <a:spLocks/>
            </p:cNvSpPr>
            <p:nvPr/>
          </p:nvSpPr>
          <p:spPr bwMode="auto">
            <a:xfrm>
              <a:off x="1965326" y="4505326"/>
              <a:ext cx="1109662" cy="436562"/>
            </a:xfrm>
            <a:custGeom>
              <a:avLst/>
              <a:gdLst>
                <a:gd name="T0" fmla="*/ 57 w 412"/>
                <a:gd name="T1" fmla="*/ 182 h 182"/>
                <a:gd name="T2" fmla="*/ 376 w 412"/>
                <a:gd name="T3" fmla="*/ 182 h 182"/>
                <a:gd name="T4" fmla="*/ 412 w 412"/>
                <a:gd name="T5" fmla="*/ 143 h 182"/>
                <a:gd name="T6" fmla="*/ 376 w 412"/>
                <a:gd name="T7" fmla="*/ 107 h 182"/>
                <a:gd name="T8" fmla="*/ 322 w 412"/>
                <a:gd name="T9" fmla="*/ 107 h 182"/>
                <a:gd name="T10" fmla="*/ 271 w 412"/>
                <a:gd name="T11" fmla="*/ 64 h 182"/>
                <a:gd name="T12" fmla="*/ 199 w 412"/>
                <a:gd name="T13" fmla="*/ 0 h 182"/>
                <a:gd name="T14" fmla="*/ 129 w 412"/>
                <a:gd name="T15" fmla="*/ 42 h 182"/>
                <a:gd name="T16" fmla="*/ 70 w 412"/>
                <a:gd name="T17" fmla="*/ 66 h 182"/>
                <a:gd name="T18" fmla="*/ 70 w 412"/>
                <a:gd name="T19" fmla="*/ 110 h 182"/>
                <a:gd name="T20" fmla="*/ 11 w 412"/>
                <a:gd name="T21" fmla="*/ 141 h 182"/>
                <a:gd name="T22" fmla="*/ 57 w 412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182">
                  <a:moveTo>
                    <a:pt x="57" y="182"/>
                  </a:moveTo>
                  <a:cubicBezTo>
                    <a:pt x="376" y="182"/>
                    <a:pt x="376" y="182"/>
                    <a:pt x="376" y="182"/>
                  </a:cubicBezTo>
                  <a:cubicBezTo>
                    <a:pt x="376" y="182"/>
                    <a:pt x="412" y="177"/>
                    <a:pt x="412" y="143"/>
                  </a:cubicBezTo>
                  <a:cubicBezTo>
                    <a:pt x="412" y="143"/>
                    <a:pt x="405" y="107"/>
                    <a:pt x="376" y="107"/>
                  </a:cubicBezTo>
                  <a:cubicBezTo>
                    <a:pt x="322" y="107"/>
                    <a:pt x="322" y="107"/>
                    <a:pt x="322" y="107"/>
                  </a:cubicBezTo>
                  <a:cubicBezTo>
                    <a:pt x="322" y="107"/>
                    <a:pt x="326" y="64"/>
                    <a:pt x="271" y="64"/>
                  </a:cubicBezTo>
                  <a:cubicBezTo>
                    <a:pt x="271" y="64"/>
                    <a:pt x="266" y="0"/>
                    <a:pt x="199" y="0"/>
                  </a:cubicBezTo>
                  <a:cubicBezTo>
                    <a:pt x="199" y="0"/>
                    <a:pt x="129" y="7"/>
                    <a:pt x="129" y="42"/>
                  </a:cubicBezTo>
                  <a:cubicBezTo>
                    <a:pt x="129" y="42"/>
                    <a:pt x="70" y="47"/>
                    <a:pt x="70" y="66"/>
                  </a:cubicBezTo>
                  <a:cubicBezTo>
                    <a:pt x="70" y="66"/>
                    <a:pt x="56" y="96"/>
                    <a:pt x="70" y="110"/>
                  </a:cubicBezTo>
                  <a:cubicBezTo>
                    <a:pt x="70" y="110"/>
                    <a:pt x="11" y="108"/>
                    <a:pt x="11" y="141"/>
                  </a:cubicBezTo>
                  <a:cubicBezTo>
                    <a:pt x="11" y="141"/>
                    <a:pt x="0" y="182"/>
                    <a:pt x="57" y="182"/>
                  </a:cubicBezTo>
                  <a:close/>
                </a:path>
              </a:pathLst>
            </a:custGeom>
            <a:solidFill>
              <a:srgbClr val="34BE8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8718551" y="2831703"/>
            <a:ext cx="1328622" cy="471486"/>
            <a:chOff x="1965326" y="4505326"/>
            <a:chExt cx="1111249" cy="471486"/>
          </a:xfrm>
        </p:grpSpPr>
        <p:sp>
          <p:nvSpPr>
            <p:cNvPr id="84" name="Freeform 5"/>
            <p:cNvSpPr>
              <a:spLocks/>
            </p:cNvSpPr>
            <p:nvPr/>
          </p:nvSpPr>
          <p:spPr bwMode="auto">
            <a:xfrm>
              <a:off x="1968501" y="4540250"/>
              <a:ext cx="1108074" cy="436562"/>
            </a:xfrm>
            <a:custGeom>
              <a:avLst/>
              <a:gdLst>
                <a:gd name="T0" fmla="*/ 57 w 412"/>
                <a:gd name="T1" fmla="*/ 182 h 182"/>
                <a:gd name="T2" fmla="*/ 376 w 412"/>
                <a:gd name="T3" fmla="*/ 182 h 182"/>
                <a:gd name="T4" fmla="*/ 412 w 412"/>
                <a:gd name="T5" fmla="*/ 143 h 182"/>
                <a:gd name="T6" fmla="*/ 376 w 412"/>
                <a:gd name="T7" fmla="*/ 107 h 182"/>
                <a:gd name="T8" fmla="*/ 322 w 412"/>
                <a:gd name="T9" fmla="*/ 107 h 182"/>
                <a:gd name="T10" fmla="*/ 271 w 412"/>
                <a:gd name="T11" fmla="*/ 64 h 182"/>
                <a:gd name="T12" fmla="*/ 199 w 412"/>
                <a:gd name="T13" fmla="*/ 0 h 182"/>
                <a:gd name="T14" fmla="*/ 129 w 412"/>
                <a:gd name="T15" fmla="*/ 42 h 182"/>
                <a:gd name="T16" fmla="*/ 70 w 412"/>
                <a:gd name="T17" fmla="*/ 66 h 182"/>
                <a:gd name="T18" fmla="*/ 70 w 412"/>
                <a:gd name="T19" fmla="*/ 110 h 182"/>
                <a:gd name="T20" fmla="*/ 11 w 412"/>
                <a:gd name="T21" fmla="*/ 141 h 182"/>
                <a:gd name="T22" fmla="*/ 57 w 412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182">
                  <a:moveTo>
                    <a:pt x="57" y="182"/>
                  </a:moveTo>
                  <a:cubicBezTo>
                    <a:pt x="376" y="182"/>
                    <a:pt x="376" y="182"/>
                    <a:pt x="376" y="182"/>
                  </a:cubicBezTo>
                  <a:cubicBezTo>
                    <a:pt x="376" y="182"/>
                    <a:pt x="412" y="177"/>
                    <a:pt x="412" y="143"/>
                  </a:cubicBezTo>
                  <a:cubicBezTo>
                    <a:pt x="412" y="143"/>
                    <a:pt x="405" y="107"/>
                    <a:pt x="376" y="107"/>
                  </a:cubicBezTo>
                  <a:cubicBezTo>
                    <a:pt x="322" y="107"/>
                    <a:pt x="322" y="107"/>
                    <a:pt x="322" y="107"/>
                  </a:cubicBezTo>
                  <a:cubicBezTo>
                    <a:pt x="322" y="107"/>
                    <a:pt x="326" y="64"/>
                    <a:pt x="271" y="64"/>
                  </a:cubicBezTo>
                  <a:cubicBezTo>
                    <a:pt x="271" y="64"/>
                    <a:pt x="266" y="0"/>
                    <a:pt x="199" y="0"/>
                  </a:cubicBezTo>
                  <a:cubicBezTo>
                    <a:pt x="199" y="0"/>
                    <a:pt x="129" y="7"/>
                    <a:pt x="129" y="42"/>
                  </a:cubicBezTo>
                  <a:cubicBezTo>
                    <a:pt x="129" y="42"/>
                    <a:pt x="70" y="47"/>
                    <a:pt x="70" y="66"/>
                  </a:cubicBezTo>
                  <a:cubicBezTo>
                    <a:pt x="70" y="66"/>
                    <a:pt x="56" y="95"/>
                    <a:pt x="70" y="110"/>
                  </a:cubicBezTo>
                  <a:cubicBezTo>
                    <a:pt x="70" y="110"/>
                    <a:pt x="11" y="108"/>
                    <a:pt x="11" y="141"/>
                  </a:cubicBezTo>
                  <a:cubicBezTo>
                    <a:pt x="11" y="141"/>
                    <a:pt x="0" y="182"/>
                    <a:pt x="57" y="182"/>
                  </a:cubicBezTo>
                  <a:close/>
                </a:path>
              </a:pathLst>
            </a:custGeom>
            <a:solidFill>
              <a:srgbClr val="2EB78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6"/>
            <p:cNvSpPr>
              <a:spLocks/>
            </p:cNvSpPr>
            <p:nvPr/>
          </p:nvSpPr>
          <p:spPr bwMode="auto">
            <a:xfrm>
              <a:off x="1965326" y="4505326"/>
              <a:ext cx="1109662" cy="436562"/>
            </a:xfrm>
            <a:custGeom>
              <a:avLst/>
              <a:gdLst>
                <a:gd name="T0" fmla="*/ 57 w 412"/>
                <a:gd name="T1" fmla="*/ 182 h 182"/>
                <a:gd name="T2" fmla="*/ 376 w 412"/>
                <a:gd name="T3" fmla="*/ 182 h 182"/>
                <a:gd name="T4" fmla="*/ 412 w 412"/>
                <a:gd name="T5" fmla="*/ 143 h 182"/>
                <a:gd name="T6" fmla="*/ 376 w 412"/>
                <a:gd name="T7" fmla="*/ 107 h 182"/>
                <a:gd name="T8" fmla="*/ 322 w 412"/>
                <a:gd name="T9" fmla="*/ 107 h 182"/>
                <a:gd name="T10" fmla="*/ 271 w 412"/>
                <a:gd name="T11" fmla="*/ 64 h 182"/>
                <a:gd name="T12" fmla="*/ 199 w 412"/>
                <a:gd name="T13" fmla="*/ 0 h 182"/>
                <a:gd name="T14" fmla="*/ 129 w 412"/>
                <a:gd name="T15" fmla="*/ 42 h 182"/>
                <a:gd name="T16" fmla="*/ 70 w 412"/>
                <a:gd name="T17" fmla="*/ 66 h 182"/>
                <a:gd name="T18" fmla="*/ 70 w 412"/>
                <a:gd name="T19" fmla="*/ 110 h 182"/>
                <a:gd name="T20" fmla="*/ 11 w 412"/>
                <a:gd name="T21" fmla="*/ 141 h 182"/>
                <a:gd name="T22" fmla="*/ 57 w 412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182">
                  <a:moveTo>
                    <a:pt x="57" y="182"/>
                  </a:moveTo>
                  <a:cubicBezTo>
                    <a:pt x="376" y="182"/>
                    <a:pt x="376" y="182"/>
                    <a:pt x="376" y="182"/>
                  </a:cubicBezTo>
                  <a:cubicBezTo>
                    <a:pt x="376" y="182"/>
                    <a:pt x="412" y="177"/>
                    <a:pt x="412" y="143"/>
                  </a:cubicBezTo>
                  <a:cubicBezTo>
                    <a:pt x="412" y="143"/>
                    <a:pt x="405" y="107"/>
                    <a:pt x="376" y="107"/>
                  </a:cubicBezTo>
                  <a:cubicBezTo>
                    <a:pt x="322" y="107"/>
                    <a:pt x="322" y="107"/>
                    <a:pt x="322" y="107"/>
                  </a:cubicBezTo>
                  <a:cubicBezTo>
                    <a:pt x="322" y="107"/>
                    <a:pt x="326" y="64"/>
                    <a:pt x="271" y="64"/>
                  </a:cubicBezTo>
                  <a:cubicBezTo>
                    <a:pt x="271" y="64"/>
                    <a:pt x="266" y="0"/>
                    <a:pt x="199" y="0"/>
                  </a:cubicBezTo>
                  <a:cubicBezTo>
                    <a:pt x="199" y="0"/>
                    <a:pt x="129" y="7"/>
                    <a:pt x="129" y="42"/>
                  </a:cubicBezTo>
                  <a:cubicBezTo>
                    <a:pt x="129" y="42"/>
                    <a:pt x="70" y="47"/>
                    <a:pt x="70" y="66"/>
                  </a:cubicBezTo>
                  <a:cubicBezTo>
                    <a:pt x="70" y="66"/>
                    <a:pt x="56" y="96"/>
                    <a:pt x="70" y="110"/>
                  </a:cubicBezTo>
                  <a:cubicBezTo>
                    <a:pt x="70" y="110"/>
                    <a:pt x="11" y="108"/>
                    <a:pt x="11" y="141"/>
                  </a:cubicBezTo>
                  <a:cubicBezTo>
                    <a:pt x="11" y="141"/>
                    <a:pt x="0" y="182"/>
                    <a:pt x="57" y="182"/>
                  </a:cubicBezTo>
                  <a:close/>
                </a:path>
              </a:pathLst>
            </a:custGeom>
            <a:solidFill>
              <a:srgbClr val="34BE8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8" name="椭圆 87"/>
          <p:cNvSpPr/>
          <p:nvPr/>
        </p:nvSpPr>
        <p:spPr>
          <a:xfrm>
            <a:off x="1854200" y="6300787"/>
            <a:ext cx="381000" cy="142876"/>
          </a:xfrm>
          <a:prstGeom prst="ellipse">
            <a:avLst/>
          </a:prstGeom>
          <a:solidFill>
            <a:srgbClr val="0B5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6" name="组合 95"/>
          <p:cNvGrpSpPr/>
          <p:nvPr/>
        </p:nvGrpSpPr>
        <p:grpSpPr>
          <a:xfrm>
            <a:off x="2163763" y="3459954"/>
            <a:ext cx="439944" cy="1130312"/>
            <a:chOff x="2891522" y="3327390"/>
            <a:chExt cx="439944" cy="1130312"/>
          </a:xfrm>
        </p:grpSpPr>
        <p:sp>
          <p:nvSpPr>
            <p:cNvPr id="90" name="矩形 89"/>
            <p:cNvSpPr/>
            <p:nvPr/>
          </p:nvSpPr>
          <p:spPr>
            <a:xfrm rot="12164711">
              <a:off x="3083113" y="3327390"/>
              <a:ext cx="248353" cy="1041023"/>
            </a:xfrm>
            <a:prstGeom prst="rect">
              <a:avLst/>
            </a:prstGeom>
            <a:gradFill>
              <a:gsLst>
                <a:gs pos="0">
                  <a:srgbClr val="107A4E"/>
                </a:gs>
                <a:gs pos="100000">
                  <a:srgbClr val="107A4E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5" name="组合 94"/>
            <p:cNvGrpSpPr/>
            <p:nvPr/>
          </p:nvGrpSpPr>
          <p:grpSpPr>
            <a:xfrm>
              <a:off x="2891522" y="4240439"/>
              <a:ext cx="217263" cy="217263"/>
              <a:chOff x="2431256" y="4432696"/>
              <a:chExt cx="189707" cy="189707"/>
            </a:xfrm>
          </p:grpSpPr>
          <p:sp>
            <p:nvSpPr>
              <p:cNvPr id="92" name="椭圆 91"/>
              <p:cNvSpPr/>
              <p:nvPr/>
            </p:nvSpPr>
            <p:spPr>
              <a:xfrm>
                <a:off x="2431256" y="4432696"/>
                <a:ext cx="189707" cy="189707"/>
              </a:xfrm>
              <a:prstGeom prst="ellipse">
                <a:avLst/>
              </a:prstGeom>
              <a:solidFill>
                <a:srgbClr val="177B51"/>
              </a:solidFill>
              <a:ln w="38100">
                <a:solidFill>
                  <a:srgbClr val="25AA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/>
              <p:cNvSpPr/>
              <p:nvPr/>
            </p:nvSpPr>
            <p:spPr>
              <a:xfrm>
                <a:off x="2536477" y="4477068"/>
                <a:ext cx="46800" cy="45719"/>
              </a:xfrm>
              <a:prstGeom prst="ellipse">
                <a:avLst/>
              </a:prstGeom>
              <a:solidFill>
                <a:srgbClr val="25AA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椭圆 93"/>
              <p:cNvSpPr/>
              <p:nvPr/>
            </p:nvSpPr>
            <p:spPr>
              <a:xfrm>
                <a:off x="2474596" y="4522787"/>
                <a:ext cx="46800" cy="45719"/>
              </a:xfrm>
              <a:prstGeom prst="ellipse">
                <a:avLst/>
              </a:prstGeom>
              <a:solidFill>
                <a:srgbClr val="25AA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97" name="图片 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9350" y="6434596"/>
            <a:ext cx="194765" cy="256735"/>
          </a:xfrm>
          <a:prstGeom prst="rect">
            <a:avLst/>
          </a:prstGeom>
        </p:spPr>
      </p:pic>
      <p:pic>
        <p:nvPicPr>
          <p:cNvPr id="98" name="图片 9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7731" y="6079727"/>
            <a:ext cx="351555" cy="518319"/>
          </a:xfrm>
          <a:prstGeom prst="rect">
            <a:avLst/>
          </a:prstGeom>
        </p:spPr>
      </p:pic>
      <p:pic>
        <p:nvPicPr>
          <p:cNvPr id="99" name="图片 9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15001" y="6320631"/>
            <a:ext cx="323067" cy="407987"/>
          </a:xfrm>
          <a:prstGeom prst="rect">
            <a:avLst/>
          </a:prstGeom>
        </p:spPr>
      </p:pic>
      <p:pic>
        <p:nvPicPr>
          <p:cNvPr id="100" name="图片 9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60107" y="6177082"/>
            <a:ext cx="247946" cy="428108"/>
          </a:xfrm>
          <a:prstGeom prst="rect">
            <a:avLst/>
          </a:prstGeom>
        </p:spPr>
      </p:pic>
      <p:grpSp>
        <p:nvGrpSpPr>
          <p:cNvPr id="102" name="组合 101"/>
          <p:cNvGrpSpPr/>
          <p:nvPr/>
        </p:nvGrpSpPr>
        <p:grpSpPr>
          <a:xfrm>
            <a:off x="1511777" y="374309"/>
            <a:ext cx="1364347" cy="768691"/>
            <a:chOff x="1965326" y="4505326"/>
            <a:chExt cx="1111249" cy="471486"/>
          </a:xfrm>
        </p:grpSpPr>
        <p:sp>
          <p:nvSpPr>
            <p:cNvPr id="103" name="Freeform 5"/>
            <p:cNvSpPr>
              <a:spLocks/>
            </p:cNvSpPr>
            <p:nvPr/>
          </p:nvSpPr>
          <p:spPr bwMode="auto">
            <a:xfrm>
              <a:off x="1968501" y="4540250"/>
              <a:ext cx="1108074" cy="436562"/>
            </a:xfrm>
            <a:custGeom>
              <a:avLst/>
              <a:gdLst>
                <a:gd name="T0" fmla="*/ 57 w 412"/>
                <a:gd name="T1" fmla="*/ 182 h 182"/>
                <a:gd name="T2" fmla="*/ 376 w 412"/>
                <a:gd name="T3" fmla="*/ 182 h 182"/>
                <a:gd name="T4" fmla="*/ 412 w 412"/>
                <a:gd name="T5" fmla="*/ 143 h 182"/>
                <a:gd name="T6" fmla="*/ 376 w 412"/>
                <a:gd name="T7" fmla="*/ 107 h 182"/>
                <a:gd name="T8" fmla="*/ 322 w 412"/>
                <a:gd name="T9" fmla="*/ 107 h 182"/>
                <a:gd name="T10" fmla="*/ 271 w 412"/>
                <a:gd name="T11" fmla="*/ 64 h 182"/>
                <a:gd name="T12" fmla="*/ 199 w 412"/>
                <a:gd name="T13" fmla="*/ 0 h 182"/>
                <a:gd name="T14" fmla="*/ 129 w 412"/>
                <a:gd name="T15" fmla="*/ 42 h 182"/>
                <a:gd name="T16" fmla="*/ 70 w 412"/>
                <a:gd name="T17" fmla="*/ 66 h 182"/>
                <a:gd name="T18" fmla="*/ 70 w 412"/>
                <a:gd name="T19" fmla="*/ 110 h 182"/>
                <a:gd name="T20" fmla="*/ 11 w 412"/>
                <a:gd name="T21" fmla="*/ 141 h 182"/>
                <a:gd name="T22" fmla="*/ 57 w 412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182">
                  <a:moveTo>
                    <a:pt x="57" y="182"/>
                  </a:moveTo>
                  <a:cubicBezTo>
                    <a:pt x="376" y="182"/>
                    <a:pt x="376" y="182"/>
                    <a:pt x="376" y="182"/>
                  </a:cubicBezTo>
                  <a:cubicBezTo>
                    <a:pt x="376" y="182"/>
                    <a:pt x="412" y="177"/>
                    <a:pt x="412" y="143"/>
                  </a:cubicBezTo>
                  <a:cubicBezTo>
                    <a:pt x="412" y="143"/>
                    <a:pt x="405" y="107"/>
                    <a:pt x="376" y="107"/>
                  </a:cubicBezTo>
                  <a:cubicBezTo>
                    <a:pt x="322" y="107"/>
                    <a:pt x="322" y="107"/>
                    <a:pt x="322" y="107"/>
                  </a:cubicBezTo>
                  <a:cubicBezTo>
                    <a:pt x="322" y="107"/>
                    <a:pt x="326" y="64"/>
                    <a:pt x="271" y="64"/>
                  </a:cubicBezTo>
                  <a:cubicBezTo>
                    <a:pt x="271" y="64"/>
                    <a:pt x="266" y="0"/>
                    <a:pt x="199" y="0"/>
                  </a:cubicBezTo>
                  <a:cubicBezTo>
                    <a:pt x="199" y="0"/>
                    <a:pt x="129" y="7"/>
                    <a:pt x="129" y="42"/>
                  </a:cubicBezTo>
                  <a:cubicBezTo>
                    <a:pt x="129" y="42"/>
                    <a:pt x="70" y="47"/>
                    <a:pt x="70" y="66"/>
                  </a:cubicBezTo>
                  <a:cubicBezTo>
                    <a:pt x="70" y="66"/>
                    <a:pt x="56" y="95"/>
                    <a:pt x="70" y="110"/>
                  </a:cubicBezTo>
                  <a:cubicBezTo>
                    <a:pt x="70" y="110"/>
                    <a:pt x="11" y="108"/>
                    <a:pt x="11" y="141"/>
                  </a:cubicBezTo>
                  <a:cubicBezTo>
                    <a:pt x="11" y="141"/>
                    <a:pt x="0" y="182"/>
                    <a:pt x="57" y="182"/>
                  </a:cubicBezTo>
                  <a:close/>
                </a:path>
              </a:pathLst>
            </a:custGeom>
            <a:solidFill>
              <a:srgbClr val="2EB78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6"/>
            <p:cNvSpPr>
              <a:spLocks/>
            </p:cNvSpPr>
            <p:nvPr/>
          </p:nvSpPr>
          <p:spPr bwMode="auto">
            <a:xfrm>
              <a:off x="1965326" y="4505326"/>
              <a:ext cx="1109662" cy="436562"/>
            </a:xfrm>
            <a:custGeom>
              <a:avLst/>
              <a:gdLst>
                <a:gd name="T0" fmla="*/ 57 w 412"/>
                <a:gd name="T1" fmla="*/ 182 h 182"/>
                <a:gd name="T2" fmla="*/ 376 w 412"/>
                <a:gd name="T3" fmla="*/ 182 h 182"/>
                <a:gd name="T4" fmla="*/ 412 w 412"/>
                <a:gd name="T5" fmla="*/ 143 h 182"/>
                <a:gd name="T6" fmla="*/ 376 w 412"/>
                <a:gd name="T7" fmla="*/ 107 h 182"/>
                <a:gd name="T8" fmla="*/ 322 w 412"/>
                <a:gd name="T9" fmla="*/ 107 h 182"/>
                <a:gd name="T10" fmla="*/ 271 w 412"/>
                <a:gd name="T11" fmla="*/ 64 h 182"/>
                <a:gd name="T12" fmla="*/ 199 w 412"/>
                <a:gd name="T13" fmla="*/ 0 h 182"/>
                <a:gd name="T14" fmla="*/ 129 w 412"/>
                <a:gd name="T15" fmla="*/ 42 h 182"/>
                <a:gd name="T16" fmla="*/ 70 w 412"/>
                <a:gd name="T17" fmla="*/ 66 h 182"/>
                <a:gd name="T18" fmla="*/ 70 w 412"/>
                <a:gd name="T19" fmla="*/ 110 h 182"/>
                <a:gd name="T20" fmla="*/ 11 w 412"/>
                <a:gd name="T21" fmla="*/ 141 h 182"/>
                <a:gd name="T22" fmla="*/ 57 w 412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182">
                  <a:moveTo>
                    <a:pt x="57" y="182"/>
                  </a:moveTo>
                  <a:cubicBezTo>
                    <a:pt x="376" y="182"/>
                    <a:pt x="376" y="182"/>
                    <a:pt x="376" y="182"/>
                  </a:cubicBezTo>
                  <a:cubicBezTo>
                    <a:pt x="376" y="182"/>
                    <a:pt x="412" y="177"/>
                    <a:pt x="412" y="143"/>
                  </a:cubicBezTo>
                  <a:cubicBezTo>
                    <a:pt x="412" y="143"/>
                    <a:pt x="405" y="107"/>
                    <a:pt x="376" y="107"/>
                  </a:cubicBezTo>
                  <a:cubicBezTo>
                    <a:pt x="322" y="107"/>
                    <a:pt x="322" y="107"/>
                    <a:pt x="322" y="107"/>
                  </a:cubicBezTo>
                  <a:cubicBezTo>
                    <a:pt x="322" y="107"/>
                    <a:pt x="326" y="64"/>
                    <a:pt x="271" y="64"/>
                  </a:cubicBezTo>
                  <a:cubicBezTo>
                    <a:pt x="271" y="64"/>
                    <a:pt x="266" y="0"/>
                    <a:pt x="199" y="0"/>
                  </a:cubicBezTo>
                  <a:cubicBezTo>
                    <a:pt x="199" y="0"/>
                    <a:pt x="129" y="7"/>
                    <a:pt x="129" y="42"/>
                  </a:cubicBezTo>
                  <a:cubicBezTo>
                    <a:pt x="129" y="42"/>
                    <a:pt x="70" y="47"/>
                    <a:pt x="70" y="66"/>
                  </a:cubicBezTo>
                  <a:cubicBezTo>
                    <a:pt x="70" y="66"/>
                    <a:pt x="56" y="96"/>
                    <a:pt x="70" y="110"/>
                  </a:cubicBezTo>
                  <a:cubicBezTo>
                    <a:pt x="70" y="110"/>
                    <a:pt x="11" y="108"/>
                    <a:pt x="11" y="141"/>
                  </a:cubicBezTo>
                  <a:cubicBezTo>
                    <a:pt x="11" y="141"/>
                    <a:pt x="0" y="182"/>
                    <a:pt x="57" y="182"/>
                  </a:cubicBezTo>
                  <a:close/>
                </a:path>
              </a:pathLst>
            </a:custGeom>
            <a:solidFill>
              <a:srgbClr val="34BE8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-354754" y="3095625"/>
            <a:ext cx="1364347" cy="600416"/>
            <a:chOff x="1965326" y="4505326"/>
            <a:chExt cx="1111249" cy="471486"/>
          </a:xfrm>
        </p:grpSpPr>
        <p:sp>
          <p:nvSpPr>
            <p:cNvPr id="106" name="Freeform 5"/>
            <p:cNvSpPr>
              <a:spLocks/>
            </p:cNvSpPr>
            <p:nvPr/>
          </p:nvSpPr>
          <p:spPr bwMode="auto">
            <a:xfrm>
              <a:off x="1968501" y="4540250"/>
              <a:ext cx="1108074" cy="436562"/>
            </a:xfrm>
            <a:custGeom>
              <a:avLst/>
              <a:gdLst>
                <a:gd name="T0" fmla="*/ 57 w 412"/>
                <a:gd name="T1" fmla="*/ 182 h 182"/>
                <a:gd name="T2" fmla="*/ 376 w 412"/>
                <a:gd name="T3" fmla="*/ 182 h 182"/>
                <a:gd name="T4" fmla="*/ 412 w 412"/>
                <a:gd name="T5" fmla="*/ 143 h 182"/>
                <a:gd name="T6" fmla="*/ 376 w 412"/>
                <a:gd name="T7" fmla="*/ 107 h 182"/>
                <a:gd name="T8" fmla="*/ 322 w 412"/>
                <a:gd name="T9" fmla="*/ 107 h 182"/>
                <a:gd name="T10" fmla="*/ 271 w 412"/>
                <a:gd name="T11" fmla="*/ 64 h 182"/>
                <a:gd name="T12" fmla="*/ 199 w 412"/>
                <a:gd name="T13" fmla="*/ 0 h 182"/>
                <a:gd name="T14" fmla="*/ 129 w 412"/>
                <a:gd name="T15" fmla="*/ 42 h 182"/>
                <a:gd name="T16" fmla="*/ 70 w 412"/>
                <a:gd name="T17" fmla="*/ 66 h 182"/>
                <a:gd name="T18" fmla="*/ 70 w 412"/>
                <a:gd name="T19" fmla="*/ 110 h 182"/>
                <a:gd name="T20" fmla="*/ 11 w 412"/>
                <a:gd name="T21" fmla="*/ 141 h 182"/>
                <a:gd name="T22" fmla="*/ 57 w 412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182">
                  <a:moveTo>
                    <a:pt x="57" y="182"/>
                  </a:moveTo>
                  <a:cubicBezTo>
                    <a:pt x="376" y="182"/>
                    <a:pt x="376" y="182"/>
                    <a:pt x="376" y="182"/>
                  </a:cubicBezTo>
                  <a:cubicBezTo>
                    <a:pt x="376" y="182"/>
                    <a:pt x="412" y="177"/>
                    <a:pt x="412" y="143"/>
                  </a:cubicBezTo>
                  <a:cubicBezTo>
                    <a:pt x="412" y="143"/>
                    <a:pt x="405" y="107"/>
                    <a:pt x="376" y="107"/>
                  </a:cubicBezTo>
                  <a:cubicBezTo>
                    <a:pt x="322" y="107"/>
                    <a:pt x="322" y="107"/>
                    <a:pt x="322" y="107"/>
                  </a:cubicBezTo>
                  <a:cubicBezTo>
                    <a:pt x="322" y="107"/>
                    <a:pt x="326" y="64"/>
                    <a:pt x="271" y="64"/>
                  </a:cubicBezTo>
                  <a:cubicBezTo>
                    <a:pt x="271" y="64"/>
                    <a:pt x="266" y="0"/>
                    <a:pt x="199" y="0"/>
                  </a:cubicBezTo>
                  <a:cubicBezTo>
                    <a:pt x="199" y="0"/>
                    <a:pt x="129" y="7"/>
                    <a:pt x="129" y="42"/>
                  </a:cubicBezTo>
                  <a:cubicBezTo>
                    <a:pt x="129" y="42"/>
                    <a:pt x="70" y="47"/>
                    <a:pt x="70" y="66"/>
                  </a:cubicBezTo>
                  <a:cubicBezTo>
                    <a:pt x="70" y="66"/>
                    <a:pt x="56" y="95"/>
                    <a:pt x="70" y="110"/>
                  </a:cubicBezTo>
                  <a:cubicBezTo>
                    <a:pt x="70" y="110"/>
                    <a:pt x="11" y="108"/>
                    <a:pt x="11" y="141"/>
                  </a:cubicBezTo>
                  <a:cubicBezTo>
                    <a:pt x="11" y="141"/>
                    <a:pt x="0" y="182"/>
                    <a:pt x="57" y="182"/>
                  </a:cubicBezTo>
                  <a:close/>
                </a:path>
              </a:pathLst>
            </a:custGeom>
            <a:solidFill>
              <a:srgbClr val="2EB78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6"/>
            <p:cNvSpPr>
              <a:spLocks/>
            </p:cNvSpPr>
            <p:nvPr/>
          </p:nvSpPr>
          <p:spPr bwMode="auto">
            <a:xfrm>
              <a:off x="1965326" y="4505326"/>
              <a:ext cx="1109662" cy="436562"/>
            </a:xfrm>
            <a:custGeom>
              <a:avLst/>
              <a:gdLst>
                <a:gd name="T0" fmla="*/ 57 w 412"/>
                <a:gd name="T1" fmla="*/ 182 h 182"/>
                <a:gd name="T2" fmla="*/ 376 w 412"/>
                <a:gd name="T3" fmla="*/ 182 h 182"/>
                <a:gd name="T4" fmla="*/ 412 w 412"/>
                <a:gd name="T5" fmla="*/ 143 h 182"/>
                <a:gd name="T6" fmla="*/ 376 w 412"/>
                <a:gd name="T7" fmla="*/ 107 h 182"/>
                <a:gd name="T8" fmla="*/ 322 w 412"/>
                <a:gd name="T9" fmla="*/ 107 h 182"/>
                <a:gd name="T10" fmla="*/ 271 w 412"/>
                <a:gd name="T11" fmla="*/ 64 h 182"/>
                <a:gd name="T12" fmla="*/ 199 w 412"/>
                <a:gd name="T13" fmla="*/ 0 h 182"/>
                <a:gd name="T14" fmla="*/ 129 w 412"/>
                <a:gd name="T15" fmla="*/ 42 h 182"/>
                <a:gd name="T16" fmla="*/ 70 w 412"/>
                <a:gd name="T17" fmla="*/ 66 h 182"/>
                <a:gd name="T18" fmla="*/ 70 w 412"/>
                <a:gd name="T19" fmla="*/ 110 h 182"/>
                <a:gd name="T20" fmla="*/ 11 w 412"/>
                <a:gd name="T21" fmla="*/ 141 h 182"/>
                <a:gd name="T22" fmla="*/ 57 w 412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182">
                  <a:moveTo>
                    <a:pt x="57" y="182"/>
                  </a:moveTo>
                  <a:cubicBezTo>
                    <a:pt x="376" y="182"/>
                    <a:pt x="376" y="182"/>
                    <a:pt x="376" y="182"/>
                  </a:cubicBezTo>
                  <a:cubicBezTo>
                    <a:pt x="376" y="182"/>
                    <a:pt x="412" y="177"/>
                    <a:pt x="412" y="143"/>
                  </a:cubicBezTo>
                  <a:cubicBezTo>
                    <a:pt x="412" y="143"/>
                    <a:pt x="405" y="107"/>
                    <a:pt x="376" y="107"/>
                  </a:cubicBezTo>
                  <a:cubicBezTo>
                    <a:pt x="322" y="107"/>
                    <a:pt x="322" y="107"/>
                    <a:pt x="322" y="107"/>
                  </a:cubicBezTo>
                  <a:cubicBezTo>
                    <a:pt x="322" y="107"/>
                    <a:pt x="326" y="64"/>
                    <a:pt x="271" y="64"/>
                  </a:cubicBezTo>
                  <a:cubicBezTo>
                    <a:pt x="271" y="64"/>
                    <a:pt x="266" y="0"/>
                    <a:pt x="199" y="0"/>
                  </a:cubicBezTo>
                  <a:cubicBezTo>
                    <a:pt x="199" y="0"/>
                    <a:pt x="129" y="7"/>
                    <a:pt x="129" y="42"/>
                  </a:cubicBezTo>
                  <a:cubicBezTo>
                    <a:pt x="129" y="42"/>
                    <a:pt x="70" y="47"/>
                    <a:pt x="70" y="66"/>
                  </a:cubicBezTo>
                  <a:cubicBezTo>
                    <a:pt x="70" y="66"/>
                    <a:pt x="56" y="96"/>
                    <a:pt x="70" y="110"/>
                  </a:cubicBezTo>
                  <a:cubicBezTo>
                    <a:pt x="70" y="110"/>
                    <a:pt x="11" y="108"/>
                    <a:pt x="11" y="141"/>
                  </a:cubicBezTo>
                  <a:cubicBezTo>
                    <a:pt x="11" y="141"/>
                    <a:pt x="0" y="182"/>
                    <a:pt x="57" y="182"/>
                  </a:cubicBezTo>
                  <a:close/>
                </a:path>
              </a:pathLst>
            </a:custGeom>
            <a:solidFill>
              <a:srgbClr val="34BE8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8" name="矩形 47"/>
          <p:cNvSpPr/>
          <p:nvPr/>
        </p:nvSpPr>
        <p:spPr>
          <a:xfrm>
            <a:off x="4402153" y="912455"/>
            <a:ext cx="32624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深藏功与名</a:t>
            </a:r>
          </a:p>
        </p:txBody>
      </p:sp>
      <p:pic>
        <p:nvPicPr>
          <p:cNvPr id="109" name="图片 10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40"/>
          <a:stretch/>
        </p:blipFill>
        <p:spPr>
          <a:xfrm>
            <a:off x="4853784" y="3022197"/>
            <a:ext cx="1134463" cy="1914496"/>
          </a:xfrm>
          <a:prstGeom prst="rect">
            <a:avLst/>
          </a:prstGeom>
        </p:spPr>
      </p:pic>
      <p:pic>
        <p:nvPicPr>
          <p:cNvPr id="110" name="图片 10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40"/>
          <a:stretch/>
        </p:blipFill>
        <p:spPr>
          <a:xfrm>
            <a:off x="6216836" y="3022197"/>
            <a:ext cx="1134463" cy="191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419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4220068" y="-585723"/>
            <a:ext cx="3751863" cy="6004021"/>
            <a:chOff x="4257366" y="-627260"/>
            <a:chExt cx="3751863" cy="6004021"/>
          </a:xfrm>
        </p:grpSpPr>
        <p:grpSp>
          <p:nvGrpSpPr>
            <p:cNvPr id="20" name="组合 19"/>
            <p:cNvGrpSpPr/>
            <p:nvPr/>
          </p:nvGrpSpPr>
          <p:grpSpPr>
            <a:xfrm>
              <a:off x="4257366" y="-627260"/>
              <a:ext cx="3751863" cy="5222544"/>
              <a:chOff x="4278880" y="-637053"/>
              <a:chExt cx="3751863" cy="5222544"/>
            </a:xfrm>
          </p:grpSpPr>
          <p:sp>
            <p:nvSpPr>
              <p:cNvPr id="15" name="任意多边形 14"/>
              <p:cNvSpPr/>
              <p:nvPr/>
            </p:nvSpPr>
            <p:spPr>
              <a:xfrm rot="19795088">
                <a:off x="4278880" y="-637053"/>
                <a:ext cx="1162050" cy="5135086"/>
              </a:xfrm>
              <a:custGeom>
                <a:avLst/>
                <a:gdLst>
                  <a:gd name="connsiteX0" fmla="*/ 0 w 1162050"/>
                  <a:gd name="connsiteY0" fmla="*/ 0 h 5135086"/>
                  <a:gd name="connsiteX1" fmla="*/ 1162050 w 1162050"/>
                  <a:gd name="connsiteY1" fmla="*/ 673126 h 5135086"/>
                  <a:gd name="connsiteX2" fmla="*/ 1162050 w 1162050"/>
                  <a:gd name="connsiteY2" fmla="*/ 5135086 h 5135086"/>
                  <a:gd name="connsiteX3" fmla="*/ 0 w 1162050"/>
                  <a:gd name="connsiteY3" fmla="*/ 5135086 h 5135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2050" h="5135086">
                    <a:moveTo>
                      <a:pt x="0" y="0"/>
                    </a:moveTo>
                    <a:lnTo>
                      <a:pt x="1162050" y="673126"/>
                    </a:lnTo>
                    <a:lnTo>
                      <a:pt x="1162050" y="5135086"/>
                    </a:lnTo>
                    <a:lnTo>
                      <a:pt x="0" y="5135086"/>
                    </a:lnTo>
                    <a:close/>
                  </a:path>
                </a:pathLst>
              </a:custGeom>
              <a:solidFill>
                <a:srgbClr val="1D819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 rot="19795088">
                <a:off x="4465676" y="-548931"/>
                <a:ext cx="835819" cy="5040602"/>
              </a:xfrm>
              <a:custGeom>
                <a:avLst/>
                <a:gdLst>
                  <a:gd name="connsiteX0" fmla="*/ 0 w 835819"/>
                  <a:gd name="connsiteY0" fmla="*/ 0 h 5040602"/>
                  <a:gd name="connsiteX1" fmla="*/ 835819 w 835819"/>
                  <a:gd name="connsiteY1" fmla="*/ 484154 h 5040602"/>
                  <a:gd name="connsiteX2" fmla="*/ 835819 w 835819"/>
                  <a:gd name="connsiteY2" fmla="*/ 5040602 h 5040602"/>
                  <a:gd name="connsiteX3" fmla="*/ 0 w 835819"/>
                  <a:gd name="connsiteY3" fmla="*/ 5040602 h 5040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5819" h="5040602">
                    <a:moveTo>
                      <a:pt x="0" y="0"/>
                    </a:moveTo>
                    <a:lnTo>
                      <a:pt x="835819" y="484154"/>
                    </a:lnTo>
                    <a:lnTo>
                      <a:pt x="835819" y="5040602"/>
                    </a:lnTo>
                    <a:lnTo>
                      <a:pt x="0" y="5040602"/>
                    </a:lnTo>
                    <a:close/>
                  </a:path>
                </a:pathLst>
              </a:custGeom>
              <a:solidFill>
                <a:srgbClr val="1D8198"/>
              </a:solidFill>
              <a:ln w="76200">
                <a:solidFill>
                  <a:srgbClr val="1A788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 rot="1804912" flipH="1">
                <a:off x="6868693" y="-634209"/>
                <a:ext cx="1162050" cy="5219700"/>
              </a:xfrm>
              <a:custGeom>
                <a:avLst/>
                <a:gdLst>
                  <a:gd name="connsiteX0" fmla="*/ 1162050 w 1162050"/>
                  <a:gd name="connsiteY0" fmla="*/ 663253 h 5219700"/>
                  <a:gd name="connsiteX1" fmla="*/ 17043 w 1162050"/>
                  <a:gd name="connsiteY1" fmla="*/ 0 h 5219700"/>
                  <a:gd name="connsiteX2" fmla="*/ 0 w 1162050"/>
                  <a:gd name="connsiteY2" fmla="*/ 0 h 5219700"/>
                  <a:gd name="connsiteX3" fmla="*/ 0 w 1162050"/>
                  <a:gd name="connsiteY3" fmla="*/ 5219700 h 5219700"/>
                  <a:gd name="connsiteX4" fmla="*/ 1162050 w 1162050"/>
                  <a:gd name="connsiteY4" fmla="*/ 5219700 h 5219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2050" h="5219700">
                    <a:moveTo>
                      <a:pt x="1162050" y="663253"/>
                    </a:moveTo>
                    <a:lnTo>
                      <a:pt x="17043" y="0"/>
                    </a:lnTo>
                    <a:lnTo>
                      <a:pt x="0" y="0"/>
                    </a:lnTo>
                    <a:lnTo>
                      <a:pt x="0" y="5219700"/>
                    </a:lnTo>
                    <a:lnTo>
                      <a:pt x="1162050" y="5219700"/>
                    </a:lnTo>
                    <a:close/>
                  </a:path>
                </a:pathLst>
              </a:custGeom>
              <a:solidFill>
                <a:srgbClr val="1B71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 rot="1804912" flipH="1">
                <a:off x="7010602" y="-555295"/>
                <a:ext cx="835819" cy="5135088"/>
              </a:xfrm>
              <a:custGeom>
                <a:avLst/>
                <a:gdLst>
                  <a:gd name="connsiteX0" fmla="*/ 835819 w 835819"/>
                  <a:gd name="connsiteY0" fmla="*/ 484154 h 5135088"/>
                  <a:gd name="connsiteX1" fmla="*/ 0 w 835819"/>
                  <a:gd name="connsiteY1" fmla="*/ 0 h 5135088"/>
                  <a:gd name="connsiteX2" fmla="*/ 0 w 835819"/>
                  <a:gd name="connsiteY2" fmla="*/ 5135088 h 5135088"/>
                  <a:gd name="connsiteX3" fmla="*/ 835819 w 835819"/>
                  <a:gd name="connsiteY3" fmla="*/ 5135088 h 5135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5819" h="5135088">
                    <a:moveTo>
                      <a:pt x="835819" y="484154"/>
                    </a:moveTo>
                    <a:lnTo>
                      <a:pt x="0" y="0"/>
                    </a:lnTo>
                    <a:lnTo>
                      <a:pt x="0" y="5135088"/>
                    </a:lnTo>
                    <a:lnTo>
                      <a:pt x="835819" y="5135088"/>
                    </a:lnTo>
                    <a:close/>
                  </a:path>
                </a:pathLst>
              </a:custGeom>
              <a:solidFill>
                <a:srgbClr val="1B7182"/>
              </a:solidFill>
              <a:ln w="76200">
                <a:solidFill>
                  <a:srgbClr val="17687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5069632" y="3061372"/>
              <a:ext cx="2241632" cy="2315389"/>
              <a:chOff x="2289928" y="3372665"/>
              <a:chExt cx="2241632" cy="2315389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2327275" y="3503613"/>
                <a:ext cx="2108200" cy="2108200"/>
                <a:chOff x="-1980667" y="2321144"/>
                <a:chExt cx="2108200" cy="2108200"/>
              </a:xfrm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-1980667" y="2321144"/>
                  <a:ext cx="2108200" cy="2108200"/>
                </a:xfrm>
                <a:prstGeom prst="ellipse">
                  <a:avLst/>
                </a:prstGeom>
                <a:solidFill>
                  <a:srgbClr val="F4D65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任意多边形 23"/>
                <p:cNvSpPr/>
                <p:nvPr/>
              </p:nvSpPr>
              <p:spPr>
                <a:xfrm>
                  <a:off x="-1699414" y="2816006"/>
                  <a:ext cx="1819911" cy="1613338"/>
                </a:xfrm>
                <a:custGeom>
                  <a:avLst/>
                  <a:gdLst>
                    <a:gd name="connsiteX0" fmla="*/ 1658185 w 1819911"/>
                    <a:gd name="connsiteY0" fmla="*/ 0 h 1613338"/>
                    <a:gd name="connsiteX1" fmla="*/ 1692687 w 1819911"/>
                    <a:gd name="connsiteY1" fmla="*/ 56792 h 1613338"/>
                    <a:gd name="connsiteX2" fmla="*/ 1819911 w 1819911"/>
                    <a:gd name="connsiteY2" fmla="*/ 559238 h 1613338"/>
                    <a:gd name="connsiteX3" fmla="*/ 765811 w 1819911"/>
                    <a:gd name="connsiteY3" fmla="*/ 1613338 h 1613338"/>
                    <a:gd name="connsiteX4" fmla="*/ 20450 w 1819911"/>
                    <a:gd name="connsiteY4" fmla="*/ 1304599 h 1613338"/>
                    <a:gd name="connsiteX5" fmla="*/ 0 w 1819911"/>
                    <a:gd name="connsiteY5" fmla="*/ 1282098 h 1613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19911" h="1613338">
                      <a:moveTo>
                        <a:pt x="1658185" y="0"/>
                      </a:moveTo>
                      <a:lnTo>
                        <a:pt x="1692687" y="56792"/>
                      </a:lnTo>
                      <a:cubicBezTo>
                        <a:pt x="1773824" y="206151"/>
                        <a:pt x="1819911" y="377312"/>
                        <a:pt x="1819911" y="559238"/>
                      </a:cubicBezTo>
                      <a:cubicBezTo>
                        <a:pt x="1819911" y="1141401"/>
                        <a:pt x="1347974" y="1613338"/>
                        <a:pt x="765811" y="1613338"/>
                      </a:cubicBezTo>
                      <a:cubicBezTo>
                        <a:pt x="474730" y="1613338"/>
                        <a:pt x="211205" y="1495354"/>
                        <a:pt x="20450" y="1304599"/>
                      </a:cubicBezTo>
                      <a:lnTo>
                        <a:pt x="0" y="1282098"/>
                      </a:lnTo>
                      <a:close/>
                    </a:path>
                  </a:pathLst>
                </a:custGeom>
                <a:solidFill>
                  <a:srgbClr val="ECBF4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6" name="椭圆 25"/>
              <p:cNvSpPr/>
              <p:nvPr/>
            </p:nvSpPr>
            <p:spPr>
              <a:xfrm>
                <a:off x="2494280" y="3654743"/>
                <a:ext cx="1805940" cy="1805940"/>
              </a:xfrm>
              <a:prstGeom prst="ellipse">
                <a:avLst/>
              </a:prstGeom>
              <a:solidFill>
                <a:srgbClr val="FDE344"/>
              </a:solidFill>
              <a:ln w="57150">
                <a:solidFill>
                  <a:srgbClr val="D69E1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>
                <a:off x="2774950" y="3441700"/>
                <a:ext cx="1225550" cy="2060575"/>
                <a:chOff x="2774950" y="3346450"/>
                <a:chExt cx="1225550" cy="2060575"/>
              </a:xfrm>
            </p:grpSpPr>
            <p:sp>
              <p:nvSpPr>
                <p:cNvPr id="6" name="Freeform 5"/>
                <p:cNvSpPr>
                  <a:spLocks/>
                </p:cNvSpPr>
                <p:nvPr/>
              </p:nvSpPr>
              <p:spPr bwMode="auto">
                <a:xfrm>
                  <a:off x="3260725" y="4557713"/>
                  <a:ext cx="236538" cy="215900"/>
                </a:xfrm>
                <a:custGeom>
                  <a:avLst/>
                  <a:gdLst>
                    <a:gd name="T0" fmla="*/ 52 w 52"/>
                    <a:gd name="T1" fmla="*/ 16 h 48"/>
                    <a:gd name="T2" fmla="*/ 52 w 52"/>
                    <a:gd name="T3" fmla="*/ 0 h 48"/>
                    <a:gd name="T4" fmla="*/ 0 w 52"/>
                    <a:gd name="T5" fmla="*/ 0 h 48"/>
                    <a:gd name="T6" fmla="*/ 0 w 52"/>
                    <a:gd name="T7" fmla="*/ 48 h 48"/>
                    <a:gd name="T8" fmla="*/ 52 w 52"/>
                    <a:gd name="T9" fmla="*/ 16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48">
                      <a:moveTo>
                        <a:pt x="52" y="16"/>
                      </a:move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11" y="31"/>
                        <a:pt x="30" y="19"/>
                        <a:pt x="52" y="16"/>
                      </a:cubicBezTo>
                      <a:close/>
                    </a:path>
                  </a:pathLst>
                </a:custGeom>
                <a:solidFill>
                  <a:srgbClr val="EEC5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" name="Freeform 6"/>
                <p:cNvSpPr>
                  <a:spLocks/>
                </p:cNvSpPr>
                <p:nvPr/>
              </p:nvSpPr>
              <p:spPr bwMode="auto">
                <a:xfrm>
                  <a:off x="2938463" y="3622675"/>
                  <a:ext cx="885825" cy="957263"/>
                </a:xfrm>
                <a:custGeom>
                  <a:avLst/>
                  <a:gdLst>
                    <a:gd name="T0" fmla="*/ 193 w 195"/>
                    <a:gd name="T1" fmla="*/ 24 h 212"/>
                    <a:gd name="T2" fmla="*/ 169 w 195"/>
                    <a:gd name="T3" fmla="*/ 0 h 212"/>
                    <a:gd name="T4" fmla="*/ 26 w 195"/>
                    <a:gd name="T5" fmla="*/ 0 h 212"/>
                    <a:gd name="T6" fmla="*/ 2 w 195"/>
                    <a:gd name="T7" fmla="*/ 24 h 212"/>
                    <a:gd name="T8" fmla="*/ 0 w 195"/>
                    <a:gd name="T9" fmla="*/ 188 h 212"/>
                    <a:gd name="T10" fmla="*/ 24 w 195"/>
                    <a:gd name="T11" fmla="*/ 212 h 212"/>
                    <a:gd name="T12" fmla="*/ 171 w 195"/>
                    <a:gd name="T13" fmla="*/ 212 h 212"/>
                    <a:gd name="T14" fmla="*/ 195 w 195"/>
                    <a:gd name="T15" fmla="*/ 188 h 212"/>
                    <a:gd name="T16" fmla="*/ 193 w 195"/>
                    <a:gd name="T17" fmla="*/ 24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5" h="212">
                      <a:moveTo>
                        <a:pt x="193" y="24"/>
                      </a:moveTo>
                      <a:cubicBezTo>
                        <a:pt x="193" y="11"/>
                        <a:pt x="182" y="0"/>
                        <a:pt x="169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12" y="0"/>
                        <a:pt x="2" y="11"/>
                        <a:pt x="2" y="24"/>
                      </a:cubicBezTo>
                      <a:cubicBezTo>
                        <a:pt x="0" y="188"/>
                        <a:pt x="0" y="188"/>
                        <a:pt x="0" y="188"/>
                      </a:cubicBezTo>
                      <a:cubicBezTo>
                        <a:pt x="0" y="201"/>
                        <a:pt x="10" y="212"/>
                        <a:pt x="24" y="212"/>
                      </a:cubicBezTo>
                      <a:cubicBezTo>
                        <a:pt x="171" y="212"/>
                        <a:pt x="171" y="212"/>
                        <a:pt x="171" y="212"/>
                      </a:cubicBezTo>
                      <a:cubicBezTo>
                        <a:pt x="184" y="212"/>
                        <a:pt x="195" y="201"/>
                        <a:pt x="195" y="188"/>
                      </a:cubicBezTo>
                      <a:lnTo>
                        <a:pt x="193" y="24"/>
                      </a:lnTo>
                      <a:close/>
                    </a:path>
                  </a:pathLst>
                </a:custGeom>
                <a:solidFill>
                  <a:srgbClr val="FFD8A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" name="Freeform 7"/>
                <p:cNvSpPr>
                  <a:spLocks/>
                </p:cNvSpPr>
                <p:nvPr/>
              </p:nvSpPr>
              <p:spPr bwMode="auto">
                <a:xfrm>
                  <a:off x="3260725" y="4629150"/>
                  <a:ext cx="236538" cy="469900"/>
                </a:xfrm>
                <a:custGeom>
                  <a:avLst/>
                  <a:gdLst>
                    <a:gd name="T0" fmla="*/ 52 w 52"/>
                    <a:gd name="T1" fmla="*/ 104 h 104"/>
                    <a:gd name="T2" fmla="*/ 52 w 52"/>
                    <a:gd name="T3" fmla="*/ 0 h 104"/>
                    <a:gd name="T4" fmla="*/ 0 w 52"/>
                    <a:gd name="T5" fmla="*/ 32 h 104"/>
                    <a:gd name="T6" fmla="*/ 0 w 52"/>
                    <a:gd name="T7" fmla="*/ 104 h 104"/>
                    <a:gd name="T8" fmla="*/ 52 w 52"/>
                    <a:gd name="T9" fmla="*/ 104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04">
                      <a:moveTo>
                        <a:pt x="52" y="104"/>
                      </a:move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30" y="3"/>
                        <a:pt x="11" y="15"/>
                        <a:pt x="0" y="32"/>
                      </a:cubicBezTo>
                      <a:cubicBezTo>
                        <a:pt x="0" y="104"/>
                        <a:pt x="0" y="104"/>
                        <a:pt x="0" y="104"/>
                      </a:cubicBezTo>
                      <a:lnTo>
                        <a:pt x="52" y="104"/>
                      </a:lnTo>
                      <a:close/>
                    </a:path>
                  </a:pathLst>
                </a:custGeom>
                <a:solidFill>
                  <a:srgbClr val="FFD5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" name="Freeform 8"/>
                <p:cNvSpPr>
                  <a:spLocks/>
                </p:cNvSpPr>
                <p:nvPr/>
              </p:nvSpPr>
              <p:spPr bwMode="auto">
                <a:xfrm>
                  <a:off x="2774950" y="4787900"/>
                  <a:ext cx="1225550" cy="619125"/>
                </a:xfrm>
                <a:custGeom>
                  <a:avLst/>
                  <a:gdLst>
                    <a:gd name="T0" fmla="*/ 270 w 270"/>
                    <a:gd name="T1" fmla="*/ 137 h 137"/>
                    <a:gd name="T2" fmla="*/ 270 w 270"/>
                    <a:gd name="T3" fmla="*/ 26 h 137"/>
                    <a:gd name="T4" fmla="*/ 246 w 270"/>
                    <a:gd name="T5" fmla="*/ 0 h 137"/>
                    <a:gd name="T6" fmla="*/ 161 w 270"/>
                    <a:gd name="T7" fmla="*/ 0 h 137"/>
                    <a:gd name="T8" fmla="*/ 133 w 270"/>
                    <a:gd name="T9" fmla="*/ 23 h 137"/>
                    <a:gd name="T10" fmla="*/ 105 w 270"/>
                    <a:gd name="T11" fmla="*/ 0 h 137"/>
                    <a:gd name="T12" fmla="*/ 24 w 270"/>
                    <a:gd name="T13" fmla="*/ 0 h 137"/>
                    <a:gd name="T14" fmla="*/ 0 w 270"/>
                    <a:gd name="T15" fmla="*/ 26 h 137"/>
                    <a:gd name="T16" fmla="*/ 0 w 270"/>
                    <a:gd name="T17" fmla="*/ 137 h 137"/>
                    <a:gd name="T18" fmla="*/ 270 w 270"/>
                    <a:gd name="T19" fmla="*/ 137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70" h="137">
                      <a:moveTo>
                        <a:pt x="270" y="137"/>
                      </a:moveTo>
                      <a:cubicBezTo>
                        <a:pt x="270" y="26"/>
                        <a:pt x="270" y="26"/>
                        <a:pt x="270" y="26"/>
                      </a:cubicBezTo>
                      <a:cubicBezTo>
                        <a:pt x="270" y="12"/>
                        <a:pt x="259" y="0"/>
                        <a:pt x="246" y="0"/>
                      </a:cubicBezTo>
                      <a:cubicBezTo>
                        <a:pt x="161" y="0"/>
                        <a:pt x="161" y="0"/>
                        <a:pt x="161" y="0"/>
                      </a:cubicBezTo>
                      <a:cubicBezTo>
                        <a:pt x="161" y="0"/>
                        <a:pt x="149" y="22"/>
                        <a:pt x="133" y="23"/>
                      </a:cubicBezTo>
                      <a:cubicBezTo>
                        <a:pt x="116" y="23"/>
                        <a:pt x="105" y="0"/>
                        <a:pt x="105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10" y="0"/>
                        <a:pt x="0" y="12"/>
                        <a:pt x="0" y="26"/>
                      </a:cubicBezTo>
                      <a:cubicBezTo>
                        <a:pt x="0" y="137"/>
                        <a:pt x="0" y="137"/>
                        <a:pt x="0" y="137"/>
                      </a:cubicBezTo>
                      <a:lnTo>
                        <a:pt x="270" y="137"/>
                      </a:lnTo>
                      <a:close/>
                    </a:path>
                  </a:pathLst>
                </a:custGeom>
                <a:solidFill>
                  <a:srgbClr val="90E4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" name="Freeform 9"/>
                <p:cNvSpPr>
                  <a:spLocks/>
                </p:cNvSpPr>
                <p:nvPr/>
              </p:nvSpPr>
              <p:spPr bwMode="auto">
                <a:xfrm>
                  <a:off x="2779713" y="3346450"/>
                  <a:ext cx="1147763" cy="763588"/>
                </a:xfrm>
                <a:custGeom>
                  <a:avLst/>
                  <a:gdLst>
                    <a:gd name="T0" fmla="*/ 47 w 253"/>
                    <a:gd name="T1" fmla="*/ 96 h 169"/>
                    <a:gd name="T2" fmla="*/ 47 w 253"/>
                    <a:gd name="T3" fmla="*/ 114 h 169"/>
                    <a:gd name="T4" fmla="*/ 36 w 253"/>
                    <a:gd name="T5" fmla="*/ 128 h 169"/>
                    <a:gd name="T6" fmla="*/ 38 w 253"/>
                    <a:gd name="T7" fmla="*/ 148 h 169"/>
                    <a:gd name="T8" fmla="*/ 35 w 253"/>
                    <a:gd name="T9" fmla="*/ 169 h 169"/>
                    <a:gd name="T10" fmla="*/ 23 w 253"/>
                    <a:gd name="T11" fmla="*/ 157 h 169"/>
                    <a:gd name="T12" fmla="*/ 13 w 253"/>
                    <a:gd name="T13" fmla="*/ 140 h 169"/>
                    <a:gd name="T14" fmla="*/ 13 w 253"/>
                    <a:gd name="T15" fmla="*/ 123 h 169"/>
                    <a:gd name="T16" fmla="*/ 15 w 253"/>
                    <a:gd name="T17" fmla="*/ 110 h 169"/>
                    <a:gd name="T18" fmla="*/ 8 w 253"/>
                    <a:gd name="T19" fmla="*/ 78 h 169"/>
                    <a:gd name="T20" fmla="*/ 20 w 253"/>
                    <a:gd name="T21" fmla="*/ 55 h 169"/>
                    <a:gd name="T22" fmla="*/ 23 w 253"/>
                    <a:gd name="T23" fmla="*/ 40 h 169"/>
                    <a:gd name="T24" fmla="*/ 39 w 253"/>
                    <a:gd name="T25" fmla="*/ 23 h 169"/>
                    <a:gd name="T26" fmla="*/ 55 w 253"/>
                    <a:gd name="T27" fmla="*/ 15 h 169"/>
                    <a:gd name="T28" fmla="*/ 71 w 253"/>
                    <a:gd name="T29" fmla="*/ 6 h 169"/>
                    <a:gd name="T30" fmla="*/ 91 w 253"/>
                    <a:gd name="T31" fmla="*/ 6 h 169"/>
                    <a:gd name="T32" fmla="*/ 108 w 253"/>
                    <a:gd name="T33" fmla="*/ 2 h 169"/>
                    <a:gd name="T34" fmla="*/ 128 w 253"/>
                    <a:gd name="T35" fmla="*/ 4 h 169"/>
                    <a:gd name="T36" fmla="*/ 145 w 253"/>
                    <a:gd name="T37" fmla="*/ 1 h 169"/>
                    <a:gd name="T38" fmla="*/ 160 w 253"/>
                    <a:gd name="T39" fmla="*/ 7 h 169"/>
                    <a:gd name="T40" fmla="*/ 178 w 253"/>
                    <a:gd name="T41" fmla="*/ 4 h 169"/>
                    <a:gd name="T42" fmla="*/ 197 w 253"/>
                    <a:gd name="T43" fmla="*/ 13 h 169"/>
                    <a:gd name="T44" fmla="*/ 213 w 253"/>
                    <a:gd name="T45" fmla="*/ 17 h 169"/>
                    <a:gd name="T46" fmla="*/ 228 w 253"/>
                    <a:gd name="T47" fmla="*/ 33 h 169"/>
                    <a:gd name="T48" fmla="*/ 241 w 253"/>
                    <a:gd name="T49" fmla="*/ 46 h 169"/>
                    <a:gd name="T50" fmla="*/ 241 w 253"/>
                    <a:gd name="T51" fmla="*/ 64 h 169"/>
                    <a:gd name="T52" fmla="*/ 250 w 253"/>
                    <a:gd name="T53" fmla="*/ 92 h 169"/>
                    <a:gd name="T54" fmla="*/ 243 w 253"/>
                    <a:gd name="T55" fmla="*/ 115 h 169"/>
                    <a:gd name="T56" fmla="*/ 247 w 253"/>
                    <a:gd name="T57" fmla="*/ 126 h 169"/>
                    <a:gd name="T58" fmla="*/ 242 w 253"/>
                    <a:gd name="T59" fmla="*/ 144 h 169"/>
                    <a:gd name="T60" fmla="*/ 230 w 253"/>
                    <a:gd name="T61" fmla="*/ 162 h 169"/>
                    <a:gd name="T62" fmla="*/ 224 w 253"/>
                    <a:gd name="T63" fmla="*/ 140 h 169"/>
                    <a:gd name="T64" fmla="*/ 221 w 253"/>
                    <a:gd name="T65" fmla="*/ 125 h 169"/>
                    <a:gd name="T66" fmla="*/ 211 w 253"/>
                    <a:gd name="T67" fmla="*/ 107 h 169"/>
                    <a:gd name="T68" fmla="*/ 211 w 253"/>
                    <a:gd name="T69" fmla="*/ 90 h 169"/>
                    <a:gd name="T70" fmla="*/ 201 w 253"/>
                    <a:gd name="T71" fmla="*/ 82 h 169"/>
                    <a:gd name="T72" fmla="*/ 189 w 253"/>
                    <a:gd name="T73" fmla="*/ 73 h 169"/>
                    <a:gd name="T74" fmla="*/ 175 w 253"/>
                    <a:gd name="T75" fmla="*/ 68 h 169"/>
                    <a:gd name="T76" fmla="*/ 163 w 253"/>
                    <a:gd name="T77" fmla="*/ 69 h 169"/>
                    <a:gd name="T78" fmla="*/ 149 w 253"/>
                    <a:gd name="T79" fmla="*/ 68 h 169"/>
                    <a:gd name="T80" fmla="*/ 134 w 253"/>
                    <a:gd name="T81" fmla="*/ 66 h 169"/>
                    <a:gd name="T82" fmla="*/ 116 w 253"/>
                    <a:gd name="T83" fmla="*/ 66 h 169"/>
                    <a:gd name="T84" fmla="*/ 103 w 253"/>
                    <a:gd name="T85" fmla="*/ 67 h 169"/>
                    <a:gd name="T86" fmla="*/ 92 w 253"/>
                    <a:gd name="T87" fmla="*/ 72 h 169"/>
                    <a:gd name="T88" fmla="*/ 82 w 253"/>
                    <a:gd name="T89" fmla="*/ 68 h 169"/>
                    <a:gd name="T90" fmla="*/ 67 w 253"/>
                    <a:gd name="T91" fmla="*/ 76 h 169"/>
                    <a:gd name="T92" fmla="*/ 55 w 253"/>
                    <a:gd name="T93" fmla="*/ 78 h 169"/>
                    <a:gd name="T94" fmla="*/ 52 w 253"/>
                    <a:gd name="T95" fmla="*/ 90 h 169"/>
                    <a:gd name="T96" fmla="*/ 47 w 253"/>
                    <a:gd name="T97" fmla="*/ 96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53" h="169">
                      <a:moveTo>
                        <a:pt x="47" y="96"/>
                      </a:moveTo>
                      <a:cubicBezTo>
                        <a:pt x="47" y="96"/>
                        <a:pt x="49" y="108"/>
                        <a:pt x="47" y="114"/>
                      </a:cubicBezTo>
                      <a:cubicBezTo>
                        <a:pt x="44" y="119"/>
                        <a:pt x="36" y="128"/>
                        <a:pt x="36" y="128"/>
                      </a:cubicBezTo>
                      <a:cubicBezTo>
                        <a:pt x="36" y="128"/>
                        <a:pt x="40" y="136"/>
                        <a:pt x="38" y="148"/>
                      </a:cubicBezTo>
                      <a:cubicBezTo>
                        <a:pt x="36" y="161"/>
                        <a:pt x="35" y="169"/>
                        <a:pt x="35" y="169"/>
                      </a:cubicBezTo>
                      <a:cubicBezTo>
                        <a:pt x="35" y="169"/>
                        <a:pt x="22" y="165"/>
                        <a:pt x="23" y="157"/>
                      </a:cubicBezTo>
                      <a:cubicBezTo>
                        <a:pt x="23" y="148"/>
                        <a:pt x="16" y="141"/>
                        <a:pt x="13" y="140"/>
                      </a:cubicBezTo>
                      <a:cubicBezTo>
                        <a:pt x="10" y="138"/>
                        <a:pt x="9" y="125"/>
                        <a:pt x="13" y="123"/>
                      </a:cubicBezTo>
                      <a:cubicBezTo>
                        <a:pt x="17" y="121"/>
                        <a:pt x="17" y="115"/>
                        <a:pt x="15" y="110"/>
                      </a:cubicBezTo>
                      <a:cubicBezTo>
                        <a:pt x="13" y="105"/>
                        <a:pt x="0" y="91"/>
                        <a:pt x="8" y="78"/>
                      </a:cubicBezTo>
                      <a:cubicBezTo>
                        <a:pt x="15" y="65"/>
                        <a:pt x="20" y="55"/>
                        <a:pt x="20" y="55"/>
                      </a:cubicBezTo>
                      <a:cubicBezTo>
                        <a:pt x="20" y="55"/>
                        <a:pt x="19" y="44"/>
                        <a:pt x="23" y="40"/>
                      </a:cubicBezTo>
                      <a:cubicBezTo>
                        <a:pt x="26" y="36"/>
                        <a:pt x="33" y="32"/>
                        <a:pt x="39" y="23"/>
                      </a:cubicBezTo>
                      <a:cubicBezTo>
                        <a:pt x="45" y="15"/>
                        <a:pt x="52" y="15"/>
                        <a:pt x="55" y="15"/>
                      </a:cubicBezTo>
                      <a:cubicBezTo>
                        <a:pt x="59" y="15"/>
                        <a:pt x="65" y="9"/>
                        <a:pt x="71" y="6"/>
                      </a:cubicBezTo>
                      <a:cubicBezTo>
                        <a:pt x="77" y="3"/>
                        <a:pt x="87" y="4"/>
                        <a:pt x="91" y="6"/>
                      </a:cubicBezTo>
                      <a:cubicBezTo>
                        <a:pt x="94" y="9"/>
                        <a:pt x="104" y="4"/>
                        <a:pt x="108" y="2"/>
                      </a:cubicBezTo>
                      <a:cubicBezTo>
                        <a:pt x="112" y="0"/>
                        <a:pt x="125" y="2"/>
                        <a:pt x="128" y="4"/>
                      </a:cubicBezTo>
                      <a:cubicBezTo>
                        <a:pt x="130" y="5"/>
                        <a:pt x="139" y="1"/>
                        <a:pt x="145" y="1"/>
                      </a:cubicBezTo>
                      <a:cubicBezTo>
                        <a:pt x="150" y="1"/>
                        <a:pt x="156" y="6"/>
                        <a:pt x="160" y="7"/>
                      </a:cubicBezTo>
                      <a:cubicBezTo>
                        <a:pt x="164" y="9"/>
                        <a:pt x="171" y="4"/>
                        <a:pt x="178" y="4"/>
                      </a:cubicBezTo>
                      <a:cubicBezTo>
                        <a:pt x="185" y="4"/>
                        <a:pt x="195" y="8"/>
                        <a:pt x="197" y="13"/>
                      </a:cubicBezTo>
                      <a:cubicBezTo>
                        <a:pt x="200" y="18"/>
                        <a:pt x="210" y="16"/>
                        <a:pt x="213" y="17"/>
                      </a:cubicBezTo>
                      <a:cubicBezTo>
                        <a:pt x="216" y="18"/>
                        <a:pt x="225" y="25"/>
                        <a:pt x="228" y="33"/>
                      </a:cubicBezTo>
                      <a:cubicBezTo>
                        <a:pt x="230" y="40"/>
                        <a:pt x="241" y="41"/>
                        <a:pt x="241" y="46"/>
                      </a:cubicBezTo>
                      <a:cubicBezTo>
                        <a:pt x="242" y="50"/>
                        <a:pt x="237" y="58"/>
                        <a:pt x="241" y="64"/>
                      </a:cubicBezTo>
                      <a:cubicBezTo>
                        <a:pt x="246" y="69"/>
                        <a:pt x="253" y="82"/>
                        <a:pt x="250" y="92"/>
                      </a:cubicBezTo>
                      <a:cubicBezTo>
                        <a:pt x="247" y="101"/>
                        <a:pt x="246" y="110"/>
                        <a:pt x="243" y="115"/>
                      </a:cubicBezTo>
                      <a:cubicBezTo>
                        <a:pt x="239" y="119"/>
                        <a:pt x="245" y="124"/>
                        <a:pt x="247" y="126"/>
                      </a:cubicBezTo>
                      <a:cubicBezTo>
                        <a:pt x="248" y="129"/>
                        <a:pt x="250" y="137"/>
                        <a:pt x="242" y="144"/>
                      </a:cubicBezTo>
                      <a:cubicBezTo>
                        <a:pt x="235" y="151"/>
                        <a:pt x="230" y="158"/>
                        <a:pt x="230" y="162"/>
                      </a:cubicBezTo>
                      <a:cubicBezTo>
                        <a:pt x="230" y="166"/>
                        <a:pt x="224" y="149"/>
                        <a:pt x="224" y="140"/>
                      </a:cubicBezTo>
                      <a:cubicBezTo>
                        <a:pt x="224" y="131"/>
                        <a:pt x="221" y="125"/>
                        <a:pt x="221" y="125"/>
                      </a:cubicBezTo>
                      <a:cubicBezTo>
                        <a:pt x="221" y="125"/>
                        <a:pt x="211" y="114"/>
                        <a:pt x="211" y="107"/>
                      </a:cubicBezTo>
                      <a:cubicBezTo>
                        <a:pt x="212" y="99"/>
                        <a:pt x="211" y="90"/>
                        <a:pt x="211" y="90"/>
                      </a:cubicBezTo>
                      <a:cubicBezTo>
                        <a:pt x="211" y="90"/>
                        <a:pt x="203" y="86"/>
                        <a:pt x="201" y="82"/>
                      </a:cubicBezTo>
                      <a:cubicBezTo>
                        <a:pt x="199" y="77"/>
                        <a:pt x="193" y="78"/>
                        <a:pt x="189" y="73"/>
                      </a:cubicBezTo>
                      <a:cubicBezTo>
                        <a:pt x="185" y="69"/>
                        <a:pt x="179" y="66"/>
                        <a:pt x="175" y="68"/>
                      </a:cubicBezTo>
                      <a:cubicBezTo>
                        <a:pt x="171" y="69"/>
                        <a:pt x="167" y="70"/>
                        <a:pt x="163" y="69"/>
                      </a:cubicBezTo>
                      <a:cubicBezTo>
                        <a:pt x="159" y="68"/>
                        <a:pt x="155" y="67"/>
                        <a:pt x="149" y="68"/>
                      </a:cubicBezTo>
                      <a:cubicBezTo>
                        <a:pt x="144" y="69"/>
                        <a:pt x="141" y="65"/>
                        <a:pt x="134" y="66"/>
                      </a:cubicBezTo>
                      <a:cubicBezTo>
                        <a:pt x="128" y="68"/>
                        <a:pt x="121" y="66"/>
                        <a:pt x="116" y="66"/>
                      </a:cubicBezTo>
                      <a:cubicBezTo>
                        <a:pt x="110" y="66"/>
                        <a:pt x="110" y="67"/>
                        <a:pt x="103" y="67"/>
                      </a:cubicBezTo>
                      <a:cubicBezTo>
                        <a:pt x="96" y="68"/>
                        <a:pt x="98" y="71"/>
                        <a:pt x="92" y="72"/>
                      </a:cubicBezTo>
                      <a:cubicBezTo>
                        <a:pt x="87" y="73"/>
                        <a:pt x="87" y="68"/>
                        <a:pt x="82" y="68"/>
                      </a:cubicBezTo>
                      <a:cubicBezTo>
                        <a:pt x="77" y="68"/>
                        <a:pt x="71" y="74"/>
                        <a:pt x="67" y="76"/>
                      </a:cubicBezTo>
                      <a:cubicBezTo>
                        <a:pt x="62" y="77"/>
                        <a:pt x="56" y="76"/>
                        <a:pt x="55" y="78"/>
                      </a:cubicBezTo>
                      <a:cubicBezTo>
                        <a:pt x="55" y="81"/>
                        <a:pt x="56" y="90"/>
                        <a:pt x="52" y="90"/>
                      </a:cubicBezTo>
                      <a:cubicBezTo>
                        <a:pt x="49" y="90"/>
                        <a:pt x="47" y="96"/>
                        <a:pt x="47" y="96"/>
                      </a:cubicBezTo>
                      <a:close/>
                    </a:path>
                  </a:pathLst>
                </a:custGeom>
                <a:solidFill>
                  <a:srgbClr val="5F23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" name="Freeform 10"/>
                <p:cNvSpPr>
                  <a:spLocks/>
                </p:cNvSpPr>
                <p:nvPr/>
              </p:nvSpPr>
              <p:spPr bwMode="auto">
                <a:xfrm>
                  <a:off x="2960688" y="3956050"/>
                  <a:ext cx="331788" cy="207963"/>
                </a:xfrm>
                <a:custGeom>
                  <a:avLst/>
                  <a:gdLst>
                    <a:gd name="T0" fmla="*/ 73 w 73"/>
                    <a:gd name="T1" fmla="*/ 38 h 46"/>
                    <a:gd name="T2" fmla="*/ 65 w 73"/>
                    <a:gd name="T3" fmla="*/ 46 h 46"/>
                    <a:gd name="T4" fmla="*/ 8 w 73"/>
                    <a:gd name="T5" fmla="*/ 46 h 46"/>
                    <a:gd name="T6" fmla="*/ 0 w 73"/>
                    <a:gd name="T7" fmla="*/ 38 h 46"/>
                    <a:gd name="T8" fmla="*/ 0 w 73"/>
                    <a:gd name="T9" fmla="*/ 8 h 46"/>
                    <a:gd name="T10" fmla="*/ 8 w 73"/>
                    <a:gd name="T11" fmla="*/ 0 h 46"/>
                    <a:gd name="T12" fmla="*/ 65 w 73"/>
                    <a:gd name="T13" fmla="*/ 0 h 46"/>
                    <a:gd name="T14" fmla="*/ 73 w 73"/>
                    <a:gd name="T15" fmla="*/ 8 h 46"/>
                    <a:gd name="T16" fmla="*/ 73 w 73"/>
                    <a:gd name="T17" fmla="*/ 38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3" h="46">
                      <a:moveTo>
                        <a:pt x="73" y="38"/>
                      </a:moveTo>
                      <a:cubicBezTo>
                        <a:pt x="73" y="43"/>
                        <a:pt x="69" y="46"/>
                        <a:pt x="65" y="46"/>
                      </a:cubicBezTo>
                      <a:cubicBezTo>
                        <a:pt x="8" y="46"/>
                        <a:pt x="8" y="46"/>
                        <a:pt x="8" y="46"/>
                      </a:cubicBezTo>
                      <a:cubicBezTo>
                        <a:pt x="4" y="46"/>
                        <a:pt x="0" y="43"/>
                        <a:pt x="0" y="3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65" y="0"/>
                        <a:pt x="65" y="0"/>
                        <a:pt x="65" y="0"/>
                      </a:cubicBezTo>
                      <a:cubicBezTo>
                        <a:pt x="69" y="0"/>
                        <a:pt x="73" y="4"/>
                        <a:pt x="73" y="8"/>
                      </a:cubicBezTo>
                      <a:lnTo>
                        <a:pt x="73" y="38"/>
                      </a:lnTo>
                      <a:close/>
                    </a:path>
                  </a:pathLst>
                </a:custGeom>
                <a:solidFill>
                  <a:srgbClr val="F9F5F4"/>
                </a:solidFill>
                <a:ln w="17463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" name="Freeform 11"/>
                <p:cNvSpPr>
                  <a:spLocks/>
                </p:cNvSpPr>
                <p:nvPr/>
              </p:nvSpPr>
              <p:spPr bwMode="auto">
                <a:xfrm>
                  <a:off x="3460750" y="3956050"/>
                  <a:ext cx="331788" cy="207963"/>
                </a:xfrm>
                <a:custGeom>
                  <a:avLst/>
                  <a:gdLst>
                    <a:gd name="T0" fmla="*/ 73 w 73"/>
                    <a:gd name="T1" fmla="*/ 38 h 46"/>
                    <a:gd name="T2" fmla="*/ 65 w 73"/>
                    <a:gd name="T3" fmla="*/ 46 h 46"/>
                    <a:gd name="T4" fmla="*/ 8 w 73"/>
                    <a:gd name="T5" fmla="*/ 46 h 46"/>
                    <a:gd name="T6" fmla="*/ 0 w 73"/>
                    <a:gd name="T7" fmla="*/ 38 h 46"/>
                    <a:gd name="T8" fmla="*/ 0 w 73"/>
                    <a:gd name="T9" fmla="*/ 8 h 46"/>
                    <a:gd name="T10" fmla="*/ 8 w 73"/>
                    <a:gd name="T11" fmla="*/ 0 h 46"/>
                    <a:gd name="T12" fmla="*/ 65 w 73"/>
                    <a:gd name="T13" fmla="*/ 0 h 46"/>
                    <a:gd name="T14" fmla="*/ 73 w 73"/>
                    <a:gd name="T15" fmla="*/ 8 h 46"/>
                    <a:gd name="T16" fmla="*/ 73 w 73"/>
                    <a:gd name="T17" fmla="*/ 38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3" h="46">
                      <a:moveTo>
                        <a:pt x="73" y="38"/>
                      </a:moveTo>
                      <a:cubicBezTo>
                        <a:pt x="73" y="43"/>
                        <a:pt x="69" y="46"/>
                        <a:pt x="65" y="46"/>
                      </a:cubicBezTo>
                      <a:cubicBezTo>
                        <a:pt x="8" y="46"/>
                        <a:pt x="8" y="46"/>
                        <a:pt x="8" y="46"/>
                      </a:cubicBezTo>
                      <a:cubicBezTo>
                        <a:pt x="4" y="46"/>
                        <a:pt x="0" y="43"/>
                        <a:pt x="0" y="3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65" y="0"/>
                        <a:pt x="65" y="0"/>
                        <a:pt x="65" y="0"/>
                      </a:cubicBezTo>
                      <a:cubicBezTo>
                        <a:pt x="69" y="0"/>
                        <a:pt x="73" y="4"/>
                        <a:pt x="73" y="8"/>
                      </a:cubicBezTo>
                      <a:lnTo>
                        <a:pt x="73" y="38"/>
                      </a:lnTo>
                      <a:close/>
                    </a:path>
                  </a:pathLst>
                </a:custGeom>
                <a:solidFill>
                  <a:srgbClr val="F9F5F4"/>
                </a:solidFill>
                <a:ln w="17463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Rectangle 12"/>
                <p:cNvSpPr>
                  <a:spLocks noChangeArrowheads="1"/>
                </p:cNvSpPr>
                <p:nvPr/>
              </p:nvSpPr>
              <p:spPr bwMode="auto">
                <a:xfrm>
                  <a:off x="3292475" y="4024313"/>
                  <a:ext cx="163513" cy="36513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Freeform 13"/>
                <p:cNvSpPr>
                  <a:spLocks/>
                </p:cNvSpPr>
                <p:nvPr/>
              </p:nvSpPr>
              <p:spPr bwMode="auto">
                <a:xfrm>
                  <a:off x="2938463" y="4787900"/>
                  <a:ext cx="417513" cy="619125"/>
                </a:xfrm>
                <a:custGeom>
                  <a:avLst/>
                  <a:gdLst>
                    <a:gd name="T0" fmla="*/ 263 w 263"/>
                    <a:gd name="T1" fmla="*/ 390 h 390"/>
                    <a:gd name="T2" fmla="*/ 0 w 263"/>
                    <a:gd name="T3" fmla="*/ 390 h 390"/>
                    <a:gd name="T4" fmla="*/ 0 w 263"/>
                    <a:gd name="T5" fmla="*/ 0 h 390"/>
                    <a:gd name="T6" fmla="*/ 92 w 263"/>
                    <a:gd name="T7" fmla="*/ 0 h 390"/>
                    <a:gd name="T8" fmla="*/ 263 w 263"/>
                    <a:gd name="T9" fmla="*/ 233 h 390"/>
                    <a:gd name="T10" fmla="*/ 263 w 263"/>
                    <a:gd name="T11" fmla="*/ 390 h 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63" h="390">
                      <a:moveTo>
                        <a:pt x="263" y="390"/>
                      </a:moveTo>
                      <a:lnTo>
                        <a:pt x="0" y="390"/>
                      </a:lnTo>
                      <a:lnTo>
                        <a:pt x="0" y="0"/>
                      </a:lnTo>
                      <a:lnTo>
                        <a:pt x="92" y="0"/>
                      </a:lnTo>
                      <a:lnTo>
                        <a:pt x="263" y="233"/>
                      </a:lnTo>
                      <a:lnTo>
                        <a:pt x="263" y="390"/>
                      </a:lnTo>
                      <a:close/>
                    </a:path>
                  </a:pathLst>
                </a:custGeom>
                <a:solidFill>
                  <a:srgbClr val="265D6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" name="Freeform 14"/>
                <p:cNvSpPr>
                  <a:spLocks/>
                </p:cNvSpPr>
                <p:nvPr/>
              </p:nvSpPr>
              <p:spPr bwMode="auto">
                <a:xfrm>
                  <a:off x="3397250" y="4787900"/>
                  <a:ext cx="417513" cy="619125"/>
                </a:xfrm>
                <a:custGeom>
                  <a:avLst/>
                  <a:gdLst>
                    <a:gd name="T0" fmla="*/ 0 w 263"/>
                    <a:gd name="T1" fmla="*/ 390 h 390"/>
                    <a:gd name="T2" fmla="*/ 263 w 263"/>
                    <a:gd name="T3" fmla="*/ 390 h 390"/>
                    <a:gd name="T4" fmla="*/ 263 w 263"/>
                    <a:gd name="T5" fmla="*/ 0 h 390"/>
                    <a:gd name="T6" fmla="*/ 169 w 263"/>
                    <a:gd name="T7" fmla="*/ 0 h 390"/>
                    <a:gd name="T8" fmla="*/ 0 w 263"/>
                    <a:gd name="T9" fmla="*/ 233 h 390"/>
                    <a:gd name="T10" fmla="*/ 0 w 263"/>
                    <a:gd name="T11" fmla="*/ 390 h 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63" h="390">
                      <a:moveTo>
                        <a:pt x="0" y="390"/>
                      </a:moveTo>
                      <a:lnTo>
                        <a:pt x="263" y="390"/>
                      </a:lnTo>
                      <a:lnTo>
                        <a:pt x="263" y="0"/>
                      </a:lnTo>
                      <a:lnTo>
                        <a:pt x="169" y="0"/>
                      </a:lnTo>
                      <a:lnTo>
                        <a:pt x="0" y="233"/>
                      </a:lnTo>
                      <a:lnTo>
                        <a:pt x="0" y="390"/>
                      </a:lnTo>
                      <a:close/>
                    </a:path>
                  </a:pathLst>
                </a:custGeom>
                <a:solidFill>
                  <a:srgbClr val="265D6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Oval 15"/>
                <p:cNvSpPr>
                  <a:spLocks noChangeArrowheads="1"/>
                </p:cNvSpPr>
                <p:nvPr/>
              </p:nvSpPr>
              <p:spPr bwMode="auto">
                <a:xfrm>
                  <a:off x="3278188" y="5184775"/>
                  <a:ext cx="55563" cy="55563"/>
                </a:xfrm>
                <a:prstGeom prst="ellipse">
                  <a:avLst/>
                </a:prstGeom>
                <a:solidFill>
                  <a:srgbClr val="B76B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Oval 16"/>
                <p:cNvSpPr>
                  <a:spLocks noChangeArrowheads="1"/>
                </p:cNvSpPr>
                <p:nvPr/>
              </p:nvSpPr>
              <p:spPr bwMode="auto">
                <a:xfrm>
                  <a:off x="3278188" y="5294313"/>
                  <a:ext cx="55563" cy="53975"/>
                </a:xfrm>
                <a:prstGeom prst="ellipse">
                  <a:avLst/>
                </a:prstGeom>
                <a:solidFill>
                  <a:srgbClr val="B76B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>
                <a:off x="2289928" y="3446422"/>
                <a:ext cx="2241632" cy="2241632"/>
                <a:chOff x="1052830" y="3005931"/>
                <a:chExt cx="2108200" cy="2108200"/>
              </a:xfrm>
            </p:grpSpPr>
            <p:sp>
              <p:nvSpPr>
                <p:cNvPr id="31" name="任意多边形 30"/>
                <p:cNvSpPr/>
                <p:nvPr/>
              </p:nvSpPr>
              <p:spPr>
                <a:xfrm>
                  <a:off x="1052830" y="3005931"/>
                  <a:ext cx="2108200" cy="2108200"/>
                </a:xfrm>
                <a:custGeom>
                  <a:avLst/>
                  <a:gdLst>
                    <a:gd name="connsiteX0" fmla="*/ 1054100 w 2108200"/>
                    <a:gd name="connsiteY0" fmla="*/ 151130 h 2108200"/>
                    <a:gd name="connsiteX1" fmla="*/ 151130 w 2108200"/>
                    <a:gd name="connsiteY1" fmla="*/ 1054100 h 2108200"/>
                    <a:gd name="connsiteX2" fmla="*/ 1054100 w 2108200"/>
                    <a:gd name="connsiteY2" fmla="*/ 1957070 h 2108200"/>
                    <a:gd name="connsiteX3" fmla="*/ 1957070 w 2108200"/>
                    <a:gd name="connsiteY3" fmla="*/ 1054100 h 2108200"/>
                    <a:gd name="connsiteX4" fmla="*/ 1054100 w 2108200"/>
                    <a:gd name="connsiteY4" fmla="*/ 151130 h 2108200"/>
                    <a:gd name="connsiteX5" fmla="*/ 1054100 w 2108200"/>
                    <a:gd name="connsiteY5" fmla="*/ 0 h 2108200"/>
                    <a:gd name="connsiteX6" fmla="*/ 2108200 w 2108200"/>
                    <a:gd name="connsiteY6" fmla="*/ 1054100 h 2108200"/>
                    <a:gd name="connsiteX7" fmla="*/ 1054100 w 2108200"/>
                    <a:gd name="connsiteY7" fmla="*/ 2108200 h 2108200"/>
                    <a:gd name="connsiteX8" fmla="*/ 0 w 2108200"/>
                    <a:gd name="connsiteY8" fmla="*/ 1054100 h 2108200"/>
                    <a:gd name="connsiteX9" fmla="*/ 1054100 w 2108200"/>
                    <a:gd name="connsiteY9" fmla="*/ 0 h 2108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108200" h="2108200">
                      <a:moveTo>
                        <a:pt x="1054100" y="151130"/>
                      </a:moveTo>
                      <a:cubicBezTo>
                        <a:pt x="555403" y="151130"/>
                        <a:pt x="151130" y="555403"/>
                        <a:pt x="151130" y="1054100"/>
                      </a:cubicBezTo>
                      <a:cubicBezTo>
                        <a:pt x="151130" y="1552797"/>
                        <a:pt x="555403" y="1957070"/>
                        <a:pt x="1054100" y="1957070"/>
                      </a:cubicBezTo>
                      <a:cubicBezTo>
                        <a:pt x="1552797" y="1957070"/>
                        <a:pt x="1957070" y="1552797"/>
                        <a:pt x="1957070" y="1054100"/>
                      </a:cubicBezTo>
                      <a:cubicBezTo>
                        <a:pt x="1957070" y="555403"/>
                        <a:pt x="1552797" y="151130"/>
                        <a:pt x="1054100" y="151130"/>
                      </a:cubicBezTo>
                      <a:close/>
                      <a:moveTo>
                        <a:pt x="1054100" y="0"/>
                      </a:moveTo>
                      <a:cubicBezTo>
                        <a:pt x="1636263" y="0"/>
                        <a:pt x="2108200" y="471937"/>
                        <a:pt x="2108200" y="1054100"/>
                      </a:cubicBezTo>
                      <a:cubicBezTo>
                        <a:pt x="2108200" y="1636263"/>
                        <a:pt x="1636263" y="2108200"/>
                        <a:pt x="1054100" y="2108200"/>
                      </a:cubicBezTo>
                      <a:cubicBezTo>
                        <a:pt x="471937" y="2108200"/>
                        <a:pt x="0" y="1636263"/>
                        <a:pt x="0" y="1054100"/>
                      </a:cubicBezTo>
                      <a:cubicBezTo>
                        <a:pt x="0" y="471937"/>
                        <a:pt x="471937" y="0"/>
                        <a:pt x="1054100" y="0"/>
                      </a:cubicBezTo>
                      <a:close/>
                    </a:path>
                  </a:pathLst>
                </a:custGeom>
                <a:solidFill>
                  <a:srgbClr val="F4D65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任意多边形 38"/>
                <p:cNvSpPr/>
                <p:nvPr/>
              </p:nvSpPr>
              <p:spPr>
                <a:xfrm>
                  <a:off x="1324795" y="3500793"/>
                  <a:ext cx="1819911" cy="1613338"/>
                </a:xfrm>
                <a:custGeom>
                  <a:avLst/>
                  <a:gdLst>
                    <a:gd name="connsiteX0" fmla="*/ 1658185 w 1819911"/>
                    <a:gd name="connsiteY0" fmla="*/ 0 h 1613338"/>
                    <a:gd name="connsiteX1" fmla="*/ 1692687 w 1819911"/>
                    <a:gd name="connsiteY1" fmla="*/ 56792 h 1613338"/>
                    <a:gd name="connsiteX2" fmla="*/ 1819911 w 1819911"/>
                    <a:gd name="connsiteY2" fmla="*/ 559238 h 1613338"/>
                    <a:gd name="connsiteX3" fmla="*/ 765811 w 1819911"/>
                    <a:gd name="connsiteY3" fmla="*/ 1613338 h 1613338"/>
                    <a:gd name="connsiteX4" fmla="*/ 20450 w 1819911"/>
                    <a:gd name="connsiteY4" fmla="*/ 1304599 h 1613338"/>
                    <a:gd name="connsiteX5" fmla="*/ 0 w 1819911"/>
                    <a:gd name="connsiteY5" fmla="*/ 1282098 h 1613338"/>
                    <a:gd name="connsiteX6" fmla="*/ 133742 w 1819911"/>
                    <a:gd name="connsiteY6" fmla="*/ 1178690 h 1613338"/>
                    <a:gd name="connsiteX7" fmla="*/ 257752 w 1819911"/>
                    <a:gd name="connsiteY7" fmla="*/ 1281007 h 1613338"/>
                    <a:gd name="connsiteX8" fmla="*/ 762611 w 1819911"/>
                    <a:gd name="connsiteY8" fmla="*/ 1435220 h 1613338"/>
                    <a:gd name="connsiteX9" fmla="*/ 1665581 w 1819911"/>
                    <a:gd name="connsiteY9" fmla="*/ 532250 h 1613338"/>
                    <a:gd name="connsiteX10" fmla="*/ 1556598 w 1819911"/>
                    <a:gd name="connsiteY10" fmla="*/ 101841 h 1613338"/>
                    <a:gd name="connsiteX11" fmla="*/ 1546969 w 1819911"/>
                    <a:gd name="connsiteY11" fmla="*/ 85992 h 1613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19911" h="1613338">
                      <a:moveTo>
                        <a:pt x="1658185" y="0"/>
                      </a:moveTo>
                      <a:lnTo>
                        <a:pt x="1692687" y="56792"/>
                      </a:lnTo>
                      <a:cubicBezTo>
                        <a:pt x="1773824" y="206151"/>
                        <a:pt x="1819911" y="377312"/>
                        <a:pt x="1819911" y="559238"/>
                      </a:cubicBezTo>
                      <a:cubicBezTo>
                        <a:pt x="1819911" y="1141401"/>
                        <a:pt x="1347974" y="1613338"/>
                        <a:pt x="765811" y="1613338"/>
                      </a:cubicBezTo>
                      <a:cubicBezTo>
                        <a:pt x="474730" y="1613338"/>
                        <a:pt x="211205" y="1495354"/>
                        <a:pt x="20450" y="1304599"/>
                      </a:cubicBezTo>
                      <a:lnTo>
                        <a:pt x="0" y="1282098"/>
                      </a:lnTo>
                      <a:lnTo>
                        <a:pt x="133742" y="1178690"/>
                      </a:lnTo>
                      <a:lnTo>
                        <a:pt x="257752" y="1281007"/>
                      </a:lnTo>
                      <a:cubicBezTo>
                        <a:pt x="401867" y="1378369"/>
                        <a:pt x="575600" y="1435220"/>
                        <a:pt x="762611" y="1435220"/>
                      </a:cubicBezTo>
                      <a:cubicBezTo>
                        <a:pt x="1261308" y="1435220"/>
                        <a:pt x="1665581" y="1030947"/>
                        <a:pt x="1665581" y="532250"/>
                      </a:cubicBezTo>
                      <a:cubicBezTo>
                        <a:pt x="1665581" y="376407"/>
                        <a:pt x="1626101" y="229786"/>
                        <a:pt x="1556598" y="101841"/>
                      </a:cubicBezTo>
                      <a:lnTo>
                        <a:pt x="1546969" y="85992"/>
                      </a:lnTo>
                      <a:close/>
                    </a:path>
                  </a:pathLst>
                </a:custGeom>
                <a:solidFill>
                  <a:srgbClr val="ECBF4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4" name="Freeform 9"/>
              <p:cNvSpPr>
                <a:spLocks/>
              </p:cNvSpPr>
              <p:nvPr/>
            </p:nvSpPr>
            <p:spPr bwMode="auto">
              <a:xfrm>
                <a:off x="2789238" y="3372665"/>
                <a:ext cx="1147763" cy="763588"/>
              </a:xfrm>
              <a:custGeom>
                <a:avLst/>
                <a:gdLst>
                  <a:gd name="T0" fmla="*/ 47 w 253"/>
                  <a:gd name="T1" fmla="*/ 96 h 169"/>
                  <a:gd name="T2" fmla="*/ 47 w 253"/>
                  <a:gd name="T3" fmla="*/ 114 h 169"/>
                  <a:gd name="T4" fmla="*/ 36 w 253"/>
                  <a:gd name="T5" fmla="*/ 128 h 169"/>
                  <a:gd name="T6" fmla="*/ 38 w 253"/>
                  <a:gd name="T7" fmla="*/ 148 h 169"/>
                  <a:gd name="T8" fmla="*/ 35 w 253"/>
                  <a:gd name="T9" fmla="*/ 169 h 169"/>
                  <a:gd name="T10" fmla="*/ 23 w 253"/>
                  <a:gd name="T11" fmla="*/ 157 h 169"/>
                  <a:gd name="T12" fmla="*/ 13 w 253"/>
                  <a:gd name="T13" fmla="*/ 140 h 169"/>
                  <a:gd name="T14" fmla="*/ 13 w 253"/>
                  <a:gd name="T15" fmla="*/ 123 h 169"/>
                  <a:gd name="T16" fmla="*/ 15 w 253"/>
                  <a:gd name="T17" fmla="*/ 110 h 169"/>
                  <a:gd name="T18" fmla="*/ 8 w 253"/>
                  <a:gd name="T19" fmla="*/ 78 h 169"/>
                  <a:gd name="T20" fmla="*/ 20 w 253"/>
                  <a:gd name="T21" fmla="*/ 55 h 169"/>
                  <a:gd name="T22" fmla="*/ 23 w 253"/>
                  <a:gd name="T23" fmla="*/ 40 h 169"/>
                  <a:gd name="T24" fmla="*/ 39 w 253"/>
                  <a:gd name="T25" fmla="*/ 23 h 169"/>
                  <a:gd name="T26" fmla="*/ 55 w 253"/>
                  <a:gd name="T27" fmla="*/ 15 h 169"/>
                  <a:gd name="T28" fmla="*/ 71 w 253"/>
                  <a:gd name="T29" fmla="*/ 6 h 169"/>
                  <a:gd name="T30" fmla="*/ 91 w 253"/>
                  <a:gd name="T31" fmla="*/ 6 h 169"/>
                  <a:gd name="T32" fmla="*/ 108 w 253"/>
                  <a:gd name="T33" fmla="*/ 2 h 169"/>
                  <a:gd name="T34" fmla="*/ 128 w 253"/>
                  <a:gd name="T35" fmla="*/ 4 h 169"/>
                  <a:gd name="T36" fmla="*/ 145 w 253"/>
                  <a:gd name="T37" fmla="*/ 1 h 169"/>
                  <a:gd name="T38" fmla="*/ 160 w 253"/>
                  <a:gd name="T39" fmla="*/ 7 h 169"/>
                  <a:gd name="T40" fmla="*/ 178 w 253"/>
                  <a:gd name="T41" fmla="*/ 4 h 169"/>
                  <a:gd name="T42" fmla="*/ 197 w 253"/>
                  <a:gd name="T43" fmla="*/ 13 h 169"/>
                  <a:gd name="T44" fmla="*/ 213 w 253"/>
                  <a:gd name="T45" fmla="*/ 17 h 169"/>
                  <a:gd name="T46" fmla="*/ 228 w 253"/>
                  <a:gd name="T47" fmla="*/ 33 h 169"/>
                  <a:gd name="T48" fmla="*/ 241 w 253"/>
                  <a:gd name="T49" fmla="*/ 46 h 169"/>
                  <a:gd name="T50" fmla="*/ 241 w 253"/>
                  <a:gd name="T51" fmla="*/ 64 h 169"/>
                  <a:gd name="T52" fmla="*/ 250 w 253"/>
                  <a:gd name="T53" fmla="*/ 92 h 169"/>
                  <a:gd name="T54" fmla="*/ 243 w 253"/>
                  <a:gd name="T55" fmla="*/ 115 h 169"/>
                  <a:gd name="T56" fmla="*/ 247 w 253"/>
                  <a:gd name="T57" fmla="*/ 126 h 169"/>
                  <a:gd name="T58" fmla="*/ 242 w 253"/>
                  <a:gd name="T59" fmla="*/ 144 h 169"/>
                  <a:gd name="T60" fmla="*/ 230 w 253"/>
                  <a:gd name="T61" fmla="*/ 162 h 169"/>
                  <a:gd name="T62" fmla="*/ 224 w 253"/>
                  <a:gd name="T63" fmla="*/ 140 h 169"/>
                  <a:gd name="T64" fmla="*/ 221 w 253"/>
                  <a:gd name="T65" fmla="*/ 125 h 169"/>
                  <a:gd name="T66" fmla="*/ 211 w 253"/>
                  <a:gd name="T67" fmla="*/ 107 h 169"/>
                  <a:gd name="T68" fmla="*/ 211 w 253"/>
                  <a:gd name="T69" fmla="*/ 90 h 169"/>
                  <a:gd name="T70" fmla="*/ 201 w 253"/>
                  <a:gd name="T71" fmla="*/ 82 h 169"/>
                  <a:gd name="T72" fmla="*/ 189 w 253"/>
                  <a:gd name="T73" fmla="*/ 73 h 169"/>
                  <a:gd name="T74" fmla="*/ 175 w 253"/>
                  <a:gd name="T75" fmla="*/ 68 h 169"/>
                  <a:gd name="T76" fmla="*/ 163 w 253"/>
                  <a:gd name="T77" fmla="*/ 69 h 169"/>
                  <a:gd name="T78" fmla="*/ 149 w 253"/>
                  <a:gd name="T79" fmla="*/ 68 h 169"/>
                  <a:gd name="T80" fmla="*/ 134 w 253"/>
                  <a:gd name="T81" fmla="*/ 66 h 169"/>
                  <a:gd name="T82" fmla="*/ 116 w 253"/>
                  <a:gd name="T83" fmla="*/ 66 h 169"/>
                  <a:gd name="T84" fmla="*/ 103 w 253"/>
                  <a:gd name="T85" fmla="*/ 67 h 169"/>
                  <a:gd name="T86" fmla="*/ 92 w 253"/>
                  <a:gd name="T87" fmla="*/ 72 h 169"/>
                  <a:gd name="T88" fmla="*/ 82 w 253"/>
                  <a:gd name="T89" fmla="*/ 68 h 169"/>
                  <a:gd name="T90" fmla="*/ 67 w 253"/>
                  <a:gd name="T91" fmla="*/ 76 h 169"/>
                  <a:gd name="T92" fmla="*/ 55 w 253"/>
                  <a:gd name="T93" fmla="*/ 78 h 169"/>
                  <a:gd name="T94" fmla="*/ 52 w 253"/>
                  <a:gd name="T95" fmla="*/ 90 h 169"/>
                  <a:gd name="T96" fmla="*/ 47 w 253"/>
                  <a:gd name="T97" fmla="*/ 96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3" h="169">
                    <a:moveTo>
                      <a:pt x="47" y="96"/>
                    </a:moveTo>
                    <a:cubicBezTo>
                      <a:pt x="47" y="96"/>
                      <a:pt x="49" y="108"/>
                      <a:pt x="47" y="114"/>
                    </a:cubicBezTo>
                    <a:cubicBezTo>
                      <a:pt x="44" y="119"/>
                      <a:pt x="36" y="128"/>
                      <a:pt x="36" y="128"/>
                    </a:cubicBezTo>
                    <a:cubicBezTo>
                      <a:pt x="36" y="128"/>
                      <a:pt x="40" y="136"/>
                      <a:pt x="38" y="148"/>
                    </a:cubicBezTo>
                    <a:cubicBezTo>
                      <a:pt x="36" y="161"/>
                      <a:pt x="35" y="169"/>
                      <a:pt x="35" y="169"/>
                    </a:cubicBezTo>
                    <a:cubicBezTo>
                      <a:pt x="35" y="169"/>
                      <a:pt x="22" y="165"/>
                      <a:pt x="23" y="157"/>
                    </a:cubicBezTo>
                    <a:cubicBezTo>
                      <a:pt x="23" y="148"/>
                      <a:pt x="16" y="141"/>
                      <a:pt x="13" y="140"/>
                    </a:cubicBezTo>
                    <a:cubicBezTo>
                      <a:pt x="10" y="138"/>
                      <a:pt x="9" y="125"/>
                      <a:pt x="13" y="123"/>
                    </a:cubicBezTo>
                    <a:cubicBezTo>
                      <a:pt x="17" y="121"/>
                      <a:pt x="17" y="115"/>
                      <a:pt x="15" y="110"/>
                    </a:cubicBezTo>
                    <a:cubicBezTo>
                      <a:pt x="13" y="105"/>
                      <a:pt x="0" y="91"/>
                      <a:pt x="8" y="78"/>
                    </a:cubicBezTo>
                    <a:cubicBezTo>
                      <a:pt x="15" y="65"/>
                      <a:pt x="20" y="55"/>
                      <a:pt x="20" y="55"/>
                    </a:cubicBezTo>
                    <a:cubicBezTo>
                      <a:pt x="20" y="55"/>
                      <a:pt x="19" y="44"/>
                      <a:pt x="23" y="40"/>
                    </a:cubicBezTo>
                    <a:cubicBezTo>
                      <a:pt x="26" y="36"/>
                      <a:pt x="33" y="32"/>
                      <a:pt x="39" y="23"/>
                    </a:cubicBezTo>
                    <a:cubicBezTo>
                      <a:pt x="45" y="15"/>
                      <a:pt x="52" y="15"/>
                      <a:pt x="55" y="15"/>
                    </a:cubicBezTo>
                    <a:cubicBezTo>
                      <a:pt x="59" y="15"/>
                      <a:pt x="65" y="9"/>
                      <a:pt x="71" y="6"/>
                    </a:cubicBezTo>
                    <a:cubicBezTo>
                      <a:pt x="77" y="3"/>
                      <a:pt x="87" y="4"/>
                      <a:pt x="91" y="6"/>
                    </a:cubicBezTo>
                    <a:cubicBezTo>
                      <a:pt x="94" y="9"/>
                      <a:pt x="104" y="4"/>
                      <a:pt x="108" y="2"/>
                    </a:cubicBezTo>
                    <a:cubicBezTo>
                      <a:pt x="112" y="0"/>
                      <a:pt x="125" y="2"/>
                      <a:pt x="128" y="4"/>
                    </a:cubicBezTo>
                    <a:cubicBezTo>
                      <a:pt x="130" y="5"/>
                      <a:pt x="139" y="1"/>
                      <a:pt x="145" y="1"/>
                    </a:cubicBezTo>
                    <a:cubicBezTo>
                      <a:pt x="150" y="1"/>
                      <a:pt x="156" y="6"/>
                      <a:pt x="160" y="7"/>
                    </a:cubicBezTo>
                    <a:cubicBezTo>
                      <a:pt x="164" y="9"/>
                      <a:pt x="171" y="4"/>
                      <a:pt x="178" y="4"/>
                    </a:cubicBezTo>
                    <a:cubicBezTo>
                      <a:pt x="185" y="4"/>
                      <a:pt x="195" y="8"/>
                      <a:pt x="197" y="13"/>
                    </a:cubicBezTo>
                    <a:cubicBezTo>
                      <a:pt x="200" y="18"/>
                      <a:pt x="210" y="16"/>
                      <a:pt x="213" y="17"/>
                    </a:cubicBezTo>
                    <a:cubicBezTo>
                      <a:pt x="216" y="18"/>
                      <a:pt x="225" y="25"/>
                      <a:pt x="228" y="33"/>
                    </a:cubicBezTo>
                    <a:cubicBezTo>
                      <a:pt x="230" y="40"/>
                      <a:pt x="241" y="41"/>
                      <a:pt x="241" y="46"/>
                    </a:cubicBezTo>
                    <a:cubicBezTo>
                      <a:pt x="242" y="50"/>
                      <a:pt x="237" y="58"/>
                      <a:pt x="241" y="64"/>
                    </a:cubicBezTo>
                    <a:cubicBezTo>
                      <a:pt x="246" y="69"/>
                      <a:pt x="253" y="82"/>
                      <a:pt x="250" y="92"/>
                    </a:cubicBezTo>
                    <a:cubicBezTo>
                      <a:pt x="247" y="101"/>
                      <a:pt x="246" y="110"/>
                      <a:pt x="243" y="115"/>
                    </a:cubicBezTo>
                    <a:cubicBezTo>
                      <a:pt x="239" y="119"/>
                      <a:pt x="245" y="124"/>
                      <a:pt x="247" y="126"/>
                    </a:cubicBezTo>
                    <a:cubicBezTo>
                      <a:pt x="248" y="129"/>
                      <a:pt x="250" y="137"/>
                      <a:pt x="242" y="144"/>
                    </a:cubicBezTo>
                    <a:cubicBezTo>
                      <a:pt x="235" y="151"/>
                      <a:pt x="230" y="158"/>
                      <a:pt x="230" y="162"/>
                    </a:cubicBezTo>
                    <a:cubicBezTo>
                      <a:pt x="230" y="166"/>
                      <a:pt x="224" y="149"/>
                      <a:pt x="224" y="140"/>
                    </a:cubicBezTo>
                    <a:cubicBezTo>
                      <a:pt x="224" y="131"/>
                      <a:pt x="221" y="125"/>
                      <a:pt x="221" y="125"/>
                    </a:cubicBezTo>
                    <a:cubicBezTo>
                      <a:pt x="221" y="125"/>
                      <a:pt x="211" y="114"/>
                      <a:pt x="211" y="107"/>
                    </a:cubicBezTo>
                    <a:cubicBezTo>
                      <a:pt x="212" y="99"/>
                      <a:pt x="211" y="90"/>
                      <a:pt x="211" y="90"/>
                    </a:cubicBezTo>
                    <a:cubicBezTo>
                      <a:pt x="211" y="90"/>
                      <a:pt x="203" y="86"/>
                      <a:pt x="201" y="82"/>
                    </a:cubicBezTo>
                    <a:cubicBezTo>
                      <a:pt x="199" y="77"/>
                      <a:pt x="193" y="78"/>
                      <a:pt x="189" y="73"/>
                    </a:cubicBezTo>
                    <a:cubicBezTo>
                      <a:pt x="185" y="69"/>
                      <a:pt x="179" y="66"/>
                      <a:pt x="175" y="68"/>
                    </a:cubicBezTo>
                    <a:cubicBezTo>
                      <a:pt x="171" y="69"/>
                      <a:pt x="167" y="70"/>
                      <a:pt x="163" y="69"/>
                    </a:cubicBezTo>
                    <a:cubicBezTo>
                      <a:pt x="159" y="68"/>
                      <a:pt x="155" y="67"/>
                      <a:pt x="149" y="68"/>
                    </a:cubicBezTo>
                    <a:cubicBezTo>
                      <a:pt x="144" y="69"/>
                      <a:pt x="141" y="65"/>
                      <a:pt x="134" y="66"/>
                    </a:cubicBezTo>
                    <a:cubicBezTo>
                      <a:pt x="128" y="68"/>
                      <a:pt x="121" y="66"/>
                      <a:pt x="116" y="66"/>
                    </a:cubicBezTo>
                    <a:cubicBezTo>
                      <a:pt x="110" y="66"/>
                      <a:pt x="110" y="67"/>
                      <a:pt x="103" y="67"/>
                    </a:cubicBezTo>
                    <a:cubicBezTo>
                      <a:pt x="96" y="68"/>
                      <a:pt x="98" y="71"/>
                      <a:pt x="92" y="72"/>
                    </a:cubicBezTo>
                    <a:cubicBezTo>
                      <a:pt x="87" y="73"/>
                      <a:pt x="87" y="68"/>
                      <a:pt x="82" y="68"/>
                    </a:cubicBezTo>
                    <a:cubicBezTo>
                      <a:pt x="77" y="68"/>
                      <a:pt x="71" y="74"/>
                      <a:pt x="67" y="76"/>
                    </a:cubicBezTo>
                    <a:cubicBezTo>
                      <a:pt x="62" y="77"/>
                      <a:pt x="56" y="76"/>
                      <a:pt x="55" y="78"/>
                    </a:cubicBezTo>
                    <a:cubicBezTo>
                      <a:pt x="55" y="81"/>
                      <a:pt x="56" y="90"/>
                      <a:pt x="52" y="90"/>
                    </a:cubicBezTo>
                    <a:cubicBezTo>
                      <a:pt x="49" y="90"/>
                      <a:pt x="47" y="96"/>
                      <a:pt x="47" y="96"/>
                    </a:cubicBezTo>
                    <a:close/>
                  </a:path>
                </a:pathLst>
              </a:custGeom>
              <a:solidFill>
                <a:srgbClr val="5F23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3" name="矩形 42"/>
          <p:cNvSpPr/>
          <p:nvPr/>
        </p:nvSpPr>
        <p:spPr>
          <a:xfrm>
            <a:off x="4772561" y="918285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逆境求生</a:t>
            </a:r>
            <a:endParaRPr lang="zh-CN" altLang="en-US" sz="48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943209" y="2247011"/>
            <a:ext cx="24944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生命不息，战斗不止！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855364" y="3857609"/>
            <a:ext cx="10763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项目预算估值：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819319" y="4059071"/>
            <a:ext cx="20192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614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1561750" y="382302"/>
            <a:ext cx="1364347" cy="768687"/>
            <a:chOff x="1965326" y="4505328"/>
            <a:chExt cx="1111249" cy="471484"/>
          </a:xfrm>
        </p:grpSpPr>
        <p:sp>
          <p:nvSpPr>
            <p:cNvPr id="49" name="Freeform 5"/>
            <p:cNvSpPr>
              <a:spLocks/>
            </p:cNvSpPr>
            <p:nvPr/>
          </p:nvSpPr>
          <p:spPr bwMode="auto">
            <a:xfrm>
              <a:off x="1968501" y="4540250"/>
              <a:ext cx="1108074" cy="436562"/>
            </a:xfrm>
            <a:custGeom>
              <a:avLst/>
              <a:gdLst>
                <a:gd name="T0" fmla="*/ 57 w 412"/>
                <a:gd name="T1" fmla="*/ 182 h 182"/>
                <a:gd name="T2" fmla="*/ 376 w 412"/>
                <a:gd name="T3" fmla="*/ 182 h 182"/>
                <a:gd name="T4" fmla="*/ 412 w 412"/>
                <a:gd name="T5" fmla="*/ 143 h 182"/>
                <a:gd name="T6" fmla="*/ 376 w 412"/>
                <a:gd name="T7" fmla="*/ 107 h 182"/>
                <a:gd name="T8" fmla="*/ 322 w 412"/>
                <a:gd name="T9" fmla="*/ 107 h 182"/>
                <a:gd name="T10" fmla="*/ 271 w 412"/>
                <a:gd name="T11" fmla="*/ 64 h 182"/>
                <a:gd name="T12" fmla="*/ 199 w 412"/>
                <a:gd name="T13" fmla="*/ 0 h 182"/>
                <a:gd name="T14" fmla="*/ 129 w 412"/>
                <a:gd name="T15" fmla="*/ 42 h 182"/>
                <a:gd name="T16" fmla="*/ 70 w 412"/>
                <a:gd name="T17" fmla="*/ 66 h 182"/>
                <a:gd name="T18" fmla="*/ 70 w 412"/>
                <a:gd name="T19" fmla="*/ 110 h 182"/>
                <a:gd name="T20" fmla="*/ 11 w 412"/>
                <a:gd name="T21" fmla="*/ 141 h 182"/>
                <a:gd name="T22" fmla="*/ 57 w 412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182">
                  <a:moveTo>
                    <a:pt x="57" y="182"/>
                  </a:moveTo>
                  <a:cubicBezTo>
                    <a:pt x="376" y="182"/>
                    <a:pt x="376" y="182"/>
                    <a:pt x="376" y="182"/>
                  </a:cubicBezTo>
                  <a:cubicBezTo>
                    <a:pt x="376" y="182"/>
                    <a:pt x="412" y="177"/>
                    <a:pt x="412" y="143"/>
                  </a:cubicBezTo>
                  <a:cubicBezTo>
                    <a:pt x="412" y="143"/>
                    <a:pt x="405" y="107"/>
                    <a:pt x="376" y="107"/>
                  </a:cubicBezTo>
                  <a:cubicBezTo>
                    <a:pt x="322" y="107"/>
                    <a:pt x="322" y="107"/>
                    <a:pt x="322" y="107"/>
                  </a:cubicBezTo>
                  <a:cubicBezTo>
                    <a:pt x="322" y="107"/>
                    <a:pt x="326" y="64"/>
                    <a:pt x="271" y="64"/>
                  </a:cubicBezTo>
                  <a:cubicBezTo>
                    <a:pt x="271" y="64"/>
                    <a:pt x="266" y="0"/>
                    <a:pt x="199" y="0"/>
                  </a:cubicBezTo>
                  <a:cubicBezTo>
                    <a:pt x="199" y="0"/>
                    <a:pt x="129" y="7"/>
                    <a:pt x="129" y="42"/>
                  </a:cubicBezTo>
                  <a:cubicBezTo>
                    <a:pt x="129" y="42"/>
                    <a:pt x="70" y="47"/>
                    <a:pt x="70" y="66"/>
                  </a:cubicBezTo>
                  <a:cubicBezTo>
                    <a:pt x="70" y="66"/>
                    <a:pt x="56" y="95"/>
                    <a:pt x="70" y="110"/>
                  </a:cubicBezTo>
                  <a:cubicBezTo>
                    <a:pt x="70" y="110"/>
                    <a:pt x="11" y="108"/>
                    <a:pt x="11" y="141"/>
                  </a:cubicBezTo>
                  <a:cubicBezTo>
                    <a:pt x="11" y="141"/>
                    <a:pt x="0" y="182"/>
                    <a:pt x="57" y="182"/>
                  </a:cubicBezTo>
                  <a:close/>
                </a:path>
              </a:pathLst>
            </a:custGeom>
            <a:solidFill>
              <a:srgbClr val="0E728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"/>
            <p:cNvSpPr>
              <a:spLocks/>
            </p:cNvSpPr>
            <p:nvPr/>
          </p:nvSpPr>
          <p:spPr bwMode="auto">
            <a:xfrm>
              <a:off x="1965326" y="4505328"/>
              <a:ext cx="1109662" cy="436562"/>
            </a:xfrm>
            <a:custGeom>
              <a:avLst/>
              <a:gdLst>
                <a:gd name="T0" fmla="*/ 57 w 412"/>
                <a:gd name="T1" fmla="*/ 182 h 182"/>
                <a:gd name="T2" fmla="*/ 376 w 412"/>
                <a:gd name="T3" fmla="*/ 182 h 182"/>
                <a:gd name="T4" fmla="*/ 412 w 412"/>
                <a:gd name="T5" fmla="*/ 143 h 182"/>
                <a:gd name="T6" fmla="*/ 376 w 412"/>
                <a:gd name="T7" fmla="*/ 107 h 182"/>
                <a:gd name="T8" fmla="*/ 322 w 412"/>
                <a:gd name="T9" fmla="*/ 107 h 182"/>
                <a:gd name="T10" fmla="*/ 271 w 412"/>
                <a:gd name="T11" fmla="*/ 64 h 182"/>
                <a:gd name="T12" fmla="*/ 199 w 412"/>
                <a:gd name="T13" fmla="*/ 0 h 182"/>
                <a:gd name="T14" fmla="*/ 129 w 412"/>
                <a:gd name="T15" fmla="*/ 42 h 182"/>
                <a:gd name="T16" fmla="*/ 70 w 412"/>
                <a:gd name="T17" fmla="*/ 66 h 182"/>
                <a:gd name="T18" fmla="*/ 70 w 412"/>
                <a:gd name="T19" fmla="*/ 110 h 182"/>
                <a:gd name="T20" fmla="*/ 11 w 412"/>
                <a:gd name="T21" fmla="*/ 141 h 182"/>
                <a:gd name="T22" fmla="*/ 57 w 412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182">
                  <a:moveTo>
                    <a:pt x="57" y="182"/>
                  </a:moveTo>
                  <a:cubicBezTo>
                    <a:pt x="376" y="182"/>
                    <a:pt x="376" y="182"/>
                    <a:pt x="376" y="182"/>
                  </a:cubicBezTo>
                  <a:cubicBezTo>
                    <a:pt x="376" y="182"/>
                    <a:pt x="412" y="177"/>
                    <a:pt x="412" y="143"/>
                  </a:cubicBezTo>
                  <a:cubicBezTo>
                    <a:pt x="412" y="143"/>
                    <a:pt x="405" y="107"/>
                    <a:pt x="376" y="107"/>
                  </a:cubicBezTo>
                  <a:cubicBezTo>
                    <a:pt x="322" y="107"/>
                    <a:pt x="322" y="107"/>
                    <a:pt x="322" y="107"/>
                  </a:cubicBezTo>
                  <a:cubicBezTo>
                    <a:pt x="322" y="107"/>
                    <a:pt x="326" y="64"/>
                    <a:pt x="271" y="64"/>
                  </a:cubicBezTo>
                  <a:cubicBezTo>
                    <a:pt x="271" y="64"/>
                    <a:pt x="266" y="0"/>
                    <a:pt x="199" y="0"/>
                  </a:cubicBezTo>
                  <a:cubicBezTo>
                    <a:pt x="199" y="0"/>
                    <a:pt x="129" y="7"/>
                    <a:pt x="129" y="42"/>
                  </a:cubicBezTo>
                  <a:cubicBezTo>
                    <a:pt x="129" y="42"/>
                    <a:pt x="70" y="47"/>
                    <a:pt x="70" y="66"/>
                  </a:cubicBezTo>
                  <a:cubicBezTo>
                    <a:pt x="70" y="66"/>
                    <a:pt x="56" y="96"/>
                    <a:pt x="70" y="110"/>
                  </a:cubicBezTo>
                  <a:cubicBezTo>
                    <a:pt x="70" y="110"/>
                    <a:pt x="11" y="108"/>
                    <a:pt x="11" y="141"/>
                  </a:cubicBezTo>
                  <a:cubicBezTo>
                    <a:pt x="11" y="141"/>
                    <a:pt x="0" y="182"/>
                    <a:pt x="57" y="182"/>
                  </a:cubicBezTo>
                  <a:close/>
                </a:path>
              </a:pathLst>
            </a:custGeom>
            <a:solidFill>
              <a:srgbClr val="1B819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-225193" y="3102909"/>
            <a:ext cx="1364347" cy="625810"/>
            <a:chOff x="1965326" y="4505328"/>
            <a:chExt cx="1111249" cy="471484"/>
          </a:xfrm>
        </p:grpSpPr>
        <p:sp>
          <p:nvSpPr>
            <p:cNvPr id="52" name="Freeform 5"/>
            <p:cNvSpPr>
              <a:spLocks/>
            </p:cNvSpPr>
            <p:nvPr/>
          </p:nvSpPr>
          <p:spPr bwMode="auto">
            <a:xfrm>
              <a:off x="1968501" y="4540250"/>
              <a:ext cx="1108074" cy="436562"/>
            </a:xfrm>
            <a:custGeom>
              <a:avLst/>
              <a:gdLst>
                <a:gd name="T0" fmla="*/ 57 w 412"/>
                <a:gd name="T1" fmla="*/ 182 h 182"/>
                <a:gd name="T2" fmla="*/ 376 w 412"/>
                <a:gd name="T3" fmla="*/ 182 h 182"/>
                <a:gd name="T4" fmla="*/ 412 w 412"/>
                <a:gd name="T5" fmla="*/ 143 h 182"/>
                <a:gd name="T6" fmla="*/ 376 w 412"/>
                <a:gd name="T7" fmla="*/ 107 h 182"/>
                <a:gd name="T8" fmla="*/ 322 w 412"/>
                <a:gd name="T9" fmla="*/ 107 h 182"/>
                <a:gd name="T10" fmla="*/ 271 w 412"/>
                <a:gd name="T11" fmla="*/ 64 h 182"/>
                <a:gd name="T12" fmla="*/ 199 w 412"/>
                <a:gd name="T13" fmla="*/ 0 h 182"/>
                <a:gd name="T14" fmla="*/ 129 w 412"/>
                <a:gd name="T15" fmla="*/ 42 h 182"/>
                <a:gd name="T16" fmla="*/ 70 w 412"/>
                <a:gd name="T17" fmla="*/ 66 h 182"/>
                <a:gd name="T18" fmla="*/ 70 w 412"/>
                <a:gd name="T19" fmla="*/ 110 h 182"/>
                <a:gd name="T20" fmla="*/ 11 w 412"/>
                <a:gd name="T21" fmla="*/ 141 h 182"/>
                <a:gd name="T22" fmla="*/ 57 w 412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182">
                  <a:moveTo>
                    <a:pt x="57" y="182"/>
                  </a:moveTo>
                  <a:cubicBezTo>
                    <a:pt x="376" y="182"/>
                    <a:pt x="376" y="182"/>
                    <a:pt x="376" y="182"/>
                  </a:cubicBezTo>
                  <a:cubicBezTo>
                    <a:pt x="376" y="182"/>
                    <a:pt x="412" y="177"/>
                    <a:pt x="412" y="143"/>
                  </a:cubicBezTo>
                  <a:cubicBezTo>
                    <a:pt x="412" y="143"/>
                    <a:pt x="405" y="107"/>
                    <a:pt x="376" y="107"/>
                  </a:cubicBezTo>
                  <a:cubicBezTo>
                    <a:pt x="322" y="107"/>
                    <a:pt x="322" y="107"/>
                    <a:pt x="322" y="107"/>
                  </a:cubicBezTo>
                  <a:cubicBezTo>
                    <a:pt x="322" y="107"/>
                    <a:pt x="326" y="64"/>
                    <a:pt x="271" y="64"/>
                  </a:cubicBezTo>
                  <a:cubicBezTo>
                    <a:pt x="271" y="64"/>
                    <a:pt x="266" y="0"/>
                    <a:pt x="199" y="0"/>
                  </a:cubicBezTo>
                  <a:cubicBezTo>
                    <a:pt x="199" y="0"/>
                    <a:pt x="129" y="7"/>
                    <a:pt x="129" y="42"/>
                  </a:cubicBezTo>
                  <a:cubicBezTo>
                    <a:pt x="129" y="42"/>
                    <a:pt x="70" y="47"/>
                    <a:pt x="70" y="66"/>
                  </a:cubicBezTo>
                  <a:cubicBezTo>
                    <a:pt x="70" y="66"/>
                    <a:pt x="56" y="95"/>
                    <a:pt x="70" y="110"/>
                  </a:cubicBezTo>
                  <a:cubicBezTo>
                    <a:pt x="70" y="110"/>
                    <a:pt x="11" y="108"/>
                    <a:pt x="11" y="141"/>
                  </a:cubicBezTo>
                  <a:cubicBezTo>
                    <a:pt x="11" y="141"/>
                    <a:pt x="0" y="182"/>
                    <a:pt x="57" y="182"/>
                  </a:cubicBezTo>
                  <a:close/>
                </a:path>
              </a:pathLst>
            </a:custGeom>
            <a:solidFill>
              <a:srgbClr val="0E728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6"/>
            <p:cNvSpPr>
              <a:spLocks/>
            </p:cNvSpPr>
            <p:nvPr/>
          </p:nvSpPr>
          <p:spPr bwMode="auto">
            <a:xfrm>
              <a:off x="1965326" y="4505328"/>
              <a:ext cx="1109662" cy="436562"/>
            </a:xfrm>
            <a:custGeom>
              <a:avLst/>
              <a:gdLst>
                <a:gd name="T0" fmla="*/ 57 w 412"/>
                <a:gd name="T1" fmla="*/ 182 h 182"/>
                <a:gd name="T2" fmla="*/ 376 w 412"/>
                <a:gd name="T3" fmla="*/ 182 h 182"/>
                <a:gd name="T4" fmla="*/ 412 w 412"/>
                <a:gd name="T5" fmla="*/ 143 h 182"/>
                <a:gd name="T6" fmla="*/ 376 w 412"/>
                <a:gd name="T7" fmla="*/ 107 h 182"/>
                <a:gd name="T8" fmla="*/ 322 w 412"/>
                <a:gd name="T9" fmla="*/ 107 h 182"/>
                <a:gd name="T10" fmla="*/ 271 w 412"/>
                <a:gd name="T11" fmla="*/ 64 h 182"/>
                <a:gd name="T12" fmla="*/ 199 w 412"/>
                <a:gd name="T13" fmla="*/ 0 h 182"/>
                <a:gd name="T14" fmla="*/ 129 w 412"/>
                <a:gd name="T15" fmla="*/ 42 h 182"/>
                <a:gd name="T16" fmla="*/ 70 w 412"/>
                <a:gd name="T17" fmla="*/ 66 h 182"/>
                <a:gd name="T18" fmla="*/ 70 w 412"/>
                <a:gd name="T19" fmla="*/ 110 h 182"/>
                <a:gd name="T20" fmla="*/ 11 w 412"/>
                <a:gd name="T21" fmla="*/ 141 h 182"/>
                <a:gd name="T22" fmla="*/ 57 w 412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182">
                  <a:moveTo>
                    <a:pt x="57" y="182"/>
                  </a:moveTo>
                  <a:cubicBezTo>
                    <a:pt x="376" y="182"/>
                    <a:pt x="376" y="182"/>
                    <a:pt x="376" y="182"/>
                  </a:cubicBezTo>
                  <a:cubicBezTo>
                    <a:pt x="376" y="182"/>
                    <a:pt x="412" y="177"/>
                    <a:pt x="412" y="143"/>
                  </a:cubicBezTo>
                  <a:cubicBezTo>
                    <a:pt x="412" y="143"/>
                    <a:pt x="405" y="107"/>
                    <a:pt x="376" y="107"/>
                  </a:cubicBezTo>
                  <a:cubicBezTo>
                    <a:pt x="322" y="107"/>
                    <a:pt x="322" y="107"/>
                    <a:pt x="322" y="107"/>
                  </a:cubicBezTo>
                  <a:cubicBezTo>
                    <a:pt x="322" y="107"/>
                    <a:pt x="326" y="64"/>
                    <a:pt x="271" y="64"/>
                  </a:cubicBezTo>
                  <a:cubicBezTo>
                    <a:pt x="271" y="64"/>
                    <a:pt x="266" y="0"/>
                    <a:pt x="199" y="0"/>
                  </a:cubicBezTo>
                  <a:cubicBezTo>
                    <a:pt x="199" y="0"/>
                    <a:pt x="129" y="7"/>
                    <a:pt x="129" y="42"/>
                  </a:cubicBezTo>
                  <a:cubicBezTo>
                    <a:pt x="129" y="42"/>
                    <a:pt x="70" y="47"/>
                    <a:pt x="70" y="66"/>
                  </a:cubicBezTo>
                  <a:cubicBezTo>
                    <a:pt x="70" y="66"/>
                    <a:pt x="56" y="96"/>
                    <a:pt x="70" y="110"/>
                  </a:cubicBezTo>
                  <a:cubicBezTo>
                    <a:pt x="70" y="110"/>
                    <a:pt x="11" y="108"/>
                    <a:pt x="11" y="141"/>
                  </a:cubicBezTo>
                  <a:cubicBezTo>
                    <a:pt x="11" y="141"/>
                    <a:pt x="0" y="182"/>
                    <a:pt x="57" y="182"/>
                  </a:cubicBezTo>
                  <a:close/>
                </a:path>
              </a:pathLst>
            </a:custGeom>
            <a:solidFill>
              <a:srgbClr val="1B819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129754" y="4427774"/>
            <a:ext cx="1055702" cy="484238"/>
            <a:chOff x="1965326" y="4505328"/>
            <a:chExt cx="1111249" cy="471484"/>
          </a:xfrm>
        </p:grpSpPr>
        <p:sp>
          <p:nvSpPr>
            <p:cNvPr id="55" name="Freeform 5"/>
            <p:cNvSpPr>
              <a:spLocks/>
            </p:cNvSpPr>
            <p:nvPr/>
          </p:nvSpPr>
          <p:spPr bwMode="auto">
            <a:xfrm>
              <a:off x="1968501" y="4540250"/>
              <a:ext cx="1108074" cy="436562"/>
            </a:xfrm>
            <a:custGeom>
              <a:avLst/>
              <a:gdLst>
                <a:gd name="T0" fmla="*/ 57 w 412"/>
                <a:gd name="T1" fmla="*/ 182 h 182"/>
                <a:gd name="T2" fmla="*/ 376 w 412"/>
                <a:gd name="T3" fmla="*/ 182 h 182"/>
                <a:gd name="T4" fmla="*/ 412 w 412"/>
                <a:gd name="T5" fmla="*/ 143 h 182"/>
                <a:gd name="T6" fmla="*/ 376 w 412"/>
                <a:gd name="T7" fmla="*/ 107 h 182"/>
                <a:gd name="T8" fmla="*/ 322 w 412"/>
                <a:gd name="T9" fmla="*/ 107 h 182"/>
                <a:gd name="T10" fmla="*/ 271 w 412"/>
                <a:gd name="T11" fmla="*/ 64 h 182"/>
                <a:gd name="T12" fmla="*/ 199 w 412"/>
                <a:gd name="T13" fmla="*/ 0 h 182"/>
                <a:gd name="T14" fmla="*/ 129 w 412"/>
                <a:gd name="T15" fmla="*/ 42 h 182"/>
                <a:gd name="T16" fmla="*/ 70 w 412"/>
                <a:gd name="T17" fmla="*/ 66 h 182"/>
                <a:gd name="T18" fmla="*/ 70 w 412"/>
                <a:gd name="T19" fmla="*/ 110 h 182"/>
                <a:gd name="T20" fmla="*/ 11 w 412"/>
                <a:gd name="T21" fmla="*/ 141 h 182"/>
                <a:gd name="T22" fmla="*/ 57 w 412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182">
                  <a:moveTo>
                    <a:pt x="57" y="182"/>
                  </a:moveTo>
                  <a:cubicBezTo>
                    <a:pt x="376" y="182"/>
                    <a:pt x="376" y="182"/>
                    <a:pt x="376" y="182"/>
                  </a:cubicBezTo>
                  <a:cubicBezTo>
                    <a:pt x="376" y="182"/>
                    <a:pt x="412" y="177"/>
                    <a:pt x="412" y="143"/>
                  </a:cubicBezTo>
                  <a:cubicBezTo>
                    <a:pt x="412" y="143"/>
                    <a:pt x="405" y="107"/>
                    <a:pt x="376" y="107"/>
                  </a:cubicBezTo>
                  <a:cubicBezTo>
                    <a:pt x="322" y="107"/>
                    <a:pt x="322" y="107"/>
                    <a:pt x="322" y="107"/>
                  </a:cubicBezTo>
                  <a:cubicBezTo>
                    <a:pt x="322" y="107"/>
                    <a:pt x="326" y="64"/>
                    <a:pt x="271" y="64"/>
                  </a:cubicBezTo>
                  <a:cubicBezTo>
                    <a:pt x="271" y="64"/>
                    <a:pt x="266" y="0"/>
                    <a:pt x="199" y="0"/>
                  </a:cubicBezTo>
                  <a:cubicBezTo>
                    <a:pt x="199" y="0"/>
                    <a:pt x="129" y="7"/>
                    <a:pt x="129" y="42"/>
                  </a:cubicBezTo>
                  <a:cubicBezTo>
                    <a:pt x="129" y="42"/>
                    <a:pt x="70" y="47"/>
                    <a:pt x="70" y="66"/>
                  </a:cubicBezTo>
                  <a:cubicBezTo>
                    <a:pt x="70" y="66"/>
                    <a:pt x="56" y="95"/>
                    <a:pt x="70" y="110"/>
                  </a:cubicBezTo>
                  <a:cubicBezTo>
                    <a:pt x="70" y="110"/>
                    <a:pt x="11" y="108"/>
                    <a:pt x="11" y="141"/>
                  </a:cubicBezTo>
                  <a:cubicBezTo>
                    <a:pt x="11" y="141"/>
                    <a:pt x="0" y="182"/>
                    <a:pt x="57" y="182"/>
                  </a:cubicBezTo>
                  <a:close/>
                </a:path>
              </a:pathLst>
            </a:custGeom>
            <a:solidFill>
              <a:srgbClr val="0E728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6"/>
            <p:cNvSpPr>
              <a:spLocks/>
            </p:cNvSpPr>
            <p:nvPr/>
          </p:nvSpPr>
          <p:spPr bwMode="auto">
            <a:xfrm>
              <a:off x="1965326" y="4505328"/>
              <a:ext cx="1109662" cy="436562"/>
            </a:xfrm>
            <a:custGeom>
              <a:avLst/>
              <a:gdLst>
                <a:gd name="T0" fmla="*/ 57 w 412"/>
                <a:gd name="T1" fmla="*/ 182 h 182"/>
                <a:gd name="T2" fmla="*/ 376 w 412"/>
                <a:gd name="T3" fmla="*/ 182 h 182"/>
                <a:gd name="T4" fmla="*/ 412 w 412"/>
                <a:gd name="T5" fmla="*/ 143 h 182"/>
                <a:gd name="T6" fmla="*/ 376 w 412"/>
                <a:gd name="T7" fmla="*/ 107 h 182"/>
                <a:gd name="T8" fmla="*/ 322 w 412"/>
                <a:gd name="T9" fmla="*/ 107 h 182"/>
                <a:gd name="T10" fmla="*/ 271 w 412"/>
                <a:gd name="T11" fmla="*/ 64 h 182"/>
                <a:gd name="T12" fmla="*/ 199 w 412"/>
                <a:gd name="T13" fmla="*/ 0 h 182"/>
                <a:gd name="T14" fmla="*/ 129 w 412"/>
                <a:gd name="T15" fmla="*/ 42 h 182"/>
                <a:gd name="T16" fmla="*/ 70 w 412"/>
                <a:gd name="T17" fmla="*/ 66 h 182"/>
                <a:gd name="T18" fmla="*/ 70 w 412"/>
                <a:gd name="T19" fmla="*/ 110 h 182"/>
                <a:gd name="T20" fmla="*/ 11 w 412"/>
                <a:gd name="T21" fmla="*/ 141 h 182"/>
                <a:gd name="T22" fmla="*/ 57 w 412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182">
                  <a:moveTo>
                    <a:pt x="57" y="182"/>
                  </a:moveTo>
                  <a:cubicBezTo>
                    <a:pt x="376" y="182"/>
                    <a:pt x="376" y="182"/>
                    <a:pt x="376" y="182"/>
                  </a:cubicBezTo>
                  <a:cubicBezTo>
                    <a:pt x="376" y="182"/>
                    <a:pt x="412" y="177"/>
                    <a:pt x="412" y="143"/>
                  </a:cubicBezTo>
                  <a:cubicBezTo>
                    <a:pt x="412" y="143"/>
                    <a:pt x="405" y="107"/>
                    <a:pt x="376" y="107"/>
                  </a:cubicBezTo>
                  <a:cubicBezTo>
                    <a:pt x="322" y="107"/>
                    <a:pt x="322" y="107"/>
                    <a:pt x="322" y="107"/>
                  </a:cubicBezTo>
                  <a:cubicBezTo>
                    <a:pt x="322" y="107"/>
                    <a:pt x="326" y="64"/>
                    <a:pt x="271" y="64"/>
                  </a:cubicBezTo>
                  <a:cubicBezTo>
                    <a:pt x="271" y="64"/>
                    <a:pt x="266" y="0"/>
                    <a:pt x="199" y="0"/>
                  </a:cubicBezTo>
                  <a:cubicBezTo>
                    <a:pt x="199" y="0"/>
                    <a:pt x="129" y="7"/>
                    <a:pt x="129" y="42"/>
                  </a:cubicBezTo>
                  <a:cubicBezTo>
                    <a:pt x="129" y="42"/>
                    <a:pt x="70" y="47"/>
                    <a:pt x="70" y="66"/>
                  </a:cubicBezTo>
                  <a:cubicBezTo>
                    <a:pt x="70" y="66"/>
                    <a:pt x="56" y="96"/>
                    <a:pt x="70" y="110"/>
                  </a:cubicBezTo>
                  <a:cubicBezTo>
                    <a:pt x="70" y="110"/>
                    <a:pt x="11" y="108"/>
                    <a:pt x="11" y="141"/>
                  </a:cubicBezTo>
                  <a:cubicBezTo>
                    <a:pt x="11" y="141"/>
                    <a:pt x="0" y="182"/>
                    <a:pt x="57" y="182"/>
                  </a:cubicBezTo>
                  <a:close/>
                </a:path>
              </a:pathLst>
            </a:custGeom>
            <a:solidFill>
              <a:srgbClr val="2198B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782901" y="2895600"/>
            <a:ext cx="1291374" cy="362362"/>
            <a:chOff x="1965326" y="4505328"/>
            <a:chExt cx="1111249" cy="471484"/>
          </a:xfrm>
        </p:grpSpPr>
        <p:sp>
          <p:nvSpPr>
            <p:cNvPr id="58" name="Freeform 5"/>
            <p:cNvSpPr>
              <a:spLocks/>
            </p:cNvSpPr>
            <p:nvPr/>
          </p:nvSpPr>
          <p:spPr bwMode="auto">
            <a:xfrm>
              <a:off x="1968501" y="4540250"/>
              <a:ext cx="1108074" cy="436562"/>
            </a:xfrm>
            <a:custGeom>
              <a:avLst/>
              <a:gdLst>
                <a:gd name="T0" fmla="*/ 57 w 412"/>
                <a:gd name="T1" fmla="*/ 182 h 182"/>
                <a:gd name="T2" fmla="*/ 376 w 412"/>
                <a:gd name="T3" fmla="*/ 182 h 182"/>
                <a:gd name="T4" fmla="*/ 412 w 412"/>
                <a:gd name="T5" fmla="*/ 143 h 182"/>
                <a:gd name="T6" fmla="*/ 376 w 412"/>
                <a:gd name="T7" fmla="*/ 107 h 182"/>
                <a:gd name="T8" fmla="*/ 322 w 412"/>
                <a:gd name="T9" fmla="*/ 107 h 182"/>
                <a:gd name="T10" fmla="*/ 271 w 412"/>
                <a:gd name="T11" fmla="*/ 64 h 182"/>
                <a:gd name="T12" fmla="*/ 199 w 412"/>
                <a:gd name="T13" fmla="*/ 0 h 182"/>
                <a:gd name="T14" fmla="*/ 129 w 412"/>
                <a:gd name="T15" fmla="*/ 42 h 182"/>
                <a:gd name="T16" fmla="*/ 70 w 412"/>
                <a:gd name="T17" fmla="*/ 66 h 182"/>
                <a:gd name="T18" fmla="*/ 70 w 412"/>
                <a:gd name="T19" fmla="*/ 110 h 182"/>
                <a:gd name="T20" fmla="*/ 11 w 412"/>
                <a:gd name="T21" fmla="*/ 141 h 182"/>
                <a:gd name="T22" fmla="*/ 57 w 412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182">
                  <a:moveTo>
                    <a:pt x="57" y="182"/>
                  </a:moveTo>
                  <a:cubicBezTo>
                    <a:pt x="376" y="182"/>
                    <a:pt x="376" y="182"/>
                    <a:pt x="376" y="182"/>
                  </a:cubicBezTo>
                  <a:cubicBezTo>
                    <a:pt x="376" y="182"/>
                    <a:pt x="412" y="177"/>
                    <a:pt x="412" y="143"/>
                  </a:cubicBezTo>
                  <a:cubicBezTo>
                    <a:pt x="412" y="143"/>
                    <a:pt x="405" y="107"/>
                    <a:pt x="376" y="107"/>
                  </a:cubicBezTo>
                  <a:cubicBezTo>
                    <a:pt x="322" y="107"/>
                    <a:pt x="322" y="107"/>
                    <a:pt x="322" y="107"/>
                  </a:cubicBezTo>
                  <a:cubicBezTo>
                    <a:pt x="322" y="107"/>
                    <a:pt x="326" y="64"/>
                    <a:pt x="271" y="64"/>
                  </a:cubicBezTo>
                  <a:cubicBezTo>
                    <a:pt x="271" y="64"/>
                    <a:pt x="266" y="0"/>
                    <a:pt x="199" y="0"/>
                  </a:cubicBezTo>
                  <a:cubicBezTo>
                    <a:pt x="199" y="0"/>
                    <a:pt x="129" y="7"/>
                    <a:pt x="129" y="42"/>
                  </a:cubicBezTo>
                  <a:cubicBezTo>
                    <a:pt x="129" y="42"/>
                    <a:pt x="70" y="47"/>
                    <a:pt x="70" y="66"/>
                  </a:cubicBezTo>
                  <a:cubicBezTo>
                    <a:pt x="70" y="66"/>
                    <a:pt x="56" y="95"/>
                    <a:pt x="70" y="110"/>
                  </a:cubicBezTo>
                  <a:cubicBezTo>
                    <a:pt x="70" y="110"/>
                    <a:pt x="11" y="108"/>
                    <a:pt x="11" y="141"/>
                  </a:cubicBezTo>
                  <a:cubicBezTo>
                    <a:pt x="11" y="141"/>
                    <a:pt x="0" y="182"/>
                    <a:pt x="57" y="182"/>
                  </a:cubicBezTo>
                  <a:close/>
                </a:path>
              </a:pathLst>
            </a:custGeom>
            <a:solidFill>
              <a:srgbClr val="0E728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"/>
            <p:cNvSpPr>
              <a:spLocks/>
            </p:cNvSpPr>
            <p:nvPr/>
          </p:nvSpPr>
          <p:spPr bwMode="auto">
            <a:xfrm>
              <a:off x="1965326" y="4505328"/>
              <a:ext cx="1109662" cy="436562"/>
            </a:xfrm>
            <a:custGeom>
              <a:avLst/>
              <a:gdLst>
                <a:gd name="T0" fmla="*/ 57 w 412"/>
                <a:gd name="T1" fmla="*/ 182 h 182"/>
                <a:gd name="T2" fmla="*/ 376 w 412"/>
                <a:gd name="T3" fmla="*/ 182 h 182"/>
                <a:gd name="T4" fmla="*/ 412 w 412"/>
                <a:gd name="T5" fmla="*/ 143 h 182"/>
                <a:gd name="T6" fmla="*/ 376 w 412"/>
                <a:gd name="T7" fmla="*/ 107 h 182"/>
                <a:gd name="T8" fmla="*/ 322 w 412"/>
                <a:gd name="T9" fmla="*/ 107 h 182"/>
                <a:gd name="T10" fmla="*/ 271 w 412"/>
                <a:gd name="T11" fmla="*/ 64 h 182"/>
                <a:gd name="T12" fmla="*/ 199 w 412"/>
                <a:gd name="T13" fmla="*/ 0 h 182"/>
                <a:gd name="T14" fmla="*/ 129 w 412"/>
                <a:gd name="T15" fmla="*/ 42 h 182"/>
                <a:gd name="T16" fmla="*/ 70 w 412"/>
                <a:gd name="T17" fmla="*/ 66 h 182"/>
                <a:gd name="T18" fmla="*/ 70 w 412"/>
                <a:gd name="T19" fmla="*/ 110 h 182"/>
                <a:gd name="T20" fmla="*/ 11 w 412"/>
                <a:gd name="T21" fmla="*/ 141 h 182"/>
                <a:gd name="T22" fmla="*/ 57 w 412"/>
                <a:gd name="T23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182">
                  <a:moveTo>
                    <a:pt x="57" y="182"/>
                  </a:moveTo>
                  <a:cubicBezTo>
                    <a:pt x="376" y="182"/>
                    <a:pt x="376" y="182"/>
                    <a:pt x="376" y="182"/>
                  </a:cubicBezTo>
                  <a:cubicBezTo>
                    <a:pt x="376" y="182"/>
                    <a:pt x="412" y="177"/>
                    <a:pt x="412" y="143"/>
                  </a:cubicBezTo>
                  <a:cubicBezTo>
                    <a:pt x="412" y="143"/>
                    <a:pt x="405" y="107"/>
                    <a:pt x="376" y="107"/>
                  </a:cubicBezTo>
                  <a:cubicBezTo>
                    <a:pt x="322" y="107"/>
                    <a:pt x="322" y="107"/>
                    <a:pt x="322" y="107"/>
                  </a:cubicBezTo>
                  <a:cubicBezTo>
                    <a:pt x="322" y="107"/>
                    <a:pt x="326" y="64"/>
                    <a:pt x="271" y="64"/>
                  </a:cubicBezTo>
                  <a:cubicBezTo>
                    <a:pt x="271" y="64"/>
                    <a:pt x="266" y="0"/>
                    <a:pt x="199" y="0"/>
                  </a:cubicBezTo>
                  <a:cubicBezTo>
                    <a:pt x="199" y="0"/>
                    <a:pt x="129" y="7"/>
                    <a:pt x="129" y="42"/>
                  </a:cubicBezTo>
                  <a:cubicBezTo>
                    <a:pt x="129" y="42"/>
                    <a:pt x="70" y="47"/>
                    <a:pt x="70" y="66"/>
                  </a:cubicBezTo>
                  <a:cubicBezTo>
                    <a:pt x="70" y="66"/>
                    <a:pt x="56" y="96"/>
                    <a:pt x="70" y="110"/>
                  </a:cubicBezTo>
                  <a:cubicBezTo>
                    <a:pt x="70" y="110"/>
                    <a:pt x="11" y="108"/>
                    <a:pt x="11" y="141"/>
                  </a:cubicBezTo>
                  <a:cubicBezTo>
                    <a:pt x="11" y="141"/>
                    <a:pt x="0" y="182"/>
                    <a:pt x="57" y="182"/>
                  </a:cubicBezTo>
                  <a:close/>
                </a:path>
              </a:pathLst>
            </a:custGeom>
            <a:solidFill>
              <a:srgbClr val="1E90A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-113760" y="4545400"/>
            <a:ext cx="12643129" cy="3529338"/>
            <a:chOff x="-113760" y="4596950"/>
            <a:chExt cx="12643129" cy="3529338"/>
          </a:xfrm>
        </p:grpSpPr>
        <p:sp>
          <p:nvSpPr>
            <p:cNvPr id="87" name="任意多边形 86"/>
            <p:cNvSpPr/>
            <p:nvPr/>
          </p:nvSpPr>
          <p:spPr>
            <a:xfrm rot="2510986">
              <a:off x="-113760" y="4807166"/>
              <a:ext cx="3977654" cy="3177255"/>
            </a:xfrm>
            <a:custGeom>
              <a:avLst/>
              <a:gdLst>
                <a:gd name="connsiteX0" fmla="*/ 196680 w 3977654"/>
                <a:gd name="connsiteY0" fmla="*/ 196679 h 3177255"/>
                <a:gd name="connsiteX1" fmla="*/ 671506 w 3977654"/>
                <a:gd name="connsiteY1" fmla="*/ 0 h 3177255"/>
                <a:gd name="connsiteX2" fmla="*/ 3357450 w 3977654"/>
                <a:gd name="connsiteY2" fmla="*/ 0 h 3177255"/>
                <a:gd name="connsiteX3" fmla="*/ 3931740 w 3977654"/>
                <a:gd name="connsiteY3" fmla="*/ 323306 h 3177255"/>
                <a:gd name="connsiteX4" fmla="*/ 3977654 w 3977654"/>
                <a:gd name="connsiteY4" fmla="*/ 415766 h 3177255"/>
                <a:gd name="connsiteX5" fmla="*/ 894491 w 3977654"/>
                <a:gd name="connsiteY5" fmla="*/ 3177255 h 3177255"/>
                <a:gd name="connsiteX6" fmla="*/ 0 w 3977654"/>
                <a:gd name="connsiteY6" fmla="*/ 2178568 h 3177255"/>
                <a:gd name="connsiteX7" fmla="*/ 0 w 3977654"/>
                <a:gd name="connsiteY7" fmla="*/ 671506 h 3177255"/>
                <a:gd name="connsiteX8" fmla="*/ 196680 w 3977654"/>
                <a:gd name="connsiteY8" fmla="*/ 196679 h 3177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77654" h="3177255">
                  <a:moveTo>
                    <a:pt x="196680" y="196679"/>
                  </a:moveTo>
                  <a:cubicBezTo>
                    <a:pt x="318198" y="75161"/>
                    <a:pt x="486075" y="0"/>
                    <a:pt x="671506" y="0"/>
                  </a:cubicBezTo>
                  <a:lnTo>
                    <a:pt x="3357450" y="0"/>
                  </a:lnTo>
                  <a:cubicBezTo>
                    <a:pt x="3600830" y="0"/>
                    <a:pt x="3813967" y="129476"/>
                    <a:pt x="3931740" y="323306"/>
                  </a:cubicBezTo>
                  <a:lnTo>
                    <a:pt x="3977654" y="415766"/>
                  </a:lnTo>
                  <a:lnTo>
                    <a:pt x="894491" y="3177255"/>
                  </a:lnTo>
                  <a:lnTo>
                    <a:pt x="0" y="2178568"/>
                  </a:lnTo>
                  <a:lnTo>
                    <a:pt x="0" y="671506"/>
                  </a:lnTo>
                  <a:cubicBezTo>
                    <a:pt x="0" y="486075"/>
                    <a:pt x="75161" y="318198"/>
                    <a:pt x="196680" y="196679"/>
                  </a:cubicBezTo>
                  <a:close/>
                </a:path>
              </a:pathLst>
            </a:custGeom>
            <a:solidFill>
              <a:srgbClr val="0557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 85"/>
            <p:cNvSpPr/>
            <p:nvPr/>
          </p:nvSpPr>
          <p:spPr>
            <a:xfrm rot="2510986">
              <a:off x="3603456" y="5571768"/>
              <a:ext cx="2810639" cy="2517398"/>
            </a:xfrm>
            <a:custGeom>
              <a:avLst/>
              <a:gdLst>
                <a:gd name="connsiteX0" fmla="*/ 177725 w 2810639"/>
                <a:gd name="connsiteY0" fmla="*/ 177725 h 2517398"/>
                <a:gd name="connsiteX1" fmla="*/ 606792 w 2810639"/>
                <a:gd name="connsiteY1" fmla="*/ 0 h 2517398"/>
                <a:gd name="connsiteX2" fmla="*/ 2810639 w 2810639"/>
                <a:gd name="connsiteY2" fmla="*/ 0 h 2517398"/>
                <a:gd name="connsiteX3" fmla="*/ 0 w 2810639"/>
                <a:gd name="connsiteY3" fmla="*/ 2517398 h 2517398"/>
                <a:gd name="connsiteX4" fmla="*/ 0 w 2810639"/>
                <a:gd name="connsiteY4" fmla="*/ 606792 h 2517398"/>
                <a:gd name="connsiteX5" fmla="*/ 177725 w 2810639"/>
                <a:gd name="connsiteY5" fmla="*/ 177725 h 251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10639" h="2517398">
                  <a:moveTo>
                    <a:pt x="177725" y="177725"/>
                  </a:moveTo>
                  <a:cubicBezTo>
                    <a:pt x="287533" y="67917"/>
                    <a:pt x="439231" y="0"/>
                    <a:pt x="606792" y="0"/>
                  </a:cubicBezTo>
                  <a:lnTo>
                    <a:pt x="2810639" y="0"/>
                  </a:lnTo>
                  <a:lnTo>
                    <a:pt x="0" y="2517398"/>
                  </a:lnTo>
                  <a:lnTo>
                    <a:pt x="0" y="606792"/>
                  </a:lnTo>
                  <a:cubicBezTo>
                    <a:pt x="0" y="439231"/>
                    <a:pt x="67918" y="287533"/>
                    <a:pt x="177725" y="177725"/>
                  </a:cubicBezTo>
                  <a:close/>
                </a:path>
              </a:pathLst>
            </a:custGeom>
            <a:solidFill>
              <a:srgbClr val="1385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 84"/>
            <p:cNvSpPr/>
            <p:nvPr/>
          </p:nvSpPr>
          <p:spPr>
            <a:xfrm rot="2510986">
              <a:off x="9381135" y="5001796"/>
              <a:ext cx="2634124" cy="3124492"/>
            </a:xfrm>
            <a:custGeom>
              <a:avLst/>
              <a:gdLst>
                <a:gd name="connsiteX0" fmla="*/ 393530 w 2634124"/>
                <a:gd name="connsiteY0" fmla="*/ 246940 h 3124492"/>
                <a:gd name="connsiteX1" fmla="*/ 1081403 w 2634124"/>
                <a:gd name="connsiteY1" fmla="*/ 0 h 3124492"/>
                <a:gd name="connsiteX2" fmla="*/ 1948765 w 2634124"/>
                <a:gd name="connsiteY2" fmla="*/ 0 h 3124492"/>
                <a:gd name="connsiteX3" fmla="*/ 2634124 w 2634124"/>
                <a:gd name="connsiteY3" fmla="*/ 765193 h 3124492"/>
                <a:gd name="connsiteX4" fmla="*/ 0 w 2634124"/>
                <a:gd name="connsiteY4" fmla="*/ 3124492 h 3124492"/>
                <a:gd name="connsiteX5" fmla="*/ 0 w 2634124"/>
                <a:gd name="connsiteY5" fmla="*/ 1081403 h 3124492"/>
                <a:gd name="connsiteX6" fmla="*/ 393530 w 2634124"/>
                <a:gd name="connsiteY6" fmla="*/ 246940 h 3124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34124" h="3124492">
                  <a:moveTo>
                    <a:pt x="393530" y="246940"/>
                  </a:moveTo>
                  <a:cubicBezTo>
                    <a:pt x="580461" y="92671"/>
                    <a:pt x="820110" y="0"/>
                    <a:pt x="1081403" y="0"/>
                  </a:cubicBezTo>
                  <a:lnTo>
                    <a:pt x="1948765" y="0"/>
                  </a:lnTo>
                  <a:lnTo>
                    <a:pt x="2634124" y="765193"/>
                  </a:lnTo>
                  <a:lnTo>
                    <a:pt x="0" y="3124492"/>
                  </a:lnTo>
                  <a:lnTo>
                    <a:pt x="0" y="1081403"/>
                  </a:lnTo>
                  <a:cubicBezTo>
                    <a:pt x="0" y="745455"/>
                    <a:pt x="153192" y="445285"/>
                    <a:pt x="393530" y="246940"/>
                  </a:cubicBezTo>
                  <a:close/>
                </a:path>
              </a:pathLst>
            </a:custGeom>
            <a:solidFill>
              <a:srgbClr val="075E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 83"/>
            <p:cNvSpPr/>
            <p:nvPr/>
          </p:nvSpPr>
          <p:spPr>
            <a:xfrm rot="2510986">
              <a:off x="10944433" y="4596950"/>
              <a:ext cx="1584936" cy="3187359"/>
            </a:xfrm>
            <a:custGeom>
              <a:avLst/>
              <a:gdLst>
                <a:gd name="connsiteX0" fmla="*/ 1589 w 1584936"/>
                <a:gd name="connsiteY0" fmla="*/ 0 h 3187359"/>
                <a:gd name="connsiteX1" fmla="*/ 1584936 w 1584936"/>
                <a:gd name="connsiteY1" fmla="*/ 1767783 h 3187359"/>
                <a:gd name="connsiteX2" fmla="*/ 0 w 1584936"/>
                <a:gd name="connsiteY2" fmla="*/ 3187359 h 3187359"/>
                <a:gd name="connsiteX3" fmla="*/ 0 w 1584936"/>
                <a:gd name="connsiteY3" fmla="*/ 27987 h 3187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4936" h="3187359">
                  <a:moveTo>
                    <a:pt x="1589" y="0"/>
                  </a:moveTo>
                  <a:lnTo>
                    <a:pt x="1584936" y="1767783"/>
                  </a:lnTo>
                  <a:lnTo>
                    <a:pt x="0" y="3187359"/>
                  </a:lnTo>
                  <a:lnTo>
                    <a:pt x="0" y="27987"/>
                  </a:lnTo>
                  <a:close/>
                </a:path>
              </a:pathLst>
            </a:custGeom>
            <a:solidFill>
              <a:srgbClr val="0048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1" name="任意多边形 90"/>
          <p:cNvSpPr/>
          <p:nvPr/>
        </p:nvSpPr>
        <p:spPr>
          <a:xfrm>
            <a:off x="114" y="6303024"/>
            <a:ext cx="12192000" cy="543108"/>
          </a:xfrm>
          <a:custGeom>
            <a:avLst/>
            <a:gdLst>
              <a:gd name="connsiteX0" fmla="*/ 6096000 w 12192000"/>
              <a:gd name="connsiteY0" fmla="*/ 0 h 543108"/>
              <a:gd name="connsiteX1" fmla="*/ 12192000 w 12192000"/>
              <a:gd name="connsiteY1" fmla="*/ 530227 h 543108"/>
              <a:gd name="connsiteX2" fmla="*/ 12184522 w 12192000"/>
              <a:gd name="connsiteY2" fmla="*/ 543108 h 543108"/>
              <a:gd name="connsiteX3" fmla="*/ 7478 w 12192000"/>
              <a:gd name="connsiteY3" fmla="*/ 543108 h 543108"/>
              <a:gd name="connsiteX4" fmla="*/ 0 w 12192000"/>
              <a:gd name="connsiteY4" fmla="*/ 530227 h 543108"/>
              <a:gd name="connsiteX5" fmla="*/ 6096000 w 12192000"/>
              <a:gd name="connsiteY5" fmla="*/ 0 h 543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543108">
                <a:moveTo>
                  <a:pt x="6096000" y="0"/>
                </a:moveTo>
                <a:cubicBezTo>
                  <a:pt x="9462728" y="0"/>
                  <a:pt x="12192000" y="237391"/>
                  <a:pt x="12192000" y="530227"/>
                </a:cubicBezTo>
                <a:lnTo>
                  <a:pt x="12184522" y="543108"/>
                </a:lnTo>
                <a:lnTo>
                  <a:pt x="7478" y="543108"/>
                </a:lnTo>
                <a:lnTo>
                  <a:pt x="0" y="530227"/>
                </a:lnTo>
                <a:cubicBezTo>
                  <a:pt x="0" y="237391"/>
                  <a:pt x="2729272" y="0"/>
                  <a:pt x="6096000" y="0"/>
                </a:cubicBezTo>
                <a:close/>
              </a:path>
            </a:pathLst>
          </a:custGeom>
          <a:solidFill>
            <a:srgbClr val="0744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Freeform 20"/>
          <p:cNvSpPr>
            <a:spLocks noEditPoints="1"/>
          </p:cNvSpPr>
          <p:nvPr/>
        </p:nvSpPr>
        <p:spPr bwMode="auto">
          <a:xfrm rot="21355401">
            <a:off x="2736334" y="5773506"/>
            <a:ext cx="927100" cy="673100"/>
          </a:xfrm>
          <a:custGeom>
            <a:avLst/>
            <a:gdLst>
              <a:gd name="T0" fmla="*/ 547 w 584"/>
              <a:gd name="T1" fmla="*/ 19 h 424"/>
              <a:gd name="T2" fmla="*/ 485 w 584"/>
              <a:gd name="T3" fmla="*/ 19 h 424"/>
              <a:gd name="T4" fmla="*/ 560 w 584"/>
              <a:gd name="T5" fmla="*/ 214 h 424"/>
              <a:gd name="T6" fmla="*/ 584 w 584"/>
              <a:gd name="T7" fmla="*/ 424 h 424"/>
              <a:gd name="T8" fmla="*/ 568 w 584"/>
              <a:gd name="T9" fmla="*/ 226 h 424"/>
              <a:gd name="T10" fmla="*/ 452 w 584"/>
              <a:gd name="T11" fmla="*/ 242 h 424"/>
              <a:gd name="T12" fmla="*/ 422 w 584"/>
              <a:gd name="T13" fmla="*/ 107 h 424"/>
              <a:gd name="T14" fmla="*/ 234 w 584"/>
              <a:gd name="T15" fmla="*/ 163 h 424"/>
              <a:gd name="T16" fmla="*/ 126 w 584"/>
              <a:gd name="T17" fmla="*/ 104 h 424"/>
              <a:gd name="T18" fmla="*/ 360 w 584"/>
              <a:gd name="T19" fmla="*/ 355 h 424"/>
              <a:gd name="T20" fmla="*/ 360 w 584"/>
              <a:gd name="T21" fmla="*/ 391 h 424"/>
              <a:gd name="T22" fmla="*/ 408 w 584"/>
              <a:gd name="T23" fmla="*/ 304 h 424"/>
              <a:gd name="T24" fmla="*/ 360 w 584"/>
              <a:gd name="T25" fmla="*/ 304 h 424"/>
              <a:gd name="T26" fmla="*/ 408 w 584"/>
              <a:gd name="T27" fmla="*/ 293 h 424"/>
              <a:gd name="T28" fmla="*/ 360 w 584"/>
              <a:gd name="T29" fmla="*/ 206 h 424"/>
              <a:gd name="T30" fmla="*/ 360 w 584"/>
              <a:gd name="T31" fmla="*/ 244 h 424"/>
              <a:gd name="T32" fmla="*/ 349 w 584"/>
              <a:gd name="T33" fmla="*/ 355 h 424"/>
              <a:gd name="T34" fmla="*/ 311 w 584"/>
              <a:gd name="T35" fmla="*/ 355 h 424"/>
              <a:gd name="T36" fmla="*/ 349 w 584"/>
              <a:gd name="T37" fmla="*/ 342 h 424"/>
              <a:gd name="T38" fmla="*/ 311 w 584"/>
              <a:gd name="T39" fmla="*/ 255 h 424"/>
              <a:gd name="T40" fmla="*/ 311 w 584"/>
              <a:gd name="T41" fmla="*/ 293 h 424"/>
              <a:gd name="T42" fmla="*/ 349 w 584"/>
              <a:gd name="T43" fmla="*/ 206 h 424"/>
              <a:gd name="T44" fmla="*/ 311 w 584"/>
              <a:gd name="T45" fmla="*/ 206 h 424"/>
              <a:gd name="T46" fmla="*/ 299 w 584"/>
              <a:gd name="T47" fmla="*/ 391 h 424"/>
              <a:gd name="T48" fmla="*/ 262 w 584"/>
              <a:gd name="T49" fmla="*/ 304 h 424"/>
              <a:gd name="T50" fmla="*/ 262 w 584"/>
              <a:gd name="T51" fmla="*/ 342 h 424"/>
              <a:gd name="T52" fmla="*/ 299 w 584"/>
              <a:gd name="T53" fmla="*/ 255 h 424"/>
              <a:gd name="T54" fmla="*/ 262 w 584"/>
              <a:gd name="T55" fmla="*/ 255 h 424"/>
              <a:gd name="T56" fmla="*/ 299 w 584"/>
              <a:gd name="T57" fmla="*/ 244 h 424"/>
              <a:gd name="T58" fmla="*/ 213 w 584"/>
              <a:gd name="T59" fmla="*/ 355 h 424"/>
              <a:gd name="T60" fmla="*/ 213 w 584"/>
              <a:gd name="T61" fmla="*/ 391 h 424"/>
              <a:gd name="T62" fmla="*/ 250 w 584"/>
              <a:gd name="T63" fmla="*/ 304 h 424"/>
              <a:gd name="T64" fmla="*/ 213 w 584"/>
              <a:gd name="T65" fmla="*/ 304 h 424"/>
              <a:gd name="T66" fmla="*/ 250 w 584"/>
              <a:gd name="T67" fmla="*/ 293 h 424"/>
              <a:gd name="T68" fmla="*/ 213 w 584"/>
              <a:gd name="T69" fmla="*/ 206 h 424"/>
              <a:gd name="T70" fmla="*/ 213 w 584"/>
              <a:gd name="T71" fmla="*/ 244 h 424"/>
              <a:gd name="T72" fmla="*/ 201 w 584"/>
              <a:gd name="T73" fmla="*/ 355 h 424"/>
              <a:gd name="T74" fmla="*/ 163 w 584"/>
              <a:gd name="T75" fmla="*/ 355 h 424"/>
              <a:gd name="T76" fmla="*/ 201 w 584"/>
              <a:gd name="T77" fmla="*/ 342 h 424"/>
              <a:gd name="T78" fmla="*/ 163 w 584"/>
              <a:gd name="T79" fmla="*/ 255 h 424"/>
              <a:gd name="T80" fmla="*/ 163 w 584"/>
              <a:gd name="T81" fmla="*/ 293 h 424"/>
              <a:gd name="T82" fmla="*/ 201 w 584"/>
              <a:gd name="T83" fmla="*/ 206 h 424"/>
              <a:gd name="T84" fmla="*/ 163 w 584"/>
              <a:gd name="T85" fmla="*/ 206 h 424"/>
              <a:gd name="T86" fmla="*/ 152 w 584"/>
              <a:gd name="T87" fmla="*/ 391 h 424"/>
              <a:gd name="T88" fmla="*/ 114 w 584"/>
              <a:gd name="T89" fmla="*/ 304 h 424"/>
              <a:gd name="T90" fmla="*/ 114 w 584"/>
              <a:gd name="T91" fmla="*/ 342 h 424"/>
              <a:gd name="T92" fmla="*/ 152 w 584"/>
              <a:gd name="T93" fmla="*/ 255 h 424"/>
              <a:gd name="T94" fmla="*/ 114 w 584"/>
              <a:gd name="T95" fmla="*/ 255 h 424"/>
              <a:gd name="T96" fmla="*/ 152 w 584"/>
              <a:gd name="T97" fmla="*/ 244 h 424"/>
              <a:gd name="T98" fmla="*/ 58 w 584"/>
              <a:gd name="T99" fmla="*/ 355 h 424"/>
              <a:gd name="T100" fmla="*/ 58 w 584"/>
              <a:gd name="T101" fmla="*/ 391 h 424"/>
              <a:gd name="T102" fmla="*/ 102 w 584"/>
              <a:gd name="T103" fmla="*/ 304 h 424"/>
              <a:gd name="T104" fmla="*/ 58 w 584"/>
              <a:gd name="T105" fmla="*/ 304 h 424"/>
              <a:gd name="T106" fmla="*/ 102 w 584"/>
              <a:gd name="T107" fmla="*/ 293 h 424"/>
              <a:gd name="T108" fmla="*/ 58 w 584"/>
              <a:gd name="T109" fmla="*/ 206 h 424"/>
              <a:gd name="T110" fmla="*/ 58 w 584"/>
              <a:gd name="T111" fmla="*/ 244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84" h="424">
                <a:moveTo>
                  <a:pt x="560" y="214"/>
                </a:moveTo>
                <a:lnTo>
                  <a:pt x="542" y="19"/>
                </a:lnTo>
                <a:lnTo>
                  <a:pt x="547" y="19"/>
                </a:lnTo>
                <a:lnTo>
                  <a:pt x="547" y="0"/>
                </a:lnTo>
                <a:lnTo>
                  <a:pt x="485" y="0"/>
                </a:lnTo>
                <a:lnTo>
                  <a:pt x="485" y="19"/>
                </a:lnTo>
                <a:lnTo>
                  <a:pt x="492" y="19"/>
                </a:lnTo>
                <a:lnTo>
                  <a:pt x="473" y="214"/>
                </a:lnTo>
                <a:lnTo>
                  <a:pt x="560" y="214"/>
                </a:lnTo>
                <a:close/>
                <a:moveTo>
                  <a:pt x="0" y="166"/>
                </a:moveTo>
                <a:lnTo>
                  <a:pt x="0" y="424"/>
                </a:lnTo>
                <a:lnTo>
                  <a:pt x="584" y="424"/>
                </a:lnTo>
                <a:lnTo>
                  <a:pt x="584" y="242"/>
                </a:lnTo>
                <a:lnTo>
                  <a:pt x="568" y="242"/>
                </a:lnTo>
                <a:lnTo>
                  <a:pt x="568" y="226"/>
                </a:lnTo>
                <a:lnTo>
                  <a:pt x="466" y="226"/>
                </a:lnTo>
                <a:lnTo>
                  <a:pt x="466" y="242"/>
                </a:lnTo>
                <a:lnTo>
                  <a:pt x="452" y="242"/>
                </a:lnTo>
                <a:lnTo>
                  <a:pt x="452" y="171"/>
                </a:lnTo>
                <a:lnTo>
                  <a:pt x="432" y="171"/>
                </a:lnTo>
                <a:lnTo>
                  <a:pt x="422" y="107"/>
                </a:lnTo>
                <a:lnTo>
                  <a:pt x="332" y="164"/>
                </a:lnTo>
                <a:lnTo>
                  <a:pt x="322" y="106"/>
                </a:lnTo>
                <a:lnTo>
                  <a:pt x="234" y="163"/>
                </a:lnTo>
                <a:lnTo>
                  <a:pt x="224" y="104"/>
                </a:lnTo>
                <a:lnTo>
                  <a:pt x="134" y="163"/>
                </a:lnTo>
                <a:lnTo>
                  <a:pt x="126" y="104"/>
                </a:lnTo>
                <a:lnTo>
                  <a:pt x="20" y="166"/>
                </a:lnTo>
                <a:lnTo>
                  <a:pt x="0" y="166"/>
                </a:lnTo>
                <a:close/>
                <a:moveTo>
                  <a:pt x="360" y="355"/>
                </a:moveTo>
                <a:lnTo>
                  <a:pt x="408" y="355"/>
                </a:lnTo>
                <a:lnTo>
                  <a:pt x="408" y="391"/>
                </a:lnTo>
                <a:lnTo>
                  <a:pt x="360" y="391"/>
                </a:lnTo>
                <a:lnTo>
                  <a:pt x="360" y="355"/>
                </a:lnTo>
                <a:close/>
                <a:moveTo>
                  <a:pt x="360" y="304"/>
                </a:moveTo>
                <a:lnTo>
                  <a:pt x="408" y="304"/>
                </a:lnTo>
                <a:lnTo>
                  <a:pt x="408" y="342"/>
                </a:lnTo>
                <a:lnTo>
                  <a:pt x="360" y="342"/>
                </a:lnTo>
                <a:lnTo>
                  <a:pt x="360" y="304"/>
                </a:lnTo>
                <a:close/>
                <a:moveTo>
                  <a:pt x="360" y="255"/>
                </a:moveTo>
                <a:lnTo>
                  <a:pt x="408" y="255"/>
                </a:lnTo>
                <a:lnTo>
                  <a:pt x="408" y="293"/>
                </a:lnTo>
                <a:lnTo>
                  <a:pt x="360" y="293"/>
                </a:lnTo>
                <a:lnTo>
                  <a:pt x="360" y="255"/>
                </a:lnTo>
                <a:close/>
                <a:moveTo>
                  <a:pt x="360" y="206"/>
                </a:moveTo>
                <a:lnTo>
                  <a:pt x="408" y="206"/>
                </a:lnTo>
                <a:lnTo>
                  <a:pt x="408" y="244"/>
                </a:lnTo>
                <a:lnTo>
                  <a:pt x="360" y="244"/>
                </a:lnTo>
                <a:lnTo>
                  <a:pt x="360" y="206"/>
                </a:lnTo>
                <a:close/>
                <a:moveTo>
                  <a:pt x="311" y="355"/>
                </a:moveTo>
                <a:lnTo>
                  <a:pt x="349" y="355"/>
                </a:lnTo>
                <a:lnTo>
                  <a:pt x="349" y="391"/>
                </a:lnTo>
                <a:lnTo>
                  <a:pt x="311" y="391"/>
                </a:lnTo>
                <a:lnTo>
                  <a:pt x="311" y="355"/>
                </a:lnTo>
                <a:close/>
                <a:moveTo>
                  <a:pt x="311" y="304"/>
                </a:moveTo>
                <a:lnTo>
                  <a:pt x="349" y="304"/>
                </a:lnTo>
                <a:lnTo>
                  <a:pt x="349" y="342"/>
                </a:lnTo>
                <a:lnTo>
                  <a:pt x="311" y="342"/>
                </a:lnTo>
                <a:lnTo>
                  <a:pt x="311" y="304"/>
                </a:lnTo>
                <a:close/>
                <a:moveTo>
                  <a:pt x="311" y="255"/>
                </a:moveTo>
                <a:lnTo>
                  <a:pt x="349" y="255"/>
                </a:lnTo>
                <a:lnTo>
                  <a:pt x="349" y="293"/>
                </a:lnTo>
                <a:lnTo>
                  <a:pt x="311" y="293"/>
                </a:lnTo>
                <a:lnTo>
                  <a:pt x="311" y="255"/>
                </a:lnTo>
                <a:close/>
                <a:moveTo>
                  <a:pt x="311" y="206"/>
                </a:moveTo>
                <a:lnTo>
                  <a:pt x="349" y="206"/>
                </a:lnTo>
                <a:lnTo>
                  <a:pt x="349" y="244"/>
                </a:lnTo>
                <a:lnTo>
                  <a:pt x="311" y="244"/>
                </a:lnTo>
                <a:lnTo>
                  <a:pt x="311" y="206"/>
                </a:lnTo>
                <a:close/>
                <a:moveTo>
                  <a:pt x="262" y="355"/>
                </a:moveTo>
                <a:lnTo>
                  <a:pt x="299" y="355"/>
                </a:lnTo>
                <a:lnTo>
                  <a:pt x="299" y="391"/>
                </a:lnTo>
                <a:lnTo>
                  <a:pt x="262" y="391"/>
                </a:lnTo>
                <a:lnTo>
                  <a:pt x="262" y="355"/>
                </a:lnTo>
                <a:close/>
                <a:moveTo>
                  <a:pt x="262" y="304"/>
                </a:moveTo>
                <a:lnTo>
                  <a:pt x="299" y="304"/>
                </a:lnTo>
                <a:lnTo>
                  <a:pt x="299" y="342"/>
                </a:lnTo>
                <a:lnTo>
                  <a:pt x="262" y="342"/>
                </a:lnTo>
                <a:lnTo>
                  <a:pt x="262" y="304"/>
                </a:lnTo>
                <a:close/>
                <a:moveTo>
                  <a:pt x="262" y="255"/>
                </a:moveTo>
                <a:lnTo>
                  <a:pt x="299" y="255"/>
                </a:lnTo>
                <a:lnTo>
                  <a:pt x="299" y="293"/>
                </a:lnTo>
                <a:lnTo>
                  <a:pt x="262" y="293"/>
                </a:lnTo>
                <a:lnTo>
                  <a:pt x="262" y="255"/>
                </a:lnTo>
                <a:close/>
                <a:moveTo>
                  <a:pt x="262" y="206"/>
                </a:moveTo>
                <a:lnTo>
                  <a:pt x="299" y="206"/>
                </a:lnTo>
                <a:lnTo>
                  <a:pt x="299" y="244"/>
                </a:lnTo>
                <a:lnTo>
                  <a:pt x="262" y="244"/>
                </a:lnTo>
                <a:lnTo>
                  <a:pt x="262" y="206"/>
                </a:lnTo>
                <a:close/>
                <a:moveTo>
                  <a:pt x="213" y="355"/>
                </a:moveTo>
                <a:lnTo>
                  <a:pt x="250" y="355"/>
                </a:lnTo>
                <a:lnTo>
                  <a:pt x="250" y="391"/>
                </a:lnTo>
                <a:lnTo>
                  <a:pt x="213" y="391"/>
                </a:lnTo>
                <a:lnTo>
                  <a:pt x="213" y="355"/>
                </a:lnTo>
                <a:close/>
                <a:moveTo>
                  <a:pt x="213" y="304"/>
                </a:moveTo>
                <a:lnTo>
                  <a:pt x="250" y="304"/>
                </a:lnTo>
                <a:lnTo>
                  <a:pt x="250" y="342"/>
                </a:lnTo>
                <a:lnTo>
                  <a:pt x="213" y="342"/>
                </a:lnTo>
                <a:lnTo>
                  <a:pt x="213" y="304"/>
                </a:lnTo>
                <a:close/>
                <a:moveTo>
                  <a:pt x="213" y="255"/>
                </a:moveTo>
                <a:lnTo>
                  <a:pt x="250" y="255"/>
                </a:lnTo>
                <a:lnTo>
                  <a:pt x="250" y="293"/>
                </a:lnTo>
                <a:lnTo>
                  <a:pt x="213" y="293"/>
                </a:lnTo>
                <a:lnTo>
                  <a:pt x="213" y="255"/>
                </a:lnTo>
                <a:close/>
                <a:moveTo>
                  <a:pt x="213" y="206"/>
                </a:moveTo>
                <a:lnTo>
                  <a:pt x="250" y="206"/>
                </a:lnTo>
                <a:lnTo>
                  <a:pt x="250" y="244"/>
                </a:lnTo>
                <a:lnTo>
                  <a:pt x="213" y="244"/>
                </a:lnTo>
                <a:lnTo>
                  <a:pt x="213" y="206"/>
                </a:lnTo>
                <a:close/>
                <a:moveTo>
                  <a:pt x="163" y="355"/>
                </a:moveTo>
                <a:lnTo>
                  <a:pt x="201" y="355"/>
                </a:lnTo>
                <a:lnTo>
                  <a:pt x="201" y="391"/>
                </a:lnTo>
                <a:lnTo>
                  <a:pt x="163" y="391"/>
                </a:lnTo>
                <a:lnTo>
                  <a:pt x="163" y="355"/>
                </a:lnTo>
                <a:close/>
                <a:moveTo>
                  <a:pt x="163" y="304"/>
                </a:moveTo>
                <a:lnTo>
                  <a:pt x="201" y="304"/>
                </a:lnTo>
                <a:lnTo>
                  <a:pt x="201" y="342"/>
                </a:lnTo>
                <a:lnTo>
                  <a:pt x="163" y="342"/>
                </a:lnTo>
                <a:lnTo>
                  <a:pt x="163" y="304"/>
                </a:lnTo>
                <a:close/>
                <a:moveTo>
                  <a:pt x="163" y="255"/>
                </a:moveTo>
                <a:lnTo>
                  <a:pt x="201" y="255"/>
                </a:lnTo>
                <a:lnTo>
                  <a:pt x="201" y="293"/>
                </a:lnTo>
                <a:lnTo>
                  <a:pt x="163" y="293"/>
                </a:lnTo>
                <a:lnTo>
                  <a:pt x="163" y="255"/>
                </a:lnTo>
                <a:close/>
                <a:moveTo>
                  <a:pt x="163" y="206"/>
                </a:moveTo>
                <a:lnTo>
                  <a:pt x="201" y="206"/>
                </a:lnTo>
                <a:lnTo>
                  <a:pt x="201" y="244"/>
                </a:lnTo>
                <a:lnTo>
                  <a:pt x="163" y="244"/>
                </a:lnTo>
                <a:lnTo>
                  <a:pt x="163" y="206"/>
                </a:lnTo>
                <a:close/>
                <a:moveTo>
                  <a:pt x="114" y="355"/>
                </a:moveTo>
                <a:lnTo>
                  <a:pt x="152" y="355"/>
                </a:lnTo>
                <a:lnTo>
                  <a:pt x="152" y="391"/>
                </a:lnTo>
                <a:lnTo>
                  <a:pt x="114" y="391"/>
                </a:lnTo>
                <a:lnTo>
                  <a:pt x="114" y="355"/>
                </a:lnTo>
                <a:close/>
                <a:moveTo>
                  <a:pt x="114" y="304"/>
                </a:moveTo>
                <a:lnTo>
                  <a:pt x="152" y="304"/>
                </a:lnTo>
                <a:lnTo>
                  <a:pt x="152" y="342"/>
                </a:lnTo>
                <a:lnTo>
                  <a:pt x="114" y="342"/>
                </a:lnTo>
                <a:lnTo>
                  <a:pt x="114" y="304"/>
                </a:lnTo>
                <a:close/>
                <a:moveTo>
                  <a:pt x="114" y="255"/>
                </a:moveTo>
                <a:lnTo>
                  <a:pt x="152" y="255"/>
                </a:lnTo>
                <a:lnTo>
                  <a:pt x="152" y="293"/>
                </a:lnTo>
                <a:lnTo>
                  <a:pt x="114" y="293"/>
                </a:lnTo>
                <a:lnTo>
                  <a:pt x="114" y="255"/>
                </a:lnTo>
                <a:close/>
                <a:moveTo>
                  <a:pt x="114" y="206"/>
                </a:moveTo>
                <a:lnTo>
                  <a:pt x="152" y="206"/>
                </a:lnTo>
                <a:lnTo>
                  <a:pt x="152" y="244"/>
                </a:lnTo>
                <a:lnTo>
                  <a:pt x="114" y="244"/>
                </a:lnTo>
                <a:lnTo>
                  <a:pt x="114" y="206"/>
                </a:lnTo>
                <a:close/>
                <a:moveTo>
                  <a:pt x="58" y="355"/>
                </a:moveTo>
                <a:lnTo>
                  <a:pt x="102" y="355"/>
                </a:lnTo>
                <a:lnTo>
                  <a:pt x="102" y="391"/>
                </a:lnTo>
                <a:lnTo>
                  <a:pt x="58" y="391"/>
                </a:lnTo>
                <a:lnTo>
                  <a:pt x="58" y="355"/>
                </a:lnTo>
                <a:close/>
                <a:moveTo>
                  <a:pt x="58" y="304"/>
                </a:moveTo>
                <a:lnTo>
                  <a:pt x="102" y="304"/>
                </a:lnTo>
                <a:lnTo>
                  <a:pt x="102" y="342"/>
                </a:lnTo>
                <a:lnTo>
                  <a:pt x="58" y="342"/>
                </a:lnTo>
                <a:lnTo>
                  <a:pt x="58" y="304"/>
                </a:lnTo>
                <a:close/>
                <a:moveTo>
                  <a:pt x="58" y="255"/>
                </a:moveTo>
                <a:lnTo>
                  <a:pt x="102" y="255"/>
                </a:lnTo>
                <a:lnTo>
                  <a:pt x="102" y="293"/>
                </a:lnTo>
                <a:lnTo>
                  <a:pt x="58" y="293"/>
                </a:lnTo>
                <a:lnTo>
                  <a:pt x="58" y="255"/>
                </a:lnTo>
                <a:close/>
                <a:moveTo>
                  <a:pt x="58" y="206"/>
                </a:moveTo>
                <a:lnTo>
                  <a:pt x="102" y="206"/>
                </a:lnTo>
                <a:lnTo>
                  <a:pt x="102" y="244"/>
                </a:lnTo>
                <a:lnTo>
                  <a:pt x="58" y="244"/>
                </a:lnTo>
                <a:lnTo>
                  <a:pt x="58" y="206"/>
                </a:lnTo>
                <a:close/>
              </a:path>
            </a:pathLst>
          </a:custGeom>
          <a:solidFill>
            <a:srgbClr val="07445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24"/>
          <p:cNvSpPr>
            <a:spLocks noEditPoints="1"/>
          </p:cNvSpPr>
          <p:nvPr/>
        </p:nvSpPr>
        <p:spPr bwMode="auto">
          <a:xfrm rot="445483">
            <a:off x="8495473" y="5715098"/>
            <a:ext cx="837340" cy="699620"/>
          </a:xfrm>
          <a:custGeom>
            <a:avLst/>
            <a:gdLst>
              <a:gd name="T0" fmla="*/ 264 w 576"/>
              <a:gd name="T1" fmla="*/ 394 h 481"/>
              <a:gd name="T2" fmla="*/ 159 w 576"/>
              <a:gd name="T3" fmla="*/ 228 h 481"/>
              <a:gd name="T4" fmla="*/ 126 w 576"/>
              <a:gd name="T5" fmla="*/ 206 h 481"/>
              <a:gd name="T6" fmla="*/ 82 w 576"/>
              <a:gd name="T7" fmla="*/ 241 h 481"/>
              <a:gd name="T8" fmla="*/ 90 w 576"/>
              <a:gd name="T9" fmla="*/ 231 h 481"/>
              <a:gd name="T10" fmla="*/ 66 w 576"/>
              <a:gd name="T11" fmla="*/ 226 h 481"/>
              <a:gd name="T12" fmla="*/ 33 w 576"/>
              <a:gd name="T13" fmla="*/ 226 h 481"/>
              <a:gd name="T14" fmla="*/ 4 w 576"/>
              <a:gd name="T15" fmla="*/ 226 h 481"/>
              <a:gd name="T16" fmla="*/ 1 w 576"/>
              <a:gd name="T17" fmla="*/ 238 h 481"/>
              <a:gd name="T18" fmla="*/ 5 w 576"/>
              <a:gd name="T19" fmla="*/ 255 h 481"/>
              <a:gd name="T20" fmla="*/ 9 w 576"/>
              <a:gd name="T21" fmla="*/ 305 h 481"/>
              <a:gd name="T22" fmla="*/ 8 w 576"/>
              <a:gd name="T23" fmla="*/ 374 h 481"/>
              <a:gd name="T24" fmla="*/ 10 w 576"/>
              <a:gd name="T25" fmla="*/ 480 h 481"/>
              <a:gd name="T26" fmla="*/ 48 w 576"/>
              <a:gd name="T27" fmla="*/ 480 h 481"/>
              <a:gd name="T28" fmla="*/ 123 w 576"/>
              <a:gd name="T29" fmla="*/ 364 h 481"/>
              <a:gd name="T30" fmla="*/ 154 w 576"/>
              <a:gd name="T31" fmla="*/ 321 h 481"/>
              <a:gd name="T32" fmla="*/ 209 w 576"/>
              <a:gd name="T33" fmla="*/ 480 h 481"/>
              <a:gd name="T34" fmla="*/ 78 w 576"/>
              <a:gd name="T35" fmla="*/ 236 h 481"/>
              <a:gd name="T36" fmla="*/ 66 w 576"/>
              <a:gd name="T37" fmla="*/ 246 h 481"/>
              <a:gd name="T38" fmla="*/ 50 w 576"/>
              <a:gd name="T39" fmla="*/ 231 h 481"/>
              <a:gd name="T40" fmla="*/ 34 w 576"/>
              <a:gd name="T41" fmla="*/ 231 h 481"/>
              <a:gd name="T42" fmla="*/ 45 w 576"/>
              <a:gd name="T43" fmla="*/ 241 h 481"/>
              <a:gd name="T44" fmla="*/ 29 w 576"/>
              <a:gd name="T45" fmla="*/ 236 h 481"/>
              <a:gd name="T46" fmla="*/ 17 w 576"/>
              <a:gd name="T47" fmla="*/ 246 h 481"/>
              <a:gd name="T48" fmla="*/ 48 w 576"/>
              <a:gd name="T49" fmla="*/ 424 h 481"/>
              <a:gd name="T50" fmla="*/ 48 w 576"/>
              <a:gd name="T51" fmla="*/ 373 h 481"/>
              <a:gd name="T52" fmla="*/ 48 w 576"/>
              <a:gd name="T53" fmla="*/ 337 h 481"/>
              <a:gd name="T54" fmla="*/ 48 w 576"/>
              <a:gd name="T55" fmla="*/ 303 h 481"/>
              <a:gd name="T56" fmla="*/ 115 w 576"/>
              <a:gd name="T57" fmla="*/ 301 h 481"/>
              <a:gd name="T58" fmla="*/ 15 w 576"/>
              <a:gd name="T59" fmla="*/ 255 h 481"/>
              <a:gd name="T60" fmla="*/ 147 w 576"/>
              <a:gd name="T61" fmla="*/ 290 h 481"/>
              <a:gd name="T62" fmla="*/ 147 w 576"/>
              <a:gd name="T63" fmla="*/ 283 h 481"/>
              <a:gd name="T64" fmla="*/ 165 w 576"/>
              <a:gd name="T65" fmla="*/ 301 h 481"/>
              <a:gd name="T66" fmla="*/ 159 w 576"/>
              <a:gd name="T67" fmla="*/ 233 h 481"/>
              <a:gd name="T68" fmla="*/ 217 w 576"/>
              <a:gd name="T69" fmla="*/ 315 h 481"/>
              <a:gd name="T70" fmla="*/ 239 w 576"/>
              <a:gd name="T71" fmla="*/ 391 h 481"/>
              <a:gd name="T72" fmla="*/ 551 w 576"/>
              <a:gd name="T73" fmla="*/ 133 h 481"/>
              <a:gd name="T74" fmla="*/ 510 w 576"/>
              <a:gd name="T75" fmla="*/ 164 h 481"/>
              <a:gd name="T76" fmla="*/ 529 w 576"/>
              <a:gd name="T77" fmla="*/ 480 h 481"/>
              <a:gd name="T78" fmla="*/ 552 w 576"/>
              <a:gd name="T79" fmla="*/ 285 h 481"/>
              <a:gd name="T80" fmla="*/ 569 w 576"/>
              <a:gd name="T81" fmla="*/ 276 h 481"/>
              <a:gd name="T82" fmla="*/ 570 w 576"/>
              <a:gd name="T83" fmla="*/ 217 h 481"/>
              <a:gd name="T84" fmla="*/ 576 w 576"/>
              <a:gd name="T85" fmla="*/ 174 h 481"/>
              <a:gd name="T86" fmla="*/ 422 w 576"/>
              <a:gd name="T87" fmla="*/ 249 h 481"/>
              <a:gd name="T88" fmla="*/ 342 w 576"/>
              <a:gd name="T89" fmla="*/ 28 h 481"/>
              <a:gd name="T90" fmla="*/ 299 w 576"/>
              <a:gd name="T91" fmla="*/ 480 h 481"/>
              <a:gd name="T92" fmla="*/ 422 w 576"/>
              <a:gd name="T93" fmla="*/ 261 h 481"/>
              <a:gd name="T94" fmla="*/ 473 w 576"/>
              <a:gd name="T95" fmla="*/ 298 h 481"/>
              <a:gd name="T96" fmla="*/ 502 w 576"/>
              <a:gd name="T97" fmla="*/ 395 h 481"/>
              <a:gd name="T98" fmla="*/ 513 w 576"/>
              <a:gd name="T99" fmla="*/ 361 h 481"/>
              <a:gd name="T100" fmla="*/ 502 w 576"/>
              <a:gd name="T101" fmla="*/ 333 h 481"/>
              <a:gd name="T102" fmla="*/ 330 w 576"/>
              <a:gd name="T103" fmla="*/ 136 h 481"/>
              <a:gd name="T104" fmla="*/ 342 w 576"/>
              <a:gd name="T105" fmla="*/ 38 h 481"/>
              <a:gd name="T106" fmla="*/ 389 w 576"/>
              <a:gd name="T107" fmla="*/ 128 h 481"/>
              <a:gd name="T108" fmla="*/ 382 w 576"/>
              <a:gd name="T109" fmla="*/ 248 h 481"/>
              <a:gd name="T110" fmla="*/ 372 w 576"/>
              <a:gd name="T111" fmla="*/ 127 h 481"/>
              <a:gd name="T112" fmla="*/ 409 w 576"/>
              <a:gd name="T113" fmla="*/ 249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76" h="481">
                <a:moveTo>
                  <a:pt x="272" y="397"/>
                </a:moveTo>
                <a:cubicBezTo>
                  <a:pt x="272" y="302"/>
                  <a:pt x="272" y="302"/>
                  <a:pt x="272" y="302"/>
                </a:cubicBezTo>
                <a:cubicBezTo>
                  <a:pt x="272" y="300"/>
                  <a:pt x="271" y="299"/>
                  <a:pt x="270" y="299"/>
                </a:cubicBezTo>
                <a:cubicBezTo>
                  <a:pt x="267" y="299"/>
                  <a:pt x="267" y="299"/>
                  <a:pt x="267" y="299"/>
                </a:cubicBezTo>
                <a:cubicBezTo>
                  <a:pt x="265" y="299"/>
                  <a:pt x="264" y="300"/>
                  <a:pt x="264" y="302"/>
                </a:cubicBezTo>
                <a:cubicBezTo>
                  <a:pt x="264" y="394"/>
                  <a:pt x="264" y="394"/>
                  <a:pt x="264" y="394"/>
                </a:cubicBezTo>
                <a:cubicBezTo>
                  <a:pt x="259" y="392"/>
                  <a:pt x="253" y="391"/>
                  <a:pt x="246" y="391"/>
                </a:cubicBezTo>
                <a:cubicBezTo>
                  <a:pt x="246" y="316"/>
                  <a:pt x="246" y="316"/>
                  <a:pt x="246" y="316"/>
                </a:cubicBezTo>
                <a:cubicBezTo>
                  <a:pt x="246" y="307"/>
                  <a:pt x="239" y="301"/>
                  <a:pt x="231" y="301"/>
                </a:cubicBezTo>
                <a:cubicBezTo>
                  <a:pt x="169" y="301"/>
                  <a:pt x="169" y="301"/>
                  <a:pt x="169" y="301"/>
                </a:cubicBezTo>
                <a:cubicBezTo>
                  <a:pt x="169" y="238"/>
                  <a:pt x="169" y="238"/>
                  <a:pt x="169" y="238"/>
                </a:cubicBezTo>
                <a:cubicBezTo>
                  <a:pt x="169" y="232"/>
                  <a:pt x="165" y="228"/>
                  <a:pt x="159" y="228"/>
                </a:cubicBezTo>
                <a:cubicBezTo>
                  <a:pt x="154" y="228"/>
                  <a:pt x="154" y="228"/>
                  <a:pt x="154" y="228"/>
                </a:cubicBezTo>
                <a:cubicBezTo>
                  <a:pt x="154" y="214"/>
                  <a:pt x="154" y="214"/>
                  <a:pt x="154" y="214"/>
                </a:cubicBezTo>
                <a:cubicBezTo>
                  <a:pt x="154" y="205"/>
                  <a:pt x="147" y="199"/>
                  <a:pt x="139" y="199"/>
                </a:cubicBezTo>
                <a:cubicBezTo>
                  <a:pt x="126" y="199"/>
                  <a:pt x="126" y="199"/>
                  <a:pt x="126" y="199"/>
                </a:cubicBezTo>
                <a:cubicBezTo>
                  <a:pt x="124" y="199"/>
                  <a:pt x="123" y="200"/>
                  <a:pt x="123" y="202"/>
                </a:cubicBezTo>
                <a:cubicBezTo>
                  <a:pt x="123" y="204"/>
                  <a:pt x="124" y="206"/>
                  <a:pt x="126" y="206"/>
                </a:cubicBezTo>
                <a:cubicBezTo>
                  <a:pt x="139" y="206"/>
                  <a:pt x="139" y="206"/>
                  <a:pt x="139" y="206"/>
                </a:cubicBezTo>
                <a:cubicBezTo>
                  <a:pt x="141" y="206"/>
                  <a:pt x="143" y="206"/>
                  <a:pt x="145" y="208"/>
                </a:cubicBezTo>
                <a:cubicBezTo>
                  <a:pt x="146" y="209"/>
                  <a:pt x="147" y="211"/>
                  <a:pt x="147" y="214"/>
                </a:cubicBezTo>
                <a:cubicBezTo>
                  <a:pt x="147" y="246"/>
                  <a:pt x="147" y="246"/>
                  <a:pt x="147" y="246"/>
                </a:cubicBezTo>
                <a:cubicBezTo>
                  <a:pt x="82" y="246"/>
                  <a:pt x="82" y="246"/>
                  <a:pt x="82" y="246"/>
                </a:cubicBezTo>
                <a:cubicBezTo>
                  <a:pt x="82" y="241"/>
                  <a:pt x="82" y="241"/>
                  <a:pt x="82" y="241"/>
                </a:cubicBezTo>
                <a:cubicBezTo>
                  <a:pt x="90" y="241"/>
                  <a:pt x="90" y="241"/>
                  <a:pt x="90" y="241"/>
                </a:cubicBezTo>
                <a:cubicBezTo>
                  <a:pt x="92" y="241"/>
                  <a:pt x="93" y="240"/>
                  <a:pt x="93" y="238"/>
                </a:cubicBezTo>
                <a:cubicBezTo>
                  <a:pt x="93" y="237"/>
                  <a:pt x="92" y="236"/>
                  <a:pt x="90" y="236"/>
                </a:cubicBezTo>
                <a:cubicBezTo>
                  <a:pt x="82" y="236"/>
                  <a:pt x="82" y="236"/>
                  <a:pt x="82" y="236"/>
                </a:cubicBezTo>
                <a:cubicBezTo>
                  <a:pt x="82" y="231"/>
                  <a:pt x="82" y="231"/>
                  <a:pt x="82" y="231"/>
                </a:cubicBezTo>
                <a:cubicBezTo>
                  <a:pt x="90" y="231"/>
                  <a:pt x="90" y="231"/>
                  <a:pt x="90" y="231"/>
                </a:cubicBezTo>
                <a:cubicBezTo>
                  <a:pt x="92" y="231"/>
                  <a:pt x="93" y="230"/>
                  <a:pt x="93" y="229"/>
                </a:cubicBezTo>
                <a:cubicBezTo>
                  <a:pt x="93" y="227"/>
                  <a:pt x="92" y="226"/>
                  <a:pt x="90" y="226"/>
                </a:cubicBezTo>
                <a:cubicBezTo>
                  <a:pt x="82" y="226"/>
                  <a:pt x="82" y="226"/>
                  <a:pt x="82" y="226"/>
                </a:cubicBezTo>
                <a:cubicBezTo>
                  <a:pt x="82" y="226"/>
                  <a:pt x="81" y="225"/>
                  <a:pt x="80" y="225"/>
                </a:cubicBezTo>
                <a:cubicBezTo>
                  <a:pt x="79" y="225"/>
                  <a:pt x="78" y="226"/>
                  <a:pt x="78" y="226"/>
                </a:cubicBezTo>
                <a:cubicBezTo>
                  <a:pt x="66" y="226"/>
                  <a:pt x="66" y="226"/>
                  <a:pt x="66" y="226"/>
                </a:cubicBezTo>
                <a:cubicBezTo>
                  <a:pt x="65" y="226"/>
                  <a:pt x="65" y="225"/>
                  <a:pt x="64" y="225"/>
                </a:cubicBezTo>
                <a:cubicBezTo>
                  <a:pt x="63" y="225"/>
                  <a:pt x="62" y="226"/>
                  <a:pt x="62" y="226"/>
                </a:cubicBezTo>
                <a:cubicBezTo>
                  <a:pt x="50" y="226"/>
                  <a:pt x="50" y="226"/>
                  <a:pt x="50" y="226"/>
                </a:cubicBezTo>
                <a:cubicBezTo>
                  <a:pt x="49" y="226"/>
                  <a:pt x="48" y="225"/>
                  <a:pt x="48" y="225"/>
                </a:cubicBezTo>
                <a:cubicBezTo>
                  <a:pt x="47" y="225"/>
                  <a:pt x="46" y="226"/>
                  <a:pt x="46" y="226"/>
                </a:cubicBezTo>
                <a:cubicBezTo>
                  <a:pt x="33" y="226"/>
                  <a:pt x="33" y="226"/>
                  <a:pt x="33" y="226"/>
                </a:cubicBezTo>
                <a:cubicBezTo>
                  <a:pt x="33" y="226"/>
                  <a:pt x="32" y="225"/>
                  <a:pt x="31" y="225"/>
                </a:cubicBezTo>
                <a:cubicBezTo>
                  <a:pt x="30" y="225"/>
                  <a:pt x="30" y="226"/>
                  <a:pt x="29" y="226"/>
                </a:cubicBezTo>
                <a:cubicBezTo>
                  <a:pt x="17" y="226"/>
                  <a:pt x="17" y="226"/>
                  <a:pt x="17" y="226"/>
                </a:cubicBezTo>
                <a:cubicBezTo>
                  <a:pt x="17" y="226"/>
                  <a:pt x="16" y="225"/>
                  <a:pt x="15" y="225"/>
                </a:cubicBezTo>
                <a:cubicBezTo>
                  <a:pt x="14" y="225"/>
                  <a:pt x="14" y="226"/>
                  <a:pt x="13" y="226"/>
                </a:cubicBezTo>
                <a:cubicBezTo>
                  <a:pt x="4" y="226"/>
                  <a:pt x="4" y="226"/>
                  <a:pt x="4" y="226"/>
                </a:cubicBezTo>
                <a:cubicBezTo>
                  <a:pt x="2" y="226"/>
                  <a:pt x="1" y="227"/>
                  <a:pt x="1" y="229"/>
                </a:cubicBezTo>
                <a:cubicBezTo>
                  <a:pt x="1" y="230"/>
                  <a:pt x="2" y="231"/>
                  <a:pt x="4" y="231"/>
                </a:cubicBezTo>
                <a:cubicBezTo>
                  <a:pt x="13" y="231"/>
                  <a:pt x="13" y="231"/>
                  <a:pt x="13" y="231"/>
                </a:cubicBezTo>
                <a:cubicBezTo>
                  <a:pt x="13" y="236"/>
                  <a:pt x="13" y="236"/>
                  <a:pt x="13" y="236"/>
                </a:cubicBezTo>
                <a:cubicBezTo>
                  <a:pt x="4" y="236"/>
                  <a:pt x="4" y="236"/>
                  <a:pt x="4" y="236"/>
                </a:cubicBezTo>
                <a:cubicBezTo>
                  <a:pt x="2" y="236"/>
                  <a:pt x="1" y="237"/>
                  <a:pt x="1" y="238"/>
                </a:cubicBezTo>
                <a:cubicBezTo>
                  <a:pt x="1" y="240"/>
                  <a:pt x="2" y="241"/>
                  <a:pt x="4" y="241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3" y="246"/>
                  <a:pt x="13" y="246"/>
                  <a:pt x="13" y="246"/>
                </a:cubicBezTo>
                <a:cubicBezTo>
                  <a:pt x="5" y="246"/>
                  <a:pt x="5" y="246"/>
                  <a:pt x="5" y="246"/>
                </a:cubicBezTo>
                <a:cubicBezTo>
                  <a:pt x="2" y="246"/>
                  <a:pt x="0" y="248"/>
                  <a:pt x="0" y="251"/>
                </a:cubicBezTo>
                <a:cubicBezTo>
                  <a:pt x="0" y="253"/>
                  <a:pt x="2" y="255"/>
                  <a:pt x="5" y="255"/>
                </a:cubicBezTo>
                <a:cubicBezTo>
                  <a:pt x="10" y="255"/>
                  <a:pt x="10" y="255"/>
                  <a:pt x="10" y="255"/>
                </a:cubicBezTo>
                <a:cubicBezTo>
                  <a:pt x="10" y="270"/>
                  <a:pt x="10" y="270"/>
                  <a:pt x="10" y="270"/>
                </a:cubicBezTo>
                <a:cubicBezTo>
                  <a:pt x="10" y="270"/>
                  <a:pt x="9" y="271"/>
                  <a:pt x="9" y="272"/>
                </a:cubicBezTo>
                <a:cubicBezTo>
                  <a:pt x="9" y="272"/>
                  <a:pt x="10" y="273"/>
                  <a:pt x="10" y="274"/>
                </a:cubicBezTo>
                <a:cubicBezTo>
                  <a:pt x="10" y="303"/>
                  <a:pt x="10" y="303"/>
                  <a:pt x="10" y="303"/>
                </a:cubicBezTo>
                <a:cubicBezTo>
                  <a:pt x="10" y="304"/>
                  <a:pt x="9" y="304"/>
                  <a:pt x="9" y="305"/>
                </a:cubicBezTo>
                <a:cubicBezTo>
                  <a:pt x="9" y="306"/>
                  <a:pt x="10" y="307"/>
                  <a:pt x="10" y="307"/>
                </a:cubicBezTo>
                <a:cubicBezTo>
                  <a:pt x="10" y="338"/>
                  <a:pt x="10" y="338"/>
                  <a:pt x="10" y="338"/>
                </a:cubicBezTo>
                <a:cubicBezTo>
                  <a:pt x="10" y="338"/>
                  <a:pt x="9" y="339"/>
                  <a:pt x="9" y="340"/>
                </a:cubicBezTo>
                <a:cubicBezTo>
                  <a:pt x="9" y="341"/>
                  <a:pt x="10" y="341"/>
                  <a:pt x="10" y="342"/>
                </a:cubicBezTo>
                <a:cubicBezTo>
                  <a:pt x="10" y="372"/>
                  <a:pt x="10" y="372"/>
                  <a:pt x="10" y="372"/>
                </a:cubicBezTo>
                <a:cubicBezTo>
                  <a:pt x="9" y="372"/>
                  <a:pt x="8" y="373"/>
                  <a:pt x="8" y="374"/>
                </a:cubicBezTo>
                <a:cubicBezTo>
                  <a:pt x="8" y="376"/>
                  <a:pt x="9" y="377"/>
                  <a:pt x="10" y="377"/>
                </a:cubicBezTo>
                <a:cubicBezTo>
                  <a:pt x="10" y="425"/>
                  <a:pt x="10" y="425"/>
                  <a:pt x="10" y="425"/>
                </a:cubicBezTo>
                <a:cubicBezTo>
                  <a:pt x="10" y="425"/>
                  <a:pt x="10" y="425"/>
                  <a:pt x="9" y="426"/>
                </a:cubicBezTo>
                <a:cubicBezTo>
                  <a:pt x="9" y="427"/>
                  <a:pt x="9" y="428"/>
                  <a:pt x="10" y="428"/>
                </a:cubicBezTo>
                <a:cubicBezTo>
                  <a:pt x="10" y="429"/>
                  <a:pt x="10" y="429"/>
                  <a:pt x="10" y="429"/>
                </a:cubicBezTo>
                <a:cubicBezTo>
                  <a:pt x="10" y="480"/>
                  <a:pt x="10" y="480"/>
                  <a:pt x="10" y="480"/>
                </a:cubicBezTo>
                <a:cubicBezTo>
                  <a:pt x="10" y="481"/>
                  <a:pt x="12" y="480"/>
                  <a:pt x="13" y="480"/>
                </a:cubicBezTo>
                <a:cubicBezTo>
                  <a:pt x="14" y="480"/>
                  <a:pt x="15" y="481"/>
                  <a:pt x="15" y="480"/>
                </a:cubicBezTo>
                <a:cubicBezTo>
                  <a:pt x="15" y="433"/>
                  <a:pt x="15" y="433"/>
                  <a:pt x="15" y="433"/>
                </a:cubicBezTo>
                <a:cubicBezTo>
                  <a:pt x="46" y="460"/>
                  <a:pt x="46" y="460"/>
                  <a:pt x="46" y="460"/>
                </a:cubicBezTo>
                <a:cubicBezTo>
                  <a:pt x="46" y="460"/>
                  <a:pt x="47" y="460"/>
                  <a:pt x="48" y="460"/>
                </a:cubicBezTo>
                <a:cubicBezTo>
                  <a:pt x="48" y="480"/>
                  <a:pt x="48" y="480"/>
                  <a:pt x="48" y="480"/>
                </a:cubicBezTo>
                <a:cubicBezTo>
                  <a:pt x="112" y="480"/>
                  <a:pt x="112" y="480"/>
                  <a:pt x="112" y="480"/>
                </a:cubicBezTo>
                <a:cubicBezTo>
                  <a:pt x="112" y="306"/>
                  <a:pt x="112" y="306"/>
                  <a:pt x="112" y="306"/>
                </a:cubicBezTo>
                <a:cubicBezTo>
                  <a:pt x="113" y="307"/>
                  <a:pt x="114" y="308"/>
                  <a:pt x="115" y="308"/>
                </a:cubicBezTo>
                <a:cubicBezTo>
                  <a:pt x="147" y="308"/>
                  <a:pt x="147" y="308"/>
                  <a:pt x="147" y="308"/>
                </a:cubicBezTo>
                <a:cubicBezTo>
                  <a:pt x="147" y="331"/>
                  <a:pt x="147" y="331"/>
                  <a:pt x="147" y="331"/>
                </a:cubicBezTo>
                <a:cubicBezTo>
                  <a:pt x="133" y="335"/>
                  <a:pt x="123" y="349"/>
                  <a:pt x="123" y="364"/>
                </a:cubicBezTo>
                <a:cubicBezTo>
                  <a:pt x="123" y="480"/>
                  <a:pt x="123" y="480"/>
                  <a:pt x="123" y="480"/>
                </a:cubicBezTo>
                <a:cubicBezTo>
                  <a:pt x="192" y="480"/>
                  <a:pt x="192" y="480"/>
                  <a:pt x="192" y="480"/>
                </a:cubicBezTo>
                <a:cubicBezTo>
                  <a:pt x="192" y="364"/>
                  <a:pt x="192" y="364"/>
                  <a:pt x="192" y="364"/>
                </a:cubicBezTo>
                <a:cubicBezTo>
                  <a:pt x="192" y="345"/>
                  <a:pt x="177" y="330"/>
                  <a:pt x="158" y="330"/>
                </a:cubicBezTo>
                <a:cubicBezTo>
                  <a:pt x="156" y="330"/>
                  <a:pt x="155" y="330"/>
                  <a:pt x="154" y="330"/>
                </a:cubicBezTo>
                <a:cubicBezTo>
                  <a:pt x="154" y="321"/>
                  <a:pt x="154" y="321"/>
                  <a:pt x="154" y="321"/>
                </a:cubicBezTo>
                <a:cubicBezTo>
                  <a:pt x="217" y="321"/>
                  <a:pt x="217" y="321"/>
                  <a:pt x="217" y="321"/>
                </a:cubicBezTo>
                <a:cubicBezTo>
                  <a:pt x="219" y="321"/>
                  <a:pt x="221" y="322"/>
                  <a:pt x="223" y="324"/>
                </a:cubicBezTo>
                <a:cubicBezTo>
                  <a:pt x="224" y="325"/>
                  <a:pt x="225" y="327"/>
                  <a:pt x="225" y="330"/>
                </a:cubicBezTo>
                <a:cubicBezTo>
                  <a:pt x="225" y="393"/>
                  <a:pt x="225" y="393"/>
                  <a:pt x="225" y="393"/>
                </a:cubicBezTo>
                <a:cubicBezTo>
                  <a:pt x="215" y="395"/>
                  <a:pt x="209" y="399"/>
                  <a:pt x="209" y="404"/>
                </a:cubicBezTo>
                <a:cubicBezTo>
                  <a:pt x="209" y="480"/>
                  <a:pt x="209" y="480"/>
                  <a:pt x="209" y="480"/>
                </a:cubicBezTo>
                <a:cubicBezTo>
                  <a:pt x="277" y="480"/>
                  <a:pt x="277" y="480"/>
                  <a:pt x="277" y="480"/>
                </a:cubicBezTo>
                <a:cubicBezTo>
                  <a:pt x="277" y="404"/>
                  <a:pt x="277" y="404"/>
                  <a:pt x="277" y="404"/>
                </a:cubicBezTo>
                <a:cubicBezTo>
                  <a:pt x="277" y="402"/>
                  <a:pt x="275" y="399"/>
                  <a:pt x="272" y="397"/>
                </a:cubicBezTo>
                <a:close/>
                <a:moveTo>
                  <a:pt x="66" y="231"/>
                </a:moveTo>
                <a:cubicBezTo>
                  <a:pt x="78" y="231"/>
                  <a:pt x="78" y="231"/>
                  <a:pt x="78" y="231"/>
                </a:cubicBezTo>
                <a:cubicBezTo>
                  <a:pt x="78" y="236"/>
                  <a:pt x="78" y="236"/>
                  <a:pt x="78" y="236"/>
                </a:cubicBezTo>
                <a:cubicBezTo>
                  <a:pt x="66" y="236"/>
                  <a:pt x="66" y="236"/>
                  <a:pt x="66" y="236"/>
                </a:cubicBezTo>
                <a:lnTo>
                  <a:pt x="66" y="231"/>
                </a:lnTo>
                <a:close/>
                <a:moveTo>
                  <a:pt x="66" y="241"/>
                </a:moveTo>
                <a:cubicBezTo>
                  <a:pt x="78" y="241"/>
                  <a:pt x="78" y="241"/>
                  <a:pt x="78" y="241"/>
                </a:cubicBezTo>
                <a:cubicBezTo>
                  <a:pt x="78" y="246"/>
                  <a:pt x="78" y="246"/>
                  <a:pt x="78" y="246"/>
                </a:cubicBezTo>
                <a:cubicBezTo>
                  <a:pt x="66" y="246"/>
                  <a:pt x="66" y="246"/>
                  <a:pt x="66" y="246"/>
                </a:cubicBezTo>
                <a:lnTo>
                  <a:pt x="66" y="241"/>
                </a:lnTo>
                <a:close/>
                <a:moveTo>
                  <a:pt x="50" y="231"/>
                </a:moveTo>
                <a:cubicBezTo>
                  <a:pt x="61" y="231"/>
                  <a:pt x="61" y="231"/>
                  <a:pt x="61" y="231"/>
                </a:cubicBezTo>
                <a:cubicBezTo>
                  <a:pt x="61" y="236"/>
                  <a:pt x="61" y="236"/>
                  <a:pt x="61" y="236"/>
                </a:cubicBezTo>
                <a:cubicBezTo>
                  <a:pt x="50" y="236"/>
                  <a:pt x="50" y="236"/>
                  <a:pt x="50" y="236"/>
                </a:cubicBezTo>
                <a:lnTo>
                  <a:pt x="50" y="231"/>
                </a:lnTo>
                <a:close/>
                <a:moveTo>
                  <a:pt x="50" y="241"/>
                </a:moveTo>
                <a:cubicBezTo>
                  <a:pt x="61" y="241"/>
                  <a:pt x="61" y="241"/>
                  <a:pt x="61" y="241"/>
                </a:cubicBezTo>
                <a:cubicBezTo>
                  <a:pt x="61" y="246"/>
                  <a:pt x="61" y="246"/>
                  <a:pt x="61" y="246"/>
                </a:cubicBezTo>
                <a:cubicBezTo>
                  <a:pt x="50" y="246"/>
                  <a:pt x="50" y="246"/>
                  <a:pt x="50" y="246"/>
                </a:cubicBezTo>
                <a:lnTo>
                  <a:pt x="50" y="241"/>
                </a:lnTo>
                <a:close/>
                <a:moveTo>
                  <a:pt x="34" y="231"/>
                </a:moveTo>
                <a:cubicBezTo>
                  <a:pt x="45" y="231"/>
                  <a:pt x="45" y="231"/>
                  <a:pt x="45" y="231"/>
                </a:cubicBezTo>
                <a:cubicBezTo>
                  <a:pt x="45" y="236"/>
                  <a:pt x="45" y="236"/>
                  <a:pt x="45" y="236"/>
                </a:cubicBezTo>
                <a:cubicBezTo>
                  <a:pt x="34" y="236"/>
                  <a:pt x="34" y="236"/>
                  <a:pt x="34" y="236"/>
                </a:cubicBezTo>
                <a:lnTo>
                  <a:pt x="34" y="231"/>
                </a:lnTo>
                <a:close/>
                <a:moveTo>
                  <a:pt x="34" y="241"/>
                </a:moveTo>
                <a:cubicBezTo>
                  <a:pt x="45" y="241"/>
                  <a:pt x="45" y="241"/>
                  <a:pt x="45" y="241"/>
                </a:cubicBezTo>
                <a:cubicBezTo>
                  <a:pt x="45" y="246"/>
                  <a:pt x="45" y="246"/>
                  <a:pt x="45" y="246"/>
                </a:cubicBezTo>
                <a:cubicBezTo>
                  <a:pt x="34" y="246"/>
                  <a:pt x="34" y="246"/>
                  <a:pt x="34" y="246"/>
                </a:cubicBezTo>
                <a:lnTo>
                  <a:pt x="34" y="241"/>
                </a:lnTo>
                <a:close/>
                <a:moveTo>
                  <a:pt x="17" y="231"/>
                </a:moveTo>
                <a:cubicBezTo>
                  <a:pt x="29" y="231"/>
                  <a:pt x="29" y="231"/>
                  <a:pt x="29" y="231"/>
                </a:cubicBezTo>
                <a:cubicBezTo>
                  <a:pt x="29" y="236"/>
                  <a:pt x="29" y="236"/>
                  <a:pt x="29" y="236"/>
                </a:cubicBezTo>
                <a:cubicBezTo>
                  <a:pt x="17" y="236"/>
                  <a:pt x="17" y="236"/>
                  <a:pt x="17" y="236"/>
                </a:cubicBezTo>
                <a:lnTo>
                  <a:pt x="17" y="231"/>
                </a:lnTo>
                <a:close/>
                <a:moveTo>
                  <a:pt x="17" y="241"/>
                </a:moveTo>
                <a:cubicBezTo>
                  <a:pt x="29" y="241"/>
                  <a:pt x="29" y="241"/>
                  <a:pt x="29" y="241"/>
                </a:cubicBezTo>
                <a:cubicBezTo>
                  <a:pt x="29" y="246"/>
                  <a:pt x="29" y="246"/>
                  <a:pt x="29" y="246"/>
                </a:cubicBezTo>
                <a:cubicBezTo>
                  <a:pt x="17" y="246"/>
                  <a:pt x="17" y="246"/>
                  <a:pt x="17" y="246"/>
                </a:cubicBezTo>
                <a:lnTo>
                  <a:pt x="17" y="241"/>
                </a:lnTo>
                <a:close/>
                <a:moveTo>
                  <a:pt x="48" y="455"/>
                </a:moveTo>
                <a:cubicBezTo>
                  <a:pt x="18" y="429"/>
                  <a:pt x="18" y="429"/>
                  <a:pt x="18" y="429"/>
                </a:cubicBezTo>
                <a:cubicBezTo>
                  <a:pt x="48" y="429"/>
                  <a:pt x="48" y="429"/>
                  <a:pt x="48" y="429"/>
                </a:cubicBezTo>
                <a:lnTo>
                  <a:pt x="48" y="455"/>
                </a:lnTo>
                <a:close/>
                <a:moveTo>
                  <a:pt x="48" y="424"/>
                </a:moveTo>
                <a:cubicBezTo>
                  <a:pt x="15" y="424"/>
                  <a:pt x="15" y="424"/>
                  <a:pt x="15" y="424"/>
                </a:cubicBezTo>
                <a:cubicBezTo>
                  <a:pt x="15" y="377"/>
                  <a:pt x="15" y="377"/>
                  <a:pt x="15" y="377"/>
                </a:cubicBezTo>
                <a:cubicBezTo>
                  <a:pt x="46" y="377"/>
                  <a:pt x="46" y="377"/>
                  <a:pt x="46" y="377"/>
                </a:cubicBezTo>
                <a:cubicBezTo>
                  <a:pt x="47" y="377"/>
                  <a:pt x="47" y="377"/>
                  <a:pt x="48" y="376"/>
                </a:cubicBezTo>
                <a:lnTo>
                  <a:pt x="48" y="424"/>
                </a:lnTo>
                <a:close/>
                <a:moveTo>
                  <a:pt x="48" y="373"/>
                </a:moveTo>
                <a:cubicBezTo>
                  <a:pt x="47" y="372"/>
                  <a:pt x="47" y="372"/>
                  <a:pt x="46" y="372"/>
                </a:cubicBezTo>
                <a:cubicBezTo>
                  <a:pt x="15" y="372"/>
                  <a:pt x="15" y="372"/>
                  <a:pt x="15" y="372"/>
                </a:cubicBezTo>
                <a:cubicBezTo>
                  <a:pt x="15" y="342"/>
                  <a:pt x="15" y="342"/>
                  <a:pt x="15" y="342"/>
                </a:cubicBezTo>
                <a:cubicBezTo>
                  <a:pt x="48" y="342"/>
                  <a:pt x="48" y="342"/>
                  <a:pt x="48" y="342"/>
                </a:cubicBezTo>
                <a:lnTo>
                  <a:pt x="48" y="373"/>
                </a:lnTo>
                <a:close/>
                <a:moveTo>
                  <a:pt x="48" y="337"/>
                </a:moveTo>
                <a:cubicBezTo>
                  <a:pt x="15" y="337"/>
                  <a:pt x="15" y="337"/>
                  <a:pt x="15" y="337"/>
                </a:cubicBezTo>
                <a:cubicBezTo>
                  <a:pt x="15" y="308"/>
                  <a:pt x="15" y="308"/>
                  <a:pt x="15" y="308"/>
                </a:cubicBezTo>
                <a:cubicBezTo>
                  <a:pt x="48" y="308"/>
                  <a:pt x="48" y="308"/>
                  <a:pt x="48" y="308"/>
                </a:cubicBezTo>
                <a:lnTo>
                  <a:pt x="48" y="337"/>
                </a:lnTo>
                <a:close/>
                <a:moveTo>
                  <a:pt x="48" y="300"/>
                </a:moveTo>
                <a:cubicBezTo>
                  <a:pt x="48" y="303"/>
                  <a:pt x="48" y="303"/>
                  <a:pt x="48" y="303"/>
                </a:cubicBezTo>
                <a:cubicBezTo>
                  <a:pt x="15" y="303"/>
                  <a:pt x="15" y="303"/>
                  <a:pt x="15" y="303"/>
                </a:cubicBezTo>
                <a:cubicBezTo>
                  <a:pt x="15" y="274"/>
                  <a:pt x="15" y="274"/>
                  <a:pt x="15" y="274"/>
                </a:cubicBezTo>
                <a:cubicBezTo>
                  <a:pt x="59" y="274"/>
                  <a:pt x="59" y="274"/>
                  <a:pt x="59" y="274"/>
                </a:cubicBezTo>
                <a:cubicBezTo>
                  <a:pt x="52" y="280"/>
                  <a:pt x="48" y="290"/>
                  <a:pt x="48" y="300"/>
                </a:cubicBezTo>
                <a:close/>
                <a:moveTo>
                  <a:pt x="121" y="301"/>
                </a:moveTo>
                <a:cubicBezTo>
                  <a:pt x="115" y="301"/>
                  <a:pt x="115" y="301"/>
                  <a:pt x="115" y="301"/>
                </a:cubicBezTo>
                <a:cubicBezTo>
                  <a:pt x="114" y="301"/>
                  <a:pt x="113" y="301"/>
                  <a:pt x="112" y="302"/>
                </a:cubicBezTo>
                <a:cubicBezTo>
                  <a:pt x="112" y="300"/>
                  <a:pt x="112" y="300"/>
                  <a:pt x="112" y="300"/>
                </a:cubicBezTo>
                <a:cubicBezTo>
                  <a:pt x="112" y="281"/>
                  <a:pt x="98" y="266"/>
                  <a:pt x="80" y="266"/>
                </a:cubicBezTo>
                <a:cubicBezTo>
                  <a:pt x="75" y="266"/>
                  <a:pt x="70" y="267"/>
                  <a:pt x="66" y="269"/>
                </a:cubicBezTo>
                <a:cubicBezTo>
                  <a:pt x="15" y="269"/>
                  <a:pt x="15" y="269"/>
                  <a:pt x="15" y="269"/>
                </a:cubicBezTo>
                <a:cubicBezTo>
                  <a:pt x="15" y="255"/>
                  <a:pt x="15" y="255"/>
                  <a:pt x="15" y="255"/>
                </a:cubicBezTo>
                <a:cubicBezTo>
                  <a:pt x="121" y="255"/>
                  <a:pt x="121" y="255"/>
                  <a:pt x="121" y="255"/>
                </a:cubicBezTo>
                <a:lnTo>
                  <a:pt x="121" y="301"/>
                </a:lnTo>
                <a:close/>
                <a:moveTo>
                  <a:pt x="147" y="301"/>
                </a:moveTo>
                <a:cubicBezTo>
                  <a:pt x="128" y="301"/>
                  <a:pt x="128" y="301"/>
                  <a:pt x="128" y="301"/>
                </a:cubicBezTo>
                <a:cubicBezTo>
                  <a:pt x="128" y="290"/>
                  <a:pt x="128" y="290"/>
                  <a:pt x="128" y="290"/>
                </a:cubicBezTo>
                <a:cubicBezTo>
                  <a:pt x="147" y="290"/>
                  <a:pt x="147" y="290"/>
                  <a:pt x="147" y="290"/>
                </a:cubicBezTo>
                <a:lnTo>
                  <a:pt x="147" y="301"/>
                </a:lnTo>
                <a:close/>
                <a:moveTo>
                  <a:pt x="147" y="283"/>
                </a:moveTo>
                <a:cubicBezTo>
                  <a:pt x="128" y="283"/>
                  <a:pt x="128" y="283"/>
                  <a:pt x="128" y="283"/>
                </a:cubicBezTo>
                <a:cubicBezTo>
                  <a:pt x="128" y="274"/>
                  <a:pt x="128" y="274"/>
                  <a:pt x="128" y="274"/>
                </a:cubicBezTo>
                <a:cubicBezTo>
                  <a:pt x="147" y="274"/>
                  <a:pt x="147" y="274"/>
                  <a:pt x="147" y="274"/>
                </a:cubicBezTo>
                <a:lnTo>
                  <a:pt x="147" y="283"/>
                </a:lnTo>
                <a:close/>
                <a:moveTo>
                  <a:pt x="147" y="267"/>
                </a:moveTo>
                <a:cubicBezTo>
                  <a:pt x="128" y="267"/>
                  <a:pt x="128" y="267"/>
                  <a:pt x="128" y="267"/>
                </a:cubicBezTo>
                <a:cubicBezTo>
                  <a:pt x="128" y="255"/>
                  <a:pt x="128" y="255"/>
                  <a:pt x="128" y="255"/>
                </a:cubicBezTo>
                <a:cubicBezTo>
                  <a:pt x="147" y="255"/>
                  <a:pt x="147" y="255"/>
                  <a:pt x="147" y="255"/>
                </a:cubicBezTo>
                <a:lnTo>
                  <a:pt x="147" y="267"/>
                </a:lnTo>
                <a:close/>
                <a:moveTo>
                  <a:pt x="165" y="301"/>
                </a:moveTo>
                <a:cubicBezTo>
                  <a:pt x="163" y="301"/>
                  <a:pt x="162" y="303"/>
                  <a:pt x="162" y="304"/>
                </a:cubicBezTo>
                <a:cubicBezTo>
                  <a:pt x="162" y="306"/>
                  <a:pt x="163" y="307"/>
                  <a:pt x="165" y="307"/>
                </a:cubicBezTo>
                <a:cubicBezTo>
                  <a:pt x="165" y="315"/>
                  <a:pt x="165" y="315"/>
                  <a:pt x="165" y="315"/>
                </a:cubicBezTo>
                <a:cubicBezTo>
                  <a:pt x="154" y="315"/>
                  <a:pt x="154" y="315"/>
                  <a:pt x="154" y="315"/>
                </a:cubicBezTo>
                <a:cubicBezTo>
                  <a:pt x="154" y="233"/>
                  <a:pt x="154" y="233"/>
                  <a:pt x="154" y="233"/>
                </a:cubicBezTo>
                <a:cubicBezTo>
                  <a:pt x="159" y="233"/>
                  <a:pt x="159" y="233"/>
                  <a:pt x="159" y="233"/>
                </a:cubicBezTo>
                <a:cubicBezTo>
                  <a:pt x="162" y="233"/>
                  <a:pt x="165" y="235"/>
                  <a:pt x="165" y="238"/>
                </a:cubicBezTo>
                <a:lnTo>
                  <a:pt x="165" y="301"/>
                </a:lnTo>
                <a:close/>
                <a:moveTo>
                  <a:pt x="239" y="391"/>
                </a:moveTo>
                <a:cubicBezTo>
                  <a:pt x="236" y="391"/>
                  <a:pt x="234" y="391"/>
                  <a:pt x="232" y="391"/>
                </a:cubicBezTo>
                <a:cubicBezTo>
                  <a:pt x="232" y="330"/>
                  <a:pt x="232" y="330"/>
                  <a:pt x="232" y="330"/>
                </a:cubicBezTo>
                <a:cubicBezTo>
                  <a:pt x="232" y="321"/>
                  <a:pt x="225" y="315"/>
                  <a:pt x="217" y="315"/>
                </a:cubicBezTo>
                <a:cubicBezTo>
                  <a:pt x="169" y="315"/>
                  <a:pt x="169" y="315"/>
                  <a:pt x="169" y="315"/>
                </a:cubicBezTo>
                <a:cubicBezTo>
                  <a:pt x="169" y="308"/>
                  <a:pt x="169" y="308"/>
                  <a:pt x="169" y="308"/>
                </a:cubicBezTo>
                <a:cubicBezTo>
                  <a:pt x="231" y="308"/>
                  <a:pt x="231" y="308"/>
                  <a:pt x="231" y="308"/>
                </a:cubicBezTo>
                <a:cubicBezTo>
                  <a:pt x="233" y="308"/>
                  <a:pt x="235" y="308"/>
                  <a:pt x="236" y="310"/>
                </a:cubicBezTo>
                <a:cubicBezTo>
                  <a:pt x="238" y="311"/>
                  <a:pt x="239" y="313"/>
                  <a:pt x="239" y="316"/>
                </a:cubicBezTo>
                <a:lnTo>
                  <a:pt x="239" y="391"/>
                </a:lnTo>
                <a:close/>
                <a:moveTo>
                  <a:pt x="576" y="164"/>
                </a:moveTo>
                <a:cubicBezTo>
                  <a:pt x="575" y="164"/>
                  <a:pt x="575" y="164"/>
                  <a:pt x="575" y="164"/>
                </a:cubicBezTo>
                <a:cubicBezTo>
                  <a:pt x="552" y="164"/>
                  <a:pt x="552" y="164"/>
                  <a:pt x="552" y="164"/>
                </a:cubicBezTo>
                <a:cubicBezTo>
                  <a:pt x="552" y="135"/>
                  <a:pt x="552" y="135"/>
                  <a:pt x="552" y="135"/>
                </a:cubicBezTo>
                <a:cubicBezTo>
                  <a:pt x="552" y="134"/>
                  <a:pt x="552" y="134"/>
                  <a:pt x="551" y="134"/>
                </a:cubicBezTo>
                <a:cubicBezTo>
                  <a:pt x="551" y="134"/>
                  <a:pt x="551" y="133"/>
                  <a:pt x="551" y="133"/>
                </a:cubicBezTo>
                <a:cubicBezTo>
                  <a:pt x="530" y="133"/>
                  <a:pt x="530" y="133"/>
                  <a:pt x="530" y="133"/>
                </a:cubicBezTo>
                <a:cubicBezTo>
                  <a:pt x="529" y="133"/>
                  <a:pt x="529" y="134"/>
                  <a:pt x="529" y="134"/>
                </a:cubicBezTo>
                <a:cubicBezTo>
                  <a:pt x="529" y="134"/>
                  <a:pt x="529" y="134"/>
                  <a:pt x="529" y="135"/>
                </a:cubicBezTo>
                <a:cubicBezTo>
                  <a:pt x="529" y="164"/>
                  <a:pt x="529" y="164"/>
                  <a:pt x="529" y="164"/>
                </a:cubicBezTo>
                <a:cubicBezTo>
                  <a:pt x="511" y="164"/>
                  <a:pt x="511" y="164"/>
                  <a:pt x="511" y="164"/>
                </a:cubicBezTo>
                <a:cubicBezTo>
                  <a:pt x="511" y="164"/>
                  <a:pt x="511" y="164"/>
                  <a:pt x="510" y="164"/>
                </a:cubicBezTo>
                <a:cubicBezTo>
                  <a:pt x="510" y="164"/>
                  <a:pt x="510" y="164"/>
                  <a:pt x="510" y="165"/>
                </a:cubicBezTo>
                <a:cubicBezTo>
                  <a:pt x="510" y="173"/>
                  <a:pt x="510" y="173"/>
                  <a:pt x="510" y="173"/>
                </a:cubicBezTo>
                <a:cubicBezTo>
                  <a:pt x="510" y="173"/>
                  <a:pt x="510" y="173"/>
                  <a:pt x="510" y="174"/>
                </a:cubicBezTo>
                <a:cubicBezTo>
                  <a:pt x="511" y="174"/>
                  <a:pt x="511" y="174"/>
                  <a:pt x="511" y="174"/>
                </a:cubicBezTo>
                <a:cubicBezTo>
                  <a:pt x="529" y="174"/>
                  <a:pt x="529" y="174"/>
                  <a:pt x="529" y="174"/>
                </a:cubicBezTo>
                <a:cubicBezTo>
                  <a:pt x="529" y="480"/>
                  <a:pt x="529" y="480"/>
                  <a:pt x="529" y="480"/>
                </a:cubicBezTo>
                <a:cubicBezTo>
                  <a:pt x="529" y="480"/>
                  <a:pt x="529" y="479"/>
                  <a:pt x="529" y="480"/>
                </a:cubicBezTo>
                <a:cubicBezTo>
                  <a:pt x="529" y="480"/>
                  <a:pt x="529" y="480"/>
                  <a:pt x="530" y="480"/>
                </a:cubicBezTo>
                <a:cubicBezTo>
                  <a:pt x="551" y="480"/>
                  <a:pt x="551" y="480"/>
                  <a:pt x="551" y="480"/>
                </a:cubicBezTo>
                <a:cubicBezTo>
                  <a:pt x="551" y="480"/>
                  <a:pt x="551" y="480"/>
                  <a:pt x="551" y="480"/>
                </a:cubicBezTo>
                <a:cubicBezTo>
                  <a:pt x="552" y="479"/>
                  <a:pt x="552" y="480"/>
                  <a:pt x="552" y="480"/>
                </a:cubicBezTo>
                <a:cubicBezTo>
                  <a:pt x="552" y="285"/>
                  <a:pt x="552" y="285"/>
                  <a:pt x="552" y="285"/>
                </a:cubicBezTo>
                <a:cubicBezTo>
                  <a:pt x="569" y="285"/>
                  <a:pt x="569" y="285"/>
                  <a:pt x="569" y="285"/>
                </a:cubicBezTo>
                <a:cubicBezTo>
                  <a:pt x="569" y="285"/>
                  <a:pt x="570" y="285"/>
                  <a:pt x="570" y="285"/>
                </a:cubicBezTo>
                <a:cubicBezTo>
                  <a:pt x="570" y="285"/>
                  <a:pt x="570" y="284"/>
                  <a:pt x="570" y="284"/>
                </a:cubicBezTo>
                <a:cubicBezTo>
                  <a:pt x="570" y="277"/>
                  <a:pt x="570" y="277"/>
                  <a:pt x="570" y="277"/>
                </a:cubicBezTo>
                <a:cubicBezTo>
                  <a:pt x="570" y="277"/>
                  <a:pt x="570" y="277"/>
                  <a:pt x="570" y="276"/>
                </a:cubicBezTo>
                <a:cubicBezTo>
                  <a:pt x="570" y="276"/>
                  <a:pt x="569" y="276"/>
                  <a:pt x="569" y="276"/>
                </a:cubicBezTo>
                <a:cubicBezTo>
                  <a:pt x="552" y="276"/>
                  <a:pt x="552" y="276"/>
                  <a:pt x="552" y="276"/>
                </a:cubicBezTo>
                <a:cubicBezTo>
                  <a:pt x="552" y="225"/>
                  <a:pt x="552" y="225"/>
                  <a:pt x="552" y="225"/>
                </a:cubicBezTo>
                <a:cubicBezTo>
                  <a:pt x="569" y="225"/>
                  <a:pt x="569" y="225"/>
                  <a:pt x="569" y="225"/>
                </a:cubicBezTo>
                <a:cubicBezTo>
                  <a:pt x="569" y="225"/>
                  <a:pt x="570" y="225"/>
                  <a:pt x="570" y="225"/>
                </a:cubicBezTo>
                <a:cubicBezTo>
                  <a:pt x="570" y="224"/>
                  <a:pt x="570" y="224"/>
                  <a:pt x="570" y="224"/>
                </a:cubicBezTo>
                <a:cubicBezTo>
                  <a:pt x="570" y="217"/>
                  <a:pt x="570" y="217"/>
                  <a:pt x="570" y="217"/>
                </a:cubicBezTo>
                <a:cubicBezTo>
                  <a:pt x="570" y="217"/>
                  <a:pt x="570" y="216"/>
                  <a:pt x="570" y="216"/>
                </a:cubicBezTo>
                <a:cubicBezTo>
                  <a:pt x="570" y="216"/>
                  <a:pt x="569" y="216"/>
                  <a:pt x="569" y="216"/>
                </a:cubicBezTo>
                <a:cubicBezTo>
                  <a:pt x="552" y="216"/>
                  <a:pt x="552" y="216"/>
                  <a:pt x="552" y="216"/>
                </a:cubicBezTo>
                <a:cubicBezTo>
                  <a:pt x="552" y="174"/>
                  <a:pt x="552" y="174"/>
                  <a:pt x="552" y="174"/>
                </a:cubicBezTo>
                <a:cubicBezTo>
                  <a:pt x="575" y="174"/>
                  <a:pt x="575" y="174"/>
                  <a:pt x="575" y="174"/>
                </a:cubicBezTo>
                <a:cubicBezTo>
                  <a:pt x="575" y="174"/>
                  <a:pt x="575" y="174"/>
                  <a:pt x="576" y="174"/>
                </a:cubicBezTo>
                <a:cubicBezTo>
                  <a:pt x="576" y="173"/>
                  <a:pt x="576" y="173"/>
                  <a:pt x="576" y="173"/>
                </a:cubicBezTo>
                <a:cubicBezTo>
                  <a:pt x="576" y="165"/>
                  <a:pt x="576" y="165"/>
                  <a:pt x="576" y="165"/>
                </a:cubicBezTo>
                <a:cubicBezTo>
                  <a:pt x="576" y="164"/>
                  <a:pt x="576" y="164"/>
                  <a:pt x="576" y="164"/>
                </a:cubicBezTo>
                <a:close/>
                <a:moveTo>
                  <a:pt x="502" y="279"/>
                </a:moveTo>
                <a:cubicBezTo>
                  <a:pt x="502" y="262"/>
                  <a:pt x="489" y="249"/>
                  <a:pt x="472" y="249"/>
                </a:cubicBezTo>
                <a:cubicBezTo>
                  <a:pt x="422" y="249"/>
                  <a:pt x="422" y="249"/>
                  <a:pt x="422" y="249"/>
                </a:cubicBezTo>
                <a:cubicBezTo>
                  <a:pt x="422" y="82"/>
                  <a:pt x="422" y="82"/>
                  <a:pt x="422" y="82"/>
                </a:cubicBezTo>
                <a:cubicBezTo>
                  <a:pt x="367" y="95"/>
                  <a:pt x="367" y="95"/>
                  <a:pt x="367" y="95"/>
                </a:cubicBezTo>
                <a:cubicBezTo>
                  <a:pt x="367" y="88"/>
                  <a:pt x="363" y="82"/>
                  <a:pt x="357" y="80"/>
                </a:cubicBezTo>
                <a:cubicBezTo>
                  <a:pt x="357" y="0"/>
                  <a:pt x="357" y="0"/>
                  <a:pt x="357" y="0"/>
                </a:cubicBezTo>
                <a:cubicBezTo>
                  <a:pt x="342" y="0"/>
                  <a:pt x="342" y="0"/>
                  <a:pt x="342" y="0"/>
                </a:cubicBezTo>
                <a:cubicBezTo>
                  <a:pt x="342" y="28"/>
                  <a:pt x="342" y="28"/>
                  <a:pt x="342" y="28"/>
                </a:cubicBezTo>
                <a:cubicBezTo>
                  <a:pt x="319" y="28"/>
                  <a:pt x="319" y="28"/>
                  <a:pt x="319" y="28"/>
                </a:cubicBezTo>
                <a:cubicBezTo>
                  <a:pt x="319" y="38"/>
                  <a:pt x="319" y="38"/>
                  <a:pt x="319" y="38"/>
                </a:cubicBezTo>
                <a:cubicBezTo>
                  <a:pt x="322" y="38"/>
                  <a:pt x="322" y="38"/>
                  <a:pt x="322" y="38"/>
                </a:cubicBezTo>
                <a:cubicBezTo>
                  <a:pt x="322" y="136"/>
                  <a:pt x="322" y="136"/>
                  <a:pt x="322" y="136"/>
                </a:cubicBezTo>
                <a:cubicBezTo>
                  <a:pt x="299" y="136"/>
                  <a:pt x="299" y="136"/>
                  <a:pt x="299" y="136"/>
                </a:cubicBezTo>
                <a:cubicBezTo>
                  <a:pt x="299" y="480"/>
                  <a:pt x="299" y="480"/>
                  <a:pt x="299" y="480"/>
                </a:cubicBezTo>
                <a:cubicBezTo>
                  <a:pt x="401" y="480"/>
                  <a:pt x="401" y="480"/>
                  <a:pt x="401" y="480"/>
                </a:cubicBezTo>
                <a:cubicBezTo>
                  <a:pt x="401" y="261"/>
                  <a:pt x="401" y="261"/>
                  <a:pt x="401" y="261"/>
                </a:cubicBezTo>
                <a:cubicBezTo>
                  <a:pt x="409" y="261"/>
                  <a:pt x="409" y="261"/>
                  <a:pt x="409" y="261"/>
                </a:cubicBezTo>
                <a:cubicBezTo>
                  <a:pt x="409" y="480"/>
                  <a:pt x="409" y="480"/>
                  <a:pt x="409" y="480"/>
                </a:cubicBezTo>
                <a:cubicBezTo>
                  <a:pt x="422" y="480"/>
                  <a:pt x="422" y="480"/>
                  <a:pt x="422" y="480"/>
                </a:cubicBezTo>
                <a:cubicBezTo>
                  <a:pt x="422" y="261"/>
                  <a:pt x="422" y="261"/>
                  <a:pt x="422" y="261"/>
                </a:cubicBezTo>
                <a:cubicBezTo>
                  <a:pt x="472" y="261"/>
                  <a:pt x="472" y="261"/>
                  <a:pt x="472" y="261"/>
                </a:cubicBezTo>
                <a:cubicBezTo>
                  <a:pt x="482" y="261"/>
                  <a:pt x="490" y="269"/>
                  <a:pt x="490" y="279"/>
                </a:cubicBezTo>
                <a:cubicBezTo>
                  <a:pt x="490" y="292"/>
                  <a:pt x="490" y="292"/>
                  <a:pt x="490" y="292"/>
                </a:cubicBezTo>
                <a:cubicBezTo>
                  <a:pt x="461" y="292"/>
                  <a:pt x="461" y="292"/>
                  <a:pt x="461" y="292"/>
                </a:cubicBezTo>
                <a:cubicBezTo>
                  <a:pt x="461" y="298"/>
                  <a:pt x="461" y="298"/>
                  <a:pt x="461" y="298"/>
                </a:cubicBezTo>
                <a:cubicBezTo>
                  <a:pt x="473" y="298"/>
                  <a:pt x="473" y="298"/>
                  <a:pt x="473" y="298"/>
                </a:cubicBezTo>
                <a:cubicBezTo>
                  <a:pt x="473" y="480"/>
                  <a:pt x="473" y="480"/>
                  <a:pt x="473" y="480"/>
                </a:cubicBezTo>
                <a:cubicBezTo>
                  <a:pt x="502" y="480"/>
                  <a:pt x="502" y="480"/>
                  <a:pt x="502" y="480"/>
                </a:cubicBezTo>
                <a:cubicBezTo>
                  <a:pt x="502" y="402"/>
                  <a:pt x="502" y="402"/>
                  <a:pt x="502" y="402"/>
                </a:cubicBezTo>
                <a:cubicBezTo>
                  <a:pt x="513" y="402"/>
                  <a:pt x="513" y="402"/>
                  <a:pt x="513" y="402"/>
                </a:cubicBezTo>
                <a:cubicBezTo>
                  <a:pt x="513" y="395"/>
                  <a:pt x="513" y="395"/>
                  <a:pt x="513" y="395"/>
                </a:cubicBezTo>
                <a:cubicBezTo>
                  <a:pt x="502" y="395"/>
                  <a:pt x="502" y="395"/>
                  <a:pt x="502" y="395"/>
                </a:cubicBezTo>
                <a:cubicBezTo>
                  <a:pt x="502" y="381"/>
                  <a:pt x="502" y="381"/>
                  <a:pt x="502" y="381"/>
                </a:cubicBezTo>
                <a:cubicBezTo>
                  <a:pt x="513" y="381"/>
                  <a:pt x="513" y="381"/>
                  <a:pt x="513" y="381"/>
                </a:cubicBezTo>
                <a:cubicBezTo>
                  <a:pt x="513" y="374"/>
                  <a:pt x="513" y="374"/>
                  <a:pt x="513" y="374"/>
                </a:cubicBezTo>
                <a:cubicBezTo>
                  <a:pt x="502" y="374"/>
                  <a:pt x="502" y="374"/>
                  <a:pt x="502" y="374"/>
                </a:cubicBezTo>
                <a:cubicBezTo>
                  <a:pt x="502" y="361"/>
                  <a:pt x="502" y="361"/>
                  <a:pt x="502" y="361"/>
                </a:cubicBezTo>
                <a:cubicBezTo>
                  <a:pt x="513" y="361"/>
                  <a:pt x="513" y="361"/>
                  <a:pt x="513" y="361"/>
                </a:cubicBezTo>
                <a:cubicBezTo>
                  <a:pt x="513" y="354"/>
                  <a:pt x="513" y="354"/>
                  <a:pt x="513" y="354"/>
                </a:cubicBezTo>
                <a:cubicBezTo>
                  <a:pt x="502" y="354"/>
                  <a:pt x="502" y="354"/>
                  <a:pt x="502" y="354"/>
                </a:cubicBezTo>
                <a:cubicBezTo>
                  <a:pt x="502" y="340"/>
                  <a:pt x="502" y="340"/>
                  <a:pt x="502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13" y="333"/>
                  <a:pt x="513" y="333"/>
                  <a:pt x="513" y="333"/>
                </a:cubicBezTo>
                <a:cubicBezTo>
                  <a:pt x="502" y="333"/>
                  <a:pt x="502" y="333"/>
                  <a:pt x="502" y="333"/>
                </a:cubicBezTo>
                <a:lnTo>
                  <a:pt x="502" y="279"/>
                </a:lnTo>
                <a:close/>
                <a:moveTo>
                  <a:pt x="330" y="136"/>
                </a:moveTo>
                <a:cubicBezTo>
                  <a:pt x="325" y="136"/>
                  <a:pt x="325" y="136"/>
                  <a:pt x="325" y="136"/>
                </a:cubicBezTo>
                <a:cubicBezTo>
                  <a:pt x="325" y="38"/>
                  <a:pt x="325" y="38"/>
                  <a:pt x="325" y="38"/>
                </a:cubicBezTo>
                <a:cubicBezTo>
                  <a:pt x="330" y="38"/>
                  <a:pt x="330" y="38"/>
                  <a:pt x="330" y="38"/>
                </a:cubicBezTo>
                <a:lnTo>
                  <a:pt x="330" y="136"/>
                </a:lnTo>
                <a:close/>
                <a:moveTo>
                  <a:pt x="342" y="82"/>
                </a:moveTo>
                <a:cubicBezTo>
                  <a:pt x="338" y="85"/>
                  <a:pt x="335" y="90"/>
                  <a:pt x="335" y="95"/>
                </a:cubicBezTo>
                <a:cubicBezTo>
                  <a:pt x="335" y="136"/>
                  <a:pt x="335" y="136"/>
                  <a:pt x="335" y="136"/>
                </a:cubicBezTo>
                <a:cubicBezTo>
                  <a:pt x="333" y="136"/>
                  <a:pt x="333" y="136"/>
                  <a:pt x="333" y="136"/>
                </a:cubicBezTo>
                <a:cubicBezTo>
                  <a:pt x="333" y="38"/>
                  <a:pt x="333" y="38"/>
                  <a:pt x="333" y="38"/>
                </a:cubicBezTo>
                <a:cubicBezTo>
                  <a:pt x="342" y="38"/>
                  <a:pt x="342" y="38"/>
                  <a:pt x="342" y="38"/>
                </a:cubicBezTo>
                <a:lnTo>
                  <a:pt x="342" y="82"/>
                </a:lnTo>
                <a:close/>
                <a:moveTo>
                  <a:pt x="409" y="249"/>
                </a:moveTo>
                <a:cubicBezTo>
                  <a:pt x="401" y="249"/>
                  <a:pt x="401" y="249"/>
                  <a:pt x="401" y="249"/>
                </a:cubicBezTo>
                <a:cubicBezTo>
                  <a:pt x="401" y="248"/>
                  <a:pt x="401" y="248"/>
                  <a:pt x="401" y="248"/>
                </a:cubicBezTo>
                <a:cubicBezTo>
                  <a:pt x="389" y="248"/>
                  <a:pt x="389" y="248"/>
                  <a:pt x="389" y="248"/>
                </a:cubicBezTo>
                <a:cubicBezTo>
                  <a:pt x="389" y="128"/>
                  <a:pt x="389" y="128"/>
                  <a:pt x="389" y="128"/>
                </a:cubicBezTo>
                <a:cubicBezTo>
                  <a:pt x="389" y="127"/>
                  <a:pt x="389" y="127"/>
                  <a:pt x="389" y="127"/>
                </a:cubicBezTo>
                <a:cubicBezTo>
                  <a:pt x="389" y="127"/>
                  <a:pt x="389" y="126"/>
                  <a:pt x="388" y="126"/>
                </a:cubicBezTo>
                <a:cubicBezTo>
                  <a:pt x="384" y="126"/>
                  <a:pt x="384" y="126"/>
                  <a:pt x="384" y="126"/>
                </a:cubicBezTo>
                <a:cubicBezTo>
                  <a:pt x="383" y="126"/>
                  <a:pt x="383" y="127"/>
                  <a:pt x="383" y="127"/>
                </a:cubicBezTo>
                <a:cubicBezTo>
                  <a:pt x="383" y="127"/>
                  <a:pt x="382" y="127"/>
                  <a:pt x="382" y="128"/>
                </a:cubicBezTo>
                <a:cubicBezTo>
                  <a:pt x="382" y="248"/>
                  <a:pt x="382" y="248"/>
                  <a:pt x="382" y="248"/>
                </a:cubicBezTo>
                <a:cubicBezTo>
                  <a:pt x="379" y="248"/>
                  <a:pt x="379" y="248"/>
                  <a:pt x="379" y="248"/>
                </a:cubicBezTo>
                <a:cubicBezTo>
                  <a:pt x="379" y="128"/>
                  <a:pt x="379" y="128"/>
                  <a:pt x="379" y="128"/>
                </a:cubicBezTo>
                <a:cubicBezTo>
                  <a:pt x="379" y="127"/>
                  <a:pt x="379" y="127"/>
                  <a:pt x="379" y="127"/>
                </a:cubicBezTo>
                <a:cubicBezTo>
                  <a:pt x="378" y="127"/>
                  <a:pt x="378" y="126"/>
                  <a:pt x="378" y="126"/>
                </a:cubicBezTo>
                <a:cubicBezTo>
                  <a:pt x="373" y="126"/>
                  <a:pt x="373" y="126"/>
                  <a:pt x="373" y="126"/>
                </a:cubicBezTo>
                <a:cubicBezTo>
                  <a:pt x="373" y="126"/>
                  <a:pt x="373" y="127"/>
                  <a:pt x="372" y="127"/>
                </a:cubicBezTo>
                <a:cubicBezTo>
                  <a:pt x="372" y="127"/>
                  <a:pt x="372" y="127"/>
                  <a:pt x="372" y="128"/>
                </a:cubicBezTo>
                <a:cubicBezTo>
                  <a:pt x="372" y="248"/>
                  <a:pt x="372" y="248"/>
                  <a:pt x="372" y="248"/>
                </a:cubicBezTo>
                <a:cubicBezTo>
                  <a:pt x="368" y="248"/>
                  <a:pt x="368" y="248"/>
                  <a:pt x="368" y="248"/>
                </a:cubicBezTo>
                <a:cubicBezTo>
                  <a:pt x="368" y="123"/>
                  <a:pt x="368" y="123"/>
                  <a:pt x="368" y="123"/>
                </a:cubicBezTo>
                <a:cubicBezTo>
                  <a:pt x="409" y="114"/>
                  <a:pt x="409" y="114"/>
                  <a:pt x="409" y="114"/>
                </a:cubicBezTo>
                <a:lnTo>
                  <a:pt x="409" y="249"/>
                </a:lnTo>
                <a:close/>
              </a:path>
            </a:pathLst>
          </a:custGeom>
          <a:solidFill>
            <a:srgbClr val="07445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1" name="组合 110"/>
          <p:cNvGrpSpPr/>
          <p:nvPr/>
        </p:nvGrpSpPr>
        <p:grpSpPr>
          <a:xfrm>
            <a:off x="3739237" y="5830439"/>
            <a:ext cx="589643" cy="555951"/>
            <a:chOff x="3756491" y="5800453"/>
            <a:chExt cx="589643" cy="555951"/>
          </a:xfrm>
        </p:grpSpPr>
        <p:sp>
          <p:nvSpPr>
            <p:cNvPr id="108" name="任意多边形 107"/>
            <p:cNvSpPr/>
            <p:nvPr/>
          </p:nvSpPr>
          <p:spPr>
            <a:xfrm>
              <a:off x="3822700" y="5830439"/>
              <a:ext cx="387263" cy="525965"/>
            </a:xfrm>
            <a:custGeom>
              <a:avLst/>
              <a:gdLst>
                <a:gd name="connsiteX0" fmla="*/ 0 w 1238683"/>
                <a:gd name="connsiteY0" fmla="*/ 0 h 1682329"/>
                <a:gd name="connsiteX1" fmla="*/ 1200179 w 1238683"/>
                <a:gd name="connsiteY1" fmla="*/ 0 h 1682329"/>
                <a:gd name="connsiteX2" fmla="*/ 756692 w 1238683"/>
                <a:gd name="connsiteY2" fmla="*/ 349717 h 1682329"/>
                <a:gd name="connsiteX3" fmla="*/ 1238683 w 1238683"/>
                <a:gd name="connsiteY3" fmla="*/ 729796 h 1682329"/>
                <a:gd name="connsiteX4" fmla="*/ 198665 w 1238683"/>
                <a:gd name="connsiteY4" fmla="*/ 729796 h 1682329"/>
                <a:gd name="connsiteX5" fmla="*/ 198665 w 1238683"/>
                <a:gd name="connsiteY5" fmla="*/ 1682329 h 1682329"/>
                <a:gd name="connsiteX6" fmla="*/ 10162 w 1238683"/>
                <a:gd name="connsiteY6" fmla="*/ 1682329 h 1682329"/>
                <a:gd name="connsiteX7" fmla="*/ 10162 w 1238683"/>
                <a:gd name="connsiteY7" fmla="*/ 729796 h 1682329"/>
                <a:gd name="connsiteX8" fmla="*/ 0 w 1238683"/>
                <a:gd name="connsiteY8" fmla="*/ 729796 h 1682329"/>
                <a:gd name="connsiteX0" fmla="*/ 0 w 1238683"/>
                <a:gd name="connsiteY0" fmla="*/ 0 h 1682329"/>
                <a:gd name="connsiteX1" fmla="*/ 1200179 w 1238683"/>
                <a:gd name="connsiteY1" fmla="*/ 0 h 1682329"/>
                <a:gd name="connsiteX2" fmla="*/ 756692 w 1238683"/>
                <a:gd name="connsiteY2" fmla="*/ 349717 h 1682329"/>
                <a:gd name="connsiteX3" fmla="*/ 1238683 w 1238683"/>
                <a:gd name="connsiteY3" fmla="*/ 729796 h 1682329"/>
                <a:gd name="connsiteX4" fmla="*/ 111579 w 1238683"/>
                <a:gd name="connsiteY4" fmla="*/ 729796 h 1682329"/>
                <a:gd name="connsiteX5" fmla="*/ 198665 w 1238683"/>
                <a:gd name="connsiteY5" fmla="*/ 1682329 h 1682329"/>
                <a:gd name="connsiteX6" fmla="*/ 10162 w 1238683"/>
                <a:gd name="connsiteY6" fmla="*/ 1682329 h 1682329"/>
                <a:gd name="connsiteX7" fmla="*/ 10162 w 1238683"/>
                <a:gd name="connsiteY7" fmla="*/ 729796 h 1682329"/>
                <a:gd name="connsiteX8" fmla="*/ 0 w 1238683"/>
                <a:gd name="connsiteY8" fmla="*/ 729796 h 1682329"/>
                <a:gd name="connsiteX9" fmla="*/ 0 w 1238683"/>
                <a:gd name="connsiteY9" fmla="*/ 0 h 1682329"/>
                <a:gd name="connsiteX0" fmla="*/ 0 w 1238683"/>
                <a:gd name="connsiteY0" fmla="*/ 0 h 1682329"/>
                <a:gd name="connsiteX1" fmla="*/ 1200179 w 1238683"/>
                <a:gd name="connsiteY1" fmla="*/ 0 h 1682329"/>
                <a:gd name="connsiteX2" fmla="*/ 756692 w 1238683"/>
                <a:gd name="connsiteY2" fmla="*/ 349717 h 1682329"/>
                <a:gd name="connsiteX3" fmla="*/ 1238683 w 1238683"/>
                <a:gd name="connsiteY3" fmla="*/ 729796 h 1682329"/>
                <a:gd name="connsiteX4" fmla="*/ 111579 w 1238683"/>
                <a:gd name="connsiteY4" fmla="*/ 729796 h 1682329"/>
                <a:gd name="connsiteX5" fmla="*/ 97065 w 1238683"/>
                <a:gd name="connsiteY5" fmla="*/ 1653301 h 1682329"/>
                <a:gd name="connsiteX6" fmla="*/ 10162 w 1238683"/>
                <a:gd name="connsiteY6" fmla="*/ 1682329 h 1682329"/>
                <a:gd name="connsiteX7" fmla="*/ 10162 w 1238683"/>
                <a:gd name="connsiteY7" fmla="*/ 729796 h 1682329"/>
                <a:gd name="connsiteX8" fmla="*/ 0 w 1238683"/>
                <a:gd name="connsiteY8" fmla="*/ 729796 h 1682329"/>
                <a:gd name="connsiteX9" fmla="*/ 0 w 1238683"/>
                <a:gd name="connsiteY9" fmla="*/ 0 h 1682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38683" h="1682329">
                  <a:moveTo>
                    <a:pt x="0" y="0"/>
                  </a:moveTo>
                  <a:lnTo>
                    <a:pt x="1200179" y="0"/>
                  </a:lnTo>
                  <a:lnTo>
                    <a:pt x="756692" y="349717"/>
                  </a:lnTo>
                  <a:lnTo>
                    <a:pt x="1238683" y="729796"/>
                  </a:lnTo>
                  <a:lnTo>
                    <a:pt x="111579" y="729796"/>
                  </a:lnTo>
                  <a:lnTo>
                    <a:pt x="97065" y="1653301"/>
                  </a:lnTo>
                  <a:lnTo>
                    <a:pt x="10162" y="1682329"/>
                  </a:lnTo>
                  <a:lnTo>
                    <a:pt x="10162" y="729796"/>
                  </a:lnTo>
                  <a:lnTo>
                    <a:pt x="0" y="7297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57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3756491" y="5800453"/>
              <a:ext cx="58964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bg1"/>
                  </a:solidFill>
                </a:rPr>
                <a:t>win</a:t>
              </a:r>
              <a:endParaRPr lang="zh-CN" altLang="en-US" sz="10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8084290" y="5947233"/>
            <a:ext cx="450308" cy="424578"/>
            <a:chOff x="3756491" y="5800453"/>
            <a:chExt cx="589643" cy="555951"/>
          </a:xfrm>
        </p:grpSpPr>
        <p:sp>
          <p:nvSpPr>
            <p:cNvPr id="113" name="任意多边形 112"/>
            <p:cNvSpPr/>
            <p:nvPr/>
          </p:nvSpPr>
          <p:spPr>
            <a:xfrm>
              <a:off x="3822700" y="5830439"/>
              <a:ext cx="387263" cy="525965"/>
            </a:xfrm>
            <a:custGeom>
              <a:avLst/>
              <a:gdLst>
                <a:gd name="connsiteX0" fmla="*/ 0 w 1238683"/>
                <a:gd name="connsiteY0" fmla="*/ 0 h 1682329"/>
                <a:gd name="connsiteX1" fmla="*/ 1200179 w 1238683"/>
                <a:gd name="connsiteY1" fmla="*/ 0 h 1682329"/>
                <a:gd name="connsiteX2" fmla="*/ 756692 w 1238683"/>
                <a:gd name="connsiteY2" fmla="*/ 349717 h 1682329"/>
                <a:gd name="connsiteX3" fmla="*/ 1238683 w 1238683"/>
                <a:gd name="connsiteY3" fmla="*/ 729796 h 1682329"/>
                <a:gd name="connsiteX4" fmla="*/ 198665 w 1238683"/>
                <a:gd name="connsiteY4" fmla="*/ 729796 h 1682329"/>
                <a:gd name="connsiteX5" fmla="*/ 198665 w 1238683"/>
                <a:gd name="connsiteY5" fmla="*/ 1682329 h 1682329"/>
                <a:gd name="connsiteX6" fmla="*/ 10162 w 1238683"/>
                <a:gd name="connsiteY6" fmla="*/ 1682329 h 1682329"/>
                <a:gd name="connsiteX7" fmla="*/ 10162 w 1238683"/>
                <a:gd name="connsiteY7" fmla="*/ 729796 h 1682329"/>
                <a:gd name="connsiteX8" fmla="*/ 0 w 1238683"/>
                <a:gd name="connsiteY8" fmla="*/ 729796 h 1682329"/>
                <a:gd name="connsiteX0" fmla="*/ 0 w 1238683"/>
                <a:gd name="connsiteY0" fmla="*/ 0 h 1682329"/>
                <a:gd name="connsiteX1" fmla="*/ 1200179 w 1238683"/>
                <a:gd name="connsiteY1" fmla="*/ 0 h 1682329"/>
                <a:gd name="connsiteX2" fmla="*/ 756692 w 1238683"/>
                <a:gd name="connsiteY2" fmla="*/ 349717 h 1682329"/>
                <a:gd name="connsiteX3" fmla="*/ 1238683 w 1238683"/>
                <a:gd name="connsiteY3" fmla="*/ 729796 h 1682329"/>
                <a:gd name="connsiteX4" fmla="*/ 111579 w 1238683"/>
                <a:gd name="connsiteY4" fmla="*/ 729796 h 1682329"/>
                <a:gd name="connsiteX5" fmla="*/ 198665 w 1238683"/>
                <a:gd name="connsiteY5" fmla="*/ 1682329 h 1682329"/>
                <a:gd name="connsiteX6" fmla="*/ 10162 w 1238683"/>
                <a:gd name="connsiteY6" fmla="*/ 1682329 h 1682329"/>
                <a:gd name="connsiteX7" fmla="*/ 10162 w 1238683"/>
                <a:gd name="connsiteY7" fmla="*/ 729796 h 1682329"/>
                <a:gd name="connsiteX8" fmla="*/ 0 w 1238683"/>
                <a:gd name="connsiteY8" fmla="*/ 729796 h 1682329"/>
                <a:gd name="connsiteX9" fmla="*/ 0 w 1238683"/>
                <a:gd name="connsiteY9" fmla="*/ 0 h 1682329"/>
                <a:gd name="connsiteX0" fmla="*/ 0 w 1238683"/>
                <a:gd name="connsiteY0" fmla="*/ 0 h 1682329"/>
                <a:gd name="connsiteX1" fmla="*/ 1200179 w 1238683"/>
                <a:gd name="connsiteY1" fmla="*/ 0 h 1682329"/>
                <a:gd name="connsiteX2" fmla="*/ 756692 w 1238683"/>
                <a:gd name="connsiteY2" fmla="*/ 349717 h 1682329"/>
                <a:gd name="connsiteX3" fmla="*/ 1238683 w 1238683"/>
                <a:gd name="connsiteY3" fmla="*/ 729796 h 1682329"/>
                <a:gd name="connsiteX4" fmla="*/ 111579 w 1238683"/>
                <a:gd name="connsiteY4" fmla="*/ 729796 h 1682329"/>
                <a:gd name="connsiteX5" fmla="*/ 97065 w 1238683"/>
                <a:gd name="connsiteY5" fmla="*/ 1653301 h 1682329"/>
                <a:gd name="connsiteX6" fmla="*/ 10162 w 1238683"/>
                <a:gd name="connsiteY6" fmla="*/ 1682329 h 1682329"/>
                <a:gd name="connsiteX7" fmla="*/ 10162 w 1238683"/>
                <a:gd name="connsiteY7" fmla="*/ 729796 h 1682329"/>
                <a:gd name="connsiteX8" fmla="*/ 0 w 1238683"/>
                <a:gd name="connsiteY8" fmla="*/ 729796 h 1682329"/>
                <a:gd name="connsiteX9" fmla="*/ 0 w 1238683"/>
                <a:gd name="connsiteY9" fmla="*/ 0 h 1682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38683" h="1682329">
                  <a:moveTo>
                    <a:pt x="0" y="0"/>
                  </a:moveTo>
                  <a:lnTo>
                    <a:pt x="1200179" y="0"/>
                  </a:lnTo>
                  <a:lnTo>
                    <a:pt x="756692" y="349717"/>
                  </a:lnTo>
                  <a:lnTo>
                    <a:pt x="1238683" y="729796"/>
                  </a:lnTo>
                  <a:lnTo>
                    <a:pt x="111579" y="729796"/>
                  </a:lnTo>
                  <a:lnTo>
                    <a:pt x="97065" y="1653301"/>
                  </a:lnTo>
                  <a:lnTo>
                    <a:pt x="10162" y="1682329"/>
                  </a:lnTo>
                  <a:lnTo>
                    <a:pt x="10162" y="729796"/>
                  </a:lnTo>
                  <a:lnTo>
                    <a:pt x="0" y="7297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4" name="文本框 113"/>
            <p:cNvSpPr txBox="1"/>
            <p:nvPr/>
          </p:nvSpPr>
          <p:spPr>
            <a:xfrm>
              <a:off x="3756491" y="5800453"/>
              <a:ext cx="58964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 smtClean="0">
                  <a:solidFill>
                    <a:srgbClr val="FA575A"/>
                  </a:solidFill>
                </a:rPr>
                <a:t>win</a:t>
              </a:r>
              <a:endParaRPr lang="zh-CN" altLang="en-US" sz="1050" dirty="0">
                <a:solidFill>
                  <a:srgbClr val="FA575A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7025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-768722" y="4621338"/>
            <a:ext cx="13121705" cy="3951024"/>
            <a:chOff x="-768722" y="4517866"/>
            <a:chExt cx="13121705" cy="3951024"/>
          </a:xfrm>
        </p:grpSpPr>
        <p:sp>
          <p:nvSpPr>
            <p:cNvPr id="35" name="任意多边形 34"/>
            <p:cNvSpPr/>
            <p:nvPr/>
          </p:nvSpPr>
          <p:spPr>
            <a:xfrm rot="2696719">
              <a:off x="315983" y="5537333"/>
              <a:ext cx="2405628" cy="2401040"/>
            </a:xfrm>
            <a:custGeom>
              <a:avLst/>
              <a:gdLst>
                <a:gd name="connsiteX0" fmla="*/ 211974 w 2405628"/>
                <a:gd name="connsiteY0" fmla="*/ 211974 h 2401040"/>
                <a:gd name="connsiteX1" fmla="*/ 723724 w 2405628"/>
                <a:gd name="connsiteY1" fmla="*/ 0 h 2401040"/>
                <a:gd name="connsiteX2" fmla="*/ 2405628 w 2405628"/>
                <a:gd name="connsiteY2" fmla="*/ 0 h 2401040"/>
                <a:gd name="connsiteX3" fmla="*/ 0 w 2405628"/>
                <a:gd name="connsiteY3" fmla="*/ 2401040 h 2401040"/>
                <a:gd name="connsiteX4" fmla="*/ 0 w 2405628"/>
                <a:gd name="connsiteY4" fmla="*/ 723724 h 2401040"/>
                <a:gd name="connsiteX5" fmla="*/ 211974 w 2405628"/>
                <a:gd name="connsiteY5" fmla="*/ 211974 h 240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05628" h="2401040">
                  <a:moveTo>
                    <a:pt x="211974" y="211974"/>
                  </a:moveTo>
                  <a:cubicBezTo>
                    <a:pt x="342942" y="81005"/>
                    <a:pt x="523873" y="0"/>
                    <a:pt x="723724" y="0"/>
                  </a:cubicBezTo>
                  <a:lnTo>
                    <a:pt x="2405628" y="0"/>
                  </a:lnTo>
                  <a:lnTo>
                    <a:pt x="0" y="2401040"/>
                  </a:lnTo>
                  <a:lnTo>
                    <a:pt x="0" y="723724"/>
                  </a:lnTo>
                  <a:cubicBezTo>
                    <a:pt x="0" y="523873"/>
                    <a:pt x="81006" y="342942"/>
                    <a:pt x="211974" y="211974"/>
                  </a:cubicBezTo>
                  <a:close/>
                </a:path>
              </a:pathLst>
            </a:custGeom>
            <a:solidFill>
              <a:srgbClr val="1376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 rot="2696719">
              <a:off x="2538266" y="5506976"/>
              <a:ext cx="2469964" cy="2465253"/>
            </a:xfrm>
            <a:custGeom>
              <a:avLst/>
              <a:gdLst>
                <a:gd name="connsiteX0" fmla="*/ 211974 w 2469964"/>
                <a:gd name="connsiteY0" fmla="*/ 211974 h 2465253"/>
                <a:gd name="connsiteX1" fmla="*/ 723724 w 2469964"/>
                <a:gd name="connsiteY1" fmla="*/ 0 h 2465253"/>
                <a:gd name="connsiteX2" fmla="*/ 2469964 w 2469964"/>
                <a:gd name="connsiteY2" fmla="*/ 0 h 2465253"/>
                <a:gd name="connsiteX3" fmla="*/ 0 w 2469964"/>
                <a:gd name="connsiteY3" fmla="*/ 2465253 h 2465253"/>
                <a:gd name="connsiteX4" fmla="*/ 0 w 2469964"/>
                <a:gd name="connsiteY4" fmla="*/ 723724 h 2465253"/>
                <a:gd name="connsiteX5" fmla="*/ 211974 w 2469964"/>
                <a:gd name="connsiteY5" fmla="*/ 211974 h 2465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69964" h="2465253">
                  <a:moveTo>
                    <a:pt x="211974" y="211974"/>
                  </a:moveTo>
                  <a:cubicBezTo>
                    <a:pt x="342942" y="81005"/>
                    <a:pt x="523873" y="0"/>
                    <a:pt x="723724" y="0"/>
                  </a:cubicBezTo>
                  <a:lnTo>
                    <a:pt x="2469964" y="0"/>
                  </a:lnTo>
                  <a:lnTo>
                    <a:pt x="0" y="2465253"/>
                  </a:lnTo>
                  <a:lnTo>
                    <a:pt x="0" y="723724"/>
                  </a:lnTo>
                  <a:cubicBezTo>
                    <a:pt x="0" y="523873"/>
                    <a:pt x="81006" y="342942"/>
                    <a:pt x="211974" y="211974"/>
                  </a:cubicBezTo>
                  <a:close/>
                </a:path>
              </a:pathLst>
            </a:custGeom>
            <a:solidFill>
              <a:srgbClr val="1890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 rot="2696719">
              <a:off x="7002054" y="5310272"/>
              <a:ext cx="2864125" cy="2858663"/>
            </a:xfrm>
            <a:custGeom>
              <a:avLst/>
              <a:gdLst>
                <a:gd name="connsiteX0" fmla="*/ 211974 w 2864125"/>
                <a:gd name="connsiteY0" fmla="*/ 211974 h 2858663"/>
                <a:gd name="connsiteX1" fmla="*/ 723724 w 2864125"/>
                <a:gd name="connsiteY1" fmla="*/ 0 h 2858663"/>
                <a:gd name="connsiteX2" fmla="*/ 2864125 w 2864125"/>
                <a:gd name="connsiteY2" fmla="*/ 0 h 2858663"/>
                <a:gd name="connsiteX3" fmla="*/ 0 w 2864125"/>
                <a:gd name="connsiteY3" fmla="*/ 2858663 h 2858663"/>
                <a:gd name="connsiteX4" fmla="*/ 0 w 2864125"/>
                <a:gd name="connsiteY4" fmla="*/ 723724 h 2858663"/>
                <a:gd name="connsiteX5" fmla="*/ 211974 w 2864125"/>
                <a:gd name="connsiteY5" fmla="*/ 211974 h 2858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64125" h="2858663">
                  <a:moveTo>
                    <a:pt x="211974" y="211974"/>
                  </a:moveTo>
                  <a:cubicBezTo>
                    <a:pt x="342942" y="81006"/>
                    <a:pt x="523873" y="0"/>
                    <a:pt x="723724" y="0"/>
                  </a:cubicBezTo>
                  <a:lnTo>
                    <a:pt x="2864125" y="0"/>
                  </a:lnTo>
                  <a:lnTo>
                    <a:pt x="0" y="2858663"/>
                  </a:lnTo>
                  <a:lnTo>
                    <a:pt x="0" y="723724"/>
                  </a:lnTo>
                  <a:cubicBezTo>
                    <a:pt x="0" y="523873"/>
                    <a:pt x="81006" y="342942"/>
                    <a:pt x="211974" y="211974"/>
                  </a:cubicBezTo>
                  <a:close/>
                </a:path>
              </a:pathLst>
            </a:custGeom>
            <a:solidFill>
              <a:srgbClr val="1893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696719">
              <a:off x="8509355" y="4517866"/>
              <a:ext cx="3266520" cy="3951024"/>
            </a:xfrm>
            <a:custGeom>
              <a:avLst/>
              <a:gdLst>
                <a:gd name="connsiteX0" fmla="*/ 211974 w 3266520"/>
                <a:gd name="connsiteY0" fmla="*/ 211974 h 3951024"/>
                <a:gd name="connsiteX1" fmla="*/ 723724 w 3266520"/>
                <a:gd name="connsiteY1" fmla="*/ 0 h 3951024"/>
                <a:gd name="connsiteX2" fmla="*/ 2574593 w 3266520"/>
                <a:gd name="connsiteY2" fmla="*/ 0 h 3951024"/>
                <a:gd name="connsiteX3" fmla="*/ 3266520 w 3266520"/>
                <a:gd name="connsiteY3" fmla="*/ 693249 h 3951024"/>
                <a:gd name="connsiteX4" fmla="*/ 2522 w 3266520"/>
                <a:gd name="connsiteY4" fmla="*/ 3951024 h 3951024"/>
                <a:gd name="connsiteX5" fmla="*/ 0 w 3266520"/>
                <a:gd name="connsiteY5" fmla="*/ 3926009 h 3951024"/>
                <a:gd name="connsiteX6" fmla="*/ 0 w 3266520"/>
                <a:gd name="connsiteY6" fmla="*/ 723724 h 3951024"/>
                <a:gd name="connsiteX7" fmla="*/ 211974 w 3266520"/>
                <a:gd name="connsiteY7" fmla="*/ 211974 h 3951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6520" h="3951024">
                  <a:moveTo>
                    <a:pt x="211974" y="211974"/>
                  </a:moveTo>
                  <a:cubicBezTo>
                    <a:pt x="342942" y="81006"/>
                    <a:pt x="523873" y="0"/>
                    <a:pt x="723724" y="0"/>
                  </a:cubicBezTo>
                  <a:lnTo>
                    <a:pt x="2574593" y="0"/>
                  </a:lnTo>
                  <a:lnTo>
                    <a:pt x="3266520" y="693249"/>
                  </a:lnTo>
                  <a:lnTo>
                    <a:pt x="2522" y="3951024"/>
                  </a:lnTo>
                  <a:lnTo>
                    <a:pt x="0" y="3926009"/>
                  </a:lnTo>
                  <a:lnTo>
                    <a:pt x="0" y="723724"/>
                  </a:lnTo>
                  <a:cubicBezTo>
                    <a:pt x="0" y="523874"/>
                    <a:pt x="81006" y="342942"/>
                    <a:pt x="211974" y="211974"/>
                  </a:cubicBezTo>
                  <a:close/>
                </a:path>
              </a:pathLst>
            </a:custGeom>
            <a:solidFill>
              <a:srgbClr val="1581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 rot="2696719">
              <a:off x="11162599" y="5127147"/>
              <a:ext cx="1190384" cy="2380773"/>
            </a:xfrm>
            <a:custGeom>
              <a:avLst/>
              <a:gdLst>
                <a:gd name="connsiteX0" fmla="*/ 0 w 1190384"/>
                <a:gd name="connsiteY0" fmla="*/ 0 h 2380773"/>
                <a:gd name="connsiteX1" fmla="*/ 1190384 w 1190384"/>
                <a:gd name="connsiteY1" fmla="*/ 1192659 h 2380773"/>
                <a:gd name="connsiteX2" fmla="*/ 0 w 1190384"/>
                <a:gd name="connsiteY2" fmla="*/ 2380773 h 2380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0384" h="2380773">
                  <a:moveTo>
                    <a:pt x="0" y="0"/>
                  </a:moveTo>
                  <a:lnTo>
                    <a:pt x="1190384" y="1192659"/>
                  </a:lnTo>
                  <a:lnTo>
                    <a:pt x="0" y="2380773"/>
                  </a:lnTo>
                  <a:close/>
                </a:path>
              </a:pathLst>
            </a:custGeom>
            <a:solidFill>
              <a:srgbClr val="146F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rot="2696719">
              <a:off x="-768722" y="5756133"/>
              <a:ext cx="2286357" cy="1143177"/>
            </a:xfrm>
            <a:custGeom>
              <a:avLst/>
              <a:gdLst>
                <a:gd name="connsiteX0" fmla="*/ 0 w 2286357"/>
                <a:gd name="connsiteY0" fmla="*/ 0 h 1143177"/>
                <a:gd name="connsiteX1" fmla="*/ 2286357 w 2286357"/>
                <a:gd name="connsiteY1" fmla="*/ 0 h 1143177"/>
                <a:gd name="connsiteX2" fmla="*/ 1140996 w 2286357"/>
                <a:gd name="connsiteY2" fmla="*/ 1143177 h 1143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6357" h="1143177">
                  <a:moveTo>
                    <a:pt x="0" y="0"/>
                  </a:moveTo>
                  <a:lnTo>
                    <a:pt x="2286357" y="0"/>
                  </a:lnTo>
                  <a:lnTo>
                    <a:pt x="1140996" y="1143177"/>
                  </a:lnTo>
                  <a:close/>
                </a:path>
              </a:pathLst>
            </a:custGeom>
            <a:solidFill>
              <a:srgbClr val="1678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3849234" y="816686"/>
            <a:ext cx="44935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你的第一个朋友</a:t>
            </a:r>
            <a:endParaRPr lang="zh-CN" altLang="en-US" sz="48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5686819" y="-63015"/>
            <a:ext cx="836495" cy="366723"/>
          </a:xfrm>
          <a:custGeom>
            <a:avLst/>
            <a:gdLst>
              <a:gd name="connsiteX0" fmla="*/ 0 w 1390496"/>
              <a:gd name="connsiteY0" fmla="*/ 0 h 609600"/>
              <a:gd name="connsiteX1" fmla="*/ 1390496 w 1390496"/>
              <a:gd name="connsiteY1" fmla="*/ 0 h 609600"/>
              <a:gd name="connsiteX2" fmla="*/ 1385778 w 1390496"/>
              <a:gd name="connsiteY2" fmla="*/ 46802 h 609600"/>
              <a:gd name="connsiteX3" fmla="*/ 695248 w 1390496"/>
              <a:gd name="connsiteY3" fmla="*/ 609600 h 609600"/>
              <a:gd name="connsiteX4" fmla="*/ 4718 w 1390496"/>
              <a:gd name="connsiteY4" fmla="*/ 46802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90496" h="609600">
                <a:moveTo>
                  <a:pt x="0" y="0"/>
                </a:moveTo>
                <a:lnTo>
                  <a:pt x="1390496" y="0"/>
                </a:lnTo>
                <a:lnTo>
                  <a:pt x="1385778" y="46802"/>
                </a:lnTo>
                <a:cubicBezTo>
                  <a:pt x="1320054" y="367990"/>
                  <a:pt x="1035867" y="609600"/>
                  <a:pt x="695248" y="609600"/>
                </a:cubicBezTo>
                <a:cubicBezTo>
                  <a:pt x="354630" y="609600"/>
                  <a:pt x="70443" y="367990"/>
                  <a:pt x="4718" y="46802"/>
                </a:cubicBezTo>
                <a:close/>
              </a:path>
            </a:pathLst>
          </a:custGeom>
          <a:solidFill>
            <a:srgbClr val="FFF6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 rot="2736982">
            <a:off x="5556331" y="197768"/>
            <a:ext cx="57300" cy="211878"/>
          </a:xfrm>
          <a:prstGeom prst="roundRect">
            <a:avLst>
              <a:gd name="adj" fmla="val 50000"/>
            </a:avLst>
          </a:prstGeom>
          <a:solidFill>
            <a:srgbClr val="FFF6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 rot="1556523">
            <a:off x="5797908" y="339476"/>
            <a:ext cx="57301" cy="148627"/>
          </a:xfrm>
          <a:prstGeom prst="roundRect">
            <a:avLst>
              <a:gd name="adj" fmla="val 50000"/>
            </a:avLst>
          </a:prstGeom>
          <a:solidFill>
            <a:srgbClr val="FFF6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 rot="20315308">
            <a:off x="6331861" y="356836"/>
            <a:ext cx="57301" cy="148627"/>
          </a:xfrm>
          <a:prstGeom prst="roundRect">
            <a:avLst>
              <a:gd name="adj" fmla="val 50000"/>
            </a:avLst>
          </a:prstGeom>
          <a:solidFill>
            <a:srgbClr val="FFF6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 rot="17630617">
            <a:off x="6700528" y="-10214"/>
            <a:ext cx="57300" cy="148628"/>
          </a:xfrm>
          <a:prstGeom prst="roundRect">
            <a:avLst>
              <a:gd name="adj" fmla="val 50000"/>
            </a:avLst>
          </a:prstGeom>
          <a:solidFill>
            <a:srgbClr val="FFF6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6076416" y="397723"/>
            <a:ext cx="57301" cy="211878"/>
          </a:xfrm>
          <a:prstGeom prst="roundRect">
            <a:avLst>
              <a:gd name="adj" fmla="val 50000"/>
            </a:avLst>
          </a:prstGeom>
          <a:solidFill>
            <a:srgbClr val="FFF6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 rot="18945904">
            <a:off x="6591085" y="190972"/>
            <a:ext cx="57301" cy="211878"/>
          </a:xfrm>
          <a:prstGeom prst="roundRect">
            <a:avLst>
              <a:gd name="adj" fmla="val 50000"/>
            </a:avLst>
          </a:prstGeom>
          <a:solidFill>
            <a:srgbClr val="FFF6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 rot="3466793">
            <a:off x="5438723" y="-32586"/>
            <a:ext cx="57300" cy="148628"/>
          </a:xfrm>
          <a:prstGeom prst="roundRect">
            <a:avLst>
              <a:gd name="adj" fmla="val 50000"/>
            </a:avLst>
          </a:prstGeom>
          <a:solidFill>
            <a:srgbClr val="FFF6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9009727" y="9826"/>
            <a:ext cx="1404274" cy="765952"/>
            <a:chOff x="9073226" y="818915"/>
            <a:chExt cx="1449417" cy="790575"/>
          </a:xfrm>
        </p:grpSpPr>
        <p:sp>
          <p:nvSpPr>
            <p:cNvPr id="15" name="Freeform 5"/>
            <p:cNvSpPr>
              <a:spLocks/>
            </p:cNvSpPr>
            <p:nvPr/>
          </p:nvSpPr>
          <p:spPr bwMode="auto">
            <a:xfrm>
              <a:off x="9073226" y="876065"/>
              <a:ext cx="1449417" cy="733425"/>
            </a:xfrm>
            <a:custGeom>
              <a:avLst/>
              <a:gdLst>
                <a:gd name="T0" fmla="*/ 118 w 876"/>
                <a:gd name="T1" fmla="*/ 379 h 379"/>
                <a:gd name="T2" fmla="*/ 776 w 876"/>
                <a:gd name="T3" fmla="*/ 379 h 379"/>
                <a:gd name="T4" fmla="*/ 776 w 876"/>
                <a:gd name="T5" fmla="*/ 208 h 379"/>
                <a:gd name="T6" fmla="*/ 731 w 876"/>
                <a:gd name="T7" fmla="*/ 208 h 379"/>
                <a:gd name="T8" fmla="*/ 715 w 876"/>
                <a:gd name="T9" fmla="*/ 208 h 379"/>
                <a:gd name="T10" fmla="*/ 715 w 876"/>
                <a:gd name="T11" fmla="*/ 146 h 379"/>
                <a:gd name="T12" fmla="*/ 659 w 876"/>
                <a:gd name="T13" fmla="*/ 90 h 379"/>
                <a:gd name="T14" fmla="*/ 599 w 876"/>
                <a:gd name="T15" fmla="*/ 90 h 379"/>
                <a:gd name="T16" fmla="*/ 480 w 876"/>
                <a:gd name="T17" fmla="*/ 0 h 379"/>
                <a:gd name="T18" fmla="*/ 335 w 876"/>
                <a:gd name="T19" fmla="*/ 122 h 379"/>
                <a:gd name="T20" fmla="*/ 237 w 876"/>
                <a:gd name="T21" fmla="*/ 198 h 379"/>
                <a:gd name="T22" fmla="*/ 131 w 876"/>
                <a:gd name="T23" fmla="*/ 208 h 379"/>
                <a:gd name="T24" fmla="*/ 118 w 876"/>
                <a:gd name="T25" fmla="*/ 379 h 379"/>
                <a:gd name="connsiteX0" fmla="*/ 563 w 8581"/>
                <a:gd name="connsiteY0" fmla="*/ 10000 h 10000"/>
                <a:gd name="connsiteX1" fmla="*/ 8074 w 8581"/>
                <a:gd name="connsiteY1" fmla="*/ 10000 h 10000"/>
                <a:gd name="connsiteX2" fmla="*/ 8074 w 8581"/>
                <a:gd name="connsiteY2" fmla="*/ 5488 h 10000"/>
                <a:gd name="connsiteX3" fmla="*/ 7378 w 8581"/>
                <a:gd name="connsiteY3" fmla="*/ 5488 h 10000"/>
                <a:gd name="connsiteX4" fmla="*/ 7378 w 8581"/>
                <a:gd name="connsiteY4" fmla="*/ 3852 h 10000"/>
                <a:gd name="connsiteX5" fmla="*/ 6739 w 8581"/>
                <a:gd name="connsiteY5" fmla="*/ 2375 h 10000"/>
                <a:gd name="connsiteX6" fmla="*/ 6054 w 8581"/>
                <a:gd name="connsiteY6" fmla="*/ 2375 h 10000"/>
                <a:gd name="connsiteX7" fmla="*/ 4695 w 8581"/>
                <a:gd name="connsiteY7" fmla="*/ 0 h 10000"/>
                <a:gd name="connsiteX8" fmla="*/ 3040 w 8581"/>
                <a:gd name="connsiteY8" fmla="*/ 3219 h 10000"/>
                <a:gd name="connsiteX9" fmla="*/ 1921 w 8581"/>
                <a:gd name="connsiteY9" fmla="*/ 5224 h 10000"/>
                <a:gd name="connsiteX10" fmla="*/ 711 w 8581"/>
                <a:gd name="connsiteY10" fmla="*/ 5488 h 10000"/>
                <a:gd name="connsiteX11" fmla="*/ 563 w 8581"/>
                <a:gd name="connsiteY1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1" h="10000">
                  <a:moveTo>
                    <a:pt x="563" y="10000"/>
                  </a:moveTo>
                  <a:lnTo>
                    <a:pt x="8074" y="10000"/>
                  </a:lnTo>
                  <a:cubicBezTo>
                    <a:pt x="8074" y="10000"/>
                    <a:pt x="9216" y="7968"/>
                    <a:pt x="8074" y="5488"/>
                  </a:cubicBezTo>
                  <a:lnTo>
                    <a:pt x="7378" y="5488"/>
                  </a:lnTo>
                  <a:lnTo>
                    <a:pt x="7378" y="3852"/>
                  </a:lnTo>
                  <a:cubicBezTo>
                    <a:pt x="7378" y="3852"/>
                    <a:pt x="7081" y="2375"/>
                    <a:pt x="6739" y="2375"/>
                  </a:cubicBezTo>
                  <a:lnTo>
                    <a:pt x="6054" y="2375"/>
                  </a:lnTo>
                  <a:cubicBezTo>
                    <a:pt x="6054" y="2375"/>
                    <a:pt x="5860" y="0"/>
                    <a:pt x="4695" y="0"/>
                  </a:cubicBezTo>
                  <a:cubicBezTo>
                    <a:pt x="4695" y="0"/>
                    <a:pt x="3040" y="369"/>
                    <a:pt x="3040" y="3219"/>
                  </a:cubicBezTo>
                  <a:cubicBezTo>
                    <a:pt x="3040" y="3219"/>
                    <a:pt x="1921" y="3483"/>
                    <a:pt x="1921" y="5224"/>
                  </a:cubicBezTo>
                  <a:lnTo>
                    <a:pt x="711" y="5488"/>
                  </a:lnTo>
                  <a:cubicBezTo>
                    <a:pt x="711" y="5488"/>
                    <a:pt x="-784" y="7256"/>
                    <a:pt x="563" y="10000"/>
                  </a:cubicBezTo>
                  <a:close/>
                </a:path>
              </a:pathLst>
            </a:custGeom>
            <a:solidFill>
              <a:srgbClr val="EBE6E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9073226" y="818915"/>
              <a:ext cx="1449417" cy="733425"/>
            </a:xfrm>
            <a:custGeom>
              <a:avLst/>
              <a:gdLst>
                <a:gd name="T0" fmla="*/ 118 w 876"/>
                <a:gd name="T1" fmla="*/ 379 h 379"/>
                <a:gd name="T2" fmla="*/ 776 w 876"/>
                <a:gd name="T3" fmla="*/ 379 h 379"/>
                <a:gd name="T4" fmla="*/ 776 w 876"/>
                <a:gd name="T5" fmla="*/ 208 h 379"/>
                <a:gd name="T6" fmla="*/ 731 w 876"/>
                <a:gd name="T7" fmla="*/ 208 h 379"/>
                <a:gd name="T8" fmla="*/ 715 w 876"/>
                <a:gd name="T9" fmla="*/ 208 h 379"/>
                <a:gd name="T10" fmla="*/ 715 w 876"/>
                <a:gd name="T11" fmla="*/ 146 h 379"/>
                <a:gd name="T12" fmla="*/ 659 w 876"/>
                <a:gd name="T13" fmla="*/ 90 h 379"/>
                <a:gd name="T14" fmla="*/ 599 w 876"/>
                <a:gd name="T15" fmla="*/ 90 h 379"/>
                <a:gd name="T16" fmla="*/ 480 w 876"/>
                <a:gd name="T17" fmla="*/ 0 h 379"/>
                <a:gd name="T18" fmla="*/ 335 w 876"/>
                <a:gd name="T19" fmla="*/ 122 h 379"/>
                <a:gd name="T20" fmla="*/ 237 w 876"/>
                <a:gd name="T21" fmla="*/ 198 h 379"/>
                <a:gd name="T22" fmla="*/ 131 w 876"/>
                <a:gd name="T23" fmla="*/ 208 h 379"/>
                <a:gd name="T24" fmla="*/ 118 w 876"/>
                <a:gd name="T25" fmla="*/ 379 h 379"/>
                <a:gd name="connsiteX0" fmla="*/ 563 w 8581"/>
                <a:gd name="connsiteY0" fmla="*/ 10000 h 10000"/>
                <a:gd name="connsiteX1" fmla="*/ 8074 w 8581"/>
                <a:gd name="connsiteY1" fmla="*/ 10000 h 10000"/>
                <a:gd name="connsiteX2" fmla="*/ 8074 w 8581"/>
                <a:gd name="connsiteY2" fmla="*/ 5488 h 10000"/>
                <a:gd name="connsiteX3" fmla="*/ 7378 w 8581"/>
                <a:gd name="connsiteY3" fmla="*/ 5488 h 10000"/>
                <a:gd name="connsiteX4" fmla="*/ 7378 w 8581"/>
                <a:gd name="connsiteY4" fmla="*/ 3852 h 10000"/>
                <a:gd name="connsiteX5" fmla="*/ 6739 w 8581"/>
                <a:gd name="connsiteY5" fmla="*/ 2375 h 10000"/>
                <a:gd name="connsiteX6" fmla="*/ 6054 w 8581"/>
                <a:gd name="connsiteY6" fmla="*/ 2375 h 10000"/>
                <a:gd name="connsiteX7" fmla="*/ 4695 w 8581"/>
                <a:gd name="connsiteY7" fmla="*/ 0 h 10000"/>
                <a:gd name="connsiteX8" fmla="*/ 3040 w 8581"/>
                <a:gd name="connsiteY8" fmla="*/ 3219 h 10000"/>
                <a:gd name="connsiteX9" fmla="*/ 1921 w 8581"/>
                <a:gd name="connsiteY9" fmla="*/ 5224 h 10000"/>
                <a:gd name="connsiteX10" fmla="*/ 711 w 8581"/>
                <a:gd name="connsiteY10" fmla="*/ 5488 h 10000"/>
                <a:gd name="connsiteX11" fmla="*/ 563 w 8581"/>
                <a:gd name="connsiteY1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1" h="10000">
                  <a:moveTo>
                    <a:pt x="563" y="10000"/>
                  </a:moveTo>
                  <a:lnTo>
                    <a:pt x="8074" y="10000"/>
                  </a:lnTo>
                  <a:cubicBezTo>
                    <a:pt x="8074" y="10000"/>
                    <a:pt x="9216" y="7968"/>
                    <a:pt x="8074" y="5488"/>
                  </a:cubicBezTo>
                  <a:lnTo>
                    <a:pt x="7378" y="5488"/>
                  </a:lnTo>
                  <a:lnTo>
                    <a:pt x="7378" y="3852"/>
                  </a:lnTo>
                  <a:cubicBezTo>
                    <a:pt x="7378" y="3852"/>
                    <a:pt x="7081" y="2375"/>
                    <a:pt x="6739" y="2375"/>
                  </a:cubicBezTo>
                  <a:lnTo>
                    <a:pt x="6054" y="2375"/>
                  </a:lnTo>
                  <a:cubicBezTo>
                    <a:pt x="6054" y="2375"/>
                    <a:pt x="5860" y="0"/>
                    <a:pt x="4695" y="0"/>
                  </a:cubicBezTo>
                  <a:cubicBezTo>
                    <a:pt x="4695" y="0"/>
                    <a:pt x="3040" y="369"/>
                    <a:pt x="3040" y="3219"/>
                  </a:cubicBezTo>
                  <a:cubicBezTo>
                    <a:pt x="3040" y="3219"/>
                    <a:pt x="1921" y="3483"/>
                    <a:pt x="1921" y="5224"/>
                  </a:cubicBezTo>
                  <a:lnTo>
                    <a:pt x="711" y="5488"/>
                  </a:lnTo>
                  <a:cubicBezTo>
                    <a:pt x="711" y="5488"/>
                    <a:pt x="-784" y="7256"/>
                    <a:pt x="563" y="100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534181" y="4533900"/>
            <a:ext cx="1286344" cy="504542"/>
            <a:chOff x="9073226" y="818915"/>
            <a:chExt cx="1449417" cy="790575"/>
          </a:xfrm>
        </p:grpSpPr>
        <p:sp>
          <p:nvSpPr>
            <p:cNvPr id="18" name="Freeform 5"/>
            <p:cNvSpPr>
              <a:spLocks/>
            </p:cNvSpPr>
            <p:nvPr/>
          </p:nvSpPr>
          <p:spPr bwMode="auto">
            <a:xfrm>
              <a:off x="9073226" y="876065"/>
              <a:ext cx="1449417" cy="733425"/>
            </a:xfrm>
            <a:custGeom>
              <a:avLst/>
              <a:gdLst>
                <a:gd name="T0" fmla="*/ 118 w 876"/>
                <a:gd name="T1" fmla="*/ 379 h 379"/>
                <a:gd name="T2" fmla="*/ 776 w 876"/>
                <a:gd name="T3" fmla="*/ 379 h 379"/>
                <a:gd name="T4" fmla="*/ 776 w 876"/>
                <a:gd name="T5" fmla="*/ 208 h 379"/>
                <a:gd name="T6" fmla="*/ 731 w 876"/>
                <a:gd name="T7" fmla="*/ 208 h 379"/>
                <a:gd name="T8" fmla="*/ 715 w 876"/>
                <a:gd name="T9" fmla="*/ 208 h 379"/>
                <a:gd name="T10" fmla="*/ 715 w 876"/>
                <a:gd name="T11" fmla="*/ 146 h 379"/>
                <a:gd name="T12" fmla="*/ 659 w 876"/>
                <a:gd name="T13" fmla="*/ 90 h 379"/>
                <a:gd name="T14" fmla="*/ 599 w 876"/>
                <a:gd name="T15" fmla="*/ 90 h 379"/>
                <a:gd name="T16" fmla="*/ 480 w 876"/>
                <a:gd name="T17" fmla="*/ 0 h 379"/>
                <a:gd name="T18" fmla="*/ 335 w 876"/>
                <a:gd name="T19" fmla="*/ 122 h 379"/>
                <a:gd name="T20" fmla="*/ 237 w 876"/>
                <a:gd name="T21" fmla="*/ 198 h 379"/>
                <a:gd name="T22" fmla="*/ 131 w 876"/>
                <a:gd name="T23" fmla="*/ 208 h 379"/>
                <a:gd name="T24" fmla="*/ 118 w 876"/>
                <a:gd name="T25" fmla="*/ 379 h 379"/>
                <a:gd name="connsiteX0" fmla="*/ 563 w 8581"/>
                <a:gd name="connsiteY0" fmla="*/ 10000 h 10000"/>
                <a:gd name="connsiteX1" fmla="*/ 8074 w 8581"/>
                <a:gd name="connsiteY1" fmla="*/ 10000 h 10000"/>
                <a:gd name="connsiteX2" fmla="*/ 8074 w 8581"/>
                <a:gd name="connsiteY2" fmla="*/ 5488 h 10000"/>
                <a:gd name="connsiteX3" fmla="*/ 7378 w 8581"/>
                <a:gd name="connsiteY3" fmla="*/ 5488 h 10000"/>
                <a:gd name="connsiteX4" fmla="*/ 7378 w 8581"/>
                <a:gd name="connsiteY4" fmla="*/ 3852 h 10000"/>
                <a:gd name="connsiteX5" fmla="*/ 6739 w 8581"/>
                <a:gd name="connsiteY5" fmla="*/ 2375 h 10000"/>
                <a:gd name="connsiteX6" fmla="*/ 6054 w 8581"/>
                <a:gd name="connsiteY6" fmla="*/ 2375 h 10000"/>
                <a:gd name="connsiteX7" fmla="*/ 4695 w 8581"/>
                <a:gd name="connsiteY7" fmla="*/ 0 h 10000"/>
                <a:gd name="connsiteX8" fmla="*/ 3040 w 8581"/>
                <a:gd name="connsiteY8" fmla="*/ 3219 h 10000"/>
                <a:gd name="connsiteX9" fmla="*/ 1921 w 8581"/>
                <a:gd name="connsiteY9" fmla="*/ 5224 h 10000"/>
                <a:gd name="connsiteX10" fmla="*/ 711 w 8581"/>
                <a:gd name="connsiteY10" fmla="*/ 5488 h 10000"/>
                <a:gd name="connsiteX11" fmla="*/ 563 w 8581"/>
                <a:gd name="connsiteY1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1" h="10000">
                  <a:moveTo>
                    <a:pt x="563" y="10000"/>
                  </a:moveTo>
                  <a:lnTo>
                    <a:pt x="8074" y="10000"/>
                  </a:lnTo>
                  <a:cubicBezTo>
                    <a:pt x="8074" y="10000"/>
                    <a:pt x="9216" y="7968"/>
                    <a:pt x="8074" y="5488"/>
                  </a:cubicBezTo>
                  <a:lnTo>
                    <a:pt x="7378" y="5488"/>
                  </a:lnTo>
                  <a:lnTo>
                    <a:pt x="7378" y="3852"/>
                  </a:lnTo>
                  <a:cubicBezTo>
                    <a:pt x="7378" y="3852"/>
                    <a:pt x="7081" y="2375"/>
                    <a:pt x="6739" y="2375"/>
                  </a:cubicBezTo>
                  <a:lnTo>
                    <a:pt x="6054" y="2375"/>
                  </a:lnTo>
                  <a:cubicBezTo>
                    <a:pt x="6054" y="2375"/>
                    <a:pt x="5860" y="0"/>
                    <a:pt x="4695" y="0"/>
                  </a:cubicBezTo>
                  <a:cubicBezTo>
                    <a:pt x="4695" y="0"/>
                    <a:pt x="3040" y="369"/>
                    <a:pt x="3040" y="3219"/>
                  </a:cubicBezTo>
                  <a:cubicBezTo>
                    <a:pt x="3040" y="3219"/>
                    <a:pt x="1921" y="3483"/>
                    <a:pt x="1921" y="5224"/>
                  </a:cubicBezTo>
                  <a:lnTo>
                    <a:pt x="711" y="5488"/>
                  </a:lnTo>
                  <a:cubicBezTo>
                    <a:pt x="711" y="5488"/>
                    <a:pt x="-784" y="7256"/>
                    <a:pt x="563" y="10000"/>
                  </a:cubicBezTo>
                  <a:close/>
                </a:path>
              </a:pathLst>
            </a:custGeom>
            <a:solidFill>
              <a:srgbClr val="EBE6E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5"/>
            <p:cNvSpPr>
              <a:spLocks/>
            </p:cNvSpPr>
            <p:nvPr/>
          </p:nvSpPr>
          <p:spPr bwMode="auto">
            <a:xfrm>
              <a:off x="9073226" y="818915"/>
              <a:ext cx="1449417" cy="733425"/>
            </a:xfrm>
            <a:custGeom>
              <a:avLst/>
              <a:gdLst>
                <a:gd name="T0" fmla="*/ 118 w 876"/>
                <a:gd name="T1" fmla="*/ 379 h 379"/>
                <a:gd name="T2" fmla="*/ 776 w 876"/>
                <a:gd name="T3" fmla="*/ 379 h 379"/>
                <a:gd name="T4" fmla="*/ 776 w 876"/>
                <a:gd name="T5" fmla="*/ 208 h 379"/>
                <a:gd name="T6" fmla="*/ 731 w 876"/>
                <a:gd name="T7" fmla="*/ 208 h 379"/>
                <a:gd name="T8" fmla="*/ 715 w 876"/>
                <a:gd name="T9" fmla="*/ 208 h 379"/>
                <a:gd name="T10" fmla="*/ 715 w 876"/>
                <a:gd name="T11" fmla="*/ 146 h 379"/>
                <a:gd name="T12" fmla="*/ 659 w 876"/>
                <a:gd name="T13" fmla="*/ 90 h 379"/>
                <a:gd name="T14" fmla="*/ 599 w 876"/>
                <a:gd name="T15" fmla="*/ 90 h 379"/>
                <a:gd name="T16" fmla="*/ 480 w 876"/>
                <a:gd name="T17" fmla="*/ 0 h 379"/>
                <a:gd name="T18" fmla="*/ 335 w 876"/>
                <a:gd name="T19" fmla="*/ 122 h 379"/>
                <a:gd name="T20" fmla="*/ 237 w 876"/>
                <a:gd name="T21" fmla="*/ 198 h 379"/>
                <a:gd name="T22" fmla="*/ 131 w 876"/>
                <a:gd name="T23" fmla="*/ 208 h 379"/>
                <a:gd name="T24" fmla="*/ 118 w 876"/>
                <a:gd name="T25" fmla="*/ 379 h 379"/>
                <a:gd name="connsiteX0" fmla="*/ 563 w 8581"/>
                <a:gd name="connsiteY0" fmla="*/ 10000 h 10000"/>
                <a:gd name="connsiteX1" fmla="*/ 8074 w 8581"/>
                <a:gd name="connsiteY1" fmla="*/ 10000 h 10000"/>
                <a:gd name="connsiteX2" fmla="*/ 8074 w 8581"/>
                <a:gd name="connsiteY2" fmla="*/ 5488 h 10000"/>
                <a:gd name="connsiteX3" fmla="*/ 7378 w 8581"/>
                <a:gd name="connsiteY3" fmla="*/ 5488 h 10000"/>
                <a:gd name="connsiteX4" fmla="*/ 7378 w 8581"/>
                <a:gd name="connsiteY4" fmla="*/ 3852 h 10000"/>
                <a:gd name="connsiteX5" fmla="*/ 6739 w 8581"/>
                <a:gd name="connsiteY5" fmla="*/ 2375 h 10000"/>
                <a:gd name="connsiteX6" fmla="*/ 6054 w 8581"/>
                <a:gd name="connsiteY6" fmla="*/ 2375 h 10000"/>
                <a:gd name="connsiteX7" fmla="*/ 4695 w 8581"/>
                <a:gd name="connsiteY7" fmla="*/ 0 h 10000"/>
                <a:gd name="connsiteX8" fmla="*/ 3040 w 8581"/>
                <a:gd name="connsiteY8" fmla="*/ 3219 h 10000"/>
                <a:gd name="connsiteX9" fmla="*/ 1921 w 8581"/>
                <a:gd name="connsiteY9" fmla="*/ 5224 h 10000"/>
                <a:gd name="connsiteX10" fmla="*/ 711 w 8581"/>
                <a:gd name="connsiteY10" fmla="*/ 5488 h 10000"/>
                <a:gd name="connsiteX11" fmla="*/ 563 w 8581"/>
                <a:gd name="connsiteY1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1" h="10000">
                  <a:moveTo>
                    <a:pt x="563" y="10000"/>
                  </a:moveTo>
                  <a:lnTo>
                    <a:pt x="8074" y="10000"/>
                  </a:lnTo>
                  <a:cubicBezTo>
                    <a:pt x="8074" y="10000"/>
                    <a:pt x="9216" y="7968"/>
                    <a:pt x="8074" y="5488"/>
                  </a:cubicBezTo>
                  <a:lnTo>
                    <a:pt x="7378" y="5488"/>
                  </a:lnTo>
                  <a:lnTo>
                    <a:pt x="7378" y="3852"/>
                  </a:lnTo>
                  <a:cubicBezTo>
                    <a:pt x="7378" y="3852"/>
                    <a:pt x="7081" y="2375"/>
                    <a:pt x="6739" y="2375"/>
                  </a:cubicBezTo>
                  <a:lnTo>
                    <a:pt x="6054" y="2375"/>
                  </a:lnTo>
                  <a:cubicBezTo>
                    <a:pt x="6054" y="2375"/>
                    <a:pt x="5860" y="0"/>
                    <a:pt x="4695" y="0"/>
                  </a:cubicBezTo>
                  <a:cubicBezTo>
                    <a:pt x="4695" y="0"/>
                    <a:pt x="3040" y="369"/>
                    <a:pt x="3040" y="3219"/>
                  </a:cubicBezTo>
                  <a:cubicBezTo>
                    <a:pt x="3040" y="3219"/>
                    <a:pt x="1921" y="3483"/>
                    <a:pt x="1921" y="5224"/>
                  </a:cubicBezTo>
                  <a:lnTo>
                    <a:pt x="711" y="5488"/>
                  </a:lnTo>
                  <a:cubicBezTo>
                    <a:pt x="711" y="5488"/>
                    <a:pt x="-784" y="7256"/>
                    <a:pt x="563" y="100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562890" y="2463800"/>
            <a:ext cx="1024860" cy="450984"/>
            <a:chOff x="9073226" y="818915"/>
            <a:chExt cx="1449417" cy="790575"/>
          </a:xfrm>
        </p:grpSpPr>
        <p:sp>
          <p:nvSpPr>
            <p:cNvPr id="21" name="Freeform 5"/>
            <p:cNvSpPr>
              <a:spLocks/>
            </p:cNvSpPr>
            <p:nvPr/>
          </p:nvSpPr>
          <p:spPr bwMode="auto">
            <a:xfrm>
              <a:off x="9073226" y="876065"/>
              <a:ext cx="1449417" cy="733425"/>
            </a:xfrm>
            <a:custGeom>
              <a:avLst/>
              <a:gdLst>
                <a:gd name="T0" fmla="*/ 118 w 876"/>
                <a:gd name="T1" fmla="*/ 379 h 379"/>
                <a:gd name="T2" fmla="*/ 776 w 876"/>
                <a:gd name="T3" fmla="*/ 379 h 379"/>
                <a:gd name="T4" fmla="*/ 776 w 876"/>
                <a:gd name="T5" fmla="*/ 208 h 379"/>
                <a:gd name="T6" fmla="*/ 731 w 876"/>
                <a:gd name="T7" fmla="*/ 208 h 379"/>
                <a:gd name="T8" fmla="*/ 715 w 876"/>
                <a:gd name="T9" fmla="*/ 208 h 379"/>
                <a:gd name="T10" fmla="*/ 715 w 876"/>
                <a:gd name="T11" fmla="*/ 146 h 379"/>
                <a:gd name="T12" fmla="*/ 659 w 876"/>
                <a:gd name="T13" fmla="*/ 90 h 379"/>
                <a:gd name="T14" fmla="*/ 599 w 876"/>
                <a:gd name="T15" fmla="*/ 90 h 379"/>
                <a:gd name="T16" fmla="*/ 480 w 876"/>
                <a:gd name="T17" fmla="*/ 0 h 379"/>
                <a:gd name="T18" fmla="*/ 335 w 876"/>
                <a:gd name="T19" fmla="*/ 122 h 379"/>
                <a:gd name="T20" fmla="*/ 237 w 876"/>
                <a:gd name="T21" fmla="*/ 198 h 379"/>
                <a:gd name="T22" fmla="*/ 131 w 876"/>
                <a:gd name="T23" fmla="*/ 208 h 379"/>
                <a:gd name="T24" fmla="*/ 118 w 876"/>
                <a:gd name="T25" fmla="*/ 379 h 379"/>
                <a:gd name="connsiteX0" fmla="*/ 563 w 8581"/>
                <a:gd name="connsiteY0" fmla="*/ 10000 h 10000"/>
                <a:gd name="connsiteX1" fmla="*/ 8074 w 8581"/>
                <a:gd name="connsiteY1" fmla="*/ 10000 h 10000"/>
                <a:gd name="connsiteX2" fmla="*/ 8074 w 8581"/>
                <a:gd name="connsiteY2" fmla="*/ 5488 h 10000"/>
                <a:gd name="connsiteX3" fmla="*/ 7378 w 8581"/>
                <a:gd name="connsiteY3" fmla="*/ 5488 h 10000"/>
                <a:gd name="connsiteX4" fmla="*/ 7378 w 8581"/>
                <a:gd name="connsiteY4" fmla="*/ 3852 h 10000"/>
                <a:gd name="connsiteX5" fmla="*/ 6739 w 8581"/>
                <a:gd name="connsiteY5" fmla="*/ 2375 h 10000"/>
                <a:gd name="connsiteX6" fmla="*/ 6054 w 8581"/>
                <a:gd name="connsiteY6" fmla="*/ 2375 h 10000"/>
                <a:gd name="connsiteX7" fmla="*/ 4695 w 8581"/>
                <a:gd name="connsiteY7" fmla="*/ 0 h 10000"/>
                <a:gd name="connsiteX8" fmla="*/ 3040 w 8581"/>
                <a:gd name="connsiteY8" fmla="*/ 3219 h 10000"/>
                <a:gd name="connsiteX9" fmla="*/ 1921 w 8581"/>
                <a:gd name="connsiteY9" fmla="*/ 5224 h 10000"/>
                <a:gd name="connsiteX10" fmla="*/ 711 w 8581"/>
                <a:gd name="connsiteY10" fmla="*/ 5488 h 10000"/>
                <a:gd name="connsiteX11" fmla="*/ 563 w 8581"/>
                <a:gd name="connsiteY1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1" h="10000">
                  <a:moveTo>
                    <a:pt x="563" y="10000"/>
                  </a:moveTo>
                  <a:lnTo>
                    <a:pt x="8074" y="10000"/>
                  </a:lnTo>
                  <a:cubicBezTo>
                    <a:pt x="8074" y="10000"/>
                    <a:pt x="9216" y="7968"/>
                    <a:pt x="8074" y="5488"/>
                  </a:cubicBezTo>
                  <a:lnTo>
                    <a:pt x="7378" y="5488"/>
                  </a:lnTo>
                  <a:lnTo>
                    <a:pt x="7378" y="3852"/>
                  </a:lnTo>
                  <a:cubicBezTo>
                    <a:pt x="7378" y="3852"/>
                    <a:pt x="7081" y="2375"/>
                    <a:pt x="6739" y="2375"/>
                  </a:cubicBezTo>
                  <a:lnTo>
                    <a:pt x="6054" y="2375"/>
                  </a:lnTo>
                  <a:cubicBezTo>
                    <a:pt x="6054" y="2375"/>
                    <a:pt x="5860" y="0"/>
                    <a:pt x="4695" y="0"/>
                  </a:cubicBezTo>
                  <a:cubicBezTo>
                    <a:pt x="4695" y="0"/>
                    <a:pt x="3040" y="369"/>
                    <a:pt x="3040" y="3219"/>
                  </a:cubicBezTo>
                  <a:cubicBezTo>
                    <a:pt x="3040" y="3219"/>
                    <a:pt x="1921" y="3483"/>
                    <a:pt x="1921" y="5224"/>
                  </a:cubicBezTo>
                  <a:lnTo>
                    <a:pt x="711" y="5488"/>
                  </a:lnTo>
                  <a:cubicBezTo>
                    <a:pt x="711" y="5488"/>
                    <a:pt x="-784" y="7256"/>
                    <a:pt x="563" y="10000"/>
                  </a:cubicBezTo>
                  <a:close/>
                </a:path>
              </a:pathLst>
            </a:custGeom>
            <a:solidFill>
              <a:srgbClr val="EBE6E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5"/>
            <p:cNvSpPr>
              <a:spLocks/>
            </p:cNvSpPr>
            <p:nvPr/>
          </p:nvSpPr>
          <p:spPr bwMode="auto">
            <a:xfrm>
              <a:off x="9073226" y="818915"/>
              <a:ext cx="1449417" cy="733425"/>
            </a:xfrm>
            <a:custGeom>
              <a:avLst/>
              <a:gdLst>
                <a:gd name="T0" fmla="*/ 118 w 876"/>
                <a:gd name="T1" fmla="*/ 379 h 379"/>
                <a:gd name="T2" fmla="*/ 776 w 876"/>
                <a:gd name="T3" fmla="*/ 379 h 379"/>
                <a:gd name="T4" fmla="*/ 776 w 876"/>
                <a:gd name="T5" fmla="*/ 208 h 379"/>
                <a:gd name="T6" fmla="*/ 731 w 876"/>
                <a:gd name="T7" fmla="*/ 208 h 379"/>
                <a:gd name="T8" fmla="*/ 715 w 876"/>
                <a:gd name="T9" fmla="*/ 208 h 379"/>
                <a:gd name="T10" fmla="*/ 715 w 876"/>
                <a:gd name="T11" fmla="*/ 146 h 379"/>
                <a:gd name="T12" fmla="*/ 659 w 876"/>
                <a:gd name="T13" fmla="*/ 90 h 379"/>
                <a:gd name="T14" fmla="*/ 599 w 876"/>
                <a:gd name="T15" fmla="*/ 90 h 379"/>
                <a:gd name="T16" fmla="*/ 480 w 876"/>
                <a:gd name="T17" fmla="*/ 0 h 379"/>
                <a:gd name="T18" fmla="*/ 335 w 876"/>
                <a:gd name="T19" fmla="*/ 122 h 379"/>
                <a:gd name="T20" fmla="*/ 237 w 876"/>
                <a:gd name="T21" fmla="*/ 198 h 379"/>
                <a:gd name="T22" fmla="*/ 131 w 876"/>
                <a:gd name="T23" fmla="*/ 208 h 379"/>
                <a:gd name="T24" fmla="*/ 118 w 876"/>
                <a:gd name="T25" fmla="*/ 379 h 379"/>
                <a:gd name="connsiteX0" fmla="*/ 563 w 8581"/>
                <a:gd name="connsiteY0" fmla="*/ 10000 h 10000"/>
                <a:gd name="connsiteX1" fmla="*/ 8074 w 8581"/>
                <a:gd name="connsiteY1" fmla="*/ 10000 h 10000"/>
                <a:gd name="connsiteX2" fmla="*/ 8074 w 8581"/>
                <a:gd name="connsiteY2" fmla="*/ 5488 h 10000"/>
                <a:gd name="connsiteX3" fmla="*/ 7378 w 8581"/>
                <a:gd name="connsiteY3" fmla="*/ 5488 h 10000"/>
                <a:gd name="connsiteX4" fmla="*/ 7378 w 8581"/>
                <a:gd name="connsiteY4" fmla="*/ 3852 h 10000"/>
                <a:gd name="connsiteX5" fmla="*/ 6739 w 8581"/>
                <a:gd name="connsiteY5" fmla="*/ 2375 h 10000"/>
                <a:gd name="connsiteX6" fmla="*/ 6054 w 8581"/>
                <a:gd name="connsiteY6" fmla="*/ 2375 h 10000"/>
                <a:gd name="connsiteX7" fmla="*/ 4695 w 8581"/>
                <a:gd name="connsiteY7" fmla="*/ 0 h 10000"/>
                <a:gd name="connsiteX8" fmla="*/ 3040 w 8581"/>
                <a:gd name="connsiteY8" fmla="*/ 3219 h 10000"/>
                <a:gd name="connsiteX9" fmla="*/ 1921 w 8581"/>
                <a:gd name="connsiteY9" fmla="*/ 5224 h 10000"/>
                <a:gd name="connsiteX10" fmla="*/ 711 w 8581"/>
                <a:gd name="connsiteY10" fmla="*/ 5488 h 10000"/>
                <a:gd name="connsiteX11" fmla="*/ 563 w 8581"/>
                <a:gd name="connsiteY1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1" h="10000">
                  <a:moveTo>
                    <a:pt x="563" y="10000"/>
                  </a:moveTo>
                  <a:lnTo>
                    <a:pt x="8074" y="10000"/>
                  </a:lnTo>
                  <a:cubicBezTo>
                    <a:pt x="8074" y="10000"/>
                    <a:pt x="9216" y="7968"/>
                    <a:pt x="8074" y="5488"/>
                  </a:cubicBezTo>
                  <a:lnTo>
                    <a:pt x="7378" y="5488"/>
                  </a:lnTo>
                  <a:lnTo>
                    <a:pt x="7378" y="3852"/>
                  </a:lnTo>
                  <a:cubicBezTo>
                    <a:pt x="7378" y="3852"/>
                    <a:pt x="7081" y="2375"/>
                    <a:pt x="6739" y="2375"/>
                  </a:cubicBezTo>
                  <a:lnTo>
                    <a:pt x="6054" y="2375"/>
                  </a:lnTo>
                  <a:cubicBezTo>
                    <a:pt x="6054" y="2375"/>
                    <a:pt x="5860" y="0"/>
                    <a:pt x="4695" y="0"/>
                  </a:cubicBezTo>
                  <a:cubicBezTo>
                    <a:pt x="4695" y="0"/>
                    <a:pt x="3040" y="369"/>
                    <a:pt x="3040" y="3219"/>
                  </a:cubicBezTo>
                  <a:cubicBezTo>
                    <a:pt x="3040" y="3219"/>
                    <a:pt x="1921" y="3483"/>
                    <a:pt x="1921" y="5224"/>
                  </a:cubicBezTo>
                  <a:lnTo>
                    <a:pt x="711" y="5488"/>
                  </a:lnTo>
                  <a:cubicBezTo>
                    <a:pt x="711" y="5488"/>
                    <a:pt x="-784" y="7256"/>
                    <a:pt x="563" y="100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07090" y="4531357"/>
            <a:ext cx="1297910" cy="450984"/>
            <a:chOff x="9073226" y="818915"/>
            <a:chExt cx="1449417" cy="790575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>
              <a:off x="9073226" y="876065"/>
              <a:ext cx="1449417" cy="733425"/>
            </a:xfrm>
            <a:custGeom>
              <a:avLst/>
              <a:gdLst>
                <a:gd name="T0" fmla="*/ 118 w 876"/>
                <a:gd name="T1" fmla="*/ 379 h 379"/>
                <a:gd name="T2" fmla="*/ 776 w 876"/>
                <a:gd name="T3" fmla="*/ 379 h 379"/>
                <a:gd name="T4" fmla="*/ 776 w 876"/>
                <a:gd name="T5" fmla="*/ 208 h 379"/>
                <a:gd name="T6" fmla="*/ 731 w 876"/>
                <a:gd name="T7" fmla="*/ 208 h 379"/>
                <a:gd name="T8" fmla="*/ 715 w 876"/>
                <a:gd name="T9" fmla="*/ 208 h 379"/>
                <a:gd name="T10" fmla="*/ 715 w 876"/>
                <a:gd name="T11" fmla="*/ 146 h 379"/>
                <a:gd name="T12" fmla="*/ 659 w 876"/>
                <a:gd name="T13" fmla="*/ 90 h 379"/>
                <a:gd name="T14" fmla="*/ 599 w 876"/>
                <a:gd name="T15" fmla="*/ 90 h 379"/>
                <a:gd name="T16" fmla="*/ 480 w 876"/>
                <a:gd name="T17" fmla="*/ 0 h 379"/>
                <a:gd name="T18" fmla="*/ 335 w 876"/>
                <a:gd name="T19" fmla="*/ 122 h 379"/>
                <a:gd name="T20" fmla="*/ 237 w 876"/>
                <a:gd name="T21" fmla="*/ 198 h 379"/>
                <a:gd name="T22" fmla="*/ 131 w 876"/>
                <a:gd name="T23" fmla="*/ 208 h 379"/>
                <a:gd name="T24" fmla="*/ 118 w 876"/>
                <a:gd name="T25" fmla="*/ 379 h 379"/>
                <a:gd name="connsiteX0" fmla="*/ 563 w 8581"/>
                <a:gd name="connsiteY0" fmla="*/ 10000 h 10000"/>
                <a:gd name="connsiteX1" fmla="*/ 8074 w 8581"/>
                <a:gd name="connsiteY1" fmla="*/ 10000 h 10000"/>
                <a:gd name="connsiteX2" fmla="*/ 8074 w 8581"/>
                <a:gd name="connsiteY2" fmla="*/ 5488 h 10000"/>
                <a:gd name="connsiteX3" fmla="*/ 7378 w 8581"/>
                <a:gd name="connsiteY3" fmla="*/ 5488 h 10000"/>
                <a:gd name="connsiteX4" fmla="*/ 7378 w 8581"/>
                <a:gd name="connsiteY4" fmla="*/ 3852 h 10000"/>
                <a:gd name="connsiteX5" fmla="*/ 6739 w 8581"/>
                <a:gd name="connsiteY5" fmla="*/ 2375 h 10000"/>
                <a:gd name="connsiteX6" fmla="*/ 6054 w 8581"/>
                <a:gd name="connsiteY6" fmla="*/ 2375 h 10000"/>
                <a:gd name="connsiteX7" fmla="*/ 4695 w 8581"/>
                <a:gd name="connsiteY7" fmla="*/ 0 h 10000"/>
                <a:gd name="connsiteX8" fmla="*/ 3040 w 8581"/>
                <a:gd name="connsiteY8" fmla="*/ 3219 h 10000"/>
                <a:gd name="connsiteX9" fmla="*/ 1921 w 8581"/>
                <a:gd name="connsiteY9" fmla="*/ 5224 h 10000"/>
                <a:gd name="connsiteX10" fmla="*/ 711 w 8581"/>
                <a:gd name="connsiteY10" fmla="*/ 5488 h 10000"/>
                <a:gd name="connsiteX11" fmla="*/ 563 w 8581"/>
                <a:gd name="connsiteY1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1" h="10000">
                  <a:moveTo>
                    <a:pt x="563" y="10000"/>
                  </a:moveTo>
                  <a:lnTo>
                    <a:pt x="8074" y="10000"/>
                  </a:lnTo>
                  <a:cubicBezTo>
                    <a:pt x="8074" y="10000"/>
                    <a:pt x="9216" y="7968"/>
                    <a:pt x="8074" y="5488"/>
                  </a:cubicBezTo>
                  <a:lnTo>
                    <a:pt x="7378" y="5488"/>
                  </a:lnTo>
                  <a:lnTo>
                    <a:pt x="7378" y="3852"/>
                  </a:lnTo>
                  <a:cubicBezTo>
                    <a:pt x="7378" y="3852"/>
                    <a:pt x="7081" y="2375"/>
                    <a:pt x="6739" y="2375"/>
                  </a:cubicBezTo>
                  <a:lnTo>
                    <a:pt x="6054" y="2375"/>
                  </a:lnTo>
                  <a:cubicBezTo>
                    <a:pt x="6054" y="2375"/>
                    <a:pt x="5860" y="0"/>
                    <a:pt x="4695" y="0"/>
                  </a:cubicBezTo>
                  <a:cubicBezTo>
                    <a:pt x="4695" y="0"/>
                    <a:pt x="3040" y="369"/>
                    <a:pt x="3040" y="3219"/>
                  </a:cubicBezTo>
                  <a:cubicBezTo>
                    <a:pt x="3040" y="3219"/>
                    <a:pt x="1921" y="3483"/>
                    <a:pt x="1921" y="5224"/>
                  </a:cubicBezTo>
                  <a:lnTo>
                    <a:pt x="711" y="5488"/>
                  </a:lnTo>
                  <a:cubicBezTo>
                    <a:pt x="711" y="5488"/>
                    <a:pt x="-784" y="7256"/>
                    <a:pt x="563" y="10000"/>
                  </a:cubicBezTo>
                  <a:close/>
                </a:path>
              </a:pathLst>
            </a:custGeom>
            <a:solidFill>
              <a:srgbClr val="EBE6E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9073226" y="818915"/>
              <a:ext cx="1449417" cy="733425"/>
            </a:xfrm>
            <a:custGeom>
              <a:avLst/>
              <a:gdLst>
                <a:gd name="T0" fmla="*/ 118 w 876"/>
                <a:gd name="T1" fmla="*/ 379 h 379"/>
                <a:gd name="T2" fmla="*/ 776 w 876"/>
                <a:gd name="T3" fmla="*/ 379 h 379"/>
                <a:gd name="T4" fmla="*/ 776 w 876"/>
                <a:gd name="T5" fmla="*/ 208 h 379"/>
                <a:gd name="T6" fmla="*/ 731 w 876"/>
                <a:gd name="T7" fmla="*/ 208 h 379"/>
                <a:gd name="T8" fmla="*/ 715 w 876"/>
                <a:gd name="T9" fmla="*/ 208 h 379"/>
                <a:gd name="T10" fmla="*/ 715 w 876"/>
                <a:gd name="T11" fmla="*/ 146 h 379"/>
                <a:gd name="T12" fmla="*/ 659 w 876"/>
                <a:gd name="T13" fmla="*/ 90 h 379"/>
                <a:gd name="T14" fmla="*/ 599 w 876"/>
                <a:gd name="T15" fmla="*/ 90 h 379"/>
                <a:gd name="T16" fmla="*/ 480 w 876"/>
                <a:gd name="T17" fmla="*/ 0 h 379"/>
                <a:gd name="T18" fmla="*/ 335 w 876"/>
                <a:gd name="T19" fmla="*/ 122 h 379"/>
                <a:gd name="T20" fmla="*/ 237 w 876"/>
                <a:gd name="T21" fmla="*/ 198 h 379"/>
                <a:gd name="T22" fmla="*/ 131 w 876"/>
                <a:gd name="T23" fmla="*/ 208 h 379"/>
                <a:gd name="T24" fmla="*/ 118 w 876"/>
                <a:gd name="T25" fmla="*/ 379 h 379"/>
                <a:gd name="connsiteX0" fmla="*/ 563 w 8581"/>
                <a:gd name="connsiteY0" fmla="*/ 10000 h 10000"/>
                <a:gd name="connsiteX1" fmla="*/ 8074 w 8581"/>
                <a:gd name="connsiteY1" fmla="*/ 10000 h 10000"/>
                <a:gd name="connsiteX2" fmla="*/ 8074 w 8581"/>
                <a:gd name="connsiteY2" fmla="*/ 5488 h 10000"/>
                <a:gd name="connsiteX3" fmla="*/ 7378 w 8581"/>
                <a:gd name="connsiteY3" fmla="*/ 5488 h 10000"/>
                <a:gd name="connsiteX4" fmla="*/ 7378 w 8581"/>
                <a:gd name="connsiteY4" fmla="*/ 3852 h 10000"/>
                <a:gd name="connsiteX5" fmla="*/ 6739 w 8581"/>
                <a:gd name="connsiteY5" fmla="*/ 2375 h 10000"/>
                <a:gd name="connsiteX6" fmla="*/ 6054 w 8581"/>
                <a:gd name="connsiteY6" fmla="*/ 2375 h 10000"/>
                <a:gd name="connsiteX7" fmla="*/ 4695 w 8581"/>
                <a:gd name="connsiteY7" fmla="*/ 0 h 10000"/>
                <a:gd name="connsiteX8" fmla="*/ 3040 w 8581"/>
                <a:gd name="connsiteY8" fmla="*/ 3219 h 10000"/>
                <a:gd name="connsiteX9" fmla="*/ 1921 w 8581"/>
                <a:gd name="connsiteY9" fmla="*/ 5224 h 10000"/>
                <a:gd name="connsiteX10" fmla="*/ 711 w 8581"/>
                <a:gd name="connsiteY10" fmla="*/ 5488 h 10000"/>
                <a:gd name="connsiteX11" fmla="*/ 563 w 8581"/>
                <a:gd name="connsiteY1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1" h="10000">
                  <a:moveTo>
                    <a:pt x="563" y="10000"/>
                  </a:moveTo>
                  <a:lnTo>
                    <a:pt x="8074" y="10000"/>
                  </a:lnTo>
                  <a:cubicBezTo>
                    <a:pt x="8074" y="10000"/>
                    <a:pt x="9216" y="7968"/>
                    <a:pt x="8074" y="5488"/>
                  </a:cubicBezTo>
                  <a:lnTo>
                    <a:pt x="7378" y="5488"/>
                  </a:lnTo>
                  <a:lnTo>
                    <a:pt x="7378" y="3852"/>
                  </a:lnTo>
                  <a:cubicBezTo>
                    <a:pt x="7378" y="3852"/>
                    <a:pt x="7081" y="2375"/>
                    <a:pt x="6739" y="2375"/>
                  </a:cubicBezTo>
                  <a:lnTo>
                    <a:pt x="6054" y="2375"/>
                  </a:lnTo>
                  <a:cubicBezTo>
                    <a:pt x="6054" y="2375"/>
                    <a:pt x="5860" y="0"/>
                    <a:pt x="4695" y="0"/>
                  </a:cubicBezTo>
                  <a:cubicBezTo>
                    <a:pt x="4695" y="0"/>
                    <a:pt x="3040" y="369"/>
                    <a:pt x="3040" y="3219"/>
                  </a:cubicBezTo>
                  <a:cubicBezTo>
                    <a:pt x="3040" y="3219"/>
                    <a:pt x="1921" y="3483"/>
                    <a:pt x="1921" y="5224"/>
                  </a:cubicBezTo>
                  <a:lnTo>
                    <a:pt x="711" y="5488"/>
                  </a:lnTo>
                  <a:cubicBezTo>
                    <a:pt x="711" y="5488"/>
                    <a:pt x="-784" y="7256"/>
                    <a:pt x="563" y="100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-1323674" y="1638752"/>
            <a:ext cx="1508095" cy="524017"/>
            <a:chOff x="9073226" y="818915"/>
            <a:chExt cx="1449417" cy="790575"/>
          </a:xfrm>
        </p:grpSpPr>
        <p:sp>
          <p:nvSpPr>
            <p:cNvPr id="27" name="Freeform 5"/>
            <p:cNvSpPr>
              <a:spLocks/>
            </p:cNvSpPr>
            <p:nvPr/>
          </p:nvSpPr>
          <p:spPr bwMode="auto">
            <a:xfrm>
              <a:off x="9073226" y="876065"/>
              <a:ext cx="1449417" cy="733425"/>
            </a:xfrm>
            <a:custGeom>
              <a:avLst/>
              <a:gdLst>
                <a:gd name="T0" fmla="*/ 118 w 876"/>
                <a:gd name="T1" fmla="*/ 379 h 379"/>
                <a:gd name="T2" fmla="*/ 776 w 876"/>
                <a:gd name="T3" fmla="*/ 379 h 379"/>
                <a:gd name="T4" fmla="*/ 776 w 876"/>
                <a:gd name="T5" fmla="*/ 208 h 379"/>
                <a:gd name="T6" fmla="*/ 731 w 876"/>
                <a:gd name="T7" fmla="*/ 208 h 379"/>
                <a:gd name="T8" fmla="*/ 715 w 876"/>
                <a:gd name="T9" fmla="*/ 208 h 379"/>
                <a:gd name="T10" fmla="*/ 715 w 876"/>
                <a:gd name="T11" fmla="*/ 146 h 379"/>
                <a:gd name="T12" fmla="*/ 659 w 876"/>
                <a:gd name="T13" fmla="*/ 90 h 379"/>
                <a:gd name="T14" fmla="*/ 599 w 876"/>
                <a:gd name="T15" fmla="*/ 90 h 379"/>
                <a:gd name="T16" fmla="*/ 480 w 876"/>
                <a:gd name="T17" fmla="*/ 0 h 379"/>
                <a:gd name="T18" fmla="*/ 335 w 876"/>
                <a:gd name="T19" fmla="*/ 122 h 379"/>
                <a:gd name="T20" fmla="*/ 237 w 876"/>
                <a:gd name="T21" fmla="*/ 198 h 379"/>
                <a:gd name="T22" fmla="*/ 131 w 876"/>
                <a:gd name="T23" fmla="*/ 208 h 379"/>
                <a:gd name="T24" fmla="*/ 118 w 876"/>
                <a:gd name="T25" fmla="*/ 379 h 379"/>
                <a:gd name="connsiteX0" fmla="*/ 563 w 8581"/>
                <a:gd name="connsiteY0" fmla="*/ 10000 h 10000"/>
                <a:gd name="connsiteX1" fmla="*/ 8074 w 8581"/>
                <a:gd name="connsiteY1" fmla="*/ 10000 h 10000"/>
                <a:gd name="connsiteX2" fmla="*/ 8074 w 8581"/>
                <a:gd name="connsiteY2" fmla="*/ 5488 h 10000"/>
                <a:gd name="connsiteX3" fmla="*/ 7378 w 8581"/>
                <a:gd name="connsiteY3" fmla="*/ 5488 h 10000"/>
                <a:gd name="connsiteX4" fmla="*/ 7378 w 8581"/>
                <a:gd name="connsiteY4" fmla="*/ 3852 h 10000"/>
                <a:gd name="connsiteX5" fmla="*/ 6739 w 8581"/>
                <a:gd name="connsiteY5" fmla="*/ 2375 h 10000"/>
                <a:gd name="connsiteX6" fmla="*/ 6054 w 8581"/>
                <a:gd name="connsiteY6" fmla="*/ 2375 h 10000"/>
                <a:gd name="connsiteX7" fmla="*/ 4695 w 8581"/>
                <a:gd name="connsiteY7" fmla="*/ 0 h 10000"/>
                <a:gd name="connsiteX8" fmla="*/ 3040 w 8581"/>
                <a:gd name="connsiteY8" fmla="*/ 3219 h 10000"/>
                <a:gd name="connsiteX9" fmla="*/ 1921 w 8581"/>
                <a:gd name="connsiteY9" fmla="*/ 5224 h 10000"/>
                <a:gd name="connsiteX10" fmla="*/ 711 w 8581"/>
                <a:gd name="connsiteY10" fmla="*/ 5488 h 10000"/>
                <a:gd name="connsiteX11" fmla="*/ 563 w 8581"/>
                <a:gd name="connsiteY1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1" h="10000">
                  <a:moveTo>
                    <a:pt x="563" y="10000"/>
                  </a:moveTo>
                  <a:lnTo>
                    <a:pt x="8074" y="10000"/>
                  </a:lnTo>
                  <a:cubicBezTo>
                    <a:pt x="8074" y="10000"/>
                    <a:pt x="9216" y="7968"/>
                    <a:pt x="8074" y="5488"/>
                  </a:cubicBezTo>
                  <a:lnTo>
                    <a:pt x="7378" y="5488"/>
                  </a:lnTo>
                  <a:lnTo>
                    <a:pt x="7378" y="3852"/>
                  </a:lnTo>
                  <a:cubicBezTo>
                    <a:pt x="7378" y="3852"/>
                    <a:pt x="7081" y="2375"/>
                    <a:pt x="6739" y="2375"/>
                  </a:cubicBezTo>
                  <a:lnTo>
                    <a:pt x="6054" y="2375"/>
                  </a:lnTo>
                  <a:cubicBezTo>
                    <a:pt x="6054" y="2375"/>
                    <a:pt x="5860" y="0"/>
                    <a:pt x="4695" y="0"/>
                  </a:cubicBezTo>
                  <a:cubicBezTo>
                    <a:pt x="4695" y="0"/>
                    <a:pt x="3040" y="369"/>
                    <a:pt x="3040" y="3219"/>
                  </a:cubicBezTo>
                  <a:cubicBezTo>
                    <a:pt x="3040" y="3219"/>
                    <a:pt x="1921" y="3483"/>
                    <a:pt x="1921" y="5224"/>
                  </a:cubicBezTo>
                  <a:lnTo>
                    <a:pt x="711" y="5488"/>
                  </a:lnTo>
                  <a:cubicBezTo>
                    <a:pt x="711" y="5488"/>
                    <a:pt x="-784" y="7256"/>
                    <a:pt x="563" y="10000"/>
                  </a:cubicBezTo>
                  <a:close/>
                </a:path>
              </a:pathLst>
            </a:custGeom>
            <a:solidFill>
              <a:srgbClr val="EBE6E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5"/>
            <p:cNvSpPr>
              <a:spLocks/>
            </p:cNvSpPr>
            <p:nvPr/>
          </p:nvSpPr>
          <p:spPr bwMode="auto">
            <a:xfrm>
              <a:off x="9073226" y="818915"/>
              <a:ext cx="1449417" cy="733425"/>
            </a:xfrm>
            <a:custGeom>
              <a:avLst/>
              <a:gdLst>
                <a:gd name="T0" fmla="*/ 118 w 876"/>
                <a:gd name="T1" fmla="*/ 379 h 379"/>
                <a:gd name="T2" fmla="*/ 776 w 876"/>
                <a:gd name="T3" fmla="*/ 379 h 379"/>
                <a:gd name="T4" fmla="*/ 776 w 876"/>
                <a:gd name="T5" fmla="*/ 208 h 379"/>
                <a:gd name="T6" fmla="*/ 731 w 876"/>
                <a:gd name="T7" fmla="*/ 208 h 379"/>
                <a:gd name="T8" fmla="*/ 715 w 876"/>
                <a:gd name="T9" fmla="*/ 208 h 379"/>
                <a:gd name="T10" fmla="*/ 715 w 876"/>
                <a:gd name="T11" fmla="*/ 146 h 379"/>
                <a:gd name="T12" fmla="*/ 659 w 876"/>
                <a:gd name="T13" fmla="*/ 90 h 379"/>
                <a:gd name="T14" fmla="*/ 599 w 876"/>
                <a:gd name="T15" fmla="*/ 90 h 379"/>
                <a:gd name="T16" fmla="*/ 480 w 876"/>
                <a:gd name="T17" fmla="*/ 0 h 379"/>
                <a:gd name="T18" fmla="*/ 335 w 876"/>
                <a:gd name="T19" fmla="*/ 122 h 379"/>
                <a:gd name="T20" fmla="*/ 237 w 876"/>
                <a:gd name="T21" fmla="*/ 198 h 379"/>
                <a:gd name="T22" fmla="*/ 131 w 876"/>
                <a:gd name="T23" fmla="*/ 208 h 379"/>
                <a:gd name="T24" fmla="*/ 118 w 876"/>
                <a:gd name="T25" fmla="*/ 379 h 379"/>
                <a:gd name="connsiteX0" fmla="*/ 563 w 8581"/>
                <a:gd name="connsiteY0" fmla="*/ 10000 h 10000"/>
                <a:gd name="connsiteX1" fmla="*/ 8074 w 8581"/>
                <a:gd name="connsiteY1" fmla="*/ 10000 h 10000"/>
                <a:gd name="connsiteX2" fmla="*/ 8074 w 8581"/>
                <a:gd name="connsiteY2" fmla="*/ 5488 h 10000"/>
                <a:gd name="connsiteX3" fmla="*/ 7378 w 8581"/>
                <a:gd name="connsiteY3" fmla="*/ 5488 h 10000"/>
                <a:gd name="connsiteX4" fmla="*/ 7378 w 8581"/>
                <a:gd name="connsiteY4" fmla="*/ 3852 h 10000"/>
                <a:gd name="connsiteX5" fmla="*/ 6739 w 8581"/>
                <a:gd name="connsiteY5" fmla="*/ 2375 h 10000"/>
                <a:gd name="connsiteX6" fmla="*/ 6054 w 8581"/>
                <a:gd name="connsiteY6" fmla="*/ 2375 h 10000"/>
                <a:gd name="connsiteX7" fmla="*/ 4695 w 8581"/>
                <a:gd name="connsiteY7" fmla="*/ 0 h 10000"/>
                <a:gd name="connsiteX8" fmla="*/ 3040 w 8581"/>
                <a:gd name="connsiteY8" fmla="*/ 3219 h 10000"/>
                <a:gd name="connsiteX9" fmla="*/ 1921 w 8581"/>
                <a:gd name="connsiteY9" fmla="*/ 5224 h 10000"/>
                <a:gd name="connsiteX10" fmla="*/ 711 w 8581"/>
                <a:gd name="connsiteY10" fmla="*/ 5488 h 10000"/>
                <a:gd name="connsiteX11" fmla="*/ 563 w 8581"/>
                <a:gd name="connsiteY1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1" h="10000">
                  <a:moveTo>
                    <a:pt x="563" y="10000"/>
                  </a:moveTo>
                  <a:lnTo>
                    <a:pt x="8074" y="10000"/>
                  </a:lnTo>
                  <a:cubicBezTo>
                    <a:pt x="8074" y="10000"/>
                    <a:pt x="9216" y="7968"/>
                    <a:pt x="8074" y="5488"/>
                  </a:cubicBezTo>
                  <a:lnTo>
                    <a:pt x="7378" y="5488"/>
                  </a:lnTo>
                  <a:lnTo>
                    <a:pt x="7378" y="3852"/>
                  </a:lnTo>
                  <a:cubicBezTo>
                    <a:pt x="7378" y="3852"/>
                    <a:pt x="7081" y="2375"/>
                    <a:pt x="6739" y="2375"/>
                  </a:cubicBezTo>
                  <a:lnTo>
                    <a:pt x="6054" y="2375"/>
                  </a:lnTo>
                  <a:cubicBezTo>
                    <a:pt x="6054" y="2375"/>
                    <a:pt x="5860" y="0"/>
                    <a:pt x="4695" y="0"/>
                  </a:cubicBezTo>
                  <a:cubicBezTo>
                    <a:pt x="4695" y="0"/>
                    <a:pt x="3040" y="369"/>
                    <a:pt x="3040" y="3219"/>
                  </a:cubicBezTo>
                  <a:cubicBezTo>
                    <a:pt x="3040" y="3219"/>
                    <a:pt x="1921" y="3483"/>
                    <a:pt x="1921" y="5224"/>
                  </a:cubicBezTo>
                  <a:lnTo>
                    <a:pt x="711" y="5488"/>
                  </a:lnTo>
                  <a:cubicBezTo>
                    <a:pt x="711" y="5488"/>
                    <a:pt x="-784" y="7256"/>
                    <a:pt x="563" y="100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2033885" y="1490050"/>
            <a:ext cx="1508095" cy="524017"/>
            <a:chOff x="9073226" y="818915"/>
            <a:chExt cx="1449417" cy="790575"/>
          </a:xfrm>
        </p:grpSpPr>
        <p:sp>
          <p:nvSpPr>
            <p:cNvPr id="30" name="Freeform 5"/>
            <p:cNvSpPr>
              <a:spLocks/>
            </p:cNvSpPr>
            <p:nvPr/>
          </p:nvSpPr>
          <p:spPr bwMode="auto">
            <a:xfrm>
              <a:off x="9073226" y="876065"/>
              <a:ext cx="1449417" cy="733425"/>
            </a:xfrm>
            <a:custGeom>
              <a:avLst/>
              <a:gdLst>
                <a:gd name="T0" fmla="*/ 118 w 876"/>
                <a:gd name="T1" fmla="*/ 379 h 379"/>
                <a:gd name="T2" fmla="*/ 776 w 876"/>
                <a:gd name="T3" fmla="*/ 379 h 379"/>
                <a:gd name="T4" fmla="*/ 776 w 876"/>
                <a:gd name="T5" fmla="*/ 208 h 379"/>
                <a:gd name="T6" fmla="*/ 731 w 876"/>
                <a:gd name="T7" fmla="*/ 208 h 379"/>
                <a:gd name="T8" fmla="*/ 715 w 876"/>
                <a:gd name="T9" fmla="*/ 208 h 379"/>
                <a:gd name="T10" fmla="*/ 715 w 876"/>
                <a:gd name="T11" fmla="*/ 146 h 379"/>
                <a:gd name="T12" fmla="*/ 659 w 876"/>
                <a:gd name="T13" fmla="*/ 90 h 379"/>
                <a:gd name="T14" fmla="*/ 599 w 876"/>
                <a:gd name="T15" fmla="*/ 90 h 379"/>
                <a:gd name="T16" fmla="*/ 480 w 876"/>
                <a:gd name="T17" fmla="*/ 0 h 379"/>
                <a:gd name="T18" fmla="*/ 335 w 876"/>
                <a:gd name="T19" fmla="*/ 122 h 379"/>
                <a:gd name="T20" fmla="*/ 237 w 876"/>
                <a:gd name="T21" fmla="*/ 198 h 379"/>
                <a:gd name="T22" fmla="*/ 131 w 876"/>
                <a:gd name="T23" fmla="*/ 208 h 379"/>
                <a:gd name="T24" fmla="*/ 118 w 876"/>
                <a:gd name="T25" fmla="*/ 379 h 379"/>
                <a:gd name="connsiteX0" fmla="*/ 563 w 8581"/>
                <a:gd name="connsiteY0" fmla="*/ 10000 h 10000"/>
                <a:gd name="connsiteX1" fmla="*/ 8074 w 8581"/>
                <a:gd name="connsiteY1" fmla="*/ 10000 h 10000"/>
                <a:gd name="connsiteX2" fmla="*/ 8074 w 8581"/>
                <a:gd name="connsiteY2" fmla="*/ 5488 h 10000"/>
                <a:gd name="connsiteX3" fmla="*/ 7378 w 8581"/>
                <a:gd name="connsiteY3" fmla="*/ 5488 h 10000"/>
                <a:gd name="connsiteX4" fmla="*/ 7378 w 8581"/>
                <a:gd name="connsiteY4" fmla="*/ 3852 h 10000"/>
                <a:gd name="connsiteX5" fmla="*/ 6739 w 8581"/>
                <a:gd name="connsiteY5" fmla="*/ 2375 h 10000"/>
                <a:gd name="connsiteX6" fmla="*/ 6054 w 8581"/>
                <a:gd name="connsiteY6" fmla="*/ 2375 h 10000"/>
                <a:gd name="connsiteX7" fmla="*/ 4695 w 8581"/>
                <a:gd name="connsiteY7" fmla="*/ 0 h 10000"/>
                <a:gd name="connsiteX8" fmla="*/ 3040 w 8581"/>
                <a:gd name="connsiteY8" fmla="*/ 3219 h 10000"/>
                <a:gd name="connsiteX9" fmla="*/ 1921 w 8581"/>
                <a:gd name="connsiteY9" fmla="*/ 5224 h 10000"/>
                <a:gd name="connsiteX10" fmla="*/ 711 w 8581"/>
                <a:gd name="connsiteY10" fmla="*/ 5488 h 10000"/>
                <a:gd name="connsiteX11" fmla="*/ 563 w 8581"/>
                <a:gd name="connsiteY1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1" h="10000">
                  <a:moveTo>
                    <a:pt x="563" y="10000"/>
                  </a:moveTo>
                  <a:lnTo>
                    <a:pt x="8074" y="10000"/>
                  </a:lnTo>
                  <a:cubicBezTo>
                    <a:pt x="8074" y="10000"/>
                    <a:pt x="9216" y="7968"/>
                    <a:pt x="8074" y="5488"/>
                  </a:cubicBezTo>
                  <a:lnTo>
                    <a:pt x="7378" y="5488"/>
                  </a:lnTo>
                  <a:lnTo>
                    <a:pt x="7378" y="3852"/>
                  </a:lnTo>
                  <a:cubicBezTo>
                    <a:pt x="7378" y="3852"/>
                    <a:pt x="7081" y="2375"/>
                    <a:pt x="6739" y="2375"/>
                  </a:cubicBezTo>
                  <a:lnTo>
                    <a:pt x="6054" y="2375"/>
                  </a:lnTo>
                  <a:cubicBezTo>
                    <a:pt x="6054" y="2375"/>
                    <a:pt x="5860" y="0"/>
                    <a:pt x="4695" y="0"/>
                  </a:cubicBezTo>
                  <a:cubicBezTo>
                    <a:pt x="4695" y="0"/>
                    <a:pt x="3040" y="369"/>
                    <a:pt x="3040" y="3219"/>
                  </a:cubicBezTo>
                  <a:cubicBezTo>
                    <a:pt x="3040" y="3219"/>
                    <a:pt x="1921" y="3483"/>
                    <a:pt x="1921" y="5224"/>
                  </a:cubicBezTo>
                  <a:lnTo>
                    <a:pt x="711" y="5488"/>
                  </a:lnTo>
                  <a:cubicBezTo>
                    <a:pt x="711" y="5488"/>
                    <a:pt x="-784" y="7256"/>
                    <a:pt x="563" y="10000"/>
                  </a:cubicBezTo>
                  <a:close/>
                </a:path>
              </a:pathLst>
            </a:custGeom>
            <a:solidFill>
              <a:srgbClr val="EBE6E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5"/>
            <p:cNvSpPr>
              <a:spLocks/>
            </p:cNvSpPr>
            <p:nvPr/>
          </p:nvSpPr>
          <p:spPr bwMode="auto">
            <a:xfrm>
              <a:off x="9073226" y="818915"/>
              <a:ext cx="1449417" cy="733425"/>
            </a:xfrm>
            <a:custGeom>
              <a:avLst/>
              <a:gdLst>
                <a:gd name="T0" fmla="*/ 118 w 876"/>
                <a:gd name="T1" fmla="*/ 379 h 379"/>
                <a:gd name="T2" fmla="*/ 776 w 876"/>
                <a:gd name="T3" fmla="*/ 379 h 379"/>
                <a:gd name="T4" fmla="*/ 776 w 876"/>
                <a:gd name="T5" fmla="*/ 208 h 379"/>
                <a:gd name="T6" fmla="*/ 731 w 876"/>
                <a:gd name="T7" fmla="*/ 208 h 379"/>
                <a:gd name="T8" fmla="*/ 715 w 876"/>
                <a:gd name="T9" fmla="*/ 208 h 379"/>
                <a:gd name="T10" fmla="*/ 715 w 876"/>
                <a:gd name="T11" fmla="*/ 146 h 379"/>
                <a:gd name="T12" fmla="*/ 659 w 876"/>
                <a:gd name="T13" fmla="*/ 90 h 379"/>
                <a:gd name="T14" fmla="*/ 599 w 876"/>
                <a:gd name="T15" fmla="*/ 90 h 379"/>
                <a:gd name="T16" fmla="*/ 480 w 876"/>
                <a:gd name="T17" fmla="*/ 0 h 379"/>
                <a:gd name="T18" fmla="*/ 335 w 876"/>
                <a:gd name="T19" fmla="*/ 122 h 379"/>
                <a:gd name="T20" fmla="*/ 237 w 876"/>
                <a:gd name="T21" fmla="*/ 198 h 379"/>
                <a:gd name="T22" fmla="*/ 131 w 876"/>
                <a:gd name="T23" fmla="*/ 208 h 379"/>
                <a:gd name="T24" fmla="*/ 118 w 876"/>
                <a:gd name="T25" fmla="*/ 379 h 379"/>
                <a:gd name="connsiteX0" fmla="*/ 563 w 8581"/>
                <a:gd name="connsiteY0" fmla="*/ 10000 h 10000"/>
                <a:gd name="connsiteX1" fmla="*/ 8074 w 8581"/>
                <a:gd name="connsiteY1" fmla="*/ 10000 h 10000"/>
                <a:gd name="connsiteX2" fmla="*/ 8074 w 8581"/>
                <a:gd name="connsiteY2" fmla="*/ 5488 h 10000"/>
                <a:gd name="connsiteX3" fmla="*/ 7378 w 8581"/>
                <a:gd name="connsiteY3" fmla="*/ 5488 h 10000"/>
                <a:gd name="connsiteX4" fmla="*/ 7378 w 8581"/>
                <a:gd name="connsiteY4" fmla="*/ 3852 h 10000"/>
                <a:gd name="connsiteX5" fmla="*/ 6739 w 8581"/>
                <a:gd name="connsiteY5" fmla="*/ 2375 h 10000"/>
                <a:gd name="connsiteX6" fmla="*/ 6054 w 8581"/>
                <a:gd name="connsiteY6" fmla="*/ 2375 h 10000"/>
                <a:gd name="connsiteX7" fmla="*/ 4695 w 8581"/>
                <a:gd name="connsiteY7" fmla="*/ 0 h 10000"/>
                <a:gd name="connsiteX8" fmla="*/ 3040 w 8581"/>
                <a:gd name="connsiteY8" fmla="*/ 3219 h 10000"/>
                <a:gd name="connsiteX9" fmla="*/ 1921 w 8581"/>
                <a:gd name="connsiteY9" fmla="*/ 5224 h 10000"/>
                <a:gd name="connsiteX10" fmla="*/ 711 w 8581"/>
                <a:gd name="connsiteY10" fmla="*/ 5488 h 10000"/>
                <a:gd name="connsiteX11" fmla="*/ 563 w 8581"/>
                <a:gd name="connsiteY1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1" h="10000">
                  <a:moveTo>
                    <a:pt x="563" y="10000"/>
                  </a:moveTo>
                  <a:lnTo>
                    <a:pt x="8074" y="10000"/>
                  </a:lnTo>
                  <a:cubicBezTo>
                    <a:pt x="8074" y="10000"/>
                    <a:pt x="9216" y="7968"/>
                    <a:pt x="8074" y="5488"/>
                  </a:cubicBezTo>
                  <a:lnTo>
                    <a:pt x="7378" y="5488"/>
                  </a:lnTo>
                  <a:lnTo>
                    <a:pt x="7378" y="3852"/>
                  </a:lnTo>
                  <a:cubicBezTo>
                    <a:pt x="7378" y="3852"/>
                    <a:pt x="7081" y="2375"/>
                    <a:pt x="6739" y="2375"/>
                  </a:cubicBezTo>
                  <a:lnTo>
                    <a:pt x="6054" y="2375"/>
                  </a:lnTo>
                  <a:cubicBezTo>
                    <a:pt x="6054" y="2375"/>
                    <a:pt x="5860" y="0"/>
                    <a:pt x="4695" y="0"/>
                  </a:cubicBezTo>
                  <a:cubicBezTo>
                    <a:pt x="4695" y="0"/>
                    <a:pt x="3040" y="369"/>
                    <a:pt x="3040" y="3219"/>
                  </a:cubicBezTo>
                  <a:cubicBezTo>
                    <a:pt x="3040" y="3219"/>
                    <a:pt x="1921" y="3483"/>
                    <a:pt x="1921" y="5224"/>
                  </a:cubicBezTo>
                  <a:lnTo>
                    <a:pt x="711" y="5488"/>
                  </a:lnTo>
                  <a:cubicBezTo>
                    <a:pt x="711" y="5488"/>
                    <a:pt x="-784" y="7256"/>
                    <a:pt x="563" y="100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2" name="任意多边形 31"/>
          <p:cNvSpPr/>
          <p:nvPr/>
        </p:nvSpPr>
        <p:spPr>
          <a:xfrm>
            <a:off x="114" y="6325296"/>
            <a:ext cx="12192000" cy="543108"/>
          </a:xfrm>
          <a:custGeom>
            <a:avLst/>
            <a:gdLst>
              <a:gd name="connsiteX0" fmla="*/ 6096000 w 12192000"/>
              <a:gd name="connsiteY0" fmla="*/ 0 h 543108"/>
              <a:gd name="connsiteX1" fmla="*/ 12192000 w 12192000"/>
              <a:gd name="connsiteY1" fmla="*/ 530227 h 543108"/>
              <a:gd name="connsiteX2" fmla="*/ 12184522 w 12192000"/>
              <a:gd name="connsiteY2" fmla="*/ 543108 h 543108"/>
              <a:gd name="connsiteX3" fmla="*/ 7478 w 12192000"/>
              <a:gd name="connsiteY3" fmla="*/ 543108 h 543108"/>
              <a:gd name="connsiteX4" fmla="*/ 0 w 12192000"/>
              <a:gd name="connsiteY4" fmla="*/ 530227 h 543108"/>
              <a:gd name="connsiteX5" fmla="*/ 6096000 w 12192000"/>
              <a:gd name="connsiteY5" fmla="*/ 0 h 543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543108">
                <a:moveTo>
                  <a:pt x="6096000" y="0"/>
                </a:moveTo>
                <a:cubicBezTo>
                  <a:pt x="9462728" y="0"/>
                  <a:pt x="12192000" y="237391"/>
                  <a:pt x="12192000" y="530227"/>
                </a:cubicBezTo>
                <a:lnTo>
                  <a:pt x="12184522" y="543108"/>
                </a:lnTo>
                <a:lnTo>
                  <a:pt x="7478" y="543108"/>
                </a:lnTo>
                <a:lnTo>
                  <a:pt x="0" y="530227"/>
                </a:lnTo>
                <a:cubicBezTo>
                  <a:pt x="0" y="237391"/>
                  <a:pt x="2729272" y="0"/>
                  <a:pt x="6096000" y="0"/>
                </a:cubicBezTo>
                <a:close/>
              </a:path>
            </a:pathLst>
          </a:custGeom>
          <a:solidFill>
            <a:srgbClr val="0B62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3762412" y="4744823"/>
            <a:ext cx="4853925" cy="1823160"/>
            <a:chOff x="3762412" y="4744823"/>
            <a:chExt cx="4853925" cy="1823160"/>
          </a:xfrm>
        </p:grpSpPr>
        <p:sp>
          <p:nvSpPr>
            <p:cNvPr id="49" name="椭圆 48"/>
            <p:cNvSpPr/>
            <p:nvPr/>
          </p:nvSpPr>
          <p:spPr>
            <a:xfrm>
              <a:off x="4737293" y="6400343"/>
              <a:ext cx="847688" cy="167640"/>
            </a:xfrm>
            <a:prstGeom prst="ellipse">
              <a:avLst/>
            </a:prstGeom>
            <a:solidFill>
              <a:srgbClr val="0948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5704492" y="6400343"/>
              <a:ext cx="847688" cy="167640"/>
            </a:xfrm>
            <a:prstGeom prst="ellipse">
              <a:avLst/>
            </a:prstGeom>
            <a:solidFill>
              <a:srgbClr val="0948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6743371" y="6400343"/>
              <a:ext cx="847688" cy="167640"/>
            </a:xfrm>
            <a:prstGeom prst="ellipse">
              <a:avLst/>
            </a:prstGeom>
            <a:solidFill>
              <a:srgbClr val="0948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7768649" y="6400343"/>
              <a:ext cx="847688" cy="167640"/>
            </a:xfrm>
            <a:prstGeom prst="ellipse">
              <a:avLst/>
            </a:prstGeom>
            <a:solidFill>
              <a:srgbClr val="0948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3773248" y="6400343"/>
              <a:ext cx="847688" cy="167640"/>
            </a:xfrm>
            <a:prstGeom prst="ellipse">
              <a:avLst/>
            </a:prstGeom>
            <a:solidFill>
              <a:srgbClr val="0948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62412" y="4744823"/>
              <a:ext cx="4837370" cy="1756482"/>
            </a:xfrm>
            <a:prstGeom prst="rect">
              <a:avLst/>
            </a:prstGeom>
          </p:spPr>
        </p:pic>
      </p:grpSp>
      <p:sp>
        <p:nvSpPr>
          <p:cNvPr id="42" name="文本框 41"/>
          <p:cNvSpPr txBox="1"/>
          <p:nvPr/>
        </p:nvSpPr>
        <p:spPr>
          <a:xfrm>
            <a:off x="6685670" y="2468231"/>
            <a:ext cx="10763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项目预算估值：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649625" y="2669693"/>
            <a:ext cx="20192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2134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163113" y="2468231"/>
            <a:ext cx="107632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项目名称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127068" y="2669693"/>
            <a:ext cx="20192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切克闹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9173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25912" y="831654"/>
            <a:ext cx="634019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互联网成就了更多英雄</a:t>
            </a:r>
            <a:endParaRPr lang="zh-CN" altLang="en-US" sz="48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58241" y="2463506"/>
            <a:ext cx="10763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项目预算估值：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22196" y="2664968"/>
            <a:ext cx="20192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2134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58241" y="3550828"/>
            <a:ext cx="107632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项目名称：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22196" y="3752290"/>
            <a:ext cx="31689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切克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闹闹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58241" y="4654619"/>
            <a:ext cx="107632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团队性质：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22196" y="4798025"/>
            <a:ext cx="34232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互联网工作室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410522" y="2318363"/>
            <a:ext cx="4585001" cy="3792311"/>
            <a:chOff x="254563" y="1789113"/>
            <a:chExt cx="6124575" cy="5065712"/>
          </a:xfrm>
          <a:solidFill>
            <a:srgbClr val="8DAE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3" name="Freeform 5"/>
            <p:cNvSpPr>
              <a:spLocks/>
            </p:cNvSpPr>
            <p:nvPr/>
          </p:nvSpPr>
          <p:spPr bwMode="auto">
            <a:xfrm>
              <a:off x="2824726" y="1854200"/>
              <a:ext cx="2682875" cy="2287588"/>
            </a:xfrm>
            <a:custGeom>
              <a:avLst/>
              <a:gdLst>
                <a:gd name="T0" fmla="*/ 673 w 714"/>
                <a:gd name="T1" fmla="*/ 51 h 609"/>
                <a:gd name="T2" fmla="*/ 632 w 714"/>
                <a:gd name="T3" fmla="*/ 59 h 609"/>
                <a:gd name="T4" fmla="*/ 609 w 714"/>
                <a:gd name="T5" fmla="*/ 28 h 609"/>
                <a:gd name="T6" fmla="*/ 584 w 714"/>
                <a:gd name="T7" fmla="*/ 30 h 609"/>
                <a:gd name="T8" fmla="*/ 564 w 714"/>
                <a:gd name="T9" fmla="*/ 11 h 609"/>
                <a:gd name="T10" fmla="*/ 570 w 714"/>
                <a:gd name="T11" fmla="*/ 22 h 609"/>
                <a:gd name="T12" fmla="*/ 575 w 714"/>
                <a:gd name="T13" fmla="*/ 42 h 609"/>
                <a:gd name="T14" fmla="*/ 553 w 714"/>
                <a:gd name="T15" fmla="*/ 122 h 609"/>
                <a:gd name="T16" fmla="*/ 491 w 714"/>
                <a:gd name="T17" fmla="*/ 157 h 609"/>
                <a:gd name="T18" fmla="*/ 522 w 714"/>
                <a:gd name="T19" fmla="*/ 214 h 609"/>
                <a:gd name="T20" fmla="*/ 568 w 714"/>
                <a:gd name="T21" fmla="*/ 214 h 609"/>
                <a:gd name="T22" fmla="*/ 509 w 714"/>
                <a:gd name="T23" fmla="*/ 270 h 609"/>
                <a:gd name="T24" fmla="*/ 455 w 714"/>
                <a:gd name="T25" fmla="*/ 332 h 609"/>
                <a:gd name="T26" fmla="*/ 393 w 714"/>
                <a:gd name="T27" fmla="*/ 364 h 609"/>
                <a:gd name="T28" fmla="*/ 353 w 714"/>
                <a:gd name="T29" fmla="*/ 422 h 609"/>
                <a:gd name="T30" fmla="*/ 215 w 714"/>
                <a:gd name="T31" fmla="*/ 465 h 609"/>
                <a:gd name="T32" fmla="*/ 101 w 714"/>
                <a:gd name="T33" fmla="*/ 427 h 609"/>
                <a:gd name="T34" fmla="*/ 1 w 714"/>
                <a:gd name="T35" fmla="*/ 422 h 609"/>
                <a:gd name="T36" fmla="*/ 12 w 714"/>
                <a:gd name="T37" fmla="*/ 454 h 609"/>
                <a:gd name="T38" fmla="*/ 23 w 714"/>
                <a:gd name="T39" fmla="*/ 494 h 609"/>
                <a:gd name="T40" fmla="*/ 69 w 714"/>
                <a:gd name="T41" fmla="*/ 483 h 609"/>
                <a:gd name="T42" fmla="*/ 69 w 714"/>
                <a:gd name="T43" fmla="*/ 522 h 609"/>
                <a:gd name="T44" fmla="*/ 95 w 714"/>
                <a:gd name="T45" fmla="*/ 541 h 609"/>
                <a:gd name="T46" fmla="*/ 109 w 714"/>
                <a:gd name="T47" fmla="*/ 559 h 609"/>
                <a:gd name="T48" fmla="*/ 121 w 714"/>
                <a:gd name="T49" fmla="*/ 556 h 609"/>
                <a:gd name="T50" fmla="*/ 180 w 714"/>
                <a:gd name="T51" fmla="*/ 535 h 609"/>
                <a:gd name="T52" fmla="*/ 191 w 714"/>
                <a:gd name="T53" fmla="*/ 562 h 609"/>
                <a:gd name="T54" fmla="*/ 167 w 714"/>
                <a:gd name="T55" fmla="*/ 581 h 609"/>
                <a:gd name="T56" fmla="*/ 209 w 714"/>
                <a:gd name="T57" fmla="*/ 605 h 609"/>
                <a:gd name="T58" fmla="*/ 237 w 714"/>
                <a:gd name="T59" fmla="*/ 553 h 609"/>
                <a:gd name="T60" fmla="*/ 261 w 714"/>
                <a:gd name="T61" fmla="*/ 546 h 609"/>
                <a:gd name="T62" fmla="*/ 270 w 714"/>
                <a:gd name="T63" fmla="*/ 590 h 609"/>
                <a:gd name="T64" fmla="*/ 307 w 714"/>
                <a:gd name="T65" fmla="*/ 608 h 609"/>
                <a:gd name="T66" fmla="*/ 333 w 714"/>
                <a:gd name="T67" fmla="*/ 564 h 609"/>
                <a:gd name="T68" fmla="*/ 367 w 714"/>
                <a:gd name="T69" fmla="*/ 538 h 609"/>
                <a:gd name="T70" fmla="*/ 377 w 714"/>
                <a:gd name="T71" fmla="*/ 533 h 609"/>
                <a:gd name="T72" fmla="*/ 403 w 714"/>
                <a:gd name="T73" fmla="*/ 526 h 609"/>
                <a:gd name="T74" fmla="*/ 425 w 714"/>
                <a:gd name="T75" fmla="*/ 503 h 609"/>
                <a:gd name="T76" fmla="*/ 457 w 714"/>
                <a:gd name="T77" fmla="*/ 492 h 609"/>
                <a:gd name="T78" fmla="*/ 456 w 714"/>
                <a:gd name="T79" fmla="*/ 462 h 609"/>
                <a:gd name="T80" fmla="*/ 479 w 714"/>
                <a:gd name="T81" fmla="*/ 420 h 609"/>
                <a:gd name="T82" fmla="*/ 494 w 714"/>
                <a:gd name="T83" fmla="*/ 448 h 609"/>
                <a:gd name="T84" fmla="*/ 506 w 714"/>
                <a:gd name="T85" fmla="*/ 432 h 609"/>
                <a:gd name="T86" fmla="*/ 537 w 714"/>
                <a:gd name="T87" fmla="*/ 403 h 609"/>
                <a:gd name="T88" fmla="*/ 562 w 714"/>
                <a:gd name="T89" fmla="*/ 398 h 609"/>
                <a:gd name="T90" fmla="*/ 572 w 714"/>
                <a:gd name="T91" fmla="*/ 417 h 609"/>
                <a:gd name="T92" fmla="*/ 601 w 714"/>
                <a:gd name="T93" fmla="*/ 444 h 609"/>
                <a:gd name="T94" fmla="*/ 613 w 714"/>
                <a:gd name="T95" fmla="*/ 436 h 609"/>
                <a:gd name="T96" fmla="*/ 633 w 714"/>
                <a:gd name="T97" fmla="*/ 416 h 609"/>
                <a:gd name="T98" fmla="*/ 677 w 714"/>
                <a:gd name="T99" fmla="*/ 385 h 609"/>
                <a:gd name="T100" fmla="*/ 712 w 714"/>
                <a:gd name="T101" fmla="*/ 354 h 609"/>
                <a:gd name="T102" fmla="*/ 699 w 714"/>
                <a:gd name="T103" fmla="*/ 324 h 609"/>
                <a:gd name="T104" fmla="*/ 674 w 714"/>
                <a:gd name="T105" fmla="*/ 322 h 609"/>
                <a:gd name="T106" fmla="*/ 657 w 714"/>
                <a:gd name="T107" fmla="*/ 295 h 609"/>
                <a:gd name="T108" fmla="*/ 637 w 714"/>
                <a:gd name="T109" fmla="*/ 263 h 609"/>
                <a:gd name="T110" fmla="*/ 652 w 714"/>
                <a:gd name="T111" fmla="*/ 254 h 609"/>
                <a:gd name="T112" fmla="*/ 662 w 714"/>
                <a:gd name="T113" fmla="*/ 226 h 609"/>
                <a:gd name="T114" fmla="*/ 657 w 714"/>
                <a:gd name="T115" fmla="*/ 190 h 609"/>
                <a:gd name="T116" fmla="*/ 672 w 714"/>
                <a:gd name="T117" fmla="*/ 168 h 609"/>
                <a:gd name="T118" fmla="*/ 691 w 714"/>
                <a:gd name="T119" fmla="*/ 163 h 609"/>
                <a:gd name="T120" fmla="*/ 699 w 714"/>
                <a:gd name="T121" fmla="*/ 125 h 609"/>
                <a:gd name="T122" fmla="*/ 701 w 714"/>
                <a:gd name="T123" fmla="*/ 84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4" h="609">
                  <a:moveTo>
                    <a:pt x="699" y="64"/>
                  </a:moveTo>
                  <a:cubicBezTo>
                    <a:pt x="697" y="56"/>
                    <a:pt x="697" y="56"/>
                    <a:pt x="697" y="56"/>
                  </a:cubicBezTo>
                  <a:cubicBezTo>
                    <a:pt x="689" y="43"/>
                    <a:pt x="689" y="43"/>
                    <a:pt x="689" y="43"/>
                  </a:cubicBezTo>
                  <a:cubicBezTo>
                    <a:pt x="683" y="40"/>
                    <a:pt x="683" y="40"/>
                    <a:pt x="683" y="40"/>
                  </a:cubicBezTo>
                  <a:cubicBezTo>
                    <a:pt x="677" y="43"/>
                    <a:pt x="677" y="43"/>
                    <a:pt x="677" y="43"/>
                  </a:cubicBezTo>
                  <a:cubicBezTo>
                    <a:pt x="674" y="50"/>
                    <a:pt x="674" y="50"/>
                    <a:pt x="674" y="50"/>
                  </a:cubicBezTo>
                  <a:cubicBezTo>
                    <a:pt x="673" y="51"/>
                    <a:pt x="673" y="51"/>
                    <a:pt x="673" y="51"/>
                  </a:cubicBezTo>
                  <a:cubicBezTo>
                    <a:pt x="673" y="51"/>
                    <a:pt x="673" y="51"/>
                    <a:pt x="673" y="51"/>
                  </a:cubicBezTo>
                  <a:cubicBezTo>
                    <a:pt x="672" y="51"/>
                    <a:pt x="672" y="51"/>
                    <a:pt x="672" y="51"/>
                  </a:cubicBezTo>
                  <a:cubicBezTo>
                    <a:pt x="661" y="53"/>
                    <a:pt x="661" y="53"/>
                    <a:pt x="661" y="53"/>
                  </a:cubicBezTo>
                  <a:cubicBezTo>
                    <a:pt x="660" y="54"/>
                    <a:pt x="659" y="54"/>
                    <a:pt x="658" y="56"/>
                  </a:cubicBezTo>
                  <a:cubicBezTo>
                    <a:pt x="655" y="58"/>
                    <a:pt x="655" y="58"/>
                    <a:pt x="655" y="58"/>
                  </a:cubicBezTo>
                  <a:cubicBezTo>
                    <a:pt x="649" y="63"/>
                    <a:pt x="649" y="63"/>
                    <a:pt x="649" y="63"/>
                  </a:cubicBezTo>
                  <a:cubicBezTo>
                    <a:pt x="648" y="64"/>
                    <a:pt x="648" y="64"/>
                    <a:pt x="648" y="64"/>
                  </a:cubicBezTo>
                  <a:cubicBezTo>
                    <a:pt x="643" y="65"/>
                    <a:pt x="643" y="65"/>
                    <a:pt x="643" y="65"/>
                  </a:cubicBezTo>
                  <a:cubicBezTo>
                    <a:pt x="640" y="64"/>
                    <a:pt x="637" y="62"/>
                    <a:pt x="632" y="59"/>
                  </a:cubicBezTo>
                  <a:cubicBezTo>
                    <a:pt x="631" y="58"/>
                    <a:pt x="631" y="58"/>
                    <a:pt x="631" y="58"/>
                  </a:cubicBezTo>
                  <a:cubicBezTo>
                    <a:pt x="623" y="50"/>
                    <a:pt x="619" y="45"/>
                    <a:pt x="619" y="42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9" y="30"/>
                    <a:pt x="619" y="30"/>
                    <a:pt x="619" y="30"/>
                  </a:cubicBezTo>
                  <a:cubicBezTo>
                    <a:pt x="621" y="28"/>
                    <a:pt x="621" y="28"/>
                    <a:pt x="621" y="28"/>
                  </a:cubicBezTo>
                  <a:cubicBezTo>
                    <a:pt x="609" y="24"/>
                    <a:pt x="609" y="24"/>
                    <a:pt x="609" y="24"/>
                  </a:cubicBezTo>
                  <a:cubicBezTo>
                    <a:pt x="609" y="28"/>
                    <a:pt x="609" y="28"/>
                    <a:pt x="609" y="28"/>
                  </a:cubicBezTo>
                  <a:cubicBezTo>
                    <a:pt x="609" y="30"/>
                    <a:pt x="607" y="31"/>
                    <a:pt x="605" y="32"/>
                  </a:cubicBezTo>
                  <a:cubicBezTo>
                    <a:pt x="601" y="34"/>
                    <a:pt x="601" y="34"/>
                    <a:pt x="601" y="34"/>
                  </a:cubicBezTo>
                  <a:cubicBezTo>
                    <a:pt x="600" y="34"/>
                    <a:pt x="600" y="34"/>
                    <a:pt x="600" y="34"/>
                  </a:cubicBezTo>
                  <a:cubicBezTo>
                    <a:pt x="600" y="33"/>
                    <a:pt x="600" y="33"/>
                    <a:pt x="600" y="33"/>
                  </a:cubicBezTo>
                  <a:cubicBezTo>
                    <a:pt x="594" y="32"/>
                    <a:pt x="594" y="32"/>
                    <a:pt x="594" y="32"/>
                  </a:cubicBezTo>
                  <a:cubicBezTo>
                    <a:pt x="595" y="36"/>
                    <a:pt x="595" y="36"/>
                    <a:pt x="595" y="36"/>
                  </a:cubicBezTo>
                  <a:cubicBezTo>
                    <a:pt x="585" y="30"/>
                    <a:pt x="585" y="30"/>
                    <a:pt x="585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29"/>
                    <a:pt x="584" y="29"/>
                    <a:pt x="584" y="29"/>
                  </a:cubicBezTo>
                  <a:cubicBezTo>
                    <a:pt x="584" y="29"/>
                    <a:pt x="584" y="29"/>
                    <a:pt x="584" y="29"/>
                  </a:cubicBezTo>
                  <a:cubicBezTo>
                    <a:pt x="582" y="25"/>
                    <a:pt x="581" y="20"/>
                    <a:pt x="581" y="16"/>
                  </a:cubicBezTo>
                  <a:cubicBezTo>
                    <a:pt x="581" y="12"/>
                    <a:pt x="582" y="9"/>
                    <a:pt x="583" y="8"/>
                  </a:cubicBezTo>
                  <a:cubicBezTo>
                    <a:pt x="586" y="3"/>
                    <a:pt x="586" y="3"/>
                    <a:pt x="586" y="3"/>
                  </a:cubicBezTo>
                  <a:cubicBezTo>
                    <a:pt x="585" y="0"/>
                    <a:pt x="585" y="0"/>
                    <a:pt x="585" y="0"/>
                  </a:cubicBezTo>
                  <a:cubicBezTo>
                    <a:pt x="575" y="1"/>
                    <a:pt x="575" y="1"/>
                    <a:pt x="575" y="1"/>
                  </a:cubicBezTo>
                  <a:cubicBezTo>
                    <a:pt x="569" y="2"/>
                    <a:pt x="566" y="5"/>
                    <a:pt x="564" y="11"/>
                  </a:cubicBezTo>
                  <a:cubicBezTo>
                    <a:pt x="564" y="11"/>
                    <a:pt x="564" y="11"/>
                    <a:pt x="564" y="11"/>
                  </a:cubicBezTo>
                  <a:cubicBezTo>
                    <a:pt x="564" y="11"/>
                    <a:pt x="564" y="11"/>
                    <a:pt x="564" y="11"/>
                  </a:cubicBezTo>
                  <a:cubicBezTo>
                    <a:pt x="558" y="20"/>
                    <a:pt x="558" y="20"/>
                    <a:pt x="558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5" y="20"/>
                    <a:pt x="565" y="20"/>
                    <a:pt x="565" y="20"/>
                  </a:cubicBezTo>
                  <a:cubicBezTo>
                    <a:pt x="565" y="20"/>
                    <a:pt x="565" y="20"/>
                    <a:pt x="565" y="20"/>
                  </a:cubicBezTo>
                  <a:cubicBezTo>
                    <a:pt x="570" y="22"/>
                    <a:pt x="570" y="22"/>
                    <a:pt x="570" y="22"/>
                  </a:cubicBezTo>
                  <a:cubicBezTo>
                    <a:pt x="571" y="22"/>
                    <a:pt x="571" y="22"/>
                    <a:pt x="571" y="22"/>
                  </a:cubicBezTo>
                  <a:cubicBezTo>
                    <a:pt x="571" y="23"/>
                    <a:pt x="571" y="23"/>
                    <a:pt x="571" y="23"/>
                  </a:cubicBezTo>
                  <a:cubicBezTo>
                    <a:pt x="571" y="24"/>
                    <a:pt x="571" y="24"/>
                    <a:pt x="571" y="24"/>
                  </a:cubicBezTo>
                  <a:cubicBezTo>
                    <a:pt x="572" y="32"/>
                    <a:pt x="572" y="32"/>
                    <a:pt x="572" y="32"/>
                  </a:cubicBezTo>
                  <a:cubicBezTo>
                    <a:pt x="575" y="40"/>
                    <a:pt x="575" y="40"/>
                    <a:pt x="575" y="40"/>
                  </a:cubicBezTo>
                  <a:cubicBezTo>
                    <a:pt x="575" y="41"/>
                    <a:pt x="575" y="41"/>
                    <a:pt x="575" y="41"/>
                  </a:cubicBezTo>
                  <a:cubicBezTo>
                    <a:pt x="575" y="41"/>
                    <a:pt x="575" y="41"/>
                    <a:pt x="575" y="41"/>
                  </a:cubicBezTo>
                  <a:cubicBezTo>
                    <a:pt x="575" y="42"/>
                    <a:pt x="575" y="42"/>
                    <a:pt x="575" y="42"/>
                  </a:cubicBezTo>
                  <a:cubicBezTo>
                    <a:pt x="561" y="68"/>
                    <a:pt x="561" y="68"/>
                    <a:pt x="561" y="68"/>
                  </a:cubicBezTo>
                  <a:cubicBezTo>
                    <a:pt x="559" y="71"/>
                    <a:pt x="558" y="81"/>
                    <a:pt x="557" y="95"/>
                  </a:cubicBezTo>
                  <a:cubicBezTo>
                    <a:pt x="557" y="96"/>
                    <a:pt x="557" y="96"/>
                    <a:pt x="557" y="96"/>
                  </a:cubicBezTo>
                  <a:cubicBezTo>
                    <a:pt x="552" y="106"/>
                    <a:pt x="552" y="106"/>
                    <a:pt x="552" y="106"/>
                  </a:cubicBezTo>
                  <a:cubicBezTo>
                    <a:pt x="555" y="110"/>
                    <a:pt x="555" y="110"/>
                    <a:pt x="555" y="110"/>
                  </a:cubicBezTo>
                  <a:cubicBezTo>
                    <a:pt x="555" y="111"/>
                    <a:pt x="555" y="111"/>
                    <a:pt x="555" y="111"/>
                  </a:cubicBezTo>
                  <a:cubicBezTo>
                    <a:pt x="556" y="117"/>
                    <a:pt x="555" y="121"/>
                    <a:pt x="554" y="122"/>
                  </a:cubicBezTo>
                  <a:cubicBezTo>
                    <a:pt x="553" y="122"/>
                    <a:pt x="553" y="122"/>
                    <a:pt x="553" y="122"/>
                  </a:cubicBezTo>
                  <a:cubicBezTo>
                    <a:pt x="550" y="124"/>
                    <a:pt x="541" y="133"/>
                    <a:pt x="526" y="151"/>
                  </a:cubicBezTo>
                  <a:cubicBezTo>
                    <a:pt x="525" y="152"/>
                    <a:pt x="525" y="152"/>
                    <a:pt x="525" y="152"/>
                  </a:cubicBezTo>
                  <a:cubicBezTo>
                    <a:pt x="524" y="152"/>
                    <a:pt x="524" y="152"/>
                    <a:pt x="524" y="152"/>
                  </a:cubicBezTo>
                  <a:cubicBezTo>
                    <a:pt x="523" y="151"/>
                    <a:pt x="523" y="151"/>
                    <a:pt x="523" y="151"/>
                  </a:cubicBezTo>
                  <a:cubicBezTo>
                    <a:pt x="517" y="148"/>
                    <a:pt x="513" y="144"/>
                    <a:pt x="510" y="141"/>
                  </a:cubicBezTo>
                  <a:cubicBezTo>
                    <a:pt x="507" y="140"/>
                    <a:pt x="501" y="138"/>
                    <a:pt x="491" y="138"/>
                  </a:cubicBezTo>
                  <a:cubicBezTo>
                    <a:pt x="491" y="157"/>
                    <a:pt x="491" y="157"/>
                    <a:pt x="491" y="157"/>
                  </a:cubicBezTo>
                  <a:cubicBezTo>
                    <a:pt x="491" y="157"/>
                    <a:pt x="491" y="157"/>
                    <a:pt x="491" y="157"/>
                  </a:cubicBezTo>
                  <a:cubicBezTo>
                    <a:pt x="483" y="192"/>
                    <a:pt x="483" y="192"/>
                    <a:pt x="483" y="192"/>
                  </a:cubicBezTo>
                  <a:cubicBezTo>
                    <a:pt x="482" y="196"/>
                    <a:pt x="481" y="204"/>
                    <a:pt x="481" y="216"/>
                  </a:cubicBezTo>
                  <a:cubicBezTo>
                    <a:pt x="484" y="220"/>
                    <a:pt x="484" y="220"/>
                    <a:pt x="484" y="220"/>
                  </a:cubicBezTo>
                  <a:cubicBezTo>
                    <a:pt x="487" y="215"/>
                    <a:pt x="487" y="215"/>
                    <a:pt x="487" y="215"/>
                  </a:cubicBezTo>
                  <a:cubicBezTo>
                    <a:pt x="487" y="215"/>
                    <a:pt x="487" y="215"/>
                    <a:pt x="487" y="215"/>
                  </a:cubicBezTo>
                  <a:cubicBezTo>
                    <a:pt x="487" y="214"/>
                    <a:pt x="487" y="214"/>
                    <a:pt x="487" y="214"/>
                  </a:cubicBezTo>
                  <a:cubicBezTo>
                    <a:pt x="497" y="210"/>
                    <a:pt x="497" y="210"/>
                    <a:pt x="497" y="210"/>
                  </a:cubicBezTo>
                  <a:cubicBezTo>
                    <a:pt x="522" y="214"/>
                    <a:pt x="522" y="214"/>
                    <a:pt x="522" y="214"/>
                  </a:cubicBezTo>
                  <a:cubicBezTo>
                    <a:pt x="525" y="210"/>
                    <a:pt x="525" y="210"/>
                    <a:pt x="525" y="210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30" y="203"/>
                    <a:pt x="530" y="203"/>
                    <a:pt x="530" y="203"/>
                  </a:cubicBezTo>
                  <a:cubicBezTo>
                    <a:pt x="540" y="201"/>
                    <a:pt x="540" y="201"/>
                    <a:pt x="540" y="201"/>
                  </a:cubicBezTo>
                  <a:cubicBezTo>
                    <a:pt x="553" y="200"/>
                    <a:pt x="553" y="200"/>
                    <a:pt x="553" y="200"/>
                  </a:cubicBezTo>
                  <a:cubicBezTo>
                    <a:pt x="557" y="201"/>
                    <a:pt x="562" y="206"/>
                    <a:pt x="568" y="214"/>
                  </a:cubicBezTo>
                  <a:cubicBezTo>
                    <a:pt x="584" y="222"/>
                    <a:pt x="593" y="230"/>
                    <a:pt x="595" y="236"/>
                  </a:cubicBezTo>
                  <a:cubicBezTo>
                    <a:pt x="596" y="239"/>
                    <a:pt x="596" y="242"/>
                    <a:pt x="595" y="244"/>
                  </a:cubicBezTo>
                  <a:cubicBezTo>
                    <a:pt x="593" y="247"/>
                    <a:pt x="591" y="249"/>
                    <a:pt x="587" y="249"/>
                  </a:cubicBezTo>
                  <a:cubicBezTo>
                    <a:pt x="586" y="249"/>
                    <a:pt x="586" y="249"/>
                    <a:pt x="586" y="249"/>
                  </a:cubicBezTo>
                  <a:cubicBezTo>
                    <a:pt x="567" y="248"/>
                    <a:pt x="555" y="248"/>
                    <a:pt x="551" y="250"/>
                  </a:cubicBezTo>
                  <a:cubicBezTo>
                    <a:pt x="542" y="256"/>
                    <a:pt x="542" y="256"/>
                    <a:pt x="542" y="256"/>
                  </a:cubicBezTo>
                  <a:cubicBezTo>
                    <a:pt x="530" y="265"/>
                    <a:pt x="522" y="269"/>
                    <a:pt x="517" y="269"/>
                  </a:cubicBezTo>
                  <a:cubicBezTo>
                    <a:pt x="509" y="270"/>
                    <a:pt x="509" y="270"/>
                    <a:pt x="509" y="270"/>
                  </a:cubicBezTo>
                  <a:cubicBezTo>
                    <a:pt x="505" y="290"/>
                    <a:pt x="505" y="290"/>
                    <a:pt x="505" y="290"/>
                  </a:cubicBezTo>
                  <a:cubicBezTo>
                    <a:pt x="503" y="296"/>
                    <a:pt x="501" y="300"/>
                    <a:pt x="498" y="303"/>
                  </a:cubicBezTo>
                  <a:cubicBezTo>
                    <a:pt x="495" y="306"/>
                    <a:pt x="490" y="308"/>
                    <a:pt x="483" y="310"/>
                  </a:cubicBezTo>
                  <a:cubicBezTo>
                    <a:pt x="476" y="311"/>
                    <a:pt x="469" y="314"/>
                    <a:pt x="463" y="317"/>
                  </a:cubicBezTo>
                  <a:cubicBezTo>
                    <a:pt x="457" y="332"/>
                    <a:pt x="457" y="332"/>
                    <a:pt x="457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5" y="332"/>
                    <a:pt x="455" y="332"/>
                    <a:pt x="455" y="332"/>
                  </a:cubicBezTo>
                  <a:cubicBezTo>
                    <a:pt x="437" y="340"/>
                    <a:pt x="437" y="340"/>
                    <a:pt x="437" y="340"/>
                  </a:cubicBezTo>
                  <a:cubicBezTo>
                    <a:pt x="436" y="340"/>
                    <a:pt x="436" y="340"/>
                    <a:pt x="436" y="340"/>
                  </a:cubicBezTo>
                  <a:cubicBezTo>
                    <a:pt x="427" y="338"/>
                    <a:pt x="427" y="338"/>
                    <a:pt x="427" y="338"/>
                  </a:cubicBezTo>
                  <a:cubicBezTo>
                    <a:pt x="419" y="336"/>
                    <a:pt x="414" y="334"/>
                    <a:pt x="410" y="332"/>
                  </a:cubicBezTo>
                  <a:cubicBezTo>
                    <a:pt x="405" y="330"/>
                    <a:pt x="400" y="329"/>
                    <a:pt x="395" y="331"/>
                  </a:cubicBezTo>
                  <a:cubicBezTo>
                    <a:pt x="390" y="338"/>
                    <a:pt x="387" y="346"/>
                    <a:pt x="388" y="355"/>
                  </a:cubicBezTo>
                  <a:cubicBezTo>
                    <a:pt x="388" y="360"/>
                    <a:pt x="389" y="363"/>
                    <a:pt x="391" y="364"/>
                  </a:cubicBezTo>
                  <a:cubicBezTo>
                    <a:pt x="393" y="364"/>
                    <a:pt x="393" y="364"/>
                    <a:pt x="393" y="364"/>
                  </a:cubicBezTo>
                  <a:cubicBezTo>
                    <a:pt x="397" y="362"/>
                    <a:pt x="397" y="362"/>
                    <a:pt x="397" y="362"/>
                  </a:cubicBezTo>
                  <a:cubicBezTo>
                    <a:pt x="397" y="374"/>
                    <a:pt x="397" y="374"/>
                    <a:pt x="397" y="374"/>
                  </a:cubicBezTo>
                  <a:cubicBezTo>
                    <a:pt x="397" y="379"/>
                    <a:pt x="396" y="382"/>
                    <a:pt x="393" y="384"/>
                  </a:cubicBezTo>
                  <a:cubicBezTo>
                    <a:pt x="391" y="386"/>
                    <a:pt x="387" y="388"/>
                    <a:pt x="382" y="389"/>
                  </a:cubicBezTo>
                  <a:cubicBezTo>
                    <a:pt x="379" y="390"/>
                    <a:pt x="379" y="390"/>
                    <a:pt x="379" y="390"/>
                  </a:cubicBezTo>
                  <a:cubicBezTo>
                    <a:pt x="375" y="392"/>
                    <a:pt x="366" y="402"/>
                    <a:pt x="354" y="422"/>
                  </a:cubicBezTo>
                  <a:cubicBezTo>
                    <a:pt x="354" y="422"/>
                    <a:pt x="354" y="422"/>
                    <a:pt x="354" y="422"/>
                  </a:cubicBezTo>
                  <a:cubicBezTo>
                    <a:pt x="353" y="422"/>
                    <a:pt x="353" y="422"/>
                    <a:pt x="353" y="422"/>
                  </a:cubicBezTo>
                  <a:cubicBezTo>
                    <a:pt x="341" y="430"/>
                    <a:pt x="341" y="430"/>
                    <a:pt x="341" y="430"/>
                  </a:cubicBezTo>
                  <a:cubicBezTo>
                    <a:pt x="343" y="430"/>
                    <a:pt x="345" y="430"/>
                    <a:pt x="344" y="432"/>
                  </a:cubicBezTo>
                  <a:cubicBezTo>
                    <a:pt x="344" y="434"/>
                    <a:pt x="343" y="434"/>
                    <a:pt x="339" y="434"/>
                  </a:cubicBezTo>
                  <a:cubicBezTo>
                    <a:pt x="305" y="434"/>
                    <a:pt x="305" y="434"/>
                    <a:pt x="305" y="434"/>
                  </a:cubicBezTo>
                  <a:cubicBezTo>
                    <a:pt x="267" y="432"/>
                    <a:pt x="238" y="443"/>
                    <a:pt x="217" y="464"/>
                  </a:cubicBezTo>
                  <a:cubicBezTo>
                    <a:pt x="216" y="465"/>
                    <a:pt x="216" y="465"/>
                    <a:pt x="216" y="465"/>
                  </a:cubicBezTo>
                  <a:cubicBezTo>
                    <a:pt x="215" y="465"/>
                    <a:pt x="215" y="465"/>
                    <a:pt x="215" y="465"/>
                  </a:cubicBezTo>
                  <a:cubicBezTo>
                    <a:pt x="215" y="465"/>
                    <a:pt x="215" y="465"/>
                    <a:pt x="215" y="465"/>
                  </a:cubicBezTo>
                  <a:cubicBezTo>
                    <a:pt x="201" y="467"/>
                    <a:pt x="201" y="467"/>
                    <a:pt x="201" y="467"/>
                  </a:cubicBezTo>
                  <a:cubicBezTo>
                    <a:pt x="200" y="467"/>
                    <a:pt x="200" y="467"/>
                    <a:pt x="200" y="467"/>
                  </a:cubicBezTo>
                  <a:cubicBezTo>
                    <a:pt x="199" y="467"/>
                    <a:pt x="199" y="467"/>
                    <a:pt x="199" y="467"/>
                  </a:cubicBezTo>
                  <a:cubicBezTo>
                    <a:pt x="195" y="458"/>
                    <a:pt x="195" y="458"/>
                    <a:pt x="195" y="458"/>
                  </a:cubicBezTo>
                  <a:cubicBezTo>
                    <a:pt x="181" y="461"/>
                    <a:pt x="181" y="461"/>
                    <a:pt x="181" y="461"/>
                  </a:cubicBezTo>
                  <a:cubicBezTo>
                    <a:pt x="173" y="462"/>
                    <a:pt x="163" y="460"/>
                    <a:pt x="152" y="454"/>
                  </a:cubicBezTo>
                  <a:cubicBezTo>
                    <a:pt x="142" y="450"/>
                    <a:pt x="133" y="444"/>
                    <a:pt x="123" y="436"/>
                  </a:cubicBezTo>
                  <a:cubicBezTo>
                    <a:pt x="117" y="432"/>
                    <a:pt x="110" y="428"/>
                    <a:pt x="101" y="427"/>
                  </a:cubicBezTo>
                  <a:cubicBezTo>
                    <a:pt x="88" y="426"/>
                    <a:pt x="88" y="426"/>
                    <a:pt x="88" y="426"/>
                  </a:cubicBezTo>
                  <a:cubicBezTo>
                    <a:pt x="74" y="428"/>
                    <a:pt x="74" y="428"/>
                    <a:pt x="74" y="428"/>
                  </a:cubicBezTo>
                  <a:cubicBezTo>
                    <a:pt x="63" y="429"/>
                    <a:pt x="53" y="429"/>
                    <a:pt x="43" y="428"/>
                  </a:cubicBezTo>
                  <a:cubicBezTo>
                    <a:pt x="32" y="428"/>
                    <a:pt x="18" y="424"/>
                    <a:pt x="1" y="419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6"/>
                    <a:pt x="1" y="426"/>
                    <a:pt x="1" y="426"/>
                  </a:cubicBezTo>
                  <a:cubicBezTo>
                    <a:pt x="5" y="434"/>
                    <a:pt x="5" y="434"/>
                    <a:pt x="5" y="434"/>
                  </a:cubicBezTo>
                  <a:cubicBezTo>
                    <a:pt x="13" y="444"/>
                    <a:pt x="13" y="444"/>
                    <a:pt x="13" y="444"/>
                  </a:cubicBezTo>
                  <a:cubicBezTo>
                    <a:pt x="14" y="446"/>
                    <a:pt x="14" y="446"/>
                    <a:pt x="14" y="446"/>
                  </a:cubicBezTo>
                  <a:cubicBezTo>
                    <a:pt x="12" y="453"/>
                    <a:pt x="12" y="453"/>
                    <a:pt x="12" y="453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7" y="460"/>
                    <a:pt x="7" y="460"/>
                    <a:pt x="7" y="460"/>
                  </a:cubicBezTo>
                  <a:cubicBezTo>
                    <a:pt x="12" y="465"/>
                    <a:pt x="12" y="465"/>
                    <a:pt x="12" y="465"/>
                  </a:cubicBezTo>
                  <a:cubicBezTo>
                    <a:pt x="14" y="467"/>
                    <a:pt x="15" y="469"/>
                    <a:pt x="15" y="470"/>
                  </a:cubicBezTo>
                  <a:cubicBezTo>
                    <a:pt x="17" y="478"/>
                    <a:pt x="17" y="478"/>
                    <a:pt x="17" y="478"/>
                  </a:cubicBezTo>
                  <a:cubicBezTo>
                    <a:pt x="23" y="484"/>
                    <a:pt x="23" y="484"/>
                    <a:pt x="23" y="484"/>
                  </a:cubicBezTo>
                  <a:cubicBezTo>
                    <a:pt x="23" y="485"/>
                    <a:pt x="23" y="485"/>
                    <a:pt x="23" y="485"/>
                  </a:cubicBezTo>
                  <a:cubicBezTo>
                    <a:pt x="23" y="490"/>
                    <a:pt x="23" y="490"/>
                    <a:pt x="23" y="490"/>
                  </a:cubicBezTo>
                  <a:cubicBezTo>
                    <a:pt x="23" y="494"/>
                    <a:pt x="23" y="494"/>
                    <a:pt x="23" y="494"/>
                  </a:cubicBezTo>
                  <a:cubicBezTo>
                    <a:pt x="27" y="497"/>
                    <a:pt x="27" y="497"/>
                    <a:pt x="27" y="497"/>
                  </a:cubicBezTo>
                  <a:cubicBezTo>
                    <a:pt x="29" y="496"/>
                    <a:pt x="29" y="496"/>
                    <a:pt x="29" y="496"/>
                  </a:cubicBezTo>
                  <a:cubicBezTo>
                    <a:pt x="30" y="495"/>
                    <a:pt x="30" y="495"/>
                    <a:pt x="30" y="495"/>
                  </a:cubicBezTo>
                  <a:cubicBezTo>
                    <a:pt x="31" y="492"/>
                    <a:pt x="33" y="490"/>
                    <a:pt x="36" y="490"/>
                  </a:cubicBezTo>
                  <a:cubicBezTo>
                    <a:pt x="39" y="488"/>
                    <a:pt x="39" y="488"/>
                    <a:pt x="39" y="488"/>
                  </a:cubicBezTo>
                  <a:cubicBezTo>
                    <a:pt x="60" y="486"/>
                    <a:pt x="60" y="486"/>
                    <a:pt x="60" y="486"/>
                  </a:cubicBezTo>
                  <a:cubicBezTo>
                    <a:pt x="69" y="483"/>
                    <a:pt x="69" y="483"/>
                    <a:pt x="69" y="483"/>
                  </a:cubicBezTo>
                  <a:cubicBezTo>
                    <a:pt x="69" y="483"/>
                    <a:pt x="69" y="483"/>
                    <a:pt x="69" y="483"/>
                  </a:cubicBezTo>
                  <a:cubicBezTo>
                    <a:pt x="71" y="482"/>
                    <a:pt x="71" y="482"/>
                    <a:pt x="71" y="48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6" y="494"/>
                    <a:pt x="75" y="496"/>
                    <a:pt x="74" y="498"/>
                  </a:cubicBezTo>
                  <a:cubicBezTo>
                    <a:pt x="63" y="514"/>
                    <a:pt x="63" y="514"/>
                    <a:pt x="63" y="514"/>
                  </a:cubicBezTo>
                  <a:cubicBezTo>
                    <a:pt x="63" y="517"/>
                    <a:pt x="63" y="517"/>
                    <a:pt x="63" y="517"/>
                  </a:cubicBezTo>
                  <a:cubicBezTo>
                    <a:pt x="69" y="522"/>
                    <a:pt x="69" y="522"/>
                    <a:pt x="69" y="522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7" y="529"/>
                    <a:pt x="79" y="531"/>
                    <a:pt x="81" y="532"/>
                  </a:cubicBezTo>
                  <a:cubicBezTo>
                    <a:pt x="84" y="532"/>
                    <a:pt x="87" y="535"/>
                    <a:pt x="89" y="538"/>
                  </a:cubicBezTo>
                  <a:cubicBezTo>
                    <a:pt x="89" y="539"/>
                    <a:pt x="89" y="539"/>
                    <a:pt x="89" y="539"/>
                  </a:cubicBezTo>
                  <a:cubicBezTo>
                    <a:pt x="93" y="541"/>
                    <a:pt x="93" y="541"/>
                    <a:pt x="93" y="541"/>
                  </a:cubicBezTo>
                  <a:cubicBezTo>
                    <a:pt x="95" y="541"/>
                    <a:pt x="95" y="541"/>
                    <a:pt x="95" y="541"/>
                  </a:cubicBezTo>
                  <a:cubicBezTo>
                    <a:pt x="95" y="541"/>
                    <a:pt x="95" y="541"/>
                    <a:pt x="95" y="541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7" y="550"/>
                    <a:pt x="97" y="550"/>
                    <a:pt x="97" y="550"/>
                  </a:cubicBezTo>
                  <a:cubicBezTo>
                    <a:pt x="98" y="556"/>
                    <a:pt x="98" y="556"/>
                    <a:pt x="98" y="556"/>
                  </a:cubicBezTo>
                  <a:cubicBezTo>
                    <a:pt x="108" y="558"/>
                    <a:pt x="108" y="558"/>
                    <a:pt x="108" y="558"/>
                  </a:cubicBezTo>
                  <a:cubicBezTo>
                    <a:pt x="109" y="558"/>
                    <a:pt x="109" y="558"/>
                    <a:pt x="109" y="558"/>
                  </a:cubicBezTo>
                  <a:cubicBezTo>
                    <a:pt x="109" y="558"/>
                    <a:pt x="109" y="558"/>
                    <a:pt x="109" y="558"/>
                  </a:cubicBezTo>
                  <a:cubicBezTo>
                    <a:pt x="109" y="559"/>
                    <a:pt x="109" y="559"/>
                    <a:pt x="109" y="559"/>
                  </a:cubicBezTo>
                  <a:cubicBezTo>
                    <a:pt x="110" y="560"/>
                    <a:pt x="110" y="560"/>
                    <a:pt x="110" y="560"/>
                  </a:cubicBezTo>
                  <a:cubicBezTo>
                    <a:pt x="113" y="565"/>
                    <a:pt x="113" y="565"/>
                    <a:pt x="113" y="565"/>
                  </a:cubicBezTo>
                  <a:cubicBezTo>
                    <a:pt x="121" y="568"/>
                    <a:pt x="121" y="568"/>
                    <a:pt x="121" y="568"/>
                  </a:cubicBezTo>
                  <a:cubicBezTo>
                    <a:pt x="126" y="565"/>
                    <a:pt x="126" y="565"/>
                    <a:pt x="126" y="565"/>
                  </a:cubicBezTo>
                  <a:cubicBezTo>
                    <a:pt x="125" y="562"/>
                    <a:pt x="125" y="562"/>
                    <a:pt x="125" y="562"/>
                  </a:cubicBezTo>
                  <a:cubicBezTo>
                    <a:pt x="120" y="557"/>
                    <a:pt x="120" y="557"/>
                    <a:pt x="120" y="557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5" y="547"/>
                    <a:pt x="125" y="547"/>
                    <a:pt x="125" y="547"/>
                  </a:cubicBezTo>
                  <a:cubicBezTo>
                    <a:pt x="135" y="547"/>
                    <a:pt x="135" y="547"/>
                    <a:pt x="135" y="547"/>
                  </a:cubicBezTo>
                  <a:cubicBezTo>
                    <a:pt x="135" y="548"/>
                    <a:pt x="135" y="548"/>
                    <a:pt x="135" y="548"/>
                  </a:cubicBezTo>
                  <a:cubicBezTo>
                    <a:pt x="149" y="552"/>
                    <a:pt x="149" y="552"/>
                    <a:pt x="149" y="552"/>
                  </a:cubicBezTo>
                  <a:cubicBezTo>
                    <a:pt x="157" y="551"/>
                    <a:pt x="157" y="551"/>
                    <a:pt x="157" y="551"/>
                  </a:cubicBezTo>
                  <a:cubicBezTo>
                    <a:pt x="163" y="546"/>
                    <a:pt x="163" y="546"/>
                    <a:pt x="163" y="546"/>
                  </a:cubicBezTo>
                  <a:cubicBezTo>
                    <a:pt x="169" y="537"/>
                    <a:pt x="174" y="534"/>
                    <a:pt x="177" y="536"/>
                  </a:cubicBezTo>
                  <a:cubicBezTo>
                    <a:pt x="180" y="535"/>
                    <a:pt x="180" y="535"/>
                    <a:pt x="180" y="535"/>
                  </a:cubicBezTo>
                  <a:cubicBezTo>
                    <a:pt x="183" y="535"/>
                    <a:pt x="185" y="536"/>
                    <a:pt x="187" y="536"/>
                  </a:cubicBezTo>
                  <a:cubicBezTo>
                    <a:pt x="187" y="537"/>
                    <a:pt x="187" y="538"/>
                    <a:pt x="187" y="538"/>
                  </a:cubicBezTo>
                  <a:cubicBezTo>
                    <a:pt x="187" y="540"/>
                    <a:pt x="189" y="543"/>
                    <a:pt x="191" y="548"/>
                  </a:cubicBezTo>
                  <a:cubicBezTo>
                    <a:pt x="191" y="548"/>
                    <a:pt x="191" y="548"/>
                    <a:pt x="191" y="548"/>
                  </a:cubicBezTo>
                  <a:cubicBezTo>
                    <a:pt x="191" y="548"/>
                    <a:pt x="191" y="548"/>
                    <a:pt x="191" y="548"/>
                  </a:cubicBezTo>
                  <a:cubicBezTo>
                    <a:pt x="193" y="554"/>
                    <a:pt x="193" y="554"/>
                    <a:pt x="193" y="554"/>
                  </a:cubicBezTo>
                  <a:cubicBezTo>
                    <a:pt x="193" y="555"/>
                    <a:pt x="193" y="555"/>
                    <a:pt x="193" y="555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84" y="570"/>
                    <a:pt x="184" y="570"/>
                    <a:pt x="184" y="570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69" y="577"/>
                    <a:pt x="169" y="577"/>
                    <a:pt x="169" y="577"/>
                  </a:cubicBezTo>
                  <a:cubicBezTo>
                    <a:pt x="167" y="581"/>
                    <a:pt x="167" y="581"/>
                    <a:pt x="167" y="581"/>
                  </a:cubicBezTo>
                  <a:cubicBezTo>
                    <a:pt x="165" y="593"/>
                    <a:pt x="165" y="593"/>
                    <a:pt x="165" y="593"/>
                  </a:cubicBezTo>
                  <a:cubicBezTo>
                    <a:pt x="166" y="598"/>
                    <a:pt x="166" y="598"/>
                    <a:pt x="166" y="598"/>
                  </a:cubicBezTo>
                  <a:cubicBezTo>
                    <a:pt x="170" y="604"/>
                    <a:pt x="170" y="604"/>
                    <a:pt x="170" y="604"/>
                  </a:cubicBezTo>
                  <a:cubicBezTo>
                    <a:pt x="171" y="606"/>
                    <a:pt x="171" y="606"/>
                    <a:pt x="171" y="606"/>
                  </a:cubicBezTo>
                  <a:cubicBezTo>
                    <a:pt x="176" y="609"/>
                    <a:pt x="176" y="609"/>
                    <a:pt x="176" y="609"/>
                  </a:cubicBezTo>
                  <a:cubicBezTo>
                    <a:pt x="193" y="609"/>
                    <a:pt x="193" y="609"/>
                    <a:pt x="193" y="609"/>
                  </a:cubicBezTo>
                  <a:cubicBezTo>
                    <a:pt x="207" y="607"/>
                    <a:pt x="207" y="607"/>
                    <a:pt x="207" y="607"/>
                  </a:cubicBezTo>
                  <a:cubicBezTo>
                    <a:pt x="209" y="605"/>
                    <a:pt x="209" y="605"/>
                    <a:pt x="209" y="605"/>
                  </a:cubicBezTo>
                  <a:cubicBezTo>
                    <a:pt x="211" y="602"/>
                    <a:pt x="213" y="602"/>
                    <a:pt x="214" y="602"/>
                  </a:cubicBezTo>
                  <a:cubicBezTo>
                    <a:pt x="224" y="603"/>
                    <a:pt x="224" y="603"/>
                    <a:pt x="224" y="603"/>
                  </a:cubicBezTo>
                  <a:cubicBezTo>
                    <a:pt x="225" y="602"/>
                    <a:pt x="225" y="602"/>
                    <a:pt x="225" y="602"/>
                  </a:cubicBezTo>
                  <a:cubicBezTo>
                    <a:pt x="224" y="599"/>
                    <a:pt x="224" y="596"/>
                    <a:pt x="225" y="594"/>
                  </a:cubicBezTo>
                  <a:cubicBezTo>
                    <a:pt x="229" y="587"/>
                    <a:pt x="229" y="587"/>
                    <a:pt x="229" y="587"/>
                  </a:cubicBezTo>
                  <a:cubicBezTo>
                    <a:pt x="229" y="574"/>
                    <a:pt x="229" y="574"/>
                    <a:pt x="229" y="574"/>
                  </a:cubicBezTo>
                  <a:cubicBezTo>
                    <a:pt x="229" y="574"/>
                    <a:pt x="229" y="574"/>
                    <a:pt x="229" y="574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50" y="542"/>
                    <a:pt x="250" y="542"/>
                    <a:pt x="250" y="542"/>
                  </a:cubicBezTo>
                  <a:cubicBezTo>
                    <a:pt x="251" y="541"/>
                    <a:pt x="251" y="541"/>
                    <a:pt x="251" y="541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7" y="550"/>
                    <a:pt x="270" y="553"/>
                    <a:pt x="270" y="555"/>
                  </a:cubicBezTo>
                  <a:cubicBezTo>
                    <a:pt x="269" y="564"/>
                    <a:pt x="269" y="564"/>
                    <a:pt x="269" y="564"/>
                  </a:cubicBezTo>
                  <a:cubicBezTo>
                    <a:pt x="265" y="570"/>
                    <a:pt x="265" y="570"/>
                    <a:pt x="265" y="570"/>
                  </a:cubicBezTo>
                  <a:cubicBezTo>
                    <a:pt x="263" y="578"/>
                    <a:pt x="263" y="578"/>
                    <a:pt x="263" y="578"/>
                  </a:cubicBezTo>
                  <a:cubicBezTo>
                    <a:pt x="263" y="586"/>
                    <a:pt x="263" y="586"/>
                    <a:pt x="263" y="586"/>
                  </a:cubicBezTo>
                  <a:cubicBezTo>
                    <a:pt x="265" y="590"/>
                    <a:pt x="265" y="590"/>
                    <a:pt x="265" y="590"/>
                  </a:cubicBezTo>
                  <a:cubicBezTo>
                    <a:pt x="269" y="590"/>
                    <a:pt x="269" y="590"/>
                    <a:pt x="269" y="590"/>
                  </a:cubicBezTo>
                  <a:cubicBezTo>
                    <a:pt x="270" y="590"/>
                    <a:pt x="270" y="590"/>
                    <a:pt x="270" y="590"/>
                  </a:cubicBezTo>
                  <a:cubicBezTo>
                    <a:pt x="276" y="590"/>
                    <a:pt x="276" y="590"/>
                    <a:pt x="276" y="590"/>
                  </a:cubicBezTo>
                  <a:cubicBezTo>
                    <a:pt x="279" y="592"/>
                    <a:pt x="281" y="594"/>
                    <a:pt x="283" y="598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301" y="606"/>
                    <a:pt x="301" y="606"/>
                    <a:pt x="301" y="606"/>
                  </a:cubicBezTo>
                  <a:cubicBezTo>
                    <a:pt x="307" y="608"/>
                    <a:pt x="307" y="608"/>
                    <a:pt x="307" y="608"/>
                  </a:cubicBezTo>
                  <a:cubicBezTo>
                    <a:pt x="315" y="607"/>
                    <a:pt x="315" y="607"/>
                    <a:pt x="315" y="607"/>
                  </a:cubicBezTo>
                  <a:cubicBezTo>
                    <a:pt x="319" y="602"/>
                    <a:pt x="319" y="602"/>
                    <a:pt x="319" y="602"/>
                  </a:cubicBezTo>
                  <a:cubicBezTo>
                    <a:pt x="323" y="582"/>
                    <a:pt x="323" y="582"/>
                    <a:pt x="323" y="582"/>
                  </a:cubicBezTo>
                  <a:cubicBezTo>
                    <a:pt x="324" y="572"/>
                    <a:pt x="324" y="572"/>
                    <a:pt x="324" y="572"/>
                  </a:cubicBezTo>
                  <a:cubicBezTo>
                    <a:pt x="324" y="571"/>
                    <a:pt x="324" y="571"/>
                    <a:pt x="324" y="571"/>
                  </a:cubicBezTo>
                  <a:cubicBezTo>
                    <a:pt x="325" y="570"/>
                    <a:pt x="325" y="570"/>
                    <a:pt x="325" y="570"/>
                  </a:cubicBezTo>
                  <a:cubicBezTo>
                    <a:pt x="325" y="570"/>
                    <a:pt x="325" y="570"/>
                    <a:pt x="325" y="570"/>
                  </a:cubicBezTo>
                  <a:cubicBezTo>
                    <a:pt x="333" y="564"/>
                    <a:pt x="333" y="564"/>
                    <a:pt x="333" y="564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45" y="554"/>
                    <a:pt x="345" y="554"/>
                    <a:pt x="345" y="554"/>
                  </a:cubicBezTo>
                  <a:cubicBezTo>
                    <a:pt x="350" y="551"/>
                    <a:pt x="350" y="551"/>
                    <a:pt x="350" y="551"/>
                  </a:cubicBezTo>
                  <a:cubicBezTo>
                    <a:pt x="356" y="549"/>
                    <a:pt x="356" y="549"/>
                    <a:pt x="356" y="549"/>
                  </a:cubicBezTo>
                  <a:cubicBezTo>
                    <a:pt x="353" y="537"/>
                    <a:pt x="353" y="537"/>
                    <a:pt x="353" y="537"/>
                  </a:cubicBezTo>
                  <a:cubicBezTo>
                    <a:pt x="367" y="538"/>
                    <a:pt x="367" y="538"/>
                    <a:pt x="367" y="538"/>
                  </a:cubicBezTo>
                  <a:cubicBezTo>
                    <a:pt x="367" y="538"/>
                    <a:pt x="367" y="538"/>
                    <a:pt x="367" y="538"/>
                  </a:cubicBezTo>
                  <a:cubicBezTo>
                    <a:pt x="367" y="539"/>
                    <a:pt x="367" y="539"/>
                    <a:pt x="367" y="539"/>
                  </a:cubicBezTo>
                  <a:cubicBezTo>
                    <a:pt x="367" y="539"/>
                    <a:pt x="367" y="539"/>
                    <a:pt x="367" y="539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1"/>
                    <a:pt x="374" y="541"/>
                    <a:pt x="374" y="541"/>
                  </a:cubicBezTo>
                  <a:cubicBezTo>
                    <a:pt x="376" y="534"/>
                    <a:pt x="376" y="534"/>
                    <a:pt x="376" y="534"/>
                  </a:cubicBezTo>
                  <a:cubicBezTo>
                    <a:pt x="376" y="532"/>
                    <a:pt x="376" y="532"/>
                    <a:pt x="376" y="532"/>
                  </a:cubicBezTo>
                  <a:cubicBezTo>
                    <a:pt x="377" y="533"/>
                    <a:pt x="377" y="533"/>
                    <a:pt x="377" y="533"/>
                  </a:cubicBezTo>
                  <a:cubicBezTo>
                    <a:pt x="378" y="533"/>
                    <a:pt x="378" y="533"/>
                    <a:pt x="378" y="533"/>
                  </a:cubicBezTo>
                  <a:cubicBezTo>
                    <a:pt x="384" y="534"/>
                    <a:pt x="384" y="534"/>
                    <a:pt x="384" y="534"/>
                  </a:cubicBezTo>
                  <a:cubicBezTo>
                    <a:pt x="387" y="534"/>
                    <a:pt x="387" y="534"/>
                    <a:pt x="387" y="534"/>
                  </a:cubicBezTo>
                  <a:cubicBezTo>
                    <a:pt x="393" y="528"/>
                    <a:pt x="393" y="528"/>
                    <a:pt x="393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394" y="527"/>
                    <a:pt x="394" y="527"/>
                    <a:pt x="394" y="527"/>
                  </a:cubicBezTo>
                  <a:cubicBezTo>
                    <a:pt x="395" y="527"/>
                    <a:pt x="395" y="527"/>
                    <a:pt x="395" y="527"/>
                  </a:cubicBezTo>
                  <a:cubicBezTo>
                    <a:pt x="403" y="526"/>
                    <a:pt x="403" y="526"/>
                    <a:pt x="403" y="526"/>
                  </a:cubicBezTo>
                  <a:cubicBezTo>
                    <a:pt x="409" y="519"/>
                    <a:pt x="409" y="519"/>
                    <a:pt x="409" y="519"/>
                  </a:cubicBezTo>
                  <a:cubicBezTo>
                    <a:pt x="413" y="514"/>
                    <a:pt x="413" y="514"/>
                    <a:pt x="413" y="514"/>
                  </a:cubicBezTo>
                  <a:cubicBezTo>
                    <a:pt x="413" y="508"/>
                    <a:pt x="413" y="508"/>
                    <a:pt x="413" y="508"/>
                  </a:cubicBezTo>
                  <a:cubicBezTo>
                    <a:pt x="413" y="505"/>
                    <a:pt x="414" y="504"/>
                    <a:pt x="417" y="502"/>
                  </a:cubicBezTo>
                  <a:cubicBezTo>
                    <a:pt x="417" y="502"/>
                    <a:pt x="417" y="502"/>
                    <a:pt x="417" y="502"/>
                  </a:cubicBezTo>
                  <a:cubicBezTo>
                    <a:pt x="417" y="502"/>
                    <a:pt x="417" y="502"/>
                    <a:pt x="417" y="502"/>
                  </a:cubicBezTo>
                  <a:cubicBezTo>
                    <a:pt x="418" y="502"/>
                    <a:pt x="418" y="502"/>
                    <a:pt x="418" y="502"/>
                  </a:cubicBezTo>
                  <a:cubicBezTo>
                    <a:pt x="425" y="503"/>
                    <a:pt x="425" y="503"/>
                    <a:pt x="425" y="503"/>
                  </a:cubicBezTo>
                  <a:cubicBezTo>
                    <a:pt x="429" y="501"/>
                    <a:pt x="429" y="501"/>
                    <a:pt x="429" y="501"/>
                  </a:cubicBezTo>
                  <a:cubicBezTo>
                    <a:pt x="430" y="496"/>
                    <a:pt x="430" y="496"/>
                    <a:pt x="430" y="496"/>
                  </a:cubicBezTo>
                  <a:cubicBezTo>
                    <a:pt x="438" y="493"/>
                    <a:pt x="438" y="493"/>
                    <a:pt x="438" y="493"/>
                  </a:cubicBezTo>
                  <a:cubicBezTo>
                    <a:pt x="438" y="493"/>
                    <a:pt x="438" y="493"/>
                    <a:pt x="438" y="493"/>
                  </a:cubicBezTo>
                  <a:cubicBezTo>
                    <a:pt x="439" y="493"/>
                    <a:pt x="439" y="493"/>
                    <a:pt x="439" y="493"/>
                  </a:cubicBezTo>
                  <a:cubicBezTo>
                    <a:pt x="439" y="493"/>
                    <a:pt x="439" y="493"/>
                    <a:pt x="439" y="493"/>
                  </a:cubicBezTo>
                  <a:cubicBezTo>
                    <a:pt x="449" y="494"/>
                    <a:pt x="449" y="494"/>
                    <a:pt x="449" y="494"/>
                  </a:cubicBezTo>
                  <a:cubicBezTo>
                    <a:pt x="457" y="492"/>
                    <a:pt x="457" y="492"/>
                    <a:pt x="457" y="492"/>
                  </a:cubicBezTo>
                  <a:cubicBezTo>
                    <a:pt x="461" y="488"/>
                    <a:pt x="461" y="488"/>
                    <a:pt x="461" y="488"/>
                  </a:cubicBezTo>
                  <a:cubicBezTo>
                    <a:pt x="465" y="481"/>
                    <a:pt x="465" y="481"/>
                    <a:pt x="465" y="481"/>
                  </a:cubicBezTo>
                  <a:cubicBezTo>
                    <a:pt x="459" y="475"/>
                    <a:pt x="459" y="475"/>
                    <a:pt x="459" y="475"/>
                  </a:cubicBezTo>
                  <a:cubicBezTo>
                    <a:pt x="459" y="474"/>
                    <a:pt x="459" y="474"/>
                    <a:pt x="459" y="474"/>
                  </a:cubicBezTo>
                  <a:cubicBezTo>
                    <a:pt x="459" y="474"/>
                    <a:pt x="459" y="474"/>
                    <a:pt x="459" y="474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6" y="462"/>
                    <a:pt x="456" y="462"/>
                    <a:pt x="456" y="462"/>
                  </a:cubicBezTo>
                  <a:cubicBezTo>
                    <a:pt x="456" y="462"/>
                    <a:pt x="456" y="462"/>
                    <a:pt x="456" y="462"/>
                  </a:cubicBezTo>
                  <a:cubicBezTo>
                    <a:pt x="459" y="456"/>
                    <a:pt x="459" y="456"/>
                    <a:pt x="459" y="456"/>
                  </a:cubicBezTo>
                  <a:cubicBezTo>
                    <a:pt x="459" y="454"/>
                    <a:pt x="461" y="451"/>
                    <a:pt x="464" y="448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68" y="438"/>
                    <a:pt x="468" y="438"/>
                    <a:pt x="468" y="438"/>
                  </a:cubicBezTo>
                  <a:cubicBezTo>
                    <a:pt x="469" y="438"/>
                    <a:pt x="469" y="438"/>
                    <a:pt x="469" y="438"/>
                  </a:cubicBezTo>
                  <a:cubicBezTo>
                    <a:pt x="473" y="432"/>
                    <a:pt x="473" y="432"/>
                    <a:pt x="473" y="432"/>
                  </a:cubicBezTo>
                  <a:cubicBezTo>
                    <a:pt x="479" y="420"/>
                    <a:pt x="479" y="420"/>
                    <a:pt x="479" y="420"/>
                  </a:cubicBezTo>
                  <a:cubicBezTo>
                    <a:pt x="484" y="428"/>
                    <a:pt x="484" y="428"/>
                    <a:pt x="484" y="428"/>
                  </a:cubicBezTo>
                  <a:cubicBezTo>
                    <a:pt x="485" y="428"/>
                    <a:pt x="485" y="428"/>
                    <a:pt x="485" y="428"/>
                  </a:cubicBezTo>
                  <a:cubicBezTo>
                    <a:pt x="485" y="429"/>
                    <a:pt x="485" y="429"/>
                    <a:pt x="485" y="429"/>
                  </a:cubicBezTo>
                  <a:cubicBezTo>
                    <a:pt x="487" y="437"/>
                    <a:pt x="487" y="437"/>
                    <a:pt x="487" y="437"/>
                  </a:cubicBezTo>
                  <a:cubicBezTo>
                    <a:pt x="487" y="437"/>
                    <a:pt x="487" y="437"/>
                    <a:pt x="487" y="437"/>
                  </a:cubicBezTo>
                  <a:cubicBezTo>
                    <a:pt x="488" y="445"/>
                    <a:pt x="488" y="445"/>
                    <a:pt x="488" y="445"/>
                  </a:cubicBezTo>
                  <a:cubicBezTo>
                    <a:pt x="493" y="448"/>
                    <a:pt x="493" y="448"/>
                    <a:pt x="493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5" y="448"/>
                    <a:pt x="495" y="448"/>
                    <a:pt x="495" y="448"/>
                  </a:cubicBezTo>
                  <a:cubicBezTo>
                    <a:pt x="496" y="448"/>
                    <a:pt x="496" y="448"/>
                    <a:pt x="496" y="448"/>
                  </a:cubicBezTo>
                  <a:cubicBezTo>
                    <a:pt x="501" y="440"/>
                    <a:pt x="501" y="440"/>
                    <a:pt x="501" y="440"/>
                  </a:cubicBezTo>
                  <a:cubicBezTo>
                    <a:pt x="503" y="432"/>
                    <a:pt x="503" y="432"/>
                    <a:pt x="503" y="432"/>
                  </a:cubicBezTo>
                  <a:cubicBezTo>
                    <a:pt x="505" y="432"/>
                    <a:pt x="505" y="432"/>
                    <a:pt x="505" y="432"/>
                  </a:cubicBezTo>
                  <a:cubicBezTo>
                    <a:pt x="506" y="432"/>
                    <a:pt x="506" y="432"/>
                    <a:pt x="506" y="432"/>
                  </a:cubicBezTo>
                  <a:cubicBezTo>
                    <a:pt x="517" y="436"/>
                    <a:pt x="517" y="436"/>
                    <a:pt x="517" y="436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4" y="432"/>
                    <a:pt x="524" y="432"/>
                    <a:pt x="524" y="432"/>
                  </a:cubicBezTo>
                  <a:cubicBezTo>
                    <a:pt x="530" y="431"/>
                    <a:pt x="530" y="431"/>
                    <a:pt x="530" y="431"/>
                  </a:cubicBezTo>
                  <a:cubicBezTo>
                    <a:pt x="534" y="424"/>
                    <a:pt x="534" y="424"/>
                    <a:pt x="534" y="424"/>
                  </a:cubicBezTo>
                  <a:cubicBezTo>
                    <a:pt x="534" y="416"/>
                    <a:pt x="534" y="416"/>
                    <a:pt x="534" y="416"/>
                  </a:cubicBezTo>
                  <a:cubicBezTo>
                    <a:pt x="537" y="403"/>
                    <a:pt x="537" y="403"/>
                    <a:pt x="537" y="403"/>
                  </a:cubicBezTo>
                  <a:cubicBezTo>
                    <a:pt x="537" y="404"/>
                    <a:pt x="537" y="404"/>
                    <a:pt x="537" y="404"/>
                  </a:cubicBezTo>
                  <a:cubicBezTo>
                    <a:pt x="539" y="404"/>
                    <a:pt x="539" y="404"/>
                    <a:pt x="539" y="404"/>
                  </a:cubicBezTo>
                  <a:cubicBezTo>
                    <a:pt x="547" y="406"/>
                    <a:pt x="547" y="406"/>
                    <a:pt x="547" y="406"/>
                  </a:cubicBezTo>
                  <a:cubicBezTo>
                    <a:pt x="551" y="398"/>
                    <a:pt x="551" y="398"/>
                    <a:pt x="551" y="398"/>
                  </a:cubicBezTo>
                  <a:cubicBezTo>
                    <a:pt x="552" y="398"/>
                    <a:pt x="552" y="398"/>
                    <a:pt x="552" y="398"/>
                  </a:cubicBezTo>
                  <a:cubicBezTo>
                    <a:pt x="553" y="398"/>
                    <a:pt x="553" y="398"/>
                    <a:pt x="553" y="398"/>
                  </a:cubicBezTo>
                  <a:cubicBezTo>
                    <a:pt x="561" y="398"/>
                    <a:pt x="561" y="398"/>
                    <a:pt x="561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3" y="398"/>
                    <a:pt x="563" y="398"/>
                    <a:pt x="563" y="398"/>
                  </a:cubicBezTo>
                  <a:cubicBezTo>
                    <a:pt x="567" y="404"/>
                    <a:pt x="567" y="404"/>
                    <a:pt x="567" y="404"/>
                  </a:cubicBezTo>
                  <a:cubicBezTo>
                    <a:pt x="567" y="404"/>
                    <a:pt x="567" y="404"/>
                    <a:pt x="567" y="404"/>
                  </a:cubicBezTo>
                  <a:cubicBezTo>
                    <a:pt x="567" y="405"/>
                    <a:pt x="567" y="405"/>
                    <a:pt x="567" y="405"/>
                  </a:cubicBezTo>
                  <a:cubicBezTo>
                    <a:pt x="567" y="406"/>
                    <a:pt x="567" y="406"/>
                    <a:pt x="567" y="406"/>
                  </a:cubicBezTo>
                  <a:cubicBezTo>
                    <a:pt x="568" y="414"/>
                    <a:pt x="568" y="414"/>
                    <a:pt x="568" y="414"/>
                  </a:cubicBezTo>
                  <a:cubicBezTo>
                    <a:pt x="572" y="417"/>
                    <a:pt x="572" y="417"/>
                    <a:pt x="572" y="417"/>
                  </a:cubicBezTo>
                  <a:cubicBezTo>
                    <a:pt x="577" y="412"/>
                    <a:pt x="577" y="412"/>
                    <a:pt x="577" y="412"/>
                  </a:cubicBezTo>
                  <a:cubicBezTo>
                    <a:pt x="579" y="414"/>
                    <a:pt x="579" y="414"/>
                    <a:pt x="579" y="414"/>
                  </a:cubicBezTo>
                  <a:cubicBezTo>
                    <a:pt x="581" y="416"/>
                    <a:pt x="581" y="418"/>
                    <a:pt x="581" y="420"/>
                  </a:cubicBezTo>
                  <a:cubicBezTo>
                    <a:pt x="581" y="427"/>
                    <a:pt x="581" y="427"/>
                    <a:pt x="581" y="427"/>
                  </a:cubicBezTo>
                  <a:cubicBezTo>
                    <a:pt x="579" y="434"/>
                    <a:pt x="579" y="434"/>
                    <a:pt x="579" y="434"/>
                  </a:cubicBezTo>
                  <a:cubicBezTo>
                    <a:pt x="581" y="438"/>
                    <a:pt x="581" y="438"/>
                    <a:pt x="581" y="438"/>
                  </a:cubicBezTo>
                  <a:cubicBezTo>
                    <a:pt x="585" y="442"/>
                    <a:pt x="585" y="442"/>
                    <a:pt x="585" y="442"/>
                  </a:cubicBezTo>
                  <a:cubicBezTo>
                    <a:pt x="601" y="444"/>
                    <a:pt x="601" y="444"/>
                    <a:pt x="601" y="444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3" y="445"/>
                    <a:pt x="603" y="445"/>
                    <a:pt x="603" y="445"/>
                  </a:cubicBezTo>
                  <a:cubicBezTo>
                    <a:pt x="603" y="445"/>
                    <a:pt x="603" y="445"/>
                    <a:pt x="603" y="445"/>
                  </a:cubicBezTo>
                  <a:cubicBezTo>
                    <a:pt x="604" y="446"/>
                    <a:pt x="604" y="446"/>
                    <a:pt x="604" y="446"/>
                  </a:cubicBezTo>
                  <a:cubicBezTo>
                    <a:pt x="609" y="440"/>
                    <a:pt x="609" y="440"/>
                    <a:pt x="609" y="440"/>
                  </a:cubicBezTo>
                  <a:cubicBezTo>
                    <a:pt x="609" y="440"/>
                    <a:pt x="609" y="440"/>
                    <a:pt x="609" y="440"/>
                  </a:cubicBezTo>
                  <a:cubicBezTo>
                    <a:pt x="613" y="436"/>
                    <a:pt x="613" y="436"/>
                    <a:pt x="613" y="436"/>
                  </a:cubicBezTo>
                  <a:cubicBezTo>
                    <a:pt x="611" y="430"/>
                    <a:pt x="611" y="430"/>
                    <a:pt x="611" y="430"/>
                  </a:cubicBezTo>
                  <a:cubicBezTo>
                    <a:pt x="607" y="404"/>
                    <a:pt x="607" y="404"/>
                    <a:pt x="607" y="404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25" y="416"/>
                    <a:pt x="625" y="416"/>
                    <a:pt x="625" y="416"/>
                  </a:cubicBezTo>
                  <a:cubicBezTo>
                    <a:pt x="628" y="419"/>
                    <a:pt x="628" y="419"/>
                    <a:pt x="628" y="419"/>
                  </a:cubicBezTo>
                  <a:cubicBezTo>
                    <a:pt x="633" y="416"/>
                    <a:pt x="633" y="416"/>
                    <a:pt x="633" y="416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50" y="398"/>
                    <a:pt x="650" y="398"/>
                    <a:pt x="650" y="398"/>
                  </a:cubicBezTo>
                  <a:cubicBezTo>
                    <a:pt x="656" y="393"/>
                    <a:pt x="656" y="393"/>
                    <a:pt x="656" y="393"/>
                  </a:cubicBezTo>
                  <a:cubicBezTo>
                    <a:pt x="663" y="384"/>
                    <a:pt x="663" y="384"/>
                    <a:pt x="663" y="384"/>
                  </a:cubicBezTo>
                  <a:cubicBezTo>
                    <a:pt x="663" y="383"/>
                    <a:pt x="663" y="383"/>
                    <a:pt x="663" y="383"/>
                  </a:cubicBezTo>
                  <a:cubicBezTo>
                    <a:pt x="672" y="385"/>
                    <a:pt x="672" y="385"/>
                    <a:pt x="672" y="385"/>
                  </a:cubicBezTo>
                  <a:cubicBezTo>
                    <a:pt x="677" y="385"/>
                    <a:pt x="677" y="385"/>
                    <a:pt x="677" y="385"/>
                  </a:cubicBezTo>
                  <a:cubicBezTo>
                    <a:pt x="677" y="382"/>
                    <a:pt x="677" y="379"/>
                    <a:pt x="678" y="378"/>
                  </a:cubicBezTo>
                  <a:cubicBezTo>
                    <a:pt x="685" y="370"/>
                    <a:pt x="685" y="370"/>
                    <a:pt x="685" y="370"/>
                  </a:cubicBezTo>
                  <a:cubicBezTo>
                    <a:pt x="687" y="368"/>
                    <a:pt x="687" y="368"/>
                    <a:pt x="687" y="368"/>
                  </a:cubicBezTo>
                  <a:cubicBezTo>
                    <a:pt x="695" y="371"/>
                    <a:pt x="695" y="371"/>
                    <a:pt x="695" y="371"/>
                  </a:cubicBezTo>
                  <a:cubicBezTo>
                    <a:pt x="704" y="370"/>
                    <a:pt x="704" y="370"/>
                    <a:pt x="704" y="370"/>
                  </a:cubicBezTo>
                  <a:cubicBezTo>
                    <a:pt x="711" y="363"/>
                    <a:pt x="711" y="363"/>
                    <a:pt x="711" y="363"/>
                  </a:cubicBezTo>
                  <a:cubicBezTo>
                    <a:pt x="714" y="357"/>
                    <a:pt x="714" y="357"/>
                    <a:pt x="714" y="357"/>
                  </a:cubicBezTo>
                  <a:cubicBezTo>
                    <a:pt x="712" y="354"/>
                    <a:pt x="712" y="354"/>
                    <a:pt x="712" y="354"/>
                  </a:cubicBezTo>
                  <a:cubicBezTo>
                    <a:pt x="706" y="357"/>
                    <a:pt x="706" y="357"/>
                    <a:pt x="706" y="357"/>
                  </a:cubicBezTo>
                  <a:cubicBezTo>
                    <a:pt x="706" y="356"/>
                    <a:pt x="706" y="356"/>
                    <a:pt x="706" y="356"/>
                  </a:cubicBezTo>
                  <a:cubicBezTo>
                    <a:pt x="705" y="356"/>
                    <a:pt x="705" y="356"/>
                    <a:pt x="705" y="356"/>
                  </a:cubicBezTo>
                  <a:cubicBezTo>
                    <a:pt x="698" y="350"/>
                    <a:pt x="698" y="350"/>
                    <a:pt x="698" y="350"/>
                  </a:cubicBezTo>
                  <a:cubicBezTo>
                    <a:pt x="698" y="349"/>
                    <a:pt x="698" y="349"/>
                    <a:pt x="698" y="349"/>
                  </a:cubicBezTo>
                  <a:cubicBezTo>
                    <a:pt x="701" y="338"/>
                    <a:pt x="701" y="338"/>
                    <a:pt x="701" y="338"/>
                  </a:cubicBezTo>
                  <a:cubicBezTo>
                    <a:pt x="701" y="330"/>
                    <a:pt x="701" y="330"/>
                    <a:pt x="701" y="330"/>
                  </a:cubicBezTo>
                  <a:cubicBezTo>
                    <a:pt x="699" y="324"/>
                    <a:pt x="699" y="324"/>
                    <a:pt x="699" y="324"/>
                  </a:cubicBezTo>
                  <a:cubicBezTo>
                    <a:pt x="694" y="322"/>
                    <a:pt x="694" y="322"/>
                    <a:pt x="694" y="322"/>
                  </a:cubicBezTo>
                  <a:cubicBezTo>
                    <a:pt x="694" y="321"/>
                    <a:pt x="694" y="321"/>
                    <a:pt x="694" y="321"/>
                  </a:cubicBezTo>
                  <a:cubicBezTo>
                    <a:pt x="693" y="321"/>
                    <a:pt x="693" y="321"/>
                    <a:pt x="693" y="321"/>
                  </a:cubicBezTo>
                  <a:cubicBezTo>
                    <a:pt x="693" y="320"/>
                    <a:pt x="693" y="320"/>
                    <a:pt x="693" y="320"/>
                  </a:cubicBezTo>
                  <a:cubicBezTo>
                    <a:pt x="688" y="311"/>
                    <a:pt x="688" y="311"/>
                    <a:pt x="688" y="311"/>
                  </a:cubicBezTo>
                  <a:cubicBezTo>
                    <a:pt x="687" y="310"/>
                    <a:pt x="687" y="310"/>
                    <a:pt x="687" y="310"/>
                  </a:cubicBezTo>
                  <a:cubicBezTo>
                    <a:pt x="681" y="318"/>
                    <a:pt x="681" y="318"/>
                    <a:pt x="681" y="318"/>
                  </a:cubicBezTo>
                  <a:cubicBezTo>
                    <a:pt x="674" y="322"/>
                    <a:pt x="674" y="322"/>
                    <a:pt x="674" y="322"/>
                  </a:cubicBezTo>
                  <a:cubicBezTo>
                    <a:pt x="672" y="323"/>
                    <a:pt x="672" y="323"/>
                    <a:pt x="672" y="323"/>
                  </a:cubicBezTo>
                  <a:cubicBezTo>
                    <a:pt x="672" y="322"/>
                    <a:pt x="672" y="322"/>
                    <a:pt x="672" y="322"/>
                  </a:cubicBezTo>
                  <a:cubicBezTo>
                    <a:pt x="671" y="322"/>
                    <a:pt x="671" y="322"/>
                    <a:pt x="671" y="322"/>
                  </a:cubicBezTo>
                  <a:cubicBezTo>
                    <a:pt x="664" y="315"/>
                    <a:pt x="664" y="315"/>
                    <a:pt x="664" y="315"/>
                  </a:cubicBezTo>
                  <a:cubicBezTo>
                    <a:pt x="664" y="314"/>
                    <a:pt x="664" y="314"/>
                    <a:pt x="664" y="314"/>
                  </a:cubicBezTo>
                  <a:cubicBezTo>
                    <a:pt x="659" y="303"/>
                    <a:pt x="659" y="303"/>
                    <a:pt x="659" y="303"/>
                  </a:cubicBezTo>
                  <a:cubicBezTo>
                    <a:pt x="659" y="303"/>
                    <a:pt x="659" y="303"/>
                    <a:pt x="659" y="303"/>
                  </a:cubicBezTo>
                  <a:cubicBezTo>
                    <a:pt x="657" y="295"/>
                    <a:pt x="657" y="295"/>
                    <a:pt x="657" y="295"/>
                  </a:cubicBezTo>
                  <a:cubicBezTo>
                    <a:pt x="657" y="294"/>
                    <a:pt x="657" y="294"/>
                    <a:pt x="657" y="294"/>
                  </a:cubicBezTo>
                  <a:cubicBezTo>
                    <a:pt x="657" y="294"/>
                    <a:pt x="657" y="294"/>
                    <a:pt x="657" y="294"/>
                  </a:cubicBezTo>
                  <a:cubicBezTo>
                    <a:pt x="657" y="282"/>
                    <a:pt x="657" y="282"/>
                    <a:pt x="657" y="282"/>
                  </a:cubicBezTo>
                  <a:cubicBezTo>
                    <a:pt x="656" y="275"/>
                    <a:pt x="656" y="275"/>
                    <a:pt x="656" y="275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37" y="263"/>
                    <a:pt x="637" y="263"/>
                    <a:pt x="637" y="263"/>
                  </a:cubicBezTo>
                  <a:cubicBezTo>
                    <a:pt x="638" y="262"/>
                    <a:pt x="638" y="262"/>
                    <a:pt x="638" y="262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4"/>
                    <a:pt x="644" y="254"/>
                    <a:pt x="644" y="254"/>
                  </a:cubicBezTo>
                  <a:cubicBezTo>
                    <a:pt x="645" y="254"/>
                    <a:pt x="645" y="254"/>
                    <a:pt x="645" y="254"/>
                  </a:cubicBezTo>
                  <a:cubicBezTo>
                    <a:pt x="645" y="254"/>
                    <a:pt x="645" y="254"/>
                    <a:pt x="645" y="254"/>
                  </a:cubicBezTo>
                  <a:cubicBezTo>
                    <a:pt x="651" y="254"/>
                    <a:pt x="651" y="254"/>
                    <a:pt x="651" y="254"/>
                  </a:cubicBezTo>
                  <a:cubicBezTo>
                    <a:pt x="652" y="254"/>
                    <a:pt x="652" y="254"/>
                    <a:pt x="652" y="254"/>
                  </a:cubicBezTo>
                  <a:cubicBezTo>
                    <a:pt x="654" y="254"/>
                    <a:pt x="656" y="255"/>
                    <a:pt x="657" y="257"/>
                  </a:cubicBezTo>
                  <a:cubicBezTo>
                    <a:pt x="663" y="261"/>
                    <a:pt x="663" y="261"/>
                    <a:pt x="663" y="261"/>
                  </a:cubicBezTo>
                  <a:cubicBezTo>
                    <a:pt x="669" y="256"/>
                    <a:pt x="669" y="256"/>
                    <a:pt x="669" y="256"/>
                  </a:cubicBezTo>
                  <a:cubicBezTo>
                    <a:pt x="673" y="250"/>
                    <a:pt x="673" y="250"/>
                    <a:pt x="673" y="250"/>
                  </a:cubicBezTo>
                  <a:cubicBezTo>
                    <a:pt x="673" y="245"/>
                    <a:pt x="673" y="245"/>
                    <a:pt x="673" y="245"/>
                  </a:cubicBezTo>
                  <a:cubicBezTo>
                    <a:pt x="672" y="232"/>
                    <a:pt x="672" y="232"/>
                    <a:pt x="672" y="232"/>
                  </a:cubicBezTo>
                  <a:cubicBezTo>
                    <a:pt x="671" y="227"/>
                    <a:pt x="671" y="227"/>
                    <a:pt x="671" y="227"/>
                  </a:cubicBezTo>
                  <a:cubicBezTo>
                    <a:pt x="662" y="226"/>
                    <a:pt x="662" y="226"/>
                    <a:pt x="662" y="226"/>
                  </a:cubicBezTo>
                  <a:cubicBezTo>
                    <a:pt x="662" y="220"/>
                    <a:pt x="662" y="220"/>
                    <a:pt x="662" y="220"/>
                  </a:cubicBezTo>
                  <a:cubicBezTo>
                    <a:pt x="654" y="210"/>
                    <a:pt x="654" y="210"/>
                    <a:pt x="654" y="210"/>
                  </a:cubicBezTo>
                  <a:cubicBezTo>
                    <a:pt x="653" y="210"/>
                    <a:pt x="653" y="210"/>
                    <a:pt x="653" y="210"/>
                  </a:cubicBezTo>
                  <a:cubicBezTo>
                    <a:pt x="649" y="203"/>
                    <a:pt x="649" y="203"/>
                    <a:pt x="649" y="203"/>
                  </a:cubicBezTo>
                  <a:cubicBezTo>
                    <a:pt x="649" y="202"/>
                    <a:pt x="649" y="202"/>
                    <a:pt x="649" y="202"/>
                  </a:cubicBezTo>
                  <a:cubicBezTo>
                    <a:pt x="649" y="201"/>
                    <a:pt x="649" y="201"/>
                    <a:pt x="649" y="201"/>
                  </a:cubicBezTo>
                  <a:cubicBezTo>
                    <a:pt x="649" y="201"/>
                    <a:pt x="649" y="201"/>
                    <a:pt x="649" y="201"/>
                  </a:cubicBezTo>
                  <a:cubicBezTo>
                    <a:pt x="657" y="190"/>
                    <a:pt x="657" y="190"/>
                    <a:pt x="657" y="190"/>
                  </a:cubicBezTo>
                  <a:cubicBezTo>
                    <a:pt x="657" y="189"/>
                    <a:pt x="657" y="189"/>
                    <a:pt x="657" y="189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58" y="188"/>
                    <a:pt x="658" y="188"/>
                    <a:pt x="658" y="188"/>
                  </a:cubicBezTo>
                  <a:cubicBezTo>
                    <a:pt x="659" y="188"/>
                    <a:pt x="659" y="188"/>
                    <a:pt x="659" y="188"/>
                  </a:cubicBezTo>
                  <a:cubicBezTo>
                    <a:pt x="662" y="188"/>
                    <a:pt x="662" y="188"/>
                    <a:pt x="662" y="188"/>
                  </a:cubicBezTo>
                  <a:cubicBezTo>
                    <a:pt x="667" y="184"/>
                    <a:pt x="667" y="184"/>
                    <a:pt x="667" y="184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9" y="161"/>
                    <a:pt x="679" y="161"/>
                    <a:pt x="679" y="161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87" y="158"/>
                    <a:pt x="687" y="158"/>
                    <a:pt x="687" y="158"/>
                  </a:cubicBezTo>
                  <a:cubicBezTo>
                    <a:pt x="687" y="159"/>
                    <a:pt x="687" y="159"/>
                    <a:pt x="687" y="159"/>
                  </a:cubicBezTo>
                  <a:cubicBezTo>
                    <a:pt x="691" y="163"/>
                    <a:pt x="691" y="163"/>
                    <a:pt x="691" y="163"/>
                  </a:cubicBezTo>
                  <a:cubicBezTo>
                    <a:pt x="693" y="164"/>
                    <a:pt x="693" y="164"/>
                    <a:pt x="693" y="164"/>
                  </a:cubicBezTo>
                  <a:cubicBezTo>
                    <a:pt x="696" y="151"/>
                    <a:pt x="696" y="151"/>
                    <a:pt x="696" y="151"/>
                  </a:cubicBezTo>
                  <a:cubicBezTo>
                    <a:pt x="693" y="142"/>
                    <a:pt x="693" y="142"/>
                    <a:pt x="693" y="142"/>
                  </a:cubicBezTo>
                  <a:cubicBezTo>
                    <a:pt x="693" y="142"/>
                    <a:pt x="693" y="142"/>
                    <a:pt x="693" y="142"/>
                  </a:cubicBezTo>
                  <a:cubicBezTo>
                    <a:pt x="693" y="141"/>
                    <a:pt x="693" y="141"/>
                    <a:pt x="693" y="141"/>
                  </a:cubicBezTo>
                  <a:cubicBezTo>
                    <a:pt x="694" y="131"/>
                    <a:pt x="694" y="131"/>
                    <a:pt x="694" y="131"/>
                  </a:cubicBezTo>
                  <a:cubicBezTo>
                    <a:pt x="694" y="130"/>
                    <a:pt x="694" y="130"/>
                    <a:pt x="694" y="130"/>
                  </a:cubicBezTo>
                  <a:cubicBezTo>
                    <a:pt x="699" y="125"/>
                    <a:pt x="699" y="125"/>
                    <a:pt x="699" y="125"/>
                  </a:cubicBezTo>
                  <a:cubicBezTo>
                    <a:pt x="702" y="120"/>
                    <a:pt x="702" y="120"/>
                    <a:pt x="702" y="120"/>
                  </a:cubicBezTo>
                  <a:cubicBezTo>
                    <a:pt x="702" y="115"/>
                    <a:pt x="702" y="115"/>
                    <a:pt x="702" y="115"/>
                  </a:cubicBezTo>
                  <a:cubicBezTo>
                    <a:pt x="702" y="112"/>
                    <a:pt x="701" y="108"/>
                    <a:pt x="699" y="102"/>
                  </a:cubicBezTo>
                  <a:cubicBezTo>
                    <a:pt x="699" y="102"/>
                    <a:pt x="699" y="102"/>
                    <a:pt x="699" y="102"/>
                  </a:cubicBezTo>
                  <a:cubicBezTo>
                    <a:pt x="699" y="102"/>
                    <a:pt x="699" y="102"/>
                    <a:pt x="699" y="102"/>
                  </a:cubicBezTo>
                  <a:cubicBezTo>
                    <a:pt x="699" y="93"/>
                    <a:pt x="699" y="93"/>
                    <a:pt x="699" y="93"/>
                  </a:cubicBezTo>
                  <a:cubicBezTo>
                    <a:pt x="699" y="92"/>
                    <a:pt x="699" y="92"/>
                    <a:pt x="699" y="92"/>
                  </a:cubicBezTo>
                  <a:cubicBezTo>
                    <a:pt x="701" y="84"/>
                    <a:pt x="701" y="84"/>
                    <a:pt x="701" y="84"/>
                  </a:cubicBezTo>
                  <a:cubicBezTo>
                    <a:pt x="699" y="80"/>
                    <a:pt x="698" y="78"/>
                    <a:pt x="698" y="76"/>
                  </a:cubicBezTo>
                  <a:lnTo>
                    <a:pt x="699" y="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2308788" y="3402013"/>
              <a:ext cx="1714500" cy="1449388"/>
            </a:xfrm>
            <a:custGeom>
              <a:avLst/>
              <a:gdLst>
                <a:gd name="T0" fmla="*/ 268 w 456"/>
                <a:gd name="T1" fmla="*/ 154 h 386"/>
                <a:gd name="T2" fmla="*/ 258 w 456"/>
                <a:gd name="T3" fmla="*/ 160 h 386"/>
                <a:gd name="T4" fmla="*/ 222 w 456"/>
                <a:gd name="T5" fmla="*/ 128 h 386"/>
                <a:gd name="T6" fmla="*/ 196 w 456"/>
                <a:gd name="T7" fmla="*/ 107 h 386"/>
                <a:gd name="T8" fmla="*/ 199 w 456"/>
                <a:gd name="T9" fmla="*/ 78 h 386"/>
                <a:gd name="T10" fmla="*/ 170 w 456"/>
                <a:gd name="T11" fmla="*/ 86 h 386"/>
                <a:gd name="T12" fmla="*/ 148 w 456"/>
                <a:gd name="T13" fmla="*/ 58 h 386"/>
                <a:gd name="T14" fmla="*/ 138 w 456"/>
                <a:gd name="T15" fmla="*/ 24 h 386"/>
                <a:gd name="T16" fmla="*/ 128 w 456"/>
                <a:gd name="T17" fmla="*/ 7 h 386"/>
                <a:gd name="T18" fmla="*/ 105 w 456"/>
                <a:gd name="T19" fmla="*/ 15 h 386"/>
                <a:gd name="T20" fmla="*/ 89 w 456"/>
                <a:gd name="T21" fmla="*/ 32 h 386"/>
                <a:gd name="T22" fmla="*/ 49 w 456"/>
                <a:gd name="T23" fmla="*/ 44 h 386"/>
                <a:gd name="T24" fmla="*/ 25 w 456"/>
                <a:gd name="T25" fmla="*/ 73 h 386"/>
                <a:gd name="T26" fmla="*/ 2 w 456"/>
                <a:gd name="T27" fmla="*/ 92 h 386"/>
                <a:gd name="T28" fmla="*/ 33 w 456"/>
                <a:gd name="T29" fmla="*/ 119 h 386"/>
                <a:gd name="T30" fmla="*/ 56 w 456"/>
                <a:gd name="T31" fmla="*/ 127 h 386"/>
                <a:gd name="T32" fmla="*/ 112 w 456"/>
                <a:gd name="T33" fmla="*/ 150 h 386"/>
                <a:gd name="T34" fmla="*/ 152 w 456"/>
                <a:gd name="T35" fmla="*/ 142 h 386"/>
                <a:gd name="T36" fmla="*/ 186 w 456"/>
                <a:gd name="T37" fmla="*/ 156 h 386"/>
                <a:gd name="T38" fmla="*/ 216 w 456"/>
                <a:gd name="T39" fmla="*/ 168 h 386"/>
                <a:gd name="T40" fmla="*/ 262 w 456"/>
                <a:gd name="T41" fmla="*/ 203 h 386"/>
                <a:gd name="T42" fmla="*/ 274 w 456"/>
                <a:gd name="T43" fmla="*/ 220 h 386"/>
                <a:gd name="T44" fmla="*/ 271 w 456"/>
                <a:gd name="T45" fmla="*/ 288 h 386"/>
                <a:gd name="T46" fmla="*/ 252 w 456"/>
                <a:gd name="T47" fmla="*/ 322 h 386"/>
                <a:gd name="T48" fmla="*/ 224 w 456"/>
                <a:gd name="T49" fmla="*/ 333 h 386"/>
                <a:gd name="T50" fmla="*/ 250 w 456"/>
                <a:gd name="T51" fmla="*/ 352 h 386"/>
                <a:gd name="T52" fmla="*/ 262 w 456"/>
                <a:gd name="T53" fmla="*/ 348 h 386"/>
                <a:gd name="T54" fmla="*/ 263 w 456"/>
                <a:gd name="T55" fmla="*/ 335 h 386"/>
                <a:gd name="T56" fmla="*/ 276 w 456"/>
                <a:gd name="T57" fmla="*/ 322 h 386"/>
                <a:gd name="T58" fmla="*/ 288 w 456"/>
                <a:gd name="T59" fmla="*/ 332 h 386"/>
                <a:gd name="T60" fmla="*/ 322 w 456"/>
                <a:gd name="T61" fmla="*/ 346 h 386"/>
                <a:gd name="T62" fmla="*/ 334 w 456"/>
                <a:gd name="T63" fmla="*/ 366 h 386"/>
                <a:gd name="T64" fmla="*/ 364 w 456"/>
                <a:gd name="T65" fmla="*/ 375 h 386"/>
                <a:gd name="T66" fmla="*/ 364 w 456"/>
                <a:gd name="T67" fmla="*/ 357 h 386"/>
                <a:gd name="T68" fmla="*/ 368 w 456"/>
                <a:gd name="T69" fmla="*/ 350 h 386"/>
                <a:gd name="T70" fmla="*/ 383 w 456"/>
                <a:gd name="T71" fmla="*/ 324 h 386"/>
                <a:gd name="T72" fmla="*/ 385 w 456"/>
                <a:gd name="T73" fmla="*/ 307 h 386"/>
                <a:gd name="T74" fmla="*/ 400 w 456"/>
                <a:gd name="T75" fmla="*/ 290 h 386"/>
                <a:gd name="T76" fmla="*/ 423 w 456"/>
                <a:gd name="T77" fmla="*/ 286 h 386"/>
                <a:gd name="T78" fmla="*/ 446 w 456"/>
                <a:gd name="T79" fmla="*/ 278 h 386"/>
                <a:gd name="T80" fmla="*/ 453 w 456"/>
                <a:gd name="T81" fmla="*/ 244 h 386"/>
                <a:gd name="T82" fmla="*/ 412 w 456"/>
                <a:gd name="T83" fmla="*/ 218 h 386"/>
                <a:gd name="T84" fmla="*/ 396 w 456"/>
                <a:gd name="T85" fmla="*/ 246 h 386"/>
                <a:gd name="T86" fmla="*/ 408 w 456"/>
                <a:gd name="T87" fmla="*/ 255 h 386"/>
                <a:gd name="T88" fmla="*/ 406 w 456"/>
                <a:gd name="T89" fmla="*/ 270 h 386"/>
                <a:gd name="T90" fmla="*/ 389 w 456"/>
                <a:gd name="T91" fmla="*/ 275 h 386"/>
                <a:gd name="T92" fmla="*/ 374 w 456"/>
                <a:gd name="T93" fmla="*/ 284 h 386"/>
                <a:gd name="T94" fmla="*/ 363 w 456"/>
                <a:gd name="T95" fmla="*/ 273 h 386"/>
                <a:gd name="T96" fmla="*/ 356 w 456"/>
                <a:gd name="T97" fmla="*/ 256 h 386"/>
                <a:gd name="T98" fmla="*/ 350 w 456"/>
                <a:gd name="T99" fmla="*/ 238 h 386"/>
                <a:gd name="T100" fmla="*/ 326 w 456"/>
                <a:gd name="T101" fmla="*/ 208 h 386"/>
                <a:gd name="T102" fmla="*/ 299 w 456"/>
                <a:gd name="T103" fmla="*/ 188 h 386"/>
                <a:gd name="T104" fmla="*/ 300 w 456"/>
                <a:gd name="T105" fmla="*/ 168 h 386"/>
                <a:gd name="T106" fmla="*/ 325 w 456"/>
                <a:gd name="T107" fmla="*/ 142 h 386"/>
                <a:gd name="T108" fmla="*/ 296 w 456"/>
                <a:gd name="T109" fmla="*/ 14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56" h="386">
                  <a:moveTo>
                    <a:pt x="271" y="140"/>
                  </a:moveTo>
                  <a:cubicBezTo>
                    <a:pt x="265" y="140"/>
                    <a:pt x="265" y="140"/>
                    <a:pt x="265" y="140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5"/>
                    <a:pt x="268" y="155"/>
                    <a:pt x="268" y="155"/>
                  </a:cubicBezTo>
                  <a:cubicBezTo>
                    <a:pt x="268" y="156"/>
                    <a:pt x="268" y="156"/>
                    <a:pt x="268" y="156"/>
                  </a:cubicBezTo>
                  <a:cubicBezTo>
                    <a:pt x="259" y="160"/>
                    <a:pt x="259" y="160"/>
                    <a:pt x="259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1" y="160"/>
                    <a:pt x="247" y="158"/>
                    <a:pt x="246" y="155"/>
                  </a:cubicBezTo>
                  <a:cubicBezTo>
                    <a:pt x="244" y="150"/>
                    <a:pt x="244" y="150"/>
                    <a:pt x="244" y="150"/>
                  </a:cubicBezTo>
                  <a:cubicBezTo>
                    <a:pt x="232" y="148"/>
                    <a:pt x="232" y="148"/>
                    <a:pt x="232" y="148"/>
                  </a:cubicBezTo>
                  <a:cubicBezTo>
                    <a:pt x="228" y="132"/>
                    <a:pt x="228" y="132"/>
                    <a:pt x="228" y="132"/>
                  </a:cubicBezTo>
                  <a:cubicBezTo>
                    <a:pt x="226" y="132"/>
                    <a:pt x="224" y="131"/>
                    <a:pt x="223" y="129"/>
                  </a:cubicBezTo>
                  <a:cubicBezTo>
                    <a:pt x="222" y="128"/>
                    <a:pt x="222" y="128"/>
                    <a:pt x="222" y="128"/>
                  </a:cubicBezTo>
                  <a:cubicBezTo>
                    <a:pt x="220" y="126"/>
                    <a:pt x="219" y="124"/>
                    <a:pt x="216" y="124"/>
                  </a:cubicBezTo>
                  <a:cubicBezTo>
                    <a:pt x="213" y="122"/>
                    <a:pt x="210" y="120"/>
                    <a:pt x="208" y="116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195" y="101"/>
                    <a:pt x="195" y="101"/>
                    <a:pt x="195" y="101"/>
                  </a:cubicBezTo>
                  <a:cubicBezTo>
                    <a:pt x="208" y="84"/>
                    <a:pt x="208" y="84"/>
                    <a:pt x="208" y="84"/>
                  </a:cubicBezTo>
                  <a:cubicBezTo>
                    <a:pt x="208" y="82"/>
                    <a:pt x="208" y="82"/>
                    <a:pt x="208" y="81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199" y="78"/>
                    <a:pt x="199" y="78"/>
                    <a:pt x="199" y="78"/>
                  </a:cubicBezTo>
                  <a:cubicBezTo>
                    <a:pt x="198" y="78"/>
                    <a:pt x="198" y="78"/>
                    <a:pt x="198" y="78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80" y="80"/>
                    <a:pt x="180" y="80"/>
                    <a:pt x="180" y="80"/>
                  </a:cubicBezTo>
                  <a:cubicBezTo>
                    <a:pt x="174" y="82"/>
                    <a:pt x="174" y="82"/>
                    <a:pt x="174" y="82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0" y="86"/>
                    <a:pt x="170" y="86"/>
                    <a:pt x="170" y="86"/>
                  </a:cubicBezTo>
                  <a:cubicBezTo>
                    <a:pt x="168" y="88"/>
                    <a:pt x="166" y="90"/>
                    <a:pt x="162" y="89"/>
                  </a:cubicBezTo>
                  <a:cubicBezTo>
                    <a:pt x="162" y="89"/>
                    <a:pt x="162" y="89"/>
                    <a:pt x="162" y="89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2" y="72"/>
                    <a:pt x="150" y="69"/>
                    <a:pt x="150" y="67"/>
                  </a:cubicBezTo>
                  <a:cubicBezTo>
                    <a:pt x="148" y="58"/>
                    <a:pt x="148" y="58"/>
                    <a:pt x="148" y="58"/>
                  </a:cubicBezTo>
                  <a:cubicBezTo>
                    <a:pt x="144" y="54"/>
                    <a:pt x="144" y="54"/>
                    <a:pt x="144" y="54"/>
                  </a:cubicBezTo>
                  <a:cubicBezTo>
                    <a:pt x="140" y="50"/>
                    <a:pt x="140" y="50"/>
                    <a:pt x="140" y="50"/>
                  </a:cubicBezTo>
                  <a:cubicBezTo>
                    <a:pt x="138" y="49"/>
                    <a:pt x="138" y="49"/>
                    <a:pt x="138" y="49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6" y="34"/>
                    <a:pt x="82" y="36"/>
                    <a:pt x="77" y="37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6" y="42"/>
                    <a:pt x="53" y="44"/>
                    <a:pt x="49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4" y="62"/>
                    <a:pt x="32" y="65"/>
                    <a:pt x="30" y="66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20" y="76"/>
                    <a:pt x="18" y="76"/>
                    <a:pt x="1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20" y="118"/>
                    <a:pt x="20" y="118"/>
                    <a:pt x="20" y="118"/>
                  </a:cubicBezTo>
                  <a:cubicBezTo>
                    <a:pt x="33" y="119"/>
                    <a:pt x="33" y="119"/>
                    <a:pt x="33" y="119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40" y="118"/>
                    <a:pt x="40" y="118"/>
                    <a:pt x="40" y="118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68" y="131"/>
                    <a:pt x="68" y="131"/>
                    <a:pt x="68" y="131"/>
                  </a:cubicBezTo>
                  <a:cubicBezTo>
                    <a:pt x="69" y="131"/>
                    <a:pt x="69" y="131"/>
                    <a:pt x="69" y="131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9" y="156"/>
                    <a:pt x="109" y="156"/>
                    <a:pt x="109" y="156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10" y="136"/>
                    <a:pt x="113" y="134"/>
                    <a:pt x="118" y="132"/>
                  </a:cubicBezTo>
                  <a:cubicBezTo>
                    <a:pt x="118" y="131"/>
                    <a:pt x="118" y="131"/>
                    <a:pt x="118" y="131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6" y="145"/>
                    <a:pt x="146" y="145"/>
                    <a:pt x="146" y="145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5" y="142"/>
                    <a:pt x="155" y="142"/>
                    <a:pt x="155" y="142"/>
                  </a:cubicBezTo>
                  <a:cubicBezTo>
                    <a:pt x="160" y="138"/>
                    <a:pt x="160" y="138"/>
                    <a:pt x="160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2" y="138"/>
                    <a:pt x="162" y="138"/>
                    <a:pt x="162" y="138"/>
                  </a:cubicBezTo>
                  <a:cubicBezTo>
                    <a:pt x="176" y="148"/>
                    <a:pt x="176" y="148"/>
                    <a:pt x="176" y="148"/>
                  </a:cubicBezTo>
                  <a:cubicBezTo>
                    <a:pt x="177" y="149"/>
                    <a:pt x="177" y="149"/>
                    <a:pt x="177" y="149"/>
                  </a:cubicBezTo>
                  <a:cubicBezTo>
                    <a:pt x="186" y="156"/>
                    <a:pt x="186" y="156"/>
                    <a:pt x="186" y="156"/>
                  </a:cubicBezTo>
                  <a:cubicBezTo>
                    <a:pt x="188" y="158"/>
                    <a:pt x="192" y="161"/>
                    <a:pt x="194" y="165"/>
                  </a:cubicBezTo>
                  <a:cubicBezTo>
                    <a:pt x="199" y="170"/>
                    <a:pt x="199" y="170"/>
                    <a:pt x="199" y="170"/>
                  </a:cubicBezTo>
                  <a:cubicBezTo>
                    <a:pt x="202" y="169"/>
                    <a:pt x="202" y="169"/>
                    <a:pt x="202" y="169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22" y="176"/>
                    <a:pt x="222" y="176"/>
                    <a:pt x="222" y="176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6" y="196"/>
                    <a:pt x="246" y="196"/>
                    <a:pt x="246" y="196"/>
                  </a:cubicBezTo>
                  <a:cubicBezTo>
                    <a:pt x="261" y="191"/>
                    <a:pt x="261" y="191"/>
                    <a:pt x="261" y="191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74" y="218"/>
                    <a:pt x="274" y="218"/>
                    <a:pt x="274" y="218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20"/>
                    <a:pt x="274" y="220"/>
                    <a:pt x="274" y="220"/>
                  </a:cubicBezTo>
                  <a:cubicBezTo>
                    <a:pt x="280" y="247"/>
                    <a:pt x="280" y="247"/>
                    <a:pt x="280" y="247"/>
                  </a:cubicBezTo>
                  <a:cubicBezTo>
                    <a:pt x="286" y="258"/>
                    <a:pt x="286" y="258"/>
                    <a:pt x="286" y="258"/>
                  </a:cubicBezTo>
                  <a:cubicBezTo>
                    <a:pt x="278" y="279"/>
                    <a:pt x="278" y="279"/>
                    <a:pt x="278" y="279"/>
                  </a:cubicBezTo>
                  <a:cubicBezTo>
                    <a:pt x="278" y="280"/>
                    <a:pt x="278" y="280"/>
                    <a:pt x="278" y="280"/>
                  </a:cubicBezTo>
                  <a:cubicBezTo>
                    <a:pt x="272" y="282"/>
                    <a:pt x="272" y="282"/>
                    <a:pt x="272" y="282"/>
                  </a:cubicBezTo>
                  <a:cubicBezTo>
                    <a:pt x="272" y="288"/>
                    <a:pt x="272" y="288"/>
                    <a:pt x="272" y="288"/>
                  </a:cubicBezTo>
                  <a:cubicBezTo>
                    <a:pt x="271" y="288"/>
                    <a:pt x="271" y="288"/>
                    <a:pt x="271" y="288"/>
                  </a:cubicBezTo>
                  <a:cubicBezTo>
                    <a:pt x="264" y="299"/>
                    <a:pt x="264" y="299"/>
                    <a:pt x="264" y="299"/>
                  </a:cubicBezTo>
                  <a:cubicBezTo>
                    <a:pt x="264" y="299"/>
                    <a:pt x="264" y="299"/>
                    <a:pt x="264" y="299"/>
                  </a:cubicBezTo>
                  <a:cubicBezTo>
                    <a:pt x="254" y="300"/>
                    <a:pt x="254" y="300"/>
                    <a:pt x="254" y="300"/>
                  </a:cubicBezTo>
                  <a:cubicBezTo>
                    <a:pt x="244" y="308"/>
                    <a:pt x="244" y="308"/>
                    <a:pt x="244" y="308"/>
                  </a:cubicBezTo>
                  <a:cubicBezTo>
                    <a:pt x="246" y="309"/>
                    <a:pt x="247" y="310"/>
                    <a:pt x="250" y="311"/>
                  </a:cubicBezTo>
                  <a:cubicBezTo>
                    <a:pt x="254" y="312"/>
                    <a:pt x="254" y="316"/>
                    <a:pt x="252" y="321"/>
                  </a:cubicBezTo>
                  <a:cubicBezTo>
                    <a:pt x="252" y="322"/>
                    <a:pt x="252" y="322"/>
                    <a:pt x="252" y="322"/>
                  </a:cubicBezTo>
                  <a:cubicBezTo>
                    <a:pt x="246" y="328"/>
                    <a:pt x="246" y="328"/>
                    <a:pt x="246" y="328"/>
                  </a:cubicBezTo>
                  <a:cubicBezTo>
                    <a:pt x="245" y="328"/>
                    <a:pt x="245" y="328"/>
                    <a:pt x="245" y="328"/>
                  </a:cubicBezTo>
                  <a:cubicBezTo>
                    <a:pt x="245" y="329"/>
                    <a:pt x="245" y="329"/>
                    <a:pt x="245" y="329"/>
                  </a:cubicBezTo>
                  <a:cubicBezTo>
                    <a:pt x="244" y="329"/>
                    <a:pt x="244" y="329"/>
                    <a:pt x="244" y="329"/>
                  </a:cubicBezTo>
                  <a:cubicBezTo>
                    <a:pt x="244" y="329"/>
                    <a:pt x="244" y="329"/>
                    <a:pt x="244" y="329"/>
                  </a:cubicBezTo>
                  <a:cubicBezTo>
                    <a:pt x="225" y="326"/>
                    <a:pt x="225" y="326"/>
                    <a:pt x="225" y="326"/>
                  </a:cubicBezTo>
                  <a:cubicBezTo>
                    <a:pt x="224" y="333"/>
                    <a:pt x="224" y="333"/>
                    <a:pt x="224" y="333"/>
                  </a:cubicBezTo>
                  <a:cubicBezTo>
                    <a:pt x="226" y="348"/>
                    <a:pt x="226" y="348"/>
                    <a:pt x="226" y="348"/>
                  </a:cubicBezTo>
                  <a:cubicBezTo>
                    <a:pt x="242" y="354"/>
                    <a:pt x="242" y="354"/>
                    <a:pt x="242" y="354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8" y="353"/>
                    <a:pt x="248" y="353"/>
                    <a:pt x="248" y="353"/>
                  </a:cubicBezTo>
                  <a:cubicBezTo>
                    <a:pt x="249" y="353"/>
                    <a:pt x="249" y="353"/>
                    <a:pt x="249" y="353"/>
                  </a:cubicBezTo>
                  <a:cubicBezTo>
                    <a:pt x="250" y="352"/>
                    <a:pt x="250" y="352"/>
                    <a:pt x="250" y="352"/>
                  </a:cubicBezTo>
                  <a:cubicBezTo>
                    <a:pt x="250" y="353"/>
                    <a:pt x="250" y="353"/>
                    <a:pt x="250" y="353"/>
                  </a:cubicBezTo>
                  <a:cubicBezTo>
                    <a:pt x="250" y="353"/>
                    <a:pt x="250" y="353"/>
                    <a:pt x="250" y="353"/>
                  </a:cubicBezTo>
                  <a:cubicBezTo>
                    <a:pt x="255" y="356"/>
                    <a:pt x="255" y="356"/>
                    <a:pt x="255" y="356"/>
                  </a:cubicBezTo>
                  <a:cubicBezTo>
                    <a:pt x="262" y="356"/>
                    <a:pt x="262" y="356"/>
                    <a:pt x="262" y="356"/>
                  </a:cubicBezTo>
                  <a:cubicBezTo>
                    <a:pt x="264" y="355"/>
                    <a:pt x="264" y="355"/>
                    <a:pt x="264" y="355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0" y="340"/>
                    <a:pt x="260" y="340"/>
                    <a:pt x="260" y="340"/>
                  </a:cubicBezTo>
                  <a:cubicBezTo>
                    <a:pt x="260" y="339"/>
                    <a:pt x="260" y="339"/>
                    <a:pt x="260" y="339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3" y="335"/>
                    <a:pt x="263" y="335"/>
                    <a:pt x="263" y="335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69" y="327"/>
                    <a:pt x="269" y="327"/>
                    <a:pt x="269" y="327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1"/>
                    <a:pt x="276" y="321"/>
                    <a:pt x="276" y="321"/>
                  </a:cubicBezTo>
                  <a:cubicBezTo>
                    <a:pt x="277" y="321"/>
                    <a:pt x="277" y="321"/>
                    <a:pt x="277" y="321"/>
                  </a:cubicBezTo>
                  <a:cubicBezTo>
                    <a:pt x="277" y="321"/>
                    <a:pt x="277" y="321"/>
                    <a:pt x="277" y="321"/>
                  </a:cubicBezTo>
                  <a:cubicBezTo>
                    <a:pt x="286" y="320"/>
                    <a:pt x="286" y="320"/>
                    <a:pt x="286" y="320"/>
                  </a:cubicBezTo>
                  <a:cubicBezTo>
                    <a:pt x="286" y="322"/>
                    <a:pt x="286" y="322"/>
                    <a:pt x="286" y="322"/>
                  </a:cubicBezTo>
                  <a:cubicBezTo>
                    <a:pt x="286" y="325"/>
                    <a:pt x="286" y="327"/>
                    <a:pt x="286" y="328"/>
                  </a:cubicBezTo>
                  <a:cubicBezTo>
                    <a:pt x="288" y="332"/>
                    <a:pt x="288" y="332"/>
                    <a:pt x="288" y="332"/>
                  </a:cubicBezTo>
                  <a:cubicBezTo>
                    <a:pt x="290" y="337"/>
                    <a:pt x="290" y="337"/>
                    <a:pt x="290" y="337"/>
                  </a:cubicBezTo>
                  <a:cubicBezTo>
                    <a:pt x="298" y="342"/>
                    <a:pt x="298" y="342"/>
                    <a:pt x="298" y="342"/>
                  </a:cubicBezTo>
                  <a:cubicBezTo>
                    <a:pt x="320" y="344"/>
                    <a:pt x="320" y="344"/>
                    <a:pt x="320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5"/>
                    <a:pt x="322" y="345"/>
                    <a:pt x="322" y="345"/>
                  </a:cubicBezTo>
                  <a:cubicBezTo>
                    <a:pt x="322" y="346"/>
                    <a:pt x="322" y="346"/>
                    <a:pt x="322" y="346"/>
                  </a:cubicBezTo>
                  <a:cubicBezTo>
                    <a:pt x="322" y="353"/>
                    <a:pt x="322" y="353"/>
                    <a:pt x="322" y="353"/>
                  </a:cubicBezTo>
                  <a:cubicBezTo>
                    <a:pt x="328" y="360"/>
                    <a:pt x="328" y="360"/>
                    <a:pt x="328" y="360"/>
                  </a:cubicBezTo>
                  <a:cubicBezTo>
                    <a:pt x="333" y="362"/>
                    <a:pt x="333" y="362"/>
                    <a:pt x="333" y="362"/>
                  </a:cubicBezTo>
                  <a:cubicBezTo>
                    <a:pt x="334" y="362"/>
                    <a:pt x="334" y="362"/>
                    <a:pt x="334" y="362"/>
                  </a:cubicBezTo>
                  <a:cubicBezTo>
                    <a:pt x="334" y="362"/>
                    <a:pt x="334" y="362"/>
                    <a:pt x="334" y="362"/>
                  </a:cubicBezTo>
                  <a:cubicBezTo>
                    <a:pt x="334" y="363"/>
                    <a:pt x="334" y="363"/>
                    <a:pt x="334" y="363"/>
                  </a:cubicBezTo>
                  <a:cubicBezTo>
                    <a:pt x="334" y="366"/>
                    <a:pt x="334" y="366"/>
                    <a:pt x="334" y="366"/>
                  </a:cubicBezTo>
                  <a:cubicBezTo>
                    <a:pt x="334" y="370"/>
                    <a:pt x="334" y="370"/>
                    <a:pt x="334" y="370"/>
                  </a:cubicBezTo>
                  <a:cubicBezTo>
                    <a:pt x="332" y="378"/>
                    <a:pt x="332" y="378"/>
                    <a:pt x="332" y="378"/>
                  </a:cubicBezTo>
                  <a:cubicBezTo>
                    <a:pt x="335" y="380"/>
                    <a:pt x="335" y="380"/>
                    <a:pt x="335" y="380"/>
                  </a:cubicBezTo>
                  <a:cubicBezTo>
                    <a:pt x="338" y="380"/>
                    <a:pt x="341" y="380"/>
                    <a:pt x="344" y="382"/>
                  </a:cubicBezTo>
                  <a:cubicBezTo>
                    <a:pt x="353" y="386"/>
                    <a:pt x="353" y="386"/>
                    <a:pt x="353" y="386"/>
                  </a:cubicBezTo>
                  <a:cubicBezTo>
                    <a:pt x="358" y="382"/>
                    <a:pt x="358" y="382"/>
                    <a:pt x="358" y="382"/>
                  </a:cubicBezTo>
                  <a:cubicBezTo>
                    <a:pt x="364" y="375"/>
                    <a:pt x="364" y="375"/>
                    <a:pt x="364" y="375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6" y="371"/>
                    <a:pt x="366" y="371"/>
                    <a:pt x="366" y="371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5" y="361"/>
                    <a:pt x="365" y="361"/>
                    <a:pt x="365" y="361"/>
                  </a:cubicBezTo>
                  <a:cubicBezTo>
                    <a:pt x="364" y="357"/>
                    <a:pt x="364" y="357"/>
                    <a:pt x="364" y="357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5"/>
                    <a:pt x="364" y="355"/>
                    <a:pt x="364" y="355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74" y="345"/>
                    <a:pt x="374" y="345"/>
                    <a:pt x="374" y="345"/>
                  </a:cubicBezTo>
                  <a:cubicBezTo>
                    <a:pt x="375" y="345"/>
                    <a:pt x="375" y="345"/>
                    <a:pt x="375" y="345"/>
                  </a:cubicBezTo>
                  <a:cubicBezTo>
                    <a:pt x="388" y="345"/>
                    <a:pt x="388" y="345"/>
                    <a:pt x="388" y="345"/>
                  </a:cubicBezTo>
                  <a:cubicBezTo>
                    <a:pt x="390" y="344"/>
                    <a:pt x="390" y="344"/>
                    <a:pt x="390" y="344"/>
                  </a:cubicBezTo>
                  <a:cubicBezTo>
                    <a:pt x="390" y="338"/>
                    <a:pt x="390" y="338"/>
                    <a:pt x="390" y="338"/>
                  </a:cubicBezTo>
                  <a:cubicBezTo>
                    <a:pt x="388" y="332"/>
                    <a:pt x="388" y="332"/>
                    <a:pt x="388" y="332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3" y="313"/>
                    <a:pt x="383" y="313"/>
                    <a:pt x="383" y="313"/>
                  </a:cubicBezTo>
                  <a:cubicBezTo>
                    <a:pt x="383" y="313"/>
                    <a:pt x="383" y="313"/>
                    <a:pt x="383" y="313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6" y="307"/>
                    <a:pt x="386" y="307"/>
                    <a:pt x="386" y="307"/>
                  </a:cubicBezTo>
                  <a:cubicBezTo>
                    <a:pt x="386" y="307"/>
                    <a:pt x="386" y="307"/>
                    <a:pt x="386" y="307"/>
                  </a:cubicBezTo>
                  <a:cubicBezTo>
                    <a:pt x="396" y="291"/>
                    <a:pt x="396" y="291"/>
                    <a:pt x="396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8" y="290"/>
                    <a:pt x="398" y="290"/>
                    <a:pt x="398" y="290"/>
                  </a:cubicBezTo>
                  <a:cubicBezTo>
                    <a:pt x="400" y="290"/>
                    <a:pt x="400" y="290"/>
                    <a:pt x="400" y="290"/>
                  </a:cubicBezTo>
                  <a:cubicBezTo>
                    <a:pt x="404" y="291"/>
                    <a:pt x="404" y="291"/>
                    <a:pt x="404" y="291"/>
                  </a:cubicBezTo>
                  <a:cubicBezTo>
                    <a:pt x="414" y="296"/>
                    <a:pt x="414" y="296"/>
                    <a:pt x="414" y="296"/>
                  </a:cubicBezTo>
                  <a:cubicBezTo>
                    <a:pt x="420" y="298"/>
                    <a:pt x="420" y="298"/>
                    <a:pt x="420" y="298"/>
                  </a:cubicBezTo>
                  <a:cubicBezTo>
                    <a:pt x="420" y="295"/>
                    <a:pt x="420" y="295"/>
                    <a:pt x="420" y="295"/>
                  </a:cubicBezTo>
                  <a:cubicBezTo>
                    <a:pt x="419" y="294"/>
                    <a:pt x="419" y="294"/>
                    <a:pt x="419" y="294"/>
                  </a:cubicBezTo>
                  <a:cubicBezTo>
                    <a:pt x="419" y="293"/>
                    <a:pt x="419" y="293"/>
                    <a:pt x="419" y="293"/>
                  </a:cubicBezTo>
                  <a:cubicBezTo>
                    <a:pt x="419" y="290"/>
                    <a:pt x="420" y="288"/>
                    <a:pt x="423" y="286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0"/>
                    <a:pt x="430" y="280"/>
                    <a:pt x="430" y="280"/>
                  </a:cubicBezTo>
                  <a:cubicBezTo>
                    <a:pt x="434" y="279"/>
                    <a:pt x="437" y="278"/>
                    <a:pt x="438" y="278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6" y="278"/>
                    <a:pt x="446" y="278"/>
                    <a:pt x="446" y="278"/>
                  </a:cubicBezTo>
                  <a:cubicBezTo>
                    <a:pt x="446" y="278"/>
                    <a:pt x="446" y="278"/>
                    <a:pt x="446" y="278"/>
                  </a:cubicBezTo>
                  <a:cubicBezTo>
                    <a:pt x="450" y="278"/>
                    <a:pt x="450" y="278"/>
                    <a:pt x="450" y="278"/>
                  </a:cubicBezTo>
                  <a:cubicBezTo>
                    <a:pt x="452" y="268"/>
                    <a:pt x="452" y="268"/>
                    <a:pt x="452" y="268"/>
                  </a:cubicBezTo>
                  <a:cubicBezTo>
                    <a:pt x="452" y="262"/>
                    <a:pt x="452" y="262"/>
                    <a:pt x="452" y="262"/>
                  </a:cubicBezTo>
                  <a:cubicBezTo>
                    <a:pt x="452" y="257"/>
                    <a:pt x="452" y="254"/>
                    <a:pt x="454" y="254"/>
                  </a:cubicBezTo>
                  <a:cubicBezTo>
                    <a:pt x="456" y="248"/>
                    <a:pt x="456" y="248"/>
                    <a:pt x="456" y="248"/>
                  </a:cubicBezTo>
                  <a:cubicBezTo>
                    <a:pt x="453" y="244"/>
                    <a:pt x="453" y="244"/>
                    <a:pt x="453" y="244"/>
                  </a:cubicBezTo>
                  <a:cubicBezTo>
                    <a:pt x="448" y="240"/>
                    <a:pt x="448" y="240"/>
                    <a:pt x="448" y="240"/>
                  </a:cubicBezTo>
                  <a:cubicBezTo>
                    <a:pt x="438" y="238"/>
                    <a:pt x="438" y="238"/>
                    <a:pt x="438" y="238"/>
                  </a:cubicBezTo>
                  <a:cubicBezTo>
                    <a:pt x="436" y="238"/>
                    <a:pt x="432" y="236"/>
                    <a:pt x="426" y="230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7"/>
                    <a:pt x="420" y="227"/>
                    <a:pt x="420" y="227"/>
                  </a:cubicBezTo>
                  <a:cubicBezTo>
                    <a:pt x="412" y="218"/>
                    <a:pt x="412" y="218"/>
                    <a:pt x="412" y="218"/>
                  </a:cubicBezTo>
                  <a:cubicBezTo>
                    <a:pt x="406" y="218"/>
                    <a:pt x="406" y="218"/>
                    <a:pt x="406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399" y="215"/>
                    <a:pt x="399" y="215"/>
                    <a:pt x="399" y="215"/>
                  </a:cubicBezTo>
                  <a:cubicBezTo>
                    <a:pt x="395" y="220"/>
                    <a:pt x="395" y="220"/>
                    <a:pt x="395" y="220"/>
                  </a:cubicBezTo>
                  <a:cubicBezTo>
                    <a:pt x="394" y="238"/>
                    <a:pt x="394" y="238"/>
                    <a:pt x="394" y="238"/>
                  </a:cubicBezTo>
                  <a:cubicBezTo>
                    <a:pt x="396" y="246"/>
                    <a:pt x="396" y="246"/>
                    <a:pt x="396" y="246"/>
                  </a:cubicBezTo>
                  <a:cubicBezTo>
                    <a:pt x="398" y="246"/>
                    <a:pt x="398" y="246"/>
                    <a:pt x="398" y="246"/>
                  </a:cubicBezTo>
                  <a:cubicBezTo>
                    <a:pt x="399" y="246"/>
                    <a:pt x="399" y="246"/>
                    <a:pt x="399" y="246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7" y="255"/>
                    <a:pt x="407" y="255"/>
                    <a:pt x="407" y="255"/>
                  </a:cubicBezTo>
                  <a:cubicBezTo>
                    <a:pt x="408" y="255"/>
                    <a:pt x="408" y="255"/>
                    <a:pt x="408" y="255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6" y="268"/>
                    <a:pt x="406" y="268"/>
                    <a:pt x="406" y="268"/>
                  </a:cubicBezTo>
                  <a:cubicBezTo>
                    <a:pt x="406" y="269"/>
                    <a:pt x="406" y="269"/>
                    <a:pt x="406" y="269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4" y="271"/>
                    <a:pt x="402" y="272"/>
                    <a:pt x="400" y="273"/>
                  </a:cubicBezTo>
                  <a:cubicBezTo>
                    <a:pt x="399" y="274"/>
                    <a:pt x="399" y="274"/>
                    <a:pt x="399" y="274"/>
                  </a:cubicBezTo>
                  <a:cubicBezTo>
                    <a:pt x="399" y="273"/>
                    <a:pt x="399" y="273"/>
                    <a:pt x="399" y="273"/>
                  </a:cubicBezTo>
                  <a:cubicBezTo>
                    <a:pt x="398" y="273"/>
                    <a:pt x="398" y="273"/>
                    <a:pt x="398" y="273"/>
                  </a:cubicBezTo>
                  <a:cubicBezTo>
                    <a:pt x="396" y="272"/>
                    <a:pt x="396" y="272"/>
                    <a:pt x="396" y="272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6"/>
                    <a:pt x="389" y="276"/>
                    <a:pt x="389" y="276"/>
                  </a:cubicBezTo>
                  <a:cubicBezTo>
                    <a:pt x="390" y="276"/>
                    <a:pt x="390" y="276"/>
                    <a:pt x="390" y="276"/>
                  </a:cubicBezTo>
                  <a:cubicBezTo>
                    <a:pt x="391" y="287"/>
                    <a:pt x="391" y="287"/>
                    <a:pt x="391" y="287"/>
                  </a:cubicBezTo>
                  <a:cubicBezTo>
                    <a:pt x="391" y="289"/>
                    <a:pt x="390" y="290"/>
                    <a:pt x="388" y="290"/>
                  </a:cubicBezTo>
                  <a:cubicBezTo>
                    <a:pt x="384" y="290"/>
                    <a:pt x="384" y="290"/>
                    <a:pt x="384" y="290"/>
                  </a:cubicBezTo>
                  <a:cubicBezTo>
                    <a:pt x="381" y="290"/>
                    <a:pt x="380" y="289"/>
                    <a:pt x="379" y="288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3" y="283"/>
                    <a:pt x="373" y="283"/>
                    <a:pt x="373" y="283"/>
                  </a:cubicBezTo>
                  <a:cubicBezTo>
                    <a:pt x="370" y="276"/>
                    <a:pt x="370" y="276"/>
                    <a:pt x="370" y="276"/>
                  </a:cubicBezTo>
                  <a:cubicBezTo>
                    <a:pt x="370" y="276"/>
                    <a:pt x="368" y="274"/>
                    <a:pt x="364" y="273"/>
                  </a:cubicBezTo>
                  <a:cubicBezTo>
                    <a:pt x="363" y="273"/>
                    <a:pt x="363" y="273"/>
                    <a:pt x="363" y="273"/>
                  </a:cubicBezTo>
                  <a:cubicBezTo>
                    <a:pt x="363" y="273"/>
                    <a:pt x="363" y="273"/>
                    <a:pt x="363" y="273"/>
                  </a:cubicBezTo>
                  <a:cubicBezTo>
                    <a:pt x="357" y="269"/>
                    <a:pt x="357" y="269"/>
                    <a:pt x="357" y="269"/>
                  </a:cubicBezTo>
                  <a:cubicBezTo>
                    <a:pt x="356" y="269"/>
                    <a:pt x="356" y="269"/>
                    <a:pt x="356" y="269"/>
                  </a:cubicBezTo>
                  <a:cubicBezTo>
                    <a:pt x="356" y="268"/>
                    <a:pt x="356" y="268"/>
                    <a:pt x="356" y="268"/>
                  </a:cubicBezTo>
                  <a:cubicBezTo>
                    <a:pt x="356" y="268"/>
                    <a:pt x="356" y="268"/>
                    <a:pt x="356" y="268"/>
                  </a:cubicBezTo>
                  <a:cubicBezTo>
                    <a:pt x="355" y="262"/>
                    <a:pt x="355" y="262"/>
                    <a:pt x="355" y="262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8" y="253"/>
                    <a:pt x="358" y="253"/>
                    <a:pt x="358" y="253"/>
                  </a:cubicBezTo>
                  <a:cubicBezTo>
                    <a:pt x="358" y="251"/>
                    <a:pt x="358" y="251"/>
                    <a:pt x="358" y="251"/>
                  </a:cubicBezTo>
                  <a:cubicBezTo>
                    <a:pt x="356" y="244"/>
                    <a:pt x="356" y="244"/>
                    <a:pt x="356" y="244"/>
                  </a:cubicBezTo>
                  <a:cubicBezTo>
                    <a:pt x="350" y="239"/>
                    <a:pt x="350" y="239"/>
                    <a:pt x="350" y="239"/>
                  </a:cubicBezTo>
                  <a:cubicBezTo>
                    <a:pt x="350" y="238"/>
                    <a:pt x="350" y="238"/>
                    <a:pt x="350" y="238"/>
                  </a:cubicBezTo>
                  <a:cubicBezTo>
                    <a:pt x="349" y="222"/>
                    <a:pt x="349" y="222"/>
                    <a:pt x="349" y="222"/>
                  </a:cubicBezTo>
                  <a:cubicBezTo>
                    <a:pt x="345" y="218"/>
                    <a:pt x="345" y="218"/>
                    <a:pt x="345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4" y="217"/>
                    <a:pt x="344" y="217"/>
                    <a:pt x="344" y="217"/>
                  </a:cubicBezTo>
                  <a:cubicBezTo>
                    <a:pt x="344" y="217"/>
                    <a:pt x="344" y="217"/>
                    <a:pt x="344" y="217"/>
                  </a:cubicBezTo>
                  <a:cubicBezTo>
                    <a:pt x="341" y="210"/>
                    <a:pt x="341" y="210"/>
                    <a:pt x="341" y="210"/>
                  </a:cubicBezTo>
                  <a:cubicBezTo>
                    <a:pt x="326" y="208"/>
                    <a:pt x="326" y="208"/>
                    <a:pt x="326" y="208"/>
                  </a:cubicBezTo>
                  <a:cubicBezTo>
                    <a:pt x="323" y="207"/>
                    <a:pt x="320" y="204"/>
                    <a:pt x="319" y="201"/>
                  </a:cubicBezTo>
                  <a:cubicBezTo>
                    <a:pt x="312" y="201"/>
                    <a:pt x="312" y="201"/>
                    <a:pt x="312" y="201"/>
                  </a:cubicBezTo>
                  <a:cubicBezTo>
                    <a:pt x="310" y="200"/>
                    <a:pt x="308" y="199"/>
                    <a:pt x="305" y="196"/>
                  </a:cubicBezTo>
                  <a:cubicBezTo>
                    <a:pt x="304" y="195"/>
                    <a:pt x="304" y="195"/>
                    <a:pt x="304" y="195"/>
                  </a:cubicBezTo>
                  <a:cubicBezTo>
                    <a:pt x="302" y="194"/>
                    <a:pt x="301" y="191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3" y="162"/>
                    <a:pt x="303" y="162"/>
                    <a:pt x="303" y="162"/>
                  </a:cubicBezTo>
                  <a:cubicBezTo>
                    <a:pt x="318" y="155"/>
                    <a:pt x="318" y="155"/>
                    <a:pt x="318" y="155"/>
                  </a:cubicBezTo>
                  <a:cubicBezTo>
                    <a:pt x="324" y="148"/>
                    <a:pt x="324" y="148"/>
                    <a:pt x="324" y="148"/>
                  </a:cubicBezTo>
                  <a:cubicBezTo>
                    <a:pt x="325" y="142"/>
                    <a:pt x="325" y="142"/>
                    <a:pt x="325" y="142"/>
                  </a:cubicBezTo>
                  <a:cubicBezTo>
                    <a:pt x="324" y="138"/>
                    <a:pt x="324" y="138"/>
                    <a:pt x="324" y="138"/>
                  </a:cubicBezTo>
                  <a:cubicBezTo>
                    <a:pt x="322" y="132"/>
                    <a:pt x="320" y="129"/>
                    <a:pt x="320" y="127"/>
                  </a:cubicBezTo>
                  <a:cubicBezTo>
                    <a:pt x="317" y="128"/>
                    <a:pt x="317" y="128"/>
                    <a:pt x="317" y="128"/>
                  </a:cubicBezTo>
                  <a:cubicBezTo>
                    <a:pt x="312" y="127"/>
                    <a:pt x="312" y="127"/>
                    <a:pt x="312" y="127"/>
                  </a:cubicBezTo>
                  <a:cubicBezTo>
                    <a:pt x="310" y="128"/>
                    <a:pt x="307" y="131"/>
                    <a:pt x="303" y="136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0" y="144"/>
                    <a:pt x="286" y="145"/>
                    <a:pt x="284" y="144"/>
                  </a:cubicBezTo>
                  <a:lnTo>
                    <a:pt x="271" y="1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7"/>
            <p:cNvSpPr>
              <a:spLocks/>
            </p:cNvSpPr>
            <p:nvPr/>
          </p:nvSpPr>
          <p:spPr bwMode="auto">
            <a:xfrm>
              <a:off x="3526401" y="3905250"/>
              <a:ext cx="346075" cy="571500"/>
            </a:xfrm>
            <a:custGeom>
              <a:avLst/>
              <a:gdLst>
                <a:gd name="T0" fmla="*/ 46 w 92"/>
                <a:gd name="T1" fmla="*/ 29 h 152"/>
                <a:gd name="T2" fmla="*/ 46 w 92"/>
                <a:gd name="T3" fmla="*/ 43 h 152"/>
                <a:gd name="T4" fmla="*/ 42 w 92"/>
                <a:gd name="T5" fmla="*/ 54 h 152"/>
                <a:gd name="T6" fmla="*/ 38 w 92"/>
                <a:gd name="T7" fmla="*/ 62 h 152"/>
                <a:gd name="T8" fmla="*/ 37 w 92"/>
                <a:gd name="T9" fmla="*/ 61 h 152"/>
                <a:gd name="T10" fmla="*/ 22 w 92"/>
                <a:gd name="T11" fmla="*/ 65 h 152"/>
                <a:gd name="T12" fmla="*/ 6 w 92"/>
                <a:gd name="T13" fmla="*/ 67 h 152"/>
                <a:gd name="T14" fmla="*/ 4 w 92"/>
                <a:gd name="T15" fmla="*/ 70 h 152"/>
                <a:gd name="T16" fmla="*/ 19 w 92"/>
                <a:gd name="T17" fmla="*/ 72 h 152"/>
                <a:gd name="T18" fmla="*/ 20 w 92"/>
                <a:gd name="T19" fmla="*/ 72 h 152"/>
                <a:gd name="T20" fmla="*/ 24 w 92"/>
                <a:gd name="T21" fmla="*/ 81 h 152"/>
                <a:gd name="T22" fmla="*/ 30 w 92"/>
                <a:gd name="T23" fmla="*/ 92 h 152"/>
                <a:gd name="T24" fmla="*/ 35 w 92"/>
                <a:gd name="T25" fmla="*/ 108 h 152"/>
                <a:gd name="T26" fmla="*/ 36 w 92"/>
                <a:gd name="T27" fmla="*/ 108 h 152"/>
                <a:gd name="T28" fmla="*/ 38 w 92"/>
                <a:gd name="T29" fmla="*/ 116 h 152"/>
                <a:gd name="T30" fmla="*/ 36 w 92"/>
                <a:gd name="T31" fmla="*/ 124 h 152"/>
                <a:gd name="T32" fmla="*/ 36 w 92"/>
                <a:gd name="T33" fmla="*/ 132 h 152"/>
                <a:gd name="T34" fmla="*/ 50 w 92"/>
                <a:gd name="T35" fmla="*/ 140 h 152"/>
                <a:gd name="T36" fmla="*/ 58 w 92"/>
                <a:gd name="T37" fmla="*/ 151 h 152"/>
                <a:gd name="T38" fmla="*/ 62 w 92"/>
                <a:gd name="T39" fmla="*/ 152 h 152"/>
                <a:gd name="T40" fmla="*/ 61 w 92"/>
                <a:gd name="T41" fmla="*/ 139 h 152"/>
                <a:gd name="T42" fmla="*/ 70 w 92"/>
                <a:gd name="T43" fmla="*/ 134 h 152"/>
                <a:gd name="T44" fmla="*/ 71 w 92"/>
                <a:gd name="T45" fmla="*/ 134 h 152"/>
                <a:gd name="T46" fmla="*/ 72 w 92"/>
                <a:gd name="T47" fmla="*/ 134 h 152"/>
                <a:gd name="T48" fmla="*/ 78 w 92"/>
                <a:gd name="T49" fmla="*/ 133 h 152"/>
                <a:gd name="T50" fmla="*/ 79 w 92"/>
                <a:gd name="T51" fmla="*/ 122 h 152"/>
                <a:gd name="T52" fmla="*/ 74 w 92"/>
                <a:gd name="T53" fmla="*/ 116 h 152"/>
                <a:gd name="T54" fmla="*/ 69 w 92"/>
                <a:gd name="T55" fmla="*/ 116 h 152"/>
                <a:gd name="T56" fmla="*/ 66 w 92"/>
                <a:gd name="T57" fmla="*/ 105 h 152"/>
                <a:gd name="T58" fmla="*/ 68 w 92"/>
                <a:gd name="T59" fmla="*/ 84 h 152"/>
                <a:gd name="T60" fmla="*/ 82 w 92"/>
                <a:gd name="T61" fmla="*/ 80 h 152"/>
                <a:gd name="T62" fmla="*/ 92 w 92"/>
                <a:gd name="T63" fmla="*/ 54 h 152"/>
                <a:gd name="T64" fmla="*/ 84 w 92"/>
                <a:gd name="T65" fmla="*/ 48 h 152"/>
                <a:gd name="T66" fmla="*/ 83 w 92"/>
                <a:gd name="T67" fmla="*/ 48 h 152"/>
                <a:gd name="T68" fmla="*/ 76 w 92"/>
                <a:gd name="T69" fmla="*/ 48 h 152"/>
                <a:gd name="T70" fmla="*/ 72 w 92"/>
                <a:gd name="T71" fmla="*/ 42 h 152"/>
                <a:gd name="T72" fmla="*/ 71 w 92"/>
                <a:gd name="T73" fmla="*/ 42 h 152"/>
                <a:gd name="T74" fmla="*/ 73 w 92"/>
                <a:gd name="T75" fmla="*/ 26 h 152"/>
                <a:gd name="T76" fmla="*/ 76 w 92"/>
                <a:gd name="T77" fmla="*/ 18 h 152"/>
                <a:gd name="T78" fmla="*/ 78 w 92"/>
                <a:gd name="T79" fmla="*/ 10 h 152"/>
                <a:gd name="T80" fmla="*/ 64 w 92"/>
                <a:gd name="T8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2" h="152">
                  <a:moveTo>
                    <a:pt x="54" y="9"/>
                  </a:moveTo>
                  <a:cubicBezTo>
                    <a:pt x="46" y="29"/>
                    <a:pt x="46" y="29"/>
                    <a:pt x="46" y="29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57"/>
                    <a:pt x="41" y="60"/>
                    <a:pt x="38" y="61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9" y="86"/>
                    <a:pt x="30" y="88"/>
                    <a:pt x="30" y="9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41" y="135"/>
                    <a:pt x="41" y="135"/>
                    <a:pt x="41" y="135"/>
                  </a:cubicBezTo>
                  <a:cubicBezTo>
                    <a:pt x="46" y="137"/>
                    <a:pt x="49" y="138"/>
                    <a:pt x="50" y="140"/>
                  </a:cubicBezTo>
                  <a:cubicBezTo>
                    <a:pt x="53" y="146"/>
                    <a:pt x="53" y="146"/>
                    <a:pt x="53" y="146"/>
                  </a:cubicBezTo>
                  <a:cubicBezTo>
                    <a:pt x="56" y="148"/>
                    <a:pt x="58" y="150"/>
                    <a:pt x="58" y="151"/>
                  </a:cubicBezTo>
                  <a:cubicBezTo>
                    <a:pt x="62" y="152"/>
                    <a:pt x="62" y="152"/>
                    <a:pt x="62" y="152"/>
                  </a:cubicBezTo>
                  <a:cubicBezTo>
                    <a:pt x="62" y="152"/>
                    <a:pt x="62" y="152"/>
                    <a:pt x="62" y="152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60" y="142"/>
                    <a:pt x="60" y="140"/>
                    <a:pt x="61" y="139"/>
                  </a:cubicBezTo>
                  <a:cubicBezTo>
                    <a:pt x="62" y="138"/>
                    <a:pt x="63" y="137"/>
                    <a:pt x="64" y="136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2" y="134"/>
                    <a:pt x="72" y="134"/>
                    <a:pt x="72" y="134"/>
                  </a:cubicBezTo>
                  <a:cubicBezTo>
                    <a:pt x="74" y="135"/>
                    <a:pt x="74" y="135"/>
                    <a:pt x="74" y="13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8" y="132"/>
                    <a:pt x="78" y="132"/>
                    <a:pt x="78" y="132"/>
                  </a:cubicBezTo>
                  <a:cubicBezTo>
                    <a:pt x="79" y="122"/>
                    <a:pt x="79" y="122"/>
                    <a:pt x="79" y="122"/>
                  </a:cubicBezTo>
                  <a:cubicBezTo>
                    <a:pt x="77" y="118"/>
                    <a:pt x="77" y="118"/>
                    <a:pt x="77" y="118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84"/>
                    <a:pt x="67" y="84"/>
                    <a:pt x="67" y="84"/>
                  </a:cubicBezTo>
                  <a:cubicBezTo>
                    <a:pt x="68" y="84"/>
                    <a:pt x="68" y="84"/>
                    <a:pt x="68" y="84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0" y="51"/>
                    <a:pt x="89" y="49"/>
                    <a:pt x="87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77" y="49"/>
                    <a:pt x="77" y="49"/>
                    <a:pt x="77" y="49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4" y="22"/>
                    <a:pt x="75" y="20"/>
                    <a:pt x="76" y="18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54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8"/>
            <p:cNvSpPr>
              <a:spLocks/>
            </p:cNvSpPr>
            <p:nvPr/>
          </p:nvSpPr>
          <p:spPr bwMode="auto">
            <a:xfrm>
              <a:off x="254563" y="2401888"/>
              <a:ext cx="2449513" cy="1852613"/>
            </a:xfrm>
            <a:custGeom>
              <a:avLst/>
              <a:gdLst>
                <a:gd name="T0" fmla="*/ 639 w 652"/>
                <a:gd name="T1" fmla="*/ 228 h 493"/>
                <a:gd name="T2" fmla="*/ 612 w 652"/>
                <a:gd name="T3" fmla="*/ 204 h 493"/>
                <a:gd name="T4" fmla="*/ 596 w 652"/>
                <a:gd name="T5" fmla="*/ 184 h 493"/>
                <a:gd name="T6" fmla="*/ 520 w 652"/>
                <a:gd name="T7" fmla="*/ 166 h 493"/>
                <a:gd name="T8" fmla="*/ 524 w 652"/>
                <a:gd name="T9" fmla="*/ 90 h 493"/>
                <a:gd name="T10" fmla="*/ 470 w 652"/>
                <a:gd name="T11" fmla="*/ 25 h 493"/>
                <a:gd name="T12" fmla="*/ 443 w 652"/>
                <a:gd name="T13" fmla="*/ 7 h 493"/>
                <a:gd name="T14" fmla="*/ 401 w 652"/>
                <a:gd name="T15" fmla="*/ 61 h 493"/>
                <a:gd name="T16" fmla="*/ 309 w 652"/>
                <a:gd name="T17" fmla="*/ 112 h 493"/>
                <a:gd name="T18" fmla="*/ 291 w 652"/>
                <a:gd name="T19" fmla="*/ 115 h 493"/>
                <a:gd name="T20" fmla="*/ 237 w 652"/>
                <a:gd name="T21" fmla="*/ 110 h 493"/>
                <a:gd name="T22" fmla="*/ 245 w 652"/>
                <a:gd name="T23" fmla="*/ 168 h 493"/>
                <a:gd name="T24" fmla="*/ 234 w 652"/>
                <a:gd name="T25" fmla="*/ 198 h 493"/>
                <a:gd name="T26" fmla="*/ 226 w 652"/>
                <a:gd name="T27" fmla="*/ 196 h 493"/>
                <a:gd name="T28" fmla="*/ 202 w 652"/>
                <a:gd name="T29" fmla="*/ 224 h 493"/>
                <a:gd name="T30" fmla="*/ 165 w 652"/>
                <a:gd name="T31" fmla="*/ 234 h 493"/>
                <a:gd name="T32" fmla="*/ 92 w 652"/>
                <a:gd name="T33" fmla="*/ 253 h 493"/>
                <a:gd name="T34" fmla="*/ 53 w 652"/>
                <a:gd name="T35" fmla="*/ 247 h 493"/>
                <a:gd name="T36" fmla="*/ 33 w 652"/>
                <a:gd name="T37" fmla="*/ 240 h 493"/>
                <a:gd name="T38" fmla="*/ 5 w 652"/>
                <a:gd name="T39" fmla="*/ 284 h 493"/>
                <a:gd name="T40" fmla="*/ 27 w 652"/>
                <a:gd name="T41" fmla="*/ 303 h 493"/>
                <a:gd name="T42" fmla="*/ 21 w 652"/>
                <a:gd name="T43" fmla="*/ 356 h 493"/>
                <a:gd name="T44" fmla="*/ 21 w 652"/>
                <a:gd name="T45" fmla="*/ 367 h 493"/>
                <a:gd name="T46" fmla="*/ 60 w 652"/>
                <a:gd name="T47" fmla="*/ 417 h 493"/>
                <a:gd name="T48" fmla="*/ 85 w 652"/>
                <a:gd name="T49" fmla="*/ 443 h 493"/>
                <a:gd name="T50" fmla="*/ 105 w 652"/>
                <a:gd name="T51" fmla="*/ 490 h 493"/>
                <a:gd name="T52" fmla="*/ 130 w 652"/>
                <a:gd name="T53" fmla="*/ 493 h 493"/>
                <a:gd name="T54" fmla="*/ 145 w 652"/>
                <a:gd name="T55" fmla="*/ 466 h 493"/>
                <a:gd name="T56" fmla="*/ 165 w 652"/>
                <a:gd name="T57" fmla="*/ 468 h 493"/>
                <a:gd name="T58" fmla="*/ 230 w 652"/>
                <a:gd name="T59" fmla="*/ 465 h 493"/>
                <a:gd name="T60" fmla="*/ 251 w 652"/>
                <a:gd name="T61" fmla="*/ 480 h 493"/>
                <a:gd name="T62" fmla="*/ 285 w 652"/>
                <a:gd name="T63" fmla="*/ 480 h 493"/>
                <a:gd name="T64" fmla="*/ 360 w 652"/>
                <a:gd name="T65" fmla="*/ 470 h 493"/>
                <a:gd name="T66" fmla="*/ 413 w 652"/>
                <a:gd name="T67" fmla="*/ 472 h 493"/>
                <a:gd name="T68" fmla="*/ 446 w 652"/>
                <a:gd name="T69" fmla="*/ 484 h 493"/>
                <a:gd name="T70" fmla="*/ 473 w 652"/>
                <a:gd name="T71" fmla="*/ 491 h 493"/>
                <a:gd name="T72" fmla="*/ 469 w 652"/>
                <a:gd name="T73" fmla="*/ 470 h 493"/>
                <a:gd name="T74" fmla="*/ 477 w 652"/>
                <a:gd name="T75" fmla="*/ 460 h 493"/>
                <a:gd name="T76" fmla="*/ 479 w 652"/>
                <a:gd name="T77" fmla="*/ 446 h 493"/>
                <a:gd name="T78" fmla="*/ 461 w 652"/>
                <a:gd name="T79" fmla="*/ 428 h 493"/>
                <a:gd name="T80" fmla="*/ 462 w 652"/>
                <a:gd name="T81" fmla="*/ 414 h 493"/>
                <a:gd name="T82" fmla="*/ 494 w 652"/>
                <a:gd name="T83" fmla="*/ 396 h 493"/>
                <a:gd name="T84" fmla="*/ 527 w 652"/>
                <a:gd name="T85" fmla="*/ 390 h 493"/>
                <a:gd name="T86" fmla="*/ 544 w 652"/>
                <a:gd name="T87" fmla="*/ 375 h 493"/>
                <a:gd name="T88" fmla="*/ 545 w 652"/>
                <a:gd name="T89" fmla="*/ 367 h 493"/>
                <a:gd name="T90" fmla="*/ 547 w 652"/>
                <a:gd name="T91" fmla="*/ 343 h 493"/>
                <a:gd name="T92" fmla="*/ 585 w 652"/>
                <a:gd name="T93" fmla="*/ 314 h 493"/>
                <a:gd name="T94" fmla="*/ 603 w 652"/>
                <a:gd name="T95" fmla="*/ 302 h 493"/>
                <a:gd name="T96" fmla="*/ 635 w 652"/>
                <a:gd name="T97" fmla="*/ 294 h 493"/>
                <a:gd name="T98" fmla="*/ 648 w 652"/>
                <a:gd name="T99" fmla="*/ 281 h 493"/>
                <a:gd name="T100" fmla="*/ 651 w 652"/>
                <a:gd name="T101" fmla="*/ 266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52" h="493">
                  <a:moveTo>
                    <a:pt x="651" y="265"/>
                  </a:moveTo>
                  <a:cubicBezTo>
                    <a:pt x="652" y="265"/>
                    <a:pt x="652" y="265"/>
                    <a:pt x="652" y="265"/>
                  </a:cubicBezTo>
                  <a:cubicBezTo>
                    <a:pt x="652" y="265"/>
                    <a:pt x="652" y="265"/>
                    <a:pt x="652" y="265"/>
                  </a:cubicBezTo>
                  <a:cubicBezTo>
                    <a:pt x="652" y="264"/>
                    <a:pt x="652" y="264"/>
                    <a:pt x="652" y="264"/>
                  </a:cubicBezTo>
                  <a:cubicBezTo>
                    <a:pt x="639" y="228"/>
                    <a:pt x="639" y="228"/>
                    <a:pt x="639" y="228"/>
                  </a:cubicBezTo>
                  <a:cubicBezTo>
                    <a:pt x="631" y="222"/>
                    <a:pt x="631" y="222"/>
                    <a:pt x="631" y="222"/>
                  </a:cubicBezTo>
                  <a:cubicBezTo>
                    <a:pt x="631" y="221"/>
                    <a:pt x="631" y="221"/>
                    <a:pt x="631" y="221"/>
                  </a:cubicBezTo>
                  <a:cubicBezTo>
                    <a:pt x="629" y="206"/>
                    <a:pt x="629" y="206"/>
                    <a:pt x="629" y="206"/>
                  </a:cubicBezTo>
                  <a:cubicBezTo>
                    <a:pt x="613" y="204"/>
                    <a:pt x="613" y="204"/>
                    <a:pt x="613" y="204"/>
                  </a:cubicBezTo>
                  <a:cubicBezTo>
                    <a:pt x="612" y="204"/>
                    <a:pt x="612" y="204"/>
                    <a:pt x="612" y="204"/>
                  </a:cubicBezTo>
                  <a:cubicBezTo>
                    <a:pt x="611" y="204"/>
                    <a:pt x="611" y="204"/>
                    <a:pt x="611" y="204"/>
                  </a:cubicBezTo>
                  <a:cubicBezTo>
                    <a:pt x="611" y="203"/>
                    <a:pt x="611" y="203"/>
                    <a:pt x="611" y="203"/>
                  </a:cubicBezTo>
                  <a:cubicBezTo>
                    <a:pt x="611" y="202"/>
                    <a:pt x="611" y="202"/>
                    <a:pt x="611" y="202"/>
                  </a:cubicBezTo>
                  <a:cubicBezTo>
                    <a:pt x="611" y="202"/>
                    <a:pt x="611" y="202"/>
                    <a:pt x="611" y="202"/>
                  </a:cubicBezTo>
                  <a:cubicBezTo>
                    <a:pt x="609" y="196"/>
                    <a:pt x="604" y="190"/>
                    <a:pt x="596" y="184"/>
                  </a:cubicBezTo>
                  <a:cubicBezTo>
                    <a:pt x="591" y="180"/>
                    <a:pt x="587" y="178"/>
                    <a:pt x="583" y="177"/>
                  </a:cubicBezTo>
                  <a:cubicBezTo>
                    <a:pt x="581" y="176"/>
                    <a:pt x="578" y="174"/>
                    <a:pt x="576" y="173"/>
                  </a:cubicBezTo>
                  <a:cubicBezTo>
                    <a:pt x="571" y="169"/>
                    <a:pt x="553" y="166"/>
                    <a:pt x="521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16" y="160"/>
                    <a:pt x="516" y="160"/>
                    <a:pt x="516" y="160"/>
                  </a:cubicBezTo>
                  <a:cubicBezTo>
                    <a:pt x="515" y="156"/>
                    <a:pt x="513" y="153"/>
                    <a:pt x="513" y="150"/>
                  </a:cubicBezTo>
                  <a:cubicBezTo>
                    <a:pt x="513" y="145"/>
                    <a:pt x="518" y="131"/>
                    <a:pt x="529" y="107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18" y="62"/>
                    <a:pt x="518" y="62"/>
                    <a:pt x="518" y="62"/>
                  </a:cubicBezTo>
                  <a:cubicBezTo>
                    <a:pt x="517" y="58"/>
                    <a:pt x="510" y="54"/>
                    <a:pt x="498" y="50"/>
                  </a:cubicBezTo>
                  <a:cubicBezTo>
                    <a:pt x="496" y="50"/>
                    <a:pt x="493" y="49"/>
                    <a:pt x="491" y="47"/>
                  </a:cubicBezTo>
                  <a:cubicBezTo>
                    <a:pt x="487" y="45"/>
                    <a:pt x="483" y="42"/>
                    <a:pt x="482" y="37"/>
                  </a:cubicBezTo>
                  <a:cubicBezTo>
                    <a:pt x="479" y="32"/>
                    <a:pt x="475" y="28"/>
                    <a:pt x="470" y="25"/>
                  </a:cubicBezTo>
                  <a:cubicBezTo>
                    <a:pt x="469" y="25"/>
                    <a:pt x="469" y="25"/>
                    <a:pt x="469" y="25"/>
                  </a:cubicBezTo>
                  <a:cubicBezTo>
                    <a:pt x="469" y="24"/>
                    <a:pt x="469" y="24"/>
                    <a:pt x="469" y="24"/>
                  </a:cubicBezTo>
                  <a:cubicBezTo>
                    <a:pt x="464" y="0"/>
                    <a:pt x="464" y="0"/>
                    <a:pt x="464" y="0"/>
                  </a:cubicBezTo>
                  <a:cubicBezTo>
                    <a:pt x="445" y="2"/>
                    <a:pt x="445" y="2"/>
                    <a:pt x="445" y="2"/>
                  </a:cubicBezTo>
                  <a:cubicBezTo>
                    <a:pt x="443" y="7"/>
                    <a:pt x="443" y="7"/>
                    <a:pt x="443" y="7"/>
                  </a:cubicBezTo>
                  <a:cubicBezTo>
                    <a:pt x="441" y="15"/>
                    <a:pt x="438" y="19"/>
                    <a:pt x="435" y="19"/>
                  </a:cubicBezTo>
                  <a:cubicBezTo>
                    <a:pt x="423" y="23"/>
                    <a:pt x="423" y="23"/>
                    <a:pt x="423" y="23"/>
                  </a:cubicBezTo>
                  <a:cubicBezTo>
                    <a:pt x="415" y="26"/>
                    <a:pt x="411" y="29"/>
                    <a:pt x="408" y="33"/>
                  </a:cubicBezTo>
                  <a:cubicBezTo>
                    <a:pt x="407" y="34"/>
                    <a:pt x="406" y="39"/>
                    <a:pt x="405" y="46"/>
                  </a:cubicBezTo>
                  <a:cubicBezTo>
                    <a:pt x="404" y="53"/>
                    <a:pt x="403" y="58"/>
                    <a:pt x="401" y="61"/>
                  </a:cubicBezTo>
                  <a:cubicBezTo>
                    <a:pt x="399" y="66"/>
                    <a:pt x="395" y="70"/>
                    <a:pt x="389" y="72"/>
                  </a:cubicBezTo>
                  <a:cubicBezTo>
                    <a:pt x="379" y="76"/>
                    <a:pt x="361" y="70"/>
                    <a:pt x="337" y="52"/>
                  </a:cubicBezTo>
                  <a:cubicBezTo>
                    <a:pt x="304" y="94"/>
                    <a:pt x="304" y="94"/>
                    <a:pt x="304" y="94"/>
                  </a:cubicBezTo>
                  <a:cubicBezTo>
                    <a:pt x="308" y="112"/>
                    <a:pt x="308" y="112"/>
                    <a:pt x="308" y="112"/>
                  </a:cubicBezTo>
                  <a:cubicBezTo>
                    <a:pt x="309" y="112"/>
                    <a:pt x="309" y="112"/>
                    <a:pt x="309" y="112"/>
                  </a:cubicBezTo>
                  <a:cubicBezTo>
                    <a:pt x="309" y="112"/>
                    <a:pt x="309" y="112"/>
                    <a:pt x="309" y="112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7" y="116"/>
                    <a:pt x="304" y="117"/>
                    <a:pt x="301" y="118"/>
                  </a:cubicBezTo>
                  <a:cubicBezTo>
                    <a:pt x="298" y="118"/>
                    <a:pt x="295" y="117"/>
                    <a:pt x="291" y="115"/>
                  </a:cubicBezTo>
                  <a:cubicBezTo>
                    <a:pt x="288" y="112"/>
                    <a:pt x="279" y="110"/>
                    <a:pt x="264" y="110"/>
                  </a:cubicBezTo>
                  <a:cubicBezTo>
                    <a:pt x="257" y="109"/>
                    <a:pt x="257" y="109"/>
                    <a:pt x="257" y="109"/>
                  </a:cubicBezTo>
                  <a:cubicBezTo>
                    <a:pt x="257" y="109"/>
                    <a:pt x="257" y="109"/>
                    <a:pt x="257" y="109"/>
                  </a:cubicBezTo>
                  <a:cubicBezTo>
                    <a:pt x="247" y="108"/>
                    <a:pt x="247" y="108"/>
                    <a:pt x="247" y="108"/>
                  </a:cubicBezTo>
                  <a:cubicBezTo>
                    <a:pt x="237" y="110"/>
                    <a:pt x="237" y="110"/>
                    <a:pt x="237" y="110"/>
                  </a:cubicBezTo>
                  <a:cubicBezTo>
                    <a:pt x="241" y="117"/>
                    <a:pt x="241" y="117"/>
                    <a:pt x="241" y="117"/>
                  </a:cubicBezTo>
                  <a:cubicBezTo>
                    <a:pt x="245" y="122"/>
                    <a:pt x="247" y="126"/>
                    <a:pt x="247" y="128"/>
                  </a:cubicBezTo>
                  <a:cubicBezTo>
                    <a:pt x="242" y="154"/>
                    <a:pt x="242" y="154"/>
                    <a:pt x="242" y="154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5" y="168"/>
                    <a:pt x="245" y="168"/>
                    <a:pt x="245" y="168"/>
                  </a:cubicBezTo>
                  <a:cubicBezTo>
                    <a:pt x="245" y="168"/>
                    <a:pt x="245" y="168"/>
                    <a:pt x="245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36" y="194"/>
                    <a:pt x="236" y="194"/>
                    <a:pt x="236" y="194"/>
                  </a:cubicBezTo>
                  <a:cubicBezTo>
                    <a:pt x="236" y="197"/>
                    <a:pt x="235" y="198"/>
                    <a:pt x="234" y="198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3" y="197"/>
                    <a:pt x="233" y="197"/>
                    <a:pt x="233" y="197"/>
                  </a:cubicBezTo>
                  <a:cubicBezTo>
                    <a:pt x="232" y="195"/>
                    <a:pt x="232" y="195"/>
                    <a:pt x="232" y="195"/>
                  </a:cubicBezTo>
                  <a:cubicBezTo>
                    <a:pt x="231" y="192"/>
                    <a:pt x="230" y="190"/>
                    <a:pt x="229" y="191"/>
                  </a:cubicBezTo>
                  <a:cubicBezTo>
                    <a:pt x="228" y="191"/>
                    <a:pt x="227" y="193"/>
                    <a:pt x="226" y="196"/>
                  </a:cubicBezTo>
                  <a:cubicBezTo>
                    <a:pt x="225" y="204"/>
                    <a:pt x="220" y="210"/>
                    <a:pt x="213" y="216"/>
                  </a:cubicBezTo>
                  <a:cubicBezTo>
                    <a:pt x="206" y="222"/>
                    <a:pt x="206" y="222"/>
                    <a:pt x="206" y="222"/>
                  </a:cubicBezTo>
                  <a:cubicBezTo>
                    <a:pt x="203" y="224"/>
                    <a:pt x="203" y="224"/>
                    <a:pt x="203" y="224"/>
                  </a:cubicBezTo>
                  <a:cubicBezTo>
                    <a:pt x="203" y="224"/>
                    <a:pt x="203" y="224"/>
                    <a:pt x="203" y="224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176" y="224"/>
                    <a:pt x="176" y="224"/>
                    <a:pt x="176" y="22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5" y="234"/>
                    <a:pt x="165" y="234"/>
                    <a:pt x="165" y="234"/>
                  </a:cubicBezTo>
                  <a:cubicBezTo>
                    <a:pt x="165" y="234"/>
                    <a:pt x="165" y="234"/>
                    <a:pt x="165" y="234"/>
                  </a:cubicBezTo>
                  <a:cubicBezTo>
                    <a:pt x="137" y="230"/>
                    <a:pt x="137" y="230"/>
                    <a:pt x="137" y="230"/>
                  </a:cubicBezTo>
                  <a:cubicBezTo>
                    <a:pt x="133" y="234"/>
                    <a:pt x="128" y="236"/>
                    <a:pt x="124" y="235"/>
                  </a:cubicBezTo>
                  <a:cubicBezTo>
                    <a:pt x="120" y="234"/>
                    <a:pt x="113" y="236"/>
                    <a:pt x="103" y="239"/>
                  </a:cubicBezTo>
                  <a:cubicBezTo>
                    <a:pt x="92" y="252"/>
                    <a:pt x="92" y="252"/>
                    <a:pt x="92" y="252"/>
                  </a:cubicBezTo>
                  <a:cubicBezTo>
                    <a:pt x="92" y="253"/>
                    <a:pt x="92" y="253"/>
                    <a:pt x="92" y="253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74" y="239"/>
                    <a:pt x="74" y="239"/>
                    <a:pt x="74" y="239"/>
                  </a:cubicBezTo>
                  <a:cubicBezTo>
                    <a:pt x="63" y="239"/>
                    <a:pt x="63" y="239"/>
                    <a:pt x="63" y="239"/>
                  </a:cubicBezTo>
                  <a:cubicBezTo>
                    <a:pt x="61" y="245"/>
                    <a:pt x="61" y="245"/>
                    <a:pt x="61" y="245"/>
                  </a:cubicBezTo>
                  <a:cubicBezTo>
                    <a:pt x="53" y="247"/>
                    <a:pt x="53" y="247"/>
                    <a:pt x="53" y="247"/>
                  </a:cubicBezTo>
                  <a:cubicBezTo>
                    <a:pt x="52" y="247"/>
                    <a:pt x="52" y="247"/>
                    <a:pt x="52" y="247"/>
                  </a:cubicBezTo>
                  <a:cubicBezTo>
                    <a:pt x="52" y="247"/>
                    <a:pt x="52" y="247"/>
                    <a:pt x="52" y="247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46" y="244"/>
                    <a:pt x="39" y="241"/>
                    <a:pt x="33" y="240"/>
                  </a:cubicBezTo>
                  <a:cubicBezTo>
                    <a:pt x="29" y="240"/>
                    <a:pt x="25" y="242"/>
                    <a:pt x="19" y="248"/>
                  </a:cubicBezTo>
                  <a:cubicBezTo>
                    <a:pt x="12" y="254"/>
                    <a:pt x="7" y="259"/>
                    <a:pt x="5" y="264"/>
                  </a:cubicBezTo>
                  <a:cubicBezTo>
                    <a:pt x="6" y="264"/>
                    <a:pt x="7" y="266"/>
                    <a:pt x="7" y="268"/>
                  </a:cubicBezTo>
                  <a:cubicBezTo>
                    <a:pt x="7" y="271"/>
                    <a:pt x="8" y="274"/>
                    <a:pt x="8" y="277"/>
                  </a:cubicBezTo>
                  <a:cubicBezTo>
                    <a:pt x="7" y="280"/>
                    <a:pt x="6" y="282"/>
                    <a:pt x="5" y="284"/>
                  </a:cubicBezTo>
                  <a:cubicBezTo>
                    <a:pt x="3" y="285"/>
                    <a:pt x="1" y="288"/>
                    <a:pt x="0" y="295"/>
                  </a:cubicBezTo>
                  <a:cubicBezTo>
                    <a:pt x="7" y="299"/>
                    <a:pt x="7" y="299"/>
                    <a:pt x="7" y="299"/>
                  </a:cubicBezTo>
                  <a:cubicBezTo>
                    <a:pt x="15" y="290"/>
                    <a:pt x="15" y="290"/>
                    <a:pt x="15" y="290"/>
                  </a:cubicBezTo>
                  <a:cubicBezTo>
                    <a:pt x="27" y="302"/>
                    <a:pt x="27" y="302"/>
                    <a:pt x="27" y="302"/>
                  </a:cubicBezTo>
                  <a:cubicBezTo>
                    <a:pt x="27" y="303"/>
                    <a:pt x="27" y="303"/>
                    <a:pt x="27" y="303"/>
                  </a:cubicBezTo>
                  <a:cubicBezTo>
                    <a:pt x="29" y="325"/>
                    <a:pt x="29" y="325"/>
                    <a:pt x="29" y="325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2" y="356"/>
                    <a:pt x="22" y="356"/>
                    <a:pt x="22" y="356"/>
                  </a:cubicBezTo>
                  <a:cubicBezTo>
                    <a:pt x="21" y="356"/>
                    <a:pt x="21" y="356"/>
                    <a:pt x="21" y="356"/>
                  </a:cubicBezTo>
                  <a:cubicBezTo>
                    <a:pt x="11" y="356"/>
                    <a:pt x="5" y="356"/>
                    <a:pt x="3" y="358"/>
                  </a:cubicBezTo>
                  <a:cubicBezTo>
                    <a:pt x="3" y="360"/>
                    <a:pt x="7" y="363"/>
                    <a:pt x="14" y="368"/>
                  </a:cubicBezTo>
                  <a:cubicBezTo>
                    <a:pt x="20" y="367"/>
                    <a:pt x="20" y="367"/>
                    <a:pt x="20" y="367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35" y="380"/>
                    <a:pt x="35" y="380"/>
                    <a:pt x="35" y="380"/>
                  </a:cubicBezTo>
                  <a:cubicBezTo>
                    <a:pt x="40" y="384"/>
                    <a:pt x="39" y="392"/>
                    <a:pt x="33" y="403"/>
                  </a:cubicBezTo>
                  <a:cubicBezTo>
                    <a:pt x="35" y="416"/>
                    <a:pt x="35" y="416"/>
                    <a:pt x="35" y="416"/>
                  </a:cubicBezTo>
                  <a:cubicBezTo>
                    <a:pt x="40" y="417"/>
                    <a:pt x="40" y="417"/>
                    <a:pt x="40" y="417"/>
                  </a:cubicBezTo>
                  <a:cubicBezTo>
                    <a:pt x="60" y="417"/>
                    <a:pt x="60" y="417"/>
                    <a:pt x="60" y="417"/>
                  </a:cubicBezTo>
                  <a:cubicBezTo>
                    <a:pt x="50" y="426"/>
                    <a:pt x="50" y="426"/>
                    <a:pt x="50" y="426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64" y="434"/>
                    <a:pt x="64" y="434"/>
                    <a:pt x="64" y="434"/>
                  </a:cubicBezTo>
                  <a:cubicBezTo>
                    <a:pt x="85" y="443"/>
                    <a:pt x="85" y="443"/>
                    <a:pt x="85" y="443"/>
                  </a:cubicBezTo>
                  <a:cubicBezTo>
                    <a:pt x="86" y="444"/>
                    <a:pt x="86" y="444"/>
                    <a:pt x="86" y="444"/>
                  </a:cubicBezTo>
                  <a:cubicBezTo>
                    <a:pt x="87" y="444"/>
                    <a:pt x="87" y="444"/>
                    <a:pt x="87" y="444"/>
                  </a:cubicBezTo>
                  <a:cubicBezTo>
                    <a:pt x="89" y="476"/>
                    <a:pt x="89" y="476"/>
                    <a:pt x="89" y="476"/>
                  </a:cubicBezTo>
                  <a:cubicBezTo>
                    <a:pt x="89" y="483"/>
                    <a:pt x="94" y="488"/>
                    <a:pt x="103" y="491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6" y="490"/>
                    <a:pt x="106" y="490"/>
                    <a:pt x="106" y="490"/>
                  </a:cubicBezTo>
                  <a:cubicBezTo>
                    <a:pt x="128" y="493"/>
                    <a:pt x="128" y="493"/>
                    <a:pt x="128" y="493"/>
                  </a:cubicBezTo>
                  <a:cubicBezTo>
                    <a:pt x="130" y="493"/>
                    <a:pt x="130" y="493"/>
                    <a:pt x="130" y="493"/>
                  </a:cubicBezTo>
                  <a:cubicBezTo>
                    <a:pt x="130" y="493"/>
                    <a:pt x="130" y="493"/>
                    <a:pt x="130" y="493"/>
                  </a:cubicBezTo>
                  <a:cubicBezTo>
                    <a:pt x="130" y="492"/>
                    <a:pt x="130" y="492"/>
                    <a:pt x="130" y="492"/>
                  </a:cubicBezTo>
                  <a:cubicBezTo>
                    <a:pt x="133" y="488"/>
                    <a:pt x="134" y="484"/>
                    <a:pt x="134" y="484"/>
                  </a:cubicBezTo>
                  <a:cubicBezTo>
                    <a:pt x="134" y="483"/>
                    <a:pt x="134" y="483"/>
                    <a:pt x="134" y="483"/>
                  </a:cubicBezTo>
                  <a:cubicBezTo>
                    <a:pt x="134" y="479"/>
                    <a:pt x="135" y="476"/>
                    <a:pt x="139" y="474"/>
                  </a:cubicBezTo>
                  <a:cubicBezTo>
                    <a:pt x="142" y="471"/>
                    <a:pt x="144" y="469"/>
                    <a:pt x="145" y="466"/>
                  </a:cubicBezTo>
                  <a:cubicBezTo>
                    <a:pt x="145" y="466"/>
                    <a:pt x="145" y="466"/>
                    <a:pt x="145" y="466"/>
                  </a:cubicBezTo>
                  <a:cubicBezTo>
                    <a:pt x="147" y="462"/>
                    <a:pt x="151" y="462"/>
                    <a:pt x="157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65" y="468"/>
                    <a:pt x="165" y="468"/>
                    <a:pt x="165" y="468"/>
                  </a:cubicBezTo>
                  <a:cubicBezTo>
                    <a:pt x="191" y="473"/>
                    <a:pt x="191" y="473"/>
                    <a:pt x="191" y="473"/>
                  </a:cubicBezTo>
                  <a:cubicBezTo>
                    <a:pt x="206" y="472"/>
                    <a:pt x="206" y="472"/>
                    <a:pt x="206" y="472"/>
                  </a:cubicBezTo>
                  <a:cubicBezTo>
                    <a:pt x="217" y="467"/>
                    <a:pt x="217" y="467"/>
                    <a:pt x="217" y="467"/>
                  </a:cubicBezTo>
                  <a:cubicBezTo>
                    <a:pt x="219" y="464"/>
                    <a:pt x="221" y="463"/>
                    <a:pt x="222" y="462"/>
                  </a:cubicBezTo>
                  <a:cubicBezTo>
                    <a:pt x="224" y="462"/>
                    <a:pt x="227" y="462"/>
                    <a:pt x="230" y="465"/>
                  </a:cubicBezTo>
                  <a:cubicBezTo>
                    <a:pt x="232" y="466"/>
                    <a:pt x="232" y="466"/>
                    <a:pt x="232" y="466"/>
                  </a:cubicBezTo>
                  <a:cubicBezTo>
                    <a:pt x="233" y="467"/>
                    <a:pt x="235" y="470"/>
                    <a:pt x="236" y="474"/>
                  </a:cubicBezTo>
                  <a:cubicBezTo>
                    <a:pt x="244" y="480"/>
                    <a:pt x="244" y="480"/>
                    <a:pt x="244" y="480"/>
                  </a:cubicBezTo>
                  <a:cubicBezTo>
                    <a:pt x="250" y="480"/>
                    <a:pt x="250" y="480"/>
                    <a:pt x="250" y="480"/>
                  </a:cubicBezTo>
                  <a:cubicBezTo>
                    <a:pt x="251" y="480"/>
                    <a:pt x="251" y="480"/>
                    <a:pt x="251" y="480"/>
                  </a:cubicBezTo>
                  <a:cubicBezTo>
                    <a:pt x="251" y="480"/>
                    <a:pt x="251" y="480"/>
                    <a:pt x="251" y="480"/>
                  </a:cubicBezTo>
                  <a:cubicBezTo>
                    <a:pt x="252" y="480"/>
                    <a:pt x="252" y="480"/>
                    <a:pt x="252" y="480"/>
                  </a:cubicBezTo>
                  <a:cubicBezTo>
                    <a:pt x="260" y="484"/>
                    <a:pt x="260" y="484"/>
                    <a:pt x="260" y="484"/>
                  </a:cubicBezTo>
                  <a:cubicBezTo>
                    <a:pt x="276" y="482"/>
                    <a:pt x="276" y="482"/>
                    <a:pt x="276" y="482"/>
                  </a:cubicBezTo>
                  <a:cubicBezTo>
                    <a:pt x="285" y="480"/>
                    <a:pt x="285" y="480"/>
                    <a:pt x="285" y="480"/>
                  </a:cubicBezTo>
                  <a:cubicBezTo>
                    <a:pt x="307" y="482"/>
                    <a:pt x="307" y="482"/>
                    <a:pt x="307" y="482"/>
                  </a:cubicBezTo>
                  <a:cubicBezTo>
                    <a:pt x="317" y="479"/>
                    <a:pt x="317" y="479"/>
                    <a:pt x="317" y="479"/>
                  </a:cubicBezTo>
                  <a:cubicBezTo>
                    <a:pt x="329" y="474"/>
                    <a:pt x="329" y="474"/>
                    <a:pt x="329" y="474"/>
                  </a:cubicBezTo>
                  <a:cubicBezTo>
                    <a:pt x="331" y="472"/>
                    <a:pt x="334" y="471"/>
                    <a:pt x="338" y="470"/>
                  </a:cubicBezTo>
                  <a:cubicBezTo>
                    <a:pt x="360" y="470"/>
                    <a:pt x="360" y="470"/>
                    <a:pt x="360" y="470"/>
                  </a:cubicBezTo>
                  <a:cubicBezTo>
                    <a:pt x="368" y="467"/>
                    <a:pt x="368" y="467"/>
                    <a:pt x="368" y="467"/>
                  </a:cubicBezTo>
                  <a:cubicBezTo>
                    <a:pt x="371" y="465"/>
                    <a:pt x="374" y="464"/>
                    <a:pt x="377" y="464"/>
                  </a:cubicBezTo>
                  <a:cubicBezTo>
                    <a:pt x="389" y="464"/>
                    <a:pt x="389" y="464"/>
                    <a:pt x="389" y="464"/>
                  </a:cubicBezTo>
                  <a:cubicBezTo>
                    <a:pt x="395" y="468"/>
                    <a:pt x="395" y="468"/>
                    <a:pt x="395" y="468"/>
                  </a:cubicBezTo>
                  <a:cubicBezTo>
                    <a:pt x="413" y="472"/>
                    <a:pt x="413" y="472"/>
                    <a:pt x="413" y="472"/>
                  </a:cubicBezTo>
                  <a:cubicBezTo>
                    <a:pt x="415" y="472"/>
                    <a:pt x="417" y="474"/>
                    <a:pt x="421" y="478"/>
                  </a:cubicBezTo>
                  <a:cubicBezTo>
                    <a:pt x="429" y="482"/>
                    <a:pt x="429" y="482"/>
                    <a:pt x="429" y="482"/>
                  </a:cubicBezTo>
                  <a:cubicBezTo>
                    <a:pt x="429" y="483"/>
                    <a:pt x="429" y="483"/>
                    <a:pt x="429" y="483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54" y="488"/>
                    <a:pt x="454" y="488"/>
                    <a:pt x="454" y="488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73" y="491"/>
                    <a:pt x="473" y="491"/>
                    <a:pt x="473" y="491"/>
                  </a:cubicBezTo>
                  <a:cubicBezTo>
                    <a:pt x="475" y="486"/>
                    <a:pt x="475" y="486"/>
                    <a:pt x="475" y="486"/>
                  </a:cubicBezTo>
                  <a:cubicBezTo>
                    <a:pt x="471" y="478"/>
                    <a:pt x="471" y="478"/>
                    <a:pt x="471" y="478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69" y="470"/>
                    <a:pt x="469" y="470"/>
                    <a:pt x="469" y="470"/>
                  </a:cubicBezTo>
                  <a:cubicBezTo>
                    <a:pt x="471" y="468"/>
                    <a:pt x="471" y="468"/>
                    <a:pt x="471" y="468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0"/>
                    <a:pt x="476" y="460"/>
                    <a:pt x="476" y="460"/>
                  </a:cubicBezTo>
                  <a:cubicBezTo>
                    <a:pt x="476" y="460"/>
                    <a:pt x="476" y="460"/>
                    <a:pt x="476" y="460"/>
                  </a:cubicBezTo>
                  <a:cubicBezTo>
                    <a:pt x="477" y="460"/>
                    <a:pt x="477" y="460"/>
                    <a:pt x="477" y="460"/>
                  </a:cubicBezTo>
                  <a:cubicBezTo>
                    <a:pt x="477" y="460"/>
                    <a:pt x="477" y="460"/>
                    <a:pt x="477" y="460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1" y="454"/>
                    <a:pt x="481" y="454"/>
                    <a:pt x="481" y="454"/>
                  </a:cubicBezTo>
                  <a:cubicBezTo>
                    <a:pt x="479" y="446"/>
                    <a:pt x="479" y="446"/>
                    <a:pt x="479" y="446"/>
                  </a:cubicBezTo>
                  <a:cubicBezTo>
                    <a:pt x="479" y="444"/>
                    <a:pt x="477" y="444"/>
                    <a:pt x="475" y="442"/>
                  </a:cubicBezTo>
                  <a:cubicBezTo>
                    <a:pt x="475" y="442"/>
                    <a:pt x="475" y="442"/>
                    <a:pt x="475" y="442"/>
                  </a:cubicBezTo>
                  <a:cubicBezTo>
                    <a:pt x="469" y="436"/>
                    <a:pt x="469" y="436"/>
                    <a:pt x="469" y="436"/>
                  </a:cubicBezTo>
                  <a:cubicBezTo>
                    <a:pt x="461" y="429"/>
                    <a:pt x="461" y="429"/>
                    <a:pt x="461" y="429"/>
                  </a:cubicBezTo>
                  <a:cubicBezTo>
                    <a:pt x="461" y="428"/>
                    <a:pt x="461" y="428"/>
                    <a:pt x="461" y="428"/>
                  </a:cubicBezTo>
                  <a:cubicBezTo>
                    <a:pt x="460" y="428"/>
                    <a:pt x="460" y="428"/>
                    <a:pt x="460" y="428"/>
                  </a:cubicBezTo>
                  <a:cubicBezTo>
                    <a:pt x="461" y="428"/>
                    <a:pt x="461" y="428"/>
                    <a:pt x="461" y="428"/>
                  </a:cubicBezTo>
                  <a:cubicBezTo>
                    <a:pt x="461" y="427"/>
                    <a:pt x="461" y="427"/>
                    <a:pt x="461" y="427"/>
                  </a:cubicBezTo>
                  <a:cubicBezTo>
                    <a:pt x="462" y="419"/>
                    <a:pt x="462" y="419"/>
                    <a:pt x="462" y="419"/>
                  </a:cubicBezTo>
                  <a:cubicBezTo>
                    <a:pt x="462" y="414"/>
                    <a:pt x="462" y="414"/>
                    <a:pt x="462" y="414"/>
                  </a:cubicBezTo>
                  <a:cubicBezTo>
                    <a:pt x="458" y="404"/>
                    <a:pt x="458" y="404"/>
                    <a:pt x="458" y="404"/>
                  </a:cubicBezTo>
                  <a:cubicBezTo>
                    <a:pt x="467" y="402"/>
                    <a:pt x="467" y="402"/>
                    <a:pt x="467" y="402"/>
                  </a:cubicBezTo>
                  <a:cubicBezTo>
                    <a:pt x="472" y="398"/>
                    <a:pt x="472" y="398"/>
                    <a:pt x="472" y="398"/>
                  </a:cubicBezTo>
                  <a:cubicBezTo>
                    <a:pt x="483" y="398"/>
                    <a:pt x="483" y="398"/>
                    <a:pt x="483" y="398"/>
                  </a:cubicBezTo>
                  <a:cubicBezTo>
                    <a:pt x="494" y="396"/>
                    <a:pt x="494" y="396"/>
                    <a:pt x="494" y="396"/>
                  </a:cubicBezTo>
                  <a:cubicBezTo>
                    <a:pt x="495" y="396"/>
                    <a:pt x="495" y="396"/>
                    <a:pt x="495" y="396"/>
                  </a:cubicBezTo>
                  <a:cubicBezTo>
                    <a:pt x="502" y="397"/>
                    <a:pt x="502" y="397"/>
                    <a:pt x="502" y="397"/>
                  </a:cubicBezTo>
                  <a:cubicBezTo>
                    <a:pt x="511" y="394"/>
                    <a:pt x="511" y="394"/>
                    <a:pt x="511" y="394"/>
                  </a:cubicBezTo>
                  <a:cubicBezTo>
                    <a:pt x="521" y="392"/>
                    <a:pt x="521" y="392"/>
                    <a:pt x="521" y="392"/>
                  </a:cubicBezTo>
                  <a:cubicBezTo>
                    <a:pt x="527" y="390"/>
                    <a:pt x="527" y="390"/>
                    <a:pt x="527" y="390"/>
                  </a:cubicBezTo>
                  <a:cubicBezTo>
                    <a:pt x="528" y="390"/>
                    <a:pt x="528" y="390"/>
                    <a:pt x="528" y="390"/>
                  </a:cubicBezTo>
                  <a:cubicBezTo>
                    <a:pt x="545" y="386"/>
                    <a:pt x="545" y="386"/>
                    <a:pt x="545" y="386"/>
                  </a:cubicBezTo>
                  <a:cubicBezTo>
                    <a:pt x="548" y="384"/>
                    <a:pt x="548" y="384"/>
                    <a:pt x="548" y="384"/>
                  </a:cubicBezTo>
                  <a:cubicBezTo>
                    <a:pt x="547" y="380"/>
                    <a:pt x="547" y="380"/>
                    <a:pt x="547" y="380"/>
                  </a:cubicBezTo>
                  <a:cubicBezTo>
                    <a:pt x="544" y="375"/>
                    <a:pt x="544" y="375"/>
                    <a:pt x="544" y="375"/>
                  </a:cubicBezTo>
                  <a:cubicBezTo>
                    <a:pt x="544" y="374"/>
                    <a:pt x="544" y="374"/>
                    <a:pt x="544" y="374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4" y="368"/>
                    <a:pt x="544" y="368"/>
                    <a:pt x="544" y="368"/>
                  </a:cubicBezTo>
                  <a:cubicBezTo>
                    <a:pt x="545" y="367"/>
                    <a:pt x="545" y="367"/>
                    <a:pt x="545" y="367"/>
                  </a:cubicBezTo>
                  <a:cubicBezTo>
                    <a:pt x="545" y="359"/>
                    <a:pt x="545" y="359"/>
                    <a:pt x="545" y="359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1"/>
                    <a:pt x="543" y="351"/>
                    <a:pt x="543" y="351"/>
                  </a:cubicBezTo>
                  <a:cubicBezTo>
                    <a:pt x="547" y="343"/>
                    <a:pt x="547" y="343"/>
                    <a:pt x="547" y="343"/>
                  </a:cubicBezTo>
                  <a:cubicBezTo>
                    <a:pt x="549" y="340"/>
                    <a:pt x="551" y="338"/>
                    <a:pt x="553" y="338"/>
                  </a:cubicBezTo>
                  <a:cubicBezTo>
                    <a:pt x="563" y="338"/>
                    <a:pt x="563" y="338"/>
                    <a:pt x="563" y="338"/>
                  </a:cubicBezTo>
                  <a:cubicBezTo>
                    <a:pt x="565" y="338"/>
                    <a:pt x="567" y="338"/>
                    <a:pt x="569" y="336"/>
                  </a:cubicBezTo>
                  <a:cubicBezTo>
                    <a:pt x="585" y="315"/>
                    <a:pt x="585" y="315"/>
                    <a:pt x="585" y="315"/>
                  </a:cubicBezTo>
                  <a:cubicBezTo>
                    <a:pt x="585" y="314"/>
                    <a:pt x="585" y="314"/>
                    <a:pt x="585" y="314"/>
                  </a:cubicBezTo>
                  <a:cubicBezTo>
                    <a:pt x="585" y="314"/>
                    <a:pt x="585" y="314"/>
                    <a:pt x="585" y="314"/>
                  </a:cubicBezTo>
                  <a:cubicBezTo>
                    <a:pt x="593" y="307"/>
                    <a:pt x="593" y="307"/>
                    <a:pt x="593" y="307"/>
                  </a:cubicBezTo>
                  <a:cubicBezTo>
                    <a:pt x="594" y="306"/>
                    <a:pt x="594" y="306"/>
                    <a:pt x="594" y="306"/>
                  </a:cubicBezTo>
                  <a:cubicBezTo>
                    <a:pt x="597" y="306"/>
                    <a:pt x="599" y="304"/>
                    <a:pt x="601" y="304"/>
                  </a:cubicBezTo>
                  <a:cubicBezTo>
                    <a:pt x="603" y="302"/>
                    <a:pt x="603" y="302"/>
                    <a:pt x="603" y="302"/>
                  </a:cubicBezTo>
                  <a:cubicBezTo>
                    <a:pt x="605" y="298"/>
                    <a:pt x="608" y="296"/>
                    <a:pt x="609" y="296"/>
                  </a:cubicBezTo>
                  <a:cubicBezTo>
                    <a:pt x="623" y="299"/>
                    <a:pt x="623" y="299"/>
                    <a:pt x="623" y="299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42" y="293"/>
                    <a:pt x="642" y="293"/>
                    <a:pt x="642" y="293"/>
                  </a:cubicBezTo>
                  <a:cubicBezTo>
                    <a:pt x="648" y="290"/>
                    <a:pt x="648" y="290"/>
                    <a:pt x="648" y="290"/>
                  </a:cubicBezTo>
                  <a:cubicBezTo>
                    <a:pt x="648" y="281"/>
                    <a:pt x="648" y="281"/>
                    <a:pt x="648" y="281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51" y="266"/>
                    <a:pt x="651" y="266"/>
                    <a:pt x="651" y="266"/>
                  </a:cubicBezTo>
                  <a:lnTo>
                    <a:pt x="651" y="26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9"/>
            <p:cNvSpPr>
              <a:spLocks/>
            </p:cNvSpPr>
            <p:nvPr/>
          </p:nvSpPr>
          <p:spPr bwMode="auto">
            <a:xfrm>
              <a:off x="1843651" y="3856038"/>
              <a:ext cx="1525588" cy="1093788"/>
            </a:xfrm>
            <a:custGeom>
              <a:avLst/>
              <a:gdLst>
                <a:gd name="T0" fmla="*/ 241 w 406"/>
                <a:gd name="T1" fmla="*/ 29 h 291"/>
                <a:gd name="T2" fmla="*/ 228 w 406"/>
                <a:gd name="T3" fmla="*/ 42 h 291"/>
                <a:gd name="T4" fmla="*/ 190 w 406"/>
                <a:gd name="T5" fmla="*/ 14 h 291"/>
                <a:gd name="T6" fmla="*/ 178 w 406"/>
                <a:gd name="T7" fmla="*/ 9 h 291"/>
                <a:gd name="T8" fmla="*/ 144 w 406"/>
                <a:gd name="T9" fmla="*/ 2 h 291"/>
                <a:gd name="T10" fmla="*/ 114 w 406"/>
                <a:gd name="T11" fmla="*/ 5 h 291"/>
                <a:gd name="T12" fmla="*/ 98 w 406"/>
                <a:gd name="T13" fmla="*/ 10 h 291"/>
                <a:gd name="T14" fmla="*/ 72 w 406"/>
                <a:gd name="T15" fmla="*/ 13 h 291"/>
                <a:gd name="T16" fmla="*/ 41 w 406"/>
                <a:gd name="T17" fmla="*/ 20 h 291"/>
                <a:gd name="T18" fmla="*/ 49 w 406"/>
                <a:gd name="T19" fmla="*/ 45 h 291"/>
                <a:gd name="T20" fmla="*/ 62 w 406"/>
                <a:gd name="T21" fmla="*/ 65 h 291"/>
                <a:gd name="T22" fmla="*/ 52 w 406"/>
                <a:gd name="T23" fmla="*/ 89 h 291"/>
                <a:gd name="T24" fmla="*/ 56 w 406"/>
                <a:gd name="T25" fmla="*/ 102 h 291"/>
                <a:gd name="T26" fmla="*/ 30 w 406"/>
                <a:gd name="T27" fmla="*/ 105 h 291"/>
                <a:gd name="T28" fmla="*/ 10 w 406"/>
                <a:gd name="T29" fmla="*/ 121 h 291"/>
                <a:gd name="T30" fmla="*/ 2 w 406"/>
                <a:gd name="T31" fmla="*/ 136 h 291"/>
                <a:gd name="T32" fmla="*/ 5 w 406"/>
                <a:gd name="T33" fmla="*/ 169 h 291"/>
                <a:gd name="T34" fmla="*/ 8 w 406"/>
                <a:gd name="T35" fmla="*/ 197 h 291"/>
                <a:gd name="T36" fmla="*/ 38 w 406"/>
                <a:gd name="T37" fmla="*/ 209 h 291"/>
                <a:gd name="T38" fmla="*/ 50 w 406"/>
                <a:gd name="T39" fmla="*/ 217 h 291"/>
                <a:gd name="T40" fmla="*/ 63 w 406"/>
                <a:gd name="T41" fmla="*/ 229 h 291"/>
                <a:gd name="T42" fmla="*/ 93 w 406"/>
                <a:gd name="T43" fmla="*/ 241 h 291"/>
                <a:gd name="T44" fmla="*/ 136 w 406"/>
                <a:gd name="T45" fmla="*/ 250 h 291"/>
                <a:gd name="T46" fmla="*/ 158 w 406"/>
                <a:gd name="T47" fmla="*/ 256 h 291"/>
                <a:gd name="T48" fmla="*/ 170 w 406"/>
                <a:gd name="T49" fmla="*/ 268 h 291"/>
                <a:gd name="T50" fmla="*/ 174 w 406"/>
                <a:gd name="T51" fmla="*/ 277 h 291"/>
                <a:gd name="T52" fmla="*/ 183 w 406"/>
                <a:gd name="T53" fmla="*/ 289 h 291"/>
                <a:gd name="T54" fmla="*/ 195 w 406"/>
                <a:gd name="T55" fmla="*/ 284 h 291"/>
                <a:gd name="T56" fmla="*/ 210 w 406"/>
                <a:gd name="T57" fmla="*/ 279 h 291"/>
                <a:gd name="T58" fmla="*/ 222 w 406"/>
                <a:gd name="T59" fmla="*/ 276 h 291"/>
                <a:gd name="T60" fmla="*/ 226 w 406"/>
                <a:gd name="T61" fmla="*/ 261 h 291"/>
                <a:gd name="T62" fmla="*/ 242 w 406"/>
                <a:gd name="T63" fmla="*/ 235 h 291"/>
                <a:gd name="T64" fmla="*/ 239 w 406"/>
                <a:gd name="T65" fmla="*/ 210 h 291"/>
                <a:gd name="T66" fmla="*/ 246 w 406"/>
                <a:gd name="T67" fmla="*/ 203 h 291"/>
                <a:gd name="T68" fmla="*/ 278 w 406"/>
                <a:gd name="T69" fmla="*/ 213 h 291"/>
                <a:gd name="T70" fmla="*/ 284 w 406"/>
                <a:gd name="T71" fmla="*/ 231 h 291"/>
                <a:gd name="T72" fmla="*/ 299 w 406"/>
                <a:gd name="T73" fmla="*/ 249 h 291"/>
                <a:gd name="T74" fmla="*/ 325 w 406"/>
                <a:gd name="T75" fmla="*/ 259 h 291"/>
                <a:gd name="T76" fmla="*/ 332 w 406"/>
                <a:gd name="T77" fmla="*/ 261 h 291"/>
                <a:gd name="T78" fmla="*/ 350 w 406"/>
                <a:gd name="T79" fmla="*/ 254 h 291"/>
                <a:gd name="T80" fmla="*/ 361 w 406"/>
                <a:gd name="T81" fmla="*/ 236 h 291"/>
                <a:gd name="T82" fmla="*/ 346 w 406"/>
                <a:gd name="T83" fmla="*/ 229 h 291"/>
                <a:gd name="T84" fmla="*/ 367 w 406"/>
                <a:gd name="T85" fmla="*/ 203 h 291"/>
                <a:gd name="T86" fmla="*/ 376 w 406"/>
                <a:gd name="T87" fmla="*/ 175 h 291"/>
                <a:gd name="T88" fmla="*/ 402 w 406"/>
                <a:gd name="T89" fmla="*/ 145 h 291"/>
                <a:gd name="T90" fmla="*/ 400 w 406"/>
                <a:gd name="T91" fmla="*/ 127 h 291"/>
                <a:gd name="T92" fmla="*/ 382 w 406"/>
                <a:gd name="T93" fmla="*/ 84 h 291"/>
                <a:gd name="T94" fmla="*/ 368 w 406"/>
                <a:gd name="T95" fmla="*/ 79 h 291"/>
                <a:gd name="T96" fmla="*/ 336 w 406"/>
                <a:gd name="T97" fmla="*/ 50 h 291"/>
                <a:gd name="T98" fmla="*/ 328 w 406"/>
                <a:gd name="T99" fmla="*/ 53 h 291"/>
                <a:gd name="T100" fmla="*/ 308 w 406"/>
                <a:gd name="T101" fmla="*/ 39 h 291"/>
                <a:gd name="T102" fmla="*/ 281 w 406"/>
                <a:gd name="T103" fmla="*/ 25 h 291"/>
                <a:gd name="T104" fmla="*/ 272 w 406"/>
                <a:gd name="T105" fmla="*/ 27 h 291"/>
                <a:gd name="T106" fmla="*/ 242 w 406"/>
                <a:gd name="T107" fmla="*/ 15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6" h="291">
                  <a:moveTo>
                    <a:pt x="242" y="15"/>
                  </a:moveTo>
                  <a:cubicBezTo>
                    <a:pt x="238" y="18"/>
                    <a:pt x="238" y="18"/>
                    <a:pt x="238" y="18"/>
                  </a:cubicBezTo>
                  <a:cubicBezTo>
                    <a:pt x="238" y="19"/>
                    <a:pt x="239" y="23"/>
                    <a:pt x="240" y="28"/>
                  </a:cubicBezTo>
                  <a:cubicBezTo>
                    <a:pt x="240" y="29"/>
                    <a:pt x="240" y="29"/>
                    <a:pt x="240" y="29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0" y="29"/>
                    <a:pt x="240" y="29"/>
                    <a:pt x="240" y="29"/>
                  </a:cubicBezTo>
                  <a:cubicBezTo>
                    <a:pt x="236" y="39"/>
                    <a:pt x="236" y="39"/>
                    <a:pt x="236" y="39"/>
                  </a:cubicBezTo>
                  <a:cubicBezTo>
                    <a:pt x="230" y="41"/>
                    <a:pt x="230" y="41"/>
                    <a:pt x="230" y="41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8" y="42"/>
                    <a:pt x="228" y="42"/>
                    <a:pt x="228" y="42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198" y="19"/>
                    <a:pt x="198" y="19"/>
                    <a:pt x="198" y="19"/>
                  </a:cubicBezTo>
                  <a:cubicBezTo>
                    <a:pt x="190" y="14"/>
                    <a:pt x="190" y="14"/>
                    <a:pt x="190" y="14"/>
                  </a:cubicBezTo>
                  <a:cubicBezTo>
                    <a:pt x="178" y="10"/>
                    <a:pt x="178" y="10"/>
                    <a:pt x="178" y="10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2" y="5"/>
                    <a:pt x="172" y="5"/>
                    <a:pt x="172" y="5"/>
                  </a:cubicBezTo>
                  <a:cubicBezTo>
                    <a:pt x="162" y="2"/>
                    <a:pt x="162" y="2"/>
                    <a:pt x="162" y="2"/>
                  </a:cubicBezTo>
                  <a:cubicBezTo>
                    <a:pt x="157" y="3"/>
                    <a:pt x="157" y="3"/>
                    <a:pt x="157" y="3"/>
                  </a:cubicBezTo>
                  <a:cubicBezTo>
                    <a:pt x="156" y="3"/>
                    <a:pt x="156" y="3"/>
                    <a:pt x="156" y="3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4" y="3"/>
                    <a:pt x="124" y="3"/>
                    <a:pt x="124" y="3"/>
                  </a:cubicBezTo>
                  <a:cubicBezTo>
                    <a:pt x="122" y="4"/>
                    <a:pt x="118" y="5"/>
                    <a:pt x="114" y="5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8" y="54"/>
                    <a:pt x="60" y="56"/>
                    <a:pt x="60" y="59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5" y="104"/>
                    <a:pt x="54" y="106"/>
                    <a:pt x="53" y="107"/>
                  </a:cubicBezTo>
                  <a:cubicBezTo>
                    <a:pt x="50" y="109"/>
                    <a:pt x="46" y="109"/>
                    <a:pt x="40" y="107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9" y="105"/>
                    <a:pt x="29" y="105"/>
                    <a:pt x="29" y="105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9" y="124"/>
                    <a:pt x="7" y="125"/>
                    <a:pt x="4" y="125"/>
                  </a:cubicBezTo>
                  <a:cubicBezTo>
                    <a:pt x="3" y="126"/>
                    <a:pt x="2" y="127"/>
                    <a:pt x="3" y="131"/>
                  </a:cubicBezTo>
                  <a:cubicBezTo>
                    <a:pt x="3" y="131"/>
                    <a:pt x="3" y="131"/>
                    <a:pt x="3" y="131"/>
                  </a:cubicBezTo>
                  <a:cubicBezTo>
                    <a:pt x="2" y="131"/>
                    <a:pt x="2" y="131"/>
                    <a:pt x="2" y="131"/>
                  </a:cubicBezTo>
                  <a:cubicBezTo>
                    <a:pt x="2" y="136"/>
                    <a:pt x="2" y="136"/>
                    <a:pt x="2" y="136"/>
                  </a:cubicBezTo>
                  <a:cubicBezTo>
                    <a:pt x="4" y="139"/>
                    <a:pt x="6" y="141"/>
                    <a:pt x="7" y="142"/>
                  </a:cubicBezTo>
                  <a:cubicBezTo>
                    <a:pt x="9" y="152"/>
                    <a:pt x="9" y="152"/>
                    <a:pt x="9" y="152"/>
                  </a:cubicBezTo>
                  <a:cubicBezTo>
                    <a:pt x="9" y="155"/>
                    <a:pt x="9" y="155"/>
                    <a:pt x="9" y="155"/>
                  </a:cubicBezTo>
                  <a:cubicBezTo>
                    <a:pt x="9" y="157"/>
                    <a:pt x="8" y="159"/>
                    <a:pt x="8" y="161"/>
                  </a:cubicBezTo>
                  <a:cubicBezTo>
                    <a:pt x="5" y="169"/>
                    <a:pt x="5" y="169"/>
                    <a:pt x="5" y="16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6" y="192"/>
                    <a:pt x="6" y="192"/>
                    <a:pt x="6" y="192"/>
                  </a:cubicBezTo>
                  <a:cubicBezTo>
                    <a:pt x="7" y="194"/>
                    <a:pt x="8" y="195"/>
                    <a:pt x="8" y="197"/>
                  </a:cubicBezTo>
                  <a:cubicBezTo>
                    <a:pt x="13" y="203"/>
                    <a:pt x="13" y="203"/>
                    <a:pt x="13" y="203"/>
                  </a:cubicBezTo>
                  <a:cubicBezTo>
                    <a:pt x="20" y="211"/>
                    <a:pt x="20" y="211"/>
                    <a:pt x="20" y="211"/>
                  </a:cubicBezTo>
                  <a:cubicBezTo>
                    <a:pt x="23" y="214"/>
                    <a:pt x="25" y="215"/>
                    <a:pt x="26" y="215"/>
                  </a:cubicBezTo>
                  <a:cubicBezTo>
                    <a:pt x="34" y="211"/>
                    <a:pt x="34" y="211"/>
                    <a:pt x="34" y="211"/>
                  </a:cubicBezTo>
                  <a:cubicBezTo>
                    <a:pt x="35" y="209"/>
                    <a:pt x="36" y="209"/>
                    <a:pt x="38" y="209"/>
                  </a:cubicBezTo>
                  <a:cubicBezTo>
                    <a:pt x="40" y="209"/>
                    <a:pt x="42" y="210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3"/>
                    <a:pt x="46" y="213"/>
                    <a:pt x="46" y="213"/>
                  </a:cubicBezTo>
                  <a:cubicBezTo>
                    <a:pt x="50" y="217"/>
                    <a:pt x="50" y="217"/>
                    <a:pt x="50" y="217"/>
                  </a:cubicBezTo>
                  <a:cubicBezTo>
                    <a:pt x="52" y="222"/>
                    <a:pt x="52" y="222"/>
                    <a:pt x="52" y="222"/>
                  </a:cubicBezTo>
                  <a:cubicBezTo>
                    <a:pt x="54" y="224"/>
                    <a:pt x="54" y="224"/>
                    <a:pt x="54" y="224"/>
                  </a:cubicBezTo>
                  <a:cubicBezTo>
                    <a:pt x="55" y="225"/>
                    <a:pt x="55" y="225"/>
                    <a:pt x="55" y="225"/>
                  </a:cubicBezTo>
                  <a:cubicBezTo>
                    <a:pt x="60" y="229"/>
                    <a:pt x="60" y="229"/>
                    <a:pt x="60" y="229"/>
                  </a:cubicBezTo>
                  <a:cubicBezTo>
                    <a:pt x="63" y="229"/>
                    <a:pt x="63" y="229"/>
                    <a:pt x="63" y="229"/>
                  </a:cubicBezTo>
                  <a:cubicBezTo>
                    <a:pt x="65" y="229"/>
                    <a:pt x="66" y="231"/>
                    <a:pt x="68" y="232"/>
                  </a:cubicBezTo>
                  <a:cubicBezTo>
                    <a:pt x="68" y="233"/>
                    <a:pt x="73" y="235"/>
                    <a:pt x="80" y="237"/>
                  </a:cubicBezTo>
                  <a:cubicBezTo>
                    <a:pt x="81" y="237"/>
                    <a:pt x="81" y="237"/>
                    <a:pt x="81" y="237"/>
                  </a:cubicBezTo>
                  <a:cubicBezTo>
                    <a:pt x="93" y="241"/>
                    <a:pt x="93" y="241"/>
                    <a:pt x="93" y="241"/>
                  </a:cubicBezTo>
                  <a:cubicBezTo>
                    <a:pt x="93" y="241"/>
                    <a:pt x="93" y="241"/>
                    <a:pt x="93" y="241"/>
                  </a:cubicBezTo>
                  <a:cubicBezTo>
                    <a:pt x="94" y="241"/>
                    <a:pt x="94" y="241"/>
                    <a:pt x="94" y="241"/>
                  </a:cubicBezTo>
                  <a:cubicBezTo>
                    <a:pt x="102" y="245"/>
                    <a:pt x="102" y="245"/>
                    <a:pt x="102" y="245"/>
                  </a:cubicBezTo>
                  <a:cubicBezTo>
                    <a:pt x="116" y="249"/>
                    <a:pt x="116" y="249"/>
                    <a:pt x="116" y="249"/>
                  </a:cubicBezTo>
                  <a:cubicBezTo>
                    <a:pt x="117" y="249"/>
                    <a:pt x="117" y="249"/>
                    <a:pt x="117" y="249"/>
                  </a:cubicBezTo>
                  <a:cubicBezTo>
                    <a:pt x="136" y="250"/>
                    <a:pt x="136" y="250"/>
                    <a:pt x="136" y="250"/>
                  </a:cubicBezTo>
                  <a:cubicBezTo>
                    <a:pt x="144" y="247"/>
                    <a:pt x="144" y="247"/>
                    <a:pt x="144" y="247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2" y="248"/>
                    <a:pt x="152" y="248"/>
                    <a:pt x="152" y="248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62" y="263"/>
                    <a:pt x="162" y="263"/>
                    <a:pt x="162" y="263"/>
                  </a:cubicBezTo>
                  <a:cubicBezTo>
                    <a:pt x="166" y="266"/>
                    <a:pt x="166" y="266"/>
                    <a:pt x="166" y="266"/>
                  </a:cubicBezTo>
                  <a:cubicBezTo>
                    <a:pt x="170" y="268"/>
                    <a:pt x="170" y="268"/>
                    <a:pt x="170" y="268"/>
                  </a:cubicBezTo>
                  <a:cubicBezTo>
                    <a:pt x="170" y="269"/>
                    <a:pt x="170" y="269"/>
                    <a:pt x="170" y="269"/>
                  </a:cubicBezTo>
                  <a:cubicBezTo>
                    <a:pt x="170" y="269"/>
                    <a:pt x="170" y="269"/>
                    <a:pt x="170" y="269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4" y="277"/>
                    <a:pt x="174" y="277"/>
                    <a:pt x="174" y="277"/>
                  </a:cubicBezTo>
                  <a:cubicBezTo>
                    <a:pt x="174" y="277"/>
                    <a:pt x="174" y="277"/>
                    <a:pt x="174" y="277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5" y="278"/>
                    <a:pt x="175" y="278"/>
                    <a:pt x="175" y="278"/>
                  </a:cubicBezTo>
                  <a:cubicBezTo>
                    <a:pt x="177" y="287"/>
                    <a:pt x="177" y="287"/>
                    <a:pt x="177" y="287"/>
                  </a:cubicBezTo>
                  <a:cubicBezTo>
                    <a:pt x="182" y="289"/>
                    <a:pt x="182" y="289"/>
                    <a:pt x="182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8" y="291"/>
                    <a:pt x="188" y="291"/>
                    <a:pt x="188" y="291"/>
                  </a:cubicBezTo>
                  <a:cubicBezTo>
                    <a:pt x="194" y="290"/>
                    <a:pt x="194" y="290"/>
                    <a:pt x="194" y="290"/>
                  </a:cubicBezTo>
                  <a:cubicBezTo>
                    <a:pt x="195" y="284"/>
                    <a:pt x="195" y="284"/>
                    <a:pt x="195" y="284"/>
                  </a:cubicBezTo>
                  <a:cubicBezTo>
                    <a:pt x="195" y="284"/>
                    <a:pt x="195" y="284"/>
                    <a:pt x="195" y="284"/>
                  </a:cubicBezTo>
                  <a:cubicBezTo>
                    <a:pt x="196" y="283"/>
                    <a:pt x="196" y="283"/>
                    <a:pt x="196" y="283"/>
                  </a:cubicBezTo>
                  <a:cubicBezTo>
                    <a:pt x="202" y="277"/>
                    <a:pt x="202" y="277"/>
                    <a:pt x="202" y="277"/>
                  </a:cubicBezTo>
                  <a:cubicBezTo>
                    <a:pt x="210" y="279"/>
                    <a:pt x="210" y="279"/>
                    <a:pt x="210" y="279"/>
                  </a:cubicBezTo>
                  <a:cubicBezTo>
                    <a:pt x="210" y="279"/>
                    <a:pt x="210" y="279"/>
                    <a:pt x="210" y="279"/>
                  </a:cubicBezTo>
                  <a:cubicBezTo>
                    <a:pt x="214" y="287"/>
                    <a:pt x="214" y="287"/>
                    <a:pt x="214" y="287"/>
                  </a:cubicBezTo>
                  <a:cubicBezTo>
                    <a:pt x="221" y="285"/>
                    <a:pt x="221" y="285"/>
                    <a:pt x="221" y="285"/>
                  </a:cubicBezTo>
                  <a:cubicBezTo>
                    <a:pt x="222" y="277"/>
                    <a:pt x="222" y="277"/>
                    <a:pt x="222" y="277"/>
                  </a:cubicBezTo>
                  <a:cubicBezTo>
                    <a:pt x="222" y="277"/>
                    <a:pt x="222" y="277"/>
                    <a:pt x="222" y="277"/>
                  </a:cubicBezTo>
                  <a:cubicBezTo>
                    <a:pt x="222" y="276"/>
                    <a:pt x="222" y="276"/>
                    <a:pt x="222" y="276"/>
                  </a:cubicBezTo>
                  <a:cubicBezTo>
                    <a:pt x="222" y="276"/>
                    <a:pt x="222" y="276"/>
                    <a:pt x="222" y="276"/>
                  </a:cubicBezTo>
                  <a:cubicBezTo>
                    <a:pt x="228" y="273"/>
                    <a:pt x="228" y="273"/>
                    <a:pt x="228" y="273"/>
                  </a:cubicBezTo>
                  <a:cubicBezTo>
                    <a:pt x="226" y="262"/>
                    <a:pt x="226" y="262"/>
                    <a:pt x="226" y="262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32" y="248"/>
                    <a:pt x="232" y="248"/>
                    <a:pt x="232" y="248"/>
                  </a:cubicBezTo>
                  <a:cubicBezTo>
                    <a:pt x="238" y="246"/>
                    <a:pt x="238" y="246"/>
                    <a:pt x="238" y="246"/>
                  </a:cubicBezTo>
                  <a:cubicBezTo>
                    <a:pt x="236" y="235"/>
                    <a:pt x="236" y="235"/>
                    <a:pt x="236" y="235"/>
                  </a:cubicBezTo>
                  <a:cubicBezTo>
                    <a:pt x="242" y="235"/>
                    <a:pt x="242" y="235"/>
                    <a:pt x="242" y="235"/>
                  </a:cubicBezTo>
                  <a:cubicBezTo>
                    <a:pt x="242" y="229"/>
                    <a:pt x="242" y="229"/>
                    <a:pt x="242" y="229"/>
                  </a:cubicBezTo>
                  <a:cubicBezTo>
                    <a:pt x="238" y="219"/>
                    <a:pt x="238" y="219"/>
                    <a:pt x="238" y="219"/>
                  </a:cubicBezTo>
                  <a:cubicBezTo>
                    <a:pt x="238" y="219"/>
                    <a:pt x="238" y="219"/>
                    <a:pt x="238" y="219"/>
                  </a:cubicBezTo>
                  <a:cubicBezTo>
                    <a:pt x="238" y="218"/>
                    <a:pt x="238" y="218"/>
                    <a:pt x="238" y="218"/>
                  </a:cubicBezTo>
                  <a:cubicBezTo>
                    <a:pt x="239" y="210"/>
                    <a:pt x="239" y="210"/>
                    <a:pt x="239" y="210"/>
                  </a:cubicBezTo>
                  <a:cubicBezTo>
                    <a:pt x="239" y="209"/>
                    <a:pt x="239" y="209"/>
                    <a:pt x="239" y="209"/>
                  </a:cubicBezTo>
                  <a:cubicBezTo>
                    <a:pt x="240" y="209"/>
                    <a:pt x="240" y="209"/>
                    <a:pt x="240" y="209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5" y="203"/>
                    <a:pt x="245" y="203"/>
                    <a:pt x="245" y="203"/>
                  </a:cubicBezTo>
                  <a:cubicBezTo>
                    <a:pt x="246" y="203"/>
                    <a:pt x="246" y="203"/>
                    <a:pt x="246" y="203"/>
                  </a:cubicBezTo>
                  <a:cubicBezTo>
                    <a:pt x="257" y="205"/>
                    <a:pt x="257" y="205"/>
                    <a:pt x="257" y="205"/>
                  </a:cubicBezTo>
                  <a:cubicBezTo>
                    <a:pt x="257" y="205"/>
                    <a:pt x="257" y="205"/>
                    <a:pt x="257" y="205"/>
                  </a:cubicBezTo>
                  <a:cubicBezTo>
                    <a:pt x="266" y="207"/>
                    <a:pt x="266" y="207"/>
                    <a:pt x="266" y="207"/>
                  </a:cubicBezTo>
                  <a:cubicBezTo>
                    <a:pt x="274" y="205"/>
                    <a:pt x="274" y="205"/>
                    <a:pt x="274" y="205"/>
                  </a:cubicBezTo>
                  <a:cubicBezTo>
                    <a:pt x="278" y="213"/>
                    <a:pt x="278" y="213"/>
                    <a:pt x="278" y="213"/>
                  </a:cubicBezTo>
                  <a:cubicBezTo>
                    <a:pt x="278" y="214"/>
                    <a:pt x="278" y="214"/>
                    <a:pt x="278" y="214"/>
                  </a:cubicBezTo>
                  <a:cubicBezTo>
                    <a:pt x="278" y="220"/>
                    <a:pt x="278" y="220"/>
                    <a:pt x="278" y="220"/>
                  </a:cubicBezTo>
                  <a:cubicBezTo>
                    <a:pt x="280" y="226"/>
                    <a:pt x="280" y="226"/>
                    <a:pt x="280" y="226"/>
                  </a:cubicBezTo>
                  <a:cubicBezTo>
                    <a:pt x="280" y="229"/>
                    <a:pt x="282" y="230"/>
                    <a:pt x="284" y="231"/>
                  </a:cubicBezTo>
                  <a:cubicBezTo>
                    <a:pt x="284" y="231"/>
                    <a:pt x="284" y="231"/>
                    <a:pt x="284" y="231"/>
                  </a:cubicBezTo>
                  <a:cubicBezTo>
                    <a:pt x="288" y="231"/>
                    <a:pt x="290" y="233"/>
                    <a:pt x="290" y="235"/>
                  </a:cubicBezTo>
                  <a:cubicBezTo>
                    <a:pt x="291" y="237"/>
                    <a:pt x="292" y="240"/>
                    <a:pt x="295" y="243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301" y="253"/>
                    <a:pt x="301" y="253"/>
                    <a:pt x="301" y="253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12" y="247"/>
                    <a:pt x="312" y="247"/>
                    <a:pt x="312" y="247"/>
                  </a:cubicBezTo>
                  <a:cubicBezTo>
                    <a:pt x="316" y="256"/>
                    <a:pt x="316" y="256"/>
                    <a:pt x="316" y="256"/>
                  </a:cubicBezTo>
                  <a:cubicBezTo>
                    <a:pt x="325" y="259"/>
                    <a:pt x="325" y="259"/>
                    <a:pt x="325" y="259"/>
                  </a:cubicBezTo>
                  <a:cubicBezTo>
                    <a:pt x="325" y="259"/>
                    <a:pt x="325" y="259"/>
                    <a:pt x="325" y="259"/>
                  </a:cubicBezTo>
                  <a:cubicBezTo>
                    <a:pt x="326" y="259"/>
                    <a:pt x="326" y="259"/>
                    <a:pt x="326" y="259"/>
                  </a:cubicBezTo>
                  <a:cubicBezTo>
                    <a:pt x="330" y="267"/>
                    <a:pt x="330" y="267"/>
                    <a:pt x="330" y="267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332" y="261"/>
                    <a:pt x="332" y="261"/>
                    <a:pt x="332" y="261"/>
                  </a:cubicBezTo>
                  <a:cubicBezTo>
                    <a:pt x="332" y="261"/>
                    <a:pt x="332" y="261"/>
                    <a:pt x="332" y="261"/>
                  </a:cubicBezTo>
                  <a:cubicBezTo>
                    <a:pt x="332" y="259"/>
                    <a:pt x="332" y="259"/>
                    <a:pt x="332" y="259"/>
                  </a:cubicBezTo>
                  <a:cubicBezTo>
                    <a:pt x="350" y="259"/>
                    <a:pt x="350" y="259"/>
                    <a:pt x="350" y="259"/>
                  </a:cubicBezTo>
                  <a:cubicBezTo>
                    <a:pt x="350" y="257"/>
                    <a:pt x="350" y="257"/>
                    <a:pt x="350" y="257"/>
                  </a:cubicBezTo>
                  <a:cubicBezTo>
                    <a:pt x="351" y="257"/>
                    <a:pt x="351" y="255"/>
                    <a:pt x="350" y="254"/>
                  </a:cubicBezTo>
                  <a:cubicBezTo>
                    <a:pt x="349" y="251"/>
                    <a:pt x="348" y="249"/>
                    <a:pt x="348" y="247"/>
                  </a:cubicBezTo>
                  <a:cubicBezTo>
                    <a:pt x="348" y="243"/>
                    <a:pt x="348" y="241"/>
                    <a:pt x="349" y="240"/>
                  </a:cubicBezTo>
                  <a:cubicBezTo>
                    <a:pt x="350" y="239"/>
                    <a:pt x="351" y="239"/>
                    <a:pt x="353" y="239"/>
                  </a:cubicBezTo>
                  <a:cubicBezTo>
                    <a:pt x="360" y="241"/>
                    <a:pt x="360" y="241"/>
                    <a:pt x="360" y="241"/>
                  </a:cubicBezTo>
                  <a:cubicBezTo>
                    <a:pt x="361" y="236"/>
                    <a:pt x="361" y="236"/>
                    <a:pt x="361" y="236"/>
                  </a:cubicBezTo>
                  <a:cubicBezTo>
                    <a:pt x="348" y="230"/>
                    <a:pt x="348" y="230"/>
                    <a:pt x="348" y="230"/>
                  </a:cubicBezTo>
                  <a:cubicBezTo>
                    <a:pt x="347" y="230"/>
                    <a:pt x="347" y="230"/>
                    <a:pt x="347" y="230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4" y="213"/>
                    <a:pt x="344" y="213"/>
                    <a:pt x="344" y="213"/>
                  </a:cubicBezTo>
                  <a:cubicBezTo>
                    <a:pt x="345" y="203"/>
                    <a:pt x="345" y="203"/>
                    <a:pt x="345" y="203"/>
                  </a:cubicBezTo>
                  <a:cubicBezTo>
                    <a:pt x="345" y="201"/>
                    <a:pt x="345" y="201"/>
                    <a:pt x="345" y="201"/>
                  </a:cubicBezTo>
                  <a:cubicBezTo>
                    <a:pt x="345" y="201"/>
                    <a:pt x="345" y="201"/>
                    <a:pt x="345" y="201"/>
                  </a:cubicBezTo>
                  <a:cubicBezTo>
                    <a:pt x="367" y="203"/>
                    <a:pt x="367" y="203"/>
                    <a:pt x="367" y="203"/>
                  </a:cubicBezTo>
                  <a:cubicBezTo>
                    <a:pt x="372" y="198"/>
                    <a:pt x="372" y="198"/>
                    <a:pt x="372" y="198"/>
                  </a:cubicBezTo>
                  <a:cubicBezTo>
                    <a:pt x="374" y="196"/>
                    <a:pt x="373" y="195"/>
                    <a:pt x="372" y="194"/>
                  </a:cubicBezTo>
                  <a:cubicBezTo>
                    <a:pt x="367" y="192"/>
                    <a:pt x="364" y="190"/>
                    <a:pt x="364" y="187"/>
                  </a:cubicBezTo>
                  <a:cubicBezTo>
                    <a:pt x="364" y="186"/>
                    <a:pt x="364" y="185"/>
                    <a:pt x="366" y="184"/>
                  </a:cubicBezTo>
                  <a:cubicBezTo>
                    <a:pt x="376" y="175"/>
                    <a:pt x="376" y="175"/>
                    <a:pt x="376" y="175"/>
                  </a:cubicBezTo>
                  <a:cubicBezTo>
                    <a:pt x="386" y="174"/>
                    <a:pt x="386" y="174"/>
                    <a:pt x="386" y="174"/>
                  </a:cubicBezTo>
                  <a:cubicBezTo>
                    <a:pt x="391" y="165"/>
                    <a:pt x="391" y="165"/>
                    <a:pt x="391" y="165"/>
                  </a:cubicBezTo>
                  <a:cubicBezTo>
                    <a:pt x="391" y="157"/>
                    <a:pt x="391" y="157"/>
                    <a:pt x="391" y="157"/>
                  </a:cubicBezTo>
                  <a:cubicBezTo>
                    <a:pt x="398" y="155"/>
                    <a:pt x="398" y="155"/>
                    <a:pt x="398" y="155"/>
                  </a:cubicBezTo>
                  <a:cubicBezTo>
                    <a:pt x="400" y="149"/>
                    <a:pt x="402" y="146"/>
                    <a:pt x="402" y="145"/>
                  </a:cubicBezTo>
                  <a:cubicBezTo>
                    <a:pt x="406" y="138"/>
                    <a:pt x="406" y="138"/>
                    <a:pt x="406" y="13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7"/>
                    <a:pt x="400" y="127"/>
                    <a:pt x="400" y="127"/>
                  </a:cubicBezTo>
                  <a:cubicBezTo>
                    <a:pt x="396" y="114"/>
                    <a:pt x="396" y="114"/>
                    <a:pt x="396" y="114"/>
                  </a:cubicBezTo>
                  <a:cubicBezTo>
                    <a:pt x="396" y="113"/>
                    <a:pt x="396" y="113"/>
                    <a:pt x="396" y="113"/>
                  </a:cubicBezTo>
                  <a:cubicBezTo>
                    <a:pt x="394" y="99"/>
                    <a:pt x="394" y="99"/>
                    <a:pt x="394" y="99"/>
                  </a:cubicBezTo>
                  <a:cubicBezTo>
                    <a:pt x="389" y="91"/>
                    <a:pt x="389" y="91"/>
                    <a:pt x="389" y="91"/>
                  </a:cubicBezTo>
                  <a:cubicBezTo>
                    <a:pt x="382" y="84"/>
                    <a:pt x="382" y="84"/>
                    <a:pt x="382" y="84"/>
                  </a:cubicBezTo>
                  <a:cubicBezTo>
                    <a:pt x="382" y="84"/>
                    <a:pt x="382" y="84"/>
                    <a:pt x="382" y="84"/>
                  </a:cubicBezTo>
                  <a:cubicBezTo>
                    <a:pt x="382" y="83"/>
                    <a:pt x="382" y="83"/>
                    <a:pt x="382" y="83"/>
                  </a:cubicBezTo>
                  <a:cubicBezTo>
                    <a:pt x="382" y="83"/>
                    <a:pt x="382" y="83"/>
                    <a:pt x="382" y="83"/>
                  </a:cubicBezTo>
                  <a:cubicBezTo>
                    <a:pt x="381" y="75"/>
                    <a:pt x="381" y="75"/>
                    <a:pt x="381" y="75"/>
                  </a:cubicBezTo>
                  <a:cubicBezTo>
                    <a:pt x="368" y="79"/>
                    <a:pt x="368" y="79"/>
                    <a:pt x="368" y="79"/>
                  </a:cubicBezTo>
                  <a:cubicBezTo>
                    <a:pt x="368" y="79"/>
                    <a:pt x="368" y="79"/>
                    <a:pt x="368" y="79"/>
                  </a:cubicBezTo>
                  <a:cubicBezTo>
                    <a:pt x="362" y="72"/>
                    <a:pt x="362" y="72"/>
                    <a:pt x="362" y="72"/>
                  </a:cubicBezTo>
                  <a:cubicBezTo>
                    <a:pt x="344" y="59"/>
                    <a:pt x="344" y="59"/>
                    <a:pt x="344" y="59"/>
                  </a:cubicBezTo>
                  <a:cubicBezTo>
                    <a:pt x="343" y="59"/>
                    <a:pt x="343" y="59"/>
                    <a:pt x="343" y="59"/>
                  </a:cubicBezTo>
                  <a:cubicBezTo>
                    <a:pt x="336" y="50"/>
                    <a:pt x="336" y="50"/>
                    <a:pt x="336" y="50"/>
                  </a:cubicBezTo>
                  <a:cubicBezTo>
                    <a:pt x="332" y="47"/>
                    <a:pt x="332" y="47"/>
                    <a:pt x="332" y="47"/>
                  </a:cubicBezTo>
                  <a:cubicBezTo>
                    <a:pt x="329" y="51"/>
                    <a:pt x="329" y="51"/>
                    <a:pt x="329" y="51"/>
                  </a:cubicBezTo>
                  <a:cubicBezTo>
                    <a:pt x="329" y="52"/>
                    <a:pt x="329" y="52"/>
                    <a:pt x="329" y="52"/>
                  </a:cubicBezTo>
                  <a:cubicBezTo>
                    <a:pt x="329" y="53"/>
                    <a:pt x="329" y="53"/>
                    <a:pt x="329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2" y="53"/>
                    <a:pt x="322" y="53"/>
                    <a:pt x="322" y="53"/>
                  </a:cubicBezTo>
                  <a:cubicBezTo>
                    <a:pt x="321" y="53"/>
                    <a:pt x="321" y="53"/>
                    <a:pt x="321" y="53"/>
                  </a:cubicBezTo>
                  <a:cubicBezTo>
                    <a:pt x="321" y="53"/>
                    <a:pt x="321" y="53"/>
                    <a:pt x="321" y="53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5" y="38"/>
                    <a:pt x="302" y="35"/>
                    <a:pt x="298" y="31"/>
                  </a:cubicBezTo>
                  <a:cubicBezTo>
                    <a:pt x="292" y="27"/>
                    <a:pt x="292" y="27"/>
                    <a:pt x="292" y="27"/>
                  </a:cubicBezTo>
                  <a:cubicBezTo>
                    <a:pt x="292" y="26"/>
                    <a:pt x="292" y="26"/>
                    <a:pt x="292" y="26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281" y="25"/>
                    <a:pt x="281" y="25"/>
                    <a:pt x="281" y="25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76" y="25"/>
                    <a:pt x="276" y="25"/>
                    <a:pt x="276" y="25"/>
                  </a:cubicBezTo>
                  <a:cubicBezTo>
                    <a:pt x="272" y="27"/>
                    <a:pt x="272" y="27"/>
                    <a:pt x="272" y="27"/>
                  </a:cubicBezTo>
                  <a:cubicBezTo>
                    <a:pt x="272" y="27"/>
                    <a:pt x="272" y="27"/>
                    <a:pt x="272" y="27"/>
                  </a:cubicBezTo>
                  <a:cubicBezTo>
                    <a:pt x="271" y="28"/>
                    <a:pt x="271" y="28"/>
                    <a:pt x="271" y="28"/>
                  </a:cubicBezTo>
                  <a:cubicBezTo>
                    <a:pt x="271" y="28"/>
                    <a:pt x="271" y="28"/>
                    <a:pt x="271" y="28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58" y="24"/>
                    <a:pt x="250" y="20"/>
                    <a:pt x="242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0"/>
            <p:cNvSpPr>
              <a:spLocks/>
            </p:cNvSpPr>
            <p:nvPr/>
          </p:nvSpPr>
          <p:spPr bwMode="auto">
            <a:xfrm>
              <a:off x="2718363" y="4622800"/>
              <a:ext cx="1319213" cy="1157288"/>
            </a:xfrm>
            <a:custGeom>
              <a:avLst/>
              <a:gdLst>
                <a:gd name="T0" fmla="*/ 10 w 351"/>
                <a:gd name="T1" fmla="*/ 14 h 308"/>
                <a:gd name="T2" fmla="*/ 9 w 351"/>
                <a:gd name="T3" fmla="*/ 35 h 308"/>
                <a:gd name="T4" fmla="*/ 5 w 351"/>
                <a:gd name="T5" fmla="*/ 57 h 308"/>
                <a:gd name="T6" fmla="*/ 19 w 351"/>
                <a:gd name="T7" fmla="*/ 69 h 308"/>
                <a:gd name="T8" fmla="*/ 35 w 351"/>
                <a:gd name="T9" fmla="*/ 97 h 308"/>
                <a:gd name="T10" fmla="*/ 37 w 351"/>
                <a:gd name="T11" fmla="*/ 122 h 308"/>
                <a:gd name="T12" fmla="*/ 45 w 351"/>
                <a:gd name="T13" fmla="*/ 143 h 308"/>
                <a:gd name="T14" fmla="*/ 50 w 351"/>
                <a:gd name="T15" fmla="*/ 175 h 308"/>
                <a:gd name="T16" fmla="*/ 47 w 351"/>
                <a:gd name="T17" fmla="*/ 218 h 308"/>
                <a:gd name="T18" fmla="*/ 55 w 351"/>
                <a:gd name="T19" fmla="*/ 231 h 308"/>
                <a:gd name="T20" fmla="*/ 62 w 351"/>
                <a:gd name="T21" fmla="*/ 213 h 308"/>
                <a:gd name="T22" fmla="*/ 78 w 351"/>
                <a:gd name="T23" fmla="*/ 220 h 308"/>
                <a:gd name="T24" fmla="*/ 85 w 351"/>
                <a:gd name="T25" fmla="*/ 237 h 308"/>
                <a:gd name="T26" fmla="*/ 102 w 351"/>
                <a:gd name="T27" fmla="*/ 239 h 308"/>
                <a:gd name="T28" fmla="*/ 119 w 351"/>
                <a:gd name="T29" fmla="*/ 279 h 308"/>
                <a:gd name="T30" fmla="*/ 123 w 351"/>
                <a:gd name="T31" fmla="*/ 299 h 308"/>
                <a:gd name="T32" fmla="*/ 131 w 351"/>
                <a:gd name="T33" fmla="*/ 308 h 308"/>
                <a:gd name="T34" fmla="*/ 153 w 351"/>
                <a:gd name="T35" fmla="*/ 293 h 308"/>
                <a:gd name="T36" fmla="*/ 164 w 351"/>
                <a:gd name="T37" fmla="*/ 268 h 308"/>
                <a:gd name="T38" fmla="*/ 173 w 351"/>
                <a:gd name="T39" fmla="*/ 255 h 308"/>
                <a:gd name="T40" fmla="*/ 187 w 351"/>
                <a:gd name="T41" fmla="*/ 235 h 308"/>
                <a:gd name="T42" fmla="*/ 195 w 351"/>
                <a:gd name="T43" fmla="*/ 218 h 308"/>
                <a:gd name="T44" fmla="*/ 221 w 351"/>
                <a:gd name="T45" fmla="*/ 225 h 308"/>
                <a:gd name="T46" fmla="*/ 229 w 351"/>
                <a:gd name="T47" fmla="*/ 236 h 308"/>
                <a:gd name="T48" fmla="*/ 240 w 351"/>
                <a:gd name="T49" fmla="*/ 233 h 308"/>
                <a:gd name="T50" fmla="*/ 255 w 351"/>
                <a:gd name="T51" fmla="*/ 249 h 308"/>
                <a:gd name="T52" fmla="*/ 275 w 351"/>
                <a:gd name="T53" fmla="*/ 233 h 308"/>
                <a:gd name="T54" fmla="*/ 264 w 351"/>
                <a:gd name="T55" fmla="*/ 229 h 308"/>
                <a:gd name="T56" fmla="*/ 259 w 351"/>
                <a:gd name="T57" fmla="*/ 210 h 308"/>
                <a:gd name="T58" fmla="*/ 275 w 351"/>
                <a:gd name="T59" fmla="*/ 209 h 308"/>
                <a:gd name="T60" fmla="*/ 259 w 351"/>
                <a:gd name="T61" fmla="*/ 187 h 308"/>
                <a:gd name="T62" fmla="*/ 255 w 351"/>
                <a:gd name="T63" fmla="*/ 163 h 308"/>
                <a:gd name="T64" fmla="*/ 303 w 351"/>
                <a:gd name="T65" fmla="*/ 143 h 308"/>
                <a:gd name="T66" fmla="*/ 327 w 351"/>
                <a:gd name="T67" fmla="*/ 121 h 308"/>
                <a:gd name="T68" fmla="*/ 333 w 351"/>
                <a:gd name="T69" fmla="*/ 111 h 308"/>
                <a:gd name="T70" fmla="*/ 343 w 351"/>
                <a:gd name="T71" fmla="*/ 85 h 308"/>
                <a:gd name="T72" fmla="*/ 325 w 351"/>
                <a:gd name="T73" fmla="*/ 78 h 308"/>
                <a:gd name="T74" fmla="*/ 315 w 351"/>
                <a:gd name="T75" fmla="*/ 68 h 308"/>
                <a:gd name="T76" fmla="*/ 304 w 351"/>
                <a:gd name="T77" fmla="*/ 73 h 308"/>
                <a:gd name="T78" fmla="*/ 298 w 351"/>
                <a:gd name="T79" fmla="*/ 63 h 308"/>
                <a:gd name="T80" fmla="*/ 287 w 351"/>
                <a:gd name="T81" fmla="*/ 62 h 308"/>
                <a:gd name="T82" fmla="*/ 263 w 351"/>
                <a:gd name="T83" fmla="*/ 58 h 308"/>
                <a:gd name="T84" fmla="*/ 253 w 351"/>
                <a:gd name="T85" fmla="*/ 59 h 308"/>
                <a:gd name="T86" fmla="*/ 219 w 351"/>
                <a:gd name="T87" fmla="*/ 55 h 308"/>
                <a:gd name="T88" fmla="*/ 217 w 351"/>
                <a:gd name="T89" fmla="*/ 39 h 308"/>
                <a:gd name="T90" fmla="*/ 180 w 351"/>
                <a:gd name="T91" fmla="*/ 16 h 308"/>
                <a:gd name="T92" fmla="*/ 163 w 351"/>
                <a:gd name="T93" fmla="*/ 5 h 308"/>
                <a:gd name="T94" fmla="*/ 160 w 351"/>
                <a:gd name="T95" fmla="*/ 31 h 308"/>
                <a:gd name="T96" fmla="*/ 140 w 351"/>
                <a:gd name="T97" fmla="*/ 33 h 308"/>
                <a:gd name="T98" fmla="*/ 131 w 351"/>
                <a:gd name="T99" fmla="*/ 41 h 308"/>
                <a:gd name="T100" fmla="*/ 122 w 351"/>
                <a:gd name="T101" fmla="*/ 55 h 308"/>
                <a:gd name="T102" fmla="*/ 95 w 351"/>
                <a:gd name="T103" fmla="*/ 67 h 308"/>
                <a:gd name="T104" fmla="*/ 77 w 351"/>
                <a:gd name="T105" fmla="*/ 50 h 308"/>
                <a:gd name="T106" fmla="*/ 63 w 351"/>
                <a:gd name="T107" fmla="*/ 47 h 308"/>
                <a:gd name="T108" fmla="*/ 49 w 351"/>
                <a:gd name="T109" fmla="*/ 31 h 308"/>
                <a:gd name="T110" fmla="*/ 34 w 351"/>
                <a:gd name="T111" fmla="*/ 7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1" h="308">
                  <a:moveTo>
                    <a:pt x="33" y="7"/>
                  </a:moveTo>
                  <a:cubicBezTo>
                    <a:pt x="23" y="5"/>
                    <a:pt x="23" y="5"/>
                    <a:pt x="23" y="5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29" y="91"/>
                    <a:pt x="31" y="93"/>
                    <a:pt x="35" y="97"/>
                  </a:cubicBezTo>
                  <a:cubicBezTo>
                    <a:pt x="35" y="97"/>
                    <a:pt x="35" y="97"/>
                    <a:pt x="35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37" y="109"/>
                    <a:pt x="37" y="115"/>
                    <a:pt x="37" y="122"/>
                  </a:cubicBezTo>
                  <a:cubicBezTo>
                    <a:pt x="41" y="127"/>
                    <a:pt x="42" y="131"/>
                    <a:pt x="42" y="133"/>
                  </a:cubicBezTo>
                  <a:cubicBezTo>
                    <a:pt x="42" y="135"/>
                    <a:pt x="43" y="138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6" y="149"/>
                    <a:pt x="46" y="153"/>
                    <a:pt x="45" y="157"/>
                  </a:cubicBezTo>
                  <a:cubicBezTo>
                    <a:pt x="43" y="160"/>
                    <a:pt x="45" y="165"/>
                    <a:pt x="49" y="173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5"/>
                    <a:pt x="50" y="175"/>
                    <a:pt x="50" y="175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5" y="192"/>
                    <a:pt x="45" y="194"/>
                    <a:pt x="45" y="196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3" y="213"/>
                    <a:pt x="43" y="216"/>
                    <a:pt x="45" y="217"/>
                  </a:cubicBezTo>
                  <a:cubicBezTo>
                    <a:pt x="47" y="218"/>
                    <a:pt x="47" y="218"/>
                    <a:pt x="47" y="218"/>
                  </a:cubicBezTo>
                  <a:cubicBezTo>
                    <a:pt x="51" y="220"/>
                    <a:pt x="52" y="222"/>
                    <a:pt x="52" y="224"/>
                  </a:cubicBezTo>
                  <a:cubicBezTo>
                    <a:pt x="51" y="231"/>
                    <a:pt x="51" y="231"/>
                    <a:pt x="51" y="231"/>
                  </a:cubicBezTo>
                  <a:cubicBezTo>
                    <a:pt x="53" y="231"/>
                    <a:pt x="53" y="231"/>
                    <a:pt x="53" y="231"/>
                  </a:cubicBezTo>
                  <a:cubicBezTo>
                    <a:pt x="54" y="232"/>
                    <a:pt x="54" y="232"/>
                    <a:pt x="54" y="232"/>
                  </a:cubicBezTo>
                  <a:cubicBezTo>
                    <a:pt x="55" y="231"/>
                    <a:pt x="55" y="231"/>
                    <a:pt x="55" y="231"/>
                  </a:cubicBezTo>
                  <a:cubicBezTo>
                    <a:pt x="56" y="229"/>
                    <a:pt x="57" y="228"/>
                    <a:pt x="58" y="226"/>
                  </a:cubicBezTo>
                  <a:cubicBezTo>
                    <a:pt x="59" y="225"/>
                    <a:pt x="59" y="225"/>
                    <a:pt x="59" y="225"/>
                  </a:cubicBezTo>
                  <a:cubicBezTo>
                    <a:pt x="59" y="224"/>
                    <a:pt x="59" y="224"/>
                    <a:pt x="59" y="224"/>
                  </a:cubicBezTo>
                  <a:cubicBezTo>
                    <a:pt x="61" y="223"/>
                    <a:pt x="61" y="222"/>
                    <a:pt x="63" y="220"/>
                  </a:cubicBezTo>
                  <a:cubicBezTo>
                    <a:pt x="63" y="218"/>
                    <a:pt x="63" y="215"/>
                    <a:pt x="62" y="213"/>
                  </a:cubicBezTo>
                  <a:cubicBezTo>
                    <a:pt x="61" y="211"/>
                    <a:pt x="61" y="211"/>
                    <a:pt x="61" y="211"/>
                  </a:cubicBezTo>
                  <a:cubicBezTo>
                    <a:pt x="63" y="210"/>
                    <a:pt x="63" y="210"/>
                    <a:pt x="63" y="210"/>
                  </a:cubicBezTo>
                  <a:cubicBezTo>
                    <a:pt x="70" y="209"/>
                    <a:pt x="73" y="209"/>
                    <a:pt x="75" y="212"/>
                  </a:cubicBezTo>
                  <a:cubicBezTo>
                    <a:pt x="78" y="220"/>
                    <a:pt x="78" y="220"/>
                    <a:pt x="78" y="220"/>
                  </a:cubicBezTo>
                  <a:cubicBezTo>
                    <a:pt x="78" y="220"/>
                    <a:pt x="78" y="220"/>
                    <a:pt x="78" y="220"/>
                  </a:cubicBezTo>
                  <a:cubicBezTo>
                    <a:pt x="78" y="221"/>
                    <a:pt x="78" y="221"/>
                    <a:pt x="78" y="221"/>
                  </a:cubicBezTo>
                  <a:cubicBezTo>
                    <a:pt x="79" y="234"/>
                    <a:pt x="79" y="234"/>
                    <a:pt x="79" y="234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9" y="239"/>
                    <a:pt x="89" y="239"/>
                    <a:pt x="89" y="239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5" y="233"/>
                    <a:pt x="95" y="233"/>
                    <a:pt x="95" y="233"/>
                  </a:cubicBezTo>
                  <a:cubicBezTo>
                    <a:pt x="97" y="233"/>
                    <a:pt x="97" y="233"/>
                    <a:pt x="97" y="233"/>
                  </a:cubicBezTo>
                  <a:cubicBezTo>
                    <a:pt x="99" y="234"/>
                    <a:pt x="101" y="236"/>
                    <a:pt x="102" y="239"/>
                  </a:cubicBezTo>
                  <a:cubicBezTo>
                    <a:pt x="103" y="249"/>
                    <a:pt x="103" y="249"/>
                    <a:pt x="103" y="249"/>
                  </a:cubicBezTo>
                  <a:cubicBezTo>
                    <a:pt x="104" y="251"/>
                    <a:pt x="104" y="251"/>
                    <a:pt x="104" y="251"/>
                  </a:cubicBezTo>
                  <a:cubicBezTo>
                    <a:pt x="115" y="274"/>
                    <a:pt x="115" y="274"/>
                    <a:pt x="115" y="274"/>
                  </a:cubicBezTo>
                  <a:cubicBezTo>
                    <a:pt x="119" y="278"/>
                    <a:pt x="119" y="278"/>
                    <a:pt x="119" y="278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2" y="298"/>
                    <a:pt x="122" y="298"/>
                    <a:pt x="122" y="298"/>
                  </a:cubicBezTo>
                  <a:cubicBezTo>
                    <a:pt x="123" y="299"/>
                    <a:pt x="123" y="299"/>
                    <a:pt x="123" y="299"/>
                  </a:cubicBezTo>
                  <a:cubicBezTo>
                    <a:pt x="125" y="295"/>
                    <a:pt x="128" y="293"/>
                    <a:pt x="129" y="293"/>
                  </a:cubicBezTo>
                  <a:cubicBezTo>
                    <a:pt x="131" y="294"/>
                    <a:pt x="131" y="295"/>
                    <a:pt x="131" y="296"/>
                  </a:cubicBezTo>
                  <a:cubicBezTo>
                    <a:pt x="131" y="299"/>
                    <a:pt x="131" y="299"/>
                    <a:pt x="131" y="299"/>
                  </a:cubicBezTo>
                  <a:cubicBezTo>
                    <a:pt x="131" y="306"/>
                    <a:pt x="131" y="306"/>
                    <a:pt x="131" y="306"/>
                  </a:cubicBezTo>
                  <a:cubicBezTo>
                    <a:pt x="131" y="308"/>
                    <a:pt x="131" y="308"/>
                    <a:pt x="131" y="308"/>
                  </a:cubicBezTo>
                  <a:cubicBezTo>
                    <a:pt x="133" y="308"/>
                    <a:pt x="135" y="308"/>
                    <a:pt x="135" y="307"/>
                  </a:cubicBezTo>
                  <a:cubicBezTo>
                    <a:pt x="139" y="301"/>
                    <a:pt x="139" y="301"/>
                    <a:pt x="139" y="301"/>
                  </a:cubicBezTo>
                  <a:cubicBezTo>
                    <a:pt x="144" y="297"/>
                    <a:pt x="144" y="297"/>
                    <a:pt x="144" y="297"/>
                  </a:cubicBezTo>
                  <a:cubicBezTo>
                    <a:pt x="147" y="295"/>
                    <a:pt x="149" y="293"/>
                    <a:pt x="153" y="293"/>
                  </a:cubicBezTo>
                  <a:cubicBezTo>
                    <a:pt x="153" y="293"/>
                    <a:pt x="153" y="293"/>
                    <a:pt x="153" y="293"/>
                  </a:cubicBezTo>
                  <a:cubicBezTo>
                    <a:pt x="161" y="295"/>
                    <a:pt x="161" y="295"/>
                    <a:pt x="161" y="295"/>
                  </a:cubicBezTo>
                  <a:cubicBezTo>
                    <a:pt x="164" y="294"/>
                    <a:pt x="164" y="294"/>
                    <a:pt x="164" y="294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67" y="279"/>
                    <a:pt x="167" y="279"/>
                    <a:pt x="167" y="279"/>
                  </a:cubicBezTo>
                  <a:cubicBezTo>
                    <a:pt x="165" y="275"/>
                    <a:pt x="163" y="271"/>
                    <a:pt x="164" y="268"/>
                  </a:cubicBezTo>
                  <a:cubicBezTo>
                    <a:pt x="165" y="261"/>
                    <a:pt x="165" y="261"/>
                    <a:pt x="165" y="261"/>
                  </a:cubicBezTo>
                  <a:cubicBezTo>
                    <a:pt x="165" y="260"/>
                    <a:pt x="165" y="260"/>
                    <a:pt x="165" y="260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73" y="255"/>
                    <a:pt x="173" y="255"/>
                    <a:pt x="173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9" y="251"/>
                    <a:pt x="179" y="251"/>
                    <a:pt x="179" y="251"/>
                  </a:cubicBezTo>
                  <a:cubicBezTo>
                    <a:pt x="186" y="242"/>
                    <a:pt x="186" y="242"/>
                    <a:pt x="186" y="242"/>
                  </a:cubicBezTo>
                  <a:cubicBezTo>
                    <a:pt x="187" y="235"/>
                    <a:pt x="187" y="235"/>
                    <a:pt x="187" y="235"/>
                  </a:cubicBezTo>
                  <a:cubicBezTo>
                    <a:pt x="179" y="218"/>
                    <a:pt x="179" y="218"/>
                    <a:pt x="179" y="218"/>
                  </a:cubicBezTo>
                  <a:cubicBezTo>
                    <a:pt x="195" y="225"/>
                    <a:pt x="195" y="225"/>
                    <a:pt x="195" y="225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8"/>
                    <a:pt x="195" y="218"/>
                    <a:pt x="195" y="218"/>
                  </a:cubicBezTo>
                  <a:cubicBezTo>
                    <a:pt x="201" y="213"/>
                    <a:pt x="201" y="213"/>
                    <a:pt x="201" y="213"/>
                  </a:cubicBezTo>
                  <a:cubicBezTo>
                    <a:pt x="213" y="210"/>
                    <a:pt x="213" y="210"/>
                    <a:pt x="213" y="210"/>
                  </a:cubicBezTo>
                  <a:cubicBezTo>
                    <a:pt x="214" y="210"/>
                    <a:pt x="214" y="210"/>
                    <a:pt x="214" y="210"/>
                  </a:cubicBezTo>
                  <a:cubicBezTo>
                    <a:pt x="221" y="225"/>
                    <a:pt x="221" y="225"/>
                    <a:pt x="221" y="225"/>
                  </a:cubicBezTo>
                  <a:cubicBezTo>
                    <a:pt x="221" y="225"/>
                    <a:pt x="221" y="225"/>
                    <a:pt x="221" y="225"/>
                  </a:cubicBezTo>
                  <a:cubicBezTo>
                    <a:pt x="220" y="231"/>
                    <a:pt x="220" y="231"/>
                    <a:pt x="220" y="231"/>
                  </a:cubicBezTo>
                  <a:cubicBezTo>
                    <a:pt x="221" y="236"/>
                    <a:pt x="221" y="236"/>
                    <a:pt x="221" y="236"/>
                  </a:cubicBezTo>
                  <a:cubicBezTo>
                    <a:pt x="221" y="239"/>
                    <a:pt x="223" y="240"/>
                    <a:pt x="224" y="240"/>
                  </a:cubicBezTo>
                  <a:cubicBezTo>
                    <a:pt x="226" y="240"/>
                    <a:pt x="227" y="239"/>
                    <a:pt x="229" y="237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30" y="236"/>
                    <a:pt x="230" y="236"/>
                    <a:pt x="230" y="236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40" y="233"/>
                    <a:pt x="240" y="233"/>
                    <a:pt x="240" y="233"/>
                  </a:cubicBezTo>
                  <a:cubicBezTo>
                    <a:pt x="245" y="233"/>
                    <a:pt x="247" y="234"/>
                    <a:pt x="249" y="236"/>
                  </a:cubicBezTo>
                  <a:cubicBezTo>
                    <a:pt x="249" y="247"/>
                    <a:pt x="249" y="247"/>
                    <a:pt x="249" y="247"/>
                  </a:cubicBezTo>
                  <a:cubicBezTo>
                    <a:pt x="249" y="247"/>
                    <a:pt x="249" y="247"/>
                    <a:pt x="249" y="247"/>
                  </a:cubicBezTo>
                  <a:cubicBezTo>
                    <a:pt x="251" y="248"/>
                    <a:pt x="251" y="248"/>
                    <a:pt x="251" y="248"/>
                  </a:cubicBezTo>
                  <a:cubicBezTo>
                    <a:pt x="255" y="249"/>
                    <a:pt x="255" y="249"/>
                    <a:pt x="255" y="249"/>
                  </a:cubicBezTo>
                  <a:cubicBezTo>
                    <a:pt x="261" y="249"/>
                    <a:pt x="261" y="249"/>
                    <a:pt x="261" y="249"/>
                  </a:cubicBezTo>
                  <a:cubicBezTo>
                    <a:pt x="271" y="246"/>
                    <a:pt x="271" y="246"/>
                    <a:pt x="271" y="246"/>
                  </a:cubicBezTo>
                  <a:cubicBezTo>
                    <a:pt x="277" y="241"/>
                    <a:pt x="277" y="241"/>
                    <a:pt x="277" y="241"/>
                  </a:cubicBezTo>
                  <a:cubicBezTo>
                    <a:pt x="278" y="236"/>
                    <a:pt x="278" y="236"/>
                    <a:pt x="278" y="236"/>
                  </a:cubicBezTo>
                  <a:cubicBezTo>
                    <a:pt x="275" y="233"/>
                    <a:pt x="275" y="233"/>
                    <a:pt x="275" y="233"/>
                  </a:cubicBezTo>
                  <a:cubicBezTo>
                    <a:pt x="265" y="229"/>
                    <a:pt x="265" y="229"/>
                    <a:pt x="265" y="229"/>
                  </a:cubicBezTo>
                  <a:cubicBezTo>
                    <a:pt x="265" y="229"/>
                    <a:pt x="265" y="229"/>
                    <a:pt x="265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52" y="217"/>
                    <a:pt x="252" y="217"/>
                    <a:pt x="252" y="217"/>
                  </a:cubicBezTo>
                  <a:cubicBezTo>
                    <a:pt x="253" y="216"/>
                    <a:pt x="253" y="216"/>
                    <a:pt x="253" y="216"/>
                  </a:cubicBezTo>
                  <a:cubicBezTo>
                    <a:pt x="259" y="211"/>
                    <a:pt x="259" y="211"/>
                    <a:pt x="259" y="211"/>
                  </a:cubicBezTo>
                  <a:cubicBezTo>
                    <a:pt x="259" y="210"/>
                    <a:pt x="259" y="210"/>
                    <a:pt x="259" y="210"/>
                  </a:cubicBezTo>
                  <a:cubicBezTo>
                    <a:pt x="259" y="210"/>
                    <a:pt x="259" y="210"/>
                    <a:pt x="259" y="210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7" y="208"/>
                    <a:pt x="267" y="208"/>
                    <a:pt x="267" y="208"/>
                  </a:cubicBezTo>
                  <a:cubicBezTo>
                    <a:pt x="275" y="209"/>
                    <a:pt x="275" y="209"/>
                    <a:pt x="275" y="209"/>
                  </a:cubicBezTo>
                  <a:cubicBezTo>
                    <a:pt x="275" y="209"/>
                    <a:pt x="275" y="209"/>
                    <a:pt x="275" y="209"/>
                  </a:cubicBezTo>
                  <a:cubicBezTo>
                    <a:pt x="275" y="210"/>
                    <a:pt x="275" y="210"/>
                    <a:pt x="275" y="210"/>
                  </a:cubicBezTo>
                  <a:cubicBezTo>
                    <a:pt x="275" y="207"/>
                    <a:pt x="275" y="207"/>
                    <a:pt x="275" y="207"/>
                  </a:cubicBezTo>
                  <a:cubicBezTo>
                    <a:pt x="272" y="201"/>
                    <a:pt x="272" y="201"/>
                    <a:pt x="272" y="201"/>
                  </a:cubicBezTo>
                  <a:cubicBezTo>
                    <a:pt x="266" y="198"/>
                    <a:pt x="266" y="198"/>
                    <a:pt x="266" y="198"/>
                  </a:cubicBezTo>
                  <a:cubicBezTo>
                    <a:pt x="259" y="187"/>
                    <a:pt x="259" y="187"/>
                    <a:pt x="259" y="187"/>
                  </a:cubicBezTo>
                  <a:cubicBezTo>
                    <a:pt x="259" y="187"/>
                    <a:pt x="259" y="187"/>
                    <a:pt x="259" y="187"/>
                  </a:cubicBezTo>
                  <a:cubicBezTo>
                    <a:pt x="258" y="186"/>
                    <a:pt x="258" y="186"/>
                    <a:pt x="258" y="186"/>
                  </a:cubicBezTo>
                  <a:cubicBezTo>
                    <a:pt x="258" y="186"/>
                    <a:pt x="258" y="186"/>
                    <a:pt x="258" y="186"/>
                  </a:cubicBezTo>
                  <a:cubicBezTo>
                    <a:pt x="255" y="173"/>
                    <a:pt x="255" y="173"/>
                    <a:pt x="255" y="173"/>
                  </a:cubicBezTo>
                  <a:cubicBezTo>
                    <a:pt x="255" y="163"/>
                    <a:pt x="255" y="163"/>
                    <a:pt x="255" y="163"/>
                  </a:cubicBezTo>
                  <a:cubicBezTo>
                    <a:pt x="261" y="157"/>
                    <a:pt x="261" y="157"/>
                    <a:pt x="261" y="157"/>
                  </a:cubicBezTo>
                  <a:cubicBezTo>
                    <a:pt x="271" y="157"/>
                    <a:pt x="271" y="157"/>
                    <a:pt x="271" y="157"/>
                  </a:cubicBezTo>
                  <a:cubicBezTo>
                    <a:pt x="293" y="159"/>
                    <a:pt x="293" y="159"/>
                    <a:pt x="293" y="159"/>
                  </a:cubicBezTo>
                  <a:cubicBezTo>
                    <a:pt x="303" y="144"/>
                    <a:pt x="303" y="144"/>
                    <a:pt x="303" y="144"/>
                  </a:cubicBezTo>
                  <a:cubicBezTo>
                    <a:pt x="303" y="143"/>
                    <a:pt x="303" y="143"/>
                    <a:pt x="303" y="143"/>
                  </a:cubicBezTo>
                  <a:cubicBezTo>
                    <a:pt x="304" y="143"/>
                    <a:pt x="304" y="143"/>
                    <a:pt x="304" y="143"/>
                  </a:cubicBezTo>
                  <a:cubicBezTo>
                    <a:pt x="313" y="139"/>
                    <a:pt x="313" y="139"/>
                    <a:pt x="313" y="139"/>
                  </a:cubicBezTo>
                  <a:cubicBezTo>
                    <a:pt x="317" y="130"/>
                    <a:pt x="317" y="130"/>
                    <a:pt x="317" y="130"/>
                  </a:cubicBezTo>
                  <a:cubicBezTo>
                    <a:pt x="317" y="129"/>
                    <a:pt x="317" y="129"/>
                    <a:pt x="317" y="129"/>
                  </a:cubicBezTo>
                  <a:cubicBezTo>
                    <a:pt x="327" y="121"/>
                    <a:pt x="327" y="121"/>
                    <a:pt x="327" y="121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3" y="112"/>
                    <a:pt x="333" y="112"/>
                    <a:pt x="333" y="112"/>
                  </a:cubicBezTo>
                  <a:cubicBezTo>
                    <a:pt x="333" y="111"/>
                    <a:pt x="333" y="111"/>
                    <a:pt x="333" y="111"/>
                  </a:cubicBezTo>
                  <a:cubicBezTo>
                    <a:pt x="333" y="111"/>
                    <a:pt x="333" y="111"/>
                    <a:pt x="333" y="111"/>
                  </a:cubicBezTo>
                  <a:cubicBezTo>
                    <a:pt x="337" y="107"/>
                    <a:pt x="337" y="107"/>
                    <a:pt x="337" y="107"/>
                  </a:cubicBezTo>
                  <a:cubicBezTo>
                    <a:pt x="341" y="99"/>
                    <a:pt x="341" y="99"/>
                    <a:pt x="341" y="99"/>
                  </a:cubicBezTo>
                  <a:cubicBezTo>
                    <a:pt x="343" y="87"/>
                    <a:pt x="343" y="87"/>
                    <a:pt x="343" y="87"/>
                  </a:cubicBezTo>
                  <a:cubicBezTo>
                    <a:pt x="343" y="86"/>
                    <a:pt x="343" y="86"/>
                    <a:pt x="343" y="86"/>
                  </a:cubicBezTo>
                  <a:cubicBezTo>
                    <a:pt x="343" y="85"/>
                    <a:pt x="343" y="85"/>
                    <a:pt x="343" y="85"/>
                  </a:cubicBezTo>
                  <a:cubicBezTo>
                    <a:pt x="350" y="81"/>
                    <a:pt x="350" y="81"/>
                    <a:pt x="350" y="81"/>
                  </a:cubicBezTo>
                  <a:cubicBezTo>
                    <a:pt x="351" y="79"/>
                    <a:pt x="351" y="79"/>
                    <a:pt x="351" y="79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26" y="79"/>
                    <a:pt x="326" y="79"/>
                    <a:pt x="326" y="79"/>
                  </a:cubicBezTo>
                  <a:cubicBezTo>
                    <a:pt x="325" y="78"/>
                    <a:pt x="325" y="78"/>
                    <a:pt x="325" y="78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5" y="68"/>
                    <a:pt x="315" y="68"/>
                    <a:pt x="315" y="68"/>
                  </a:cubicBezTo>
                  <a:cubicBezTo>
                    <a:pt x="315" y="69"/>
                    <a:pt x="315" y="69"/>
                    <a:pt x="315" y="69"/>
                  </a:cubicBezTo>
                  <a:cubicBezTo>
                    <a:pt x="314" y="69"/>
                    <a:pt x="314" y="69"/>
                    <a:pt x="314" y="69"/>
                  </a:cubicBezTo>
                  <a:cubicBezTo>
                    <a:pt x="313" y="71"/>
                    <a:pt x="311" y="71"/>
                    <a:pt x="309" y="71"/>
                  </a:cubicBezTo>
                  <a:cubicBezTo>
                    <a:pt x="307" y="72"/>
                    <a:pt x="307" y="72"/>
                    <a:pt x="307" y="72"/>
                  </a:cubicBezTo>
                  <a:cubicBezTo>
                    <a:pt x="306" y="73"/>
                    <a:pt x="305" y="73"/>
                    <a:pt x="304" y="73"/>
                  </a:cubicBezTo>
                  <a:cubicBezTo>
                    <a:pt x="303" y="73"/>
                    <a:pt x="303" y="71"/>
                    <a:pt x="302" y="69"/>
                  </a:cubicBezTo>
                  <a:cubicBezTo>
                    <a:pt x="302" y="67"/>
                    <a:pt x="301" y="65"/>
                    <a:pt x="299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6" y="57"/>
                    <a:pt x="296" y="57"/>
                    <a:pt x="296" y="57"/>
                  </a:cubicBezTo>
                  <a:cubicBezTo>
                    <a:pt x="294" y="57"/>
                    <a:pt x="294" y="57"/>
                    <a:pt x="294" y="57"/>
                  </a:cubicBezTo>
                  <a:cubicBezTo>
                    <a:pt x="288" y="61"/>
                    <a:pt x="288" y="61"/>
                    <a:pt x="288" y="61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73" y="65"/>
                    <a:pt x="273" y="65"/>
                    <a:pt x="273" y="65"/>
                  </a:cubicBezTo>
                  <a:cubicBezTo>
                    <a:pt x="273" y="65"/>
                    <a:pt x="273" y="65"/>
                    <a:pt x="273" y="65"/>
                  </a:cubicBezTo>
                  <a:cubicBezTo>
                    <a:pt x="272" y="64"/>
                    <a:pt x="272" y="64"/>
                    <a:pt x="272" y="64"/>
                  </a:cubicBezTo>
                  <a:cubicBezTo>
                    <a:pt x="263" y="58"/>
                    <a:pt x="263" y="58"/>
                    <a:pt x="263" y="58"/>
                  </a:cubicBezTo>
                  <a:cubicBezTo>
                    <a:pt x="263" y="58"/>
                    <a:pt x="263" y="58"/>
                    <a:pt x="263" y="58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59" y="52"/>
                    <a:pt x="259" y="52"/>
                    <a:pt x="259" y="52"/>
                  </a:cubicBezTo>
                  <a:cubicBezTo>
                    <a:pt x="253" y="59"/>
                    <a:pt x="253" y="59"/>
                    <a:pt x="253" y="59"/>
                  </a:cubicBezTo>
                  <a:cubicBezTo>
                    <a:pt x="248" y="65"/>
                    <a:pt x="244" y="67"/>
                    <a:pt x="242" y="65"/>
                  </a:cubicBezTo>
                  <a:cubicBezTo>
                    <a:pt x="233" y="60"/>
                    <a:pt x="233" y="60"/>
                    <a:pt x="233" y="60"/>
                  </a:cubicBezTo>
                  <a:cubicBezTo>
                    <a:pt x="226" y="59"/>
                    <a:pt x="226" y="59"/>
                    <a:pt x="226" y="59"/>
                  </a:cubicBezTo>
                  <a:cubicBezTo>
                    <a:pt x="225" y="60"/>
                    <a:pt x="225" y="60"/>
                    <a:pt x="225" y="60"/>
                  </a:cubicBezTo>
                  <a:cubicBezTo>
                    <a:pt x="219" y="55"/>
                    <a:pt x="219" y="55"/>
                    <a:pt x="219" y="55"/>
                  </a:cubicBezTo>
                  <a:cubicBezTo>
                    <a:pt x="219" y="55"/>
                    <a:pt x="219" y="55"/>
                    <a:pt x="219" y="55"/>
                  </a:cubicBezTo>
                  <a:cubicBezTo>
                    <a:pt x="218" y="55"/>
                    <a:pt x="218" y="55"/>
                    <a:pt x="218" y="55"/>
                  </a:cubicBezTo>
                  <a:cubicBezTo>
                    <a:pt x="221" y="44"/>
                    <a:pt x="221" y="44"/>
                    <a:pt x="221" y="44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17" y="39"/>
                    <a:pt x="217" y="39"/>
                    <a:pt x="217" y="39"/>
                  </a:cubicBezTo>
                  <a:cubicBezTo>
                    <a:pt x="217" y="39"/>
                    <a:pt x="217" y="39"/>
                    <a:pt x="217" y="39"/>
                  </a:cubicBezTo>
                  <a:cubicBezTo>
                    <a:pt x="208" y="29"/>
                    <a:pt x="208" y="29"/>
                    <a:pt x="208" y="29"/>
                  </a:cubicBezTo>
                  <a:cubicBezTo>
                    <a:pt x="209" y="23"/>
                    <a:pt x="209" y="23"/>
                    <a:pt x="209" y="23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78" y="15"/>
                    <a:pt x="176" y="13"/>
                    <a:pt x="175" y="9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5"/>
                    <a:pt x="163" y="5"/>
                    <a:pt x="163" y="5"/>
                  </a:cubicBezTo>
                  <a:cubicBezTo>
                    <a:pt x="155" y="15"/>
                    <a:pt x="155" y="15"/>
                    <a:pt x="155" y="15"/>
                  </a:cubicBezTo>
                  <a:cubicBezTo>
                    <a:pt x="157" y="21"/>
                    <a:pt x="157" y="21"/>
                    <a:pt x="157" y="21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4"/>
                    <a:pt x="156" y="35"/>
                    <a:pt x="153" y="35"/>
                  </a:cubicBezTo>
                  <a:cubicBezTo>
                    <a:pt x="145" y="35"/>
                    <a:pt x="145" y="35"/>
                    <a:pt x="145" y="35"/>
                  </a:cubicBezTo>
                  <a:cubicBezTo>
                    <a:pt x="140" y="33"/>
                    <a:pt x="140" y="33"/>
                    <a:pt x="140" y="33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129" y="43"/>
                    <a:pt x="129" y="43"/>
                    <a:pt x="129" y="43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9" y="43"/>
                    <a:pt x="120" y="45"/>
                    <a:pt x="121" y="48"/>
                  </a:cubicBezTo>
                  <a:cubicBezTo>
                    <a:pt x="123" y="51"/>
                    <a:pt x="123" y="53"/>
                    <a:pt x="122" y="55"/>
                  </a:cubicBezTo>
                  <a:cubicBezTo>
                    <a:pt x="121" y="58"/>
                    <a:pt x="121" y="58"/>
                    <a:pt x="121" y="58"/>
                  </a:cubicBezTo>
                  <a:cubicBezTo>
                    <a:pt x="119" y="59"/>
                    <a:pt x="116" y="60"/>
                    <a:pt x="111" y="59"/>
                  </a:cubicBezTo>
                  <a:cubicBezTo>
                    <a:pt x="104" y="59"/>
                    <a:pt x="104" y="59"/>
                    <a:pt x="104" y="59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6" y="38"/>
                    <a:pt x="54" y="35"/>
                    <a:pt x="53" y="33"/>
                  </a:cubicBezTo>
                  <a:cubicBezTo>
                    <a:pt x="53" y="32"/>
                    <a:pt x="53" y="31"/>
                    <a:pt x="51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6" y="29"/>
                    <a:pt x="44" y="27"/>
                    <a:pt x="43" y="23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1"/>
            <p:cNvSpPr>
              <a:spLocks/>
            </p:cNvSpPr>
            <p:nvPr/>
          </p:nvSpPr>
          <p:spPr bwMode="auto">
            <a:xfrm>
              <a:off x="524438" y="4152900"/>
              <a:ext cx="2363788" cy="1435100"/>
            </a:xfrm>
            <a:custGeom>
              <a:avLst/>
              <a:gdLst>
                <a:gd name="T0" fmla="*/ 67 w 629"/>
                <a:gd name="T1" fmla="*/ 18 h 382"/>
                <a:gd name="T2" fmla="*/ 34 w 629"/>
                <a:gd name="T3" fmla="*/ 29 h 382"/>
                <a:gd name="T4" fmla="*/ 21 w 629"/>
                <a:gd name="T5" fmla="*/ 54 h 382"/>
                <a:gd name="T6" fmla="*/ 10 w 629"/>
                <a:gd name="T7" fmla="*/ 105 h 382"/>
                <a:gd name="T8" fmla="*/ 9 w 629"/>
                <a:gd name="T9" fmla="*/ 119 h 382"/>
                <a:gd name="T10" fmla="*/ 31 w 629"/>
                <a:gd name="T11" fmla="*/ 166 h 382"/>
                <a:gd name="T12" fmla="*/ 65 w 629"/>
                <a:gd name="T13" fmla="*/ 204 h 382"/>
                <a:gd name="T14" fmla="*/ 92 w 629"/>
                <a:gd name="T15" fmla="*/ 196 h 382"/>
                <a:gd name="T16" fmla="*/ 118 w 629"/>
                <a:gd name="T17" fmla="*/ 230 h 382"/>
                <a:gd name="T18" fmla="*/ 145 w 629"/>
                <a:gd name="T19" fmla="*/ 250 h 382"/>
                <a:gd name="T20" fmla="*/ 157 w 629"/>
                <a:gd name="T21" fmla="*/ 271 h 382"/>
                <a:gd name="T22" fmla="*/ 189 w 629"/>
                <a:gd name="T23" fmla="*/ 293 h 382"/>
                <a:gd name="T24" fmla="*/ 204 w 629"/>
                <a:gd name="T25" fmla="*/ 302 h 382"/>
                <a:gd name="T26" fmla="*/ 236 w 629"/>
                <a:gd name="T27" fmla="*/ 314 h 382"/>
                <a:gd name="T28" fmla="*/ 299 w 629"/>
                <a:gd name="T29" fmla="*/ 324 h 382"/>
                <a:gd name="T30" fmla="*/ 297 w 629"/>
                <a:gd name="T31" fmla="*/ 350 h 382"/>
                <a:gd name="T32" fmla="*/ 387 w 629"/>
                <a:gd name="T33" fmla="*/ 339 h 382"/>
                <a:gd name="T34" fmla="*/ 397 w 629"/>
                <a:gd name="T35" fmla="*/ 369 h 382"/>
                <a:gd name="T36" fmla="*/ 479 w 629"/>
                <a:gd name="T37" fmla="*/ 357 h 382"/>
                <a:gd name="T38" fmla="*/ 513 w 629"/>
                <a:gd name="T39" fmla="*/ 340 h 382"/>
                <a:gd name="T40" fmla="*/ 569 w 629"/>
                <a:gd name="T41" fmla="*/ 360 h 382"/>
                <a:gd name="T42" fmla="*/ 570 w 629"/>
                <a:gd name="T43" fmla="*/ 358 h 382"/>
                <a:gd name="T44" fmla="*/ 597 w 629"/>
                <a:gd name="T45" fmla="*/ 348 h 382"/>
                <a:gd name="T46" fmla="*/ 608 w 629"/>
                <a:gd name="T47" fmla="*/ 332 h 382"/>
                <a:gd name="T48" fmla="*/ 624 w 629"/>
                <a:gd name="T49" fmla="*/ 281 h 382"/>
                <a:gd name="T50" fmla="*/ 617 w 629"/>
                <a:gd name="T51" fmla="*/ 248 h 382"/>
                <a:gd name="T52" fmla="*/ 601 w 629"/>
                <a:gd name="T53" fmla="*/ 207 h 382"/>
                <a:gd name="T54" fmla="*/ 593 w 629"/>
                <a:gd name="T55" fmla="*/ 192 h 382"/>
                <a:gd name="T56" fmla="*/ 583 w 629"/>
                <a:gd name="T57" fmla="*/ 197 h 382"/>
                <a:gd name="T58" fmla="*/ 558 w 629"/>
                <a:gd name="T59" fmla="*/ 203 h 382"/>
                <a:gd name="T60" fmla="*/ 532 w 629"/>
                <a:gd name="T61" fmla="*/ 214 h 382"/>
                <a:gd name="T62" fmla="*/ 513 w 629"/>
                <a:gd name="T63" fmla="*/ 190 h 382"/>
                <a:gd name="T64" fmla="*/ 496 w 629"/>
                <a:gd name="T65" fmla="*/ 172 h 382"/>
                <a:gd name="T66" fmla="*/ 443 w 629"/>
                <a:gd name="T67" fmla="*/ 166 h 382"/>
                <a:gd name="T68" fmla="*/ 403 w 629"/>
                <a:gd name="T69" fmla="*/ 150 h 382"/>
                <a:gd name="T70" fmla="*/ 389 w 629"/>
                <a:gd name="T71" fmla="*/ 134 h 382"/>
                <a:gd name="T72" fmla="*/ 369 w 629"/>
                <a:gd name="T73" fmla="*/ 136 h 382"/>
                <a:gd name="T74" fmla="*/ 347 w 629"/>
                <a:gd name="T75" fmla="*/ 98 h 382"/>
                <a:gd name="T76" fmla="*/ 356 w 629"/>
                <a:gd name="T77" fmla="*/ 74 h 382"/>
                <a:gd name="T78" fmla="*/ 357 w 629"/>
                <a:gd name="T79" fmla="*/ 40 h 382"/>
                <a:gd name="T80" fmla="*/ 357 w 629"/>
                <a:gd name="T81" fmla="*/ 22 h 382"/>
                <a:gd name="T82" fmla="*/ 355 w 629"/>
                <a:gd name="T83" fmla="*/ 20 h 382"/>
                <a:gd name="T84" fmla="*/ 347 w 629"/>
                <a:gd name="T85" fmla="*/ 15 h 382"/>
                <a:gd name="T86" fmla="*/ 305 w 629"/>
                <a:gd name="T87" fmla="*/ 2 h 382"/>
                <a:gd name="T88" fmla="*/ 260 w 629"/>
                <a:gd name="T89" fmla="*/ 12 h 382"/>
                <a:gd name="T90" fmla="*/ 221 w 629"/>
                <a:gd name="T91" fmla="*/ 18 h 382"/>
                <a:gd name="T92" fmla="*/ 206 w 629"/>
                <a:gd name="T93" fmla="*/ 20 h 382"/>
                <a:gd name="T94" fmla="*/ 171 w 629"/>
                <a:gd name="T95" fmla="*/ 18 h 382"/>
                <a:gd name="T96" fmla="*/ 152 w 629"/>
                <a:gd name="T97" fmla="*/ 0 h 382"/>
                <a:gd name="T98" fmla="*/ 135 w 629"/>
                <a:gd name="T99" fmla="*/ 10 h 382"/>
                <a:gd name="T100" fmla="*/ 92 w 629"/>
                <a:gd name="T101" fmla="*/ 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9" h="382">
                  <a:moveTo>
                    <a:pt x="77" y="2"/>
                  </a:moveTo>
                  <a:cubicBezTo>
                    <a:pt x="77" y="2"/>
                    <a:pt x="77" y="2"/>
                    <a:pt x="77" y="2"/>
                  </a:cubicBezTo>
                  <a:cubicBezTo>
                    <a:pt x="76" y="6"/>
                    <a:pt x="73" y="8"/>
                    <a:pt x="70" y="11"/>
                  </a:cubicBezTo>
                  <a:cubicBezTo>
                    <a:pt x="67" y="12"/>
                    <a:pt x="67" y="14"/>
                    <a:pt x="67" y="16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7" y="20"/>
                    <a:pt x="65" y="23"/>
                    <a:pt x="62" y="2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1" y="31"/>
                    <a:pt x="59" y="32"/>
                    <a:pt x="57" y="32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26" y="44"/>
                    <a:pt x="22" y="50"/>
                    <a:pt x="21" y="54"/>
                  </a:cubicBezTo>
                  <a:cubicBezTo>
                    <a:pt x="21" y="56"/>
                    <a:pt x="23" y="63"/>
                    <a:pt x="29" y="75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4" y="88"/>
                    <a:pt x="33" y="92"/>
                    <a:pt x="29" y="98"/>
                  </a:cubicBezTo>
                  <a:cubicBezTo>
                    <a:pt x="22" y="105"/>
                    <a:pt x="22" y="105"/>
                    <a:pt x="22" y="105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10" y="117"/>
                    <a:pt x="10" y="118"/>
                    <a:pt x="9" y="118"/>
                  </a:cubicBezTo>
                  <a:cubicBezTo>
                    <a:pt x="9" y="119"/>
                    <a:pt x="9" y="119"/>
                    <a:pt x="9" y="119"/>
                  </a:cubicBezTo>
                  <a:cubicBezTo>
                    <a:pt x="7" y="120"/>
                    <a:pt x="5" y="124"/>
                    <a:pt x="2" y="131"/>
                  </a:cubicBezTo>
                  <a:cubicBezTo>
                    <a:pt x="0" y="137"/>
                    <a:pt x="1" y="143"/>
                    <a:pt x="6" y="150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9" y="150"/>
                    <a:pt x="23" y="156"/>
                    <a:pt x="30" y="165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8"/>
                    <a:pt x="32" y="170"/>
                    <a:pt x="34" y="172"/>
                  </a:cubicBezTo>
                  <a:cubicBezTo>
                    <a:pt x="55" y="192"/>
                    <a:pt x="55" y="192"/>
                    <a:pt x="55" y="192"/>
                  </a:cubicBezTo>
                  <a:cubicBezTo>
                    <a:pt x="55" y="192"/>
                    <a:pt x="55" y="192"/>
                    <a:pt x="55" y="192"/>
                  </a:cubicBezTo>
                  <a:cubicBezTo>
                    <a:pt x="65" y="204"/>
                    <a:pt x="65" y="204"/>
                    <a:pt x="65" y="204"/>
                  </a:cubicBezTo>
                  <a:cubicBezTo>
                    <a:pt x="70" y="204"/>
                    <a:pt x="70" y="204"/>
                    <a:pt x="70" y="204"/>
                  </a:cubicBezTo>
                  <a:cubicBezTo>
                    <a:pt x="76" y="193"/>
                    <a:pt x="76" y="193"/>
                    <a:pt x="76" y="193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2" y="197"/>
                    <a:pt x="92" y="197"/>
                    <a:pt x="92" y="197"/>
                  </a:cubicBezTo>
                  <a:cubicBezTo>
                    <a:pt x="94" y="207"/>
                    <a:pt x="94" y="207"/>
                    <a:pt x="94" y="207"/>
                  </a:cubicBezTo>
                  <a:cubicBezTo>
                    <a:pt x="112" y="227"/>
                    <a:pt x="112" y="227"/>
                    <a:pt x="112" y="227"/>
                  </a:cubicBezTo>
                  <a:cubicBezTo>
                    <a:pt x="118" y="230"/>
                    <a:pt x="118" y="230"/>
                    <a:pt x="118" y="230"/>
                  </a:cubicBezTo>
                  <a:cubicBezTo>
                    <a:pt x="118" y="230"/>
                    <a:pt x="118" y="230"/>
                    <a:pt x="118" y="230"/>
                  </a:cubicBezTo>
                  <a:cubicBezTo>
                    <a:pt x="121" y="232"/>
                    <a:pt x="121" y="232"/>
                    <a:pt x="121" y="232"/>
                  </a:cubicBezTo>
                  <a:cubicBezTo>
                    <a:pt x="121" y="232"/>
                    <a:pt x="121" y="232"/>
                    <a:pt x="121" y="232"/>
                  </a:cubicBezTo>
                  <a:cubicBezTo>
                    <a:pt x="135" y="252"/>
                    <a:pt x="135" y="252"/>
                    <a:pt x="135" y="252"/>
                  </a:cubicBezTo>
                  <a:cubicBezTo>
                    <a:pt x="145" y="250"/>
                    <a:pt x="145" y="250"/>
                    <a:pt x="145" y="250"/>
                  </a:cubicBezTo>
                  <a:cubicBezTo>
                    <a:pt x="146" y="250"/>
                    <a:pt x="146" y="250"/>
                    <a:pt x="146" y="250"/>
                  </a:cubicBezTo>
                  <a:cubicBezTo>
                    <a:pt x="147" y="250"/>
                    <a:pt x="147" y="250"/>
                    <a:pt x="147" y="250"/>
                  </a:cubicBezTo>
                  <a:cubicBezTo>
                    <a:pt x="147" y="251"/>
                    <a:pt x="147" y="251"/>
                    <a:pt x="147" y="251"/>
                  </a:cubicBezTo>
                  <a:cubicBezTo>
                    <a:pt x="148" y="252"/>
                    <a:pt x="148" y="252"/>
                    <a:pt x="148" y="252"/>
                  </a:cubicBezTo>
                  <a:cubicBezTo>
                    <a:pt x="157" y="271"/>
                    <a:pt x="157" y="271"/>
                    <a:pt x="157" y="271"/>
                  </a:cubicBezTo>
                  <a:cubicBezTo>
                    <a:pt x="168" y="278"/>
                    <a:pt x="168" y="278"/>
                    <a:pt x="168" y="278"/>
                  </a:cubicBezTo>
                  <a:cubicBezTo>
                    <a:pt x="177" y="280"/>
                    <a:pt x="177" y="280"/>
                    <a:pt x="177" y="280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89" y="292"/>
                    <a:pt x="189" y="292"/>
                    <a:pt x="189" y="292"/>
                  </a:cubicBezTo>
                  <a:cubicBezTo>
                    <a:pt x="189" y="293"/>
                    <a:pt x="189" y="293"/>
                    <a:pt x="189" y="293"/>
                  </a:cubicBezTo>
                  <a:cubicBezTo>
                    <a:pt x="189" y="293"/>
                    <a:pt x="189" y="293"/>
                    <a:pt x="189" y="293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4" y="302"/>
                    <a:pt x="204" y="302"/>
                    <a:pt x="204" y="302"/>
                  </a:cubicBezTo>
                  <a:cubicBezTo>
                    <a:pt x="214" y="314"/>
                    <a:pt x="214" y="314"/>
                    <a:pt x="214" y="314"/>
                  </a:cubicBezTo>
                  <a:cubicBezTo>
                    <a:pt x="229" y="312"/>
                    <a:pt x="229" y="312"/>
                    <a:pt x="229" y="312"/>
                  </a:cubicBezTo>
                  <a:cubicBezTo>
                    <a:pt x="230" y="312"/>
                    <a:pt x="230" y="312"/>
                    <a:pt x="230" y="312"/>
                  </a:cubicBezTo>
                  <a:cubicBezTo>
                    <a:pt x="236" y="314"/>
                    <a:pt x="236" y="314"/>
                    <a:pt x="236" y="314"/>
                  </a:cubicBezTo>
                  <a:cubicBezTo>
                    <a:pt x="236" y="314"/>
                    <a:pt x="236" y="314"/>
                    <a:pt x="236" y="314"/>
                  </a:cubicBezTo>
                  <a:cubicBezTo>
                    <a:pt x="246" y="322"/>
                    <a:pt x="246" y="322"/>
                    <a:pt x="246" y="322"/>
                  </a:cubicBezTo>
                  <a:cubicBezTo>
                    <a:pt x="263" y="324"/>
                    <a:pt x="263" y="324"/>
                    <a:pt x="263" y="324"/>
                  </a:cubicBezTo>
                  <a:cubicBezTo>
                    <a:pt x="273" y="322"/>
                    <a:pt x="273" y="322"/>
                    <a:pt x="273" y="322"/>
                  </a:cubicBezTo>
                  <a:cubicBezTo>
                    <a:pt x="273" y="322"/>
                    <a:pt x="273" y="322"/>
                    <a:pt x="273" y="322"/>
                  </a:cubicBezTo>
                  <a:cubicBezTo>
                    <a:pt x="287" y="320"/>
                    <a:pt x="296" y="321"/>
                    <a:pt x="299" y="324"/>
                  </a:cubicBezTo>
                  <a:cubicBezTo>
                    <a:pt x="301" y="328"/>
                    <a:pt x="300" y="331"/>
                    <a:pt x="295" y="335"/>
                  </a:cubicBezTo>
                  <a:cubicBezTo>
                    <a:pt x="291" y="339"/>
                    <a:pt x="291" y="339"/>
                    <a:pt x="291" y="339"/>
                  </a:cubicBezTo>
                  <a:cubicBezTo>
                    <a:pt x="290" y="341"/>
                    <a:pt x="292" y="344"/>
                    <a:pt x="297" y="349"/>
                  </a:cubicBezTo>
                  <a:cubicBezTo>
                    <a:pt x="297" y="350"/>
                    <a:pt x="297" y="350"/>
                    <a:pt x="297" y="350"/>
                  </a:cubicBezTo>
                  <a:cubicBezTo>
                    <a:pt x="297" y="350"/>
                    <a:pt x="297" y="350"/>
                    <a:pt x="297" y="350"/>
                  </a:cubicBezTo>
                  <a:cubicBezTo>
                    <a:pt x="300" y="352"/>
                    <a:pt x="300" y="352"/>
                    <a:pt x="300" y="352"/>
                  </a:cubicBezTo>
                  <a:cubicBezTo>
                    <a:pt x="301" y="351"/>
                    <a:pt x="301" y="351"/>
                    <a:pt x="301" y="351"/>
                  </a:cubicBezTo>
                  <a:cubicBezTo>
                    <a:pt x="311" y="332"/>
                    <a:pt x="319" y="322"/>
                    <a:pt x="325" y="320"/>
                  </a:cubicBezTo>
                  <a:cubicBezTo>
                    <a:pt x="331" y="318"/>
                    <a:pt x="343" y="323"/>
                    <a:pt x="363" y="335"/>
                  </a:cubicBezTo>
                  <a:cubicBezTo>
                    <a:pt x="387" y="339"/>
                    <a:pt x="387" y="339"/>
                    <a:pt x="387" y="339"/>
                  </a:cubicBezTo>
                  <a:cubicBezTo>
                    <a:pt x="387" y="340"/>
                    <a:pt x="387" y="340"/>
                    <a:pt x="387" y="340"/>
                  </a:cubicBezTo>
                  <a:cubicBezTo>
                    <a:pt x="387" y="341"/>
                    <a:pt x="387" y="341"/>
                    <a:pt x="387" y="341"/>
                  </a:cubicBezTo>
                  <a:cubicBezTo>
                    <a:pt x="385" y="352"/>
                    <a:pt x="385" y="352"/>
                    <a:pt x="385" y="352"/>
                  </a:cubicBezTo>
                  <a:cubicBezTo>
                    <a:pt x="397" y="354"/>
                    <a:pt x="397" y="354"/>
                    <a:pt x="397" y="354"/>
                  </a:cubicBezTo>
                  <a:cubicBezTo>
                    <a:pt x="397" y="369"/>
                    <a:pt x="397" y="369"/>
                    <a:pt x="397" y="369"/>
                  </a:cubicBezTo>
                  <a:cubicBezTo>
                    <a:pt x="401" y="376"/>
                    <a:pt x="403" y="380"/>
                    <a:pt x="405" y="381"/>
                  </a:cubicBezTo>
                  <a:cubicBezTo>
                    <a:pt x="407" y="382"/>
                    <a:pt x="419" y="382"/>
                    <a:pt x="441" y="381"/>
                  </a:cubicBezTo>
                  <a:cubicBezTo>
                    <a:pt x="453" y="374"/>
                    <a:pt x="453" y="374"/>
                    <a:pt x="453" y="374"/>
                  </a:cubicBezTo>
                  <a:cubicBezTo>
                    <a:pt x="465" y="358"/>
                    <a:pt x="465" y="358"/>
                    <a:pt x="465" y="358"/>
                  </a:cubicBezTo>
                  <a:cubicBezTo>
                    <a:pt x="479" y="357"/>
                    <a:pt x="479" y="357"/>
                    <a:pt x="479" y="357"/>
                  </a:cubicBezTo>
                  <a:cubicBezTo>
                    <a:pt x="486" y="355"/>
                    <a:pt x="486" y="355"/>
                    <a:pt x="486" y="355"/>
                  </a:cubicBezTo>
                  <a:cubicBezTo>
                    <a:pt x="512" y="340"/>
                    <a:pt x="512" y="340"/>
                    <a:pt x="512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28" y="338"/>
                    <a:pt x="537" y="338"/>
                    <a:pt x="539" y="340"/>
                  </a:cubicBezTo>
                  <a:cubicBezTo>
                    <a:pt x="557" y="354"/>
                    <a:pt x="557" y="354"/>
                    <a:pt x="557" y="354"/>
                  </a:cubicBezTo>
                  <a:cubicBezTo>
                    <a:pt x="562" y="356"/>
                    <a:pt x="562" y="356"/>
                    <a:pt x="562" y="356"/>
                  </a:cubicBezTo>
                  <a:cubicBezTo>
                    <a:pt x="563" y="357"/>
                    <a:pt x="563" y="357"/>
                    <a:pt x="563" y="357"/>
                  </a:cubicBezTo>
                  <a:cubicBezTo>
                    <a:pt x="569" y="360"/>
                    <a:pt x="569" y="360"/>
                    <a:pt x="569" y="360"/>
                  </a:cubicBezTo>
                  <a:cubicBezTo>
                    <a:pt x="570" y="360"/>
                    <a:pt x="570" y="360"/>
                    <a:pt x="570" y="360"/>
                  </a:cubicBezTo>
                  <a:cubicBezTo>
                    <a:pt x="570" y="359"/>
                    <a:pt x="570" y="359"/>
                    <a:pt x="570" y="359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3" y="346"/>
                    <a:pt x="573" y="346"/>
                    <a:pt x="573" y="346"/>
                  </a:cubicBezTo>
                  <a:cubicBezTo>
                    <a:pt x="571" y="342"/>
                    <a:pt x="571" y="339"/>
                    <a:pt x="573" y="337"/>
                  </a:cubicBezTo>
                  <a:cubicBezTo>
                    <a:pt x="573" y="335"/>
                    <a:pt x="575" y="334"/>
                    <a:pt x="579" y="333"/>
                  </a:cubicBezTo>
                  <a:cubicBezTo>
                    <a:pt x="585" y="332"/>
                    <a:pt x="590" y="337"/>
                    <a:pt x="596" y="348"/>
                  </a:cubicBezTo>
                  <a:cubicBezTo>
                    <a:pt x="597" y="348"/>
                    <a:pt x="597" y="348"/>
                    <a:pt x="597" y="348"/>
                  </a:cubicBezTo>
                  <a:cubicBezTo>
                    <a:pt x="597" y="348"/>
                    <a:pt x="597" y="348"/>
                    <a:pt x="597" y="348"/>
                  </a:cubicBezTo>
                  <a:cubicBezTo>
                    <a:pt x="607" y="344"/>
                    <a:pt x="607" y="344"/>
                    <a:pt x="607" y="344"/>
                  </a:cubicBezTo>
                  <a:cubicBezTo>
                    <a:pt x="609" y="344"/>
                    <a:pt x="610" y="342"/>
                    <a:pt x="610" y="340"/>
                  </a:cubicBezTo>
                  <a:cubicBezTo>
                    <a:pt x="608" y="332"/>
                    <a:pt x="608" y="332"/>
                    <a:pt x="608" y="332"/>
                  </a:cubicBezTo>
                  <a:cubicBezTo>
                    <a:pt x="608" y="332"/>
                    <a:pt x="608" y="332"/>
                    <a:pt x="608" y="332"/>
                  </a:cubicBezTo>
                  <a:cubicBezTo>
                    <a:pt x="607" y="329"/>
                    <a:pt x="608" y="326"/>
                    <a:pt x="611" y="325"/>
                  </a:cubicBezTo>
                  <a:cubicBezTo>
                    <a:pt x="615" y="322"/>
                    <a:pt x="615" y="322"/>
                    <a:pt x="615" y="322"/>
                  </a:cubicBezTo>
                  <a:cubicBezTo>
                    <a:pt x="623" y="312"/>
                    <a:pt x="623" y="312"/>
                    <a:pt x="623" y="312"/>
                  </a:cubicBezTo>
                  <a:cubicBezTo>
                    <a:pt x="629" y="299"/>
                    <a:pt x="629" y="299"/>
                    <a:pt x="629" y="299"/>
                  </a:cubicBezTo>
                  <a:cubicBezTo>
                    <a:pt x="624" y="291"/>
                    <a:pt x="623" y="285"/>
                    <a:pt x="624" y="281"/>
                  </a:cubicBezTo>
                  <a:cubicBezTo>
                    <a:pt x="625" y="270"/>
                    <a:pt x="625" y="270"/>
                    <a:pt x="625" y="270"/>
                  </a:cubicBezTo>
                  <a:cubicBezTo>
                    <a:pt x="623" y="265"/>
                    <a:pt x="622" y="262"/>
                    <a:pt x="622" y="259"/>
                  </a:cubicBezTo>
                  <a:cubicBezTo>
                    <a:pt x="622" y="258"/>
                    <a:pt x="620" y="254"/>
                    <a:pt x="617" y="249"/>
                  </a:cubicBezTo>
                  <a:cubicBezTo>
                    <a:pt x="617" y="249"/>
                    <a:pt x="617" y="249"/>
                    <a:pt x="617" y="249"/>
                  </a:cubicBezTo>
                  <a:cubicBezTo>
                    <a:pt x="617" y="248"/>
                    <a:pt x="617" y="248"/>
                    <a:pt x="617" y="248"/>
                  </a:cubicBezTo>
                  <a:cubicBezTo>
                    <a:pt x="615" y="234"/>
                    <a:pt x="615" y="234"/>
                    <a:pt x="615" y="234"/>
                  </a:cubicBezTo>
                  <a:cubicBezTo>
                    <a:pt x="615" y="231"/>
                    <a:pt x="615" y="228"/>
                    <a:pt x="615" y="224"/>
                  </a:cubicBezTo>
                  <a:cubicBezTo>
                    <a:pt x="612" y="221"/>
                    <a:pt x="609" y="218"/>
                    <a:pt x="608" y="216"/>
                  </a:cubicBezTo>
                  <a:cubicBezTo>
                    <a:pt x="602" y="208"/>
                    <a:pt x="602" y="208"/>
                    <a:pt x="602" y="208"/>
                  </a:cubicBezTo>
                  <a:cubicBezTo>
                    <a:pt x="601" y="207"/>
                    <a:pt x="601" y="207"/>
                    <a:pt x="601" y="207"/>
                  </a:cubicBezTo>
                  <a:cubicBezTo>
                    <a:pt x="601" y="206"/>
                    <a:pt x="601" y="206"/>
                    <a:pt x="601" y="206"/>
                  </a:cubicBezTo>
                  <a:cubicBezTo>
                    <a:pt x="601" y="206"/>
                    <a:pt x="601" y="206"/>
                    <a:pt x="601" y="206"/>
                  </a:cubicBezTo>
                  <a:cubicBezTo>
                    <a:pt x="599" y="196"/>
                    <a:pt x="599" y="196"/>
                    <a:pt x="599" y="196"/>
                  </a:cubicBezTo>
                  <a:cubicBezTo>
                    <a:pt x="593" y="191"/>
                    <a:pt x="593" y="191"/>
                    <a:pt x="593" y="191"/>
                  </a:cubicBezTo>
                  <a:cubicBezTo>
                    <a:pt x="593" y="192"/>
                    <a:pt x="593" y="192"/>
                    <a:pt x="593" y="192"/>
                  </a:cubicBezTo>
                  <a:cubicBezTo>
                    <a:pt x="582" y="182"/>
                    <a:pt x="582" y="182"/>
                    <a:pt x="582" y="182"/>
                  </a:cubicBezTo>
                  <a:cubicBezTo>
                    <a:pt x="582" y="183"/>
                    <a:pt x="582" y="183"/>
                    <a:pt x="582" y="183"/>
                  </a:cubicBezTo>
                  <a:cubicBezTo>
                    <a:pt x="583" y="196"/>
                    <a:pt x="583" y="196"/>
                    <a:pt x="583" y="196"/>
                  </a:cubicBezTo>
                  <a:cubicBezTo>
                    <a:pt x="583" y="196"/>
                    <a:pt x="583" y="196"/>
                    <a:pt x="583" y="196"/>
                  </a:cubicBezTo>
                  <a:cubicBezTo>
                    <a:pt x="583" y="197"/>
                    <a:pt x="583" y="197"/>
                    <a:pt x="583" y="197"/>
                  </a:cubicBezTo>
                  <a:cubicBezTo>
                    <a:pt x="577" y="200"/>
                    <a:pt x="577" y="200"/>
                    <a:pt x="577" y="200"/>
                  </a:cubicBezTo>
                  <a:cubicBezTo>
                    <a:pt x="577" y="208"/>
                    <a:pt x="577" y="208"/>
                    <a:pt x="577" y="208"/>
                  </a:cubicBezTo>
                  <a:cubicBezTo>
                    <a:pt x="577" y="209"/>
                    <a:pt x="577" y="209"/>
                    <a:pt x="577" y="209"/>
                  </a:cubicBezTo>
                  <a:cubicBezTo>
                    <a:pt x="563" y="214"/>
                    <a:pt x="563" y="214"/>
                    <a:pt x="563" y="214"/>
                  </a:cubicBezTo>
                  <a:cubicBezTo>
                    <a:pt x="558" y="203"/>
                    <a:pt x="558" y="203"/>
                    <a:pt x="558" y="203"/>
                  </a:cubicBezTo>
                  <a:cubicBezTo>
                    <a:pt x="555" y="202"/>
                    <a:pt x="555" y="202"/>
                    <a:pt x="555" y="202"/>
                  </a:cubicBezTo>
                  <a:cubicBezTo>
                    <a:pt x="551" y="207"/>
                    <a:pt x="551" y="207"/>
                    <a:pt x="551" y="207"/>
                  </a:cubicBezTo>
                  <a:cubicBezTo>
                    <a:pt x="548" y="215"/>
                    <a:pt x="548" y="215"/>
                    <a:pt x="548" y="215"/>
                  </a:cubicBezTo>
                  <a:cubicBezTo>
                    <a:pt x="538" y="218"/>
                    <a:pt x="538" y="218"/>
                    <a:pt x="538" y="218"/>
                  </a:cubicBezTo>
                  <a:cubicBezTo>
                    <a:pt x="532" y="214"/>
                    <a:pt x="532" y="214"/>
                    <a:pt x="532" y="214"/>
                  </a:cubicBezTo>
                  <a:cubicBezTo>
                    <a:pt x="524" y="211"/>
                    <a:pt x="524" y="211"/>
                    <a:pt x="524" y="211"/>
                  </a:cubicBezTo>
                  <a:cubicBezTo>
                    <a:pt x="522" y="200"/>
                    <a:pt x="522" y="200"/>
                    <a:pt x="522" y="200"/>
                  </a:cubicBezTo>
                  <a:cubicBezTo>
                    <a:pt x="519" y="193"/>
                    <a:pt x="519" y="193"/>
                    <a:pt x="519" y="193"/>
                  </a:cubicBezTo>
                  <a:cubicBezTo>
                    <a:pt x="514" y="191"/>
                    <a:pt x="514" y="191"/>
                    <a:pt x="514" y="191"/>
                  </a:cubicBezTo>
                  <a:cubicBezTo>
                    <a:pt x="513" y="190"/>
                    <a:pt x="513" y="190"/>
                    <a:pt x="513" y="190"/>
                  </a:cubicBezTo>
                  <a:cubicBezTo>
                    <a:pt x="510" y="186"/>
                    <a:pt x="510" y="186"/>
                    <a:pt x="510" y="186"/>
                  </a:cubicBezTo>
                  <a:cubicBezTo>
                    <a:pt x="510" y="186"/>
                    <a:pt x="510" y="186"/>
                    <a:pt x="510" y="186"/>
                  </a:cubicBezTo>
                  <a:cubicBezTo>
                    <a:pt x="506" y="180"/>
                    <a:pt x="506" y="180"/>
                    <a:pt x="506" y="180"/>
                  </a:cubicBezTo>
                  <a:cubicBezTo>
                    <a:pt x="501" y="172"/>
                    <a:pt x="501" y="172"/>
                    <a:pt x="501" y="172"/>
                  </a:cubicBezTo>
                  <a:cubicBezTo>
                    <a:pt x="496" y="172"/>
                    <a:pt x="496" y="172"/>
                    <a:pt x="496" y="172"/>
                  </a:cubicBezTo>
                  <a:cubicBezTo>
                    <a:pt x="488" y="175"/>
                    <a:pt x="488" y="175"/>
                    <a:pt x="488" y="175"/>
                  </a:cubicBezTo>
                  <a:cubicBezTo>
                    <a:pt x="487" y="176"/>
                    <a:pt x="487" y="176"/>
                    <a:pt x="487" y="176"/>
                  </a:cubicBezTo>
                  <a:cubicBezTo>
                    <a:pt x="467" y="174"/>
                    <a:pt x="467" y="174"/>
                    <a:pt x="467" y="174"/>
                  </a:cubicBezTo>
                  <a:cubicBezTo>
                    <a:pt x="451" y="171"/>
                    <a:pt x="451" y="171"/>
                    <a:pt x="451" y="171"/>
                  </a:cubicBezTo>
                  <a:cubicBezTo>
                    <a:pt x="450" y="170"/>
                    <a:pt x="447" y="169"/>
                    <a:pt x="443" y="166"/>
                  </a:cubicBezTo>
                  <a:cubicBezTo>
                    <a:pt x="431" y="162"/>
                    <a:pt x="431" y="162"/>
                    <a:pt x="431" y="162"/>
                  </a:cubicBezTo>
                  <a:cubicBezTo>
                    <a:pt x="422" y="160"/>
                    <a:pt x="417" y="158"/>
                    <a:pt x="415" y="156"/>
                  </a:cubicBezTo>
                  <a:cubicBezTo>
                    <a:pt x="413" y="154"/>
                    <a:pt x="413" y="154"/>
                    <a:pt x="413" y="154"/>
                  </a:cubicBezTo>
                  <a:cubicBezTo>
                    <a:pt x="411" y="154"/>
                    <a:pt x="411" y="154"/>
                    <a:pt x="411" y="154"/>
                  </a:cubicBezTo>
                  <a:cubicBezTo>
                    <a:pt x="403" y="150"/>
                    <a:pt x="403" y="150"/>
                    <a:pt x="403" y="150"/>
                  </a:cubicBezTo>
                  <a:cubicBezTo>
                    <a:pt x="403" y="149"/>
                    <a:pt x="403" y="149"/>
                    <a:pt x="403" y="149"/>
                  </a:cubicBezTo>
                  <a:cubicBezTo>
                    <a:pt x="401" y="148"/>
                    <a:pt x="400" y="146"/>
                    <a:pt x="399" y="145"/>
                  </a:cubicBezTo>
                  <a:cubicBezTo>
                    <a:pt x="398" y="141"/>
                    <a:pt x="398" y="141"/>
                    <a:pt x="398" y="141"/>
                  </a:cubicBezTo>
                  <a:cubicBezTo>
                    <a:pt x="395" y="136"/>
                    <a:pt x="395" y="136"/>
                    <a:pt x="395" y="136"/>
                  </a:cubicBezTo>
                  <a:cubicBezTo>
                    <a:pt x="389" y="134"/>
                    <a:pt x="389" y="134"/>
                    <a:pt x="389" y="134"/>
                  </a:cubicBezTo>
                  <a:cubicBezTo>
                    <a:pt x="387" y="135"/>
                    <a:pt x="387" y="135"/>
                    <a:pt x="387" y="135"/>
                  </a:cubicBezTo>
                  <a:cubicBezTo>
                    <a:pt x="385" y="137"/>
                    <a:pt x="385" y="137"/>
                    <a:pt x="385" y="137"/>
                  </a:cubicBezTo>
                  <a:cubicBezTo>
                    <a:pt x="384" y="138"/>
                    <a:pt x="384" y="138"/>
                    <a:pt x="384" y="138"/>
                  </a:cubicBezTo>
                  <a:cubicBezTo>
                    <a:pt x="382" y="139"/>
                    <a:pt x="380" y="140"/>
                    <a:pt x="379" y="140"/>
                  </a:cubicBezTo>
                  <a:cubicBezTo>
                    <a:pt x="375" y="141"/>
                    <a:pt x="372" y="140"/>
                    <a:pt x="369" y="136"/>
                  </a:cubicBezTo>
                  <a:cubicBezTo>
                    <a:pt x="361" y="128"/>
                    <a:pt x="361" y="128"/>
                    <a:pt x="361" y="128"/>
                  </a:cubicBezTo>
                  <a:cubicBezTo>
                    <a:pt x="358" y="124"/>
                    <a:pt x="356" y="121"/>
                    <a:pt x="355" y="119"/>
                  </a:cubicBezTo>
                  <a:cubicBezTo>
                    <a:pt x="353" y="116"/>
                    <a:pt x="353" y="116"/>
                    <a:pt x="353" y="116"/>
                  </a:cubicBezTo>
                  <a:cubicBezTo>
                    <a:pt x="351" y="113"/>
                    <a:pt x="349" y="110"/>
                    <a:pt x="347" y="108"/>
                  </a:cubicBezTo>
                  <a:cubicBezTo>
                    <a:pt x="346" y="104"/>
                    <a:pt x="346" y="101"/>
                    <a:pt x="347" y="98"/>
                  </a:cubicBezTo>
                  <a:cubicBezTo>
                    <a:pt x="347" y="98"/>
                    <a:pt x="347" y="98"/>
                    <a:pt x="347" y="98"/>
                  </a:cubicBezTo>
                  <a:cubicBezTo>
                    <a:pt x="347" y="98"/>
                    <a:pt x="347" y="98"/>
                    <a:pt x="347" y="98"/>
                  </a:cubicBezTo>
                  <a:cubicBezTo>
                    <a:pt x="352" y="89"/>
                    <a:pt x="352" y="89"/>
                    <a:pt x="352" y="89"/>
                  </a:cubicBezTo>
                  <a:cubicBezTo>
                    <a:pt x="355" y="80"/>
                    <a:pt x="355" y="80"/>
                    <a:pt x="355" y="80"/>
                  </a:cubicBezTo>
                  <a:cubicBezTo>
                    <a:pt x="356" y="74"/>
                    <a:pt x="356" y="74"/>
                    <a:pt x="356" y="74"/>
                  </a:cubicBezTo>
                  <a:cubicBezTo>
                    <a:pt x="354" y="64"/>
                    <a:pt x="354" y="64"/>
                    <a:pt x="354" y="64"/>
                  </a:cubicBezTo>
                  <a:cubicBezTo>
                    <a:pt x="348" y="59"/>
                    <a:pt x="348" y="59"/>
                    <a:pt x="348" y="59"/>
                  </a:cubicBezTo>
                  <a:cubicBezTo>
                    <a:pt x="349" y="52"/>
                    <a:pt x="349" y="52"/>
                    <a:pt x="349" y="52"/>
                  </a:cubicBezTo>
                  <a:cubicBezTo>
                    <a:pt x="349" y="46"/>
                    <a:pt x="351" y="43"/>
                    <a:pt x="355" y="42"/>
                  </a:cubicBezTo>
                  <a:cubicBezTo>
                    <a:pt x="357" y="42"/>
                    <a:pt x="357" y="41"/>
                    <a:pt x="357" y="40"/>
                  </a:cubicBezTo>
                  <a:cubicBezTo>
                    <a:pt x="357" y="39"/>
                    <a:pt x="357" y="39"/>
                    <a:pt x="357" y="39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22"/>
                    <a:pt x="357" y="22"/>
                    <a:pt x="357" y="22"/>
                  </a:cubicBezTo>
                  <a:cubicBezTo>
                    <a:pt x="357" y="22"/>
                    <a:pt x="357" y="22"/>
                    <a:pt x="357" y="22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5" y="20"/>
                    <a:pt x="355" y="20"/>
                    <a:pt x="355" y="20"/>
                  </a:cubicBezTo>
                  <a:cubicBezTo>
                    <a:pt x="355" y="20"/>
                    <a:pt x="355" y="20"/>
                    <a:pt x="355" y="20"/>
                  </a:cubicBezTo>
                  <a:cubicBezTo>
                    <a:pt x="354" y="20"/>
                    <a:pt x="354" y="20"/>
                    <a:pt x="354" y="20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1" y="10"/>
                    <a:pt x="341" y="10"/>
                    <a:pt x="341" y="10"/>
                  </a:cubicBezTo>
                  <a:cubicBezTo>
                    <a:pt x="322" y="7"/>
                    <a:pt x="322" y="7"/>
                    <a:pt x="322" y="7"/>
                  </a:cubicBezTo>
                  <a:cubicBezTo>
                    <a:pt x="322" y="7"/>
                    <a:pt x="322" y="7"/>
                    <a:pt x="322" y="7"/>
                  </a:cubicBezTo>
                  <a:cubicBezTo>
                    <a:pt x="316" y="2"/>
                    <a:pt x="316" y="2"/>
                    <a:pt x="316" y="2"/>
                  </a:cubicBezTo>
                  <a:cubicBezTo>
                    <a:pt x="305" y="2"/>
                    <a:pt x="305" y="2"/>
                    <a:pt x="305" y="2"/>
                  </a:cubicBezTo>
                  <a:cubicBezTo>
                    <a:pt x="303" y="2"/>
                    <a:pt x="301" y="4"/>
                    <a:pt x="299" y="5"/>
                  </a:cubicBezTo>
                  <a:cubicBezTo>
                    <a:pt x="298" y="5"/>
                    <a:pt x="298" y="5"/>
                    <a:pt x="298" y="5"/>
                  </a:cubicBezTo>
                  <a:cubicBezTo>
                    <a:pt x="289" y="8"/>
                    <a:pt x="289" y="8"/>
                    <a:pt x="289" y="8"/>
                  </a:cubicBezTo>
                  <a:cubicBezTo>
                    <a:pt x="267" y="8"/>
                    <a:pt x="267" y="8"/>
                    <a:pt x="267" y="8"/>
                  </a:cubicBezTo>
                  <a:cubicBezTo>
                    <a:pt x="264" y="9"/>
                    <a:pt x="261" y="10"/>
                    <a:pt x="260" y="12"/>
                  </a:cubicBezTo>
                  <a:cubicBezTo>
                    <a:pt x="257" y="14"/>
                    <a:pt x="253" y="15"/>
                    <a:pt x="247" y="17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21" y="18"/>
                    <a:pt x="221" y="18"/>
                    <a:pt x="221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15" y="18"/>
                    <a:pt x="215" y="18"/>
                    <a:pt x="215" y="18"/>
                  </a:cubicBezTo>
                  <a:cubicBezTo>
                    <a:pt x="206" y="20"/>
                    <a:pt x="206" y="20"/>
                    <a:pt x="206" y="20"/>
                  </a:cubicBezTo>
                  <a:cubicBezTo>
                    <a:pt x="188" y="22"/>
                    <a:pt x="188" y="22"/>
                    <a:pt x="188" y="22"/>
                  </a:cubicBezTo>
                  <a:cubicBezTo>
                    <a:pt x="188" y="22"/>
                    <a:pt x="188" y="22"/>
                    <a:pt x="188" y="22"/>
                  </a:cubicBezTo>
                  <a:cubicBezTo>
                    <a:pt x="187" y="22"/>
                    <a:pt x="187" y="22"/>
                    <a:pt x="187" y="22"/>
                  </a:cubicBezTo>
                  <a:cubicBezTo>
                    <a:pt x="179" y="18"/>
                    <a:pt x="179" y="18"/>
                    <a:pt x="179" y="18"/>
                  </a:cubicBezTo>
                  <a:cubicBezTo>
                    <a:pt x="171" y="18"/>
                    <a:pt x="171" y="18"/>
                    <a:pt x="171" y="18"/>
                  </a:cubicBezTo>
                  <a:cubicBezTo>
                    <a:pt x="168" y="18"/>
                    <a:pt x="165" y="15"/>
                    <a:pt x="161" y="10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59" y="6"/>
                    <a:pt x="158" y="4"/>
                    <a:pt x="158" y="4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7" y="11"/>
                    <a:pt x="112" y="10"/>
                    <a:pt x="106" y="8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2"/>
            <p:cNvSpPr>
              <a:spLocks/>
            </p:cNvSpPr>
            <p:nvPr/>
          </p:nvSpPr>
          <p:spPr bwMode="auto">
            <a:xfrm>
              <a:off x="2677088" y="5348288"/>
              <a:ext cx="1068388" cy="1111250"/>
            </a:xfrm>
            <a:custGeom>
              <a:avLst/>
              <a:gdLst>
                <a:gd name="T0" fmla="*/ 10 w 284"/>
                <a:gd name="T1" fmla="*/ 182 h 296"/>
                <a:gd name="T2" fmla="*/ 41 w 284"/>
                <a:gd name="T3" fmla="*/ 181 h 296"/>
                <a:gd name="T4" fmla="*/ 42 w 284"/>
                <a:gd name="T5" fmla="*/ 195 h 296"/>
                <a:gd name="T6" fmla="*/ 68 w 284"/>
                <a:gd name="T7" fmla="*/ 221 h 296"/>
                <a:gd name="T8" fmla="*/ 72 w 284"/>
                <a:gd name="T9" fmla="*/ 260 h 296"/>
                <a:gd name="T10" fmla="*/ 110 w 284"/>
                <a:gd name="T11" fmla="*/ 270 h 296"/>
                <a:gd name="T12" fmla="*/ 118 w 284"/>
                <a:gd name="T13" fmla="*/ 282 h 296"/>
                <a:gd name="T14" fmla="*/ 136 w 284"/>
                <a:gd name="T15" fmla="*/ 296 h 296"/>
                <a:gd name="T16" fmla="*/ 136 w 284"/>
                <a:gd name="T17" fmla="*/ 284 h 296"/>
                <a:gd name="T18" fmla="*/ 135 w 284"/>
                <a:gd name="T19" fmla="*/ 244 h 296"/>
                <a:gd name="T20" fmla="*/ 162 w 284"/>
                <a:gd name="T21" fmla="*/ 236 h 296"/>
                <a:gd name="T22" fmla="*/ 190 w 284"/>
                <a:gd name="T23" fmla="*/ 236 h 296"/>
                <a:gd name="T24" fmla="*/ 220 w 284"/>
                <a:gd name="T25" fmla="*/ 233 h 296"/>
                <a:gd name="T26" fmla="*/ 256 w 284"/>
                <a:gd name="T27" fmla="*/ 211 h 296"/>
                <a:gd name="T28" fmla="*/ 265 w 284"/>
                <a:gd name="T29" fmla="*/ 214 h 296"/>
                <a:gd name="T30" fmla="*/ 270 w 284"/>
                <a:gd name="T31" fmla="*/ 216 h 296"/>
                <a:gd name="T32" fmla="*/ 284 w 284"/>
                <a:gd name="T33" fmla="*/ 205 h 296"/>
                <a:gd name="T34" fmla="*/ 274 w 284"/>
                <a:gd name="T35" fmla="*/ 194 h 296"/>
                <a:gd name="T36" fmla="*/ 252 w 284"/>
                <a:gd name="T37" fmla="*/ 180 h 296"/>
                <a:gd name="T38" fmla="*/ 236 w 284"/>
                <a:gd name="T39" fmla="*/ 182 h 296"/>
                <a:gd name="T40" fmla="*/ 230 w 284"/>
                <a:gd name="T41" fmla="*/ 170 h 296"/>
                <a:gd name="T42" fmla="*/ 234 w 284"/>
                <a:gd name="T43" fmla="*/ 155 h 296"/>
                <a:gd name="T44" fmla="*/ 226 w 284"/>
                <a:gd name="T45" fmla="*/ 136 h 296"/>
                <a:gd name="T46" fmla="*/ 232 w 284"/>
                <a:gd name="T47" fmla="*/ 106 h 296"/>
                <a:gd name="T48" fmla="*/ 216 w 284"/>
                <a:gd name="T49" fmla="*/ 102 h 296"/>
                <a:gd name="T50" fmla="*/ 200 w 284"/>
                <a:gd name="T51" fmla="*/ 84 h 296"/>
                <a:gd name="T52" fmla="*/ 198 w 284"/>
                <a:gd name="T53" fmla="*/ 74 h 296"/>
                <a:gd name="T54" fmla="*/ 206 w 284"/>
                <a:gd name="T55" fmla="*/ 66 h 296"/>
                <a:gd name="T56" fmla="*/ 236 w 284"/>
                <a:gd name="T57" fmla="*/ 63 h 296"/>
                <a:gd name="T58" fmla="*/ 243 w 284"/>
                <a:gd name="T59" fmla="*/ 66 h 296"/>
                <a:gd name="T60" fmla="*/ 256 w 284"/>
                <a:gd name="T61" fmla="*/ 54 h 296"/>
                <a:gd name="T62" fmla="*/ 235 w 284"/>
                <a:gd name="T63" fmla="*/ 52 h 296"/>
                <a:gd name="T64" fmla="*/ 227 w 284"/>
                <a:gd name="T65" fmla="*/ 44 h 296"/>
                <a:gd name="T66" fmla="*/ 222 w 284"/>
                <a:gd name="T67" fmla="*/ 22 h 296"/>
                <a:gd name="T68" fmla="*/ 198 w 284"/>
                <a:gd name="T69" fmla="*/ 34 h 296"/>
                <a:gd name="T70" fmla="*/ 201 w 284"/>
                <a:gd name="T71" fmla="*/ 50 h 296"/>
                <a:gd name="T72" fmla="*/ 193 w 284"/>
                <a:gd name="T73" fmla="*/ 62 h 296"/>
                <a:gd name="T74" fmla="*/ 183 w 284"/>
                <a:gd name="T75" fmla="*/ 85 h 296"/>
                <a:gd name="T76" fmla="*/ 183 w 284"/>
                <a:gd name="T77" fmla="*/ 98 h 296"/>
                <a:gd name="T78" fmla="*/ 178 w 284"/>
                <a:gd name="T79" fmla="*/ 104 h 296"/>
                <a:gd name="T80" fmla="*/ 173 w 284"/>
                <a:gd name="T81" fmla="*/ 107 h 296"/>
                <a:gd name="T82" fmla="*/ 154 w 284"/>
                <a:gd name="T83" fmla="*/ 112 h 296"/>
                <a:gd name="T84" fmla="*/ 138 w 284"/>
                <a:gd name="T85" fmla="*/ 110 h 296"/>
                <a:gd name="T86" fmla="*/ 129 w 284"/>
                <a:gd name="T87" fmla="*/ 106 h 296"/>
                <a:gd name="T88" fmla="*/ 122 w 284"/>
                <a:gd name="T89" fmla="*/ 84 h 296"/>
                <a:gd name="T90" fmla="*/ 113 w 284"/>
                <a:gd name="T91" fmla="*/ 64 h 296"/>
                <a:gd name="T92" fmla="*/ 110 w 284"/>
                <a:gd name="T93" fmla="*/ 57 h 296"/>
                <a:gd name="T94" fmla="*/ 100 w 284"/>
                <a:gd name="T95" fmla="*/ 52 h 296"/>
                <a:gd name="T96" fmla="*/ 86 w 284"/>
                <a:gd name="T97" fmla="*/ 44 h 296"/>
                <a:gd name="T98" fmla="*/ 86 w 284"/>
                <a:gd name="T99" fmla="*/ 35 h 296"/>
                <a:gd name="T100" fmla="*/ 77 w 284"/>
                <a:gd name="T101" fmla="*/ 29 h 296"/>
                <a:gd name="T102" fmla="*/ 61 w 284"/>
                <a:gd name="T103" fmla="*/ 42 h 296"/>
                <a:gd name="T104" fmla="*/ 50 w 284"/>
                <a:gd name="T105" fmla="*/ 21 h 296"/>
                <a:gd name="T106" fmla="*/ 40 w 284"/>
                <a:gd name="T107" fmla="*/ 10 h 296"/>
                <a:gd name="T108" fmla="*/ 28 w 284"/>
                <a:gd name="T109" fmla="*/ 33 h 296"/>
                <a:gd name="T110" fmla="*/ 28 w 284"/>
                <a:gd name="T111" fmla="*/ 54 h 296"/>
                <a:gd name="T112" fmla="*/ 46 w 284"/>
                <a:gd name="T113" fmla="*/ 70 h 296"/>
                <a:gd name="T114" fmla="*/ 31 w 284"/>
                <a:gd name="T115" fmla="*/ 128 h 296"/>
                <a:gd name="T116" fmla="*/ 2 w 284"/>
                <a:gd name="T117" fmla="*/ 174 h 296"/>
                <a:gd name="T118" fmla="*/ 2 w 284"/>
                <a:gd name="T119" fmla="*/ 18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4" h="296">
                  <a:moveTo>
                    <a:pt x="2" y="182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3" y="187"/>
                    <a:pt x="6" y="185"/>
                    <a:pt x="9" y="183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37" y="175"/>
                    <a:pt x="37" y="175"/>
                    <a:pt x="37" y="175"/>
                  </a:cubicBezTo>
                  <a:cubicBezTo>
                    <a:pt x="41" y="181"/>
                    <a:pt x="41" y="181"/>
                    <a:pt x="41" y="181"/>
                  </a:cubicBezTo>
                  <a:cubicBezTo>
                    <a:pt x="42" y="181"/>
                    <a:pt x="42" y="181"/>
                    <a:pt x="42" y="181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42" y="194"/>
                    <a:pt x="42" y="194"/>
                    <a:pt x="42" y="194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2" y="196"/>
                    <a:pt x="42" y="196"/>
                    <a:pt x="42" y="196"/>
                  </a:cubicBezTo>
                  <a:cubicBezTo>
                    <a:pt x="38" y="213"/>
                    <a:pt x="38" y="213"/>
                    <a:pt x="38" y="213"/>
                  </a:cubicBezTo>
                  <a:cubicBezTo>
                    <a:pt x="49" y="220"/>
                    <a:pt x="49" y="220"/>
                    <a:pt x="49" y="220"/>
                  </a:cubicBezTo>
                  <a:cubicBezTo>
                    <a:pt x="68" y="221"/>
                    <a:pt x="68" y="221"/>
                    <a:pt x="68" y="221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53" y="240"/>
                    <a:pt x="47" y="248"/>
                    <a:pt x="48" y="251"/>
                  </a:cubicBezTo>
                  <a:cubicBezTo>
                    <a:pt x="55" y="253"/>
                    <a:pt x="55" y="253"/>
                    <a:pt x="55" y="253"/>
                  </a:cubicBezTo>
                  <a:cubicBezTo>
                    <a:pt x="64" y="254"/>
                    <a:pt x="70" y="256"/>
                    <a:pt x="72" y="260"/>
                  </a:cubicBezTo>
                  <a:cubicBezTo>
                    <a:pt x="74" y="265"/>
                    <a:pt x="77" y="270"/>
                    <a:pt x="79" y="275"/>
                  </a:cubicBezTo>
                  <a:cubicBezTo>
                    <a:pt x="90" y="281"/>
                    <a:pt x="90" y="281"/>
                    <a:pt x="90" y="281"/>
                  </a:cubicBezTo>
                  <a:cubicBezTo>
                    <a:pt x="96" y="282"/>
                    <a:pt x="96" y="282"/>
                    <a:pt x="96" y="282"/>
                  </a:cubicBezTo>
                  <a:cubicBezTo>
                    <a:pt x="110" y="270"/>
                    <a:pt x="110" y="270"/>
                    <a:pt x="110" y="270"/>
                  </a:cubicBezTo>
                  <a:cubicBezTo>
                    <a:pt x="118" y="281"/>
                    <a:pt x="118" y="281"/>
                    <a:pt x="118" y="281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20" y="292"/>
                    <a:pt x="120" y="292"/>
                    <a:pt x="120" y="292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36" y="296"/>
                    <a:pt x="136" y="296"/>
                    <a:pt x="136" y="296"/>
                  </a:cubicBezTo>
                  <a:cubicBezTo>
                    <a:pt x="138" y="296"/>
                    <a:pt x="138" y="296"/>
                    <a:pt x="138" y="296"/>
                  </a:cubicBezTo>
                  <a:cubicBezTo>
                    <a:pt x="138" y="295"/>
                    <a:pt x="138" y="295"/>
                    <a:pt x="138" y="295"/>
                  </a:cubicBezTo>
                  <a:cubicBezTo>
                    <a:pt x="136" y="285"/>
                    <a:pt x="136" y="285"/>
                    <a:pt x="136" y="285"/>
                  </a:cubicBezTo>
                  <a:cubicBezTo>
                    <a:pt x="136" y="284"/>
                    <a:pt x="136" y="284"/>
                    <a:pt x="136" y="284"/>
                  </a:cubicBezTo>
                  <a:cubicBezTo>
                    <a:pt x="131" y="261"/>
                    <a:pt x="131" y="261"/>
                    <a:pt x="131" y="261"/>
                  </a:cubicBezTo>
                  <a:cubicBezTo>
                    <a:pt x="131" y="260"/>
                    <a:pt x="131" y="260"/>
                    <a:pt x="131" y="260"/>
                  </a:cubicBezTo>
                  <a:cubicBezTo>
                    <a:pt x="134" y="244"/>
                    <a:pt x="134" y="244"/>
                    <a:pt x="134" y="244"/>
                  </a:cubicBezTo>
                  <a:cubicBezTo>
                    <a:pt x="135" y="244"/>
                    <a:pt x="135" y="244"/>
                    <a:pt x="135" y="244"/>
                  </a:cubicBezTo>
                  <a:cubicBezTo>
                    <a:pt x="136" y="244"/>
                    <a:pt x="136" y="244"/>
                    <a:pt x="136" y="244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60" y="235"/>
                    <a:pt x="160" y="235"/>
                    <a:pt x="160" y="235"/>
                  </a:cubicBezTo>
                  <a:cubicBezTo>
                    <a:pt x="162" y="236"/>
                    <a:pt x="162" y="236"/>
                    <a:pt x="162" y="236"/>
                  </a:cubicBezTo>
                  <a:cubicBezTo>
                    <a:pt x="169" y="241"/>
                    <a:pt x="174" y="246"/>
                    <a:pt x="176" y="249"/>
                  </a:cubicBezTo>
                  <a:cubicBezTo>
                    <a:pt x="178" y="248"/>
                    <a:pt x="183" y="244"/>
                    <a:pt x="189" y="237"/>
                  </a:cubicBezTo>
                  <a:cubicBezTo>
                    <a:pt x="189" y="236"/>
                    <a:pt x="189" y="236"/>
                    <a:pt x="189" y="236"/>
                  </a:cubicBezTo>
                  <a:cubicBezTo>
                    <a:pt x="190" y="236"/>
                    <a:pt x="190" y="236"/>
                    <a:pt x="190" y="236"/>
                  </a:cubicBezTo>
                  <a:cubicBezTo>
                    <a:pt x="210" y="241"/>
                    <a:pt x="210" y="241"/>
                    <a:pt x="210" y="241"/>
                  </a:cubicBezTo>
                  <a:cubicBezTo>
                    <a:pt x="219" y="234"/>
                    <a:pt x="219" y="234"/>
                    <a:pt x="219" y="234"/>
                  </a:cubicBezTo>
                  <a:cubicBezTo>
                    <a:pt x="219" y="233"/>
                    <a:pt x="219" y="233"/>
                    <a:pt x="219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9" y="235"/>
                    <a:pt x="229" y="235"/>
                    <a:pt x="229" y="235"/>
                  </a:cubicBezTo>
                  <a:cubicBezTo>
                    <a:pt x="256" y="211"/>
                    <a:pt x="256" y="211"/>
                    <a:pt x="256" y="211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6" y="214"/>
                    <a:pt x="266" y="214"/>
                    <a:pt x="266" y="214"/>
                  </a:cubicBezTo>
                  <a:cubicBezTo>
                    <a:pt x="268" y="218"/>
                    <a:pt x="268" y="218"/>
                    <a:pt x="268" y="218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5"/>
                    <a:pt x="270" y="215"/>
                    <a:pt x="270" y="215"/>
                  </a:cubicBezTo>
                  <a:cubicBezTo>
                    <a:pt x="270" y="215"/>
                    <a:pt x="270" y="215"/>
                    <a:pt x="270" y="215"/>
                  </a:cubicBezTo>
                  <a:cubicBezTo>
                    <a:pt x="278" y="211"/>
                    <a:pt x="278" y="211"/>
                    <a:pt x="278" y="211"/>
                  </a:cubicBezTo>
                  <a:cubicBezTo>
                    <a:pt x="284" y="205"/>
                    <a:pt x="284" y="205"/>
                    <a:pt x="284" y="205"/>
                  </a:cubicBezTo>
                  <a:cubicBezTo>
                    <a:pt x="283" y="193"/>
                    <a:pt x="283" y="193"/>
                    <a:pt x="283" y="193"/>
                  </a:cubicBezTo>
                  <a:cubicBezTo>
                    <a:pt x="282" y="191"/>
                    <a:pt x="282" y="191"/>
                    <a:pt x="282" y="191"/>
                  </a:cubicBezTo>
                  <a:cubicBezTo>
                    <a:pt x="274" y="194"/>
                    <a:pt x="274" y="194"/>
                    <a:pt x="274" y="194"/>
                  </a:cubicBezTo>
                  <a:cubicBezTo>
                    <a:pt x="274" y="194"/>
                    <a:pt x="274" y="194"/>
                    <a:pt x="274" y="194"/>
                  </a:cubicBezTo>
                  <a:cubicBezTo>
                    <a:pt x="272" y="195"/>
                    <a:pt x="270" y="196"/>
                    <a:pt x="267" y="196"/>
                  </a:cubicBezTo>
                  <a:cubicBezTo>
                    <a:pt x="258" y="196"/>
                    <a:pt x="258" y="196"/>
                    <a:pt x="258" y="196"/>
                  </a:cubicBezTo>
                  <a:cubicBezTo>
                    <a:pt x="255" y="196"/>
                    <a:pt x="254" y="195"/>
                    <a:pt x="252" y="193"/>
                  </a:cubicBezTo>
                  <a:cubicBezTo>
                    <a:pt x="252" y="180"/>
                    <a:pt x="252" y="180"/>
                    <a:pt x="252" y="180"/>
                  </a:cubicBezTo>
                  <a:cubicBezTo>
                    <a:pt x="249" y="179"/>
                    <a:pt x="248" y="178"/>
                    <a:pt x="246" y="178"/>
                  </a:cubicBezTo>
                  <a:cubicBezTo>
                    <a:pt x="244" y="179"/>
                    <a:pt x="244" y="179"/>
                    <a:pt x="244" y="179"/>
                  </a:cubicBezTo>
                  <a:cubicBezTo>
                    <a:pt x="242" y="180"/>
                    <a:pt x="242" y="180"/>
                    <a:pt x="242" y="180"/>
                  </a:cubicBezTo>
                  <a:cubicBezTo>
                    <a:pt x="236" y="182"/>
                    <a:pt x="236" y="182"/>
                    <a:pt x="236" y="182"/>
                  </a:cubicBezTo>
                  <a:cubicBezTo>
                    <a:pt x="234" y="182"/>
                    <a:pt x="234" y="182"/>
                    <a:pt x="234" y="182"/>
                  </a:cubicBezTo>
                  <a:cubicBezTo>
                    <a:pt x="234" y="181"/>
                    <a:pt x="234" y="181"/>
                    <a:pt x="234" y="181"/>
                  </a:cubicBezTo>
                  <a:cubicBezTo>
                    <a:pt x="231" y="175"/>
                    <a:pt x="231" y="175"/>
                    <a:pt x="231" y="175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4"/>
                    <a:pt x="234" y="154"/>
                    <a:pt x="234" y="154"/>
                  </a:cubicBezTo>
                  <a:cubicBezTo>
                    <a:pt x="238" y="147"/>
                    <a:pt x="238" y="147"/>
                    <a:pt x="238" y="147"/>
                  </a:cubicBezTo>
                  <a:cubicBezTo>
                    <a:pt x="226" y="137"/>
                    <a:pt x="226" y="137"/>
                    <a:pt x="226" y="137"/>
                  </a:cubicBezTo>
                  <a:cubicBezTo>
                    <a:pt x="226" y="136"/>
                    <a:pt x="226" y="136"/>
                    <a:pt x="226" y="136"/>
                  </a:cubicBezTo>
                  <a:cubicBezTo>
                    <a:pt x="226" y="136"/>
                    <a:pt x="226" y="136"/>
                    <a:pt x="226" y="136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28" y="96"/>
                    <a:pt x="228" y="96"/>
                    <a:pt x="228" y="96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216" y="102"/>
                    <a:pt x="216" y="102"/>
                    <a:pt x="216" y="102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199" y="75"/>
                    <a:pt x="199" y="75"/>
                    <a:pt x="199" y="75"/>
                  </a:cubicBezTo>
                  <a:cubicBezTo>
                    <a:pt x="198" y="74"/>
                    <a:pt x="198" y="74"/>
                    <a:pt x="198" y="74"/>
                  </a:cubicBezTo>
                  <a:cubicBezTo>
                    <a:pt x="200" y="74"/>
                    <a:pt x="200" y="74"/>
                    <a:pt x="200" y="74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10" y="65"/>
                    <a:pt x="210" y="65"/>
                    <a:pt x="210" y="65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9" y="64"/>
                    <a:pt x="239" y="64"/>
                    <a:pt x="239" y="64"/>
                  </a:cubicBezTo>
                  <a:cubicBezTo>
                    <a:pt x="240" y="64"/>
                    <a:pt x="240" y="64"/>
                    <a:pt x="240" y="64"/>
                  </a:cubicBezTo>
                  <a:cubicBezTo>
                    <a:pt x="243" y="66"/>
                    <a:pt x="243" y="66"/>
                    <a:pt x="243" y="66"/>
                  </a:cubicBezTo>
                  <a:cubicBezTo>
                    <a:pt x="248" y="63"/>
                    <a:pt x="248" y="63"/>
                    <a:pt x="248" y="63"/>
                  </a:cubicBezTo>
                  <a:cubicBezTo>
                    <a:pt x="253" y="60"/>
                    <a:pt x="253" y="60"/>
                    <a:pt x="253" y="60"/>
                  </a:cubicBezTo>
                  <a:cubicBezTo>
                    <a:pt x="256" y="56"/>
                    <a:pt x="256" y="56"/>
                    <a:pt x="256" y="56"/>
                  </a:cubicBezTo>
                  <a:cubicBezTo>
                    <a:pt x="256" y="54"/>
                    <a:pt x="256" y="54"/>
                    <a:pt x="256" y="54"/>
                  </a:cubicBezTo>
                  <a:cubicBezTo>
                    <a:pt x="256" y="45"/>
                    <a:pt x="256" y="45"/>
                    <a:pt x="256" y="45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43" y="47"/>
                    <a:pt x="243" y="47"/>
                    <a:pt x="243" y="47"/>
                  </a:cubicBezTo>
                  <a:cubicBezTo>
                    <a:pt x="240" y="50"/>
                    <a:pt x="238" y="52"/>
                    <a:pt x="235" y="52"/>
                  </a:cubicBezTo>
                  <a:cubicBezTo>
                    <a:pt x="232" y="52"/>
                    <a:pt x="230" y="49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4"/>
                    <a:pt x="227" y="44"/>
                    <a:pt x="227" y="44"/>
                  </a:cubicBezTo>
                  <a:cubicBezTo>
                    <a:pt x="226" y="39"/>
                    <a:pt x="226" y="39"/>
                    <a:pt x="226" y="39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7" y="33"/>
                    <a:pt x="227" y="33"/>
                    <a:pt x="227" y="33"/>
                  </a:cubicBezTo>
                  <a:cubicBezTo>
                    <a:pt x="222" y="22"/>
                    <a:pt x="222" y="22"/>
                    <a:pt x="222" y="22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0" y="28"/>
                    <a:pt x="210" y="28"/>
                    <a:pt x="210" y="28"/>
                  </a:cubicBezTo>
                  <a:cubicBezTo>
                    <a:pt x="212" y="40"/>
                    <a:pt x="212" y="40"/>
                    <a:pt x="212" y="40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202" y="41"/>
                    <a:pt x="202" y="41"/>
                    <a:pt x="202" y="41"/>
                  </a:cubicBezTo>
                  <a:cubicBezTo>
                    <a:pt x="202" y="41"/>
                    <a:pt x="202" y="41"/>
                    <a:pt x="202" y="41"/>
                  </a:cubicBezTo>
                  <a:cubicBezTo>
                    <a:pt x="202" y="42"/>
                    <a:pt x="202" y="42"/>
                    <a:pt x="202" y="42"/>
                  </a:cubicBezTo>
                  <a:cubicBezTo>
                    <a:pt x="201" y="50"/>
                    <a:pt x="201" y="50"/>
                    <a:pt x="201" y="50"/>
                  </a:cubicBezTo>
                  <a:cubicBezTo>
                    <a:pt x="201" y="51"/>
                    <a:pt x="201" y="51"/>
                    <a:pt x="201" y="51"/>
                  </a:cubicBezTo>
                  <a:cubicBezTo>
                    <a:pt x="200" y="51"/>
                    <a:pt x="200" y="51"/>
                    <a:pt x="200" y="5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79" y="76"/>
                    <a:pt x="179" y="76"/>
                    <a:pt x="179" y="76"/>
                  </a:cubicBezTo>
                  <a:cubicBezTo>
                    <a:pt x="179" y="78"/>
                    <a:pt x="180" y="81"/>
                    <a:pt x="182" y="85"/>
                  </a:cubicBezTo>
                  <a:cubicBezTo>
                    <a:pt x="183" y="85"/>
                    <a:pt x="183" y="85"/>
                    <a:pt x="183" y="85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4" y="96"/>
                    <a:pt x="184" y="96"/>
                    <a:pt x="184" y="96"/>
                  </a:cubicBezTo>
                  <a:cubicBezTo>
                    <a:pt x="184" y="97"/>
                    <a:pt x="184" y="97"/>
                    <a:pt x="184" y="97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2" y="107"/>
                    <a:pt x="172" y="107"/>
                    <a:pt x="172" y="107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2" y="105"/>
                    <a:pt x="160" y="106"/>
                    <a:pt x="158" y="107"/>
                  </a:cubicBezTo>
                  <a:cubicBezTo>
                    <a:pt x="154" y="112"/>
                    <a:pt x="154" y="112"/>
                    <a:pt x="154" y="112"/>
                  </a:cubicBezTo>
                  <a:cubicBezTo>
                    <a:pt x="150" y="116"/>
                    <a:pt x="150" y="116"/>
                    <a:pt x="150" y="116"/>
                  </a:cubicBezTo>
                  <a:cubicBezTo>
                    <a:pt x="148" y="119"/>
                    <a:pt x="146" y="120"/>
                    <a:pt x="141" y="119"/>
                  </a:cubicBezTo>
                  <a:cubicBezTo>
                    <a:pt x="138" y="119"/>
                    <a:pt x="138" y="116"/>
                    <a:pt x="138" y="112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07"/>
                    <a:pt x="138" y="107"/>
                    <a:pt x="138" y="107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5" y="110"/>
                    <a:pt x="134" y="111"/>
                    <a:pt x="132" y="111"/>
                  </a:cubicBezTo>
                  <a:cubicBezTo>
                    <a:pt x="131" y="110"/>
                    <a:pt x="130" y="109"/>
                    <a:pt x="129" y="106"/>
                  </a:cubicBezTo>
                  <a:cubicBezTo>
                    <a:pt x="129" y="106"/>
                    <a:pt x="129" y="106"/>
                    <a:pt x="129" y="106"/>
                  </a:cubicBezTo>
                  <a:cubicBezTo>
                    <a:pt x="128" y="96"/>
                    <a:pt x="128" y="96"/>
                    <a:pt x="128" y="96"/>
                  </a:cubicBezTo>
                  <a:cubicBezTo>
                    <a:pt x="126" y="88"/>
                    <a:pt x="126" y="88"/>
                    <a:pt x="126" y="88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7"/>
                    <a:pt x="110" y="57"/>
                    <a:pt x="110" y="57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107" y="45"/>
                    <a:pt x="107" y="45"/>
                    <a:pt x="107" y="45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03" y="50"/>
                    <a:pt x="101" y="52"/>
                    <a:pt x="100" y="52"/>
                  </a:cubicBezTo>
                  <a:cubicBezTo>
                    <a:pt x="99" y="52"/>
                    <a:pt x="97" y="50"/>
                    <a:pt x="94" y="48"/>
                  </a:cubicBezTo>
                  <a:cubicBezTo>
                    <a:pt x="88" y="45"/>
                    <a:pt x="88" y="45"/>
                    <a:pt x="88" y="45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4" y="29"/>
                    <a:pt x="84" y="29"/>
                    <a:pt x="84" y="29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4"/>
                    <a:pt x="78" y="27"/>
                    <a:pt x="77" y="29"/>
                  </a:cubicBezTo>
                  <a:cubicBezTo>
                    <a:pt x="76" y="31"/>
                    <a:pt x="75" y="33"/>
                    <a:pt x="72" y="35"/>
                  </a:cubicBezTo>
                  <a:cubicBezTo>
                    <a:pt x="72" y="38"/>
                    <a:pt x="70" y="40"/>
                    <a:pt x="69" y="41"/>
                  </a:cubicBezTo>
                  <a:cubicBezTo>
                    <a:pt x="66" y="44"/>
                    <a:pt x="64" y="44"/>
                    <a:pt x="62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58" y="41"/>
                    <a:pt x="58" y="38"/>
                    <a:pt x="58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1" y="27"/>
                    <a:pt x="50" y="24"/>
                    <a:pt x="50" y="21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7"/>
                    <a:pt x="41" y="20"/>
                    <a:pt x="41" y="22"/>
                  </a:cubicBezTo>
                  <a:cubicBezTo>
                    <a:pt x="41" y="26"/>
                    <a:pt x="39" y="29"/>
                    <a:pt x="36" y="30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52"/>
                    <a:pt x="27" y="54"/>
                    <a:pt x="28" y="54"/>
                  </a:cubicBezTo>
                  <a:cubicBezTo>
                    <a:pt x="30" y="55"/>
                    <a:pt x="33" y="55"/>
                    <a:pt x="36" y="53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3" y="102"/>
                    <a:pt x="40" y="120"/>
                    <a:pt x="36" y="125"/>
                  </a:cubicBezTo>
                  <a:cubicBezTo>
                    <a:pt x="35" y="126"/>
                    <a:pt x="34" y="127"/>
                    <a:pt x="31" y="128"/>
                  </a:cubicBezTo>
                  <a:cubicBezTo>
                    <a:pt x="28" y="128"/>
                    <a:pt x="26" y="127"/>
                    <a:pt x="24" y="126"/>
                  </a:cubicBezTo>
                  <a:cubicBezTo>
                    <a:pt x="13" y="146"/>
                    <a:pt x="6" y="157"/>
                    <a:pt x="3" y="159"/>
                  </a:cubicBezTo>
                  <a:cubicBezTo>
                    <a:pt x="4" y="159"/>
                    <a:pt x="4" y="159"/>
                    <a:pt x="4" y="159"/>
                  </a:cubicBezTo>
                  <a:cubicBezTo>
                    <a:pt x="2" y="159"/>
                    <a:pt x="1" y="164"/>
                    <a:pt x="2" y="174"/>
                  </a:cubicBezTo>
                  <a:cubicBezTo>
                    <a:pt x="4" y="176"/>
                    <a:pt x="4" y="176"/>
                    <a:pt x="4" y="176"/>
                  </a:cubicBezTo>
                  <a:cubicBezTo>
                    <a:pt x="5" y="176"/>
                    <a:pt x="5" y="176"/>
                    <a:pt x="5" y="176"/>
                  </a:cubicBezTo>
                  <a:cubicBezTo>
                    <a:pt x="6" y="177"/>
                    <a:pt x="6" y="177"/>
                    <a:pt x="6" y="177"/>
                  </a:cubicBezTo>
                  <a:lnTo>
                    <a:pt x="2" y="1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3"/>
            <p:cNvSpPr>
              <a:spLocks/>
            </p:cNvSpPr>
            <p:nvPr/>
          </p:nvSpPr>
          <p:spPr bwMode="auto">
            <a:xfrm>
              <a:off x="3443851" y="5332413"/>
              <a:ext cx="722313" cy="623888"/>
            </a:xfrm>
            <a:custGeom>
              <a:avLst/>
              <a:gdLst>
                <a:gd name="T0" fmla="*/ 142 w 192"/>
                <a:gd name="T1" fmla="*/ 7 h 166"/>
                <a:gd name="T2" fmla="*/ 131 w 192"/>
                <a:gd name="T3" fmla="*/ 10 h 166"/>
                <a:gd name="T4" fmla="*/ 129 w 192"/>
                <a:gd name="T5" fmla="*/ 0 h 166"/>
                <a:gd name="T6" fmla="*/ 125 w 192"/>
                <a:gd name="T7" fmla="*/ 10 h 166"/>
                <a:gd name="T8" fmla="*/ 119 w 192"/>
                <a:gd name="T9" fmla="*/ 18 h 166"/>
                <a:gd name="T10" fmla="*/ 108 w 192"/>
                <a:gd name="T11" fmla="*/ 17 h 166"/>
                <a:gd name="T12" fmla="*/ 106 w 192"/>
                <a:gd name="T13" fmla="*/ 25 h 166"/>
                <a:gd name="T14" fmla="*/ 94 w 192"/>
                <a:gd name="T15" fmla="*/ 28 h 166"/>
                <a:gd name="T16" fmla="*/ 90 w 192"/>
                <a:gd name="T17" fmla="*/ 30 h 166"/>
                <a:gd name="T18" fmla="*/ 80 w 192"/>
                <a:gd name="T19" fmla="*/ 26 h 166"/>
                <a:gd name="T20" fmla="*/ 73 w 192"/>
                <a:gd name="T21" fmla="*/ 24 h 166"/>
                <a:gd name="T22" fmla="*/ 84 w 192"/>
                <a:gd name="T23" fmla="*/ 40 h 166"/>
                <a:gd name="T24" fmla="*/ 90 w 192"/>
                <a:gd name="T25" fmla="*/ 46 h 166"/>
                <a:gd name="T26" fmla="*/ 88 w 192"/>
                <a:gd name="T27" fmla="*/ 55 h 166"/>
                <a:gd name="T28" fmla="*/ 69 w 192"/>
                <a:gd name="T29" fmla="*/ 64 h 166"/>
                <a:gd name="T30" fmla="*/ 62 w 192"/>
                <a:gd name="T31" fmla="*/ 65 h 166"/>
                <a:gd name="T32" fmla="*/ 55 w 192"/>
                <a:gd name="T33" fmla="*/ 63 h 166"/>
                <a:gd name="T34" fmla="*/ 47 w 192"/>
                <a:gd name="T35" fmla="*/ 71 h 166"/>
                <a:gd name="T36" fmla="*/ 39 w 192"/>
                <a:gd name="T37" fmla="*/ 74 h 166"/>
                <a:gd name="T38" fmla="*/ 8 w 192"/>
                <a:gd name="T39" fmla="*/ 74 h 166"/>
                <a:gd name="T40" fmla="*/ 4 w 192"/>
                <a:gd name="T41" fmla="*/ 96 h 166"/>
                <a:gd name="T42" fmla="*/ 11 w 192"/>
                <a:gd name="T43" fmla="*/ 100 h 166"/>
                <a:gd name="T44" fmla="*/ 15 w 192"/>
                <a:gd name="T45" fmla="*/ 95 h 166"/>
                <a:gd name="T46" fmla="*/ 28 w 192"/>
                <a:gd name="T47" fmla="*/ 96 h 166"/>
                <a:gd name="T48" fmla="*/ 31 w 192"/>
                <a:gd name="T49" fmla="*/ 118 h 166"/>
                <a:gd name="T50" fmla="*/ 26 w 192"/>
                <a:gd name="T51" fmla="*/ 130 h 166"/>
                <a:gd name="T52" fmla="*/ 38 w 192"/>
                <a:gd name="T53" fmla="*/ 148 h 166"/>
                <a:gd name="T54" fmla="*/ 33 w 192"/>
                <a:gd name="T55" fmla="*/ 166 h 166"/>
                <a:gd name="T56" fmla="*/ 46 w 192"/>
                <a:gd name="T57" fmla="*/ 159 h 166"/>
                <a:gd name="T58" fmla="*/ 55 w 192"/>
                <a:gd name="T59" fmla="*/ 160 h 166"/>
                <a:gd name="T60" fmla="*/ 84 w 192"/>
                <a:gd name="T61" fmla="*/ 160 h 166"/>
                <a:gd name="T62" fmla="*/ 98 w 192"/>
                <a:gd name="T63" fmla="*/ 150 h 166"/>
                <a:gd name="T64" fmla="*/ 114 w 192"/>
                <a:gd name="T65" fmla="*/ 137 h 166"/>
                <a:gd name="T66" fmla="*/ 124 w 192"/>
                <a:gd name="T67" fmla="*/ 141 h 166"/>
                <a:gd name="T68" fmla="*/ 137 w 192"/>
                <a:gd name="T69" fmla="*/ 146 h 166"/>
                <a:gd name="T70" fmla="*/ 146 w 192"/>
                <a:gd name="T71" fmla="*/ 149 h 166"/>
                <a:gd name="T72" fmla="*/ 148 w 192"/>
                <a:gd name="T73" fmla="*/ 144 h 166"/>
                <a:gd name="T74" fmla="*/ 151 w 192"/>
                <a:gd name="T75" fmla="*/ 142 h 166"/>
                <a:gd name="T76" fmla="*/ 157 w 192"/>
                <a:gd name="T77" fmla="*/ 138 h 166"/>
                <a:gd name="T78" fmla="*/ 173 w 192"/>
                <a:gd name="T79" fmla="*/ 126 h 166"/>
                <a:gd name="T80" fmla="*/ 176 w 192"/>
                <a:gd name="T81" fmla="*/ 124 h 166"/>
                <a:gd name="T82" fmla="*/ 183 w 192"/>
                <a:gd name="T83" fmla="*/ 122 h 166"/>
                <a:gd name="T84" fmla="*/ 190 w 192"/>
                <a:gd name="T85" fmla="*/ 118 h 166"/>
                <a:gd name="T86" fmla="*/ 186 w 192"/>
                <a:gd name="T87" fmla="*/ 103 h 166"/>
                <a:gd name="T88" fmla="*/ 188 w 192"/>
                <a:gd name="T89" fmla="*/ 94 h 166"/>
                <a:gd name="T90" fmla="*/ 174 w 192"/>
                <a:gd name="T91" fmla="*/ 83 h 166"/>
                <a:gd name="T92" fmla="*/ 186 w 192"/>
                <a:gd name="T93" fmla="*/ 34 h 166"/>
                <a:gd name="T94" fmla="*/ 178 w 192"/>
                <a:gd name="T95" fmla="*/ 38 h 166"/>
                <a:gd name="T96" fmla="*/ 168 w 192"/>
                <a:gd name="T97" fmla="*/ 38 h 166"/>
                <a:gd name="T98" fmla="*/ 167 w 192"/>
                <a:gd name="T99" fmla="*/ 34 h 166"/>
                <a:gd name="T100" fmla="*/ 166 w 192"/>
                <a:gd name="T101" fmla="*/ 32 h 166"/>
                <a:gd name="T102" fmla="*/ 156 w 192"/>
                <a:gd name="T103" fmla="*/ 2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2" h="166">
                  <a:moveTo>
                    <a:pt x="150" y="3"/>
                  </a:moveTo>
                  <a:cubicBezTo>
                    <a:pt x="148" y="2"/>
                    <a:pt x="148" y="2"/>
                    <a:pt x="148" y="2"/>
                  </a:cubicBezTo>
                  <a:cubicBezTo>
                    <a:pt x="144" y="4"/>
                    <a:pt x="144" y="4"/>
                    <a:pt x="144" y="4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1" y="11"/>
                    <a:pt x="139" y="13"/>
                    <a:pt x="136" y="13"/>
                  </a:cubicBezTo>
                  <a:cubicBezTo>
                    <a:pt x="135" y="13"/>
                    <a:pt x="133" y="12"/>
                    <a:pt x="132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5"/>
                    <a:pt x="130" y="5"/>
                    <a:pt x="130" y="5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57" y="63"/>
                    <a:pt x="57" y="63"/>
                    <a:pt x="57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6" y="130"/>
                    <a:pt x="26" y="130"/>
                    <a:pt x="26" y="130"/>
                  </a:cubicBezTo>
                  <a:cubicBezTo>
                    <a:pt x="26" y="138"/>
                    <a:pt x="26" y="138"/>
                    <a:pt x="26" y="138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9" y="163"/>
                    <a:pt x="39" y="163"/>
                    <a:pt x="39" y="163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54" y="160"/>
                    <a:pt x="54" y="160"/>
                    <a:pt x="54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80" y="165"/>
                    <a:pt x="80" y="165"/>
                    <a:pt x="80" y="165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8" y="145"/>
                    <a:pt x="108" y="145"/>
                    <a:pt x="108" y="145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23" y="140"/>
                    <a:pt x="123" y="140"/>
                    <a:pt x="123" y="140"/>
                  </a:cubicBezTo>
                  <a:cubicBezTo>
                    <a:pt x="124" y="140"/>
                    <a:pt x="124" y="140"/>
                    <a:pt x="124" y="140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6" y="144"/>
                    <a:pt x="127" y="146"/>
                    <a:pt x="128" y="146"/>
                  </a:cubicBezTo>
                  <a:cubicBezTo>
                    <a:pt x="133" y="146"/>
                    <a:pt x="133" y="146"/>
                    <a:pt x="133" y="146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37" y="146"/>
                    <a:pt x="137" y="146"/>
                    <a:pt x="137" y="146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44" y="149"/>
                    <a:pt x="144" y="149"/>
                    <a:pt x="144" y="149"/>
                  </a:cubicBezTo>
                  <a:cubicBezTo>
                    <a:pt x="146" y="149"/>
                    <a:pt x="146" y="149"/>
                    <a:pt x="146" y="149"/>
                  </a:cubicBezTo>
                  <a:cubicBezTo>
                    <a:pt x="147" y="148"/>
                    <a:pt x="147" y="148"/>
                    <a:pt x="147" y="148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6"/>
                    <a:pt x="162" y="133"/>
                    <a:pt x="165" y="131"/>
                  </a:cubicBezTo>
                  <a:cubicBezTo>
                    <a:pt x="168" y="129"/>
                    <a:pt x="170" y="128"/>
                    <a:pt x="171" y="128"/>
                  </a:cubicBezTo>
                  <a:cubicBezTo>
                    <a:pt x="173" y="126"/>
                    <a:pt x="173" y="126"/>
                    <a:pt x="173" y="126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3"/>
                    <a:pt x="176" y="123"/>
                    <a:pt x="176" y="123"/>
                  </a:cubicBezTo>
                  <a:cubicBezTo>
                    <a:pt x="177" y="123"/>
                    <a:pt x="177" y="123"/>
                    <a:pt x="177" y="123"/>
                  </a:cubicBezTo>
                  <a:cubicBezTo>
                    <a:pt x="183" y="122"/>
                    <a:pt x="183" y="122"/>
                    <a:pt x="183" y="122"/>
                  </a:cubicBezTo>
                  <a:cubicBezTo>
                    <a:pt x="187" y="122"/>
                    <a:pt x="187" y="122"/>
                    <a:pt x="187" y="122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91" y="114"/>
                    <a:pt x="191" y="114"/>
                    <a:pt x="191" y="114"/>
                  </a:cubicBezTo>
                  <a:cubicBezTo>
                    <a:pt x="188" y="111"/>
                    <a:pt x="187" y="108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2"/>
                    <a:pt x="186" y="102"/>
                    <a:pt x="186" y="102"/>
                  </a:cubicBezTo>
                  <a:cubicBezTo>
                    <a:pt x="188" y="94"/>
                    <a:pt x="188" y="94"/>
                    <a:pt x="188" y="94"/>
                  </a:cubicBezTo>
                  <a:cubicBezTo>
                    <a:pt x="188" y="91"/>
                    <a:pt x="188" y="89"/>
                    <a:pt x="190" y="87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89" y="79"/>
                    <a:pt x="188" y="78"/>
                    <a:pt x="186" y="78"/>
                  </a:cubicBezTo>
                  <a:cubicBezTo>
                    <a:pt x="174" y="83"/>
                    <a:pt x="174" y="83"/>
                    <a:pt x="174" y="83"/>
                  </a:cubicBezTo>
                  <a:cubicBezTo>
                    <a:pt x="174" y="70"/>
                    <a:pt x="174" y="70"/>
                    <a:pt x="174" y="70"/>
                  </a:cubicBezTo>
                  <a:cubicBezTo>
                    <a:pt x="175" y="68"/>
                    <a:pt x="179" y="64"/>
                    <a:pt x="186" y="60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82" y="41"/>
                    <a:pt x="183" y="37"/>
                    <a:pt x="186" y="34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0" y="32"/>
                    <a:pt x="180" y="32"/>
                    <a:pt x="180" y="32"/>
                  </a:cubicBezTo>
                  <a:cubicBezTo>
                    <a:pt x="178" y="38"/>
                    <a:pt x="178" y="38"/>
                    <a:pt x="178" y="38"/>
                  </a:cubicBezTo>
                  <a:cubicBezTo>
                    <a:pt x="177" y="40"/>
                    <a:pt x="175" y="41"/>
                    <a:pt x="174" y="41"/>
                  </a:cubicBezTo>
                  <a:cubicBezTo>
                    <a:pt x="173" y="41"/>
                    <a:pt x="173" y="41"/>
                    <a:pt x="173" y="41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58" y="32"/>
                    <a:pt x="158" y="32"/>
                    <a:pt x="158" y="32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6" y="26"/>
                    <a:pt x="156" y="26"/>
                    <a:pt x="156" y="26"/>
                  </a:cubicBezTo>
                  <a:cubicBezTo>
                    <a:pt x="156" y="20"/>
                    <a:pt x="156" y="20"/>
                    <a:pt x="156" y="20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152" y="6"/>
                    <a:pt x="152" y="6"/>
                    <a:pt x="152" y="6"/>
                  </a:cubicBezTo>
                  <a:lnTo>
                    <a:pt x="15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>
              <a:off x="3561326" y="5716588"/>
              <a:ext cx="942975" cy="717550"/>
            </a:xfrm>
            <a:custGeom>
              <a:avLst/>
              <a:gdLst>
                <a:gd name="T0" fmla="*/ 202 w 251"/>
                <a:gd name="T1" fmla="*/ 6 h 191"/>
                <a:gd name="T2" fmla="*/ 188 w 251"/>
                <a:gd name="T3" fmla="*/ 18 h 191"/>
                <a:gd name="T4" fmla="*/ 172 w 251"/>
                <a:gd name="T5" fmla="*/ 22 h 191"/>
                <a:gd name="T6" fmla="*/ 161 w 251"/>
                <a:gd name="T7" fmla="*/ 21 h 191"/>
                <a:gd name="T8" fmla="*/ 161 w 251"/>
                <a:gd name="T9" fmla="*/ 21 h 191"/>
                <a:gd name="T10" fmla="*/ 147 w 251"/>
                <a:gd name="T11" fmla="*/ 26 h 191"/>
                <a:gd name="T12" fmla="*/ 137 w 251"/>
                <a:gd name="T13" fmla="*/ 32 h 191"/>
                <a:gd name="T14" fmla="*/ 127 w 251"/>
                <a:gd name="T15" fmla="*/ 40 h 191"/>
                <a:gd name="T16" fmla="*/ 120 w 251"/>
                <a:gd name="T17" fmla="*/ 47 h 191"/>
                <a:gd name="T18" fmla="*/ 118 w 251"/>
                <a:gd name="T19" fmla="*/ 51 h 191"/>
                <a:gd name="T20" fmla="*/ 103 w 251"/>
                <a:gd name="T21" fmla="*/ 48 h 191"/>
                <a:gd name="T22" fmla="*/ 85 w 251"/>
                <a:gd name="T23" fmla="*/ 40 h 191"/>
                <a:gd name="T24" fmla="*/ 80 w 251"/>
                <a:gd name="T25" fmla="*/ 46 h 191"/>
                <a:gd name="T26" fmla="*/ 74 w 251"/>
                <a:gd name="T27" fmla="*/ 51 h 191"/>
                <a:gd name="T28" fmla="*/ 63 w 251"/>
                <a:gd name="T29" fmla="*/ 58 h 191"/>
                <a:gd name="T30" fmla="*/ 51 w 251"/>
                <a:gd name="T31" fmla="*/ 67 h 191"/>
                <a:gd name="T32" fmla="*/ 23 w 251"/>
                <a:gd name="T33" fmla="*/ 62 h 191"/>
                <a:gd name="T34" fmla="*/ 9 w 251"/>
                <a:gd name="T35" fmla="*/ 65 h 191"/>
                <a:gd name="T36" fmla="*/ 1 w 251"/>
                <a:gd name="T37" fmla="*/ 69 h 191"/>
                <a:gd name="T38" fmla="*/ 2 w 251"/>
                <a:gd name="T39" fmla="*/ 79 h 191"/>
                <a:gd name="T40" fmla="*/ 21 w 251"/>
                <a:gd name="T41" fmla="*/ 79 h 191"/>
                <a:gd name="T42" fmla="*/ 23 w 251"/>
                <a:gd name="T43" fmla="*/ 94 h 191"/>
                <a:gd name="T44" fmla="*/ 38 w 251"/>
                <a:gd name="T45" fmla="*/ 92 h 191"/>
                <a:gd name="T46" fmla="*/ 50 w 251"/>
                <a:gd name="T47" fmla="*/ 89 h 191"/>
                <a:gd name="T48" fmla="*/ 53 w 251"/>
                <a:gd name="T49" fmla="*/ 108 h 191"/>
                <a:gd name="T50" fmla="*/ 46 w 251"/>
                <a:gd name="T51" fmla="*/ 116 h 191"/>
                <a:gd name="T52" fmla="*/ 35 w 251"/>
                <a:gd name="T53" fmla="*/ 124 h 191"/>
                <a:gd name="T54" fmla="*/ 53 w 251"/>
                <a:gd name="T55" fmla="*/ 128 h 191"/>
                <a:gd name="T56" fmla="*/ 61 w 251"/>
                <a:gd name="T57" fmla="*/ 133 h 191"/>
                <a:gd name="T58" fmla="*/ 77 w 251"/>
                <a:gd name="T59" fmla="*/ 142 h 191"/>
                <a:gd name="T60" fmla="*/ 70 w 251"/>
                <a:gd name="T61" fmla="*/ 150 h 191"/>
                <a:gd name="T62" fmla="*/ 97 w 251"/>
                <a:gd name="T63" fmla="*/ 178 h 191"/>
                <a:gd name="T64" fmla="*/ 107 w 251"/>
                <a:gd name="T65" fmla="*/ 174 h 191"/>
                <a:gd name="T66" fmla="*/ 123 w 251"/>
                <a:gd name="T67" fmla="*/ 184 h 191"/>
                <a:gd name="T68" fmla="*/ 127 w 251"/>
                <a:gd name="T69" fmla="*/ 179 h 191"/>
                <a:gd name="T70" fmla="*/ 135 w 251"/>
                <a:gd name="T71" fmla="*/ 180 h 191"/>
                <a:gd name="T72" fmla="*/ 155 w 251"/>
                <a:gd name="T73" fmla="*/ 185 h 191"/>
                <a:gd name="T74" fmla="*/ 157 w 251"/>
                <a:gd name="T75" fmla="*/ 186 h 191"/>
                <a:gd name="T76" fmla="*/ 173 w 251"/>
                <a:gd name="T77" fmla="*/ 173 h 191"/>
                <a:gd name="T78" fmla="*/ 179 w 251"/>
                <a:gd name="T79" fmla="*/ 178 h 191"/>
                <a:gd name="T80" fmla="*/ 183 w 251"/>
                <a:gd name="T81" fmla="*/ 170 h 191"/>
                <a:gd name="T82" fmla="*/ 198 w 251"/>
                <a:gd name="T83" fmla="*/ 152 h 191"/>
                <a:gd name="T84" fmla="*/ 207 w 251"/>
                <a:gd name="T85" fmla="*/ 154 h 191"/>
                <a:gd name="T86" fmla="*/ 205 w 251"/>
                <a:gd name="T87" fmla="*/ 143 h 191"/>
                <a:gd name="T88" fmla="*/ 207 w 251"/>
                <a:gd name="T89" fmla="*/ 137 h 191"/>
                <a:gd name="T90" fmla="*/ 229 w 251"/>
                <a:gd name="T91" fmla="*/ 126 h 191"/>
                <a:gd name="T92" fmla="*/ 228 w 251"/>
                <a:gd name="T93" fmla="*/ 114 h 191"/>
                <a:gd name="T94" fmla="*/ 233 w 251"/>
                <a:gd name="T95" fmla="*/ 105 h 191"/>
                <a:gd name="T96" fmla="*/ 239 w 251"/>
                <a:gd name="T97" fmla="*/ 90 h 191"/>
                <a:gd name="T98" fmla="*/ 248 w 251"/>
                <a:gd name="T99" fmla="*/ 78 h 191"/>
                <a:gd name="T100" fmla="*/ 248 w 251"/>
                <a:gd name="T101" fmla="*/ 67 h 191"/>
                <a:gd name="T102" fmla="*/ 248 w 251"/>
                <a:gd name="T103" fmla="*/ 60 h 191"/>
                <a:gd name="T104" fmla="*/ 227 w 251"/>
                <a:gd name="T105" fmla="*/ 61 h 191"/>
                <a:gd name="T106" fmla="*/ 221 w 251"/>
                <a:gd name="T107" fmla="*/ 51 h 191"/>
                <a:gd name="T108" fmla="*/ 211 w 251"/>
                <a:gd name="T109" fmla="*/ 50 h 191"/>
                <a:gd name="T110" fmla="*/ 222 w 251"/>
                <a:gd name="T111" fmla="*/ 29 h 191"/>
                <a:gd name="T112" fmla="*/ 221 w 251"/>
                <a:gd name="T113" fmla="*/ 14 h 191"/>
                <a:gd name="T114" fmla="*/ 217 w 251"/>
                <a:gd name="T115" fmla="*/ 0 h 191"/>
                <a:gd name="T116" fmla="*/ 208 w 251"/>
                <a:gd name="T117" fmla="*/ 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1" h="191">
                  <a:moveTo>
                    <a:pt x="201" y="4"/>
                  </a:moveTo>
                  <a:cubicBezTo>
                    <a:pt x="201" y="5"/>
                    <a:pt x="201" y="5"/>
                    <a:pt x="201" y="5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197" y="14"/>
                    <a:pt x="197" y="14"/>
                    <a:pt x="197" y="14"/>
                  </a:cubicBezTo>
                  <a:cubicBezTo>
                    <a:pt x="195" y="16"/>
                    <a:pt x="192" y="18"/>
                    <a:pt x="189" y="18"/>
                  </a:cubicBezTo>
                  <a:cubicBezTo>
                    <a:pt x="188" y="18"/>
                    <a:pt x="188" y="18"/>
                    <a:pt x="188" y="18"/>
                  </a:cubicBezTo>
                  <a:cubicBezTo>
                    <a:pt x="184" y="15"/>
                    <a:pt x="184" y="15"/>
                    <a:pt x="184" y="15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170" y="22"/>
                    <a:pt x="167" y="20"/>
                    <a:pt x="164" y="16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3" y="24"/>
                    <a:pt x="153" y="24"/>
                    <a:pt x="153" y="24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30"/>
                    <a:pt x="139" y="30"/>
                    <a:pt x="139" y="30"/>
                  </a:cubicBezTo>
                  <a:cubicBezTo>
                    <a:pt x="137" y="32"/>
                    <a:pt x="137" y="32"/>
                    <a:pt x="137" y="32"/>
                  </a:cubicBezTo>
                  <a:cubicBezTo>
                    <a:pt x="135" y="34"/>
                    <a:pt x="134" y="36"/>
                    <a:pt x="135" y="37"/>
                  </a:cubicBezTo>
                  <a:cubicBezTo>
                    <a:pt x="138" y="41"/>
                    <a:pt x="138" y="41"/>
                    <a:pt x="138" y="41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03" y="48"/>
                    <a:pt x="103" y="48"/>
                    <a:pt x="103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5" y="49"/>
                    <a:pt x="92" y="46"/>
                    <a:pt x="89" y="42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3" y="67"/>
                    <a:pt x="2" y="68"/>
                    <a:pt x="1" y="6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3" y="76"/>
                    <a:pt x="16" y="77"/>
                    <a:pt x="20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3" y="94"/>
                    <a:pt x="23" y="94"/>
                    <a:pt x="23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41" y="90"/>
                    <a:pt x="44" y="89"/>
                    <a:pt x="47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5" y="124"/>
                    <a:pt x="35" y="124"/>
                    <a:pt x="35" y="124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61" y="133"/>
                    <a:pt x="61" y="133"/>
                    <a:pt x="61" y="133"/>
                  </a:cubicBezTo>
                  <a:cubicBezTo>
                    <a:pt x="76" y="132"/>
                    <a:pt x="76" y="132"/>
                    <a:pt x="76" y="132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7" y="142"/>
                    <a:pt x="77" y="142"/>
                    <a:pt x="77" y="142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0" y="150"/>
                    <a:pt x="70" y="150"/>
                    <a:pt x="70" y="150"/>
                  </a:cubicBezTo>
                  <a:cubicBezTo>
                    <a:pt x="69" y="158"/>
                    <a:pt x="71" y="164"/>
                    <a:pt x="75" y="165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97" y="178"/>
                    <a:pt x="97" y="178"/>
                    <a:pt x="97" y="178"/>
                  </a:cubicBezTo>
                  <a:cubicBezTo>
                    <a:pt x="106" y="174"/>
                    <a:pt x="106" y="174"/>
                    <a:pt x="106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8" y="174"/>
                    <a:pt x="108" y="174"/>
                    <a:pt x="108" y="174"/>
                  </a:cubicBezTo>
                  <a:cubicBezTo>
                    <a:pt x="121" y="184"/>
                    <a:pt x="121" y="184"/>
                    <a:pt x="121" y="184"/>
                  </a:cubicBezTo>
                  <a:cubicBezTo>
                    <a:pt x="123" y="184"/>
                    <a:pt x="123" y="184"/>
                    <a:pt x="123" y="184"/>
                  </a:cubicBezTo>
                  <a:cubicBezTo>
                    <a:pt x="126" y="180"/>
                    <a:pt x="126" y="180"/>
                    <a:pt x="126" y="180"/>
                  </a:cubicBezTo>
                  <a:cubicBezTo>
                    <a:pt x="127" y="180"/>
                    <a:pt x="127" y="180"/>
                    <a:pt x="127" y="180"/>
                  </a:cubicBezTo>
                  <a:cubicBezTo>
                    <a:pt x="127" y="179"/>
                    <a:pt x="127" y="179"/>
                    <a:pt x="127" y="179"/>
                  </a:cubicBezTo>
                  <a:cubicBezTo>
                    <a:pt x="127" y="179"/>
                    <a:pt x="127" y="179"/>
                    <a:pt x="127" y="179"/>
                  </a:cubicBezTo>
                  <a:cubicBezTo>
                    <a:pt x="128" y="179"/>
                    <a:pt x="128" y="179"/>
                    <a:pt x="128" y="179"/>
                  </a:cubicBezTo>
                  <a:cubicBezTo>
                    <a:pt x="135" y="180"/>
                    <a:pt x="135" y="180"/>
                    <a:pt x="135" y="180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5" y="185"/>
                    <a:pt x="155" y="185"/>
                    <a:pt x="155" y="185"/>
                  </a:cubicBezTo>
                  <a:cubicBezTo>
                    <a:pt x="156" y="185"/>
                    <a:pt x="156" y="185"/>
                    <a:pt x="156" y="185"/>
                  </a:cubicBezTo>
                  <a:cubicBezTo>
                    <a:pt x="157" y="185"/>
                    <a:pt x="157" y="185"/>
                    <a:pt x="157" y="185"/>
                  </a:cubicBezTo>
                  <a:cubicBezTo>
                    <a:pt x="157" y="186"/>
                    <a:pt x="157" y="186"/>
                    <a:pt x="157" y="186"/>
                  </a:cubicBezTo>
                  <a:cubicBezTo>
                    <a:pt x="157" y="191"/>
                    <a:pt x="157" y="191"/>
                    <a:pt x="157" y="191"/>
                  </a:cubicBezTo>
                  <a:cubicBezTo>
                    <a:pt x="160" y="190"/>
                    <a:pt x="160" y="190"/>
                    <a:pt x="160" y="190"/>
                  </a:cubicBezTo>
                  <a:cubicBezTo>
                    <a:pt x="173" y="173"/>
                    <a:pt x="173" y="173"/>
                    <a:pt x="173" y="173"/>
                  </a:cubicBezTo>
                  <a:cubicBezTo>
                    <a:pt x="179" y="181"/>
                    <a:pt x="179" y="181"/>
                    <a:pt x="179" y="181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83" y="170"/>
                    <a:pt x="183" y="170"/>
                    <a:pt x="183" y="170"/>
                  </a:cubicBezTo>
                  <a:cubicBezTo>
                    <a:pt x="186" y="164"/>
                    <a:pt x="186" y="164"/>
                    <a:pt x="186" y="164"/>
                  </a:cubicBezTo>
                  <a:cubicBezTo>
                    <a:pt x="196" y="164"/>
                    <a:pt x="196" y="164"/>
                    <a:pt x="196" y="164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200" y="153"/>
                    <a:pt x="200" y="153"/>
                    <a:pt x="200" y="153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8" y="150"/>
                    <a:pt x="208" y="150"/>
                    <a:pt x="208" y="150"/>
                  </a:cubicBezTo>
                  <a:cubicBezTo>
                    <a:pt x="205" y="144"/>
                    <a:pt x="205" y="144"/>
                    <a:pt x="205" y="144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7" y="137"/>
                    <a:pt x="207" y="137"/>
                    <a:pt x="207" y="137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29" y="126"/>
                    <a:pt x="229" y="126"/>
                    <a:pt x="229" y="126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4"/>
                    <a:pt x="228" y="114"/>
                    <a:pt x="228" y="114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33" y="105"/>
                    <a:pt x="233" y="105"/>
                    <a:pt x="233" y="105"/>
                  </a:cubicBezTo>
                  <a:cubicBezTo>
                    <a:pt x="233" y="105"/>
                    <a:pt x="233" y="105"/>
                    <a:pt x="233" y="105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45" y="84"/>
                    <a:pt x="245" y="84"/>
                    <a:pt x="245" y="84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51" y="73"/>
                    <a:pt x="251" y="73"/>
                    <a:pt x="251" y="73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6"/>
                    <a:pt x="248" y="66"/>
                    <a:pt x="248" y="66"/>
                  </a:cubicBezTo>
                  <a:cubicBezTo>
                    <a:pt x="248" y="66"/>
                    <a:pt x="248" y="66"/>
                    <a:pt x="248" y="66"/>
                  </a:cubicBezTo>
                  <a:cubicBezTo>
                    <a:pt x="248" y="60"/>
                    <a:pt x="248" y="60"/>
                    <a:pt x="248" y="60"/>
                  </a:cubicBezTo>
                  <a:cubicBezTo>
                    <a:pt x="245" y="60"/>
                    <a:pt x="245" y="60"/>
                    <a:pt x="245" y="60"/>
                  </a:cubicBezTo>
                  <a:cubicBezTo>
                    <a:pt x="239" y="63"/>
                    <a:pt x="239" y="63"/>
                    <a:pt x="239" y="63"/>
                  </a:cubicBezTo>
                  <a:cubicBezTo>
                    <a:pt x="236" y="65"/>
                    <a:pt x="232" y="64"/>
                    <a:pt x="227" y="61"/>
                  </a:cubicBezTo>
                  <a:cubicBezTo>
                    <a:pt x="225" y="59"/>
                    <a:pt x="225" y="55"/>
                    <a:pt x="226" y="49"/>
                  </a:cubicBezTo>
                  <a:cubicBezTo>
                    <a:pt x="223" y="49"/>
                    <a:pt x="223" y="49"/>
                    <a:pt x="223" y="49"/>
                  </a:cubicBezTo>
                  <a:cubicBezTo>
                    <a:pt x="221" y="51"/>
                    <a:pt x="221" y="51"/>
                    <a:pt x="221" y="51"/>
                  </a:cubicBezTo>
                  <a:cubicBezTo>
                    <a:pt x="217" y="55"/>
                    <a:pt x="215" y="57"/>
                    <a:pt x="214" y="57"/>
                  </a:cubicBezTo>
                  <a:cubicBezTo>
                    <a:pt x="213" y="57"/>
                    <a:pt x="213" y="57"/>
                    <a:pt x="212" y="57"/>
                  </a:cubicBezTo>
                  <a:cubicBezTo>
                    <a:pt x="211" y="56"/>
                    <a:pt x="211" y="54"/>
                    <a:pt x="211" y="50"/>
                  </a:cubicBezTo>
                  <a:cubicBezTo>
                    <a:pt x="211" y="47"/>
                    <a:pt x="211" y="44"/>
                    <a:pt x="212" y="44"/>
                  </a:cubicBezTo>
                  <a:cubicBezTo>
                    <a:pt x="213" y="42"/>
                    <a:pt x="213" y="42"/>
                    <a:pt x="214" y="43"/>
                  </a:cubicBezTo>
                  <a:cubicBezTo>
                    <a:pt x="222" y="29"/>
                    <a:pt x="222" y="29"/>
                    <a:pt x="222" y="29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25" y="18"/>
                    <a:pt x="225" y="18"/>
                    <a:pt x="225" y="18"/>
                  </a:cubicBezTo>
                  <a:cubicBezTo>
                    <a:pt x="221" y="14"/>
                    <a:pt x="221" y="14"/>
                    <a:pt x="221" y="14"/>
                  </a:cubicBezTo>
                  <a:cubicBezTo>
                    <a:pt x="219" y="13"/>
                    <a:pt x="219" y="10"/>
                    <a:pt x="220" y="6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2"/>
                    <a:pt x="219" y="1"/>
                    <a:pt x="217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6" y="1"/>
                    <a:pt x="216" y="1"/>
                    <a:pt x="216" y="1"/>
                  </a:cubicBezTo>
                  <a:cubicBezTo>
                    <a:pt x="215" y="4"/>
                    <a:pt x="212" y="6"/>
                    <a:pt x="208" y="4"/>
                  </a:cubicBezTo>
                  <a:cubicBezTo>
                    <a:pt x="206" y="4"/>
                    <a:pt x="203" y="4"/>
                    <a:pt x="201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5"/>
            <p:cNvSpPr>
              <a:spLocks/>
            </p:cNvSpPr>
            <p:nvPr/>
          </p:nvSpPr>
          <p:spPr bwMode="auto">
            <a:xfrm>
              <a:off x="3693088" y="4927600"/>
              <a:ext cx="533400" cy="539750"/>
            </a:xfrm>
            <a:custGeom>
              <a:avLst/>
              <a:gdLst>
                <a:gd name="T0" fmla="*/ 134 w 142"/>
                <a:gd name="T1" fmla="*/ 16 h 144"/>
                <a:gd name="T2" fmla="*/ 129 w 142"/>
                <a:gd name="T3" fmla="*/ 14 h 144"/>
                <a:gd name="T4" fmla="*/ 125 w 142"/>
                <a:gd name="T5" fmla="*/ 12 h 144"/>
                <a:gd name="T6" fmla="*/ 117 w 142"/>
                <a:gd name="T7" fmla="*/ 14 h 144"/>
                <a:gd name="T8" fmla="*/ 111 w 142"/>
                <a:gd name="T9" fmla="*/ 11 h 144"/>
                <a:gd name="T10" fmla="*/ 110 w 142"/>
                <a:gd name="T11" fmla="*/ 10 h 144"/>
                <a:gd name="T12" fmla="*/ 102 w 142"/>
                <a:gd name="T13" fmla="*/ 2 h 144"/>
                <a:gd name="T14" fmla="*/ 88 w 142"/>
                <a:gd name="T15" fmla="*/ 8 h 144"/>
                <a:gd name="T16" fmla="*/ 86 w 142"/>
                <a:gd name="T17" fmla="*/ 20 h 144"/>
                <a:gd name="T18" fmla="*/ 81 w 142"/>
                <a:gd name="T19" fmla="*/ 30 h 144"/>
                <a:gd name="T20" fmla="*/ 72 w 142"/>
                <a:gd name="T21" fmla="*/ 43 h 144"/>
                <a:gd name="T22" fmla="*/ 58 w 142"/>
                <a:gd name="T23" fmla="*/ 59 h 144"/>
                <a:gd name="T24" fmla="*/ 44 w 142"/>
                <a:gd name="T25" fmla="*/ 72 h 144"/>
                <a:gd name="T26" fmla="*/ 36 w 142"/>
                <a:gd name="T27" fmla="*/ 82 h 144"/>
                <a:gd name="T28" fmla="*/ 0 w 142"/>
                <a:gd name="T29" fmla="*/ 84 h 144"/>
                <a:gd name="T30" fmla="*/ 10 w 142"/>
                <a:gd name="T31" fmla="*/ 113 h 144"/>
                <a:gd name="T32" fmla="*/ 16 w 142"/>
                <a:gd name="T33" fmla="*/ 117 h 144"/>
                <a:gd name="T34" fmla="*/ 21 w 142"/>
                <a:gd name="T35" fmla="*/ 131 h 144"/>
                <a:gd name="T36" fmla="*/ 22 w 142"/>
                <a:gd name="T37" fmla="*/ 134 h 144"/>
                <a:gd name="T38" fmla="*/ 31 w 142"/>
                <a:gd name="T39" fmla="*/ 131 h 144"/>
                <a:gd name="T40" fmla="*/ 35 w 142"/>
                <a:gd name="T41" fmla="*/ 133 h 144"/>
                <a:gd name="T42" fmla="*/ 38 w 142"/>
                <a:gd name="T43" fmla="*/ 123 h 144"/>
                <a:gd name="T44" fmla="*/ 55 w 142"/>
                <a:gd name="T45" fmla="*/ 116 h 144"/>
                <a:gd name="T46" fmla="*/ 56 w 142"/>
                <a:gd name="T47" fmla="*/ 106 h 144"/>
                <a:gd name="T48" fmla="*/ 60 w 142"/>
                <a:gd name="T49" fmla="*/ 103 h 144"/>
                <a:gd name="T50" fmla="*/ 61 w 142"/>
                <a:gd name="T51" fmla="*/ 103 h 144"/>
                <a:gd name="T52" fmla="*/ 68 w 142"/>
                <a:gd name="T53" fmla="*/ 110 h 144"/>
                <a:gd name="T54" fmla="*/ 70 w 142"/>
                <a:gd name="T55" fmla="*/ 116 h 144"/>
                <a:gd name="T56" fmla="*/ 76 w 142"/>
                <a:gd name="T57" fmla="*/ 108 h 144"/>
                <a:gd name="T58" fmla="*/ 81 w 142"/>
                <a:gd name="T59" fmla="*/ 106 h 144"/>
                <a:gd name="T60" fmla="*/ 87 w 142"/>
                <a:gd name="T61" fmla="*/ 107 h 144"/>
                <a:gd name="T62" fmla="*/ 90 w 142"/>
                <a:gd name="T63" fmla="*/ 118 h 144"/>
                <a:gd name="T64" fmla="*/ 94 w 142"/>
                <a:gd name="T65" fmla="*/ 127 h 144"/>
                <a:gd name="T66" fmla="*/ 97 w 142"/>
                <a:gd name="T67" fmla="*/ 135 h 144"/>
                <a:gd name="T68" fmla="*/ 104 w 142"/>
                <a:gd name="T69" fmla="*/ 135 h 144"/>
                <a:gd name="T70" fmla="*/ 104 w 142"/>
                <a:gd name="T71" fmla="*/ 136 h 144"/>
                <a:gd name="T72" fmla="*/ 108 w 142"/>
                <a:gd name="T73" fmla="*/ 144 h 144"/>
                <a:gd name="T74" fmla="*/ 110 w 142"/>
                <a:gd name="T75" fmla="*/ 138 h 144"/>
                <a:gd name="T76" fmla="*/ 112 w 142"/>
                <a:gd name="T77" fmla="*/ 137 h 144"/>
                <a:gd name="T78" fmla="*/ 115 w 142"/>
                <a:gd name="T79" fmla="*/ 135 h 144"/>
                <a:gd name="T80" fmla="*/ 118 w 142"/>
                <a:gd name="T81" fmla="*/ 132 h 144"/>
                <a:gd name="T82" fmla="*/ 94 w 142"/>
                <a:gd name="T83" fmla="*/ 84 h 144"/>
                <a:gd name="T84" fmla="*/ 88 w 142"/>
                <a:gd name="T85" fmla="*/ 64 h 144"/>
                <a:gd name="T86" fmla="*/ 87 w 142"/>
                <a:gd name="T87" fmla="*/ 64 h 144"/>
                <a:gd name="T88" fmla="*/ 91 w 142"/>
                <a:gd name="T89" fmla="*/ 52 h 144"/>
                <a:gd name="T90" fmla="*/ 130 w 142"/>
                <a:gd name="T91" fmla="*/ 44 h 144"/>
                <a:gd name="T92" fmla="*/ 140 w 142"/>
                <a:gd name="T93" fmla="*/ 3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2" h="144">
                  <a:moveTo>
                    <a:pt x="142" y="29"/>
                  </a:moveTo>
                  <a:cubicBezTo>
                    <a:pt x="139" y="22"/>
                    <a:pt x="139" y="22"/>
                    <a:pt x="139" y="22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25" y="12"/>
                    <a:pt x="125" y="12"/>
                    <a:pt x="125" y="12"/>
                  </a:cubicBezTo>
                  <a:cubicBezTo>
                    <a:pt x="125" y="12"/>
                    <a:pt x="125" y="12"/>
                    <a:pt x="12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6" y="13"/>
                    <a:pt x="116" y="13"/>
                    <a:pt x="116" y="13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68" y="46"/>
                    <a:pt x="65" y="49"/>
                    <a:pt x="62" y="52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7" y="61"/>
                    <a:pt x="54" y="63"/>
                    <a:pt x="48" y="6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10" y="113"/>
                    <a:pt x="10" y="113"/>
                    <a:pt x="10" y="113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9" y="121"/>
                    <a:pt x="21" y="124"/>
                    <a:pt x="21" y="126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20" y="134"/>
                    <a:pt x="20" y="134"/>
                    <a:pt x="20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2" y="133"/>
                    <a:pt x="32" y="133"/>
                    <a:pt x="32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9" y="121"/>
                    <a:pt x="41" y="120"/>
                    <a:pt x="44" y="121"/>
                  </a:cubicBezTo>
                  <a:cubicBezTo>
                    <a:pt x="51" y="121"/>
                    <a:pt x="51" y="121"/>
                    <a:pt x="51" y="121"/>
                  </a:cubicBezTo>
                  <a:cubicBezTo>
                    <a:pt x="55" y="116"/>
                    <a:pt x="55" y="116"/>
                    <a:pt x="55" y="116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6" y="107"/>
                    <a:pt x="86" y="107"/>
                    <a:pt x="86" y="107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90" y="113"/>
                    <a:pt x="90" y="113"/>
                    <a:pt x="90" y="113"/>
                  </a:cubicBezTo>
                  <a:cubicBezTo>
                    <a:pt x="90" y="118"/>
                    <a:pt x="90" y="118"/>
                    <a:pt x="90" y="118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32"/>
                    <a:pt x="94" y="132"/>
                    <a:pt x="94" y="132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98" y="133"/>
                    <a:pt x="98" y="133"/>
                    <a:pt x="98" y="133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6" y="143"/>
                    <a:pt x="106" y="143"/>
                    <a:pt x="106" y="143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08" y="143"/>
                    <a:pt x="108" y="143"/>
                    <a:pt x="108" y="143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4" y="135"/>
                    <a:pt x="114" y="135"/>
                    <a:pt x="114" y="135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8" y="135"/>
                    <a:pt x="118" y="135"/>
                    <a:pt x="118" y="135"/>
                  </a:cubicBezTo>
                  <a:cubicBezTo>
                    <a:pt x="118" y="133"/>
                    <a:pt x="118" y="133"/>
                    <a:pt x="118" y="133"/>
                  </a:cubicBezTo>
                  <a:cubicBezTo>
                    <a:pt x="118" y="132"/>
                    <a:pt x="118" y="132"/>
                    <a:pt x="118" y="132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94" y="84"/>
                    <a:pt x="94" y="84"/>
                    <a:pt x="94" y="84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136" y="42"/>
                    <a:pt x="139" y="40"/>
                    <a:pt x="140" y="38"/>
                  </a:cubicBezTo>
                  <a:cubicBezTo>
                    <a:pt x="141" y="36"/>
                    <a:pt x="142" y="33"/>
                    <a:pt x="142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6"/>
            <p:cNvSpPr>
              <a:spLocks/>
            </p:cNvSpPr>
            <p:nvPr/>
          </p:nvSpPr>
          <p:spPr bwMode="auto">
            <a:xfrm>
              <a:off x="3693088" y="3875088"/>
              <a:ext cx="608013" cy="1085850"/>
            </a:xfrm>
            <a:custGeom>
              <a:avLst/>
              <a:gdLst>
                <a:gd name="T0" fmla="*/ 48 w 162"/>
                <a:gd name="T1" fmla="*/ 90 h 289"/>
                <a:gd name="T2" fmla="*/ 61 w 162"/>
                <a:gd name="T3" fmla="*/ 100 h 289"/>
                <a:gd name="T4" fmla="*/ 70 w 162"/>
                <a:gd name="T5" fmla="*/ 108 h 289"/>
                <a:gd name="T6" fmla="*/ 88 w 162"/>
                <a:gd name="T7" fmla="*/ 114 h 289"/>
                <a:gd name="T8" fmla="*/ 88 w 162"/>
                <a:gd name="T9" fmla="*/ 115 h 289"/>
                <a:gd name="T10" fmla="*/ 93 w 162"/>
                <a:gd name="T11" fmla="*/ 123 h 289"/>
                <a:gd name="T12" fmla="*/ 89 w 162"/>
                <a:gd name="T13" fmla="*/ 136 h 289"/>
                <a:gd name="T14" fmla="*/ 88 w 162"/>
                <a:gd name="T15" fmla="*/ 144 h 289"/>
                <a:gd name="T16" fmla="*/ 84 w 162"/>
                <a:gd name="T17" fmla="*/ 158 h 289"/>
                <a:gd name="T18" fmla="*/ 70 w 162"/>
                <a:gd name="T19" fmla="*/ 156 h 289"/>
                <a:gd name="T20" fmla="*/ 56 w 162"/>
                <a:gd name="T21" fmla="*/ 166 h 289"/>
                <a:gd name="T22" fmla="*/ 58 w 162"/>
                <a:gd name="T23" fmla="*/ 177 h 289"/>
                <a:gd name="T24" fmla="*/ 44 w 162"/>
                <a:gd name="T25" fmla="*/ 174 h 289"/>
                <a:gd name="T26" fmla="*/ 32 w 162"/>
                <a:gd name="T27" fmla="*/ 169 h 289"/>
                <a:gd name="T28" fmla="*/ 20 w 162"/>
                <a:gd name="T29" fmla="*/ 196 h 289"/>
                <a:gd name="T30" fmla="*/ 24 w 162"/>
                <a:gd name="T31" fmla="*/ 204 h 289"/>
                <a:gd name="T32" fmla="*/ 26 w 162"/>
                <a:gd name="T33" fmla="*/ 211 h 289"/>
                <a:gd name="T34" fmla="*/ 27 w 162"/>
                <a:gd name="T35" fmla="*/ 222 h 289"/>
                <a:gd name="T36" fmla="*/ 3 w 162"/>
                <a:gd name="T37" fmla="*/ 227 h 289"/>
                <a:gd name="T38" fmla="*/ 3 w 162"/>
                <a:gd name="T39" fmla="*/ 243 h 289"/>
                <a:gd name="T40" fmla="*/ 6 w 162"/>
                <a:gd name="T41" fmla="*/ 254 h 289"/>
                <a:gd name="T42" fmla="*/ 33 w 162"/>
                <a:gd name="T43" fmla="*/ 252 h 289"/>
                <a:gd name="T44" fmla="*/ 43 w 162"/>
                <a:gd name="T45" fmla="*/ 260 h 289"/>
                <a:gd name="T46" fmla="*/ 51 w 162"/>
                <a:gd name="T47" fmla="*/ 266 h 289"/>
                <a:gd name="T48" fmla="*/ 58 w 162"/>
                <a:gd name="T49" fmla="*/ 260 h 289"/>
                <a:gd name="T50" fmla="*/ 76 w 162"/>
                <a:gd name="T51" fmla="*/ 273 h 289"/>
                <a:gd name="T52" fmla="*/ 98 w 162"/>
                <a:gd name="T53" fmla="*/ 274 h 289"/>
                <a:gd name="T54" fmla="*/ 104 w 162"/>
                <a:gd name="T55" fmla="*/ 278 h 289"/>
                <a:gd name="T56" fmla="*/ 104 w 162"/>
                <a:gd name="T57" fmla="*/ 279 h 289"/>
                <a:gd name="T58" fmla="*/ 113 w 162"/>
                <a:gd name="T59" fmla="*/ 287 h 289"/>
                <a:gd name="T60" fmla="*/ 124 w 162"/>
                <a:gd name="T61" fmla="*/ 280 h 289"/>
                <a:gd name="T62" fmla="*/ 120 w 162"/>
                <a:gd name="T63" fmla="*/ 274 h 289"/>
                <a:gd name="T64" fmla="*/ 124 w 162"/>
                <a:gd name="T65" fmla="*/ 257 h 289"/>
                <a:gd name="T66" fmla="*/ 134 w 162"/>
                <a:gd name="T67" fmla="*/ 256 h 289"/>
                <a:gd name="T68" fmla="*/ 121 w 162"/>
                <a:gd name="T69" fmla="*/ 242 h 289"/>
                <a:gd name="T70" fmla="*/ 117 w 162"/>
                <a:gd name="T71" fmla="*/ 237 h 289"/>
                <a:gd name="T72" fmla="*/ 122 w 162"/>
                <a:gd name="T73" fmla="*/ 231 h 289"/>
                <a:gd name="T74" fmla="*/ 151 w 162"/>
                <a:gd name="T75" fmla="*/ 233 h 289"/>
                <a:gd name="T76" fmla="*/ 162 w 162"/>
                <a:gd name="T77" fmla="*/ 231 h 289"/>
                <a:gd name="T78" fmla="*/ 145 w 162"/>
                <a:gd name="T79" fmla="*/ 187 h 289"/>
                <a:gd name="T80" fmla="*/ 137 w 162"/>
                <a:gd name="T81" fmla="*/ 184 h 289"/>
                <a:gd name="T82" fmla="*/ 136 w 162"/>
                <a:gd name="T83" fmla="*/ 172 h 289"/>
                <a:gd name="T84" fmla="*/ 138 w 162"/>
                <a:gd name="T85" fmla="*/ 95 h 289"/>
                <a:gd name="T86" fmla="*/ 140 w 162"/>
                <a:gd name="T87" fmla="*/ 80 h 289"/>
                <a:gd name="T88" fmla="*/ 148 w 162"/>
                <a:gd name="T89" fmla="*/ 68 h 289"/>
                <a:gd name="T90" fmla="*/ 139 w 162"/>
                <a:gd name="T91" fmla="*/ 55 h 289"/>
                <a:gd name="T92" fmla="*/ 138 w 162"/>
                <a:gd name="T93" fmla="*/ 44 h 289"/>
                <a:gd name="T94" fmla="*/ 138 w 162"/>
                <a:gd name="T95" fmla="*/ 43 h 289"/>
                <a:gd name="T96" fmla="*/ 146 w 162"/>
                <a:gd name="T97" fmla="*/ 18 h 289"/>
                <a:gd name="T98" fmla="*/ 150 w 162"/>
                <a:gd name="T99" fmla="*/ 10 h 289"/>
                <a:gd name="T100" fmla="*/ 156 w 162"/>
                <a:gd name="T101" fmla="*/ 6 h 289"/>
                <a:gd name="T102" fmla="*/ 148 w 162"/>
                <a:gd name="T103" fmla="*/ 0 h 289"/>
                <a:gd name="T104" fmla="*/ 134 w 162"/>
                <a:gd name="T105" fmla="*/ 5 h 289"/>
                <a:gd name="T106" fmla="*/ 122 w 162"/>
                <a:gd name="T107" fmla="*/ 16 h 289"/>
                <a:gd name="T108" fmla="*/ 105 w 162"/>
                <a:gd name="T109" fmla="*/ 28 h 289"/>
                <a:gd name="T110" fmla="*/ 98 w 162"/>
                <a:gd name="T111" fmla="*/ 35 h 289"/>
                <a:gd name="T112" fmla="*/ 93 w 162"/>
                <a:gd name="T113" fmla="*/ 59 h 289"/>
                <a:gd name="T114" fmla="*/ 92 w 162"/>
                <a:gd name="T115" fmla="*/ 66 h 289"/>
                <a:gd name="T116" fmla="*/ 87 w 162"/>
                <a:gd name="T117" fmla="*/ 72 h 289"/>
                <a:gd name="T118" fmla="*/ 86 w 162"/>
                <a:gd name="T119" fmla="*/ 73 h 289"/>
                <a:gd name="T120" fmla="*/ 76 w 162"/>
                <a:gd name="T121" fmla="*/ 74 h 289"/>
                <a:gd name="T122" fmla="*/ 76 w 162"/>
                <a:gd name="T123" fmla="*/ 74 h 289"/>
                <a:gd name="T124" fmla="*/ 54 w 162"/>
                <a:gd name="T125" fmla="*/ 66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2" h="289">
                  <a:moveTo>
                    <a:pt x="54" y="66"/>
                  </a:moveTo>
                  <a:cubicBezTo>
                    <a:pt x="52" y="65"/>
                    <a:pt x="52" y="65"/>
                    <a:pt x="52" y="65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93" y="122"/>
                    <a:pt x="93" y="122"/>
                    <a:pt x="93" y="122"/>
                  </a:cubicBezTo>
                  <a:cubicBezTo>
                    <a:pt x="94" y="122"/>
                    <a:pt x="94" y="122"/>
                    <a:pt x="94" y="122"/>
                  </a:cubicBezTo>
                  <a:cubicBezTo>
                    <a:pt x="93" y="123"/>
                    <a:pt x="93" y="123"/>
                    <a:pt x="93" y="123"/>
                  </a:cubicBezTo>
                  <a:cubicBezTo>
                    <a:pt x="89" y="130"/>
                    <a:pt x="89" y="130"/>
                    <a:pt x="89" y="130"/>
                  </a:cubicBezTo>
                  <a:cubicBezTo>
                    <a:pt x="88" y="130"/>
                    <a:pt x="88" y="132"/>
                    <a:pt x="88" y="136"/>
                  </a:cubicBezTo>
                  <a:cubicBezTo>
                    <a:pt x="89" y="136"/>
                    <a:pt x="89" y="136"/>
                    <a:pt x="89" y="136"/>
                  </a:cubicBezTo>
                  <a:cubicBezTo>
                    <a:pt x="89" y="143"/>
                    <a:pt x="89" y="143"/>
                    <a:pt x="89" y="143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2" y="157"/>
                    <a:pt x="82" y="157"/>
                    <a:pt x="82" y="157"/>
                  </a:cubicBezTo>
                  <a:cubicBezTo>
                    <a:pt x="77" y="156"/>
                    <a:pt x="77" y="156"/>
                    <a:pt x="77" y="156"/>
                  </a:cubicBezTo>
                  <a:cubicBezTo>
                    <a:pt x="70" y="156"/>
                    <a:pt x="70" y="156"/>
                    <a:pt x="70" y="156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58" y="164"/>
                    <a:pt x="58" y="164"/>
                    <a:pt x="58" y="164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65" y="170"/>
                    <a:pt x="65" y="170"/>
                    <a:pt x="65" y="170"/>
                  </a:cubicBezTo>
                  <a:cubicBezTo>
                    <a:pt x="64" y="172"/>
                    <a:pt x="64" y="172"/>
                    <a:pt x="64" y="172"/>
                  </a:cubicBezTo>
                  <a:cubicBezTo>
                    <a:pt x="64" y="174"/>
                    <a:pt x="62" y="176"/>
                    <a:pt x="58" y="177"/>
                  </a:cubicBezTo>
                  <a:cubicBezTo>
                    <a:pt x="53" y="177"/>
                    <a:pt x="53" y="177"/>
                    <a:pt x="53" y="177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2" y="169"/>
                    <a:pt x="32" y="169"/>
                    <a:pt x="32" y="169"/>
                  </a:cubicBezTo>
                  <a:cubicBezTo>
                    <a:pt x="22" y="183"/>
                    <a:pt x="22" y="183"/>
                    <a:pt x="22" y="183"/>
                  </a:cubicBezTo>
                  <a:cubicBezTo>
                    <a:pt x="20" y="188"/>
                    <a:pt x="20" y="188"/>
                    <a:pt x="20" y="188"/>
                  </a:cubicBezTo>
                  <a:cubicBezTo>
                    <a:pt x="20" y="196"/>
                    <a:pt x="20" y="196"/>
                    <a:pt x="20" y="196"/>
                  </a:cubicBezTo>
                  <a:cubicBezTo>
                    <a:pt x="24" y="203"/>
                    <a:pt x="24" y="203"/>
                    <a:pt x="24" y="203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6" y="211"/>
                    <a:pt x="26" y="211"/>
                    <a:pt x="26" y="211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6" y="221"/>
                    <a:pt x="26" y="221"/>
                    <a:pt x="26" y="221"/>
                  </a:cubicBezTo>
                  <a:cubicBezTo>
                    <a:pt x="27" y="222"/>
                    <a:pt x="27" y="222"/>
                    <a:pt x="27" y="222"/>
                  </a:cubicBezTo>
                  <a:cubicBezTo>
                    <a:pt x="20" y="223"/>
                    <a:pt x="20" y="223"/>
                    <a:pt x="20" y="223"/>
                  </a:cubicBezTo>
                  <a:cubicBezTo>
                    <a:pt x="8" y="223"/>
                    <a:pt x="8" y="223"/>
                    <a:pt x="8" y="223"/>
                  </a:cubicBezTo>
                  <a:cubicBezTo>
                    <a:pt x="3" y="227"/>
                    <a:pt x="3" y="227"/>
                    <a:pt x="3" y="227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1" y="231"/>
                    <a:pt x="1" y="231"/>
                    <a:pt x="1" y="231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6" y="254"/>
                    <a:pt x="6" y="254"/>
                    <a:pt x="6" y="254"/>
                  </a:cubicBezTo>
                  <a:cubicBezTo>
                    <a:pt x="15" y="259"/>
                    <a:pt x="15" y="259"/>
                    <a:pt x="15" y="259"/>
                  </a:cubicBezTo>
                  <a:cubicBezTo>
                    <a:pt x="27" y="256"/>
                    <a:pt x="27" y="256"/>
                    <a:pt x="27" y="256"/>
                  </a:cubicBezTo>
                  <a:cubicBezTo>
                    <a:pt x="33" y="252"/>
                    <a:pt x="33" y="252"/>
                    <a:pt x="33" y="252"/>
                  </a:cubicBezTo>
                  <a:cubicBezTo>
                    <a:pt x="34" y="252"/>
                    <a:pt x="34" y="252"/>
                    <a:pt x="34" y="252"/>
                  </a:cubicBezTo>
                  <a:cubicBezTo>
                    <a:pt x="40" y="252"/>
                    <a:pt x="40" y="252"/>
                    <a:pt x="40" y="252"/>
                  </a:cubicBezTo>
                  <a:cubicBezTo>
                    <a:pt x="43" y="260"/>
                    <a:pt x="43" y="260"/>
                    <a:pt x="43" y="260"/>
                  </a:cubicBezTo>
                  <a:cubicBezTo>
                    <a:pt x="45" y="262"/>
                    <a:pt x="46" y="264"/>
                    <a:pt x="47" y="266"/>
                  </a:cubicBezTo>
                  <a:cubicBezTo>
                    <a:pt x="50" y="266"/>
                    <a:pt x="50" y="266"/>
                    <a:pt x="50" y="266"/>
                  </a:cubicBezTo>
                  <a:cubicBezTo>
                    <a:pt x="51" y="266"/>
                    <a:pt x="51" y="266"/>
                    <a:pt x="51" y="266"/>
                  </a:cubicBezTo>
                  <a:cubicBezTo>
                    <a:pt x="52" y="266"/>
                    <a:pt x="52" y="266"/>
                    <a:pt x="52" y="266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58" y="260"/>
                    <a:pt x="58" y="260"/>
                    <a:pt x="58" y="260"/>
                  </a:cubicBezTo>
                  <a:cubicBezTo>
                    <a:pt x="63" y="270"/>
                    <a:pt x="63" y="270"/>
                    <a:pt x="63" y="270"/>
                  </a:cubicBezTo>
                  <a:cubicBezTo>
                    <a:pt x="68" y="273"/>
                    <a:pt x="68" y="273"/>
                    <a:pt x="68" y="273"/>
                  </a:cubicBezTo>
                  <a:cubicBezTo>
                    <a:pt x="76" y="273"/>
                    <a:pt x="76" y="273"/>
                    <a:pt x="76" y="273"/>
                  </a:cubicBezTo>
                  <a:cubicBezTo>
                    <a:pt x="82" y="272"/>
                    <a:pt x="82" y="272"/>
                    <a:pt x="82" y="272"/>
                  </a:cubicBezTo>
                  <a:cubicBezTo>
                    <a:pt x="84" y="272"/>
                    <a:pt x="84" y="272"/>
                    <a:pt x="84" y="272"/>
                  </a:cubicBezTo>
                  <a:cubicBezTo>
                    <a:pt x="98" y="274"/>
                    <a:pt x="98" y="274"/>
                    <a:pt x="98" y="274"/>
                  </a:cubicBezTo>
                  <a:cubicBezTo>
                    <a:pt x="98" y="274"/>
                    <a:pt x="98" y="274"/>
                    <a:pt x="98" y="274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10" y="283"/>
                    <a:pt x="110" y="283"/>
                    <a:pt x="110" y="283"/>
                  </a:cubicBezTo>
                  <a:cubicBezTo>
                    <a:pt x="110" y="283"/>
                    <a:pt x="110" y="283"/>
                    <a:pt x="110" y="283"/>
                  </a:cubicBezTo>
                  <a:cubicBezTo>
                    <a:pt x="113" y="287"/>
                    <a:pt x="113" y="287"/>
                    <a:pt x="113" y="287"/>
                  </a:cubicBezTo>
                  <a:cubicBezTo>
                    <a:pt x="117" y="289"/>
                    <a:pt x="117" y="289"/>
                    <a:pt x="117" y="289"/>
                  </a:cubicBezTo>
                  <a:cubicBezTo>
                    <a:pt x="124" y="288"/>
                    <a:pt x="124" y="288"/>
                    <a:pt x="124" y="288"/>
                  </a:cubicBezTo>
                  <a:cubicBezTo>
                    <a:pt x="124" y="280"/>
                    <a:pt x="124" y="280"/>
                    <a:pt x="124" y="280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18" y="263"/>
                    <a:pt x="118" y="263"/>
                    <a:pt x="118" y="263"/>
                  </a:cubicBezTo>
                  <a:cubicBezTo>
                    <a:pt x="123" y="258"/>
                    <a:pt x="123" y="258"/>
                    <a:pt x="123" y="258"/>
                  </a:cubicBezTo>
                  <a:cubicBezTo>
                    <a:pt x="124" y="257"/>
                    <a:pt x="124" y="257"/>
                    <a:pt x="124" y="257"/>
                  </a:cubicBezTo>
                  <a:cubicBezTo>
                    <a:pt x="124" y="257"/>
                    <a:pt x="124" y="257"/>
                    <a:pt x="124" y="257"/>
                  </a:cubicBezTo>
                  <a:cubicBezTo>
                    <a:pt x="129" y="256"/>
                    <a:pt x="129" y="256"/>
                    <a:pt x="129" y="256"/>
                  </a:cubicBezTo>
                  <a:cubicBezTo>
                    <a:pt x="134" y="256"/>
                    <a:pt x="134" y="256"/>
                    <a:pt x="134" y="256"/>
                  </a:cubicBezTo>
                  <a:cubicBezTo>
                    <a:pt x="136" y="254"/>
                    <a:pt x="136" y="254"/>
                    <a:pt x="136" y="254"/>
                  </a:cubicBezTo>
                  <a:cubicBezTo>
                    <a:pt x="132" y="250"/>
                    <a:pt x="132" y="250"/>
                    <a:pt x="132" y="250"/>
                  </a:cubicBezTo>
                  <a:cubicBezTo>
                    <a:pt x="121" y="242"/>
                    <a:pt x="121" y="242"/>
                    <a:pt x="121" y="242"/>
                  </a:cubicBezTo>
                  <a:cubicBezTo>
                    <a:pt x="118" y="238"/>
                    <a:pt x="118" y="238"/>
                    <a:pt x="118" y="238"/>
                  </a:cubicBezTo>
                  <a:cubicBezTo>
                    <a:pt x="118" y="238"/>
                    <a:pt x="118" y="238"/>
                    <a:pt x="118" y="238"/>
                  </a:cubicBezTo>
                  <a:cubicBezTo>
                    <a:pt x="117" y="237"/>
                    <a:pt x="117" y="237"/>
                    <a:pt x="117" y="237"/>
                  </a:cubicBezTo>
                  <a:cubicBezTo>
                    <a:pt x="118" y="236"/>
                    <a:pt x="118" y="236"/>
                    <a:pt x="118" y="236"/>
                  </a:cubicBezTo>
                  <a:cubicBezTo>
                    <a:pt x="121" y="230"/>
                    <a:pt x="121" y="230"/>
                    <a:pt x="121" y="230"/>
                  </a:cubicBezTo>
                  <a:cubicBezTo>
                    <a:pt x="122" y="231"/>
                    <a:pt x="122" y="231"/>
                    <a:pt x="122" y="231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2" y="233"/>
                    <a:pt x="152" y="233"/>
                    <a:pt x="152" y="233"/>
                  </a:cubicBezTo>
                  <a:cubicBezTo>
                    <a:pt x="158" y="235"/>
                    <a:pt x="158" y="235"/>
                    <a:pt x="158" y="235"/>
                  </a:cubicBezTo>
                  <a:cubicBezTo>
                    <a:pt x="162" y="231"/>
                    <a:pt x="162" y="231"/>
                    <a:pt x="162" y="231"/>
                  </a:cubicBezTo>
                  <a:cubicBezTo>
                    <a:pt x="160" y="219"/>
                    <a:pt x="160" y="219"/>
                    <a:pt x="160" y="219"/>
                  </a:cubicBezTo>
                  <a:cubicBezTo>
                    <a:pt x="152" y="214"/>
                    <a:pt x="152" y="214"/>
                    <a:pt x="152" y="214"/>
                  </a:cubicBezTo>
                  <a:cubicBezTo>
                    <a:pt x="146" y="210"/>
                    <a:pt x="144" y="202"/>
                    <a:pt x="145" y="187"/>
                  </a:cubicBezTo>
                  <a:cubicBezTo>
                    <a:pt x="138" y="184"/>
                    <a:pt x="138" y="184"/>
                    <a:pt x="138" y="184"/>
                  </a:cubicBezTo>
                  <a:cubicBezTo>
                    <a:pt x="138" y="184"/>
                    <a:pt x="138" y="184"/>
                    <a:pt x="138" y="184"/>
                  </a:cubicBezTo>
                  <a:cubicBezTo>
                    <a:pt x="137" y="184"/>
                    <a:pt x="137" y="184"/>
                    <a:pt x="137" y="184"/>
                  </a:cubicBezTo>
                  <a:cubicBezTo>
                    <a:pt x="137" y="183"/>
                    <a:pt x="137" y="183"/>
                    <a:pt x="137" y="183"/>
                  </a:cubicBezTo>
                  <a:cubicBezTo>
                    <a:pt x="137" y="182"/>
                    <a:pt x="137" y="182"/>
                    <a:pt x="137" y="182"/>
                  </a:cubicBezTo>
                  <a:cubicBezTo>
                    <a:pt x="136" y="172"/>
                    <a:pt x="136" y="172"/>
                    <a:pt x="136" y="172"/>
                  </a:cubicBezTo>
                  <a:cubicBezTo>
                    <a:pt x="144" y="131"/>
                    <a:pt x="144" y="131"/>
                    <a:pt x="144" y="131"/>
                  </a:cubicBezTo>
                  <a:cubicBezTo>
                    <a:pt x="141" y="119"/>
                    <a:pt x="139" y="111"/>
                    <a:pt x="139" y="107"/>
                  </a:cubicBezTo>
                  <a:cubicBezTo>
                    <a:pt x="138" y="95"/>
                    <a:pt x="138" y="95"/>
                    <a:pt x="138" y="95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81"/>
                    <a:pt x="139" y="81"/>
                    <a:pt x="139" y="81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8" y="74"/>
                    <a:pt x="148" y="74"/>
                    <a:pt x="148" y="74"/>
                  </a:cubicBezTo>
                  <a:cubicBezTo>
                    <a:pt x="148" y="68"/>
                    <a:pt x="148" y="68"/>
                    <a:pt x="148" y="68"/>
                  </a:cubicBezTo>
                  <a:cubicBezTo>
                    <a:pt x="148" y="66"/>
                    <a:pt x="147" y="64"/>
                    <a:pt x="145" y="61"/>
                  </a:cubicBezTo>
                  <a:cubicBezTo>
                    <a:pt x="140" y="55"/>
                    <a:pt x="140" y="55"/>
                    <a:pt x="140" y="55"/>
                  </a:cubicBezTo>
                  <a:cubicBezTo>
                    <a:pt x="139" y="55"/>
                    <a:pt x="139" y="55"/>
                    <a:pt x="139" y="55"/>
                  </a:cubicBezTo>
                  <a:cubicBezTo>
                    <a:pt x="139" y="54"/>
                    <a:pt x="139" y="54"/>
                    <a:pt x="139" y="5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5" y="17"/>
                    <a:pt x="145" y="17"/>
                    <a:pt x="145" y="17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6" y="9"/>
                    <a:pt x="146" y="9"/>
                    <a:pt x="146" y="9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1" y="69"/>
                    <a:pt x="61" y="69"/>
                    <a:pt x="61" y="69"/>
                  </a:cubicBezTo>
                  <a:lnTo>
                    <a:pt x="54" y="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7"/>
            <p:cNvSpPr>
              <a:spLocks/>
            </p:cNvSpPr>
            <p:nvPr/>
          </p:nvSpPr>
          <p:spPr bwMode="auto">
            <a:xfrm>
              <a:off x="4218551" y="3671888"/>
              <a:ext cx="406400" cy="890588"/>
            </a:xfrm>
            <a:custGeom>
              <a:avLst/>
              <a:gdLst>
                <a:gd name="T0" fmla="*/ 100 w 108"/>
                <a:gd name="T1" fmla="*/ 4 h 237"/>
                <a:gd name="T2" fmla="*/ 94 w 108"/>
                <a:gd name="T3" fmla="*/ 6 h 237"/>
                <a:gd name="T4" fmla="*/ 88 w 108"/>
                <a:gd name="T5" fmla="*/ 12 h 237"/>
                <a:gd name="T6" fmla="*/ 87 w 108"/>
                <a:gd name="T7" fmla="*/ 12 h 237"/>
                <a:gd name="T8" fmla="*/ 68 w 108"/>
                <a:gd name="T9" fmla="*/ 14 h 237"/>
                <a:gd name="T10" fmla="*/ 61 w 108"/>
                <a:gd name="T11" fmla="*/ 20 h 237"/>
                <a:gd name="T12" fmla="*/ 56 w 108"/>
                <a:gd name="T13" fmla="*/ 24 h 237"/>
                <a:gd name="T14" fmla="*/ 46 w 108"/>
                <a:gd name="T15" fmla="*/ 24 h 237"/>
                <a:gd name="T16" fmla="*/ 42 w 108"/>
                <a:gd name="T17" fmla="*/ 38 h 237"/>
                <a:gd name="T18" fmla="*/ 41 w 108"/>
                <a:gd name="T19" fmla="*/ 38 h 237"/>
                <a:gd name="T20" fmla="*/ 33 w 108"/>
                <a:gd name="T21" fmla="*/ 46 h 237"/>
                <a:gd name="T22" fmla="*/ 21 w 108"/>
                <a:gd name="T23" fmla="*/ 60 h 237"/>
                <a:gd name="T24" fmla="*/ 14 w 108"/>
                <a:gd name="T25" fmla="*/ 68 h 237"/>
                <a:gd name="T26" fmla="*/ 13 w 108"/>
                <a:gd name="T27" fmla="*/ 77 h 237"/>
                <a:gd name="T28" fmla="*/ 13 w 108"/>
                <a:gd name="T29" fmla="*/ 85 h 237"/>
                <a:gd name="T30" fmla="*/ 8 w 108"/>
                <a:gd name="T31" fmla="*/ 92 h 237"/>
                <a:gd name="T32" fmla="*/ 8 w 108"/>
                <a:gd name="T33" fmla="*/ 112 h 237"/>
                <a:gd name="T34" fmla="*/ 12 w 108"/>
                <a:gd name="T35" fmla="*/ 122 h 237"/>
                <a:gd name="T36" fmla="*/ 11 w 108"/>
                <a:gd name="T37" fmla="*/ 132 h 237"/>
                <a:gd name="T38" fmla="*/ 3 w 108"/>
                <a:gd name="T39" fmla="*/ 162 h 237"/>
                <a:gd name="T40" fmla="*/ 9 w 108"/>
                <a:gd name="T41" fmla="*/ 186 h 237"/>
                <a:gd name="T42" fmla="*/ 7 w 108"/>
                <a:gd name="T43" fmla="*/ 237 h 237"/>
                <a:gd name="T44" fmla="*/ 17 w 108"/>
                <a:gd name="T45" fmla="*/ 228 h 237"/>
                <a:gd name="T46" fmla="*/ 56 w 108"/>
                <a:gd name="T47" fmla="*/ 208 h 237"/>
                <a:gd name="T48" fmla="*/ 75 w 108"/>
                <a:gd name="T49" fmla="*/ 210 h 237"/>
                <a:gd name="T50" fmla="*/ 91 w 108"/>
                <a:gd name="T51" fmla="*/ 196 h 237"/>
                <a:gd name="T52" fmla="*/ 95 w 108"/>
                <a:gd name="T53" fmla="*/ 186 h 237"/>
                <a:gd name="T54" fmla="*/ 95 w 108"/>
                <a:gd name="T55" fmla="*/ 184 h 237"/>
                <a:gd name="T56" fmla="*/ 97 w 108"/>
                <a:gd name="T57" fmla="*/ 170 h 237"/>
                <a:gd name="T58" fmla="*/ 98 w 108"/>
                <a:gd name="T59" fmla="*/ 162 h 237"/>
                <a:gd name="T60" fmla="*/ 95 w 108"/>
                <a:gd name="T61" fmla="*/ 140 h 237"/>
                <a:gd name="T62" fmla="*/ 96 w 108"/>
                <a:gd name="T63" fmla="*/ 134 h 237"/>
                <a:gd name="T64" fmla="*/ 108 w 108"/>
                <a:gd name="T65" fmla="*/ 108 h 237"/>
                <a:gd name="T66" fmla="*/ 91 w 108"/>
                <a:gd name="T67" fmla="*/ 92 h 237"/>
                <a:gd name="T68" fmla="*/ 88 w 108"/>
                <a:gd name="T69" fmla="*/ 85 h 237"/>
                <a:gd name="T70" fmla="*/ 90 w 108"/>
                <a:gd name="T71" fmla="*/ 73 h 237"/>
                <a:gd name="T72" fmla="*/ 92 w 108"/>
                <a:gd name="T73" fmla="*/ 65 h 237"/>
                <a:gd name="T74" fmla="*/ 104 w 108"/>
                <a:gd name="T75" fmla="*/ 56 h 237"/>
                <a:gd name="T76" fmla="*/ 107 w 108"/>
                <a:gd name="T77" fmla="*/ 33 h 237"/>
                <a:gd name="T78" fmla="*/ 100 w 108"/>
                <a:gd name="T79" fmla="*/ 32 h 237"/>
                <a:gd name="T80" fmla="*/ 91 w 108"/>
                <a:gd name="T81" fmla="*/ 26 h 237"/>
                <a:gd name="T82" fmla="*/ 90 w 108"/>
                <a:gd name="T83" fmla="*/ 16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8" h="237">
                  <a:moveTo>
                    <a:pt x="101" y="12"/>
                  </a:moveTo>
                  <a:cubicBezTo>
                    <a:pt x="102" y="10"/>
                    <a:pt x="102" y="10"/>
                    <a:pt x="102" y="10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11" y="116"/>
                    <a:pt x="12" y="120"/>
                    <a:pt x="12" y="122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3" y="138"/>
                    <a:pt x="3" y="138"/>
                    <a:pt x="3" y="138"/>
                  </a:cubicBezTo>
                  <a:cubicBezTo>
                    <a:pt x="2" y="150"/>
                    <a:pt x="2" y="150"/>
                    <a:pt x="2" y="150"/>
                  </a:cubicBezTo>
                  <a:cubicBezTo>
                    <a:pt x="3" y="162"/>
                    <a:pt x="3" y="162"/>
                    <a:pt x="3" y="162"/>
                  </a:cubicBezTo>
                  <a:cubicBezTo>
                    <a:pt x="3" y="166"/>
                    <a:pt x="5" y="173"/>
                    <a:pt x="9" y="184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9" y="186"/>
                    <a:pt x="9" y="186"/>
                    <a:pt x="9" y="186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1" y="234"/>
                    <a:pt x="1" y="234"/>
                    <a:pt x="1" y="234"/>
                  </a:cubicBezTo>
                  <a:cubicBezTo>
                    <a:pt x="7" y="237"/>
                    <a:pt x="7" y="237"/>
                    <a:pt x="7" y="237"/>
                  </a:cubicBezTo>
                  <a:cubicBezTo>
                    <a:pt x="16" y="228"/>
                    <a:pt x="16" y="228"/>
                    <a:pt x="16" y="228"/>
                  </a:cubicBezTo>
                  <a:cubicBezTo>
                    <a:pt x="16" y="228"/>
                    <a:pt x="16" y="228"/>
                    <a:pt x="16" y="228"/>
                  </a:cubicBezTo>
                  <a:cubicBezTo>
                    <a:pt x="17" y="228"/>
                    <a:pt x="17" y="228"/>
                    <a:pt x="17" y="228"/>
                  </a:cubicBezTo>
                  <a:cubicBezTo>
                    <a:pt x="48" y="216"/>
                    <a:pt x="48" y="216"/>
                    <a:pt x="48" y="216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7" y="208"/>
                    <a:pt x="57" y="208"/>
                    <a:pt x="57" y="208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75" y="210"/>
                    <a:pt x="75" y="210"/>
                    <a:pt x="75" y="210"/>
                  </a:cubicBezTo>
                  <a:cubicBezTo>
                    <a:pt x="78" y="210"/>
                    <a:pt x="83" y="208"/>
                    <a:pt x="90" y="204"/>
                  </a:cubicBezTo>
                  <a:cubicBezTo>
                    <a:pt x="90" y="196"/>
                    <a:pt x="90" y="196"/>
                    <a:pt x="90" y="196"/>
                  </a:cubicBezTo>
                  <a:cubicBezTo>
                    <a:pt x="91" y="196"/>
                    <a:pt x="91" y="196"/>
                    <a:pt x="91" y="196"/>
                  </a:cubicBezTo>
                  <a:cubicBezTo>
                    <a:pt x="91" y="196"/>
                    <a:pt x="91" y="196"/>
                    <a:pt x="91" y="196"/>
                  </a:cubicBezTo>
                  <a:cubicBezTo>
                    <a:pt x="96" y="191"/>
                    <a:pt x="96" y="191"/>
                    <a:pt x="96" y="191"/>
                  </a:cubicBezTo>
                  <a:cubicBezTo>
                    <a:pt x="95" y="186"/>
                    <a:pt x="95" y="186"/>
                    <a:pt x="95" y="186"/>
                  </a:cubicBezTo>
                  <a:cubicBezTo>
                    <a:pt x="95" y="186"/>
                    <a:pt x="95" y="186"/>
                    <a:pt x="95" y="186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7" y="182"/>
                    <a:pt x="97" y="181"/>
                    <a:pt x="96" y="180"/>
                  </a:cubicBezTo>
                  <a:cubicBezTo>
                    <a:pt x="94" y="177"/>
                    <a:pt x="95" y="174"/>
                    <a:pt x="97" y="170"/>
                  </a:cubicBezTo>
                  <a:cubicBezTo>
                    <a:pt x="99" y="168"/>
                    <a:pt x="99" y="168"/>
                    <a:pt x="99" y="168"/>
                  </a:cubicBezTo>
                  <a:cubicBezTo>
                    <a:pt x="99" y="168"/>
                    <a:pt x="99" y="168"/>
                    <a:pt x="99" y="168"/>
                  </a:cubicBezTo>
                  <a:cubicBezTo>
                    <a:pt x="98" y="162"/>
                    <a:pt x="98" y="162"/>
                    <a:pt x="98" y="162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0" y="153"/>
                    <a:pt x="89" y="150"/>
                    <a:pt x="91" y="147"/>
                  </a:cubicBezTo>
                  <a:cubicBezTo>
                    <a:pt x="92" y="145"/>
                    <a:pt x="93" y="142"/>
                    <a:pt x="95" y="140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102" y="120"/>
                    <a:pt x="102" y="120"/>
                    <a:pt x="102" y="120"/>
                  </a:cubicBezTo>
                  <a:cubicBezTo>
                    <a:pt x="108" y="108"/>
                    <a:pt x="108" y="108"/>
                    <a:pt x="108" y="108"/>
                  </a:cubicBezTo>
                  <a:cubicBezTo>
                    <a:pt x="104" y="100"/>
                    <a:pt x="104" y="100"/>
                    <a:pt x="104" y="100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2"/>
                    <a:pt x="92" y="60"/>
                    <a:pt x="94" y="58"/>
                  </a:cubicBezTo>
                  <a:cubicBezTo>
                    <a:pt x="94" y="58"/>
                    <a:pt x="96" y="57"/>
                    <a:pt x="97" y="57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4"/>
                    <a:pt x="90" y="14"/>
                    <a:pt x="90" y="14"/>
                  </a:cubicBezTo>
                  <a:lnTo>
                    <a:pt x="101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auto">
            <a:xfrm>
              <a:off x="4113776" y="5189538"/>
              <a:ext cx="649288" cy="752475"/>
            </a:xfrm>
            <a:custGeom>
              <a:avLst/>
              <a:gdLst>
                <a:gd name="T0" fmla="*/ 150 w 173"/>
                <a:gd name="T1" fmla="*/ 34 h 200"/>
                <a:gd name="T2" fmla="*/ 146 w 173"/>
                <a:gd name="T3" fmla="*/ 26 h 200"/>
                <a:gd name="T4" fmla="*/ 143 w 173"/>
                <a:gd name="T5" fmla="*/ 12 h 200"/>
                <a:gd name="T6" fmla="*/ 136 w 173"/>
                <a:gd name="T7" fmla="*/ 17 h 200"/>
                <a:gd name="T8" fmla="*/ 125 w 173"/>
                <a:gd name="T9" fmla="*/ 15 h 200"/>
                <a:gd name="T10" fmla="*/ 125 w 173"/>
                <a:gd name="T11" fmla="*/ 7 h 200"/>
                <a:gd name="T12" fmla="*/ 122 w 173"/>
                <a:gd name="T13" fmla="*/ 10 h 200"/>
                <a:gd name="T14" fmla="*/ 109 w 173"/>
                <a:gd name="T15" fmla="*/ 22 h 200"/>
                <a:gd name="T16" fmla="*/ 107 w 173"/>
                <a:gd name="T17" fmla="*/ 22 h 200"/>
                <a:gd name="T18" fmla="*/ 99 w 173"/>
                <a:gd name="T19" fmla="*/ 16 h 200"/>
                <a:gd name="T20" fmla="*/ 92 w 173"/>
                <a:gd name="T21" fmla="*/ 13 h 200"/>
                <a:gd name="T22" fmla="*/ 75 w 173"/>
                <a:gd name="T23" fmla="*/ 8 h 200"/>
                <a:gd name="T24" fmla="*/ 66 w 173"/>
                <a:gd name="T25" fmla="*/ 4 h 200"/>
                <a:gd name="T26" fmla="*/ 47 w 173"/>
                <a:gd name="T27" fmla="*/ 0 h 200"/>
                <a:gd name="T28" fmla="*/ 40 w 173"/>
                <a:gd name="T29" fmla="*/ 16 h 200"/>
                <a:gd name="T30" fmla="*/ 34 w 173"/>
                <a:gd name="T31" fmla="*/ 16 h 200"/>
                <a:gd name="T32" fmla="*/ 14 w 173"/>
                <a:gd name="T33" fmla="*/ 26 h 200"/>
                <a:gd name="T34" fmla="*/ 13 w 173"/>
                <a:gd name="T35" fmla="*/ 72 h 200"/>
                <a:gd name="T36" fmla="*/ 9 w 173"/>
                <a:gd name="T37" fmla="*/ 83 h 200"/>
                <a:gd name="T38" fmla="*/ 1 w 173"/>
                <a:gd name="T39" fmla="*/ 109 h 200"/>
                <a:gd name="T40" fmla="*/ 7 w 173"/>
                <a:gd name="T41" fmla="*/ 111 h 200"/>
                <a:gd name="T42" fmla="*/ 17 w 173"/>
                <a:gd name="T43" fmla="*/ 126 h 200"/>
                <a:gd name="T44" fmla="*/ 14 w 173"/>
                <a:gd name="T45" fmla="*/ 132 h 200"/>
                <a:gd name="T46" fmla="*/ 24 w 173"/>
                <a:gd name="T47" fmla="*/ 158 h 200"/>
                <a:gd name="T48" fmla="*/ 38 w 173"/>
                <a:gd name="T49" fmla="*/ 151 h 200"/>
                <a:gd name="T50" fmla="*/ 46 w 173"/>
                <a:gd name="T51" fmla="*/ 151 h 200"/>
                <a:gd name="T52" fmla="*/ 52 w 173"/>
                <a:gd name="T53" fmla="*/ 140 h 200"/>
                <a:gd name="T54" fmla="*/ 68 w 173"/>
                <a:gd name="T55" fmla="*/ 135 h 200"/>
                <a:gd name="T56" fmla="*/ 77 w 173"/>
                <a:gd name="T57" fmla="*/ 151 h 200"/>
                <a:gd name="T58" fmla="*/ 81 w 173"/>
                <a:gd name="T59" fmla="*/ 165 h 200"/>
                <a:gd name="T60" fmla="*/ 71 w 173"/>
                <a:gd name="T61" fmla="*/ 185 h 200"/>
                <a:gd name="T62" fmla="*/ 84 w 173"/>
                <a:gd name="T63" fmla="*/ 187 h 200"/>
                <a:gd name="T64" fmla="*/ 89 w 173"/>
                <a:gd name="T65" fmla="*/ 199 h 200"/>
                <a:gd name="T66" fmla="*/ 102 w 173"/>
                <a:gd name="T67" fmla="*/ 196 h 200"/>
                <a:gd name="T68" fmla="*/ 108 w 173"/>
                <a:gd name="T69" fmla="*/ 178 h 200"/>
                <a:gd name="T70" fmla="*/ 135 w 173"/>
                <a:gd name="T71" fmla="*/ 189 h 200"/>
                <a:gd name="T72" fmla="*/ 128 w 173"/>
                <a:gd name="T73" fmla="*/ 172 h 200"/>
                <a:gd name="T74" fmla="*/ 128 w 173"/>
                <a:gd name="T75" fmla="*/ 170 h 200"/>
                <a:gd name="T76" fmla="*/ 166 w 173"/>
                <a:gd name="T77" fmla="*/ 166 h 200"/>
                <a:gd name="T78" fmla="*/ 167 w 173"/>
                <a:gd name="T79" fmla="*/ 165 h 200"/>
                <a:gd name="T80" fmla="*/ 167 w 173"/>
                <a:gd name="T81" fmla="*/ 163 h 200"/>
                <a:gd name="T82" fmla="*/ 166 w 173"/>
                <a:gd name="T83" fmla="*/ 142 h 200"/>
                <a:gd name="T84" fmla="*/ 170 w 173"/>
                <a:gd name="T85" fmla="*/ 134 h 200"/>
                <a:gd name="T86" fmla="*/ 163 w 173"/>
                <a:gd name="T87" fmla="*/ 126 h 200"/>
                <a:gd name="T88" fmla="*/ 158 w 173"/>
                <a:gd name="T89" fmla="*/ 98 h 200"/>
                <a:gd name="T90" fmla="*/ 151 w 173"/>
                <a:gd name="T91" fmla="*/ 102 h 200"/>
                <a:gd name="T92" fmla="*/ 150 w 173"/>
                <a:gd name="T93" fmla="*/ 84 h 200"/>
                <a:gd name="T94" fmla="*/ 163 w 173"/>
                <a:gd name="T95" fmla="*/ 50 h 200"/>
                <a:gd name="T96" fmla="*/ 150 w 173"/>
                <a:gd name="T97" fmla="*/ 3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3" h="200">
                  <a:moveTo>
                    <a:pt x="150" y="34"/>
                  </a:moveTo>
                  <a:cubicBezTo>
                    <a:pt x="150" y="34"/>
                    <a:pt x="150" y="34"/>
                    <a:pt x="150" y="34"/>
                  </a:cubicBezTo>
                  <a:cubicBezTo>
                    <a:pt x="150" y="34"/>
                    <a:pt x="150" y="34"/>
                    <a:pt x="150" y="34"/>
                  </a:cubicBezTo>
                  <a:cubicBezTo>
                    <a:pt x="150" y="33"/>
                    <a:pt x="150" y="33"/>
                    <a:pt x="150" y="3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7" y="15"/>
                    <a:pt x="146" y="14"/>
                    <a:pt x="143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5" y="7"/>
                    <a:pt x="125" y="7"/>
                    <a:pt x="125" y="7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0" y="76"/>
                    <a:pt x="9" y="79"/>
                    <a:pt x="9" y="83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5" y="104"/>
                    <a:pt x="1" y="107"/>
                    <a:pt x="1" y="10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12" y="111"/>
                    <a:pt x="15" y="113"/>
                    <a:pt x="16" y="117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14" y="129"/>
                    <a:pt x="14" y="130"/>
                    <a:pt x="14" y="132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3" y="144"/>
                    <a:pt x="14" y="146"/>
                    <a:pt x="16" y="14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32" y="152"/>
                    <a:pt x="32" y="152"/>
                    <a:pt x="32" y="152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2"/>
                    <a:pt x="38" y="152"/>
                    <a:pt x="38" y="152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44" y="153"/>
                    <a:pt x="45" y="152"/>
                    <a:pt x="46" y="151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50" y="142"/>
                    <a:pt x="51" y="141"/>
                    <a:pt x="52" y="140"/>
                  </a:cubicBezTo>
                  <a:cubicBezTo>
                    <a:pt x="62" y="140"/>
                    <a:pt x="62" y="140"/>
                    <a:pt x="62" y="140"/>
                  </a:cubicBezTo>
                  <a:cubicBezTo>
                    <a:pt x="64" y="141"/>
                    <a:pt x="65" y="140"/>
                    <a:pt x="65" y="140"/>
                  </a:cubicBezTo>
                  <a:cubicBezTo>
                    <a:pt x="66" y="137"/>
                    <a:pt x="67" y="136"/>
                    <a:pt x="68" y="135"/>
                  </a:cubicBezTo>
                  <a:cubicBezTo>
                    <a:pt x="70" y="135"/>
                    <a:pt x="72" y="135"/>
                    <a:pt x="73" y="136"/>
                  </a:cubicBezTo>
                  <a:cubicBezTo>
                    <a:pt x="76" y="139"/>
                    <a:pt x="78" y="141"/>
                    <a:pt x="78" y="144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78" y="152"/>
                    <a:pt x="78" y="152"/>
                    <a:pt x="78" y="152"/>
                  </a:cubicBezTo>
                  <a:cubicBezTo>
                    <a:pt x="81" y="154"/>
                    <a:pt x="82" y="156"/>
                    <a:pt x="82" y="158"/>
                  </a:cubicBezTo>
                  <a:cubicBezTo>
                    <a:pt x="81" y="165"/>
                    <a:pt x="81" y="165"/>
                    <a:pt x="81" y="165"/>
                  </a:cubicBezTo>
                  <a:cubicBezTo>
                    <a:pt x="80" y="169"/>
                    <a:pt x="78" y="172"/>
                    <a:pt x="77" y="172"/>
                  </a:cubicBezTo>
                  <a:cubicBezTo>
                    <a:pt x="77" y="172"/>
                    <a:pt x="77" y="172"/>
                    <a:pt x="77" y="172"/>
                  </a:cubicBezTo>
                  <a:cubicBezTo>
                    <a:pt x="71" y="185"/>
                    <a:pt x="71" y="185"/>
                    <a:pt x="71" y="185"/>
                  </a:cubicBezTo>
                  <a:cubicBezTo>
                    <a:pt x="73" y="186"/>
                    <a:pt x="73" y="186"/>
                    <a:pt x="73" y="186"/>
                  </a:cubicBezTo>
                  <a:cubicBezTo>
                    <a:pt x="82" y="186"/>
                    <a:pt x="82" y="186"/>
                    <a:pt x="82" y="186"/>
                  </a:cubicBezTo>
                  <a:cubicBezTo>
                    <a:pt x="84" y="187"/>
                    <a:pt x="84" y="187"/>
                    <a:pt x="84" y="187"/>
                  </a:cubicBezTo>
                  <a:cubicBezTo>
                    <a:pt x="84" y="188"/>
                    <a:pt x="84" y="188"/>
                    <a:pt x="84" y="188"/>
                  </a:cubicBezTo>
                  <a:cubicBezTo>
                    <a:pt x="82" y="192"/>
                    <a:pt x="82" y="195"/>
                    <a:pt x="82" y="197"/>
                  </a:cubicBezTo>
                  <a:cubicBezTo>
                    <a:pt x="86" y="199"/>
                    <a:pt x="88" y="200"/>
                    <a:pt x="89" y="199"/>
                  </a:cubicBezTo>
                  <a:cubicBezTo>
                    <a:pt x="94" y="197"/>
                    <a:pt x="94" y="197"/>
                    <a:pt x="94" y="197"/>
                  </a:cubicBezTo>
                  <a:cubicBezTo>
                    <a:pt x="97" y="196"/>
                    <a:pt x="97" y="196"/>
                    <a:pt x="97" y="196"/>
                  </a:cubicBezTo>
                  <a:cubicBezTo>
                    <a:pt x="102" y="196"/>
                    <a:pt x="102" y="196"/>
                    <a:pt x="102" y="196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8" y="183"/>
                    <a:pt x="108" y="183"/>
                    <a:pt x="108" y="183"/>
                  </a:cubicBezTo>
                  <a:cubicBezTo>
                    <a:pt x="107" y="181"/>
                    <a:pt x="108" y="179"/>
                    <a:pt x="108" y="178"/>
                  </a:cubicBezTo>
                  <a:cubicBezTo>
                    <a:pt x="110" y="177"/>
                    <a:pt x="113" y="177"/>
                    <a:pt x="118" y="180"/>
                  </a:cubicBezTo>
                  <a:cubicBezTo>
                    <a:pt x="128" y="186"/>
                    <a:pt x="128" y="186"/>
                    <a:pt x="128" y="186"/>
                  </a:cubicBezTo>
                  <a:cubicBezTo>
                    <a:pt x="131" y="188"/>
                    <a:pt x="133" y="189"/>
                    <a:pt x="135" y="189"/>
                  </a:cubicBezTo>
                  <a:cubicBezTo>
                    <a:pt x="135" y="188"/>
                    <a:pt x="135" y="188"/>
                    <a:pt x="135" y="188"/>
                  </a:cubicBezTo>
                  <a:cubicBezTo>
                    <a:pt x="136" y="187"/>
                    <a:pt x="135" y="184"/>
                    <a:pt x="133" y="180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34" y="163"/>
                    <a:pt x="139" y="160"/>
                    <a:pt x="146" y="163"/>
                  </a:cubicBezTo>
                  <a:cubicBezTo>
                    <a:pt x="160" y="170"/>
                    <a:pt x="160" y="170"/>
                    <a:pt x="160" y="170"/>
                  </a:cubicBezTo>
                  <a:cubicBezTo>
                    <a:pt x="166" y="166"/>
                    <a:pt x="166" y="166"/>
                    <a:pt x="166" y="166"/>
                  </a:cubicBezTo>
                  <a:cubicBezTo>
                    <a:pt x="167" y="166"/>
                    <a:pt x="167" y="166"/>
                    <a:pt x="167" y="166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7" y="163"/>
                    <a:pt x="167" y="163"/>
                    <a:pt x="167" y="163"/>
                  </a:cubicBezTo>
                  <a:cubicBezTo>
                    <a:pt x="172" y="155"/>
                    <a:pt x="173" y="149"/>
                    <a:pt x="172" y="146"/>
                  </a:cubicBezTo>
                  <a:cubicBezTo>
                    <a:pt x="170" y="143"/>
                    <a:pt x="168" y="142"/>
                    <a:pt x="167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8" y="136"/>
                    <a:pt x="170" y="135"/>
                    <a:pt x="170" y="134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5"/>
                    <a:pt x="163" y="125"/>
                    <a:pt x="163" y="125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58" y="110"/>
                    <a:pt x="158" y="104"/>
                    <a:pt x="158" y="98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50" y="85"/>
                    <a:pt x="150" y="85"/>
                    <a:pt x="150" y="85"/>
                  </a:cubicBezTo>
                  <a:cubicBezTo>
                    <a:pt x="150" y="85"/>
                    <a:pt x="150" y="85"/>
                    <a:pt x="150" y="85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9" y="71"/>
                    <a:pt x="165" y="64"/>
                    <a:pt x="167" y="62"/>
                  </a:cubicBezTo>
                  <a:cubicBezTo>
                    <a:pt x="163" y="50"/>
                    <a:pt x="163" y="50"/>
                    <a:pt x="163" y="50"/>
                  </a:cubicBezTo>
                  <a:cubicBezTo>
                    <a:pt x="162" y="44"/>
                    <a:pt x="161" y="40"/>
                    <a:pt x="161" y="38"/>
                  </a:cubicBezTo>
                  <a:cubicBezTo>
                    <a:pt x="154" y="35"/>
                    <a:pt x="154" y="35"/>
                    <a:pt x="154" y="35"/>
                  </a:cubicBezTo>
                  <a:lnTo>
                    <a:pt x="150" y="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9"/>
            <p:cNvSpPr>
              <a:spLocks/>
            </p:cNvSpPr>
            <p:nvPr/>
          </p:nvSpPr>
          <p:spPr bwMode="auto">
            <a:xfrm>
              <a:off x="4037576" y="4757738"/>
              <a:ext cx="917575" cy="574675"/>
            </a:xfrm>
            <a:custGeom>
              <a:avLst/>
              <a:gdLst>
                <a:gd name="T0" fmla="*/ 32 w 244"/>
                <a:gd name="T1" fmla="*/ 5 h 153"/>
                <a:gd name="T2" fmla="*/ 43 w 244"/>
                <a:gd name="T3" fmla="*/ 12 h 153"/>
                <a:gd name="T4" fmla="*/ 49 w 244"/>
                <a:gd name="T5" fmla="*/ 20 h 153"/>
                <a:gd name="T6" fmla="*/ 44 w 244"/>
                <a:gd name="T7" fmla="*/ 26 h 153"/>
                <a:gd name="T8" fmla="*/ 30 w 244"/>
                <a:gd name="T9" fmla="*/ 29 h 153"/>
                <a:gd name="T10" fmla="*/ 32 w 244"/>
                <a:gd name="T11" fmla="*/ 37 h 153"/>
                <a:gd name="T12" fmla="*/ 36 w 244"/>
                <a:gd name="T13" fmla="*/ 54 h 153"/>
                <a:gd name="T14" fmla="*/ 45 w 244"/>
                <a:gd name="T15" fmla="*/ 57 h 153"/>
                <a:gd name="T16" fmla="*/ 46 w 244"/>
                <a:gd name="T17" fmla="*/ 58 h 153"/>
                <a:gd name="T18" fmla="*/ 51 w 244"/>
                <a:gd name="T19" fmla="*/ 65 h 153"/>
                <a:gd name="T20" fmla="*/ 54 w 244"/>
                <a:gd name="T21" fmla="*/ 73 h 153"/>
                <a:gd name="T22" fmla="*/ 40 w 244"/>
                <a:gd name="T23" fmla="*/ 92 h 153"/>
                <a:gd name="T24" fmla="*/ 2 w 244"/>
                <a:gd name="T25" fmla="*/ 102 h 153"/>
                <a:gd name="T26" fmla="*/ 4 w 244"/>
                <a:gd name="T27" fmla="*/ 116 h 153"/>
                <a:gd name="T28" fmla="*/ 19 w 244"/>
                <a:gd name="T29" fmla="*/ 143 h 153"/>
                <a:gd name="T30" fmla="*/ 20 w 244"/>
                <a:gd name="T31" fmla="*/ 143 h 153"/>
                <a:gd name="T32" fmla="*/ 26 w 244"/>
                <a:gd name="T33" fmla="*/ 151 h 153"/>
                <a:gd name="T34" fmla="*/ 30 w 244"/>
                <a:gd name="T35" fmla="*/ 138 h 153"/>
                <a:gd name="T36" fmla="*/ 39 w 244"/>
                <a:gd name="T37" fmla="*/ 127 h 153"/>
                <a:gd name="T38" fmla="*/ 56 w 244"/>
                <a:gd name="T39" fmla="*/ 127 h 153"/>
                <a:gd name="T40" fmla="*/ 63 w 244"/>
                <a:gd name="T41" fmla="*/ 111 h 153"/>
                <a:gd name="T42" fmla="*/ 80 w 244"/>
                <a:gd name="T43" fmla="*/ 111 h 153"/>
                <a:gd name="T44" fmla="*/ 109 w 244"/>
                <a:gd name="T45" fmla="*/ 121 h 153"/>
                <a:gd name="T46" fmla="*/ 110 w 244"/>
                <a:gd name="T47" fmla="*/ 121 h 153"/>
                <a:gd name="T48" fmla="*/ 121 w 244"/>
                <a:gd name="T49" fmla="*/ 127 h 153"/>
                <a:gd name="T50" fmla="*/ 121 w 244"/>
                <a:gd name="T51" fmla="*/ 127 h 153"/>
                <a:gd name="T52" fmla="*/ 132 w 244"/>
                <a:gd name="T53" fmla="*/ 128 h 153"/>
                <a:gd name="T54" fmla="*/ 142 w 244"/>
                <a:gd name="T55" fmla="*/ 115 h 153"/>
                <a:gd name="T56" fmla="*/ 148 w 244"/>
                <a:gd name="T57" fmla="*/ 120 h 153"/>
                <a:gd name="T58" fmla="*/ 149 w 244"/>
                <a:gd name="T59" fmla="*/ 129 h 153"/>
                <a:gd name="T60" fmla="*/ 159 w 244"/>
                <a:gd name="T61" fmla="*/ 123 h 153"/>
                <a:gd name="T62" fmla="*/ 165 w 244"/>
                <a:gd name="T63" fmla="*/ 123 h 153"/>
                <a:gd name="T64" fmla="*/ 170 w 244"/>
                <a:gd name="T65" fmla="*/ 141 h 153"/>
                <a:gd name="T66" fmla="*/ 194 w 244"/>
                <a:gd name="T67" fmla="*/ 130 h 153"/>
                <a:gd name="T68" fmla="*/ 215 w 244"/>
                <a:gd name="T69" fmla="*/ 121 h 153"/>
                <a:gd name="T70" fmla="*/ 237 w 244"/>
                <a:gd name="T71" fmla="*/ 114 h 153"/>
                <a:gd name="T72" fmla="*/ 242 w 244"/>
                <a:gd name="T73" fmla="*/ 111 h 153"/>
                <a:gd name="T74" fmla="*/ 230 w 244"/>
                <a:gd name="T75" fmla="*/ 77 h 153"/>
                <a:gd name="T76" fmla="*/ 236 w 244"/>
                <a:gd name="T77" fmla="*/ 67 h 153"/>
                <a:gd name="T78" fmla="*/ 222 w 244"/>
                <a:gd name="T79" fmla="*/ 63 h 153"/>
                <a:gd name="T80" fmla="*/ 215 w 244"/>
                <a:gd name="T81" fmla="*/ 55 h 153"/>
                <a:gd name="T82" fmla="*/ 214 w 244"/>
                <a:gd name="T83" fmla="*/ 54 h 153"/>
                <a:gd name="T84" fmla="*/ 186 w 244"/>
                <a:gd name="T85" fmla="*/ 47 h 153"/>
                <a:gd name="T86" fmla="*/ 162 w 244"/>
                <a:gd name="T87" fmla="*/ 47 h 153"/>
                <a:gd name="T88" fmla="*/ 108 w 244"/>
                <a:gd name="T89" fmla="*/ 25 h 153"/>
                <a:gd name="T90" fmla="*/ 72 w 244"/>
                <a:gd name="T91" fmla="*/ 0 h 153"/>
                <a:gd name="T92" fmla="*/ 37 w 244"/>
                <a:gd name="T93" fmla="*/ 3 h 153"/>
                <a:gd name="T94" fmla="*/ 31 w 244"/>
                <a:gd name="T95" fmla="*/ 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4" h="153">
                  <a:moveTo>
                    <a:pt x="31" y="1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3" y="81"/>
                    <a:pt x="52" y="83"/>
                    <a:pt x="52" y="85"/>
                  </a:cubicBezTo>
                  <a:cubicBezTo>
                    <a:pt x="50" y="87"/>
                    <a:pt x="46" y="90"/>
                    <a:pt x="40" y="92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4" y="117"/>
                    <a:pt x="4" y="117"/>
                    <a:pt x="4" y="117"/>
                  </a:cubicBezTo>
                  <a:cubicBezTo>
                    <a:pt x="6" y="127"/>
                    <a:pt x="6" y="127"/>
                    <a:pt x="6" y="127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5" y="153"/>
                    <a:pt x="25" y="153"/>
                    <a:pt x="25" y="153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71" y="111"/>
                    <a:pt x="71" y="111"/>
                    <a:pt x="71" y="111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4" y="125"/>
                    <a:pt x="114" y="125"/>
                    <a:pt x="114" y="125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48" y="120"/>
                    <a:pt x="148" y="120"/>
                    <a:pt x="148" y="120"/>
                  </a:cubicBezTo>
                  <a:cubicBezTo>
                    <a:pt x="150" y="125"/>
                    <a:pt x="150" y="125"/>
                    <a:pt x="150" y="125"/>
                  </a:cubicBezTo>
                  <a:cubicBezTo>
                    <a:pt x="150" y="126"/>
                    <a:pt x="150" y="126"/>
                    <a:pt x="150" y="126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54" y="128"/>
                    <a:pt x="154" y="128"/>
                    <a:pt x="154" y="128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64" y="123"/>
                    <a:pt x="164" y="123"/>
                    <a:pt x="164" y="123"/>
                  </a:cubicBezTo>
                  <a:cubicBezTo>
                    <a:pt x="164" y="123"/>
                    <a:pt x="164" y="123"/>
                    <a:pt x="164" y="123"/>
                  </a:cubicBezTo>
                  <a:cubicBezTo>
                    <a:pt x="165" y="123"/>
                    <a:pt x="165" y="123"/>
                    <a:pt x="165" y="123"/>
                  </a:cubicBezTo>
                  <a:cubicBezTo>
                    <a:pt x="168" y="125"/>
                    <a:pt x="168" y="125"/>
                    <a:pt x="168" y="125"/>
                  </a:cubicBezTo>
                  <a:cubicBezTo>
                    <a:pt x="171" y="128"/>
                    <a:pt x="172" y="130"/>
                    <a:pt x="171" y="132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74" y="145"/>
                    <a:pt x="174" y="145"/>
                    <a:pt x="174" y="145"/>
                  </a:cubicBezTo>
                  <a:cubicBezTo>
                    <a:pt x="183" y="135"/>
                    <a:pt x="190" y="130"/>
                    <a:pt x="194" y="130"/>
                  </a:cubicBezTo>
                  <a:cubicBezTo>
                    <a:pt x="204" y="130"/>
                    <a:pt x="204" y="130"/>
                    <a:pt x="204" y="130"/>
                  </a:cubicBezTo>
                  <a:cubicBezTo>
                    <a:pt x="207" y="125"/>
                    <a:pt x="207" y="125"/>
                    <a:pt x="207" y="125"/>
                  </a:cubicBezTo>
                  <a:cubicBezTo>
                    <a:pt x="215" y="121"/>
                    <a:pt x="215" y="121"/>
                    <a:pt x="215" y="121"/>
                  </a:cubicBezTo>
                  <a:cubicBezTo>
                    <a:pt x="216" y="121"/>
                    <a:pt x="216" y="121"/>
                    <a:pt x="216" y="121"/>
                  </a:cubicBezTo>
                  <a:cubicBezTo>
                    <a:pt x="226" y="120"/>
                    <a:pt x="226" y="120"/>
                    <a:pt x="226" y="120"/>
                  </a:cubicBezTo>
                  <a:cubicBezTo>
                    <a:pt x="237" y="114"/>
                    <a:pt x="237" y="114"/>
                    <a:pt x="237" y="114"/>
                  </a:cubicBezTo>
                  <a:cubicBezTo>
                    <a:pt x="237" y="114"/>
                    <a:pt x="237" y="114"/>
                    <a:pt x="237" y="114"/>
                  </a:cubicBezTo>
                  <a:cubicBezTo>
                    <a:pt x="244" y="114"/>
                    <a:pt x="244" y="114"/>
                    <a:pt x="244" y="114"/>
                  </a:cubicBezTo>
                  <a:cubicBezTo>
                    <a:pt x="242" y="111"/>
                    <a:pt x="242" y="111"/>
                    <a:pt x="242" y="111"/>
                  </a:cubicBezTo>
                  <a:cubicBezTo>
                    <a:pt x="243" y="110"/>
                    <a:pt x="243" y="110"/>
                    <a:pt x="243" y="110"/>
                  </a:cubicBezTo>
                  <a:cubicBezTo>
                    <a:pt x="244" y="108"/>
                    <a:pt x="244" y="108"/>
                    <a:pt x="244" y="108"/>
                  </a:cubicBezTo>
                  <a:cubicBezTo>
                    <a:pt x="230" y="77"/>
                    <a:pt x="230" y="77"/>
                    <a:pt x="230" y="77"/>
                  </a:cubicBezTo>
                  <a:cubicBezTo>
                    <a:pt x="230" y="76"/>
                    <a:pt x="230" y="76"/>
                    <a:pt x="230" y="76"/>
                  </a:cubicBezTo>
                  <a:cubicBezTo>
                    <a:pt x="229" y="75"/>
                    <a:pt x="229" y="75"/>
                    <a:pt x="229" y="75"/>
                  </a:cubicBezTo>
                  <a:cubicBezTo>
                    <a:pt x="236" y="67"/>
                    <a:pt x="236" y="67"/>
                    <a:pt x="236" y="67"/>
                  </a:cubicBezTo>
                  <a:cubicBezTo>
                    <a:pt x="234" y="65"/>
                    <a:pt x="234" y="65"/>
                    <a:pt x="234" y="65"/>
                  </a:cubicBezTo>
                  <a:cubicBezTo>
                    <a:pt x="223" y="63"/>
                    <a:pt x="223" y="63"/>
                    <a:pt x="223" y="63"/>
                  </a:cubicBezTo>
                  <a:cubicBezTo>
                    <a:pt x="222" y="63"/>
                    <a:pt x="222" y="63"/>
                    <a:pt x="222" y="63"/>
                  </a:cubicBezTo>
                  <a:cubicBezTo>
                    <a:pt x="222" y="63"/>
                    <a:pt x="222" y="63"/>
                    <a:pt x="222" y="63"/>
                  </a:cubicBezTo>
                  <a:cubicBezTo>
                    <a:pt x="222" y="62"/>
                    <a:pt x="222" y="62"/>
                    <a:pt x="222" y="62"/>
                  </a:cubicBezTo>
                  <a:cubicBezTo>
                    <a:pt x="215" y="55"/>
                    <a:pt x="215" y="55"/>
                    <a:pt x="215" y="55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4" y="54"/>
                    <a:pt x="214" y="54"/>
                    <a:pt x="214" y="54"/>
                  </a:cubicBezTo>
                  <a:cubicBezTo>
                    <a:pt x="208" y="50"/>
                    <a:pt x="208" y="50"/>
                    <a:pt x="208" y="50"/>
                  </a:cubicBezTo>
                  <a:cubicBezTo>
                    <a:pt x="206" y="53"/>
                    <a:pt x="203" y="56"/>
                    <a:pt x="200" y="57"/>
                  </a:cubicBezTo>
                  <a:cubicBezTo>
                    <a:pt x="197" y="58"/>
                    <a:pt x="192" y="55"/>
                    <a:pt x="186" y="47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3" y="43"/>
                    <a:pt x="180" y="43"/>
                    <a:pt x="176" y="45"/>
                  </a:cubicBezTo>
                  <a:cubicBezTo>
                    <a:pt x="169" y="47"/>
                    <a:pt x="164" y="48"/>
                    <a:pt x="162" y="47"/>
                  </a:cubicBezTo>
                  <a:cubicBezTo>
                    <a:pt x="160" y="45"/>
                    <a:pt x="160" y="41"/>
                    <a:pt x="160" y="35"/>
                  </a:cubicBezTo>
                  <a:cubicBezTo>
                    <a:pt x="161" y="31"/>
                    <a:pt x="160" y="29"/>
                    <a:pt x="160" y="27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3" y="23"/>
                    <a:pt x="99" y="21"/>
                    <a:pt x="97" y="19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6" y="15"/>
                    <a:pt x="80" y="10"/>
                    <a:pt x="72" y="0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lnTo>
                    <a:pt x="3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0"/>
            <p:cNvSpPr>
              <a:spLocks/>
            </p:cNvSpPr>
            <p:nvPr/>
          </p:nvSpPr>
          <p:spPr bwMode="auto">
            <a:xfrm>
              <a:off x="4240776" y="5813425"/>
              <a:ext cx="954088" cy="755650"/>
            </a:xfrm>
            <a:custGeom>
              <a:avLst/>
              <a:gdLst>
                <a:gd name="T0" fmla="*/ 244 w 254"/>
                <a:gd name="T1" fmla="*/ 64 h 201"/>
                <a:gd name="T2" fmla="*/ 254 w 254"/>
                <a:gd name="T3" fmla="*/ 63 h 201"/>
                <a:gd name="T4" fmla="*/ 236 w 254"/>
                <a:gd name="T5" fmla="*/ 44 h 201"/>
                <a:gd name="T6" fmla="*/ 223 w 254"/>
                <a:gd name="T7" fmla="*/ 22 h 201"/>
                <a:gd name="T8" fmla="*/ 202 w 254"/>
                <a:gd name="T9" fmla="*/ 27 h 201"/>
                <a:gd name="T10" fmla="*/ 200 w 254"/>
                <a:gd name="T11" fmla="*/ 29 h 201"/>
                <a:gd name="T12" fmla="*/ 182 w 254"/>
                <a:gd name="T13" fmla="*/ 25 h 201"/>
                <a:gd name="T14" fmla="*/ 150 w 254"/>
                <a:gd name="T15" fmla="*/ 40 h 201"/>
                <a:gd name="T16" fmla="*/ 150 w 254"/>
                <a:gd name="T17" fmla="*/ 19 h 201"/>
                <a:gd name="T18" fmla="*/ 149 w 254"/>
                <a:gd name="T19" fmla="*/ 10 h 201"/>
                <a:gd name="T20" fmla="*/ 138 w 254"/>
                <a:gd name="T21" fmla="*/ 10 h 201"/>
                <a:gd name="T22" fmla="*/ 126 w 254"/>
                <a:gd name="T23" fmla="*/ 9 h 201"/>
                <a:gd name="T24" fmla="*/ 110 w 254"/>
                <a:gd name="T25" fmla="*/ 1 h 201"/>
                <a:gd name="T26" fmla="*/ 105 w 254"/>
                <a:gd name="T27" fmla="*/ 24 h 201"/>
                <a:gd name="T28" fmla="*/ 82 w 254"/>
                <a:gd name="T29" fmla="*/ 18 h 201"/>
                <a:gd name="T30" fmla="*/ 78 w 254"/>
                <a:gd name="T31" fmla="*/ 16 h 201"/>
                <a:gd name="T32" fmla="*/ 72 w 254"/>
                <a:gd name="T33" fmla="*/ 33 h 201"/>
                <a:gd name="T34" fmla="*/ 75 w 254"/>
                <a:gd name="T35" fmla="*/ 47 h 201"/>
                <a:gd name="T36" fmla="*/ 68 w 254"/>
                <a:gd name="T37" fmla="*/ 61 h 201"/>
                <a:gd name="T38" fmla="*/ 52 w 254"/>
                <a:gd name="T39" fmla="*/ 102 h 201"/>
                <a:gd name="T40" fmla="*/ 29 w 254"/>
                <a:gd name="T41" fmla="*/ 117 h 201"/>
                <a:gd name="T42" fmla="*/ 32 w 254"/>
                <a:gd name="T43" fmla="*/ 124 h 201"/>
                <a:gd name="T44" fmla="*/ 19 w 254"/>
                <a:gd name="T45" fmla="*/ 142 h 201"/>
                <a:gd name="T46" fmla="*/ 5 w 254"/>
                <a:gd name="T47" fmla="*/ 146 h 201"/>
                <a:gd name="T48" fmla="*/ 2 w 254"/>
                <a:gd name="T49" fmla="*/ 184 h 201"/>
                <a:gd name="T50" fmla="*/ 8 w 254"/>
                <a:gd name="T51" fmla="*/ 196 h 201"/>
                <a:gd name="T52" fmla="*/ 21 w 254"/>
                <a:gd name="T53" fmla="*/ 200 h 201"/>
                <a:gd name="T54" fmla="*/ 22 w 254"/>
                <a:gd name="T55" fmla="*/ 199 h 201"/>
                <a:gd name="T56" fmla="*/ 18 w 254"/>
                <a:gd name="T57" fmla="*/ 186 h 201"/>
                <a:gd name="T58" fmla="*/ 12 w 254"/>
                <a:gd name="T59" fmla="*/ 182 h 201"/>
                <a:gd name="T60" fmla="*/ 18 w 254"/>
                <a:gd name="T61" fmla="*/ 173 h 201"/>
                <a:gd name="T62" fmla="*/ 32 w 254"/>
                <a:gd name="T63" fmla="*/ 162 h 201"/>
                <a:gd name="T64" fmla="*/ 64 w 254"/>
                <a:gd name="T65" fmla="*/ 141 h 201"/>
                <a:gd name="T66" fmla="*/ 70 w 254"/>
                <a:gd name="T67" fmla="*/ 145 h 201"/>
                <a:gd name="T68" fmla="*/ 75 w 254"/>
                <a:gd name="T69" fmla="*/ 141 h 201"/>
                <a:gd name="T70" fmla="*/ 96 w 254"/>
                <a:gd name="T71" fmla="*/ 137 h 201"/>
                <a:gd name="T72" fmla="*/ 98 w 254"/>
                <a:gd name="T73" fmla="*/ 136 h 201"/>
                <a:gd name="T74" fmla="*/ 119 w 254"/>
                <a:gd name="T75" fmla="*/ 128 h 201"/>
                <a:gd name="T76" fmla="*/ 124 w 254"/>
                <a:gd name="T77" fmla="*/ 96 h 201"/>
                <a:gd name="T78" fmla="*/ 130 w 254"/>
                <a:gd name="T79" fmla="*/ 94 h 201"/>
                <a:gd name="T80" fmla="*/ 132 w 254"/>
                <a:gd name="T81" fmla="*/ 95 h 201"/>
                <a:gd name="T82" fmla="*/ 159 w 254"/>
                <a:gd name="T83" fmla="*/ 112 h 201"/>
                <a:gd name="T84" fmla="*/ 156 w 254"/>
                <a:gd name="T85" fmla="*/ 103 h 201"/>
                <a:gd name="T86" fmla="*/ 166 w 254"/>
                <a:gd name="T87" fmla="*/ 99 h 201"/>
                <a:gd name="T88" fmla="*/ 173 w 254"/>
                <a:gd name="T89" fmla="*/ 95 h 201"/>
                <a:gd name="T90" fmla="*/ 193 w 254"/>
                <a:gd name="T91" fmla="*/ 101 h 201"/>
                <a:gd name="T92" fmla="*/ 206 w 254"/>
                <a:gd name="T93" fmla="*/ 92 h 201"/>
                <a:gd name="T94" fmla="*/ 207 w 254"/>
                <a:gd name="T95" fmla="*/ 94 h 201"/>
                <a:gd name="T96" fmla="*/ 238 w 254"/>
                <a:gd name="T97" fmla="*/ 6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4" h="201">
                  <a:moveTo>
                    <a:pt x="238" y="69"/>
                  </a:moveTo>
                  <a:cubicBezTo>
                    <a:pt x="242" y="68"/>
                    <a:pt x="244" y="67"/>
                    <a:pt x="244" y="65"/>
                  </a:cubicBezTo>
                  <a:cubicBezTo>
                    <a:pt x="244" y="64"/>
                    <a:pt x="244" y="64"/>
                    <a:pt x="244" y="64"/>
                  </a:cubicBezTo>
                  <a:cubicBezTo>
                    <a:pt x="245" y="63"/>
                    <a:pt x="245" y="63"/>
                    <a:pt x="245" y="63"/>
                  </a:cubicBezTo>
                  <a:cubicBezTo>
                    <a:pt x="246" y="63"/>
                    <a:pt x="246" y="63"/>
                    <a:pt x="246" y="63"/>
                  </a:cubicBezTo>
                  <a:cubicBezTo>
                    <a:pt x="254" y="63"/>
                    <a:pt x="254" y="63"/>
                    <a:pt x="254" y="63"/>
                  </a:cubicBezTo>
                  <a:cubicBezTo>
                    <a:pt x="254" y="58"/>
                    <a:pt x="254" y="58"/>
                    <a:pt x="254" y="58"/>
                  </a:cubicBezTo>
                  <a:cubicBezTo>
                    <a:pt x="252" y="58"/>
                    <a:pt x="250" y="57"/>
                    <a:pt x="248" y="55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23" y="22"/>
                    <a:pt x="223" y="22"/>
                    <a:pt x="223" y="22"/>
                  </a:cubicBezTo>
                  <a:cubicBezTo>
                    <a:pt x="214" y="21"/>
                    <a:pt x="208" y="21"/>
                    <a:pt x="203" y="22"/>
                  </a:cubicBezTo>
                  <a:cubicBezTo>
                    <a:pt x="201" y="22"/>
                    <a:pt x="201" y="22"/>
                    <a:pt x="201" y="22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2" y="28"/>
                    <a:pt x="202" y="28"/>
                    <a:pt x="202" y="28"/>
                  </a:cubicBezTo>
                  <a:cubicBezTo>
                    <a:pt x="202" y="29"/>
                    <a:pt x="202" y="29"/>
                    <a:pt x="202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94" y="32"/>
                    <a:pt x="194" y="32"/>
                    <a:pt x="194" y="32"/>
                  </a:cubicBezTo>
                  <a:cubicBezTo>
                    <a:pt x="193" y="31"/>
                    <a:pt x="193" y="31"/>
                    <a:pt x="193" y="31"/>
                  </a:cubicBezTo>
                  <a:cubicBezTo>
                    <a:pt x="188" y="26"/>
                    <a:pt x="184" y="24"/>
                    <a:pt x="182" y="25"/>
                  </a:cubicBezTo>
                  <a:cubicBezTo>
                    <a:pt x="168" y="32"/>
                    <a:pt x="160" y="35"/>
                    <a:pt x="158" y="33"/>
                  </a:cubicBezTo>
                  <a:cubicBezTo>
                    <a:pt x="156" y="34"/>
                    <a:pt x="154" y="35"/>
                    <a:pt x="152" y="38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145" y="34"/>
                    <a:pt x="143" y="31"/>
                    <a:pt x="143" y="29"/>
                  </a:cubicBezTo>
                  <a:cubicBezTo>
                    <a:pt x="143" y="27"/>
                    <a:pt x="146" y="24"/>
                    <a:pt x="150" y="19"/>
                  </a:cubicBezTo>
                  <a:cubicBezTo>
                    <a:pt x="156" y="12"/>
                    <a:pt x="159" y="9"/>
                    <a:pt x="159" y="8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6" y="5"/>
                    <a:pt x="153" y="7"/>
                    <a:pt x="149" y="10"/>
                  </a:cubicBezTo>
                  <a:cubicBezTo>
                    <a:pt x="145" y="13"/>
                    <a:pt x="142" y="14"/>
                    <a:pt x="141" y="14"/>
                  </a:cubicBezTo>
                  <a:cubicBezTo>
                    <a:pt x="140" y="14"/>
                    <a:pt x="139" y="12"/>
                    <a:pt x="139" y="10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5" y="3"/>
                    <a:pt x="135" y="3"/>
                    <a:pt x="135" y="3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0" y="5"/>
                    <a:pt x="115" y="3"/>
                    <a:pt x="110" y="1"/>
                  </a:cubicBezTo>
                  <a:cubicBezTo>
                    <a:pt x="106" y="0"/>
                    <a:pt x="102" y="1"/>
                    <a:pt x="99" y="6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5" y="18"/>
                    <a:pt x="106" y="22"/>
                    <a:pt x="105" y="24"/>
                  </a:cubicBezTo>
                  <a:cubicBezTo>
                    <a:pt x="104" y="26"/>
                    <a:pt x="103" y="27"/>
                    <a:pt x="102" y="27"/>
                  </a:cubicBezTo>
                  <a:cubicBezTo>
                    <a:pt x="99" y="28"/>
                    <a:pt x="96" y="27"/>
                    <a:pt x="91" y="23"/>
                  </a:cubicBezTo>
                  <a:cubicBezTo>
                    <a:pt x="88" y="21"/>
                    <a:pt x="85" y="19"/>
                    <a:pt x="82" y="18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29" y="117"/>
                    <a:pt x="29" y="117"/>
                    <a:pt x="29" y="117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0" y="133"/>
                    <a:pt x="30" y="133"/>
                    <a:pt x="30" y="133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2" y="153"/>
                    <a:pt x="2" y="153"/>
                    <a:pt x="2" y="153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2" y="184"/>
                    <a:pt x="2" y="184"/>
                    <a:pt x="2" y="184"/>
                  </a:cubicBezTo>
                  <a:cubicBezTo>
                    <a:pt x="3" y="184"/>
                    <a:pt x="3" y="184"/>
                    <a:pt x="3" y="184"/>
                  </a:cubicBezTo>
                  <a:cubicBezTo>
                    <a:pt x="3" y="190"/>
                    <a:pt x="3" y="190"/>
                    <a:pt x="3" y="190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8" y="201"/>
                    <a:pt x="8" y="201"/>
                    <a:pt x="8" y="201"/>
                  </a:cubicBezTo>
                  <a:cubicBezTo>
                    <a:pt x="21" y="200"/>
                    <a:pt x="21" y="200"/>
                    <a:pt x="21" y="200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8"/>
                    <a:pt x="22" y="198"/>
                    <a:pt x="22" y="198"/>
                  </a:cubicBezTo>
                  <a:cubicBezTo>
                    <a:pt x="26" y="194"/>
                    <a:pt x="26" y="194"/>
                    <a:pt x="26" y="194"/>
                  </a:cubicBezTo>
                  <a:cubicBezTo>
                    <a:pt x="18" y="186"/>
                    <a:pt x="18" y="186"/>
                    <a:pt x="18" y="186"/>
                  </a:cubicBezTo>
                  <a:cubicBezTo>
                    <a:pt x="17" y="186"/>
                    <a:pt x="17" y="186"/>
                    <a:pt x="17" y="186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1"/>
                    <a:pt x="12" y="181"/>
                    <a:pt x="12" y="181"/>
                  </a:cubicBezTo>
                  <a:cubicBezTo>
                    <a:pt x="12" y="173"/>
                    <a:pt x="12" y="173"/>
                    <a:pt x="12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16" y="162"/>
                    <a:pt x="16" y="162"/>
                    <a:pt x="16" y="162"/>
                  </a:cubicBezTo>
                  <a:cubicBezTo>
                    <a:pt x="32" y="162"/>
                    <a:pt x="32" y="162"/>
                    <a:pt x="32" y="162"/>
                  </a:cubicBezTo>
                  <a:cubicBezTo>
                    <a:pt x="60" y="149"/>
                    <a:pt x="60" y="149"/>
                    <a:pt x="60" y="149"/>
                  </a:cubicBezTo>
                  <a:cubicBezTo>
                    <a:pt x="63" y="143"/>
                    <a:pt x="63" y="143"/>
                    <a:pt x="63" y="143"/>
                  </a:cubicBezTo>
                  <a:cubicBezTo>
                    <a:pt x="64" y="141"/>
                    <a:pt x="64" y="141"/>
                    <a:pt x="64" y="141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75" y="141"/>
                    <a:pt x="75" y="141"/>
                    <a:pt x="75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93" y="143"/>
                    <a:pt x="93" y="143"/>
                    <a:pt x="93" y="143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9" y="128"/>
                    <a:pt x="119" y="128"/>
                    <a:pt x="119" y="128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24" y="96"/>
                    <a:pt x="124" y="96"/>
                    <a:pt x="124" y="96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93"/>
                    <a:pt x="124" y="93"/>
                    <a:pt x="124" y="93"/>
                  </a:cubicBezTo>
                  <a:cubicBezTo>
                    <a:pt x="130" y="94"/>
                    <a:pt x="130" y="94"/>
                    <a:pt x="130" y="94"/>
                  </a:cubicBezTo>
                  <a:cubicBezTo>
                    <a:pt x="131" y="94"/>
                    <a:pt x="131" y="94"/>
                    <a:pt x="131" y="94"/>
                  </a:cubicBezTo>
                  <a:cubicBezTo>
                    <a:pt x="132" y="95"/>
                    <a:pt x="132" y="95"/>
                    <a:pt x="132" y="95"/>
                  </a:cubicBezTo>
                  <a:cubicBezTo>
                    <a:pt x="132" y="95"/>
                    <a:pt x="132" y="95"/>
                    <a:pt x="132" y="9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57" y="104"/>
                    <a:pt x="157" y="104"/>
                    <a:pt x="157" y="104"/>
                  </a:cubicBezTo>
                  <a:cubicBezTo>
                    <a:pt x="156" y="103"/>
                    <a:pt x="156" y="103"/>
                    <a:pt x="156" y="103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70" y="103"/>
                    <a:pt x="170" y="103"/>
                    <a:pt x="170" y="103"/>
                  </a:cubicBezTo>
                  <a:cubicBezTo>
                    <a:pt x="173" y="101"/>
                    <a:pt x="173" y="101"/>
                    <a:pt x="173" y="101"/>
                  </a:cubicBezTo>
                  <a:cubicBezTo>
                    <a:pt x="173" y="95"/>
                    <a:pt x="173" y="95"/>
                    <a:pt x="173" y="95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82" y="95"/>
                    <a:pt x="182" y="95"/>
                    <a:pt x="182" y="95"/>
                  </a:cubicBezTo>
                  <a:cubicBezTo>
                    <a:pt x="186" y="95"/>
                    <a:pt x="190" y="98"/>
                    <a:pt x="193" y="101"/>
                  </a:cubicBezTo>
                  <a:cubicBezTo>
                    <a:pt x="194" y="103"/>
                    <a:pt x="194" y="103"/>
                    <a:pt x="194" y="103"/>
                  </a:cubicBezTo>
                  <a:cubicBezTo>
                    <a:pt x="196" y="93"/>
                    <a:pt x="196" y="93"/>
                    <a:pt x="196" y="93"/>
                  </a:cubicBezTo>
                  <a:cubicBezTo>
                    <a:pt x="198" y="91"/>
                    <a:pt x="201" y="90"/>
                    <a:pt x="206" y="92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8" y="94"/>
                    <a:pt x="208" y="94"/>
                    <a:pt x="209" y="94"/>
                  </a:cubicBezTo>
                  <a:cubicBezTo>
                    <a:pt x="211" y="94"/>
                    <a:pt x="218" y="89"/>
                    <a:pt x="230" y="80"/>
                  </a:cubicBezTo>
                  <a:cubicBezTo>
                    <a:pt x="230" y="74"/>
                    <a:pt x="233" y="70"/>
                    <a:pt x="238" y="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1"/>
            <p:cNvSpPr>
              <a:spLocks/>
            </p:cNvSpPr>
            <p:nvPr/>
          </p:nvSpPr>
          <p:spPr bwMode="auto">
            <a:xfrm>
              <a:off x="4691626" y="5159375"/>
              <a:ext cx="571500" cy="777875"/>
            </a:xfrm>
            <a:custGeom>
              <a:avLst/>
              <a:gdLst>
                <a:gd name="T0" fmla="*/ 119 w 152"/>
                <a:gd name="T1" fmla="*/ 8 h 207"/>
                <a:gd name="T2" fmla="*/ 106 w 152"/>
                <a:gd name="T3" fmla="*/ 3 h 207"/>
                <a:gd name="T4" fmla="*/ 88 w 152"/>
                <a:gd name="T5" fmla="*/ 16 h 207"/>
                <a:gd name="T6" fmla="*/ 76 w 152"/>
                <a:gd name="T7" fmla="*/ 11 h 207"/>
                <a:gd name="T8" fmla="*/ 76 w 152"/>
                <a:gd name="T9" fmla="*/ 12 h 207"/>
                <a:gd name="T10" fmla="*/ 54 w 152"/>
                <a:gd name="T11" fmla="*/ 17 h 207"/>
                <a:gd name="T12" fmla="*/ 42 w 152"/>
                <a:gd name="T13" fmla="*/ 18 h 207"/>
                <a:gd name="T14" fmla="*/ 34 w 152"/>
                <a:gd name="T15" fmla="*/ 27 h 207"/>
                <a:gd name="T16" fmla="*/ 20 w 152"/>
                <a:gd name="T17" fmla="*/ 28 h 207"/>
                <a:gd name="T18" fmla="*/ 10 w 152"/>
                <a:gd name="T19" fmla="*/ 44 h 207"/>
                <a:gd name="T20" fmla="*/ 11 w 152"/>
                <a:gd name="T21" fmla="*/ 46 h 207"/>
                <a:gd name="T22" fmla="*/ 17 w 152"/>
                <a:gd name="T23" fmla="*/ 69 h 207"/>
                <a:gd name="T24" fmla="*/ 17 w 152"/>
                <a:gd name="T25" fmla="*/ 72 h 207"/>
                <a:gd name="T26" fmla="*/ 16 w 152"/>
                <a:gd name="T27" fmla="*/ 72 h 207"/>
                <a:gd name="T28" fmla="*/ 0 w 152"/>
                <a:gd name="T29" fmla="*/ 94 h 207"/>
                <a:gd name="T30" fmla="*/ 6 w 152"/>
                <a:gd name="T31" fmla="*/ 98 h 207"/>
                <a:gd name="T32" fmla="*/ 12 w 152"/>
                <a:gd name="T33" fmla="*/ 131 h 207"/>
                <a:gd name="T34" fmla="*/ 20 w 152"/>
                <a:gd name="T35" fmla="*/ 143 h 207"/>
                <a:gd name="T36" fmla="*/ 21 w 152"/>
                <a:gd name="T37" fmla="*/ 152 h 207"/>
                <a:gd name="T38" fmla="*/ 22 w 152"/>
                <a:gd name="T39" fmla="*/ 181 h 207"/>
                <a:gd name="T40" fmla="*/ 26 w 152"/>
                <a:gd name="T41" fmla="*/ 181 h 207"/>
                <a:gd name="T42" fmla="*/ 43 w 152"/>
                <a:gd name="T43" fmla="*/ 181 h 207"/>
                <a:gd name="T44" fmla="*/ 28 w 152"/>
                <a:gd name="T45" fmla="*/ 203 h 207"/>
                <a:gd name="T46" fmla="*/ 40 w 152"/>
                <a:gd name="T47" fmla="*/ 203 h 207"/>
                <a:gd name="T48" fmla="*/ 75 w 152"/>
                <a:gd name="T49" fmla="*/ 201 h 207"/>
                <a:gd name="T50" fmla="*/ 77 w 152"/>
                <a:gd name="T51" fmla="*/ 195 h 207"/>
                <a:gd name="T52" fmla="*/ 77 w 152"/>
                <a:gd name="T53" fmla="*/ 190 h 207"/>
                <a:gd name="T54" fmla="*/ 75 w 152"/>
                <a:gd name="T55" fmla="*/ 179 h 207"/>
                <a:gd name="T56" fmla="*/ 83 w 152"/>
                <a:gd name="T57" fmla="*/ 173 h 207"/>
                <a:gd name="T58" fmla="*/ 81 w 152"/>
                <a:gd name="T59" fmla="*/ 168 h 207"/>
                <a:gd name="T60" fmla="*/ 81 w 152"/>
                <a:gd name="T61" fmla="*/ 167 h 207"/>
                <a:gd name="T62" fmla="*/ 85 w 152"/>
                <a:gd name="T63" fmla="*/ 154 h 207"/>
                <a:gd name="T64" fmla="*/ 89 w 152"/>
                <a:gd name="T65" fmla="*/ 149 h 207"/>
                <a:gd name="T66" fmla="*/ 93 w 152"/>
                <a:gd name="T67" fmla="*/ 146 h 207"/>
                <a:gd name="T68" fmla="*/ 100 w 152"/>
                <a:gd name="T69" fmla="*/ 130 h 207"/>
                <a:gd name="T70" fmla="*/ 103 w 152"/>
                <a:gd name="T71" fmla="*/ 128 h 207"/>
                <a:gd name="T72" fmla="*/ 99 w 152"/>
                <a:gd name="T73" fmla="*/ 111 h 207"/>
                <a:gd name="T74" fmla="*/ 112 w 152"/>
                <a:gd name="T75" fmla="*/ 100 h 207"/>
                <a:gd name="T76" fmla="*/ 110 w 152"/>
                <a:gd name="T77" fmla="*/ 85 h 207"/>
                <a:gd name="T78" fmla="*/ 125 w 152"/>
                <a:gd name="T79" fmla="*/ 68 h 207"/>
                <a:gd name="T80" fmla="*/ 131 w 152"/>
                <a:gd name="T81" fmla="*/ 70 h 207"/>
                <a:gd name="T82" fmla="*/ 142 w 152"/>
                <a:gd name="T83" fmla="*/ 64 h 207"/>
                <a:gd name="T84" fmla="*/ 142 w 152"/>
                <a:gd name="T85" fmla="*/ 64 h 207"/>
                <a:gd name="T86" fmla="*/ 148 w 152"/>
                <a:gd name="T87" fmla="*/ 60 h 207"/>
                <a:gd name="T88" fmla="*/ 148 w 152"/>
                <a:gd name="T89" fmla="*/ 53 h 207"/>
                <a:gd name="T90" fmla="*/ 150 w 152"/>
                <a:gd name="T91" fmla="*/ 51 h 207"/>
                <a:gd name="T92" fmla="*/ 152 w 152"/>
                <a:gd name="T93" fmla="*/ 48 h 207"/>
                <a:gd name="T94" fmla="*/ 138 w 152"/>
                <a:gd name="T95" fmla="*/ 26 h 207"/>
                <a:gd name="T96" fmla="*/ 132 w 152"/>
                <a:gd name="T97" fmla="*/ 1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2" h="207">
                  <a:moveTo>
                    <a:pt x="120" y="8"/>
                  </a:moveTo>
                  <a:cubicBezTo>
                    <a:pt x="119" y="8"/>
                    <a:pt x="119" y="8"/>
                    <a:pt x="119" y="8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2" y="10"/>
                    <a:pt x="98" y="14"/>
                    <a:pt x="92" y="16"/>
                  </a:cubicBezTo>
                  <a:cubicBezTo>
                    <a:pt x="91" y="17"/>
                    <a:pt x="89" y="17"/>
                    <a:pt x="88" y="16"/>
                  </a:cubicBezTo>
                  <a:cubicBezTo>
                    <a:pt x="86" y="14"/>
                    <a:pt x="87" y="9"/>
                    <a:pt x="90" y="2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7" y="28"/>
                    <a:pt x="12" y="32"/>
                    <a:pt x="4" y="40"/>
                  </a:cubicBezTo>
                  <a:cubicBezTo>
                    <a:pt x="8" y="42"/>
                    <a:pt x="10" y="43"/>
                    <a:pt x="10" y="44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98"/>
                    <a:pt x="5" y="97"/>
                    <a:pt x="6" y="98"/>
                  </a:cubicBezTo>
                  <a:cubicBezTo>
                    <a:pt x="8" y="99"/>
                    <a:pt x="9" y="102"/>
                    <a:pt x="8" y="107"/>
                  </a:cubicBezTo>
                  <a:cubicBezTo>
                    <a:pt x="8" y="114"/>
                    <a:pt x="9" y="123"/>
                    <a:pt x="12" y="131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20" y="139"/>
                    <a:pt x="21" y="141"/>
                    <a:pt x="20" y="143"/>
                  </a:cubicBezTo>
                  <a:cubicBezTo>
                    <a:pt x="18" y="147"/>
                    <a:pt x="18" y="147"/>
                    <a:pt x="18" y="147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23" y="156"/>
                    <a:pt x="22" y="162"/>
                    <a:pt x="17" y="172"/>
                  </a:cubicBezTo>
                  <a:cubicBezTo>
                    <a:pt x="22" y="181"/>
                    <a:pt x="22" y="181"/>
                    <a:pt x="22" y="181"/>
                  </a:cubicBezTo>
                  <a:cubicBezTo>
                    <a:pt x="23" y="183"/>
                    <a:pt x="23" y="183"/>
                    <a:pt x="23" y="183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31" y="176"/>
                    <a:pt x="36" y="175"/>
                    <a:pt x="39" y="176"/>
                  </a:cubicBezTo>
                  <a:cubicBezTo>
                    <a:pt x="42" y="177"/>
                    <a:pt x="43" y="179"/>
                    <a:pt x="43" y="181"/>
                  </a:cubicBezTo>
                  <a:cubicBezTo>
                    <a:pt x="44" y="184"/>
                    <a:pt x="40" y="188"/>
                    <a:pt x="33" y="196"/>
                  </a:cubicBezTo>
                  <a:cubicBezTo>
                    <a:pt x="28" y="203"/>
                    <a:pt x="28" y="203"/>
                    <a:pt x="28" y="203"/>
                  </a:cubicBezTo>
                  <a:cubicBezTo>
                    <a:pt x="30" y="207"/>
                    <a:pt x="30" y="207"/>
                    <a:pt x="30" y="207"/>
                  </a:cubicBezTo>
                  <a:cubicBezTo>
                    <a:pt x="34" y="204"/>
                    <a:pt x="38" y="202"/>
                    <a:pt x="40" y="203"/>
                  </a:cubicBezTo>
                  <a:cubicBezTo>
                    <a:pt x="42" y="203"/>
                    <a:pt x="49" y="201"/>
                    <a:pt x="60" y="195"/>
                  </a:cubicBezTo>
                  <a:cubicBezTo>
                    <a:pt x="64" y="193"/>
                    <a:pt x="69" y="195"/>
                    <a:pt x="75" y="201"/>
                  </a:cubicBezTo>
                  <a:cubicBezTo>
                    <a:pt x="77" y="200"/>
                    <a:pt x="77" y="200"/>
                    <a:pt x="77" y="200"/>
                  </a:cubicBezTo>
                  <a:cubicBezTo>
                    <a:pt x="77" y="195"/>
                    <a:pt x="77" y="195"/>
                    <a:pt x="77" y="195"/>
                  </a:cubicBezTo>
                  <a:cubicBezTo>
                    <a:pt x="76" y="194"/>
                    <a:pt x="76" y="194"/>
                    <a:pt x="76" y="194"/>
                  </a:cubicBezTo>
                  <a:cubicBezTo>
                    <a:pt x="75" y="193"/>
                    <a:pt x="76" y="192"/>
                    <a:pt x="77" y="190"/>
                  </a:cubicBezTo>
                  <a:cubicBezTo>
                    <a:pt x="75" y="183"/>
                    <a:pt x="75" y="183"/>
                    <a:pt x="75" y="183"/>
                  </a:cubicBezTo>
                  <a:cubicBezTo>
                    <a:pt x="74" y="182"/>
                    <a:pt x="74" y="180"/>
                    <a:pt x="75" y="179"/>
                  </a:cubicBezTo>
                  <a:cubicBezTo>
                    <a:pt x="76" y="178"/>
                    <a:pt x="78" y="177"/>
                    <a:pt x="79" y="176"/>
                  </a:cubicBezTo>
                  <a:cubicBezTo>
                    <a:pt x="83" y="173"/>
                    <a:pt x="83" y="173"/>
                    <a:pt x="83" y="173"/>
                  </a:cubicBezTo>
                  <a:cubicBezTo>
                    <a:pt x="81" y="168"/>
                    <a:pt x="81" y="168"/>
                    <a:pt x="81" y="168"/>
                  </a:cubicBezTo>
                  <a:cubicBezTo>
                    <a:pt x="81" y="168"/>
                    <a:pt x="81" y="168"/>
                    <a:pt x="81" y="168"/>
                  </a:cubicBezTo>
                  <a:cubicBezTo>
                    <a:pt x="81" y="168"/>
                    <a:pt x="81" y="168"/>
                    <a:pt x="81" y="168"/>
                  </a:cubicBezTo>
                  <a:cubicBezTo>
                    <a:pt x="81" y="167"/>
                    <a:pt x="81" y="167"/>
                    <a:pt x="81" y="167"/>
                  </a:cubicBezTo>
                  <a:cubicBezTo>
                    <a:pt x="83" y="165"/>
                    <a:pt x="83" y="163"/>
                    <a:pt x="82" y="162"/>
                  </a:cubicBezTo>
                  <a:cubicBezTo>
                    <a:pt x="81" y="159"/>
                    <a:pt x="82" y="157"/>
                    <a:pt x="85" y="154"/>
                  </a:cubicBezTo>
                  <a:cubicBezTo>
                    <a:pt x="90" y="150"/>
                    <a:pt x="90" y="150"/>
                    <a:pt x="90" y="150"/>
                  </a:cubicBezTo>
                  <a:cubicBezTo>
                    <a:pt x="89" y="149"/>
                    <a:pt x="89" y="149"/>
                    <a:pt x="89" y="149"/>
                  </a:cubicBezTo>
                  <a:cubicBezTo>
                    <a:pt x="88" y="148"/>
                    <a:pt x="88" y="148"/>
                    <a:pt x="88" y="148"/>
                  </a:cubicBezTo>
                  <a:cubicBezTo>
                    <a:pt x="93" y="146"/>
                    <a:pt x="93" y="146"/>
                    <a:pt x="93" y="146"/>
                  </a:cubicBezTo>
                  <a:cubicBezTo>
                    <a:pt x="93" y="139"/>
                    <a:pt x="93" y="139"/>
                    <a:pt x="93" y="139"/>
                  </a:cubicBezTo>
                  <a:cubicBezTo>
                    <a:pt x="93" y="137"/>
                    <a:pt x="95" y="134"/>
                    <a:pt x="100" y="130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97" y="121"/>
                    <a:pt x="97" y="121"/>
                    <a:pt x="97" y="121"/>
                  </a:cubicBezTo>
                  <a:cubicBezTo>
                    <a:pt x="95" y="118"/>
                    <a:pt x="96" y="114"/>
                    <a:pt x="99" y="111"/>
                  </a:cubicBezTo>
                  <a:cubicBezTo>
                    <a:pt x="99" y="110"/>
                    <a:pt x="99" y="110"/>
                    <a:pt x="99" y="110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0" y="96"/>
                    <a:pt x="109" y="92"/>
                    <a:pt x="110" y="85"/>
                  </a:cubicBezTo>
                  <a:cubicBezTo>
                    <a:pt x="112" y="74"/>
                    <a:pt x="116" y="69"/>
                    <a:pt x="125" y="68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26" y="68"/>
                    <a:pt x="126" y="68"/>
                    <a:pt x="126" y="68"/>
                  </a:cubicBezTo>
                  <a:cubicBezTo>
                    <a:pt x="131" y="70"/>
                    <a:pt x="131" y="70"/>
                    <a:pt x="131" y="70"/>
                  </a:cubicBezTo>
                  <a:cubicBezTo>
                    <a:pt x="136" y="70"/>
                    <a:pt x="136" y="70"/>
                    <a:pt x="136" y="70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8" y="60"/>
                    <a:pt x="148" y="60"/>
                    <a:pt x="148" y="60"/>
                  </a:cubicBezTo>
                  <a:cubicBezTo>
                    <a:pt x="148" y="54"/>
                    <a:pt x="148" y="54"/>
                    <a:pt x="148" y="54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48" y="52"/>
                    <a:pt x="148" y="52"/>
                    <a:pt x="148" y="52"/>
                  </a:cubicBezTo>
                  <a:cubicBezTo>
                    <a:pt x="150" y="51"/>
                    <a:pt x="150" y="51"/>
                    <a:pt x="150" y="51"/>
                  </a:cubicBezTo>
                  <a:cubicBezTo>
                    <a:pt x="152" y="49"/>
                    <a:pt x="152" y="49"/>
                    <a:pt x="152" y="49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48" y="42"/>
                    <a:pt x="148" y="42"/>
                    <a:pt x="148" y="42"/>
                  </a:cubicBezTo>
                  <a:cubicBezTo>
                    <a:pt x="144" y="36"/>
                    <a:pt x="141" y="32"/>
                    <a:pt x="138" y="26"/>
                  </a:cubicBezTo>
                  <a:cubicBezTo>
                    <a:pt x="136" y="22"/>
                    <a:pt x="137" y="18"/>
                    <a:pt x="140" y="14"/>
                  </a:cubicBezTo>
                  <a:cubicBezTo>
                    <a:pt x="132" y="10"/>
                    <a:pt x="132" y="10"/>
                    <a:pt x="132" y="10"/>
                  </a:cubicBezTo>
                  <a:lnTo>
                    <a:pt x="120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2"/>
            <p:cNvSpPr>
              <a:spLocks/>
            </p:cNvSpPr>
            <p:nvPr/>
          </p:nvSpPr>
          <p:spPr bwMode="auto">
            <a:xfrm>
              <a:off x="4988488" y="5362575"/>
              <a:ext cx="530225" cy="650875"/>
            </a:xfrm>
            <a:custGeom>
              <a:avLst/>
              <a:gdLst>
                <a:gd name="T0" fmla="*/ 73 w 141"/>
                <a:gd name="T1" fmla="*/ 8 h 173"/>
                <a:gd name="T2" fmla="*/ 60 w 141"/>
                <a:gd name="T3" fmla="*/ 20 h 173"/>
                <a:gd name="T4" fmla="*/ 59 w 141"/>
                <a:gd name="T5" fmla="*/ 21 h 173"/>
                <a:gd name="T6" fmla="*/ 51 w 141"/>
                <a:gd name="T7" fmla="*/ 21 h 173"/>
                <a:gd name="T8" fmla="*/ 35 w 141"/>
                <a:gd name="T9" fmla="*/ 31 h 173"/>
                <a:gd name="T10" fmla="*/ 40 w 141"/>
                <a:gd name="T11" fmla="*/ 34 h 173"/>
                <a:gd name="T12" fmla="*/ 37 w 141"/>
                <a:gd name="T13" fmla="*/ 47 h 173"/>
                <a:gd name="T14" fmla="*/ 23 w 141"/>
                <a:gd name="T15" fmla="*/ 59 h 173"/>
                <a:gd name="T16" fmla="*/ 24 w 141"/>
                <a:gd name="T17" fmla="*/ 68 h 173"/>
                <a:gd name="T18" fmla="*/ 27 w 141"/>
                <a:gd name="T19" fmla="*/ 77 h 173"/>
                <a:gd name="T20" fmla="*/ 18 w 141"/>
                <a:gd name="T21" fmla="*/ 93 h 173"/>
                <a:gd name="T22" fmla="*/ 18 w 141"/>
                <a:gd name="T23" fmla="*/ 94 h 173"/>
                <a:gd name="T24" fmla="*/ 12 w 141"/>
                <a:gd name="T25" fmla="*/ 101 h 173"/>
                <a:gd name="T26" fmla="*/ 7 w 141"/>
                <a:gd name="T27" fmla="*/ 106 h 173"/>
                <a:gd name="T28" fmla="*/ 7 w 141"/>
                <a:gd name="T29" fmla="*/ 122 h 173"/>
                <a:gd name="T30" fmla="*/ 2 w 141"/>
                <a:gd name="T31" fmla="*/ 126 h 173"/>
                <a:gd name="T32" fmla="*/ 0 w 141"/>
                <a:gd name="T33" fmla="*/ 128 h 173"/>
                <a:gd name="T34" fmla="*/ 3 w 141"/>
                <a:gd name="T35" fmla="*/ 137 h 173"/>
                <a:gd name="T36" fmla="*/ 26 w 141"/>
                <a:gd name="T37" fmla="*/ 137 h 173"/>
                <a:gd name="T38" fmla="*/ 35 w 141"/>
                <a:gd name="T39" fmla="*/ 146 h 173"/>
                <a:gd name="T40" fmla="*/ 35 w 141"/>
                <a:gd name="T41" fmla="*/ 147 h 173"/>
                <a:gd name="T42" fmla="*/ 51 w 141"/>
                <a:gd name="T43" fmla="*/ 172 h 173"/>
                <a:gd name="T44" fmla="*/ 56 w 141"/>
                <a:gd name="T45" fmla="*/ 161 h 173"/>
                <a:gd name="T46" fmla="*/ 68 w 141"/>
                <a:gd name="T47" fmla="*/ 169 h 173"/>
                <a:gd name="T48" fmla="*/ 76 w 141"/>
                <a:gd name="T49" fmla="*/ 146 h 173"/>
                <a:gd name="T50" fmla="*/ 78 w 141"/>
                <a:gd name="T51" fmla="*/ 146 h 173"/>
                <a:gd name="T52" fmla="*/ 85 w 141"/>
                <a:gd name="T53" fmla="*/ 141 h 173"/>
                <a:gd name="T54" fmla="*/ 85 w 141"/>
                <a:gd name="T55" fmla="*/ 139 h 173"/>
                <a:gd name="T56" fmla="*/ 97 w 141"/>
                <a:gd name="T57" fmla="*/ 139 h 173"/>
                <a:gd name="T58" fmla="*/ 103 w 141"/>
                <a:gd name="T59" fmla="*/ 112 h 173"/>
                <a:gd name="T60" fmla="*/ 114 w 141"/>
                <a:gd name="T61" fmla="*/ 110 h 173"/>
                <a:gd name="T62" fmla="*/ 109 w 141"/>
                <a:gd name="T63" fmla="*/ 105 h 173"/>
                <a:gd name="T64" fmla="*/ 117 w 141"/>
                <a:gd name="T65" fmla="*/ 98 h 173"/>
                <a:gd name="T66" fmla="*/ 123 w 141"/>
                <a:gd name="T67" fmla="*/ 100 h 173"/>
                <a:gd name="T68" fmla="*/ 119 w 141"/>
                <a:gd name="T69" fmla="*/ 92 h 173"/>
                <a:gd name="T70" fmla="*/ 123 w 141"/>
                <a:gd name="T71" fmla="*/ 90 h 173"/>
                <a:gd name="T72" fmla="*/ 118 w 141"/>
                <a:gd name="T73" fmla="*/ 79 h 173"/>
                <a:gd name="T74" fmla="*/ 119 w 141"/>
                <a:gd name="T75" fmla="*/ 78 h 173"/>
                <a:gd name="T76" fmla="*/ 131 w 141"/>
                <a:gd name="T77" fmla="*/ 68 h 173"/>
                <a:gd name="T78" fmla="*/ 121 w 141"/>
                <a:gd name="T79" fmla="*/ 55 h 173"/>
                <a:gd name="T80" fmla="*/ 133 w 141"/>
                <a:gd name="T81" fmla="*/ 50 h 173"/>
                <a:gd name="T82" fmla="*/ 139 w 141"/>
                <a:gd name="T83" fmla="*/ 43 h 173"/>
                <a:gd name="T84" fmla="*/ 135 w 141"/>
                <a:gd name="T85" fmla="*/ 34 h 173"/>
                <a:gd name="T86" fmla="*/ 135 w 141"/>
                <a:gd name="T87" fmla="*/ 33 h 173"/>
                <a:gd name="T88" fmla="*/ 135 w 141"/>
                <a:gd name="T89" fmla="*/ 30 h 173"/>
                <a:gd name="T90" fmla="*/ 133 w 141"/>
                <a:gd name="T91" fmla="*/ 30 h 173"/>
                <a:gd name="T92" fmla="*/ 117 w 141"/>
                <a:gd name="T93" fmla="*/ 28 h 173"/>
                <a:gd name="T94" fmla="*/ 117 w 141"/>
                <a:gd name="T95" fmla="*/ 28 h 173"/>
                <a:gd name="T96" fmla="*/ 113 w 141"/>
                <a:gd name="T97" fmla="*/ 23 h 173"/>
                <a:gd name="T98" fmla="*/ 93 w 141"/>
                <a:gd name="T99" fmla="*/ 31 h 173"/>
                <a:gd name="T100" fmla="*/ 85 w 141"/>
                <a:gd name="T101" fmla="*/ 16 h 173"/>
                <a:gd name="T102" fmla="*/ 73 w 141"/>
                <a:gd name="T103" fmla="*/ 1 h 173"/>
                <a:gd name="T104" fmla="*/ 73 w 141"/>
                <a:gd name="T105" fmla="*/ 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1" h="173">
                  <a:moveTo>
                    <a:pt x="73" y="8"/>
                  </a:moveTo>
                  <a:cubicBezTo>
                    <a:pt x="73" y="8"/>
                    <a:pt x="73" y="8"/>
                    <a:pt x="73" y="8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0" y="20"/>
                    <a:pt x="37" y="24"/>
                    <a:pt x="35" y="31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1" y="62"/>
                    <a:pt x="21" y="64"/>
                    <a:pt x="21" y="65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7" y="70"/>
                    <a:pt x="28" y="72"/>
                    <a:pt x="28" y="74"/>
                  </a:cubicBezTo>
                  <a:cubicBezTo>
                    <a:pt x="28" y="75"/>
                    <a:pt x="27" y="76"/>
                    <a:pt x="27" y="77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9" y="86"/>
                    <a:pt x="19" y="89"/>
                    <a:pt x="18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15" y="98"/>
                    <a:pt x="14" y="99"/>
                    <a:pt x="12" y="101"/>
                  </a:cubicBezTo>
                  <a:cubicBezTo>
                    <a:pt x="7" y="105"/>
                    <a:pt x="7" y="105"/>
                    <a:pt x="7" y="105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8" y="108"/>
                    <a:pt x="8" y="110"/>
                    <a:pt x="7" y="114"/>
                  </a:cubicBezTo>
                  <a:cubicBezTo>
                    <a:pt x="9" y="118"/>
                    <a:pt x="9" y="120"/>
                    <a:pt x="7" y="122"/>
                  </a:cubicBezTo>
                  <a:cubicBezTo>
                    <a:pt x="3" y="126"/>
                    <a:pt x="3" y="126"/>
                    <a:pt x="3" y="126"/>
                  </a:cubicBezTo>
                  <a:cubicBezTo>
                    <a:pt x="2" y="126"/>
                    <a:pt x="2" y="126"/>
                    <a:pt x="2" y="126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10" y="136"/>
                    <a:pt x="17" y="136"/>
                    <a:pt x="25" y="137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26" y="138"/>
                    <a:pt x="26" y="138"/>
                    <a:pt x="26" y="138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35" y="147"/>
                    <a:pt x="35" y="147"/>
                    <a:pt x="35" y="147"/>
                  </a:cubicBezTo>
                  <a:cubicBezTo>
                    <a:pt x="35" y="147"/>
                    <a:pt x="35" y="147"/>
                    <a:pt x="35" y="147"/>
                  </a:cubicBezTo>
                  <a:cubicBezTo>
                    <a:pt x="41" y="162"/>
                    <a:pt x="41" y="162"/>
                    <a:pt x="41" y="162"/>
                  </a:cubicBezTo>
                  <a:cubicBezTo>
                    <a:pt x="51" y="172"/>
                    <a:pt x="51" y="172"/>
                    <a:pt x="51" y="172"/>
                  </a:cubicBezTo>
                  <a:cubicBezTo>
                    <a:pt x="56" y="173"/>
                    <a:pt x="56" y="173"/>
                    <a:pt x="56" y="173"/>
                  </a:cubicBezTo>
                  <a:cubicBezTo>
                    <a:pt x="56" y="161"/>
                    <a:pt x="56" y="161"/>
                    <a:pt x="56" y="161"/>
                  </a:cubicBezTo>
                  <a:cubicBezTo>
                    <a:pt x="66" y="171"/>
                    <a:pt x="66" y="171"/>
                    <a:pt x="66" y="171"/>
                  </a:cubicBezTo>
                  <a:cubicBezTo>
                    <a:pt x="68" y="169"/>
                    <a:pt x="68" y="169"/>
                    <a:pt x="68" y="169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6" y="146"/>
                    <a:pt x="76" y="146"/>
                    <a:pt x="76" y="146"/>
                  </a:cubicBezTo>
                  <a:cubicBezTo>
                    <a:pt x="77" y="146"/>
                    <a:pt x="77" y="146"/>
                    <a:pt x="77" y="146"/>
                  </a:cubicBezTo>
                  <a:cubicBezTo>
                    <a:pt x="78" y="146"/>
                    <a:pt x="78" y="146"/>
                    <a:pt x="78" y="146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5" y="141"/>
                    <a:pt x="85" y="141"/>
                    <a:pt x="85" y="141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5" y="139"/>
                    <a:pt x="85" y="139"/>
                    <a:pt x="85" y="139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102" y="134"/>
                    <a:pt x="104" y="130"/>
                    <a:pt x="104" y="126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4" y="110"/>
                    <a:pt x="114" y="110"/>
                    <a:pt x="114" y="110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17" y="98"/>
                    <a:pt x="117" y="98"/>
                    <a:pt x="117" y="98"/>
                  </a:cubicBezTo>
                  <a:cubicBezTo>
                    <a:pt x="118" y="98"/>
                    <a:pt x="118" y="98"/>
                    <a:pt x="118" y="98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3" y="99"/>
                    <a:pt x="123" y="99"/>
                    <a:pt x="123" y="99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2" y="87"/>
                    <a:pt x="122" y="87"/>
                    <a:pt x="122" y="87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119" y="79"/>
                    <a:pt x="119" y="79"/>
                    <a:pt x="119" y="79"/>
                  </a:cubicBezTo>
                  <a:cubicBezTo>
                    <a:pt x="119" y="78"/>
                    <a:pt x="119" y="78"/>
                    <a:pt x="119" y="78"/>
                  </a:cubicBezTo>
                  <a:cubicBezTo>
                    <a:pt x="130" y="72"/>
                    <a:pt x="130" y="72"/>
                    <a:pt x="130" y="72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21" y="63"/>
                    <a:pt x="117" y="59"/>
                    <a:pt x="117" y="57"/>
                  </a:cubicBezTo>
                  <a:cubicBezTo>
                    <a:pt x="118" y="55"/>
                    <a:pt x="119" y="55"/>
                    <a:pt x="121" y="55"/>
                  </a:cubicBezTo>
                  <a:cubicBezTo>
                    <a:pt x="133" y="57"/>
                    <a:pt x="133" y="57"/>
                    <a:pt x="133" y="57"/>
                  </a:cubicBezTo>
                  <a:cubicBezTo>
                    <a:pt x="133" y="50"/>
                    <a:pt x="133" y="50"/>
                    <a:pt x="133" y="50"/>
                  </a:cubicBezTo>
                  <a:cubicBezTo>
                    <a:pt x="133" y="49"/>
                    <a:pt x="133" y="49"/>
                    <a:pt x="133" y="49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41" y="38"/>
                    <a:pt x="141" y="38"/>
                    <a:pt x="141" y="38"/>
                  </a:cubicBezTo>
                  <a:cubicBezTo>
                    <a:pt x="138" y="38"/>
                    <a:pt x="137" y="36"/>
                    <a:pt x="135" y="34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35" y="33"/>
                    <a:pt x="135" y="33"/>
                    <a:pt x="135" y="33"/>
                  </a:cubicBezTo>
                  <a:cubicBezTo>
                    <a:pt x="135" y="31"/>
                    <a:pt x="135" y="31"/>
                    <a:pt x="135" y="31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34" y="30"/>
                    <a:pt x="134" y="30"/>
                    <a:pt x="134" y="30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3" y="32"/>
                    <a:pt x="131" y="33"/>
                    <a:pt x="128" y="33"/>
                  </a:cubicBezTo>
                  <a:cubicBezTo>
                    <a:pt x="123" y="33"/>
                    <a:pt x="120" y="31"/>
                    <a:pt x="117" y="28"/>
                  </a:cubicBezTo>
                  <a:cubicBezTo>
                    <a:pt x="117" y="28"/>
                    <a:pt x="117" y="28"/>
                    <a:pt x="117" y="28"/>
                  </a:cubicBezTo>
                  <a:cubicBezTo>
                    <a:pt x="117" y="28"/>
                    <a:pt x="117" y="28"/>
                    <a:pt x="117" y="28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2" y="25"/>
                    <a:pt x="111" y="28"/>
                    <a:pt x="108" y="30"/>
                  </a:cubicBezTo>
                  <a:cubicBezTo>
                    <a:pt x="103" y="32"/>
                    <a:pt x="98" y="33"/>
                    <a:pt x="93" y="31"/>
                  </a:cubicBezTo>
                  <a:cubicBezTo>
                    <a:pt x="90" y="30"/>
                    <a:pt x="88" y="27"/>
                    <a:pt x="87" y="24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4" y="8"/>
                    <a:pt x="83" y="4"/>
                    <a:pt x="80" y="2"/>
                  </a:cubicBezTo>
                  <a:cubicBezTo>
                    <a:pt x="78" y="1"/>
                    <a:pt x="75" y="0"/>
                    <a:pt x="73" y="1"/>
                  </a:cubicBezTo>
                  <a:cubicBezTo>
                    <a:pt x="74" y="8"/>
                    <a:pt x="74" y="8"/>
                    <a:pt x="74" y="8"/>
                  </a:cubicBezTo>
                  <a:lnTo>
                    <a:pt x="73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3"/>
            <p:cNvSpPr>
              <a:spLocks/>
            </p:cNvSpPr>
            <p:nvPr/>
          </p:nvSpPr>
          <p:spPr bwMode="auto">
            <a:xfrm>
              <a:off x="5221851" y="4957763"/>
              <a:ext cx="458788" cy="525463"/>
            </a:xfrm>
            <a:custGeom>
              <a:avLst/>
              <a:gdLst>
                <a:gd name="T0" fmla="*/ 64 w 122"/>
                <a:gd name="T1" fmla="*/ 6 h 140"/>
                <a:gd name="T2" fmla="*/ 43 w 122"/>
                <a:gd name="T3" fmla="*/ 2 h 140"/>
                <a:gd name="T4" fmla="*/ 38 w 122"/>
                <a:gd name="T5" fmla="*/ 26 h 140"/>
                <a:gd name="T6" fmla="*/ 28 w 122"/>
                <a:gd name="T7" fmla="*/ 32 h 140"/>
                <a:gd name="T8" fmla="*/ 23 w 122"/>
                <a:gd name="T9" fmla="*/ 41 h 140"/>
                <a:gd name="T10" fmla="*/ 17 w 122"/>
                <a:gd name="T11" fmla="*/ 53 h 140"/>
                <a:gd name="T12" fmla="*/ 6 w 122"/>
                <a:gd name="T13" fmla="*/ 68 h 140"/>
                <a:gd name="T14" fmla="*/ 1 w 122"/>
                <a:gd name="T15" fmla="*/ 78 h 140"/>
                <a:gd name="T16" fmla="*/ 11 w 122"/>
                <a:gd name="T17" fmla="*/ 93 h 140"/>
                <a:gd name="T18" fmla="*/ 16 w 122"/>
                <a:gd name="T19" fmla="*/ 101 h 140"/>
                <a:gd name="T20" fmla="*/ 16 w 122"/>
                <a:gd name="T21" fmla="*/ 102 h 140"/>
                <a:gd name="T22" fmla="*/ 16 w 122"/>
                <a:gd name="T23" fmla="*/ 104 h 140"/>
                <a:gd name="T24" fmla="*/ 15 w 122"/>
                <a:gd name="T25" fmla="*/ 105 h 140"/>
                <a:gd name="T26" fmla="*/ 27 w 122"/>
                <a:gd name="T27" fmla="*/ 123 h 140"/>
                <a:gd name="T28" fmla="*/ 33 w 122"/>
                <a:gd name="T29" fmla="*/ 135 h 140"/>
                <a:gd name="T30" fmla="*/ 46 w 122"/>
                <a:gd name="T31" fmla="*/ 130 h 140"/>
                <a:gd name="T32" fmla="*/ 46 w 122"/>
                <a:gd name="T33" fmla="*/ 129 h 140"/>
                <a:gd name="T34" fmla="*/ 53 w 122"/>
                <a:gd name="T35" fmla="*/ 125 h 140"/>
                <a:gd name="T36" fmla="*/ 66 w 122"/>
                <a:gd name="T37" fmla="*/ 136 h 140"/>
                <a:gd name="T38" fmla="*/ 68 w 122"/>
                <a:gd name="T39" fmla="*/ 136 h 140"/>
                <a:gd name="T40" fmla="*/ 74 w 122"/>
                <a:gd name="T41" fmla="*/ 134 h 140"/>
                <a:gd name="T42" fmla="*/ 76 w 122"/>
                <a:gd name="T43" fmla="*/ 134 h 140"/>
                <a:gd name="T44" fmla="*/ 84 w 122"/>
                <a:gd name="T45" fmla="*/ 140 h 140"/>
                <a:gd name="T46" fmla="*/ 85 w 122"/>
                <a:gd name="T47" fmla="*/ 124 h 140"/>
                <a:gd name="T48" fmla="*/ 86 w 122"/>
                <a:gd name="T49" fmla="*/ 123 h 140"/>
                <a:gd name="T50" fmla="*/ 89 w 122"/>
                <a:gd name="T51" fmla="*/ 113 h 140"/>
                <a:gd name="T52" fmla="*/ 88 w 122"/>
                <a:gd name="T53" fmla="*/ 111 h 140"/>
                <a:gd name="T54" fmla="*/ 90 w 122"/>
                <a:gd name="T55" fmla="*/ 110 h 140"/>
                <a:gd name="T56" fmla="*/ 101 w 122"/>
                <a:gd name="T57" fmla="*/ 94 h 140"/>
                <a:gd name="T58" fmla="*/ 103 w 122"/>
                <a:gd name="T59" fmla="*/ 94 h 140"/>
                <a:gd name="T60" fmla="*/ 103 w 122"/>
                <a:gd name="T61" fmla="*/ 102 h 140"/>
                <a:gd name="T62" fmla="*/ 115 w 122"/>
                <a:gd name="T63" fmla="*/ 92 h 140"/>
                <a:gd name="T64" fmla="*/ 112 w 122"/>
                <a:gd name="T65" fmla="*/ 86 h 140"/>
                <a:gd name="T66" fmla="*/ 115 w 122"/>
                <a:gd name="T67" fmla="*/ 68 h 140"/>
                <a:gd name="T68" fmla="*/ 109 w 122"/>
                <a:gd name="T69" fmla="*/ 68 h 140"/>
                <a:gd name="T70" fmla="*/ 108 w 122"/>
                <a:gd name="T71" fmla="*/ 67 h 140"/>
                <a:gd name="T72" fmla="*/ 106 w 122"/>
                <a:gd name="T73" fmla="*/ 58 h 140"/>
                <a:gd name="T74" fmla="*/ 122 w 122"/>
                <a:gd name="T75" fmla="*/ 58 h 140"/>
                <a:gd name="T76" fmla="*/ 109 w 122"/>
                <a:gd name="T77" fmla="*/ 43 h 140"/>
                <a:gd name="T78" fmla="*/ 117 w 122"/>
                <a:gd name="T79" fmla="*/ 33 h 140"/>
                <a:gd name="T80" fmla="*/ 111 w 122"/>
                <a:gd name="T81" fmla="*/ 34 h 140"/>
                <a:gd name="T82" fmla="*/ 111 w 122"/>
                <a:gd name="T83" fmla="*/ 33 h 140"/>
                <a:gd name="T84" fmla="*/ 103 w 122"/>
                <a:gd name="T85" fmla="*/ 24 h 140"/>
                <a:gd name="T86" fmla="*/ 81 w 122"/>
                <a:gd name="T87" fmla="*/ 32 h 140"/>
                <a:gd name="T88" fmla="*/ 79 w 122"/>
                <a:gd name="T89" fmla="*/ 32 h 140"/>
                <a:gd name="T90" fmla="*/ 78 w 122"/>
                <a:gd name="T91" fmla="*/ 18 h 140"/>
                <a:gd name="T92" fmla="*/ 82 w 122"/>
                <a:gd name="T9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" h="140">
                  <a:moveTo>
                    <a:pt x="75" y="2"/>
                  </a:moveTo>
                  <a:cubicBezTo>
                    <a:pt x="70" y="4"/>
                    <a:pt x="67" y="5"/>
                    <a:pt x="64" y="6"/>
                  </a:cubicBezTo>
                  <a:cubicBezTo>
                    <a:pt x="61" y="6"/>
                    <a:pt x="57" y="5"/>
                    <a:pt x="52" y="3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0" y="3"/>
                    <a:pt x="37" y="7"/>
                    <a:pt x="32" y="14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3" y="36"/>
                    <a:pt x="24" y="39"/>
                    <a:pt x="23" y="41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9"/>
                    <a:pt x="18" y="52"/>
                    <a:pt x="17" y="53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" y="72"/>
                    <a:pt x="0" y="76"/>
                    <a:pt x="1" y="78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3"/>
                    <a:pt x="16" y="103"/>
                    <a:pt x="16" y="103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7" y="105"/>
                    <a:pt x="19" y="106"/>
                    <a:pt x="21" y="107"/>
                  </a:cubicBezTo>
                  <a:cubicBezTo>
                    <a:pt x="24" y="109"/>
                    <a:pt x="26" y="114"/>
                    <a:pt x="27" y="123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0" y="133"/>
                    <a:pt x="31" y="134"/>
                    <a:pt x="33" y="135"/>
                  </a:cubicBezTo>
                  <a:cubicBezTo>
                    <a:pt x="36" y="136"/>
                    <a:pt x="40" y="136"/>
                    <a:pt x="43" y="134"/>
                  </a:cubicBezTo>
                  <a:cubicBezTo>
                    <a:pt x="45" y="132"/>
                    <a:pt x="47" y="131"/>
                    <a:pt x="46" y="130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46" y="129"/>
                    <a:pt x="46" y="129"/>
                    <a:pt x="46" y="129"/>
                  </a:cubicBezTo>
                  <a:cubicBezTo>
                    <a:pt x="53" y="124"/>
                    <a:pt x="53" y="124"/>
                    <a:pt x="53" y="12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59" y="134"/>
                    <a:pt x="59" y="134"/>
                    <a:pt x="59" y="134"/>
                  </a:cubicBezTo>
                  <a:cubicBezTo>
                    <a:pt x="61" y="135"/>
                    <a:pt x="63" y="136"/>
                    <a:pt x="66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74" y="134"/>
                    <a:pt x="74" y="134"/>
                    <a:pt x="74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7" y="135"/>
                    <a:pt x="77" y="135"/>
                    <a:pt x="77" y="135"/>
                  </a:cubicBezTo>
                  <a:cubicBezTo>
                    <a:pt x="84" y="140"/>
                    <a:pt x="84" y="140"/>
                    <a:pt x="84" y="140"/>
                  </a:cubicBezTo>
                  <a:cubicBezTo>
                    <a:pt x="86" y="137"/>
                    <a:pt x="86" y="137"/>
                    <a:pt x="86" y="137"/>
                  </a:cubicBezTo>
                  <a:cubicBezTo>
                    <a:pt x="85" y="124"/>
                    <a:pt x="85" y="124"/>
                    <a:pt x="85" y="124"/>
                  </a:cubicBezTo>
                  <a:cubicBezTo>
                    <a:pt x="86" y="123"/>
                    <a:pt x="86" y="123"/>
                    <a:pt x="86" y="123"/>
                  </a:cubicBezTo>
                  <a:cubicBezTo>
                    <a:pt x="86" y="123"/>
                    <a:pt x="86" y="123"/>
                    <a:pt x="86" y="123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1" y="116"/>
                    <a:pt x="91" y="115"/>
                    <a:pt x="89" y="113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9" y="110"/>
                    <a:pt x="89" y="110"/>
                    <a:pt x="89" y="110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1" y="94"/>
                    <a:pt x="101" y="94"/>
                    <a:pt x="101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3" y="95"/>
                    <a:pt x="103" y="95"/>
                    <a:pt x="103" y="95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15" y="92"/>
                    <a:pt x="115" y="92"/>
                    <a:pt x="115" y="92"/>
                  </a:cubicBezTo>
                  <a:cubicBezTo>
                    <a:pt x="114" y="86"/>
                    <a:pt x="114" y="86"/>
                    <a:pt x="114" y="86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7"/>
                    <a:pt x="108" y="67"/>
                    <a:pt x="108" y="67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5" y="62"/>
                    <a:pt x="105" y="60"/>
                    <a:pt x="106" y="58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22" y="56"/>
                    <a:pt x="121" y="52"/>
                    <a:pt x="117" y="46"/>
                  </a:cubicBezTo>
                  <a:cubicBezTo>
                    <a:pt x="109" y="43"/>
                    <a:pt x="109" y="43"/>
                    <a:pt x="109" y="43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09" y="28"/>
                    <a:pt x="107" y="25"/>
                    <a:pt x="103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9" y="18"/>
                    <a:pt x="83" y="14"/>
                    <a:pt x="90" y="6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75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4"/>
            <p:cNvSpPr>
              <a:spLocks/>
            </p:cNvSpPr>
            <p:nvPr/>
          </p:nvSpPr>
          <p:spPr bwMode="auto">
            <a:xfrm>
              <a:off x="4782113" y="4502150"/>
              <a:ext cx="574675" cy="703263"/>
            </a:xfrm>
            <a:custGeom>
              <a:avLst/>
              <a:gdLst>
                <a:gd name="T0" fmla="*/ 96 w 153"/>
                <a:gd name="T1" fmla="*/ 53 h 187"/>
                <a:gd name="T2" fmla="*/ 85 w 153"/>
                <a:gd name="T3" fmla="*/ 28 h 187"/>
                <a:gd name="T4" fmla="*/ 55 w 153"/>
                <a:gd name="T5" fmla="*/ 17 h 187"/>
                <a:gd name="T6" fmla="*/ 37 w 153"/>
                <a:gd name="T7" fmla="*/ 0 h 187"/>
                <a:gd name="T8" fmla="*/ 48 w 153"/>
                <a:gd name="T9" fmla="*/ 17 h 187"/>
                <a:gd name="T10" fmla="*/ 49 w 153"/>
                <a:gd name="T11" fmla="*/ 19 h 187"/>
                <a:gd name="T12" fmla="*/ 36 w 153"/>
                <a:gd name="T13" fmla="*/ 36 h 187"/>
                <a:gd name="T14" fmla="*/ 19 w 153"/>
                <a:gd name="T15" fmla="*/ 23 h 187"/>
                <a:gd name="T16" fmla="*/ 23 w 153"/>
                <a:gd name="T17" fmla="*/ 35 h 187"/>
                <a:gd name="T18" fmla="*/ 23 w 153"/>
                <a:gd name="T19" fmla="*/ 36 h 187"/>
                <a:gd name="T20" fmla="*/ 22 w 153"/>
                <a:gd name="T21" fmla="*/ 41 h 187"/>
                <a:gd name="T22" fmla="*/ 14 w 153"/>
                <a:gd name="T23" fmla="*/ 44 h 187"/>
                <a:gd name="T24" fmla="*/ 11 w 153"/>
                <a:gd name="T25" fmla="*/ 51 h 187"/>
                <a:gd name="T26" fmla="*/ 8 w 153"/>
                <a:gd name="T27" fmla="*/ 63 h 187"/>
                <a:gd name="T28" fmla="*/ 8 w 153"/>
                <a:gd name="T29" fmla="*/ 63 h 187"/>
                <a:gd name="T30" fmla="*/ 4 w 153"/>
                <a:gd name="T31" fmla="*/ 65 h 187"/>
                <a:gd name="T32" fmla="*/ 14 w 153"/>
                <a:gd name="T33" fmla="*/ 81 h 187"/>
                <a:gd name="T34" fmla="*/ 18 w 153"/>
                <a:gd name="T35" fmla="*/ 81 h 187"/>
                <a:gd name="T36" fmla="*/ 35 w 153"/>
                <a:gd name="T37" fmla="*/ 89 h 187"/>
                <a:gd name="T38" fmla="*/ 35 w 153"/>
                <a:gd name="T39" fmla="*/ 89 h 187"/>
                <a:gd name="T40" fmla="*/ 34 w 153"/>
                <a:gd name="T41" fmla="*/ 100 h 187"/>
                <a:gd name="T42" fmla="*/ 30 w 153"/>
                <a:gd name="T43" fmla="*/ 109 h 187"/>
                <a:gd name="T44" fmla="*/ 25 w 153"/>
                <a:gd name="T45" fmla="*/ 115 h 187"/>
                <a:gd name="T46" fmla="*/ 25 w 153"/>
                <a:gd name="T47" fmla="*/ 115 h 187"/>
                <a:gd name="T48" fmla="*/ 26 w 153"/>
                <a:gd name="T49" fmla="*/ 127 h 187"/>
                <a:gd name="T50" fmla="*/ 38 w 153"/>
                <a:gd name="T51" fmla="*/ 129 h 187"/>
                <a:gd name="T52" fmla="*/ 43 w 153"/>
                <a:gd name="T53" fmla="*/ 134 h 187"/>
                <a:gd name="T54" fmla="*/ 51 w 153"/>
                <a:gd name="T55" fmla="*/ 176 h 187"/>
                <a:gd name="T56" fmla="*/ 49 w 153"/>
                <a:gd name="T57" fmla="*/ 179 h 187"/>
                <a:gd name="T58" fmla="*/ 50 w 153"/>
                <a:gd name="T59" fmla="*/ 182 h 187"/>
                <a:gd name="T60" fmla="*/ 73 w 153"/>
                <a:gd name="T61" fmla="*/ 173 h 187"/>
                <a:gd name="T62" fmla="*/ 78 w 153"/>
                <a:gd name="T63" fmla="*/ 175 h 187"/>
                <a:gd name="T64" fmla="*/ 79 w 153"/>
                <a:gd name="T65" fmla="*/ 175 h 187"/>
                <a:gd name="T66" fmla="*/ 87 w 153"/>
                <a:gd name="T67" fmla="*/ 170 h 187"/>
                <a:gd name="T68" fmla="*/ 110 w 153"/>
                <a:gd name="T69" fmla="*/ 180 h 187"/>
                <a:gd name="T70" fmla="*/ 116 w 153"/>
                <a:gd name="T71" fmla="*/ 184 h 187"/>
                <a:gd name="T72" fmla="*/ 134 w 153"/>
                <a:gd name="T73" fmla="*/ 163 h 187"/>
                <a:gd name="T74" fmla="*/ 130 w 153"/>
                <a:gd name="T75" fmla="*/ 148 h 187"/>
                <a:gd name="T76" fmla="*/ 144 w 153"/>
                <a:gd name="T77" fmla="*/ 149 h 187"/>
                <a:gd name="T78" fmla="*/ 144 w 153"/>
                <a:gd name="T79" fmla="*/ 135 h 187"/>
                <a:gd name="T80" fmla="*/ 153 w 153"/>
                <a:gd name="T81" fmla="*/ 123 h 187"/>
                <a:gd name="T82" fmla="*/ 142 w 153"/>
                <a:gd name="T83" fmla="*/ 111 h 187"/>
                <a:gd name="T84" fmla="*/ 136 w 153"/>
                <a:gd name="T85" fmla="*/ 116 h 187"/>
                <a:gd name="T86" fmla="*/ 135 w 153"/>
                <a:gd name="T87" fmla="*/ 115 h 187"/>
                <a:gd name="T88" fmla="*/ 126 w 153"/>
                <a:gd name="T89" fmla="*/ 107 h 187"/>
                <a:gd name="T90" fmla="*/ 113 w 153"/>
                <a:gd name="T91" fmla="*/ 99 h 187"/>
                <a:gd name="T92" fmla="*/ 110 w 153"/>
                <a:gd name="T93" fmla="*/ 85 h 187"/>
                <a:gd name="T94" fmla="*/ 117 w 153"/>
                <a:gd name="T95" fmla="*/ 64 h 187"/>
                <a:gd name="T96" fmla="*/ 129 w 153"/>
                <a:gd name="T97" fmla="*/ 65 h 187"/>
                <a:gd name="T98" fmla="*/ 130 w 153"/>
                <a:gd name="T99" fmla="*/ 52 h 187"/>
                <a:gd name="T100" fmla="*/ 97 w 153"/>
                <a:gd name="T101" fmla="*/ 54 h 187"/>
                <a:gd name="T102" fmla="*/ 96 w 153"/>
                <a:gd name="T103" fmla="*/ 5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3" h="187">
                  <a:moveTo>
                    <a:pt x="96" y="53"/>
                  </a:moveTo>
                  <a:cubicBezTo>
                    <a:pt x="96" y="53"/>
                    <a:pt x="96" y="53"/>
                    <a:pt x="96" y="53"/>
                  </a:cubicBezTo>
                  <a:cubicBezTo>
                    <a:pt x="96" y="53"/>
                    <a:pt x="96" y="53"/>
                    <a:pt x="96" y="53"/>
                  </a:cubicBezTo>
                  <a:cubicBezTo>
                    <a:pt x="92" y="37"/>
                    <a:pt x="88" y="29"/>
                    <a:pt x="85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63" y="21"/>
                    <a:pt x="57" y="19"/>
                    <a:pt x="55" y="17"/>
                  </a:cubicBezTo>
                  <a:cubicBezTo>
                    <a:pt x="51" y="15"/>
                    <a:pt x="46" y="9"/>
                    <a:pt x="4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4"/>
                    <a:pt x="42" y="9"/>
                    <a:pt x="48" y="17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0" y="35"/>
                    <a:pt x="38" y="37"/>
                    <a:pt x="36" y="36"/>
                  </a:cubicBezTo>
                  <a:cubicBezTo>
                    <a:pt x="34" y="35"/>
                    <a:pt x="31" y="31"/>
                    <a:pt x="26" y="25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5"/>
                    <a:pt x="20" y="29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1" y="46"/>
                    <a:pt x="11" y="48"/>
                    <a:pt x="11" y="51"/>
                  </a:cubicBezTo>
                  <a:cubicBezTo>
                    <a:pt x="12" y="57"/>
                    <a:pt x="12" y="60"/>
                    <a:pt x="10" y="62"/>
                  </a:cubicBezTo>
                  <a:cubicBezTo>
                    <a:pt x="10" y="63"/>
                    <a:pt x="9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2" y="64"/>
                    <a:pt x="4" y="65"/>
                  </a:cubicBezTo>
                  <a:cubicBezTo>
                    <a:pt x="8" y="69"/>
                    <a:pt x="11" y="74"/>
                    <a:pt x="14" y="80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22" y="80"/>
                    <a:pt x="26" y="81"/>
                    <a:pt x="30" y="83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6" y="101"/>
                    <a:pt x="36" y="103"/>
                    <a:pt x="36" y="105"/>
                  </a:cubicBezTo>
                  <a:cubicBezTo>
                    <a:pt x="35" y="107"/>
                    <a:pt x="33" y="108"/>
                    <a:pt x="30" y="109"/>
                  </a:cubicBezTo>
                  <a:cubicBezTo>
                    <a:pt x="27" y="109"/>
                    <a:pt x="26" y="111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26" y="127"/>
                    <a:pt x="26" y="127"/>
                    <a:pt x="26" y="127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36" y="144"/>
                    <a:pt x="36" y="144"/>
                    <a:pt x="36" y="144"/>
                  </a:cubicBezTo>
                  <a:cubicBezTo>
                    <a:pt x="51" y="176"/>
                    <a:pt x="51" y="176"/>
                    <a:pt x="51" y="176"/>
                  </a:cubicBezTo>
                  <a:cubicBezTo>
                    <a:pt x="52" y="177"/>
                    <a:pt x="52" y="177"/>
                    <a:pt x="52" y="177"/>
                  </a:cubicBezTo>
                  <a:cubicBezTo>
                    <a:pt x="49" y="179"/>
                    <a:pt x="49" y="179"/>
                    <a:pt x="49" y="179"/>
                  </a:cubicBezTo>
                  <a:cubicBezTo>
                    <a:pt x="50" y="182"/>
                    <a:pt x="50" y="182"/>
                    <a:pt x="50" y="182"/>
                  </a:cubicBezTo>
                  <a:cubicBezTo>
                    <a:pt x="50" y="182"/>
                    <a:pt x="50" y="182"/>
                    <a:pt x="50" y="182"/>
                  </a:cubicBezTo>
                  <a:cubicBezTo>
                    <a:pt x="78" y="165"/>
                    <a:pt x="78" y="165"/>
                    <a:pt x="78" y="165"/>
                  </a:cubicBezTo>
                  <a:cubicBezTo>
                    <a:pt x="73" y="173"/>
                    <a:pt x="73" y="173"/>
                    <a:pt x="73" y="173"/>
                  </a:cubicBezTo>
                  <a:cubicBezTo>
                    <a:pt x="70" y="179"/>
                    <a:pt x="68" y="184"/>
                    <a:pt x="67" y="187"/>
                  </a:cubicBezTo>
                  <a:cubicBezTo>
                    <a:pt x="72" y="185"/>
                    <a:pt x="76" y="182"/>
                    <a:pt x="78" y="175"/>
                  </a:cubicBezTo>
                  <a:cubicBezTo>
                    <a:pt x="78" y="175"/>
                    <a:pt x="78" y="175"/>
                    <a:pt x="78" y="175"/>
                  </a:cubicBezTo>
                  <a:cubicBezTo>
                    <a:pt x="79" y="175"/>
                    <a:pt x="79" y="175"/>
                    <a:pt x="79" y="175"/>
                  </a:cubicBezTo>
                  <a:cubicBezTo>
                    <a:pt x="86" y="171"/>
                    <a:pt x="86" y="171"/>
                    <a:pt x="86" y="171"/>
                  </a:cubicBezTo>
                  <a:cubicBezTo>
                    <a:pt x="87" y="170"/>
                    <a:pt x="87" y="170"/>
                    <a:pt x="87" y="170"/>
                  </a:cubicBezTo>
                  <a:cubicBezTo>
                    <a:pt x="98" y="179"/>
                    <a:pt x="98" y="179"/>
                    <a:pt x="98" y="179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30" y="171"/>
                    <a:pt x="130" y="171"/>
                    <a:pt x="130" y="171"/>
                  </a:cubicBezTo>
                  <a:cubicBezTo>
                    <a:pt x="132" y="170"/>
                    <a:pt x="133" y="167"/>
                    <a:pt x="134" y="163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6" y="159"/>
                    <a:pt x="134" y="155"/>
                    <a:pt x="130" y="148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44" y="149"/>
                    <a:pt x="144" y="149"/>
                    <a:pt x="144" y="149"/>
                  </a:cubicBezTo>
                  <a:cubicBezTo>
                    <a:pt x="150" y="146"/>
                    <a:pt x="150" y="146"/>
                    <a:pt x="150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53" y="123"/>
                    <a:pt x="153" y="123"/>
                    <a:pt x="153" y="123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6" y="113"/>
                    <a:pt x="143" y="111"/>
                    <a:pt x="142" y="111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3" y="106"/>
                    <a:pt x="120" y="105"/>
                    <a:pt x="118" y="102"/>
                  </a:cubicBezTo>
                  <a:cubicBezTo>
                    <a:pt x="113" y="99"/>
                    <a:pt x="113" y="99"/>
                    <a:pt x="113" y="99"/>
                  </a:cubicBezTo>
                  <a:cubicBezTo>
                    <a:pt x="110" y="97"/>
                    <a:pt x="108" y="95"/>
                    <a:pt x="108" y="93"/>
                  </a:cubicBezTo>
                  <a:cubicBezTo>
                    <a:pt x="107" y="91"/>
                    <a:pt x="108" y="88"/>
                    <a:pt x="110" y="85"/>
                  </a:cubicBezTo>
                  <a:cubicBezTo>
                    <a:pt x="114" y="78"/>
                    <a:pt x="117" y="73"/>
                    <a:pt x="117" y="69"/>
                  </a:cubicBezTo>
                  <a:cubicBezTo>
                    <a:pt x="117" y="64"/>
                    <a:pt x="117" y="64"/>
                    <a:pt x="117" y="64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30" y="64"/>
                    <a:pt x="131" y="60"/>
                    <a:pt x="132" y="53"/>
                  </a:cubicBezTo>
                  <a:cubicBezTo>
                    <a:pt x="130" y="52"/>
                    <a:pt x="130" y="52"/>
                    <a:pt x="130" y="52"/>
                  </a:cubicBezTo>
                  <a:cubicBezTo>
                    <a:pt x="123" y="57"/>
                    <a:pt x="118" y="59"/>
                    <a:pt x="115" y="61"/>
                  </a:cubicBezTo>
                  <a:cubicBezTo>
                    <a:pt x="110" y="62"/>
                    <a:pt x="105" y="59"/>
                    <a:pt x="97" y="54"/>
                  </a:cubicBezTo>
                  <a:cubicBezTo>
                    <a:pt x="97" y="53"/>
                    <a:pt x="97" y="53"/>
                    <a:pt x="97" y="53"/>
                  </a:cubicBezTo>
                  <a:lnTo>
                    <a:pt x="96" y="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5"/>
            <p:cNvSpPr>
              <a:spLocks/>
            </p:cNvSpPr>
            <p:nvPr/>
          </p:nvSpPr>
          <p:spPr bwMode="auto">
            <a:xfrm>
              <a:off x="4891651" y="3690938"/>
              <a:ext cx="153988" cy="217488"/>
            </a:xfrm>
            <a:custGeom>
              <a:avLst/>
              <a:gdLst>
                <a:gd name="T0" fmla="*/ 24 w 41"/>
                <a:gd name="T1" fmla="*/ 1 h 58"/>
                <a:gd name="T2" fmla="*/ 23 w 41"/>
                <a:gd name="T3" fmla="*/ 0 h 58"/>
                <a:gd name="T4" fmla="*/ 17 w 41"/>
                <a:gd name="T5" fmla="*/ 7 h 58"/>
                <a:gd name="T6" fmla="*/ 15 w 41"/>
                <a:gd name="T7" fmla="*/ 6 h 58"/>
                <a:gd name="T8" fmla="*/ 15 w 41"/>
                <a:gd name="T9" fmla="*/ 6 h 58"/>
                <a:gd name="T10" fmla="*/ 15 w 41"/>
                <a:gd name="T11" fmla="*/ 7 h 58"/>
                <a:gd name="T12" fmla="*/ 12 w 41"/>
                <a:gd name="T13" fmla="*/ 10 h 58"/>
                <a:gd name="T14" fmla="*/ 10 w 41"/>
                <a:gd name="T15" fmla="*/ 11 h 58"/>
                <a:gd name="T16" fmla="*/ 6 w 41"/>
                <a:gd name="T17" fmla="*/ 13 h 58"/>
                <a:gd name="T18" fmla="*/ 5 w 41"/>
                <a:gd name="T19" fmla="*/ 16 h 58"/>
                <a:gd name="T20" fmla="*/ 3 w 41"/>
                <a:gd name="T21" fmla="*/ 25 h 58"/>
                <a:gd name="T22" fmla="*/ 1 w 41"/>
                <a:gd name="T23" fmla="*/ 30 h 58"/>
                <a:gd name="T24" fmla="*/ 1 w 41"/>
                <a:gd name="T25" fmla="*/ 39 h 58"/>
                <a:gd name="T26" fmla="*/ 3 w 41"/>
                <a:gd name="T27" fmla="*/ 51 h 58"/>
                <a:gd name="T28" fmla="*/ 10 w 41"/>
                <a:gd name="T29" fmla="*/ 56 h 58"/>
                <a:gd name="T30" fmla="*/ 19 w 41"/>
                <a:gd name="T31" fmla="*/ 58 h 58"/>
                <a:gd name="T32" fmla="*/ 28 w 41"/>
                <a:gd name="T33" fmla="*/ 55 h 58"/>
                <a:gd name="T34" fmla="*/ 26 w 41"/>
                <a:gd name="T35" fmla="*/ 50 h 58"/>
                <a:gd name="T36" fmla="*/ 26 w 41"/>
                <a:gd name="T37" fmla="*/ 49 h 58"/>
                <a:gd name="T38" fmla="*/ 26 w 41"/>
                <a:gd name="T39" fmla="*/ 49 h 58"/>
                <a:gd name="T40" fmla="*/ 27 w 41"/>
                <a:gd name="T41" fmla="*/ 45 h 58"/>
                <a:gd name="T42" fmla="*/ 27 w 41"/>
                <a:gd name="T43" fmla="*/ 45 h 58"/>
                <a:gd name="T44" fmla="*/ 31 w 41"/>
                <a:gd name="T45" fmla="*/ 37 h 58"/>
                <a:gd name="T46" fmla="*/ 39 w 41"/>
                <a:gd name="T47" fmla="*/ 37 h 58"/>
                <a:gd name="T48" fmla="*/ 41 w 41"/>
                <a:gd name="T49" fmla="*/ 37 h 58"/>
                <a:gd name="T50" fmla="*/ 33 w 41"/>
                <a:gd name="T51" fmla="*/ 24 h 58"/>
                <a:gd name="T52" fmla="*/ 30 w 41"/>
                <a:gd name="T53" fmla="*/ 20 h 58"/>
                <a:gd name="T54" fmla="*/ 27 w 41"/>
                <a:gd name="T55" fmla="*/ 9 h 58"/>
                <a:gd name="T56" fmla="*/ 24 w 41"/>
                <a:gd name="T57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" h="58">
                  <a:moveTo>
                    <a:pt x="24" y="1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19" y="2"/>
                    <a:pt x="17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21"/>
                    <a:pt x="5" y="24"/>
                    <a:pt x="3" y="25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1"/>
                    <a:pt x="0" y="34"/>
                    <a:pt x="1" y="39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52"/>
                    <a:pt x="6" y="54"/>
                    <a:pt x="10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1" y="58"/>
                    <a:pt x="25" y="57"/>
                    <a:pt x="28" y="55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0" y="34"/>
                    <a:pt x="37" y="30"/>
                    <a:pt x="33" y="2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9" y="17"/>
                    <a:pt x="27" y="13"/>
                    <a:pt x="27" y="9"/>
                  </a:cubicBezTo>
                  <a:cubicBezTo>
                    <a:pt x="26" y="5"/>
                    <a:pt x="25" y="3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6"/>
            <p:cNvSpPr>
              <a:spLocks/>
            </p:cNvSpPr>
            <p:nvPr/>
          </p:nvSpPr>
          <p:spPr bwMode="auto">
            <a:xfrm>
              <a:off x="4744013" y="3592513"/>
              <a:ext cx="200025" cy="214313"/>
            </a:xfrm>
            <a:custGeom>
              <a:avLst/>
              <a:gdLst>
                <a:gd name="T0" fmla="*/ 26 w 53"/>
                <a:gd name="T1" fmla="*/ 12 h 57"/>
                <a:gd name="T2" fmla="*/ 26 w 53"/>
                <a:gd name="T3" fmla="*/ 13 h 57"/>
                <a:gd name="T4" fmla="*/ 24 w 53"/>
                <a:gd name="T5" fmla="*/ 13 h 57"/>
                <a:gd name="T6" fmla="*/ 19 w 53"/>
                <a:gd name="T7" fmla="*/ 12 h 57"/>
                <a:gd name="T8" fmla="*/ 19 w 53"/>
                <a:gd name="T9" fmla="*/ 14 h 57"/>
                <a:gd name="T10" fmla="*/ 19 w 53"/>
                <a:gd name="T11" fmla="*/ 15 h 57"/>
                <a:gd name="T12" fmla="*/ 18 w 53"/>
                <a:gd name="T13" fmla="*/ 15 h 57"/>
                <a:gd name="T14" fmla="*/ 9 w 53"/>
                <a:gd name="T15" fmla="*/ 19 h 57"/>
                <a:gd name="T16" fmla="*/ 9 w 53"/>
                <a:gd name="T17" fmla="*/ 20 h 57"/>
                <a:gd name="T18" fmla="*/ 12 w 53"/>
                <a:gd name="T19" fmla="*/ 28 h 57"/>
                <a:gd name="T20" fmla="*/ 12 w 53"/>
                <a:gd name="T21" fmla="*/ 29 h 57"/>
                <a:gd name="T22" fmla="*/ 12 w 53"/>
                <a:gd name="T23" fmla="*/ 30 h 57"/>
                <a:gd name="T24" fmla="*/ 2 w 53"/>
                <a:gd name="T25" fmla="*/ 41 h 57"/>
                <a:gd name="T26" fmla="*/ 0 w 53"/>
                <a:gd name="T27" fmla="*/ 45 h 57"/>
                <a:gd name="T28" fmla="*/ 2 w 53"/>
                <a:gd name="T29" fmla="*/ 48 h 57"/>
                <a:gd name="T30" fmla="*/ 7 w 53"/>
                <a:gd name="T31" fmla="*/ 50 h 57"/>
                <a:gd name="T32" fmla="*/ 10 w 53"/>
                <a:gd name="T33" fmla="*/ 50 h 57"/>
                <a:gd name="T34" fmla="*/ 20 w 53"/>
                <a:gd name="T35" fmla="*/ 53 h 57"/>
                <a:gd name="T36" fmla="*/ 24 w 53"/>
                <a:gd name="T37" fmla="*/ 55 h 57"/>
                <a:gd name="T38" fmla="*/ 31 w 53"/>
                <a:gd name="T39" fmla="*/ 57 h 57"/>
                <a:gd name="T40" fmla="*/ 36 w 53"/>
                <a:gd name="T41" fmla="*/ 53 h 57"/>
                <a:gd name="T42" fmla="*/ 39 w 53"/>
                <a:gd name="T43" fmla="*/ 49 h 57"/>
                <a:gd name="T44" fmla="*/ 42 w 53"/>
                <a:gd name="T45" fmla="*/ 42 h 57"/>
                <a:gd name="T46" fmla="*/ 40 w 53"/>
                <a:gd name="T47" fmla="*/ 33 h 57"/>
                <a:gd name="T48" fmla="*/ 43 w 53"/>
                <a:gd name="T49" fmla="*/ 34 h 57"/>
                <a:gd name="T50" fmla="*/ 48 w 53"/>
                <a:gd name="T51" fmla="*/ 34 h 57"/>
                <a:gd name="T52" fmla="*/ 50 w 53"/>
                <a:gd name="T53" fmla="*/ 33 h 57"/>
                <a:gd name="T54" fmla="*/ 51 w 53"/>
                <a:gd name="T55" fmla="*/ 31 h 57"/>
                <a:gd name="T56" fmla="*/ 47 w 53"/>
                <a:gd name="T57" fmla="*/ 19 h 57"/>
                <a:gd name="T58" fmla="*/ 48 w 53"/>
                <a:gd name="T59" fmla="*/ 15 h 57"/>
                <a:gd name="T60" fmla="*/ 53 w 53"/>
                <a:gd name="T61" fmla="*/ 11 h 57"/>
                <a:gd name="T62" fmla="*/ 53 w 53"/>
                <a:gd name="T63" fmla="*/ 11 h 57"/>
                <a:gd name="T64" fmla="*/ 52 w 53"/>
                <a:gd name="T65" fmla="*/ 9 h 57"/>
                <a:gd name="T66" fmla="*/ 43 w 53"/>
                <a:gd name="T67" fmla="*/ 9 h 57"/>
                <a:gd name="T68" fmla="*/ 43 w 53"/>
                <a:gd name="T69" fmla="*/ 9 h 57"/>
                <a:gd name="T70" fmla="*/ 34 w 53"/>
                <a:gd name="T71" fmla="*/ 3 h 57"/>
                <a:gd name="T72" fmla="*/ 24 w 53"/>
                <a:gd name="T73" fmla="*/ 1 h 57"/>
                <a:gd name="T74" fmla="*/ 22 w 53"/>
                <a:gd name="T75" fmla="*/ 1 h 57"/>
                <a:gd name="T76" fmla="*/ 25 w 53"/>
                <a:gd name="T77" fmla="*/ 5 h 57"/>
                <a:gd name="T78" fmla="*/ 26 w 53"/>
                <a:gd name="T79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3" h="57">
                  <a:moveTo>
                    <a:pt x="26" y="12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3"/>
                    <a:pt x="9" y="25"/>
                    <a:pt x="12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9" y="34"/>
                    <a:pt x="6" y="38"/>
                    <a:pt x="2" y="41"/>
                  </a:cubicBezTo>
                  <a:cubicBezTo>
                    <a:pt x="0" y="42"/>
                    <a:pt x="0" y="43"/>
                    <a:pt x="0" y="45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5" y="50"/>
                    <a:pt x="18" y="51"/>
                    <a:pt x="20" y="53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6" y="57"/>
                    <a:pt x="29" y="57"/>
                    <a:pt x="31" y="57"/>
                  </a:cubicBezTo>
                  <a:cubicBezTo>
                    <a:pt x="32" y="57"/>
                    <a:pt x="34" y="56"/>
                    <a:pt x="36" y="53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50" y="13"/>
                    <a:pt x="51" y="12"/>
                    <a:pt x="53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0" y="0"/>
                    <a:pt x="27" y="0"/>
                    <a:pt x="24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3"/>
                    <a:pt x="22" y="5"/>
                    <a:pt x="25" y="5"/>
                  </a:cubicBezTo>
                  <a:cubicBezTo>
                    <a:pt x="27" y="7"/>
                    <a:pt x="28" y="9"/>
                    <a:pt x="26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7"/>
            <p:cNvSpPr>
              <a:spLocks/>
            </p:cNvSpPr>
            <p:nvPr/>
          </p:nvSpPr>
          <p:spPr bwMode="auto">
            <a:xfrm>
              <a:off x="5082151" y="3168650"/>
              <a:ext cx="706438" cy="673100"/>
            </a:xfrm>
            <a:custGeom>
              <a:avLst/>
              <a:gdLst>
                <a:gd name="T0" fmla="*/ 80 w 188"/>
                <a:gd name="T1" fmla="*/ 37 h 179"/>
                <a:gd name="T2" fmla="*/ 70 w 188"/>
                <a:gd name="T3" fmla="*/ 40 h 179"/>
                <a:gd name="T4" fmla="*/ 58 w 188"/>
                <a:gd name="T5" fmla="*/ 46 h 179"/>
                <a:gd name="T6" fmla="*/ 46 w 188"/>
                <a:gd name="T7" fmla="*/ 56 h 179"/>
                <a:gd name="T8" fmla="*/ 45 w 188"/>
                <a:gd name="T9" fmla="*/ 58 h 179"/>
                <a:gd name="T10" fmla="*/ 34 w 188"/>
                <a:gd name="T11" fmla="*/ 70 h 179"/>
                <a:gd name="T12" fmla="*/ 21 w 188"/>
                <a:gd name="T13" fmla="*/ 69 h 179"/>
                <a:gd name="T14" fmla="*/ 15 w 188"/>
                <a:gd name="T15" fmla="*/ 63 h 179"/>
                <a:gd name="T16" fmla="*/ 17 w 188"/>
                <a:gd name="T17" fmla="*/ 86 h 179"/>
                <a:gd name="T18" fmla="*/ 2 w 188"/>
                <a:gd name="T19" fmla="*/ 110 h 179"/>
                <a:gd name="T20" fmla="*/ 0 w 188"/>
                <a:gd name="T21" fmla="*/ 113 h 179"/>
                <a:gd name="T22" fmla="*/ 16 w 188"/>
                <a:gd name="T23" fmla="*/ 119 h 179"/>
                <a:gd name="T24" fmla="*/ 17 w 188"/>
                <a:gd name="T25" fmla="*/ 120 h 179"/>
                <a:gd name="T26" fmla="*/ 23 w 188"/>
                <a:gd name="T27" fmla="*/ 124 h 179"/>
                <a:gd name="T28" fmla="*/ 24 w 188"/>
                <a:gd name="T29" fmla="*/ 124 h 179"/>
                <a:gd name="T30" fmla="*/ 39 w 188"/>
                <a:gd name="T31" fmla="*/ 136 h 179"/>
                <a:gd name="T32" fmla="*/ 56 w 188"/>
                <a:gd name="T33" fmla="*/ 112 h 179"/>
                <a:gd name="T34" fmla="*/ 61 w 188"/>
                <a:gd name="T35" fmla="*/ 106 h 179"/>
                <a:gd name="T36" fmla="*/ 74 w 188"/>
                <a:gd name="T37" fmla="*/ 101 h 179"/>
                <a:gd name="T38" fmla="*/ 87 w 188"/>
                <a:gd name="T39" fmla="*/ 99 h 179"/>
                <a:gd name="T40" fmla="*/ 94 w 188"/>
                <a:gd name="T41" fmla="*/ 110 h 179"/>
                <a:gd name="T42" fmla="*/ 95 w 188"/>
                <a:gd name="T43" fmla="*/ 119 h 179"/>
                <a:gd name="T44" fmla="*/ 92 w 188"/>
                <a:gd name="T45" fmla="*/ 134 h 179"/>
                <a:gd name="T46" fmla="*/ 92 w 188"/>
                <a:gd name="T47" fmla="*/ 135 h 179"/>
                <a:gd name="T48" fmla="*/ 85 w 188"/>
                <a:gd name="T49" fmla="*/ 156 h 179"/>
                <a:gd name="T50" fmla="*/ 92 w 188"/>
                <a:gd name="T51" fmla="*/ 152 h 179"/>
                <a:gd name="T52" fmla="*/ 97 w 188"/>
                <a:gd name="T53" fmla="*/ 154 h 179"/>
                <a:gd name="T54" fmla="*/ 96 w 188"/>
                <a:gd name="T55" fmla="*/ 160 h 179"/>
                <a:gd name="T56" fmla="*/ 92 w 188"/>
                <a:gd name="T57" fmla="*/ 167 h 179"/>
                <a:gd name="T58" fmla="*/ 89 w 188"/>
                <a:gd name="T59" fmla="*/ 172 h 179"/>
                <a:gd name="T60" fmla="*/ 84 w 188"/>
                <a:gd name="T61" fmla="*/ 173 h 179"/>
                <a:gd name="T62" fmla="*/ 79 w 188"/>
                <a:gd name="T63" fmla="*/ 179 h 179"/>
                <a:gd name="T64" fmla="*/ 99 w 188"/>
                <a:gd name="T65" fmla="*/ 164 h 179"/>
                <a:gd name="T66" fmla="*/ 130 w 188"/>
                <a:gd name="T67" fmla="*/ 133 h 179"/>
                <a:gd name="T68" fmla="*/ 136 w 188"/>
                <a:gd name="T69" fmla="*/ 130 h 179"/>
                <a:gd name="T70" fmla="*/ 152 w 188"/>
                <a:gd name="T71" fmla="*/ 126 h 179"/>
                <a:gd name="T72" fmla="*/ 163 w 188"/>
                <a:gd name="T73" fmla="*/ 104 h 179"/>
                <a:gd name="T74" fmla="*/ 188 w 188"/>
                <a:gd name="T75" fmla="*/ 78 h 179"/>
                <a:gd name="T76" fmla="*/ 182 w 188"/>
                <a:gd name="T77" fmla="*/ 60 h 179"/>
                <a:gd name="T78" fmla="*/ 173 w 188"/>
                <a:gd name="T79" fmla="*/ 58 h 179"/>
                <a:gd name="T80" fmla="*/ 171 w 188"/>
                <a:gd name="T81" fmla="*/ 54 h 179"/>
                <a:gd name="T82" fmla="*/ 158 w 188"/>
                <a:gd name="T83" fmla="*/ 22 h 179"/>
                <a:gd name="T84" fmla="*/ 154 w 188"/>
                <a:gd name="T85" fmla="*/ 6 h 179"/>
                <a:gd name="T86" fmla="*/ 147 w 188"/>
                <a:gd name="T87" fmla="*/ 12 h 179"/>
                <a:gd name="T88" fmla="*/ 134 w 188"/>
                <a:gd name="T89" fmla="*/ 5 h 179"/>
                <a:gd name="T90" fmla="*/ 124 w 188"/>
                <a:gd name="T91" fmla="*/ 6 h 179"/>
                <a:gd name="T92" fmla="*/ 114 w 188"/>
                <a:gd name="T93" fmla="*/ 2 h 179"/>
                <a:gd name="T94" fmla="*/ 114 w 188"/>
                <a:gd name="T95" fmla="*/ 15 h 179"/>
                <a:gd name="T96" fmla="*/ 113 w 188"/>
                <a:gd name="T97" fmla="*/ 16 h 179"/>
                <a:gd name="T98" fmla="*/ 104 w 188"/>
                <a:gd name="T99" fmla="*/ 2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8" h="179">
                  <a:moveTo>
                    <a:pt x="86" y="23"/>
                  </a:moveTo>
                  <a:cubicBezTo>
                    <a:pt x="81" y="30"/>
                    <a:pt x="81" y="30"/>
                    <a:pt x="81" y="30"/>
                  </a:cubicBezTo>
                  <a:cubicBezTo>
                    <a:pt x="80" y="31"/>
                    <a:pt x="80" y="33"/>
                    <a:pt x="80" y="37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" y="116"/>
                    <a:pt x="1" y="116"/>
                    <a:pt x="1" y="116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16" y="119"/>
                    <a:pt x="16" y="119"/>
                    <a:pt x="16" y="119"/>
                  </a:cubicBezTo>
                  <a:cubicBezTo>
                    <a:pt x="16" y="119"/>
                    <a:pt x="16" y="119"/>
                    <a:pt x="16" y="119"/>
                  </a:cubicBezTo>
                  <a:cubicBezTo>
                    <a:pt x="17" y="119"/>
                    <a:pt x="17" y="119"/>
                    <a:pt x="17" y="119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5" y="126"/>
                    <a:pt x="26" y="127"/>
                    <a:pt x="26" y="129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74" y="101"/>
                    <a:pt x="74" y="101"/>
                    <a:pt x="74" y="101"/>
                  </a:cubicBezTo>
                  <a:cubicBezTo>
                    <a:pt x="76" y="98"/>
                    <a:pt x="78" y="96"/>
                    <a:pt x="80" y="96"/>
                  </a:cubicBezTo>
                  <a:cubicBezTo>
                    <a:pt x="81" y="96"/>
                    <a:pt x="83" y="97"/>
                    <a:pt x="86" y="99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1"/>
                    <a:pt x="94" y="111"/>
                    <a:pt x="94" y="111"/>
                  </a:cubicBezTo>
                  <a:cubicBezTo>
                    <a:pt x="95" y="119"/>
                    <a:pt x="95" y="119"/>
                    <a:pt x="95" y="119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87" y="142"/>
                    <a:pt x="87" y="142"/>
                    <a:pt x="87" y="142"/>
                  </a:cubicBezTo>
                  <a:cubicBezTo>
                    <a:pt x="84" y="147"/>
                    <a:pt x="84" y="147"/>
                    <a:pt x="84" y="147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92" y="152"/>
                    <a:pt x="92" y="152"/>
                    <a:pt x="92" y="152"/>
                  </a:cubicBezTo>
                  <a:cubicBezTo>
                    <a:pt x="92" y="151"/>
                    <a:pt x="92" y="151"/>
                    <a:pt x="92" y="151"/>
                  </a:cubicBezTo>
                  <a:cubicBezTo>
                    <a:pt x="93" y="150"/>
                    <a:pt x="93" y="150"/>
                    <a:pt x="93" y="150"/>
                  </a:cubicBezTo>
                  <a:cubicBezTo>
                    <a:pt x="97" y="154"/>
                    <a:pt x="97" y="154"/>
                    <a:pt x="97" y="154"/>
                  </a:cubicBezTo>
                  <a:cubicBezTo>
                    <a:pt x="97" y="154"/>
                    <a:pt x="97" y="154"/>
                    <a:pt x="97" y="154"/>
                  </a:cubicBezTo>
                  <a:cubicBezTo>
                    <a:pt x="97" y="160"/>
                    <a:pt x="97" y="160"/>
                    <a:pt x="97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3" y="162"/>
                    <a:pt x="93" y="162"/>
                    <a:pt x="93" y="162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2" y="167"/>
                    <a:pt x="92" y="167"/>
                    <a:pt x="92" y="167"/>
                  </a:cubicBezTo>
                  <a:cubicBezTo>
                    <a:pt x="91" y="168"/>
                    <a:pt x="91" y="168"/>
                    <a:pt x="91" y="168"/>
                  </a:cubicBezTo>
                  <a:cubicBezTo>
                    <a:pt x="91" y="168"/>
                    <a:pt x="91" y="168"/>
                    <a:pt x="91" y="168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88" y="172"/>
                    <a:pt x="88" y="172"/>
                    <a:pt x="88" y="172"/>
                  </a:cubicBezTo>
                  <a:cubicBezTo>
                    <a:pt x="88" y="172"/>
                    <a:pt x="88" y="172"/>
                    <a:pt x="88" y="172"/>
                  </a:cubicBezTo>
                  <a:cubicBezTo>
                    <a:pt x="84" y="173"/>
                    <a:pt x="84" y="173"/>
                    <a:pt x="84" y="173"/>
                  </a:cubicBezTo>
                  <a:cubicBezTo>
                    <a:pt x="81" y="174"/>
                    <a:pt x="81" y="174"/>
                    <a:pt x="81" y="174"/>
                  </a:cubicBezTo>
                  <a:cubicBezTo>
                    <a:pt x="79" y="178"/>
                    <a:pt x="79" y="178"/>
                    <a:pt x="79" y="178"/>
                  </a:cubicBezTo>
                  <a:cubicBezTo>
                    <a:pt x="79" y="179"/>
                    <a:pt x="79" y="179"/>
                    <a:pt x="79" y="179"/>
                  </a:cubicBezTo>
                  <a:cubicBezTo>
                    <a:pt x="92" y="177"/>
                    <a:pt x="92" y="177"/>
                    <a:pt x="92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129" y="133"/>
                    <a:pt x="129" y="133"/>
                    <a:pt x="129" y="133"/>
                  </a:cubicBezTo>
                  <a:cubicBezTo>
                    <a:pt x="130" y="133"/>
                    <a:pt x="130" y="133"/>
                    <a:pt x="130" y="133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7" y="129"/>
                    <a:pt x="147" y="129"/>
                    <a:pt x="147" y="129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6" y="64"/>
                    <a:pt x="186" y="64"/>
                    <a:pt x="186" y="64"/>
                  </a:cubicBezTo>
                  <a:cubicBezTo>
                    <a:pt x="185" y="63"/>
                    <a:pt x="183" y="62"/>
                    <a:pt x="182" y="61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182" y="61"/>
                    <a:pt x="182" y="61"/>
                    <a:pt x="182" y="61"/>
                  </a:cubicBezTo>
                  <a:cubicBezTo>
                    <a:pt x="178" y="61"/>
                    <a:pt x="178" y="61"/>
                    <a:pt x="178" y="61"/>
                  </a:cubicBezTo>
                  <a:cubicBezTo>
                    <a:pt x="176" y="60"/>
                    <a:pt x="174" y="60"/>
                    <a:pt x="173" y="58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1" y="33"/>
                    <a:pt x="171" y="33"/>
                    <a:pt x="171" y="33"/>
                  </a:cubicBezTo>
                  <a:cubicBezTo>
                    <a:pt x="169" y="32"/>
                    <a:pt x="166" y="30"/>
                    <a:pt x="164" y="28"/>
                  </a:cubicBezTo>
                  <a:cubicBezTo>
                    <a:pt x="158" y="22"/>
                    <a:pt x="158" y="22"/>
                    <a:pt x="158" y="22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3" y="14"/>
                    <a:pt x="153" y="11"/>
                    <a:pt x="153" y="8"/>
                  </a:cubicBezTo>
                  <a:cubicBezTo>
                    <a:pt x="154" y="6"/>
                    <a:pt x="154" y="6"/>
                    <a:pt x="154" y="6"/>
                  </a:cubicBezTo>
                  <a:cubicBezTo>
                    <a:pt x="151" y="2"/>
                    <a:pt x="151" y="2"/>
                    <a:pt x="151" y="2"/>
                  </a:cubicBezTo>
                  <a:cubicBezTo>
                    <a:pt x="150" y="5"/>
                    <a:pt x="150" y="5"/>
                    <a:pt x="150" y="5"/>
                  </a:cubicBezTo>
                  <a:cubicBezTo>
                    <a:pt x="147" y="12"/>
                    <a:pt x="147" y="12"/>
                    <a:pt x="147" y="12"/>
                  </a:cubicBezTo>
                  <a:cubicBezTo>
                    <a:pt x="146" y="12"/>
                    <a:pt x="146" y="12"/>
                    <a:pt x="146" y="12"/>
                  </a:cubicBezTo>
                  <a:cubicBezTo>
                    <a:pt x="143" y="12"/>
                    <a:pt x="140" y="12"/>
                    <a:pt x="137" y="10"/>
                  </a:cubicBezTo>
                  <a:cubicBezTo>
                    <a:pt x="135" y="10"/>
                    <a:pt x="134" y="8"/>
                    <a:pt x="134" y="5"/>
                  </a:cubicBezTo>
                  <a:cubicBezTo>
                    <a:pt x="134" y="4"/>
                    <a:pt x="134" y="4"/>
                    <a:pt x="134" y="4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93" y="25"/>
                    <a:pt x="93" y="25"/>
                    <a:pt x="93" y="25"/>
                  </a:cubicBezTo>
                  <a:lnTo>
                    <a:pt x="86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8"/>
            <p:cNvSpPr>
              <a:spLocks/>
            </p:cNvSpPr>
            <p:nvPr/>
          </p:nvSpPr>
          <p:spPr bwMode="auto">
            <a:xfrm>
              <a:off x="5240901" y="2762250"/>
              <a:ext cx="1006475" cy="684213"/>
            </a:xfrm>
            <a:custGeom>
              <a:avLst/>
              <a:gdLst>
                <a:gd name="T0" fmla="*/ 47 w 268"/>
                <a:gd name="T1" fmla="*/ 3 h 182"/>
                <a:gd name="T2" fmla="*/ 36 w 268"/>
                <a:gd name="T3" fmla="*/ 6 h 182"/>
                <a:gd name="T4" fmla="*/ 34 w 268"/>
                <a:gd name="T5" fmla="*/ 10 h 182"/>
                <a:gd name="T6" fmla="*/ 29 w 268"/>
                <a:gd name="T7" fmla="*/ 18 h 182"/>
                <a:gd name="T8" fmla="*/ 21 w 268"/>
                <a:gd name="T9" fmla="*/ 24 h 182"/>
                <a:gd name="T10" fmla="*/ 11 w 268"/>
                <a:gd name="T11" fmla="*/ 17 h 182"/>
                <a:gd name="T12" fmla="*/ 0 w 268"/>
                <a:gd name="T13" fmla="*/ 20 h 182"/>
                <a:gd name="T14" fmla="*/ 16 w 268"/>
                <a:gd name="T15" fmla="*/ 30 h 182"/>
                <a:gd name="T16" fmla="*/ 17 w 268"/>
                <a:gd name="T17" fmla="*/ 32 h 182"/>
                <a:gd name="T18" fmla="*/ 18 w 268"/>
                <a:gd name="T19" fmla="*/ 52 h 182"/>
                <a:gd name="T20" fmla="*/ 30 w 268"/>
                <a:gd name="T21" fmla="*/ 76 h 182"/>
                <a:gd name="T22" fmla="*/ 38 w 268"/>
                <a:gd name="T23" fmla="*/ 68 h 182"/>
                <a:gd name="T24" fmla="*/ 49 w 268"/>
                <a:gd name="T25" fmla="*/ 66 h 182"/>
                <a:gd name="T26" fmla="*/ 49 w 268"/>
                <a:gd name="T27" fmla="*/ 66 h 182"/>
                <a:gd name="T28" fmla="*/ 60 w 268"/>
                <a:gd name="T29" fmla="*/ 78 h 182"/>
                <a:gd name="T30" fmla="*/ 63 w 268"/>
                <a:gd name="T31" fmla="*/ 88 h 182"/>
                <a:gd name="T32" fmla="*/ 62 w 268"/>
                <a:gd name="T33" fmla="*/ 98 h 182"/>
                <a:gd name="T34" fmla="*/ 69 w 268"/>
                <a:gd name="T35" fmla="*/ 107 h 182"/>
                <a:gd name="T36" fmla="*/ 79 w 268"/>
                <a:gd name="T37" fmla="*/ 104 h 182"/>
                <a:gd name="T38" fmla="*/ 84 w 268"/>
                <a:gd name="T39" fmla="*/ 109 h 182"/>
                <a:gd name="T40" fmla="*/ 96 w 268"/>
                <a:gd name="T41" fmla="*/ 114 h 182"/>
                <a:gd name="T42" fmla="*/ 105 w 268"/>
                <a:gd name="T43" fmla="*/ 111 h 182"/>
                <a:gd name="T44" fmla="*/ 110 w 268"/>
                <a:gd name="T45" fmla="*/ 106 h 182"/>
                <a:gd name="T46" fmla="*/ 116 w 268"/>
                <a:gd name="T47" fmla="*/ 121 h 182"/>
                <a:gd name="T48" fmla="*/ 131 w 268"/>
                <a:gd name="T49" fmla="*/ 137 h 182"/>
                <a:gd name="T50" fmla="*/ 134 w 268"/>
                <a:gd name="T51" fmla="*/ 162 h 182"/>
                <a:gd name="T52" fmla="*/ 144 w 268"/>
                <a:gd name="T53" fmla="*/ 166 h 182"/>
                <a:gd name="T54" fmla="*/ 150 w 268"/>
                <a:gd name="T55" fmla="*/ 182 h 182"/>
                <a:gd name="T56" fmla="*/ 186 w 268"/>
                <a:gd name="T57" fmla="*/ 152 h 182"/>
                <a:gd name="T58" fmla="*/ 200 w 268"/>
                <a:gd name="T59" fmla="*/ 136 h 182"/>
                <a:gd name="T60" fmla="*/ 226 w 268"/>
                <a:gd name="T61" fmla="*/ 114 h 182"/>
                <a:gd name="T62" fmla="*/ 236 w 268"/>
                <a:gd name="T63" fmla="*/ 106 h 182"/>
                <a:gd name="T64" fmla="*/ 238 w 268"/>
                <a:gd name="T65" fmla="*/ 85 h 182"/>
                <a:gd name="T66" fmla="*/ 247 w 268"/>
                <a:gd name="T67" fmla="*/ 84 h 182"/>
                <a:gd name="T68" fmla="*/ 262 w 268"/>
                <a:gd name="T69" fmla="*/ 99 h 182"/>
                <a:gd name="T70" fmla="*/ 259 w 268"/>
                <a:gd name="T71" fmla="*/ 88 h 182"/>
                <a:gd name="T72" fmla="*/ 268 w 268"/>
                <a:gd name="T73" fmla="*/ 79 h 182"/>
                <a:gd name="T74" fmla="*/ 263 w 268"/>
                <a:gd name="T75" fmla="*/ 63 h 182"/>
                <a:gd name="T76" fmla="*/ 246 w 268"/>
                <a:gd name="T77" fmla="*/ 55 h 182"/>
                <a:gd name="T78" fmla="*/ 240 w 268"/>
                <a:gd name="T79" fmla="*/ 54 h 182"/>
                <a:gd name="T80" fmla="*/ 234 w 268"/>
                <a:gd name="T81" fmla="*/ 55 h 182"/>
                <a:gd name="T82" fmla="*/ 223 w 268"/>
                <a:gd name="T83" fmla="*/ 55 h 182"/>
                <a:gd name="T84" fmla="*/ 222 w 268"/>
                <a:gd name="T85" fmla="*/ 69 h 182"/>
                <a:gd name="T86" fmla="*/ 208 w 268"/>
                <a:gd name="T87" fmla="*/ 72 h 182"/>
                <a:gd name="T88" fmla="*/ 188 w 268"/>
                <a:gd name="T89" fmla="*/ 54 h 182"/>
                <a:gd name="T90" fmla="*/ 183 w 268"/>
                <a:gd name="T91" fmla="*/ 44 h 182"/>
                <a:gd name="T92" fmla="*/ 184 w 268"/>
                <a:gd name="T93" fmla="*/ 50 h 182"/>
                <a:gd name="T94" fmla="*/ 179 w 268"/>
                <a:gd name="T95" fmla="*/ 60 h 182"/>
                <a:gd name="T96" fmla="*/ 168 w 268"/>
                <a:gd name="T97" fmla="*/ 57 h 182"/>
                <a:gd name="T98" fmla="*/ 166 w 268"/>
                <a:gd name="T99" fmla="*/ 47 h 182"/>
                <a:gd name="T100" fmla="*/ 156 w 268"/>
                <a:gd name="T101" fmla="*/ 43 h 182"/>
                <a:gd name="T102" fmla="*/ 144 w 268"/>
                <a:gd name="T103" fmla="*/ 35 h 182"/>
                <a:gd name="T104" fmla="*/ 128 w 268"/>
                <a:gd name="T105" fmla="*/ 29 h 182"/>
                <a:gd name="T106" fmla="*/ 117 w 268"/>
                <a:gd name="T107" fmla="*/ 34 h 182"/>
                <a:gd name="T108" fmla="*/ 112 w 268"/>
                <a:gd name="T109" fmla="*/ 24 h 182"/>
                <a:gd name="T110" fmla="*/ 98 w 268"/>
                <a:gd name="T111" fmla="*/ 24 h 182"/>
                <a:gd name="T112" fmla="*/ 82 w 268"/>
                <a:gd name="T113" fmla="*/ 27 h 182"/>
                <a:gd name="T114" fmla="*/ 67 w 268"/>
                <a:gd name="T115" fmla="*/ 2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8" h="182">
                  <a:moveTo>
                    <a:pt x="52" y="9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5" y="22"/>
                    <a:pt x="12" y="19"/>
                    <a:pt x="11" y="17"/>
                  </a:cubicBezTo>
                  <a:cubicBezTo>
                    <a:pt x="10" y="16"/>
                    <a:pt x="10" y="16"/>
                    <a:pt x="9" y="16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30" y="76"/>
                    <a:pt x="30" y="76"/>
                    <a:pt x="30" y="76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74" y="102"/>
                    <a:pt x="74" y="102"/>
                    <a:pt x="74" y="102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93" y="106"/>
                    <a:pt x="95" y="108"/>
                    <a:pt x="96" y="110"/>
                  </a:cubicBezTo>
                  <a:cubicBezTo>
                    <a:pt x="96" y="114"/>
                    <a:pt x="96" y="114"/>
                    <a:pt x="96" y="114"/>
                  </a:cubicBezTo>
                  <a:cubicBezTo>
                    <a:pt x="97" y="114"/>
                    <a:pt x="97" y="114"/>
                    <a:pt x="97" y="114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5" y="109"/>
                    <a:pt x="105" y="109"/>
                    <a:pt x="105" y="109"/>
                  </a:cubicBezTo>
                  <a:cubicBezTo>
                    <a:pt x="105" y="107"/>
                    <a:pt x="105" y="106"/>
                    <a:pt x="106" y="105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14" y="108"/>
                    <a:pt x="116" y="110"/>
                    <a:pt x="116" y="114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116" y="121"/>
                    <a:pt x="116" y="121"/>
                    <a:pt x="116" y="121"/>
                  </a:cubicBezTo>
                  <a:cubicBezTo>
                    <a:pt x="120" y="128"/>
                    <a:pt x="120" y="128"/>
                    <a:pt x="120" y="128"/>
                  </a:cubicBezTo>
                  <a:cubicBezTo>
                    <a:pt x="125" y="133"/>
                    <a:pt x="125" y="133"/>
                    <a:pt x="125" y="133"/>
                  </a:cubicBezTo>
                  <a:cubicBezTo>
                    <a:pt x="127" y="135"/>
                    <a:pt x="129" y="136"/>
                    <a:pt x="131" y="137"/>
                  </a:cubicBezTo>
                  <a:cubicBezTo>
                    <a:pt x="132" y="137"/>
                    <a:pt x="132" y="137"/>
                    <a:pt x="132" y="137"/>
                  </a:cubicBezTo>
                  <a:cubicBezTo>
                    <a:pt x="133" y="138"/>
                    <a:pt x="134" y="140"/>
                    <a:pt x="134" y="144"/>
                  </a:cubicBezTo>
                  <a:cubicBezTo>
                    <a:pt x="134" y="162"/>
                    <a:pt x="134" y="162"/>
                    <a:pt x="134" y="162"/>
                  </a:cubicBezTo>
                  <a:cubicBezTo>
                    <a:pt x="134" y="164"/>
                    <a:pt x="136" y="165"/>
                    <a:pt x="137" y="165"/>
                  </a:cubicBezTo>
                  <a:cubicBezTo>
                    <a:pt x="138" y="165"/>
                    <a:pt x="138" y="165"/>
                    <a:pt x="138" y="165"/>
                  </a:cubicBezTo>
                  <a:cubicBezTo>
                    <a:pt x="140" y="164"/>
                    <a:pt x="142" y="164"/>
                    <a:pt x="144" y="166"/>
                  </a:cubicBezTo>
                  <a:cubicBezTo>
                    <a:pt x="145" y="167"/>
                    <a:pt x="145" y="167"/>
                    <a:pt x="145" y="167"/>
                  </a:cubicBezTo>
                  <a:cubicBezTo>
                    <a:pt x="147" y="168"/>
                    <a:pt x="148" y="169"/>
                    <a:pt x="149" y="172"/>
                  </a:cubicBezTo>
                  <a:cubicBezTo>
                    <a:pt x="150" y="182"/>
                    <a:pt x="150" y="182"/>
                    <a:pt x="150" y="182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62" y="154"/>
                    <a:pt x="165" y="148"/>
                    <a:pt x="169" y="147"/>
                  </a:cubicBezTo>
                  <a:cubicBezTo>
                    <a:pt x="173" y="146"/>
                    <a:pt x="178" y="148"/>
                    <a:pt x="186" y="152"/>
                  </a:cubicBezTo>
                  <a:cubicBezTo>
                    <a:pt x="212" y="154"/>
                    <a:pt x="212" y="154"/>
                    <a:pt x="212" y="154"/>
                  </a:cubicBezTo>
                  <a:cubicBezTo>
                    <a:pt x="212" y="148"/>
                    <a:pt x="212" y="148"/>
                    <a:pt x="212" y="148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5" y="133"/>
                    <a:pt x="192" y="131"/>
                    <a:pt x="193" y="129"/>
                  </a:cubicBezTo>
                  <a:cubicBezTo>
                    <a:pt x="202" y="130"/>
                    <a:pt x="202" y="130"/>
                    <a:pt x="202" y="130"/>
                  </a:cubicBezTo>
                  <a:cubicBezTo>
                    <a:pt x="211" y="132"/>
                    <a:pt x="219" y="128"/>
                    <a:pt x="226" y="114"/>
                  </a:cubicBezTo>
                  <a:cubicBezTo>
                    <a:pt x="226" y="114"/>
                    <a:pt x="226" y="114"/>
                    <a:pt x="226" y="114"/>
                  </a:cubicBezTo>
                  <a:cubicBezTo>
                    <a:pt x="227" y="114"/>
                    <a:pt x="227" y="114"/>
                    <a:pt x="227" y="114"/>
                  </a:cubicBezTo>
                  <a:cubicBezTo>
                    <a:pt x="236" y="106"/>
                    <a:pt x="236" y="106"/>
                    <a:pt x="236" y="106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7" y="85"/>
                    <a:pt x="237" y="85"/>
                    <a:pt x="237" y="85"/>
                  </a:cubicBezTo>
                  <a:cubicBezTo>
                    <a:pt x="238" y="85"/>
                    <a:pt x="238" y="85"/>
                    <a:pt x="238" y="85"/>
                  </a:cubicBezTo>
                  <a:cubicBezTo>
                    <a:pt x="239" y="85"/>
                    <a:pt x="239" y="85"/>
                    <a:pt x="239" y="85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247" y="84"/>
                    <a:pt x="247" y="84"/>
                    <a:pt x="247" y="84"/>
                  </a:cubicBezTo>
                  <a:cubicBezTo>
                    <a:pt x="248" y="84"/>
                    <a:pt x="248" y="84"/>
                    <a:pt x="248" y="84"/>
                  </a:cubicBezTo>
                  <a:cubicBezTo>
                    <a:pt x="248" y="84"/>
                    <a:pt x="248" y="84"/>
                    <a:pt x="248" y="84"/>
                  </a:cubicBezTo>
                  <a:cubicBezTo>
                    <a:pt x="262" y="99"/>
                    <a:pt x="262" y="99"/>
                    <a:pt x="262" y="99"/>
                  </a:cubicBezTo>
                  <a:cubicBezTo>
                    <a:pt x="266" y="98"/>
                    <a:pt x="266" y="98"/>
                    <a:pt x="266" y="98"/>
                  </a:cubicBezTo>
                  <a:cubicBezTo>
                    <a:pt x="266" y="95"/>
                    <a:pt x="266" y="95"/>
                    <a:pt x="266" y="95"/>
                  </a:cubicBezTo>
                  <a:cubicBezTo>
                    <a:pt x="259" y="88"/>
                    <a:pt x="259" y="88"/>
                    <a:pt x="259" y="88"/>
                  </a:cubicBezTo>
                  <a:cubicBezTo>
                    <a:pt x="258" y="87"/>
                    <a:pt x="258" y="87"/>
                    <a:pt x="258" y="87"/>
                  </a:cubicBezTo>
                  <a:cubicBezTo>
                    <a:pt x="257" y="86"/>
                    <a:pt x="257" y="86"/>
                    <a:pt x="257" y="86"/>
                  </a:cubicBezTo>
                  <a:cubicBezTo>
                    <a:pt x="268" y="79"/>
                    <a:pt x="268" y="79"/>
                    <a:pt x="268" y="79"/>
                  </a:cubicBezTo>
                  <a:cubicBezTo>
                    <a:pt x="268" y="62"/>
                    <a:pt x="268" y="62"/>
                    <a:pt x="268" y="62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2" y="63"/>
                    <a:pt x="262" y="63"/>
                    <a:pt x="262" y="63"/>
                  </a:cubicBezTo>
                  <a:cubicBezTo>
                    <a:pt x="256" y="60"/>
                    <a:pt x="256" y="60"/>
                    <a:pt x="256" y="60"/>
                  </a:cubicBezTo>
                  <a:cubicBezTo>
                    <a:pt x="254" y="60"/>
                    <a:pt x="250" y="58"/>
                    <a:pt x="246" y="55"/>
                  </a:cubicBezTo>
                  <a:cubicBezTo>
                    <a:pt x="243" y="54"/>
                    <a:pt x="242" y="53"/>
                    <a:pt x="242" y="51"/>
                  </a:cubicBezTo>
                  <a:cubicBezTo>
                    <a:pt x="242" y="52"/>
                    <a:pt x="242" y="52"/>
                    <a:pt x="242" y="52"/>
                  </a:cubicBezTo>
                  <a:cubicBezTo>
                    <a:pt x="242" y="53"/>
                    <a:pt x="241" y="54"/>
                    <a:pt x="240" y="54"/>
                  </a:cubicBezTo>
                  <a:cubicBezTo>
                    <a:pt x="239" y="55"/>
                    <a:pt x="238" y="56"/>
                    <a:pt x="235" y="56"/>
                  </a:cubicBezTo>
                  <a:cubicBezTo>
                    <a:pt x="234" y="56"/>
                    <a:pt x="234" y="56"/>
                    <a:pt x="234" y="56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28" y="51"/>
                    <a:pt x="228" y="51"/>
                    <a:pt x="228" y="51"/>
                  </a:cubicBezTo>
                  <a:cubicBezTo>
                    <a:pt x="223" y="55"/>
                    <a:pt x="223" y="55"/>
                    <a:pt x="223" y="55"/>
                  </a:cubicBezTo>
                  <a:cubicBezTo>
                    <a:pt x="221" y="57"/>
                    <a:pt x="219" y="59"/>
                    <a:pt x="219" y="60"/>
                  </a:cubicBezTo>
                  <a:cubicBezTo>
                    <a:pt x="222" y="66"/>
                    <a:pt x="222" y="66"/>
                    <a:pt x="222" y="66"/>
                  </a:cubicBezTo>
                  <a:cubicBezTo>
                    <a:pt x="223" y="67"/>
                    <a:pt x="223" y="68"/>
                    <a:pt x="222" y="69"/>
                  </a:cubicBezTo>
                  <a:cubicBezTo>
                    <a:pt x="222" y="70"/>
                    <a:pt x="220" y="72"/>
                    <a:pt x="217" y="72"/>
                  </a:cubicBezTo>
                  <a:cubicBezTo>
                    <a:pt x="214" y="73"/>
                    <a:pt x="214" y="73"/>
                    <a:pt x="214" y="73"/>
                  </a:cubicBezTo>
                  <a:cubicBezTo>
                    <a:pt x="212" y="74"/>
                    <a:pt x="209" y="74"/>
                    <a:pt x="208" y="72"/>
                  </a:cubicBezTo>
                  <a:cubicBezTo>
                    <a:pt x="207" y="70"/>
                    <a:pt x="207" y="70"/>
                    <a:pt x="207" y="70"/>
                  </a:cubicBezTo>
                  <a:cubicBezTo>
                    <a:pt x="196" y="60"/>
                    <a:pt x="196" y="60"/>
                    <a:pt x="196" y="60"/>
                  </a:cubicBezTo>
                  <a:cubicBezTo>
                    <a:pt x="192" y="58"/>
                    <a:pt x="189" y="56"/>
                    <a:pt x="188" y="54"/>
                  </a:cubicBezTo>
                  <a:cubicBezTo>
                    <a:pt x="187" y="52"/>
                    <a:pt x="186" y="51"/>
                    <a:pt x="187" y="50"/>
                  </a:cubicBezTo>
                  <a:cubicBezTo>
                    <a:pt x="186" y="47"/>
                    <a:pt x="186" y="44"/>
                    <a:pt x="185" y="43"/>
                  </a:cubicBezTo>
                  <a:cubicBezTo>
                    <a:pt x="183" y="44"/>
                    <a:pt x="183" y="44"/>
                    <a:pt x="183" y="44"/>
                  </a:cubicBezTo>
                  <a:cubicBezTo>
                    <a:pt x="182" y="45"/>
                    <a:pt x="182" y="45"/>
                    <a:pt x="182" y="45"/>
                  </a:cubicBezTo>
                  <a:cubicBezTo>
                    <a:pt x="182" y="46"/>
                    <a:pt x="183" y="48"/>
                    <a:pt x="184" y="49"/>
                  </a:cubicBezTo>
                  <a:cubicBezTo>
                    <a:pt x="184" y="50"/>
                    <a:pt x="184" y="50"/>
                    <a:pt x="184" y="50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4" y="51"/>
                    <a:pt x="184" y="51"/>
                    <a:pt x="184" y="51"/>
                  </a:cubicBezTo>
                  <a:cubicBezTo>
                    <a:pt x="179" y="60"/>
                    <a:pt x="179" y="60"/>
                    <a:pt x="179" y="60"/>
                  </a:cubicBezTo>
                  <a:cubicBezTo>
                    <a:pt x="170" y="58"/>
                    <a:pt x="170" y="58"/>
                    <a:pt x="170" y="58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8" y="56"/>
                    <a:pt x="168" y="56"/>
                    <a:pt x="168" y="56"/>
                  </a:cubicBezTo>
                  <a:cubicBezTo>
                    <a:pt x="168" y="54"/>
                    <a:pt x="168" y="52"/>
                    <a:pt x="168" y="50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8" y="42"/>
                    <a:pt x="157" y="42"/>
                    <a:pt x="156" y="43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6" y="42"/>
                    <a:pt x="145" y="41"/>
                    <a:pt x="144" y="40"/>
                  </a:cubicBezTo>
                  <a:cubicBezTo>
                    <a:pt x="144" y="39"/>
                    <a:pt x="144" y="37"/>
                    <a:pt x="144" y="35"/>
                  </a:cubicBezTo>
                  <a:cubicBezTo>
                    <a:pt x="145" y="34"/>
                    <a:pt x="145" y="34"/>
                    <a:pt x="145" y="34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28" y="29"/>
                    <a:pt x="128" y="29"/>
                    <a:pt x="128" y="29"/>
                  </a:cubicBezTo>
                  <a:cubicBezTo>
                    <a:pt x="128" y="31"/>
                    <a:pt x="128" y="32"/>
                    <a:pt x="127" y="34"/>
                  </a:cubicBezTo>
                  <a:cubicBezTo>
                    <a:pt x="126" y="35"/>
                    <a:pt x="125" y="36"/>
                    <a:pt x="124" y="36"/>
                  </a:cubicBezTo>
                  <a:cubicBezTo>
                    <a:pt x="122" y="36"/>
                    <a:pt x="119" y="36"/>
                    <a:pt x="117" y="34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4" y="30"/>
                    <a:pt x="112" y="27"/>
                    <a:pt x="112" y="24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2" y="25"/>
                    <a:pt x="100" y="25"/>
                    <a:pt x="98" y="24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3" y="24"/>
                    <a:pt x="93" y="24"/>
                    <a:pt x="93" y="24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0" y="29"/>
                    <a:pt x="78" y="29"/>
                    <a:pt x="76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1" y="29"/>
                    <a:pt x="68" y="28"/>
                    <a:pt x="67" y="26"/>
                  </a:cubicBezTo>
                  <a:cubicBezTo>
                    <a:pt x="60" y="21"/>
                    <a:pt x="60" y="21"/>
                    <a:pt x="60" y="21"/>
                  </a:cubicBezTo>
                  <a:lnTo>
                    <a:pt x="52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9"/>
            <p:cNvSpPr>
              <a:spLocks/>
            </p:cNvSpPr>
            <p:nvPr/>
          </p:nvSpPr>
          <p:spPr bwMode="auto">
            <a:xfrm>
              <a:off x="5026588" y="1789113"/>
              <a:ext cx="1352550" cy="1233488"/>
            </a:xfrm>
            <a:custGeom>
              <a:avLst/>
              <a:gdLst>
                <a:gd name="T0" fmla="*/ 353 w 360"/>
                <a:gd name="T1" fmla="*/ 153 h 328"/>
                <a:gd name="T2" fmla="*/ 346 w 360"/>
                <a:gd name="T3" fmla="*/ 119 h 328"/>
                <a:gd name="T4" fmla="*/ 314 w 360"/>
                <a:gd name="T5" fmla="*/ 153 h 328"/>
                <a:gd name="T6" fmla="*/ 309 w 360"/>
                <a:gd name="T7" fmla="*/ 162 h 328"/>
                <a:gd name="T8" fmla="*/ 268 w 360"/>
                <a:gd name="T9" fmla="*/ 169 h 328"/>
                <a:gd name="T10" fmla="*/ 259 w 360"/>
                <a:gd name="T11" fmla="*/ 153 h 328"/>
                <a:gd name="T12" fmla="*/ 248 w 360"/>
                <a:gd name="T13" fmla="*/ 142 h 328"/>
                <a:gd name="T14" fmla="*/ 235 w 360"/>
                <a:gd name="T15" fmla="*/ 131 h 328"/>
                <a:gd name="T16" fmla="*/ 168 w 360"/>
                <a:gd name="T17" fmla="*/ 119 h 328"/>
                <a:gd name="T18" fmla="*/ 129 w 360"/>
                <a:gd name="T19" fmla="*/ 57 h 328"/>
                <a:gd name="T20" fmla="*/ 54 w 360"/>
                <a:gd name="T21" fmla="*/ 8 h 328"/>
                <a:gd name="T22" fmla="*/ 4 w 360"/>
                <a:gd name="T23" fmla="*/ 14 h 328"/>
                <a:gd name="T24" fmla="*/ 4 w 360"/>
                <a:gd name="T25" fmla="*/ 21 h 328"/>
                <a:gd name="T26" fmla="*/ 1 w 360"/>
                <a:gd name="T27" fmla="*/ 28 h 328"/>
                <a:gd name="T28" fmla="*/ 5 w 360"/>
                <a:gd name="T29" fmla="*/ 45 h 328"/>
                <a:gd name="T30" fmla="*/ 21 w 360"/>
                <a:gd name="T31" fmla="*/ 37 h 328"/>
                <a:gd name="T32" fmla="*/ 37 w 360"/>
                <a:gd name="T33" fmla="*/ 49 h 328"/>
                <a:gd name="T34" fmla="*/ 60 w 360"/>
                <a:gd name="T35" fmla="*/ 77 h 328"/>
                <a:gd name="T36" fmla="*/ 74 w 360"/>
                <a:gd name="T37" fmla="*/ 66 h 328"/>
                <a:gd name="T38" fmla="*/ 97 w 360"/>
                <a:gd name="T39" fmla="*/ 52 h 328"/>
                <a:gd name="T40" fmla="*/ 115 w 360"/>
                <a:gd name="T41" fmla="*/ 71 h 328"/>
                <a:gd name="T42" fmla="*/ 119 w 360"/>
                <a:gd name="T43" fmla="*/ 100 h 328"/>
                <a:gd name="T44" fmla="*/ 121 w 360"/>
                <a:gd name="T45" fmla="*/ 131 h 328"/>
                <a:gd name="T46" fmla="*/ 116 w 360"/>
                <a:gd name="T47" fmla="*/ 144 h 328"/>
                <a:gd name="T48" fmla="*/ 112 w 360"/>
                <a:gd name="T49" fmla="*/ 149 h 328"/>
                <a:gd name="T50" fmla="*/ 114 w 360"/>
                <a:gd name="T51" fmla="*/ 168 h 328"/>
                <a:gd name="T52" fmla="*/ 109 w 360"/>
                <a:gd name="T53" fmla="*/ 184 h 328"/>
                <a:gd name="T54" fmla="*/ 95 w 360"/>
                <a:gd name="T55" fmla="*/ 181 h 328"/>
                <a:gd name="T56" fmla="*/ 84 w 360"/>
                <a:gd name="T57" fmla="*/ 204 h 328"/>
                <a:gd name="T58" fmla="*/ 68 w 360"/>
                <a:gd name="T59" fmla="*/ 219 h 328"/>
                <a:gd name="T60" fmla="*/ 80 w 360"/>
                <a:gd name="T61" fmla="*/ 236 h 328"/>
                <a:gd name="T62" fmla="*/ 90 w 360"/>
                <a:gd name="T63" fmla="*/ 249 h 328"/>
                <a:gd name="T64" fmla="*/ 109 w 360"/>
                <a:gd name="T65" fmla="*/ 253 h 328"/>
                <a:gd name="T66" fmla="*/ 118 w 360"/>
                <a:gd name="T67" fmla="*/ 272 h 328"/>
                <a:gd name="T68" fmla="*/ 133 w 360"/>
                <a:gd name="T69" fmla="*/ 284 h 328"/>
                <a:gd name="T70" fmla="*/ 154 w 360"/>
                <a:gd name="T71" fmla="*/ 278 h 328"/>
                <a:gd name="T72" fmla="*/ 167 w 360"/>
                <a:gd name="T73" fmla="*/ 275 h 328"/>
                <a:gd name="T74" fmla="*/ 177 w 360"/>
                <a:gd name="T75" fmla="*/ 289 h 328"/>
                <a:gd name="T76" fmla="*/ 180 w 360"/>
                <a:gd name="T77" fmla="*/ 289 h 328"/>
                <a:gd name="T78" fmla="*/ 200 w 360"/>
                <a:gd name="T79" fmla="*/ 283 h 328"/>
                <a:gd name="T80" fmla="*/ 206 w 360"/>
                <a:gd name="T81" fmla="*/ 292 h 328"/>
                <a:gd name="T82" fmla="*/ 211 w 360"/>
                <a:gd name="T83" fmla="*/ 297 h 328"/>
                <a:gd name="T84" fmla="*/ 229 w 360"/>
                <a:gd name="T85" fmla="*/ 308 h 328"/>
                <a:gd name="T86" fmla="*/ 235 w 360"/>
                <a:gd name="T87" fmla="*/ 303 h 328"/>
                <a:gd name="T88" fmla="*/ 243 w 360"/>
                <a:gd name="T89" fmla="*/ 297 h 328"/>
                <a:gd name="T90" fmla="*/ 255 w 360"/>
                <a:gd name="T91" fmla="*/ 315 h 328"/>
                <a:gd name="T92" fmla="*/ 269 w 360"/>
                <a:gd name="T93" fmla="*/ 328 h 328"/>
                <a:gd name="T94" fmla="*/ 278 w 360"/>
                <a:gd name="T95" fmla="*/ 311 h 328"/>
                <a:gd name="T96" fmla="*/ 296 w 360"/>
                <a:gd name="T97" fmla="*/ 301 h 328"/>
                <a:gd name="T98" fmla="*/ 306 w 360"/>
                <a:gd name="T99" fmla="*/ 305 h 328"/>
                <a:gd name="T100" fmla="*/ 315 w 360"/>
                <a:gd name="T101" fmla="*/ 315 h 328"/>
                <a:gd name="T102" fmla="*/ 318 w 360"/>
                <a:gd name="T103" fmla="*/ 288 h 328"/>
                <a:gd name="T104" fmla="*/ 325 w 360"/>
                <a:gd name="T105" fmla="*/ 243 h 328"/>
                <a:gd name="T106" fmla="*/ 336 w 360"/>
                <a:gd name="T107" fmla="*/ 245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0" h="328">
                  <a:moveTo>
                    <a:pt x="358" y="193"/>
                  </a:moveTo>
                  <a:cubicBezTo>
                    <a:pt x="352" y="153"/>
                    <a:pt x="352" y="153"/>
                    <a:pt x="352" y="153"/>
                  </a:cubicBezTo>
                  <a:cubicBezTo>
                    <a:pt x="353" y="153"/>
                    <a:pt x="353" y="153"/>
                    <a:pt x="353" y="153"/>
                  </a:cubicBezTo>
                  <a:cubicBezTo>
                    <a:pt x="353" y="153"/>
                    <a:pt x="353" y="153"/>
                    <a:pt x="353" y="153"/>
                  </a:cubicBezTo>
                  <a:cubicBezTo>
                    <a:pt x="356" y="148"/>
                    <a:pt x="357" y="145"/>
                    <a:pt x="357" y="142"/>
                  </a:cubicBezTo>
                  <a:cubicBezTo>
                    <a:pt x="355" y="139"/>
                    <a:pt x="355" y="139"/>
                    <a:pt x="355" y="139"/>
                  </a:cubicBezTo>
                  <a:cubicBezTo>
                    <a:pt x="351" y="137"/>
                    <a:pt x="349" y="130"/>
                    <a:pt x="350" y="119"/>
                  </a:cubicBezTo>
                  <a:cubicBezTo>
                    <a:pt x="346" y="119"/>
                    <a:pt x="346" y="119"/>
                    <a:pt x="346" y="119"/>
                  </a:cubicBezTo>
                  <a:cubicBezTo>
                    <a:pt x="343" y="119"/>
                    <a:pt x="340" y="120"/>
                    <a:pt x="337" y="122"/>
                  </a:cubicBezTo>
                  <a:cubicBezTo>
                    <a:pt x="334" y="125"/>
                    <a:pt x="332" y="127"/>
                    <a:pt x="331" y="129"/>
                  </a:cubicBezTo>
                  <a:cubicBezTo>
                    <a:pt x="330" y="134"/>
                    <a:pt x="325" y="137"/>
                    <a:pt x="316" y="140"/>
                  </a:cubicBezTo>
                  <a:cubicBezTo>
                    <a:pt x="314" y="153"/>
                    <a:pt x="314" y="153"/>
                    <a:pt x="314" y="153"/>
                  </a:cubicBezTo>
                  <a:cubicBezTo>
                    <a:pt x="314" y="153"/>
                    <a:pt x="314" y="153"/>
                    <a:pt x="314" y="153"/>
                  </a:cubicBezTo>
                  <a:cubicBezTo>
                    <a:pt x="313" y="153"/>
                    <a:pt x="313" y="153"/>
                    <a:pt x="313" y="153"/>
                  </a:cubicBezTo>
                  <a:cubicBezTo>
                    <a:pt x="309" y="161"/>
                    <a:pt x="309" y="161"/>
                    <a:pt x="309" y="161"/>
                  </a:cubicBezTo>
                  <a:cubicBezTo>
                    <a:pt x="309" y="162"/>
                    <a:pt x="309" y="162"/>
                    <a:pt x="309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7" y="169"/>
                    <a:pt x="267" y="169"/>
                    <a:pt x="267" y="169"/>
                  </a:cubicBezTo>
                  <a:cubicBezTo>
                    <a:pt x="267" y="169"/>
                    <a:pt x="267" y="169"/>
                    <a:pt x="267" y="169"/>
                  </a:cubicBezTo>
                  <a:cubicBezTo>
                    <a:pt x="255" y="156"/>
                    <a:pt x="255" y="156"/>
                    <a:pt x="255" y="156"/>
                  </a:cubicBezTo>
                  <a:cubicBezTo>
                    <a:pt x="259" y="153"/>
                    <a:pt x="259" y="153"/>
                    <a:pt x="259" y="153"/>
                  </a:cubicBezTo>
                  <a:cubicBezTo>
                    <a:pt x="254" y="147"/>
                    <a:pt x="254" y="147"/>
                    <a:pt x="254" y="147"/>
                  </a:cubicBezTo>
                  <a:cubicBezTo>
                    <a:pt x="249" y="143"/>
                    <a:pt x="249" y="143"/>
                    <a:pt x="249" y="143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6" y="131"/>
                    <a:pt x="246" y="131"/>
                    <a:pt x="246" y="131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26" y="125"/>
                    <a:pt x="226" y="125"/>
                    <a:pt x="226" y="125"/>
                  </a:cubicBezTo>
                  <a:cubicBezTo>
                    <a:pt x="194" y="120"/>
                    <a:pt x="194" y="120"/>
                    <a:pt x="194" y="120"/>
                  </a:cubicBezTo>
                  <a:cubicBezTo>
                    <a:pt x="168" y="119"/>
                    <a:pt x="168" y="119"/>
                    <a:pt x="168" y="119"/>
                  </a:cubicBezTo>
                  <a:cubicBezTo>
                    <a:pt x="167" y="119"/>
                    <a:pt x="167" y="119"/>
                    <a:pt x="167" y="119"/>
                  </a:cubicBezTo>
                  <a:cubicBezTo>
                    <a:pt x="166" y="119"/>
                    <a:pt x="165" y="119"/>
                    <a:pt x="165" y="118"/>
                  </a:cubicBezTo>
                  <a:cubicBezTo>
                    <a:pt x="149" y="84"/>
                    <a:pt x="149" y="84"/>
                    <a:pt x="149" y="84"/>
                  </a:cubicBezTo>
                  <a:cubicBezTo>
                    <a:pt x="148" y="81"/>
                    <a:pt x="141" y="72"/>
                    <a:pt x="129" y="57"/>
                  </a:cubicBezTo>
                  <a:cubicBezTo>
                    <a:pt x="117" y="42"/>
                    <a:pt x="110" y="34"/>
                    <a:pt x="108" y="33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0" y="5"/>
                    <a:pt x="46" y="3"/>
                    <a:pt x="40" y="2"/>
                  </a:cubicBezTo>
                  <a:cubicBezTo>
                    <a:pt x="35" y="0"/>
                    <a:pt x="23" y="4"/>
                    <a:pt x="4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6"/>
                    <a:pt x="1" y="40"/>
                    <a:pt x="2" y="43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1"/>
                    <a:pt x="19" y="38"/>
                    <a:pt x="21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61"/>
                    <a:pt x="41" y="65"/>
                    <a:pt x="48" y="72"/>
                  </a:cubicBezTo>
                  <a:cubicBezTo>
                    <a:pt x="53" y="75"/>
                    <a:pt x="55" y="77"/>
                    <a:pt x="58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85" y="64"/>
                    <a:pt x="85" y="64"/>
                    <a:pt x="85" y="64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07" y="57"/>
                    <a:pt x="107" y="57"/>
                    <a:pt x="107" y="57"/>
                  </a:cubicBezTo>
                  <a:cubicBezTo>
                    <a:pt x="115" y="71"/>
                    <a:pt x="115" y="71"/>
                    <a:pt x="115" y="71"/>
                  </a:cubicBezTo>
                  <a:cubicBezTo>
                    <a:pt x="118" y="80"/>
                    <a:pt x="118" y="80"/>
                    <a:pt x="118" y="8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16" y="93"/>
                    <a:pt x="116" y="93"/>
                    <a:pt x="116" y="93"/>
                  </a:cubicBezTo>
                  <a:cubicBezTo>
                    <a:pt x="119" y="100"/>
                    <a:pt x="119" y="100"/>
                    <a:pt x="119" y="100"/>
                  </a:cubicBezTo>
                  <a:cubicBezTo>
                    <a:pt x="119" y="101"/>
                    <a:pt x="119" y="101"/>
                    <a:pt x="119" y="101"/>
                  </a:cubicBezTo>
                  <a:cubicBezTo>
                    <a:pt x="117" y="110"/>
                    <a:pt x="117" y="110"/>
                    <a:pt x="117" y="110"/>
                  </a:cubicBezTo>
                  <a:cubicBezTo>
                    <a:pt x="117" y="118"/>
                    <a:pt x="117" y="118"/>
                    <a:pt x="117" y="118"/>
                  </a:cubicBezTo>
                  <a:cubicBezTo>
                    <a:pt x="119" y="125"/>
                    <a:pt x="121" y="130"/>
                    <a:pt x="121" y="131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9"/>
                    <a:pt x="120" y="139"/>
                    <a:pt x="120" y="139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2" y="149"/>
                    <a:pt x="112" y="149"/>
                    <a:pt x="112" y="149"/>
                  </a:cubicBezTo>
                  <a:cubicBezTo>
                    <a:pt x="111" y="158"/>
                    <a:pt x="111" y="158"/>
                    <a:pt x="111" y="158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1" y="182"/>
                    <a:pt x="111" y="182"/>
                    <a:pt x="111" y="182"/>
                  </a:cubicBezTo>
                  <a:cubicBezTo>
                    <a:pt x="109" y="184"/>
                    <a:pt x="109" y="184"/>
                    <a:pt x="109" y="184"/>
                  </a:cubicBezTo>
                  <a:cubicBezTo>
                    <a:pt x="108" y="185"/>
                    <a:pt x="106" y="185"/>
                    <a:pt x="103" y="184"/>
                  </a:cubicBezTo>
                  <a:cubicBezTo>
                    <a:pt x="103" y="184"/>
                    <a:pt x="103" y="184"/>
                    <a:pt x="103" y="184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5" y="181"/>
                    <a:pt x="95" y="181"/>
                    <a:pt x="95" y="181"/>
                  </a:cubicBezTo>
                  <a:cubicBezTo>
                    <a:pt x="90" y="187"/>
                    <a:pt x="90" y="187"/>
                    <a:pt x="90" y="187"/>
                  </a:cubicBezTo>
                  <a:cubicBezTo>
                    <a:pt x="84" y="203"/>
                    <a:pt x="84" y="203"/>
                    <a:pt x="84" y="203"/>
                  </a:cubicBezTo>
                  <a:cubicBezTo>
                    <a:pt x="84" y="204"/>
                    <a:pt x="84" y="204"/>
                    <a:pt x="84" y="204"/>
                  </a:cubicBezTo>
                  <a:cubicBezTo>
                    <a:pt x="84" y="204"/>
                    <a:pt x="84" y="204"/>
                    <a:pt x="84" y="204"/>
                  </a:cubicBezTo>
                  <a:cubicBezTo>
                    <a:pt x="78" y="209"/>
                    <a:pt x="78" y="209"/>
                    <a:pt x="78" y="209"/>
                  </a:cubicBezTo>
                  <a:cubicBezTo>
                    <a:pt x="77" y="209"/>
                    <a:pt x="77" y="209"/>
                    <a:pt x="77" y="209"/>
                  </a:cubicBezTo>
                  <a:cubicBezTo>
                    <a:pt x="74" y="209"/>
                    <a:pt x="74" y="209"/>
                    <a:pt x="74" y="209"/>
                  </a:cubicBezTo>
                  <a:cubicBezTo>
                    <a:pt x="68" y="219"/>
                    <a:pt x="68" y="219"/>
                    <a:pt x="68" y="219"/>
                  </a:cubicBezTo>
                  <a:cubicBezTo>
                    <a:pt x="71" y="225"/>
                    <a:pt x="71" y="225"/>
                    <a:pt x="71" y="225"/>
                  </a:cubicBezTo>
                  <a:cubicBezTo>
                    <a:pt x="72" y="225"/>
                    <a:pt x="72" y="225"/>
                    <a:pt x="72" y="225"/>
                  </a:cubicBezTo>
                  <a:cubicBezTo>
                    <a:pt x="80" y="235"/>
                    <a:pt x="80" y="235"/>
                    <a:pt x="80" y="235"/>
                  </a:cubicBezTo>
                  <a:cubicBezTo>
                    <a:pt x="80" y="236"/>
                    <a:pt x="80" y="236"/>
                    <a:pt x="80" y="236"/>
                  </a:cubicBezTo>
                  <a:cubicBezTo>
                    <a:pt x="80" y="239"/>
                    <a:pt x="80" y="239"/>
                    <a:pt x="80" y="239"/>
                  </a:cubicBezTo>
                  <a:cubicBezTo>
                    <a:pt x="89" y="240"/>
                    <a:pt x="89" y="240"/>
                    <a:pt x="89" y="240"/>
                  </a:cubicBezTo>
                  <a:cubicBezTo>
                    <a:pt x="90" y="248"/>
                    <a:pt x="90" y="248"/>
                    <a:pt x="90" y="248"/>
                  </a:cubicBezTo>
                  <a:cubicBezTo>
                    <a:pt x="90" y="249"/>
                    <a:pt x="90" y="249"/>
                    <a:pt x="90" y="249"/>
                  </a:cubicBezTo>
                  <a:cubicBezTo>
                    <a:pt x="91" y="258"/>
                    <a:pt x="91" y="258"/>
                    <a:pt x="91" y="258"/>
                  </a:cubicBezTo>
                  <a:cubicBezTo>
                    <a:pt x="94" y="260"/>
                    <a:pt x="94" y="260"/>
                    <a:pt x="94" y="260"/>
                  </a:cubicBezTo>
                  <a:cubicBezTo>
                    <a:pt x="102" y="258"/>
                    <a:pt x="102" y="258"/>
                    <a:pt x="102" y="258"/>
                  </a:cubicBezTo>
                  <a:cubicBezTo>
                    <a:pt x="109" y="253"/>
                    <a:pt x="109" y="253"/>
                    <a:pt x="109" y="253"/>
                  </a:cubicBezTo>
                  <a:cubicBezTo>
                    <a:pt x="111" y="253"/>
                    <a:pt x="111" y="253"/>
                    <a:pt x="111" y="253"/>
                  </a:cubicBezTo>
                  <a:cubicBezTo>
                    <a:pt x="113" y="266"/>
                    <a:pt x="113" y="266"/>
                    <a:pt x="113" y="266"/>
                  </a:cubicBezTo>
                  <a:cubicBezTo>
                    <a:pt x="117" y="271"/>
                    <a:pt x="117" y="271"/>
                    <a:pt x="117" y="271"/>
                  </a:cubicBezTo>
                  <a:cubicBezTo>
                    <a:pt x="118" y="272"/>
                    <a:pt x="118" y="272"/>
                    <a:pt x="118" y="272"/>
                  </a:cubicBezTo>
                  <a:cubicBezTo>
                    <a:pt x="121" y="277"/>
                    <a:pt x="121" y="277"/>
                    <a:pt x="121" y="277"/>
                  </a:cubicBezTo>
                  <a:cubicBezTo>
                    <a:pt x="127" y="282"/>
                    <a:pt x="127" y="282"/>
                    <a:pt x="127" y="282"/>
                  </a:cubicBezTo>
                  <a:cubicBezTo>
                    <a:pt x="127" y="283"/>
                    <a:pt x="129" y="283"/>
                    <a:pt x="131" y="283"/>
                  </a:cubicBezTo>
                  <a:cubicBezTo>
                    <a:pt x="133" y="284"/>
                    <a:pt x="133" y="284"/>
                    <a:pt x="133" y="284"/>
                  </a:cubicBezTo>
                  <a:cubicBezTo>
                    <a:pt x="137" y="282"/>
                    <a:pt x="137" y="282"/>
                    <a:pt x="137" y="282"/>
                  </a:cubicBezTo>
                  <a:cubicBezTo>
                    <a:pt x="140" y="281"/>
                    <a:pt x="143" y="280"/>
                    <a:pt x="146" y="279"/>
                  </a:cubicBezTo>
                  <a:cubicBezTo>
                    <a:pt x="148" y="278"/>
                    <a:pt x="148" y="278"/>
                    <a:pt x="148" y="278"/>
                  </a:cubicBezTo>
                  <a:cubicBezTo>
                    <a:pt x="154" y="278"/>
                    <a:pt x="154" y="278"/>
                    <a:pt x="154" y="278"/>
                  </a:cubicBezTo>
                  <a:cubicBezTo>
                    <a:pt x="156" y="278"/>
                    <a:pt x="157" y="278"/>
                    <a:pt x="158" y="279"/>
                  </a:cubicBezTo>
                  <a:cubicBezTo>
                    <a:pt x="166" y="274"/>
                    <a:pt x="166" y="274"/>
                    <a:pt x="166" y="274"/>
                  </a:cubicBezTo>
                  <a:cubicBezTo>
                    <a:pt x="167" y="274"/>
                    <a:pt x="167" y="274"/>
                    <a:pt x="167" y="274"/>
                  </a:cubicBezTo>
                  <a:cubicBezTo>
                    <a:pt x="167" y="275"/>
                    <a:pt x="167" y="275"/>
                    <a:pt x="167" y="275"/>
                  </a:cubicBezTo>
                  <a:cubicBezTo>
                    <a:pt x="168" y="274"/>
                    <a:pt x="168" y="274"/>
                    <a:pt x="168" y="274"/>
                  </a:cubicBezTo>
                  <a:cubicBezTo>
                    <a:pt x="169" y="275"/>
                    <a:pt x="169" y="275"/>
                    <a:pt x="169" y="275"/>
                  </a:cubicBezTo>
                  <a:cubicBezTo>
                    <a:pt x="172" y="279"/>
                    <a:pt x="173" y="282"/>
                    <a:pt x="173" y="283"/>
                  </a:cubicBezTo>
                  <a:cubicBezTo>
                    <a:pt x="177" y="289"/>
                    <a:pt x="177" y="289"/>
                    <a:pt x="177" y="289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1" y="290"/>
                    <a:pt x="181" y="290"/>
                    <a:pt x="181" y="290"/>
                  </a:cubicBezTo>
                  <a:cubicBezTo>
                    <a:pt x="180" y="289"/>
                    <a:pt x="180" y="289"/>
                    <a:pt x="180" y="289"/>
                  </a:cubicBezTo>
                  <a:cubicBezTo>
                    <a:pt x="179" y="287"/>
                    <a:pt x="179" y="286"/>
                    <a:pt x="180" y="285"/>
                  </a:cubicBezTo>
                  <a:cubicBezTo>
                    <a:pt x="181" y="284"/>
                    <a:pt x="182" y="283"/>
                    <a:pt x="185" y="283"/>
                  </a:cubicBezTo>
                  <a:cubicBezTo>
                    <a:pt x="199" y="283"/>
                    <a:pt x="199" y="283"/>
                    <a:pt x="199" y="283"/>
                  </a:cubicBezTo>
                  <a:cubicBezTo>
                    <a:pt x="200" y="283"/>
                    <a:pt x="200" y="283"/>
                    <a:pt x="200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6" y="292"/>
                    <a:pt x="206" y="292"/>
                    <a:pt x="206" y="292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11" y="297"/>
                    <a:pt x="211" y="297"/>
                    <a:pt x="211" y="297"/>
                  </a:cubicBezTo>
                  <a:cubicBezTo>
                    <a:pt x="211" y="297"/>
                    <a:pt x="211" y="297"/>
                    <a:pt x="211" y="297"/>
                  </a:cubicBezTo>
                  <a:cubicBezTo>
                    <a:pt x="211" y="296"/>
                    <a:pt x="211" y="295"/>
                    <a:pt x="211" y="295"/>
                  </a:cubicBezTo>
                  <a:cubicBezTo>
                    <a:pt x="213" y="294"/>
                    <a:pt x="213" y="294"/>
                    <a:pt x="213" y="294"/>
                  </a:cubicBezTo>
                  <a:cubicBezTo>
                    <a:pt x="227" y="303"/>
                    <a:pt x="227" y="303"/>
                    <a:pt x="227" y="303"/>
                  </a:cubicBezTo>
                  <a:cubicBezTo>
                    <a:pt x="228" y="305"/>
                    <a:pt x="229" y="306"/>
                    <a:pt x="229" y="308"/>
                  </a:cubicBezTo>
                  <a:cubicBezTo>
                    <a:pt x="229" y="314"/>
                    <a:pt x="229" y="314"/>
                    <a:pt x="229" y="314"/>
                  </a:cubicBezTo>
                  <a:cubicBezTo>
                    <a:pt x="234" y="315"/>
                    <a:pt x="234" y="315"/>
                    <a:pt x="234" y="315"/>
                  </a:cubicBezTo>
                  <a:cubicBezTo>
                    <a:pt x="237" y="310"/>
                    <a:pt x="237" y="310"/>
                    <a:pt x="237" y="310"/>
                  </a:cubicBezTo>
                  <a:cubicBezTo>
                    <a:pt x="235" y="307"/>
                    <a:pt x="235" y="305"/>
                    <a:pt x="235" y="303"/>
                  </a:cubicBezTo>
                  <a:cubicBezTo>
                    <a:pt x="235" y="302"/>
                    <a:pt x="236" y="301"/>
                    <a:pt x="237" y="300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298"/>
                    <a:pt x="239" y="297"/>
                    <a:pt x="240" y="297"/>
                  </a:cubicBezTo>
                  <a:cubicBezTo>
                    <a:pt x="243" y="297"/>
                    <a:pt x="243" y="297"/>
                    <a:pt x="243" y="297"/>
                  </a:cubicBezTo>
                  <a:cubicBezTo>
                    <a:pt x="245" y="299"/>
                    <a:pt x="247" y="303"/>
                    <a:pt x="248" y="309"/>
                  </a:cubicBezTo>
                  <a:cubicBezTo>
                    <a:pt x="248" y="310"/>
                    <a:pt x="248" y="310"/>
                    <a:pt x="248" y="310"/>
                  </a:cubicBezTo>
                  <a:cubicBezTo>
                    <a:pt x="249" y="311"/>
                    <a:pt x="249" y="311"/>
                    <a:pt x="249" y="311"/>
                  </a:cubicBezTo>
                  <a:cubicBezTo>
                    <a:pt x="249" y="312"/>
                    <a:pt x="251" y="313"/>
                    <a:pt x="255" y="315"/>
                  </a:cubicBezTo>
                  <a:cubicBezTo>
                    <a:pt x="255" y="315"/>
                    <a:pt x="255" y="315"/>
                    <a:pt x="255" y="315"/>
                  </a:cubicBezTo>
                  <a:cubicBezTo>
                    <a:pt x="256" y="315"/>
                    <a:pt x="256" y="315"/>
                    <a:pt x="256" y="315"/>
                  </a:cubicBezTo>
                  <a:cubicBezTo>
                    <a:pt x="269" y="328"/>
                    <a:pt x="269" y="328"/>
                    <a:pt x="269" y="328"/>
                  </a:cubicBezTo>
                  <a:cubicBezTo>
                    <a:pt x="269" y="328"/>
                    <a:pt x="269" y="328"/>
                    <a:pt x="269" y="328"/>
                  </a:cubicBezTo>
                  <a:cubicBezTo>
                    <a:pt x="275" y="326"/>
                    <a:pt x="275" y="326"/>
                    <a:pt x="275" y="326"/>
                  </a:cubicBezTo>
                  <a:cubicBezTo>
                    <a:pt x="274" y="324"/>
                    <a:pt x="274" y="324"/>
                    <a:pt x="274" y="324"/>
                  </a:cubicBezTo>
                  <a:cubicBezTo>
                    <a:pt x="272" y="322"/>
                    <a:pt x="272" y="320"/>
                    <a:pt x="272" y="319"/>
                  </a:cubicBezTo>
                  <a:cubicBezTo>
                    <a:pt x="272" y="316"/>
                    <a:pt x="274" y="313"/>
                    <a:pt x="278" y="311"/>
                  </a:cubicBezTo>
                  <a:cubicBezTo>
                    <a:pt x="285" y="305"/>
                    <a:pt x="285" y="305"/>
                    <a:pt x="285" y="305"/>
                  </a:cubicBezTo>
                  <a:cubicBezTo>
                    <a:pt x="293" y="310"/>
                    <a:pt x="293" y="310"/>
                    <a:pt x="293" y="310"/>
                  </a:cubicBezTo>
                  <a:cubicBezTo>
                    <a:pt x="294" y="310"/>
                    <a:pt x="294" y="310"/>
                    <a:pt x="294" y="310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6" y="300"/>
                    <a:pt x="296" y="300"/>
                    <a:pt x="296" y="300"/>
                  </a:cubicBezTo>
                  <a:cubicBezTo>
                    <a:pt x="297" y="299"/>
                    <a:pt x="297" y="299"/>
                    <a:pt x="297" y="299"/>
                  </a:cubicBezTo>
                  <a:cubicBezTo>
                    <a:pt x="304" y="300"/>
                    <a:pt x="304" y="300"/>
                    <a:pt x="304" y="300"/>
                  </a:cubicBezTo>
                  <a:cubicBezTo>
                    <a:pt x="305" y="301"/>
                    <a:pt x="306" y="303"/>
                    <a:pt x="306" y="305"/>
                  </a:cubicBezTo>
                  <a:cubicBezTo>
                    <a:pt x="306" y="306"/>
                    <a:pt x="305" y="308"/>
                    <a:pt x="303" y="310"/>
                  </a:cubicBezTo>
                  <a:cubicBezTo>
                    <a:pt x="305" y="311"/>
                    <a:pt x="305" y="311"/>
                    <a:pt x="305" y="311"/>
                  </a:cubicBezTo>
                  <a:cubicBezTo>
                    <a:pt x="309" y="313"/>
                    <a:pt x="312" y="314"/>
                    <a:pt x="314" y="315"/>
                  </a:cubicBezTo>
                  <a:cubicBezTo>
                    <a:pt x="315" y="315"/>
                    <a:pt x="315" y="315"/>
                    <a:pt x="315" y="315"/>
                  </a:cubicBezTo>
                  <a:cubicBezTo>
                    <a:pt x="315" y="315"/>
                    <a:pt x="315" y="315"/>
                    <a:pt x="315" y="315"/>
                  </a:cubicBezTo>
                  <a:cubicBezTo>
                    <a:pt x="320" y="317"/>
                    <a:pt x="320" y="317"/>
                    <a:pt x="320" y="317"/>
                  </a:cubicBezTo>
                  <a:cubicBezTo>
                    <a:pt x="324" y="317"/>
                    <a:pt x="324" y="317"/>
                    <a:pt x="324" y="317"/>
                  </a:cubicBezTo>
                  <a:cubicBezTo>
                    <a:pt x="318" y="288"/>
                    <a:pt x="318" y="288"/>
                    <a:pt x="318" y="288"/>
                  </a:cubicBezTo>
                  <a:cubicBezTo>
                    <a:pt x="314" y="285"/>
                    <a:pt x="310" y="281"/>
                    <a:pt x="307" y="275"/>
                  </a:cubicBezTo>
                  <a:cubicBezTo>
                    <a:pt x="304" y="270"/>
                    <a:pt x="305" y="263"/>
                    <a:pt x="312" y="255"/>
                  </a:cubicBezTo>
                  <a:cubicBezTo>
                    <a:pt x="315" y="251"/>
                    <a:pt x="320" y="247"/>
                    <a:pt x="325" y="243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336" y="245"/>
                    <a:pt x="336" y="245"/>
                    <a:pt x="336" y="245"/>
                  </a:cubicBezTo>
                  <a:cubicBezTo>
                    <a:pt x="346" y="245"/>
                    <a:pt x="346" y="245"/>
                    <a:pt x="346" y="245"/>
                  </a:cubicBezTo>
                  <a:cubicBezTo>
                    <a:pt x="350" y="243"/>
                    <a:pt x="353" y="237"/>
                    <a:pt x="357" y="228"/>
                  </a:cubicBezTo>
                  <a:cubicBezTo>
                    <a:pt x="360" y="222"/>
                    <a:pt x="360" y="211"/>
                    <a:pt x="358" y="1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0"/>
            <p:cNvSpPr>
              <a:spLocks/>
            </p:cNvSpPr>
            <p:nvPr/>
          </p:nvSpPr>
          <p:spPr bwMode="auto">
            <a:xfrm>
              <a:off x="4759888" y="3995738"/>
              <a:ext cx="814388" cy="511175"/>
            </a:xfrm>
            <a:custGeom>
              <a:avLst/>
              <a:gdLst>
                <a:gd name="T0" fmla="*/ 198 w 217"/>
                <a:gd name="T1" fmla="*/ 4 h 136"/>
                <a:gd name="T2" fmla="*/ 179 w 217"/>
                <a:gd name="T3" fmla="*/ 6 h 136"/>
                <a:gd name="T4" fmla="*/ 135 w 217"/>
                <a:gd name="T5" fmla="*/ 21 h 136"/>
                <a:gd name="T6" fmla="*/ 136 w 217"/>
                <a:gd name="T7" fmla="*/ 30 h 136"/>
                <a:gd name="T8" fmla="*/ 106 w 217"/>
                <a:gd name="T9" fmla="*/ 26 h 136"/>
                <a:gd name="T10" fmla="*/ 84 w 217"/>
                <a:gd name="T11" fmla="*/ 0 h 136"/>
                <a:gd name="T12" fmla="*/ 75 w 217"/>
                <a:gd name="T13" fmla="*/ 10 h 136"/>
                <a:gd name="T14" fmla="*/ 64 w 217"/>
                <a:gd name="T15" fmla="*/ 4 h 136"/>
                <a:gd name="T16" fmla="*/ 59 w 217"/>
                <a:gd name="T17" fmla="*/ 10 h 136"/>
                <a:gd name="T18" fmla="*/ 51 w 217"/>
                <a:gd name="T19" fmla="*/ 12 h 136"/>
                <a:gd name="T20" fmla="*/ 6 w 217"/>
                <a:gd name="T21" fmla="*/ 64 h 136"/>
                <a:gd name="T22" fmla="*/ 11 w 217"/>
                <a:gd name="T23" fmla="*/ 76 h 136"/>
                <a:gd name="T24" fmla="*/ 10 w 217"/>
                <a:gd name="T25" fmla="*/ 76 h 136"/>
                <a:gd name="T26" fmla="*/ 17 w 217"/>
                <a:gd name="T27" fmla="*/ 103 h 136"/>
                <a:gd name="T28" fmla="*/ 0 w 217"/>
                <a:gd name="T29" fmla="*/ 114 h 136"/>
                <a:gd name="T30" fmla="*/ 8 w 217"/>
                <a:gd name="T31" fmla="*/ 122 h 136"/>
                <a:gd name="T32" fmla="*/ 9 w 217"/>
                <a:gd name="T33" fmla="*/ 124 h 136"/>
                <a:gd name="T34" fmla="*/ 32 w 217"/>
                <a:gd name="T35" fmla="*/ 136 h 136"/>
                <a:gd name="T36" fmla="*/ 42 w 217"/>
                <a:gd name="T37" fmla="*/ 126 h 136"/>
                <a:gd name="T38" fmla="*/ 57 w 217"/>
                <a:gd name="T39" fmla="*/ 119 h 136"/>
                <a:gd name="T40" fmla="*/ 59 w 217"/>
                <a:gd name="T41" fmla="*/ 121 h 136"/>
                <a:gd name="T42" fmla="*/ 59 w 217"/>
                <a:gd name="T43" fmla="*/ 122 h 136"/>
                <a:gd name="T44" fmla="*/ 74 w 217"/>
                <a:gd name="T45" fmla="*/ 132 h 136"/>
                <a:gd name="T46" fmla="*/ 92 w 217"/>
                <a:gd name="T47" fmla="*/ 126 h 136"/>
                <a:gd name="T48" fmla="*/ 106 w 217"/>
                <a:gd name="T49" fmla="*/ 125 h 136"/>
                <a:gd name="T50" fmla="*/ 108 w 217"/>
                <a:gd name="T51" fmla="*/ 124 h 136"/>
                <a:gd name="T52" fmla="*/ 119 w 217"/>
                <a:gd name="T53" fmla="*/ 110 h 136"/>
                <a:gd name="T54" fmla="*/ 125 w 217"/>
                <a:gd name="T55" fmla="*/ 106 h 136"/>
                <a:gd name="T56" fmla="*/ 126 w 217"/>
                <a:gd name="T57" fmla="*/ 107 h 136"/>
                <a:gd name="T58" fmla="*/ 129 w 217"/>
                <a:gd name="T59" fmla="*/ 108 h 136"/>
                <a:gd name="T60" fmla="*/ 134 w 217"/>
                <a:gd name="T61" fmla="*/ 88 h 136"/>
                <a:gd name="T62" fmla="*/ 140 w 217"/>
                <a:gd name="T63" fmla="*/ 86 h 136"/>
                <a:gd name="T64" fmla="*/ 148 w 217"/>
                <a:gd name="T65" fmla="*/ 69 h 136"/>
                <a:gd name="T66" fmla="*/ 151 w 217"/>
                <a:gd name="T67" fmla="*/ 60 h 136"/>
                <a:gd name="T68" fmla="*/ 161 w 217"/>
                <a:gd name="T69" fmla="*/ 56 h 136"/>
                <a:gd name="T70" fmla="*/ 161 w 217"/>
                <a:gd name="T71" fmla="*/ 54 h 136"/>
                <a:gd name="T72" fmla="*/ 169 w 217"/>
                <a:gd name="T73" fmla="*/ 48 h 136"/>
                <a:gd name="T74" fmla="*/ 164 w 217"/>
                <a:gd name="T75" fmla="*/ 47 h 136"/>
                <a:gd name="T76" fmla="*/ 164 w 217"/>
                <a:gd name="T77" fmla="*/ 44 h 136"/>
                <a:gd name="T78" fmla="*/ 166 w 217"/>
                <a:gd name="T79" fmla="*/ 43 h 136"/>
                <a:gd name="T80" fmla="*/ 176 w 217"/>
                <a:gd name="T81" fmla="*/ 38 h 136"/>
                <a:gd name="T82" fmla="*/ 202 w 217"/>
                <a:gd name="T83" fmla="*/ 20 h 136"/>
                <a:gd name="T84" fmla="*/ 214 w 217"/>
                <a:gd name="T85" fmla="*/ 24 h 136"/>
                <a:gd name="T86" fmla="*/ 212 w 217"/>
                <a:gd name="T87" fmla="*/ 14 h 136"/>
                <a:gd name="T88" fmla="*/ 212 w 217"/>
                <a:gd name="T89" fmla="*/ 14 h 136"/>
                <a:gd name="T90" fmla="*/ 216 w 217"/>
                <a:gd name="T91" fmla="*/ 6 h 136"/>
                <a:gd name="T92" fmla="*/ 213 w 217"/>
                <a:gd name="T93" fmla="*/ 7 h 136"/>
                <a:gd name="T94" fmla="*/ 204 w 217"/>
                <a:gd name="T95" fmla="*/ 8 h 136"/>
                <a:gd name="T96" fmla="*/ 202 w 217"/>
                <a:gd name="T97" fmla="*/ 8 h 136"/>
                <a:gd name="T98" fmla="*/ 202 w 217"/>
                <a:gd name="T99" fmla="*/ 6 h 136"/>
                <a:gd name="T100" fmla="*/ 198 w 217"/>
                <a:gd name="T101" fmla="*/ 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7" h="136">
                  <a:moveTo>
                    <a:pt x="198" y="4"/>
                  </a:moveTo>
                  <a:cubicBezTo>
                    <a:pt x="198" y="4"/>
                    <a:pt x="198" y="4"/>
                    <a:pt x="198" y="4"/>
                  </a:cubicBezTo>
                  <a:cubicBezTo>
                    <a:pt x="198" y="6"/>
                    <a:pt x="196" y="7"/>
                    <a:pt x="194" y="7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68" y="4"/>
                    <a:pt x="161" y="2"/>
                    <a:pt x="157" y="0"/>
                  </a:cubicBezTo>
                  <a:cubicBezTo>
                    <a:pt x="135" y="21"/>
                    <a:pt x="135" y="21"/>
                    <a:pt x="135" y="21"/>
                  </a:cubicBezTo>
                  <a:cubicBezTo>
                    <a:pt x="136" y="30"/>
                    <a:pt x="136" y="30"/>
                    <a:pt x="136" y="30"/>
                  </a:cubicBezTo>
                  <a:cubicBezTo>
                    <a:pt x="136" y="30"/>
                    <a:pt x="136" y="30"/>
                    <a:pt x="136" y="30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17" y="33"/>
                    <a:pt x="108" y="32"/>
                    <a:pt x="106" y="26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5" y="4"/>
                    <a:pt x="74" y="0"/>
                    <a:pt x="72" y="0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42" y="20"/>
                    <a:pt x="34" y="27"/>
                    <a:pt x="28" y="35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9" y="78"/>
                    <a:pt x="10" y="82"/>
                    <a:pt x="12" y="86"/>
                  </a:cubicBezTo>
                  <a:cubicBezTo>
                    <a:pt x="15" y="91"/>
                    <a:pt x="17" y="97"/>
                    <a:pt x="17" y="103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8" y="122"/>
                    <a:pt x="9" y="123"/>
                    <a:pt x="9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8" y="126"/>
                    <a:pt x="12" y="129"/>
                    <a:pt x="18" y="132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37" y="133"/>
                    <a:pt x="37" y="133"/>
                    <a:pt x="37" y="133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6" y="115"/>
                    <a:pt x="46" y="115"/>
                    <a:pt x="46" y="115"/>
                  </a:cubicBezTo>
                  <a:cubicBezTo>
                    <a:pt x="57" y="119"/>
                    <a:pt x="57" y="119"/>
                    <a:pt x="57" y="119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1"/>
                    <a:pt x="59" y="121"/>
                    <a:pt x="59" y="121"/>
                  </a:cubicBezTo>
                  <a:cubicBezTo>
                    <a:pt x="59" y="121"/>
                    <a:pt x="59" y="121"/>
                    <a:pt x="59" y="121"/>
                  </a:cubicBezTo>
                  <a:cubicBezTo>
                    <a:pt x="59" y="122"/>
                    <a:pt x="59" y="122"/>
                    <a:pt x="59" y="122"/>
                  </a:cubicBezTo>
                  <a:cubicBezTo>
                    <a:pt x="57" y="126"/>
                    <a:pt x="58" y="130"/>
                    <a:pt x="62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9" y="131"/>
                    <a:pt x="82" y="130"/>
                    <a:pt x="85" y="128"/>
                  </a:cubicBezTo>
                  <a:cubicBezTo>
                    <a:pt x="86" y="126"/>
                    <a:pt x="89" y="125"/>
                    <a:pt x="92" y="126"/>
                  </a:cubicBezTo>
                  <a:cubicBezTo>
                    <a:pt x="97" y="126"/>
                    <a:pt x="101" y="128"/>
                    <a:pt x="104" y="132"/>
                  </a:cubicBezTo>
                  <a:cubicBezTo>
                    <a:pt x="106" y="125"/>
                    <a:pt x="106" y="125"/>
                    <a:pt x="106" y="125"/>
                  </a:cubicBezTo>
                  <a:cubicBezTo>
                    <a:pt x="107" y="124"/>
                    <a:pt x="107" y="124"/>
                    <a:pt x="107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2"/>
                    <a:pt x="111" y="120"/>
                    <a:pt x="112" y="118"/>
                  </a:cubicBezTo>
                  <a:cubicBezTo>
                    <a:pt x="114" y="115"/>
                    <a:pt x="116" y="112"/>
                    <a:pt x="119" y="110"/>
                  </a:cubicBezTo>
                  <a:cubicBezTo>
                    <a:pt x="124" y="107"/>
                    <a:pt x="124" y="107"/>
                    <a:pt x="124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9" y="108"/>
                    <a:pt x="129" y="108"/>
                    <a:pt x="129" y="108"/>
                  </a:cubicBezTo>
                  <a:cubicBezTo>
                    <a:pt x="129" y="108"/>
                    <a:pt x="129" y="108"/>
                    <a:pt x="129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4" y="88"/>
                    <a:pt x="134" y="88"/>
                    <a:pt x="134" y="88"/>
                  </a:cubicBezTo>
                  <a:cubicBezTo>
                    <a:pt x="134" y="88"/>
                    <a:pt x="134" y="88"/>
                    <a:pt x="134" y="88"/>
                  </a:cubicBezTo>
                  <a:cubicBezTo>
                    <a:pt x="140" y="86"/>
                    <a:pt x="140" y="86"/>
                    <a:pt x="140" y="86"/>
                  </a:cubicBezTo>
                  <a:cubicBezTo>
                    <a:pt x="147" y="82"/>
                    <a:pt x="150" y="78"/>
                    <a:pt x="150" y="75"/>
                  </a:cubicBezTo>
                  <a:cubicBezTo>
                    <a:pt x="148" y="69"/>
                    <a:pt x="148" y="69"/>
                    <a:pt x="148" y="69"/>
                  </a:cubicBezTo>
                  <a:cubicBezTo>
                    <a:pt x="147" y="65"/>
                    <a:pt x="147" y="62"/>
                    <a:pt x="148" y="61"/>
                  </a:cubicBezTo>
                  <a:cubicBezTo>
                    <a:pt x="149" y="60"/>
                    <a:pt x="150" y="60"/>
                    <a:pt x="151" y="60"/>
                  </a:cubicBezTo>
                  <a:cubicBezTo>
                    <a:pt x="154" y="60"/>
                    <a:pt x="157" y="60"/>
                    <a:pt x="160" y="62"/>
                  </a:cubicBezTo>
                  <a:cubicBezTo>
                    <a:pt x="161" y="56"/>
                    <a:pt x="161" y="56"/>
                    <a:pt x="161" y="56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61" y="54"/>
                    <a:pt x="161" y="54"/>
                    <a:pt x="161" y="54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69" y="48"/>
                    <a:pt x="169" y="48"/>
                    <a:pt x="169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5"/>
                    <a:pt x="164" y="45"/>
                    <a:pt x="164" y="45"/>
                  </a:cubicBezTo>
                  <a:cubicBezTo>
                    <a:pt x="164" y="44"/>
                    <a:pt x="164" y="44"/>
                    <a:pt x="164" y="44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67" y="43"/>
                    <a:pt x="167" y="43"/>
                    <a:pt x="167" y="43"/>
                  </a:cubicBezTo>
                  <a:cubicBezTo>
                    <a:pt x="170" y="43"/>
                    <a:pt x="173" y="42"/>
                    <a:pt x="176" y="38"/>
                  </a:cubicBezTo>
                  <a:cubicBezTo>
                    <a:pt x="202" y="20"/>
                    <a:pt x="202" y="20"/>
                    <a:pt x="202" y="20"/>
                  </a:cubicBezTo>
                  <a:cubicBezTo>
                    <a:pt x="202" y="20"/>
                    <a:pt x="202" y="20"/>
                    <a:pt x="202" y="20"/>
                  </a:cubicBezTo>
                  <a:cubicBezTo>
                    <a:pt x="210" y="24"/>
                    <a:pt x="210" y="24"/>
                    <a:pt x="210" y="24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2" y="15"/>
                    <a:pt x="212" y="15"/>
                    <a:pt x="212" y="15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6" y="6"/>
                    <a:pt x="216" y="6"/>
                    <a:pt x="216" y="6"/>
                  </a:cubicBezTo>
                  <a:cubicBezTo>
                    <a:pt x="213" y="6"/>
                    <a:pt x="213" y="6"/>
                    <a:pt x="213" y="6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2" y="7"/>
                    <a:pt x="212" y="7"/>
                    <a:pt x="212" y="7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200" y="4"/>
                    <a:pt x="200" y="4"/>
                    <a:pt x="200" y="4"/>
                  </a:cubicBezTo>
                  <a:lnTo>
                    <a:pt x="198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1"/>
            <p:cNvSpPr>
              <a:spLocks/>
            </p:cNvSpPr>
            <p:nvPr/>
          </p:nvSpPr>
          <p:spPr bwMode="auto">
            <a:xfrm>
              <a:off x="5521888" y="4840288"/>
              <a:ext cx="128588" cy="117475"/>
            </a:xfrm>
            <a:custGeom>
              <a:avLst/>
              <a:gdLst>
                <a:gd name="T0" fmla="*/ 31 w 34"/>
                <a:gd name="T1" fmla="*/ 17 h 31"/>
                <a:gd name="T2" fmla="*/ 34 w 34"/>
                <a:gd name="T3" fmla="*/ 13 h 31"/>
                <a:gd name="T4" fmla="*/ 34 w 34"/>
                <a:gd name="T5" fmla="*/ 13 h 31"/>
                <a:gd name="T6" fmla="*/ 34 w 34"/>
                <a:gd name="T7" fmla="*/ 13 h 31"/>
                <a:gd name="T8" fmla="*/ 34 w 34"/>
                <a:gd name="T9" fmla="*/ 13 h 31"/>
                <a:gd name="T10" fmla="*/ 24 w 34"/>
                <a:gd name="T11" fmla="*/ 5 h 31"/>
                <a:gd name="T12" fmla="*/ 11 w 34"/>
                <a:gd name="T13" fmla="*/ 1 h 31"/>
                <a:gd name="T14" fmla="*/ 7 w 34"/>
                <a:gd name="T15" fmla="*/ 2 h 31"/>
                <a:gd name="T16" fmla="*/ 7 w 34"/>
                <a:gd name="T17" fmla="*/ 11 h 31"/>
                <a:gd name="T18" fmla="*/ 2 w 34"/>
                <a:gd name="T19" fmla="*/ 19 h 31"/>
                <a:gd name="T20" fmla="*/ 0 w 34"/>
                <a:gd name="T21" fmla="*/ 21 h 31"/>
                <a:gd name="T22" fmla="*/ 4 w 34"/>
                <a:gd name="T23" fmla="*/ 25 h 31"/>
                <a:gd name="T24" fmla="*/ 5 w 34"/>
                <a:gd name="T25" fmla="*/ 25 h 31"/>
                <a:gd name="T26" fmla="*/ 6 w 34"/>
                <a:gd name="T27" fmla="*/ 29 h 31"/>
                <a:gd name="T28" fmla="*/ 11 w 34"/>
                <a:gd name="T29" fmla="*/ 31 h 31"/>
                <a:gd name="T30" fmla="*/ 17 w 34"/>
                <a:gd name="T31" fmla="*/ 28 h 31"/>
                <a:gd name="T32" fmla="*/ 26 w 34"/>
                <a:gd name="T33" fmla="*/ 30 h 31"/>
                <a:gd name="T34" fmla="*/ 26 w 34"/>
                <a:gd name="T35" fmla="*/ 27 h 31"/>
                <a:gd name="T36" fmla="*/ 31 w 34"/>
                <a:gd name="T37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31">
                  <a:moveTo>
                    <a:pt x="31" y="17"/>
                  </a:move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19" y="1"/>
                    <a:pt x="14" y="0"/>
                    <a:pt x="1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3"/>
                    <a:pt x="5" y="17"/>
                    <a:pt x="2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3" y="29"/>
                    <a:pt x="15" y="28"/>
                    <a:pt x="17" y="28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7" y="21"/>
                    <a:pt x="29" y="18"/>
                    <a:pt x="31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2"/>
            <p:cNvSpPr>
              <a:spLocks/>
            </p:cNvSpPr>
            <p:nvPr/>
          </p:nvSpPr>
          <p:spPr bwMode="auto">
            <a:xfrm>
              <a:off x="4924988" y="4411663"/>
              <a:ext cx="709613" cy="549275"/>
            </a:xfrm>
            <a:custGeom>
              <a:avLst/>
              <a:gdLst>
                <a:gd name="T0" fmla="*/ 120 w 189"/>
                <a:gd name="T1" fmla="*/ 23 h 146"/>
                <a:gd name="T2" fmla="*/ 85 w 189"/>
                <a:gd name="T3" fmla="*/ 9 h 146"/>
                <a:gd name="T4" fmla="*/ 85 w 189"/>
                <a:gd name="T5" fmla="*/ 1 h 146"/>
                <a:gd name="T6" fmla="*/ 82 w 189"/>
                <a:gd name="T7" fmla="*/ 0 h 146"/>
                <a:gd name="T8" fmla="*/ 66 w 189"/>
                <a:gd name="T9" fmla="*/ 16 h 146"/>
                <a:gd name="T10" fmla="*/ 58 w 189"/>
                <a:gd name="T11" fmla="*/ 24 h 146"/>
                <a:gd name="T12" fmla="*/ 48 w 189"/>
                <a:gd name="T13" fmla="*/ 19 h 146"/>
                <a:gd name="T14" fmla="*/ 31 w 189"/>
                <a:gd name="T15" fmla="*/ 25 h 146"/>
                <a:gd name="T16" fmla="*/ 10 w 189"/>
                <a:gd name="T17" fmla="*/ 11 h 146"/>
                <a:gd name="T18" fmla="*/ 2 w 189"/>
                <a:gd name="T19" fmla="*/ 17 h 146"/>
                <a:gd name="T20" fmla="*/ 2 w 189"/>
                <a:gd name="T21" fmla="*/ 18 h 146"/>
                <a:gd name="T22" fmla="*/ 0 w 189"/>
                <a:gd name="T23" fmla="*/ 20 h 146"/>
                <a:gd name="T24" fmla="*/ 4 w 189"/>
                <a:gd name="T25" fmla="*/ 21 h 146"/>
                <a:gd name="T26" fmla="*/ 5 w 189"/>
                <a:gd name="T27" fmla="*/ 21 h 146"/>
                <a:gd name="T28" fmla="*/ 34 w 189"/>
                <a:gd name="T29" fmla="*/ 43 h 146"/>
                <a:gd name="T30" fmla="*/ 62 w 189"/>
                <a:gd name="T31" fmla="*/ 75 h 146"/>
                <a:gd name="T32" fmla="*/ 90 w 189"/>
                <a:gd name="T33" fmla="*/ 72 h 146"/>
                <a:gd name="T34" fmla="*/ 91 w 189"/>
                <a:gd name="T35" fmla="*/ 71 h 146"/>
                <a:gd name="T36" fmla="*/ 99 w 189"/>
                <a:gd name="T37" fmla="*/ 73 h 146"/>
                <a:gd name="T38" fmla="*/ 100 w 189"/>
                <a:gd name="T39" fmla="*/ 75 h 146"/>
                <a:gd name="T40" fmla="*/ 93 w 189"/>
                <a:gd name="T41" fmla="*/ 93 h 146"/>
                <a:gd name="T42" fmla="*/ 84 w 189"/>
                <a:gd name="T43" fmla="*/ 93 h 146"/>
                <a:gd name="T44" fmla="*/ 74 w 189"/>
                <a:gd name="T45" fmla="*/ 117 h 146"/>
                <a:gd name="T46" fmla="*/ 89 w 189"/>
                <a:gd name="T47" fmla="*/ 127 h 146"/>
                <a:gd name="T48" fmla="*/ 93 w 189"/>
                <a:gd name="T49" fmla="*/ 133 h 146"/>
                <a:gd name="T50" fmla="*/ 100 w 189"/>
                <a:gd name="T51" fmla="*/ 133 h 146"/>
                <a:gd name="T52" fmla="*/ 115 w 189"/>
                <a:gd name="T53" fmla="*/ 139 h 146"/>
                <a:gd name="T54" fmla="*/ 118 w 189"/>
                <a:gd name="T55" fmla="*/ 143 h 146"/>
                <a:gd name="T56" fmla="*/ 132 w 189"/>
                <a:gd name="T57" fmla="*/ 144 h 146"/>
                <a:gd name="T58" fmla="*/ 152 w 189"/>
                <a:gd name="T59" fmla="*/ 143 h 146"/>
                <a:gd name="T60" fmla="*/ 159 w 189"/>
                <a:gd name="T61" fmla="*/ 139 h 146"/>
                <a:gd name="T62" fmla="*/ 158 w 189"/>
                <a:gd name="T63" fmla="*/ 131 h 146"/>
                <a:gd name="T64" fmla="*/ 162 w 189"/>
                <a:gd name="T65" fmla="*/ 119 h 146"/>
                <a:gd name="T66" fmla="*/ 170 w 189"/>
                <a:gd name="T67" fmla="*/ 111 h 146"/>
                <a:gd name="T68" fmla="*/ 186 w 189"/>
                <a:gd name="T69" fmla="*/ 111 h 146"/>
                <a:gd name="T70" fmla="*/ 181 w 189"/>
                <a:gd name="T71" fmla="*/ 98 h 146"/>
                <a:gd name="T72" fmla="*/ 174 w 189"/>
                <a:gd name="T73" fmla="*/ 97 h 146"/>
                <a:gd name="T74" fmla="*/ 174 w 189"/>
                <a:gd name="T75" fmla="*/ 97 h 146"/>
                <a:gd name="T76" fmla="*/ 156 w 189"/>
                <a:gd name="T77" fmla="*/ 86 h 146"/>
                <a:gd name="T78" fmla="*/ 147 w 189"/>
                <a:gd name="T79" fmla="*/ 83 h 146"/>
                <a:gd name="T80" fmla="*/ 132 w 189"/>
                <a:gd name="T81" fmla="*/ 4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9" h="146">
                  <a:moveTo>
                    <a:pt x="132" y="43"/>
                  </a:moveTo>
                  <a:cubicBezTo>
                    <a:pt x="128" y="39"/>
                    <a:pt x="124" y="33"/>
                    <a:pt x="120" y="23"/>
                  </a:cubicBezTo>
                  <a:cubicBezTo>
                    <a:pt x="109" y="23"/>
                    <a:pt x="102" y="21"/>
                    <a:pt x="99" y="17"/>
                  </a:cubicBezTo>
                  <a:cubicBezTo>
                    <a:pt x="96" y="13"/>
                    <a:pt x="92" y="11"/>
                    <a:pt x="85" y="9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3"/>
                    <a:pt x="74" y="5"/>
                    <a:pt x="72" y="8"/>
                  </a:cubicBezTo>
                  <a:cubicBezTo>
                    <a:pt x="71" y="11"/>
                    <a:pt x="69" y="14"/>
                    <a:pt x="66" y="16"/>
                  </a:cubicBezTo>
                  <a:cubicBezTo>
                    <a:pt x="64" y="23"/>
                    <a:pt x="62" y="26"/>
                    <a:pt x="60" y="26"/>
                  </a:cubicBezTo>
                  <a:cubicBezTo>
                    <a:pt x="59" y="26"/>
                    <a:pt x="58" y="25"/>
                    <a:pt x="58" y="24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2" y="20"/>
                    <a:pt x="50" y="19"/>
                    <a:pt x="48" y="19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1" y="23"/>
                    <a:pt x="37" y="25"/>
                    <a:pt x="31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1" y="22"/>
                    <a:pt x="9" y="17"/>
                    <a:pt x="10" y="11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2" y="31"/>
                    <a:pt x="17" y="37"/>
                    <a:pt x="20" y="38"/>
                  </a:cubicBezTo>
                  <a:cubicBezTo>
                    <a:pt x="21" y="39"/>
                    <a:pt x="26" y="41"/>
                    <a:pt x="34" y="43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3" y="50"/>
                    <a:pt x="58" y="59"/>
                    <a:pt x="62" y="75"/>
                  </a:cubicBezTo>
                  <a:cubicBezTo>
                    <a:pt x="69" y="79"/>
                    <a:pt x="73" y="81"/>
                    <a:pt x="76" y="81"/>
                  </a:cubicBezTo>
                  <a:cubicBezTo>
                    <a:pt x="78" y="79"/>
                    <a:pt x="83" y="77"/>
                    <a:pt x="90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100" y="75"/>
                    <a:pt x="100" y="75"/>
                    <a:pt x="100" y="75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7" y="85"/>
                    <a:pt x="95" y="91"/>
                    <a:pt x="93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97"/>
                    <a:pt x="81" y="103"/>
                    <a:pt x="76" y="111"/>
                  </a:cubicBezTo>
                  <a:cubicBezTo>
                    <a:pt x="74" y="113"/>
                    <a:pt x="74" y="115"/>
                    <a:pt x="74" y="117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5" y="126"/>
                    <a:pt x="87" y="127"/>
                    <a:pt x="89" y="127"/>
                  </a:cubicBezTo>
                  <a:cubicBezTo>
                    <a:pt x="91" y="127"/>
                    <a:pt x="91" y="127"/>
                    <a:pt x="91" y="127"/>
                  </a:cubicBezTo>
                  <a:cubicBezTo>
                    <a:pt x="93" y="133"/>
                    <a:pt x="93" y="133"/>
                    <a:pt x="93" y="133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1" y="131"/>
                    <a:pt x="102" y="131"/>
                    <a:pt x="104" y="131"/>
                  </a:cubicBezTo>
                  <a:cubicBezTo>
                    <a:pt x="108" y="131"/>
                    <a:pt x="111" y="133"/>
                    <a:pt x="115" y="139"/>
                  </a:cubicBezTo>
                  <a:cubicBezTo>
                    <a:pt x="115" y="139"/>
                    <a:pt x="115" y="139"/>
                    <a:pt x="115" y="139"/>
                  </a:cubicBezTo>
                  <a:cubicBezTo>
                    <a:pt x="118" y="143"/>
                    <a:pt x="118" y="143"/>
                    <a:pt x="118" y="143"/>
                  </a:cubicBezTo>
                  <a:cubicBezTo>
                    <a:pt x="119" y="143"/>
                    <a:pt x="119" y="143"/>
                    <a:pt x="119" y="143"/>
                  </a:cubicBezTo>
                  <a:cubicBezTo>
                    <a:pt x="121" y="141"/>
                    <a:pt x="126" y="142"/>
                    <a:pt x="132" y="144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6" y="135"/>
                    <a:pt x="156" y="133"/>
                    <a:pt x="158" y="131"/>
                  </a:cubicBezTo>
                  <a:cubicBezTo>
                    <a:pt x="161" y="129"/>
                    <a:pt x="162" y="127"/>
                    <a:pt x="162" y="124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62" y="117"/>
                    <a:pt x="162" y="115"/>
                    <a:pt x="163" y="115"/>
                  </a:cubicBezTo>
                  <a:cubicBezTo>
                    <a:pt x="164" y="113"/>
                    <a:pt x="166" y="112"/>
                    <a:pt x="170" y="111"/>
                  </a:cubicBezTo>
                  <a:cubicBezTo>
                    <a:pt x="175" y="111"/>
                    <a:pt x="181" y="113"/>
                    <a:pt x="189" y="119"/>
                  </a:cubicBezTo>
                  <a:cubicBezTo>
                    <a:pt x="186" y="111"/>
                    <a:pt x="186" y="111"/>
                    <a:pt x="186" y="111"/>
                  </a:cubicBezTo>
                  <a:cubicBezTo>
                    <a:pt x="182" y="105"/>
                    <a:pt x="182" y="105"/>
                    <a:pt x="182" y="105"/>
                  </a:cubicBezTo>
                  <a:cubicBezTo>
                    <a:pt x="181" y="98"/>
                    <a:pt x="181" y="98"/>
                    <a:pt x="181" y="98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56" y="86"/>
                    <a:pt x="156" y="86"/>
                    <a:pt x="156" y="86"/>
                  </a:cubicBezTo>
                  <a:cubicBezTo>
                    <a:pt x="147" y="85"/>
                    <a:pt x="147" y="85"/>
                    <a:pt x="147" y="85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57"/>
                    <a:pt x="136" y="46"/>
                    <a:pt x="132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3"/>
            <p:cNvSpPr>
              <a:spLocks/>
            </p:cNvSpPr>
            <p:nvPr/>
          </p:nvSpPr>
          <p:spPr bwMode="auto">
            <a:xfrm>
              <a:off x="4553513" y="3363913"/>
              <a:ext cx="660400" cy="942975"/>
            </a:xfrm>
            <a:custGeom>
              <a:avLst/>
              <a:gdLst>
                <a:gd name="T0" fmla="*/ 158 w 176"/>
                <a:gd name="T1" fmla="*/ 74 h 251"/>
                <a:gd name="T2" fmla="*/ 140 w 176"/>
                <a:gd name="T3" fmla="*/ 69 h 251"/>
                <a:gd name="T4" fmla="*/ 139 w 176"/>
                <a:gd name="T5" fmla="*/ 52 h 251"/>
                <a:gd name="T6" fmla="*/ 134 w 176"/>
                <a:gd name="T7" fmla="*/ 46 h 251"/>
                <a:gd name="T8" fmla="*/ 117 w 176"/>
                <a:gd name="T9" fmla="*/ 38 h 251"/>
                <a:gd name="T10" fmla="*/ 117 w 176"/>
                <a:gd name="T11" fmla="*/ 24 h 251"/>
                <a:gd name="T12" fmla="*/ 113 w 176"/>
                <a:gd name="T13" fmla="*/ 20 h 251"/>
                <a:gd name="T14" fmla="*/ 105 w 176"/>
                <a:gd name="T15" fmla="*/ 15 h 251"/>
                <a:gd name="T16" fmla="*/ 100 w 176"/>
                <a:gd name="T17" fmla="*/ 0 h 251"/>
                <a:gd name="T18" fmla="*/ 89 w 176"/>
                <a:gd name="T19" fmla="*/ 8 h 251"/>
                <a:gd name="T20" fmla="*/ 78 w 176"/>
                <a:gd name="T21" fmla="*/ 24 h 251"/>
                <a:gd name="T22" fmla="*/ 71 w 176"/>
                <a:gd name="T23" fmla="*/ 33 h 251"/>
                <a:gd name="T24" fmla="*/ 59 w 176"/>
                <a:gd name="T25" fmla="*/ 39 h 251"/>
                <a:gd name="T26" fmla="*/ 45 w 176"/>
                <a:gd name="T27" fmla="*/ 39 h 251"/>
                <a:gd name="T28" fmla="*/ 32 w 176"/>
                <a:gd name="T29" fmla="*/ 50 h 251"/>
                <a:gd name="T30" fmla="*/ 24 w 176"/>
                <a:gd name="T31" fmla="*/ 45 h 251"/>
                <a:gd name="T32" fmla="*/ 17 w 176"/>
                <a:gd name="T33" fmla="*/ 32 h 251"/>
                <a:gd name="T34" fmla="*/ 8 w 176"/>
                <a:gd name="T35" fmla="*/ 48 h 251"/>
                <a:gd name="T36" fmla="*/ 7 w 176"/>
                <a:gd name="T37" fmla="*/ 48 h 251"/>
                <a:gd name="T38" fmla="*/ 15 w 176"/>
                <a:gd name="T39" fmla="*/ 84 h 251"/>
                <a:gd name="T40" fmla="*/ 18 w 176"/>
                <a:gd name="T41" fmla="*/ 94 h 251"/>
                <a:gd name="T42" fmla="*/ 6 w 176"/>
                <a:gd name="T43" fmla="*/ 100 h 251"/>
                <a:gd name="T44" fmla="*/ 24 w 176"/>
                <a:gd name="T45" fmla="*/ 120 h 251"/>
                <a:gd name="T46" fmla="*/ 24 w 176"/>
                <a:gd name="T47" fmla="*/ 120 h 251"/>
                <a:gd name="T48" fmla="*/ 19 w 176"/>
                <a:gd name="T49" fmla="*/ 140 h 251"/>
                <a:gd name="T50" fmla="*/ 8 w 176"/>
                <a:gd name="T51" fmla="*/ 147 h 251"/>
                <a:gd name="T52" fmla="*/ 18 w 176"/>
                <a:gd name="T53" fmla="*/ 179 h 251"/>
                <a:gd name="T54" fmla="*/ 24 w 176"/>
                <a:gd name="T55" fmla="*/ 189 h 251"/>
                <a:gd name="T56" fmla="*/ 16 w 176"/>
                <a:gd name="T57" fmla="*/ 208 h 251"/>
                <a:gd name="T58" fmla="*/ 10 w 176"/>
                <a:gd name="T59" fmla="*/ 225 h 251"/>
                <a:gd name="T60" fmla="*/ 11 w 176"/>
                <a:gd name="T61" fmla="*/ 238 h 251"/>
                <a:gd name="T62" fmla="*/ 13 w 176"/>
                <a:gd name="T63" fmla="*/ 241 h 251"/>
                <a:gd name="T64" fmla="*/ 14 w 176"/>
                <a:gd name="T65" fmla="*/ 244 h 251"/>
                <a:gd name="T66" fmla="*/ 14 w 176"/>
                <a:gd name="T67" fmla="*/ 244 h 251"/>
                <a:gd name="T68" fmla="*/ 47 w 176"/>
                <a:gd name="T69" fmla="*/ 248 h 251"/>
                <a:gd name="T70" fmla="*/ 56 w 176"/>
                <a:gd name="T71" fmla="*/ 232 h 251"/>
                <a:gd name="T72" fmla="*/ 104 w 176"/>
                <a:gd name="T73" fmla="*/ 176 h 251"/>
                <a:gd name="T74" fmla="*/ 125 w 176"/>
                <a:gd name="T75" fmla="*/ 164 h 251"/>
                <a:gd name="T76" fmla="*/ 117 w 176"/>
                <a:gd name="T77" fmla="*/ 156 h 251"/>
                <a:gd name="T78" fmla="*/ 115 w 176"/>
                <a:gd name="T79" fmla="*/ 147 h 251"/>
                <a:gd name="T80" fmla="*/ 87 w 176"/>
                <a:gd name="T81" fmla="*/ 119 h 251"/>
                <a:gd name="T82" fmla="*/ 61 w 176"/>
                <a:gd name="T83" fmla="*/ 114 h 251"/>
                <a:gd name="T84" fmla="*/ 51 w 176"/>
                <a:gd name="T85" fmla="*/ 100 h 251"/>
                <a:gd name="T86" fmla="*/ 67 w 176"/>
                <a:gd name="T87" fmla="*/ 74 h 251"/>
                <a:gd name="T88" fmla="*/ 71 w 176"/>
                <a:gd name="T89" fmla="*/ 61 h 251"/>
                <a:gd name="T90" fmla="*/ 104 w 176"/>
                <a:gd name="T91" fmla="*/ 67 h 251"/>
                <a:gd name="T92" fmla="*/ 101 w 176"/>
                <a:gd name="T93" fmla="*/ 80 h 251"/>
                <a:gd name="T94" fmla="*/ 120 w 176"/>
                <a:gd name="T95" fmla="*/ 95 h 251"/>
                <a:gd name="T96" fmla="*/ 150 w 176"/>
                <a:gd name="T97" fmla="*/ 122 h 251"/>
                <a:gd name="T98" fmla="*/ 166 w 176"/>
                <a:gd name="T99" fmla="*/ 102 h 251"/>
                <a:gd name="T100" fmla="*/ 168 w 176"/>
                <a:gd name="T101" fmla="*/ 92 h 251"/>
                <a:gd name="T102" fmla="*/ 175 w 176"/>
                <a:gd name="T103" fmla="*/ 87 h 251"/>
                <a:gd name="T104" fmla="*/ 163 w 176"/>
                <a:gd name="T105" fmla="*/ 78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6" h="251">
                  <a:moveTo>
                    <a:pt x="162" y="76"/>
                  </a:moveTo>
                  <a:cubicBezTo>
                    <a:pt x="159" y="74"/>
                    <a:pt x="159" y="74"/>
                    <a:pt x="159" y="74"/>
                  </a:cubicBezTo>
                  <a:cubicBezTo>
                    <a:pt x="159" y="74"/>
                    <a:pt x="159" y="74"/>
                    <a:pt x="159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6" y="72"/>
                    <a:pt x="156" y="72"/>
                    <a:pt x="156" y="72"/>
                  </a:cubicBezTo>
                  <a:cubicBezTo>
                    <a:pt x="145" y="68"/>
                    <a:pt x="145" y="68"/>
                    <a:pt x="145" y="68"/>
                  </a:cubicBezTo>
                  <a:cubicBezTo>
                    <a:pt x="142" y="68"/>
                    <a:pt x="142" y="68"/>
                    <a:pt x="142" y="68"/>
                  </a:cubicBezTo>
                  <a:cubicBezTo>
                    <a:pt x="140" y="69"/>
                    <a:pt x="140" y="69"/>
                    <a:pt x="140" y="69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1"/>
                    <a:pt x="139" y="51"/>
                    <a:pt x="139" y="51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7" y="18"/>
                    <a:pt x="117" y="18"/>
                    <a:pt x="117" y="18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3" y="32"/>
                    <a:pt x="73" y="32"/>
                    <a:pt x="73" y="32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49"/>
                    <a:pt x="38" y="50"/>
                    <a:pt x="37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5"/>
                    <a:pt x="3" y="58"/>
                    <a:pt x="0" y="6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93"/>
                    <a:pt x="19" y="93"/>
                    <a:pt x="19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19" y="140"/>
                    <a:pt x="19" y="140"/>
                    <a:pt x="19" y="140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5" y="156"/>
                    <a:pt x="5" y="156"/>
                    <a:pt x="5" y="156"/>
                  </a:cubicBezTo>
                  <a:cubicBezTo>
                    <a:pt x="4" y="166"/>
                    <a:pt x="4" y="166"/>
                    <a:pt x="4" y="166"/>
                  </a:cubicBezTo>
                  <a:cubicBezTo>
                    <a:pt x="6" y="172"/>
                    <a:pt x="6" y="172"/>
                    <a:pt x="6" y="172"/>
                  </a:cubicBezTo>
                  <a:cubicBezTo>
                    <a:pt x="18" y="179"/>
                    <a:pt x="18" y="179"/>
                    <a:pt x="18" y="179"/>
                  </a:cubicBezTo>
                  <a:cubicBezTo>
                    <a:pt x="19" y="180"/>
                    <a:pt x="19" y="180"/>
                    <a:pt x="19" y="180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17" y="204"/>
                    <a:pt x="17" y="204"/>
                    <a:pt x="17" y="204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2" y="217"/>
                    <a:pt x="12" y="217"/>
                    <a:pt x="12" y="217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8" y="227"/>
                    <a:pt x="7" y="228"/>
                    <a:pt x="6" y="231"/>
                  </a:cubicBezTo>
                  <a:cubicBezTo>
                    <a:pt x="5" y="232"/>
                    <a:pt x="5" y="232"/>
                    <a:pt x="6" y="233"/>
                  </a:cubicBezTo>
                  <a:cubicBezTo>
                    <a:pt x="7" y="234"/>
                    <a:pt x="7" y="234"/>
                    <a:pt x="7" y="234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5" y="246"/>
                    <a:pt x="15" y="246"/>
                    <a:pt x="15" y="246"/>
                  </a:cubicBezTo>
                  <a:cubicBezTo>
                    <a:pt x="18" y="248"/>
                    <a:pt x="18" y="248"/>
                    <a:pt x="18" y="248"/>
                  </a:cubicBezTo>
                  <a:cubicBezTo>
                    <a:pt x="33" y="251"/>
                    <a:pt x="33" y="251"/>
                    <a:pt x="33" y="251"/>
                  </a:cubicBezTo>
                  <a:cubicBezTo>
                    <a:pt x="37" y="251"/>
                    <a:pt x="42" y="250"/>
                    <a:pt x="47" y="248"/>
                  </a:cubicBezTo>
                  <a:cubicBezTo>
                    <a:pt x="51" y="246"/>
                    <a:pt x="56" y="245"/>
                    <a:pt x="61" y="246"/>
                  </a:cubicBezTo>
                  <a:cubicBezTo>
                    <a:pt x="61" y="243"/>
                    <a:pt x="61" y="243"/>
                    <a:pt x="61" y="243"/>
                  </a:cubicBezTo>
                  <a:cubicBezTo>
                    <a:pt x="57" y="232"/>
                    <a:pt x="57" y="232"/>
                    <a:pt x="57" y="232"/>
                  </a:cubicBezTo>
                  <a:cubicBezTo>
                    <a:pt x="56" y="232"/>
                    <a:pt x="56" y="232"/>
                    <a:pt x="56" y="232"/>
                  </a:cubicBezTo>
                  <a:cubicBezTo>
                    <a:pt x="57" y="232"/>
                    <a:pt x="57" y="232"/>
                    <a:pt x="57" y="232"/>
                  </a:cubicBezTo>
                  <a:cubicBezTo>
                    <a:pt x="79" y="200"/>
                    <a:pt x="79" y="200"/>
                    <a:pt x="79" y="200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12" y="174"/>
                    <a:pt x="112" y="174"/>
                    <a:pt x="112" y="174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9" y="166"/>
                    <a:pt x="122" y="165"/>
                    <a:pt x="125" y="164"/>
                  </a:cubicBezTo>
                  <a:cubicBezTo>
                    <a:pt x="123" y="162"/>
                    <a:pt x="123" y="162"/>
                    <a:pt x="123" y="162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3" y="151"/>
                    <a:pt x="113" y="151"/>
                    <a:pt x="113" y="151"/>
                  </a:cubicBezTo>
                  <a:cubicBezTo>
                    <a:pt x="113" y="150"/>
                    <a:pt x="113" y="150"/>
                    <a:pt x="113" y="150"/>
                  </a:cubicBezTo>
                  <a:cubicBezTo>
                    <a:pt x="113" y="150"/>
                    <a:pt x="113" y="150"/>
                    <a:pt x="113" y="150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09" y="148"/>
                    <a:pt x="109" y="148"/>
                    <a:pt x="109" y="148"/>
                  </a:cubicBezTo>
                  <a:cubicBezTo>
                    <a:pt x="98" y="146"/>
                    <a:pt x="98" y="146"/>
                    <a:pt x="98" y="146"/>
                  </a:cubicBezTo>
                  <a:cubicBezTo>
                    <a:pt x="94" y="144"/>
                    <a:pt x="91" y="141"/>
                    <a:pt x="90" y="138"/>
                  </a:cubicBezTo>
                  <a:cubicBezTo>
                    <a:pt x="88" y="131"/>
                    <a:pt x="87" y="125"/>
                    <a:pt x="87" y="119"/>
                  </a:cubicBezTo>
                  <a:cubicBezTo>
                    <a:pt x="86" y="121"/>
                    <a:pt x="84" y="122"/>
                    <a:pt x="82" y="122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58" y="114"/>
                    <a:pt x="58" y="114"/>
                    <a:pt x="58" y="114"/>
                  </a:cubicBezTo>
                  <a:cubicBezTo>
                    <a:pt x="56" y="114"/>
                    <a:pt x="53" y="113"/>
                    <a:pt x="52" y="112"/>
                  </a:cubicBezTo>
                  <a:cubicBezTo>
                    <a:pt x="49" y="110"/>
                    <a:pt x="48" y="108"/>
                    <a:pt x="48" y="107"/>
                  </a:cubicBezTo>
                  <a:cubicBezTo>
                    <a:pt x="47" y="104"/>
                    <a:pt x="48" y="102"/>
                    <a:pt x="51" y="100"/>
                  </a:cubicBezTo>
                  <a:cubicBezTo>
                    <a:pt x="53" y="98"/>
                    <a:pt x="57" y="94"/>
                    <a:pt x="59" y="90"/>
                  </a:cubicBezTo>
                  <a:cubicBezTo>
                    <a:pt x="57" y="87"/>
                    <a:pt x="55" y="83"/>
                    <a:pt x="57" y="80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7" y="77"/>
                    <a:pt x="61" y="76"/>
                    <a:pt x="67" y="74"/>
                  </a:cubicBezTo>
                  <a:cubicBezTo>
                    <a:pt x="67" y="72"/>
                    <a:pt x="68" y="70"/>
                    <a:pt x="69" y="70"/>
                  </a:cubicBezTo>
                  <a:cubicBezTo>
                    <a:pt x="75" y="70"/>
                    <a:pt x="75" y="70"/>
                    <a:pt x="75" y="70"/>
                  </a:cubicBezTo>
                  <a:cubicBezTo>
                    <a:pt x="74" y="70"/>
                    <a:pt x="74" y="70"/>
                    <a:pt x="74" y="70"/>
                  </a:cubicBezTo>
                  <a:cubicBezTo>
                    <a:pt x="70" y="67"/>
                    <a:pt x="69" y="64"/>
                    <a:pt x="71" y="61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7" y="58"/>
                    <a:pt x="82" y="58"/>
                    <a:pt x="86" y="60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7" y="72"/>
                    <a:pt x="107" y="72"/>
                    <a:pt x="107" y="72"/>
                  </a:cubicBezTo>
                  <a:cubicBezTo>
                    <a:pt x="107" y="74"/>
                    <a:pt x="106" y="76"/>
                    <a:pt x="105" y="76"/>
                  </a:cubicBezTo>
                  <a:cubicBezTo>
                    <a:pt x="103" y="76"/>
                    <a:pt x="102" y="78"/>
                    <a:pt x="101" y="80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108" y="86"/>
                    <a:pt x="110" y="84"/>
                    <a:pt x="113" y="84"/>
                  </a:cubicBezTo>
                  <a:cubicBezTo>
                    <a:pt x="114" y="84"/>
                    <a:pt x="115" y="84"/>
                    <a:pt x="117" y="86"/>
                  </a:cubicBezTo>
                  <a:cubicBezTo>
                    <a:pt x="118" y="88"/>
                    <a:pt x="119" y="92"/>
                    <a:pt x="120" y="95"/>
                  </a:cubicBezTo>
                  <a:cubicBezTo>
                    <a:pt x="120" y="100"/>
                    <a:pt x="121" y="103"/>
                    <a:pt x="123" y="105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31" y="116"/>
                    <a:pt x="133" y="120"/>
                    <a:pt x="134" y="124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7" y="118"/>
                    <a:pt x="157" y="118"/>
                    <a:pt x="157" y="118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168" y="92"/>
                    <a:pt x="168" y="92"/>
                    <a:pt x="168" y="92"/>
                  </a:cubicBezTo>
                  <a:cubicBezTo>
                    <a:pt x="169" y="92"/>
                    <a:pt x="169" y="92"/>
                    <a:pt x="169" y="92"/>
                  </a:cubicBezTo>
                  <a:cubicBezTo>
                    <a:pt x="175" y="88"/>
                    <a:pt x="175" y="88"/>
                    <a:pt x="175" y="88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5" y="87"/>
                    <a:pt x="175" y="87"/>
                    <a:pt x="175" y="87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3" y="78"/>
                    <a:pt x="163" y="78"/>
                    <a:pt x="163" y="78"/>
                  </a:cubicBezTo>
                  <a:lnTo>
                    <a:pt x="162" y="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4"/>
            <p:cNvSpPr>
              <a:spLocks/>
            </p:cNvSpPr>
            <p:nvPr/>
          </p:nvSpPr>
          <p:spPr bwMode="auto">
            <a:xfrm>
              <a:off x="4248713" y="4268788"/>
              <a:ext cx="698500" cy="688975"/>
            </a:xfrm>
            <a:custGeom>
              <a:avLst/>
              <a:gdLst>
                <a:gd name="T0" fmla="*/ 41 w 186"/>
                <a:gd name="T1" fmla="*/ 60 h 183"/>
                <a:gd name="T2" fmla="*/ 2 w 186"/>
                <a:gd name="T3" fmla="*/ 81 h 183"/>
                <a:gd name="T4" fmla="*/ 15 w 186"/>
                <a:gd name="T5" fmla="*/ 111 h 183"/>
                <a:gd name="T6" fmla="*/ 16 w 186"/>
                <a:gd name="T7" fmla="*/ 111 h 183"/>
                <a:gd name="T8" fmla="*/ 34 w 186"/>
                <a:gd name="T9" fmla="*/ 143 h 183"/>
                <a:gd name="T10" fmla="*/ 44 w 186"/>
                <a:gd name="T11" fmla="*/ 145 h 183"/>
                <a:gd name="T12" fmla="*/ 53 w 186"/>
                <a:gd name="T13" fmla="*/ 150 h 183"/>
                <a:gd name="T14" fmla="*/ 106 w 186"/>
                <a:gd name="T15" fmla="*/ 155 h 183"/>
                <a:gd name="T16" fmla="*/ 109 w 186"/>
                <a:gd name="T17" fmla="*/ 173 h 183"/>
                <a:gd name="T18" fmla="*/ 130 w 186"/>
                <a:gd name="T19" fmla="*/ 171 h 183"/>
                <a:gd name="T20" fmla="*/ 142 w 186"/>
                <a:gd name="T21" fmla="*/ 183 h 183"/>
                <a:gd name="T22" fmla="*/ 151 w 186"/>
                <a:gd name="T23" fmla="*/ 174 h 183"/>
                <a:gd name="T24" fmla="*/ 163 w 186"/>
                <a:gd name="T25" fmla="*/ 175 h 183"/>
                <a:gd name="T26" fmla="*/ 174 w 186"/>
                <a:gd name="T27" fmla="*/ 165 h 183"/>
                <a:gd name="T28" fmla="*/ 172 w 186"/>
                <a:gd name="T29" fmla="*/ 163 h 183"/>
                <a:gd name="T30" fmla="*/ 173 w 186"/>
                <a:gd name="T31" fmla="*/ 153 h 183"/>
                <a:gd name="T32" fmla="*/ 152 w 186"/>
                <a:gd name="T33" fmla="*/ 147 h 183"/>
                <a:gd name="T34" fmla="*/ 142 w 186"/>
                <a:gd name="T35" fmla="*/ 131 h 183"/>
                <a:gd name="T36" fmla="*/ 138 w 186"/>
                <a:gd name="T37" fmla="*/ 118 h 183"/>
                <a:gd name="T38" fmla="*/ 149 w 186"/>
                <a:gd name="T39" fmla="*/ 113 h 183"/>
                <a:gd name="T40" fmla="*/ 156 w 186"/>
                <a:gd name="T41" fmla="*/ 102 h 183"/>
                <a:gd name="T42" fmla="*/ 160 w 186"/>
                <a:gd name="T43" fmla="*/ 98 h 183"/>
                <a:gd name="T44" fmla="*/ 160 w 186"/>
                <a:gd name="T45" fmla="*/ 81 h 183"/>
                <a:gd name="T46" fmla="*/ 170 w 186"/>
                <a:gd name="T47" fmla="*/ 83 h 183"/>
                <a:gd name="T48" fmla="*/ 171 w 186"/>
                <a:gd name="T49" fmla="*/ 84 h 183"/>
                <a:gd name="T50" fmla="*/ 186 w 186"/>
                <a:gd name="T51" fmla="*/ 81 h 183"/>
                <a:gd name="T52" fmla="*/ 169 w 186"/>
                <a:gd name="T53" fmla="*/ 68 h 183"/>
                <a:gd name="T54" fmla="*/ 152 w 186"/>
                <a:gd name="T55" fmla="*/ 63 h 183"/>
                <a:gd name="T56" fmla="*/ 152 w 186"/>
                <a:gd name="T57" fmla="*/ 63 h 183"/>
                <a:gd name="T58" fmla="*/ 131 w 186"/>
                <a:gd name="T59" fmla="*/ 48 h 183"/>
                <a:gd name="T60" fmla="*/ 148 w 186"/>
                <a:gd name="T61" fmla="*/ 29 h 183"/>
                <a:gd name="T62" fmla="*/ 142 w 186"/>
                <a:gd name="T63" fmla="*/ 9 h 183"/>
                <a:gd name="T64" fmla="*/ 114 w 186"/>
                <a:gd name="T65" fmla="*/ 14 h 183"/>
                <a:gd name="T66" fmla="*/ 101 w 186"/>
                <a:gd name="T67" fmla="*/ 7 h 183"/>
                <a:gd name="T68" fmla="*/ 96 w 186"/>
                <a:gd name="T69" fmla="*/ 5 h 183"/>
                <a:gd name="T70" fmla="*/ 95 w 186"/>
                <a:gd name="T71" fmla="*/ 3 h 183"/>
                <a:gd name="T72" fmla="*/ 95 w 186"/>
                <a:gd name="T73" fmla="*/ 3 h 183"/>
                <a:gd name="T74" fmla="*/ 94 w 186"/>
                <a:gd name="T75" fmla="*/ 1 h 183"/>
                <a:gd name="T76" fmla="*/ 94 w 186"/>
                <a:gd name="T77" fmla="*/ 0 h 183"/>
                <a:gd name="T78" fmla="*/ 93 w 186"/>
                <a:gd name="T79" fmla="*/ 11 h 183"/>
                <a:gd name="T80" fmla="*/ 92 w 186"/>
                <a:gd name="T81" fmla="*/ 18 h 183"/>
                <a:gd name="T82" fmla="*/ 93 w 186"/>
                <a:gd name="T83" fmla="*/ 34 h 183"/>
                <a:gd name="T84" fmla="*/ 92 w 186"/>
                <a:gd name="T85" fmla="*/ 35 h 183"/>
                <a:gd name="T86" fmla="*/ 87 w 186"/>
                <a:gd name="T87" fmla="*/ 48 h 183"/>
                <a:gd name="T88" fmla="*/ 67 w 186"/>
                <a:gd name="T89" fmla="*/ 55 h 183"/>
                <a:gd name="T90" fmla="*/ 42 w 186"/>
                <a:gd name="T91" fmla="*/ 6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6" h="183">
                  <a:moveTo>
                    <a:pt x="42" y="60"/>
                  </a:moveTo>
                  <a:cubicBezTo>
                    <a:pt x="41" y="60"/>
                    <a:pt x="41" y="60"/>
                    <a:pt x="41" y="60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0" y="95"/>
                    <a:pt x="2" y="103"/>
                    <a:pt x="6" y="105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26" y="136"/>
                    <a:pt x="31" y="141"/>
                    <a:pt x="34" y="143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4" y="145"/>
                    <a:pt x="44" y="145"/>
                    <a:pt x="44" y="145"/>
                  </a:cubicBezTo>
                  <a:cubicBezTo>
                    <a:pt x="44" y="145"/>
                    <a:pt x="44" y="145"/>
                    <a:pt x="44" y="145"/>
                  </a:cubicBezTo>
                  <a:cubicBezTo>
                    <a:pt x="45" y="147"/>
                    <a:pt x="48" y="149"/>
                    <a:pt x="53" y="150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94" y="151"/>
                    <a:pt x="104" y="153"/>
                    <a:pt x="106" y="155"/>
                  </a:cubicBezTo>
                  <a:cubicBezTo>
                    <a:pt x="108" y="156"/>
                    <a:pt x="109" y="160"/>
                    <a:pt x="108" y="166"/>
                  </a:cubicBezTo>
                  <a:cubicBezTo>
                    <a:pt x="108" y="170"/>
                    <a:pt x="108" y="173"/>
                    <a:pt x="109" y="173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24" y="169"/>
                    <a:pt x="128" y="169"/>
                    <a:pt x="130" y="171"/>
                  </a:cubicBezTo>
                  <a:cubicBezTo>
                    <a:pt x="134" y="175"/>
                    <a:pt x="134" y="175"/>
                    <a:pt x="134" y="175"/>
                  </a:cubicBezTo>
                  <a:cubicBezTo>
                    <a:pt x="138" y="181"/>
                    <a:pt x="142" y="183"/>
                    <a:pt x="142" y="183"/>
                  </a:cubicBezTo>
                  <a:cubicBezTo>
                    <a:pt x="145" y="182"/>
                    <a:pt x="148" y="179"/>
                    <a:pt x="150" y="175"/>
                  </a:cubicBezTo>
                  <a:cubicBezTo>
                    <a:pt x="151" y="174"/>
                    <a:pt x="151" y="174"/>
                    <a:pt x="151" y="174"/>
                  </a:cubicBezTo>
                  <a:cubicBezTo>
                    <a:pt x="158" y="179"/>
                    <a:pt x="158" y="179"/>
                    <a:pt x="158" y="179"/>
                  </a:cubicBezTo>
                  <a:cubicBezTo>
                    <a:pt x="163" y="175"/>
                    <a:pt x="163" y="175"/>
                    <a:pt x="163" y="175"/>
                  </a:cubicBezTo>
                  <a:cubicBezTo>
                    <a:pt x="164" y="169"/>
                    <a:pt x="167" y="167"/>
                    <a:pt x="172" y="166"/>
                  </a:cubicBezTo>
                  <a:cubicBezTo>
                    <a:pt x="174" y="165"/>
                    <a:pt x="174" y="165"/>
                    <a:pt x="174" y="165"/>
                  </a:cubicBezTo>
                  <a:cubicBezTo>
                    <a:pt x="173" y="164"/>
                    <a:pt x="173" y="164"/>
                    <a:pt x="173" y="164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3" y="153"/>
                    <a:pt x="173" y="153"/>
                    <a:pt x="173" y="153"/>
                  </a:cubicBezTo>
                  <a:cubicBezTo>
                    <a:pt x="170" y="148"/>
                    <a:pt x="166" y="146"/>
                    <a:pt x="161" y="147"/>
                  </a:cubicBezTo>
                  <a:cubicBezTo>
                    <a:pt x="157" y="148"/>
                    <a:pt x="154" y="148"/>
                    <a:pt x="152" y="147"/>
                  </a:cubicBezTo>
                  <a:cubicBezTo>
                    <a:pt x="152" y="145"/>
                    <a:pt x="152" y="145"/>
                    <a:pt x="152" y="143"/>
                  </a:cubicBezTo>
                  <a:cubicBezTo>
                    <a:pt x="149" y="138"/>
                    <a:pt x="146" y="134"/>
                    <a:pt x="142" y="131"/>
                  </a:cubicBezTo>
                  <a:cubicBezTo>
                    <a:pt x="138" y="127"/>
                    <a:pt x="136" y="123"/>
                    <a:pt x="138" y="119"/>
                  </a:cubicBezTo>
                  <a:cubicBezTo>
                    <a:pt x="138" y="118"/>
                    <a:pt x="138" y="118"/>
                    <a:pt x="138" y="118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49" y="113"/>
                    <a:pt x="149" y="113"/>
                    <a:pt x="149" y="113"/>
                  </a:cubicBezTo>
                  <a:cubicBezTo>
                    <a:pt x="148" y="109"/>
                    <a:pt x="149" y="107"/>
                    <a:pt x="151" y="105"/>
                  </a:cubicBezTo>
                  <a:cubicBezTo>
                    <a:pt x="152" y="103"/>
                    <a:pt x="154" y="102"/>
                    <a:pt x="156" y="102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57" y="91"/>
                    <a:pt x="156" y="85"/>
                    <a:pt x="157" y="83"/>
                  </a:cubicBezTo>
                  <a:cubicBezTo>
                    <a:pt x="160" y="81"/>
                    <a:pt x="160" y="81"/>
                    <a:pt x="160" y="81"/>
                  </a:cubicBezTo>
                  <a:cubicBezTo>
                    <a:pt x="161" y="80"/>
                    <a:pt x="165" y="81"/>
                    <a:pt x="170" y="83"/>
                  </a:cubicBezTo>
                  <a:cubicBezTo>
                    <a:pt x="170" y="83"/>
                    <a:pt x="170" y="83"/>
                    <a:pt x="170" y="83"/>
                  </a:cubicBezTo>
                  <a:cubicBezTo>
                    <a:pt x="171" y="83"/>
                    <a:pt x="171" y="83"/>
                    <a:pt x="171" y="83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5" y="89"/>
                    <a:pt x="178" y="93"/>
                    <a:pt x="179" y="93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0" y="73"/>
                    <a:pt x="176" y="67"/>
                    <a:pt x="175" y="64"/>
                  </a:cubicBezTo>
                  <a:cubicBezTo>
                    <a:pt x="169" y="68"/>
                    <a:pt x="169" y="68"/>
                    <a:pt x="169" y="68"/>
                  </a:cubicBezTo>
                  <a:cubicBezTo>
                    <a:pt x="168" y="67"/>
                    <a:pt x="168" y="67"/>
                    <a:pt x="168" y="67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45" y="60"/>
                    <a:pt x="141" y="56"/>
                    <a:pt x="140" y="53"/>
                  </a:cubicBezTo>
                  <a:cubicBezTo>
                    <a:pt x="131" y="48"/>
                    <a:pt x="131" y="48"/>
                    <a:pt x="131" y="48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48" y="29"/>
                    <a:pt x="148" y="29"/>
                    <a:pt x="148" y="29"/>
                  </a:cubicBezTo>
                  <a:cubicBezTo>
                    <a:pt x="148" y="24"/>
                    <a:pt x="146" y="19"/>
                    <a:pt x="144" y="15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30" y="11"/>
                    <a:pt x="130" y="11"/>
                    <a:pt x="130" y="11"/>
                  </a:cubicBezTo>
                  <a:cubicBezTo>
                    <a:pt x="124" y="13"/>
                    <a:pt x="119" y="14"/>
                    <a:pt x="114" y="14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6"/>
                    <a:pt x="91" y="17"/>
                    <a:pt x="92" y="18"/>
                  </a:cubicBezTo>
                  <a:cubicBezTo>
                    <a:pt x="94" y="21"/>
                    <a:pt x="93" y="24"/>
                    <a:pt x="91" y="27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2" y="35"/>
                    <a:pt x="92" y="35"/>
                    <a:pt x="92" y="35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77" y="53"/>
                    <a:pt x="71" y="55"/>
                    <a:pt x="67" y="55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2" y="60"/>
                    <a:pt x="42" y="60"/>
                    <a:pt x="42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5"/>
            <p:cNvSpPr>
              <a:spLocks/>
            </p:cNvSpPr>
            <p:nvPr/>
          </p:nvSpPr>
          <p:spPr bwMode="auto">
            <a:xfrm>
              <a:off x="5559988" y="5738813"/>
              <a:ext cx="198438" cy="481013"/>
            </a:xfrm>
            <a:custGeom>
              <a:avLst/>
              <a:gdLst>
                <a:gd name="T0" fmla="*/ 40 w 53"/>
                <a:gd name="T1" fmla="*/ 0 h 128"/>
                <a:gd name="T2" fmla="*/ 12 w 53"/>
                <a:gd name="T3" fmla="*/ 35 h 128"/>
                <a:gd name="T4" fmla="*/ 0 w 53"/>
                <a:gd name="T5" fmla="*/ 54 h 128"/>
                <a:gd name="T6" fmla="*/ 3 w 53"/>
                <a:gd name="T7" fmla="*/ 76 h 128"/>
                <a:gd name="T8" fmla="*/ 3 w 53"/>
                <a:gd name="T9" fmla="*/ 77 h 128"/>
                <a:gd name="T10" fmla="*/ 3 w 53"/>
                <a:gd name="T11" fmla="*/ 77 h 128"/>
                <a:gd name="T12" fmla="*/ 1 w 53"/>
                <a:gd name="T13" fmla="*/ 92 h 128"/>
                <a:gd name="T14" fmla="*/ 2 w 53"/>
                <a:gd name="T15" fmla="*/ 101 h 128"/>
                <a:gd name="T16" fmla="*/ 18 w 53"/>
                <a:gd name="T17" fmla="*/ 112 h 128"/>
                <a:gd name="T18" fmla="*/ 18 w 53"/>
                <a:gd name="T19" fmla="*/ 112 h 128"/>
                <a:gd name="T20" fmla="*/ 19 w 53"/>
                <a:gd name="T21" fmla="*/ 112 h 128"/>
                <a:gd name="T22" fmla="*/ 19 w 53"/>
                <a:gd name="T23" fmla="*/ 113 h 128"/>
                <a:gd name="T24" fmla="*/ 19 w 53"/>
                <a:gd name="T25" fmla="*/ 113 h 128"/>
                <a:gd name="T26" fmla="*/ 25 w 53"/>
                <a:gd name="T27" fmla="*/ 124 h 128"/>
                <a:gd name="T28" fmla="*/ 31 w 53"/>
                <a:gd name="T29" fmla="*/ 128 h 128"/>
                <a:gd name="T30" fmla="*/ 33 w 53"/>
                <a:gd name="T31" fmla="*/ 102 h 128"/>
                <a:gd name="T32" fmla="*/ 33 w 53"/>
                <a:gd name="T33" fmla="*/ 101 h 128"/>
                <a:gd name="T34" fmla="*/ 45 w 53"/>
                <a:gd name="T35" fmla="*/ 73 h 128"/>
                <a:gd name="T36" fmla="*/ 49 w 53"/>
                <a:gd name="T37" fmla="*/ 40 h 128"/>
                <a:gd name="T38" fmla="*/ 49 w 53"/>
                <a:gd name="T39" fmla="*/ 39 h 128"/>
                <a:gd name="T40" fmla="*/ 49 w 53"/>
                <a:gd name="T41" fmla="*/ 39 h 128"/>
                <a:gd name="T42" fmla="*/ 53 w 53"/>
                <a:gd name="T43" fmla="*/ 30 h 128"/>
                <a:gd name="T44" fmla="*/ 50 w 53"/>
                <a:gd name="T45" fmla="*/ 22 h 128"/>
                <a:gd name="T46" fmla="*/ 50 w 53"/>
                <a:gd name="T47" fmla="*/ 22 h 128"/>
                <a:gd name="T48" fmla="*/ 49 w 53"/>
                <a:gd name="T49" fmla="*/ 22 h 128"/>
                <a:gd name="T50" fmla="*/ 49 w 53"/>
                <a:gd name="T51" fmla="*/ 12 h 128"/>
                <a:gd name="T52" fmla="*/ 49 w 53"/>
                <a:gd name="T53" fmla="*/ 11 h 128"/>
                <a:gd name="T54" fmla="*/ 49 w 53"/>
                <a:gd name="T55" fmla="*/ 11 h 128"/>
                <a:gd name="T56" fmla="*/ 51 w 53"/>
                <a:gd name="T57" fmla="*/ 8 h 128"/>
                <a:gd name="T58" fmla="*/ 53 w 53"/>
                <a:gd name="T59" fmla="*/ 6 h 128"/>
                <a:gd name="T60" fmla="*/ 40 w 53"/>
                <a:gd name="T6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3" h="128">
                  <a:moveTo>
                    <a:pt x="40" y="0"/>
                  </a:moveTo>
                  <a:cubicBezTo>
                    <a:pt x="27" y="9"/>
                    <a:pt x="18" y="21"/>
                    <a:pt x="12" y="35"/>
                  </a:cubicBezTo>
                  <a:cubicBezTo>
                    <a:pt x="7" y="47"/>
                    <a:pt x="3" y="53"/>
                    <a:pt x="0" y="54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0" y="97"/>
                    <a:pt x="1" y="100"/>
                    <a:pt x="2" y="101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20" y="116"/>
                    <a:pt x="22" y="120"/>
                    <a:pt x="25" y="124"/>
                  </a:cubicBezTo>
                  <a:cubicBezTo>
                    <a:pt x="27" y="126"/>
                    <a:pt x="29" y="127"/>
                    <a:pt x="31" y="128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3" y="101"/>
                    <a:pt x="33" y="101"/>
                    <a:pt x="33" y="101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3" y="6"/>
                    <a:pt x="53" y="6"/>
                    <a:pt x="53" y="6"/>
                  </a:cubicBezTo>
                  <a:lnTo>
                    <a:pt x="4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6"/>
            <p:cNvSpPr>
              <a:spLocks/>
            </p:cNvSpPr>
            <p:nvPr/>
          </p:nvSpPr>
          <p:spPr bwMode="auto">
            <a:xfrm>
              <a:off x="4089963" y="6591300"/>
              <a:ext cx="309563" cy="263525"/>
            </a:xfrm>
            <a:custGeom>
              <a:avLst/>
              <a:gdLst>
                <a:gd name="T0" fmla="*/ 37 w 82"/>
                <a:gd name="T1" fmla="*/ 7 h 70"/>
                <a:gd name="T2" fmla="*/ 36 w 82"/>
                <a:gd name="T3" fmla="*/ 9 h 70"/>
                <a:gd name="T4" fmla="*/ 36 w 82"/>
                <a:gd name="T5" fmla="*/ 9 h 70"/>
                <a:gd name="T6" fmla="*/ 35 w 82"/>
                <a:gd name="T7" fmla="*/ 10 h 70"/>
                <a:gd name="T8" fmla="*/ 19 w 82"/>
                <a:gd name="T9" fmla="*/ 14 h 70"/>
                <a:gd name="T10" fmla="*/ 20 w 82"/>
                <a:gd name="T11" fmla="*/ 16 h 70"/>
                <a:gd name="T12" fmla="*/ 25 w 82"/>
                <a:gd name="T13" fmla="*/ 22 h 70"/>
                <a:gd name="T14" fmla="*/ 23 w 82"/>
                <a:gd name="T15" fmla="*/ 23 h 70"/>
                <a:gd name="T16" fmla="*/ 16 w 82"/>
                <a:gd name="T17" fmla="*/ 27 h 70"/>
                <a:gd name="T18" fmla="*/ 4 w 82"/>
                <a:gd name="T19" fmla="*/ 36 h 70"/>
                <a:gd name="T20" fmla="*/ 6 w 82"/>
                <a:gd name="T21" fmla="*/ 63 h 70"/>
                <a:gd name="T22" fmla="*/ 18 w 82"/>
                <a:gd name="T23" fmla="*/ 64 h 70"/>
                <a:gd name="T24" fmla="*/ 19 w 82"/>
                <a:gd name="T25" fmla="*/ 64 h 70"/>
                <a:gd name="T26" fmla="*/ 19 w 82"/>
                <a:gd name="T27" fmla="*/ 64 h 70"/>
                <a:gd name="T28" fmla="*/ 31 w 82"/>
                <a:gd name="T29" fmla="*/ 70 h 70"/>
                <a:gd name="T30" fmla="*/ 44 w 82"/>
                <a:gd name="T31" fmla="*/ 68 h 70"/>
                <a:gd name="T32" fmla="*/ 62 w 82"/>
                <a:gd name="T33" fmla="*/ 53 h 70"/>
                <a:gd name="T34" fmla="*/ 63 w 82"/>
                <a:gd name="T35" fmla="*/ 53 h 70"/>
                <a:gd name="T36" fmla="*/ 64 w 82"/>
                <a:gd name="T37" fmla="*/ 52 h 70"/>
                <a:gd name="T38" fmla="*/ 69 w 82"/>
                <a:gd name="T39" fmla="*/ 50 h 70"/>
                <a:gd name="T40" fmla="*/ 68 w 82"/>
                <a:gd name="T41" fmla="*/ 33 h 70"/>
                <a:gd name="T42" fmla="*/ 68 w 82"/>
                <a:gd name="T43" fmla="*/ 33 h 70"/>
                <a:gd name="T44" fmla="*/ 75 w 82"/>
                <a:gd name="T45" fmla="*/ 22 h 70"/>
                <a:gd name="T46" fmla="*/ 75 w 82"/>
                <a:gd name="T47" fmla="*/ 22 h 70"/>
                <a:gd name="T48" fmla="*/ 75 w 82"/>
                <a:gd name="T49" fmla="*/ 22 h 70"/>
                <a:gd name="T50" fmla="*/ 81 w 82"/>
                <a:gd name="T51" fmla="*/ 17 h 70"/>
                <a:gd name="T52" fmla="*/ 79 w 82"/>
                <a:gd name="T53" fmla="*/ 5 h 70"/>
                <a:gd name="T54" fmla="*/ 74 w 82"/>
                <a:gd name="T55" fmla="*/ 0 h 70"/>
                <a:gd name="T56" fmla="*/ 74 w 82"/>
                <a:gd name="T57" fmla="*/ 6 h 70"/>
                <a:gd name="T58" fmla="*/ 64 w 82"/>
                <a:gd name="T59" fmla="*/ 4 h 70"/>
                <a:gd name="T60" fmla="*/ 59 w 82"/>
                <a:gd name="T61" fmla="*/ 7 h 70"/>
                <a:gd name="T62" fmla="*/ 58 w 82"/>
                <a:gd name="T63" fmla="*/ 7 h 70"/>
                <a:gd name="T64" fmla="*/ 58 w 82"/>
                <a:gd name="T65" fmla="*/ 7 h 70"/>
                <a:gd name="T66" fmla="*/ 37 w 82"/>
                <a:gd name="T67" fmla="*/ 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2" h="70">
                  <a:moveTo>
                    <a:pt x="37" y="7"/>
                  </a:move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2"/>
                    <a:pt x="24" y="23"/>
                    <a:pt x="23" y="23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0" y="41"/>
                    <a:pt x="0" y="49"/>
                    <a:pt x="6" y="63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9" y="67"/>
                    <a:pt x="55" y="62"/>
                    <a:pt x="62" y="53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2" y="13"/>
                    <a:pt x="81" y="8"/>
                    <a:pt x="79" y="5"/>
                  </a:cubicBezTo>
                  <a:cubicBezTo>
                    <a:pt x="78" y="1"/>
                    <a:pt x="76" y="0"/>
                    <a:pt x="74" y="0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8" y="7"/>
                    <a:pt x="58" y="7"/>
                  </a:cubicBezTo>
                  <a:lnTo>
                    <a:pt x="37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48000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 rot="2700000">
            <a:off x="10633911" y="3404404"/>
            <a:ext cx="1496240" cy="2181377"/>
          </a:xfrm>
          <a:custGeom>
            <a:avLst/>
            <a:gdLst>
              <a:gd name="connsiteX0" fmla="*/ 281523 w 1496240"/>
              <a:gd name="connsiteY0" fmla="*/ 267403 h 2181377"/>
              <a:gd name="connsiteX1" fmla="*/ 767469 w 1496240"/>
              <a:gd name="connsiteY1" fmla="*/ 5408 h 2181377"/>
              <a:gd name="connsiteX2" fmla="*/ 802903 w 1496240"/>
              <a:gd name="connsiteY2" fmla="*/ 0 h 2181377"/>
              <a:gd name="connsiteX3" fmla="*/ 1496240 w 1496240"/>
              <a:gd name="connsiteY3" fmla="*/ 693337 h 2181377"/>
              <a:gd name="connsiteX4" fmla="*/ 8200 w 1496240"/>
              <a:gd name="connsiteY4" fmla="*/ 2181377 h 2181377"/>
              <a:gd name="connsiteX5" fmla="*/ 4963 w 1496240"/>
              <a:gd name="connsiteY5" fmla="*/ 2160167 h 2181377"/>
              <a:gd name="connsiteX6" fmla="*/ 0 w 1496240"/>
              <a:gd name="connsiteY6" fmla="*/ 2061892 h 2181377"/>
              <a:gd name="connsiteX7" fmla="*/ 0 w 1496240"/>
              <a:gd name="connsiteY7" fmla="*/ 947060 h 2181377"/>
              <a:gd name="connsiteX8" fmla="*/ 281523 w 1496240"/>
              <a:gd name="connsiteY8" fmla="*/ 267403 h 2181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6240" h="2181377">
                <a:moveTo>
                  <a:pt x="281523" y="267403"/>
                </a:moveTo>
                <a:cubicBezTo>
                  <a:pt x="411978" y="136948"/>
                  <a:pt x="579758" y="43819"/>
                  <a:pt x="767469" y="5408"/>
                </a:cubicBezTo>
                <a:lnTo>
                  <a:pt x="802903" y="0"/>
                </a:lnTo>
                <a:lnTo>
                  <a:pt x="1496240" y="693337"/>
                </a:lnTo>
                <a:lnTo>
                  <a:pt x="8200" y="2181377"/>
                </a:lnTo>
                <a:lnTo>
                  <a:pt x="4963" y="2160167"/>
                </a:lnTo>
                <a:cubicBezTo>
                  <a:pt x="1681" y="2127855"/>
                  <a:pt x="0" y="2095070"/>
                  <a:pt x="0" y="2061892"/>
                </a:cubicBezTo>
                <a:lnTo>
                  <a:pt x="0" y="947060"/>
                </a:lnTo>
                <a:cubicBezTo>
                  <a:pt x="0" y="681638"/>
                  <a:pt x="107584" y="441342"/>
                  <a:pt x="281523" y="267403"/>
                </a:cubicBezTo>
                <a:close/>
              </a:path>
            </a:pathLst>
          </a:custGeom>
          <a:solidFill>
            <a:srgbClr val="A43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rot="2700000">
            <a:off x="8632696" y="3411711"/>
            <a:ext cx="2611925" cy="2611924"/>
          </a:xfrm>
          <a:custGeom>
            <a:avLst/>
            <a:gdLst>
              <a:gd name="connsiteX0" fmla="*/ 288041 w 2611925"/>
              <a:gd name="connsiteY0" fmla="*/ 288041 h 2611924"/>
              <a:gd name="connsiteX1" fmla="*/ 983434 w 2611925"/>
              <a:gd name="connsiteY1" fmla="*/ 0 h 2611924"/>
              <a:gd name="connsiteX2" fmla="*/ 2360669 w 2611925"/>
              <a:gd name="connsiteY2" fmla="*/ 0 h 2611924"/>
              <a:gd name="connsiteX3" fmla="*/ 2558866 w 2611925"/>
              <a:gd name="connsiteY3" fmla="*/ 19980 h 2611924"/>
              <a:gd name="connsiteX4" fmla="*/ 2611925 w 2611925"/>
              <a:gd name="connsiteY4" fmla="*/ 36450 h 2611924"/>
              <a:gd name="connsiteX5" fmla="*/ 36450 w 2611925"/>
              <a:gd name="connsiteY5" fmla="*/ 2611924 h 2611924"/>
              <a:gd name="connsiteX6" fmla="*/ 19980 w 2611925"/>
              <a:gd name="connsiteY6" fmla="*/ 2558865 h 2611924"/>
              <a:gd name="connsiteX7" fmla="*/ 0 w 2611925"/>
              <a:gd name="connsiteY7" fmla="*/ 2360669 h 2611924"/>
              <a:gd name="connsiteX8" fmla="*/ 0 w 2611925"/>
              <a:gd name="connsiteY8" fmla="*/ 983434 h 2611924"/>
              <a:gd name="connsiteX9" fmla="*/ 288041 w 2611925"/>
              <a:gd name="connsiteY9" fmla="*/ 288041 h 2611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11925" h="2611924">
                <a:moveTo>
                  <a:pt x="288041" y="288041"/>
                </a:moveTo>
                <a:cubicBezTo>
                  <a:pt x="466007" y="110075"/>
                  <a:pt x="711866" y="0"/>
                  <a:pt x="983434" y="0"/>
                </a:cubicBezTo>
                <a:lnTo>
                  <a:pt x="2360669" y="0"/>
                </a:lnTo>
                <a:cubicBezTo>
                  <a:pt x="2428561" y="0"/>
                  <a:pt x="2494847" y="6879"/>
                  <a:pt x="2558866" y="19980"/>
                </a:cubicBezTo>
                <a:lnTo>
                  <a:pt x="2611925" y="36450"/>
                </a:lnTo>
                <a:lnTo>
                  <a:pt x="36450" y="2611924"/>
                </a:lnTo>
                <a:lnTo>
                  <a:pt x="19980" y="2558865"/>
                </a:lnTo>
                <a:cubicBezTo>
                  <a:pt x="6880" y="2494846"/>
                  <a:pt x="0" y="2428561"/>
                  <a:pt x="0" y="2360669"/>
                </a:cubicBezTo>
                <a:lnTo>
                  <a:pt x="0" y="983434"/>
                </a:lnTo>
                <a:cubicBezTo>
                  <a:pt x="1" y="711866"/>
                  <a:pt x="110075" y="466007"/>
                  <a:pt x="288041" y="288041"/>
                </a:cubicBezTo>
                <a:close/>
              </a:path>
            </a:pathLst>
          </a:custGeom>
          <a:solidFill>
            <a:srgbClr val="BD4A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2700000">
            <a:off x="-371947" y="4209632"/>
            <a:ext cx="1181966" cy="615615"/>
          </a:xfrm>
          <a:custGeom>
            <a:avLst/>
            <a:gdLst>
              <a:gd name="connsiteX0" fmla="*/ 0 w 1181966"/>
              <a:gd name="connsiteY0" fmla="*/ 26590 h 615615"/>
              <a:gd name="connsiteX1" fmla="*/ 45618 w 1181966"/>
              <a:gd name="connsiteY1" fmla="*/ 12429 h 615615"/>
              <a:gd name="connsiteX2" fmla="*/ 168913 w 1181966"/>
              <a:gd name="connsiteY2" fmla="*/ 0 h 615615"/>
              <a:gd name="connsiteX3" fmla="*/ 1025664 w 1181966"/>
              <a:gd name="connsiteY3" fmla="*/ 0 h 615615"/>
              <a:gd name="connsiteX4" fmla="*/ 1148959 w 1181966"/>
              <a:gd name="connsiteY4" fmla="*/ 12429 h 615615"/>
              <a:gd name="connsiteX5" fmla="*/ 1181966 w 1181966"/>
              <a:gd name="connsiteY5" fmla="*/ 22675 h 615615"/>
              <a:gd name="connsiteX6" fmla="*/ 589025 w 1181966"/>
              <a:gd name="connsiteY6" fmla="*/ 615615 h 615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81966" h="615615">
                <a:moveTo>
                  <a:pt x="0" y="26590"/>
                </a:moveTo>
                <a:lnTo>
                  <a:pt x="45618" y="12429"/>
                </a:lnTo>
                <a:cubicBezTo>
                  <a:pt x="85444" y="4280"/>
                  <a:pt x="126678" y="0"/>
                  <a:pt x="168913" y="0"/>
                </a:cubicBezTo>
                <a:lnTo>
                  <a:pt x="1025664" y="0"/>
                </a:lnTo>
                <a:cubicBezTo>
                  <a:pt x="1067899" y="0"/>
                  <a:pt x="1109134" y="4279"/>
                  <a:pt x="1148959" y="12429"/>
                </a:cubicBezTo>
                <a:lnTo>
                  <a:pt x="1181966" y="22675"/>
                </a:lnTo>
                <a:lnTo>
                  <a:pt x="589025" y="615615"/>
                </a:lnTo>
                <a:close/>
              </a:path>
            </a:pathLst>
          </a:custGeom>
          <a:solidFill>
            <a:srgbClr val="9E3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rot="2700000">
            <a:off x="896738" y="4006952"/>
            <a:ext cx="1421445" cy="1421444"/>
          </a:xfrm>
          <a:custGeom>
            <a:avLst/>
            <a:gdLst>
              <a:gd name="connsiteX0" fmla="*/ 288041 w 2611925"/>
              <a:gd name="connsiteY0" fmla="*/ 288041 h 2611924"/>
              <a:gd name="connsiteX1" fmla="*/ 983434 w 2611925"/>
              <a:gd name="connsiteY1" fmla="*/ 0 h 2611924"/>
              <a:gd name="connsiteX2" fmla="*/ 2360669 w 2611925"/>
              <a:gd name="connsiteY2" fmla="*/ 0 h 2611924"/>
              <a:gd name="connsiteX3" fmla="*/ 2558866 w 2611925"/>
              <a:gd name="connsiteY3" fmla="*/ 19980 h 2611924"/>
              <a:gd name="connsiteX4" fmla="*/ 2611925 w 2611925"/>
              <a:gd name="connsiteY4" fmla="*/ 36450 h 2611924"/>
              <a:gd name="connsiteX5" fmla="*/ 36450 w 2611925"/>
              <a:gd name="connsiteY5" fmla="*/ 2611924 h 2611924"/>
              <a:gd name="connsiteX6" fmla="*/ 19980 w 2611925"/>
              <a:gd name="connsiteY6" fmla="*/ 2558865 h 2611924"/>
              <a:gd name="connsiteX7" fmla="*/ 0 w 2611925"/>
              <a:gd name="connsiteY7" fmla="*/ 2360669 h 2611924"/>
              <a:gd name="connsiteX8" fmla="*/ 0 w 2611925"/>
              <a:gd name="connsiteY8" fmla="*/ 983434 h 2611924"/>
              <a:gd name="connsiteX9" fmla="*/ 288041 w 2611925"/>
              <a:gd name="connsiteY9" fmla="*/ 288041 h 2611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11925" h="2611924">
                <a:moveTo>
                  <a:pt x="288041" y="288041"/>
                </a:moveTo>
                <a:cubicBezTo>
                  <a:pt x="466007" y="110075"/>
                  <a:pt x="711866" y="0"/>
                  <a:pt x="983434" y="0"/>
                </a:cubicBezTo>
                <a:lnTo>
                  <a:pt x="2360669" y="0"/>
                </a:lnTo>
                <a:cubicBezTo>
                  <a:pt x="2428561" y="0"/>
                  <a:pt x="2494847" y="6879"/>
                  <a:pt x="2558866" y="19980"/>
                </a:cubicBezTo>
                <a:lnTo>
                  <a:pt x="2611925" y="36450"/>
                </a:lnTo>
                <a:lnTo>
                  <a:pt x="36450" y="2611924"/>
                </a:lnTo>
                <a:lnTo>
                  <a:pt x="19980" y="2558865"/>
                </a:lnTo>
                <a:cubicBezTo>
                  <a:pt x="6880" y="2494846"/>
                  <a:pt x="0" y="2428561"/>
                  <a:pt x="0" y="2360669"/>
                </a:cubicBezTo>
                <a:lnTo>
                  <a:pt x="0" y="983434"/>
                </a:lnTo>
                <a:cubicBezTo>
                  <a:pt x="1" y="711866"/>
                  <a:pt x="110075" y="466007"/>
                  <a:pt x="288041" y="288041"/>
                </a:cubicBezTo>
                <a:close/>
              </a:path>
            </a:pathLst>
          </a:custGeom>
          <a:solidFill>
            <a:srgbClr val="BA49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-61488" y="4540115"/>
            <a:ext cx="12314975" cy="723900"/>
          </a:xfrm>
          <a:custGeom>
            <a:avLst/>
            <a:gdLst>
              <a:gd name="connsiteX0" fmla="*/ 11268526 w 12314975"/>
              <a:gd name="connsiteY0" fmla="*/ 254892 h 723900"/>
              <a:gd name="connsiteX1" fmla="*/ 11268526 w 12314975"/>
              <a:gd name="connsiteY1" fmla="*/ 494076 h 723900"/>
              <a:gd name="connsiteX2" fmla="*/ 11666667 w 12314975"/>
              <a:gd name="connsiteY2" fmla="*/ 494076 h 723900"/>
              <a:gd name="connsiteX3" fmla="*/ 11666667 w 12314975"/>
              <a:gd name="connsiteY3" fmla="*/ 254892 h 723900"/>
              <a:gd name="connsiteX4" fmla="*/ 10654491 w 12314975"/>
              <a:gd name="connsiteY4" fmla="*/ 254892 h 723900"/>
              <a:gd name="connsiteX5" fmla="*/ 10654491 w 12314975"/>
              <a:gd name="connsiteY5" fmla="*/ 494076 h 723900"/>
              <a:gd name="connsiteX6" fmla="*/ 11052626 w 12314975"/>
              <a:gd name="connsiteY6" fmla="*/ 494076 h 723900"/>
              <a:gd name="connsiteX7" fmla="*/ 11052626 w 12314975"/>
              <a:gd name="connsiteY7" fmla="*/ 254892 h 723900"/>
              <a:gd name="connsiteX8" fmla="*/ 10040456 w 12314975"/>
              <a:gd name="connsiteY8" fmla="*/ 254892 h 723900"/>
              <a:gd name="connsiteX9" fmla="*/ 10040456 w 12314975"/>
              <a:gd name="connsiteY9" fmla="*/ 494076 h 723900"/>
              <a:gd name="connsiteX10" fmla="*/ 10438591 w 12314975"/>
              <a:gd name="connsiteY10" fmla="*/ 494076 h 723900"/>
              <a:gd name="connsiteX11" fmla="*/ 10438591 w 12314975"/>
              <a:gd name="connsiteY11" fmla="*/ 254892 h 723900"/>
              <a:gd name="connsiteX12" fmla="*/ 9426421 w 12314975"/>
              <a:gd name="connsiteY12" fmla="*/ 254892 h 723900"/>
              <a:gd name="connsiteX13" fmla="*/ 9426421 w 12314975"/>
              <a:gd name="connsiteY13" fmla="*/ 494076 h 723900"/>
              <a:gd name="connsiteX14" fmla="*/ 9824556 w 12314975"/>
              <a:gd name="connsiteY14" fmla="*/ 494076 h 723900"/>
              <a:gd name="connsiteX15" fmla="*/ 9824556 w 12314975"/>
              <a:gd name="connsiteY15" fmla="*/ 254892 h 723900"/>
              <a:gd name="connsiteX16" fmla="*/ 8812386 w 12314975"/>
              <a:gd name="connsiteY16" fmla="*/ 254892 h 723900"/>
              <a:gd name="connsiteX17" fmla="*/ 8812386 w 12314975"/>
              <a:gd name="connsiteY17" fmla="*/ 494076 h 723900"/>
              <a:gd name="connsiteX18" fmla="*/ 9210521 w 12314975"/>
              <a:gd name="connsiteY18" fmla="*/ 494076 h 723900"/>
              <a:gd name="connsiteX19" fmla="*/ 9210521 w 12314975"/>
              <a:gd name="connsiteY19" fmla="*/ 254892 h 723900"/>
              <a:gd name="connsiteX20" fmla="*/ 8198351 w 12314975"/>
              <a:gd name="connsiteY20" fmla="*/ 254892 h 723900"/>
              <a:gd name="connsiteX21" fmla="*/ 8198351 w 12314975"/>
              <a:gd name="connsiteY21" fmla="*/ 494076 h 723900"/>
              <a:gd name="connsiteX22" fmla="*/ 8596486 w 12314975"/>
              <a:gd name="connsiteY22" fmla="*/ 494076 h 723900"/>
              <a:gd name="connsiteX23" fmla="*/ 8596486 w 12314975"/>
              <a:gd name="connsiteY23" fmla="*/ 254892 h 723900"/>
              <a:gd name="connsiteX24" fmla="*/ 7584316 w 12314975"/>
              <a:gd name="connsiteY24" fmla="*/ 254892 h 723900"/>
              <a:gd name="connsiteX25" fmla="*/ 7584316 w 12314975"/>
              <a:gd name="connsiteY25" fmla="*/ 494076 h 723900"/>
              <a:gd name="connsiteX26" fmla="*/ 7982451 w 12314975"/>
              <a:gd name="connsiteY26" fmla="*/ 494076 h 723900"/>
              <a:gd name="connsiteX27" fmla="*/ 7982451 w 12314975"/>
              <a:gd name="connsiteY27" fmla="*/ 254892 h 723900"/>
              <a:gd name="connsiteX28" fmla="*/ 6970281 w 12314975"/>
              <a:gd name="connsiteY28" fmla="*/ 254892 h 723900"/>
              <a:gd name="connsiteX29" fmla="*/ 6970281 w 12314975"/>
              <a:gd name="connsiteY29" fmla="*/ 494076 h 723900"/>
              <a:gd name="connsiteX30" fmla="*/ 7368416 w 12314975"/>
              <a:gd name="connsiteY30" fmla="*/ 494076 h 723900"/>
              <a:gd name="connsiteX31" fmla="*/ 7368416 w 12314975"/>
              <a:gd name="connsiteY31" fmla="*/ 254892 h 723900"/>
              <a:gd name="connsiteX32" fmla="*/ 6356246 w 12314975"/>
              <a:gd name="connsiteY32" fmla="*/ 254892 h 723900"/>
              <a:gd name="connsiteX33" fmla="*/ 6356246 w 12314975"/>
              <a:gd name="connsiteY33" fmla="*/ 494076 h 723900"/>
              <a:gd name="connsiteX34" fmla="*/ 6754381 w 12314975"/>
              <a:gd name="connsiteY34" fmla="*/ 494076 h 723900"/>
              <a:gd name="connsiteX35" fmla="*/ 6754381 w 12314975"/>
              <a:gd name="connsiteY35" fmla="*/ 254892 h 723900"/>
              <a:gd name="connsiteX36" fmla="*/ 5742213 w 12314975"/>
              <a:gd name="connsiteY36" fmla="*/ 254892 h 723900"/>
              <a:gd name="connsiteX37" fmla="*/ 5742213 w 12314975"/>
              <a:gd name="connsiteY37" fmla="*/ 494076 h 723900"/>
              <a:gd name="connsiteX38" fmla="*/ 6140346 w 12314975"/>
              <a:gd name="connsiteY38" fmla="*/ 494076 h 723900"/>
              <a:gd name="connsiteX39" fmla="*/ 6140346 w 12314975"/>
              <a:gd name="connsiteY39" fmla="*/ 254892 h 723900"/>
              <a:gd name="connsiteX40" fmla="*/ 5128176 w 12314975"/>
              <a:gd name="connsiteY40" fmla="*/ 254892 h 723900"/>
              <a:gd name="connsiteX41" fmla="*/ 5128176 w 12314975"/>
              <a:gd name="connsiteY41" fmla="*/ 494076 h 723900"/>
              <a:gd name="connsiteX42" fmla="*/ 5526312 w 12314975"/>
              <a:gd name="connsiteY42" fmla="*/ 494076 h 723900"/>
              <a:gd name="connsiteX43" fmla="*/ 5526312 w 12314975"/>
              <a:gd name="connsiteY43" fmla="*/ 254892 h 723900"/>
              <a:gd name="connsiteX44" fmla="*/ 4514142 w 12314975"/>
              <a:gd name="connsiteY44" fmla="*/ 254892 h 723900"/>
              <a:gd name="connsiteX45" fmla="*/ 4514142 w 12314975"/>
              <a:gd name="connsiteY45" fmla="*/ 494076 h 723900"/>
              <a:gd name="connsiteX46" fmla="*/ 4912276 w 12314975"/>
              <a:gd name="connsiteY46" fmla="*/ 494076 h 723900"/>
              <a:gd name="connsiteX47" fmla="*/ 4912276 w 12314975"/>
              <a:gd name="connsiteY47" fmla="*/ 254892 h 723900"/>
              <a:gd name="connsiteX48" fmla="*/ 3900109 w 12314975"/>
              <a:gd name="connsiteY48" fmla="*/ 254892 h 723900"/>
              <a:gd name="connsiteX49" fmla="*/ 3900109 w 12314975"/>
              <a:gd name="connsiteY49" fmla="*/ 494076 h 723900"/>
              <a:gd name="connsiteX50" fmla="*/ 4298243 w 12314975"/>
              <a:gd name="connsiteY50" fmla="*/ 494076 h 723900"/>
              <a:gd name="connsiteX51" fmla="*/ 4298243 w 12314975"/>
              <a:gd name="connsiteY51" fmla="*/ 254892 h 723900"/>
              <a:gd name="connsiteX52" fmla="*/ 3286074 w 12314975"/>
              <a:gd name="connsiteY52" fmla="*/ 254892 h 723900"/>
              <a:gd name="connsiteX53" fmla="*/ 3286074 w 12314975"/>
              <a:gd name="connsiteY53" fmla="*/ 494076 h 723900"/>
              <a:gd name="connsiteX54" fmla="*/ 3684208 w 12314975"/>
              <a:gd name="connsiteY54" fmla="*/ 494076 h 723900"/>
              <a:gd name="connsiteX55" fmla="*/ 3684208 w 12314975"/>
              <a:gd name="connsiteY55" fmla="*/ 254892 h 723900"/>
              <a:gd name="connsiteX56" fmla="*/ 2672039 w 12314975"/>
              <a:gd name="connsiteY56" fmla="*/ 254892 h 723900"/>
              <a:gd name="connsiteX57" fmla="*/ 2672039 w 12314975"/>
              <a:gd name="connsiteY57" fmla="*/ 494076 h 723900"/>
              <a:gd name="connsiteX58" fmla="*/ 3070174 w 12314975"/>
              <a:gd name="connsiteY58" fmla="*/ 494076 h 723900"/>
              <a:gd name="connsiteX59" fmla="*/ 3070174 w 12314975"/>
              <a:gd name="connsiteY59" fmla="*/ 254892 h 723900"/>
              <a:gd name="connsiteX60" fmla="*/ 2058004 w 12314975"/>
              <a:gd name="connsiteY60" fmla="*/ 254892 h 723900"/>
              <a:gd name="connsiteX61" fmla="*/ 2058004 w 12314975"/>
              <a:gd name="connsiteY61" fmla="*/ 494076 h 723900"/>
              <a:gd name="connsiteX62" fmla="*/ 2456139 w 12314975"/>
              <a:gd name="connsiteY62" fmla="*/ 494076 h 723900"/>
              <a:gd name="connsiteX63" fmla="*/ 2456139 w 12314975"/>
              <a:gd name="connsiteY63" fmla="*/ 254892 h 723900"/>
              <a:gd name="connsiteX64" fmla="*/ 1443969 w 12314975"/>
              <a:gd name="connsiteY64" fmla="*/ 254892 h 723900"/>
              <a:gd name="connsiteX65" fmla="*/ 1443969 w 12314975"/>
              <a:gd name="connsiteY65" fmla="*/ 494076 h 723900"/>
              <a:gd name="connsiteX66" fmla="*/ 1842104 w 12314975"/>
              <a:gd name="connsiteY66" fmla="*/ 494076 h 723900"/>
              <a:gd name="connsiteX67" fmla="*/ 1842104 w 12314975"/>
              <a:gd name="connsiteY67" fmla="*/ 254892 h 723900"/>
              <a:gd name="connsiteX68" fmla="*/ 829934 w 12314975"/>
              <a:gd name="connsiteY68" fmla="*/ 254892 h 723900"/>
              <a:gd name="connsiteX69" fmla="*/ 829934 w 12314975"/>
              <a:gd name="connsiteY69" fmla="*/ 494076 h 723900"/>
              <a:gd name="connsiteX70" fmla="*/ 1228069 w 12314975"/>
              <a:gd name="connsiteY70" fmla="*/ 494076 h 723900"/>
              <a:gd name="connsiteX71" fmla="*/ 1228069 w 12314975"/>
              <a:gd name="connsiteY71" fmla="*/ 254892 h 723900"/>
              <a:gd name="connsiteX72" fmla="*/ 215899 w 12314975"/>
              <a:gd name="connsiteY72" fmla="*/ 254892 h 723900"/>
              <a:gd name="connsiteX73" fmla="*/ 215899 w 12314975"/>
              <a:gd name="connsiteY73" fmla="*/ 494076 h 723900"/>
              <a:gd name="connsiteX74" fmla="*/ 614034 w 12314975"/>
              <a:gd name="connsiteY74" fmla="*/ 494076 h 723900"/>
              <a:gd name="connsiteX75" fmla="*/ 614034 w 12314975"/>
              <a:gd name="connsiteY75" fmla="*/ 254892 h 723900"/>
              <a:gd name="connsiteX76" fmla="*/ 107950 w 12314975"/>
              <a:gd name="connsiteY76" fmla="*/ 0 h 723900"/>
              <a:gd name="connsiteX77" fmla="*/ 215899 w 12314975"/>
              <a:gd name="connsiteY77" fmla="*/ 88900 h 723900"/>
              <a:gd name="connsiteX78" fmla="*/ 215899 w 12314975"/>
              <a:gd name="connsiteY78" fmla="*/ 209173 h 723900"/>
              <a:gd name="connsiteX79" fmla="*/ 614034 w 12314975"/>
              <a:gd name="connsiteY79" fmla="*/ 209173 h 723900"/>
              <a:gd name="connsiteX80" fmla="*/ 614034 w 12314975"/>
              <a:gd name="connsiteY80" fmla="*/ 88900 h 723900"/>
              <a:gd name="connsiteX81" fmla="*/ 721984 w 12314975"/>
              <a:gd name="connsiteY81" fmla="*/ 0 h 723900"/>
              <a:gd name="connsiteX82" fmla="*/ 829934 w 12314975"/>
              <a:gd name="connsiteY82" fmla="*/ 88900 h 723900"/>
              <a:gd name="connsiteX83" fmla="*/ 829934 w 12314975"/>
              <a:gd name="connsiteY83" fmla="*/ 209173 h 723900"/>
              <a:gd name="connsiteX84" fmla="*/ 1228069 w 12314975"/>
              <a:gd name="connsiteY84" fmla="*/ 209173 h 723900"/>
              <a:gd name="connsiteX85" fmla="*/ 1228069 w 12314975"/>
              <a:gd name="connsiteY85" fmla="*/ 88900 h 723900"/>
              <a:gd name="connsiteX86" fmla="*/ 1336019 w 12314975"/>
              <a:gd name="connsiteY86" fmla="*/ 0 h 723900"/>
              <a:gd name="connsiteX87" fmla="*/ 1443969 w 12314975"/>
              <a:gd name="connsiteY87" fmla="*/ 88900 h 723900"/>
              <a:gd name="connsiteX88" fmla="*/ 1443969 w 12314975"/>
              <a:gd name="connsiteY88" fmla="*/ 209173 h 723900"/>
              <a:gd name="connsiteX89" fmla="*/ 1842104 w 12314975"/>
              <a:gd name="connsiteY89" fmla="*/ 209173 h 723900"/>
              <a:gd name="connsiteX90" fmla="*/ 1842104 w 12314975"/>
              <a:gd name="connsiteY90" fmla="*/ 88900 h 723900"/>
              <a:gd name="connsiteX91" fmla="*/ 1950054 w 12314975"/>
              <a:gd name="connsiteY91" fmla="*/ 0 h 723900"/>
              <a:gd name="connsiteX92" fmla="*/ 2058004 w 12314975"/>
              <a:gd name="connsiteY92" fmla="*/ 88900 h 723900"/>
              <a:gd name="connsiteX93" fmla="*/ 2058004 w 12314975"/>
              <a:gd name="connsiteY93" fmla="*/ 209173 h 723900"/>
              <a:gd name="connsiteX94" fmla="*/ 2456139 w 12314975"/>
              <a:gd name="connsiteY94" fmla="*/ 209173 h 723900"/>
              <a:gd name="connsiteX95" fmla="*/ 2456139 w 12314975"/>
              <a:gd name="connsiteY95" fmla="*/ 88900 h 723900"/>
              <a:gd name="connsiteX96" fmla="*/ 2564089 w 12314975"/>
              <a:gd name="connsiteY96" fmla="*/ 0 h 723900"/>
              <a:gd name="connsiteX97" fmla="*/ 2672039 w 12314975"/>
              <a:gd name="connsiteY97" fmla="*/ 88900 h 723900"/>
              <a:gd name="connsiteX98" fmla="*/ 2672039 w 12314975"/>
              <a:gd name="connsiteY98" fmla="*/ 209173 h 723900"/>
              <a:gd name="connsiteX99" fmla="*/ 3070174 w 12314975"/>
              <a:gd name="connsiteY99" fmla="*/ 209173 h 723900"/>
              <a:gd name="connsiteX100" fmla="*/ 3070174 w 12314975"/>
              <a:gd name="connsiteY100" fmla="*/ 88900 h 723900"/>
              <a:gd name="connsiteX101" fmla="*/ 3178124 w 12314975"/>
              <a:gd name="connsiteY101" fmla="*/ 0 h 723900"/>
              <a:gd name="connsiteX102" fmla="*/ 3286074 w 12314975"/>
              <a:gd name="connsiteY102" fmla="*/ 88900 h 723900"/>
              <a:gd name="connsiteX103" fmla="*/ 3286074 w 12314975"/>
              <a:gd name="connsiteY103" fmla="*/ 209173 h 723900"/>
              <a:gd name="connsiteX104" fmla="*/ 3684208 w 12314975"/>
              <a:gd name="connsiteY104" fmla="*/ 209173 h 723900"/>
              <a:gd name="connsiteX105" fmla="*/ 3684208 w 12314975"/>
              <a:gd name="connsiteY105" fmla="*/ 88900 h 723900"/>
              <a:gd name="connsiteX106" fmla="*/ 3792159 w 12314975"/>
              <a:gd name="connsiteY106" fmla="*/ 0 h 723900"/>
              <a:gd name="connsiteX107" fmla="*/ 3900109 w 12314975"/>
              <a:gd name="connsiteY107" fmla="*/ 88900 h 723900"/>
              <a:gd name="connsiteX108" fmla="*/ 3900109 w 12314975"/>
              <a:gd name="connsiteY108" fmla="*/ 209173 h 723900"/>
              <a:gd name="connsiteX109" fmla="*/ 4298243 w 12314975"/>
              <a:gd name="connsiteY109" fmla="*/ 209173 h 723900"/>
              <a:gd name="connsiteX110" fmla="*/ 4298243 w 12314975"/>
              <a:gd name="connsiteY110" fmla="*/ 88900 h 723900"/>
              <a:gd name="connsiteX111" fmla="*/ 4406192 w 12314975"/>
              <a:gd name="connsiteY111" fmla="*/ 0 h 723900"/>
              <a:gd name="connsiteX112" fmla="*/ 4514142 w 12314975"/>
              <a:gd name="connsiteY112" fmla="*/ 88900 h 723900"/>
              <a:gd name="connsiteX113" fmla="*/ 4514142 w 12314975"/>
              <a:gd name="connsiteY113" fmla="*/ 209173 h 723900"/>
              <a:gd name="connsiteX114" fmla="*/ 4912276 w 12314975"/>
              <a:gd name="connsiteY114" fmla="*/ 209173 h 723900"/>
              <a:gd name="connsiteX115" fmla="*/ 4912276 w 12314975"/>
              <a:gd name="connsiteY115" fmla="*/ 88900 h 723900"/>
              <a:gd name="connsiteX116" fmla="*/ 5020226 w 12314975"/>
              <a:gd name="connsiteY116" fmla="*/ 0 h 723900"/>
              <a:gd name="connsiteX117" fmla="*/ 5128176 w 12314975"/>
              <a:gd name="connsiteY117" fmla="*/ 88900 h 723900"/>
              <a:gd name="connsiteX118" fmla="*/ 5128176 w 12314975"/>
              <a:gd name="connsiteY118" fmla="*/ 209173 h 723900"/>
              <a:gd name="connsiteX119" fmla="*/ 5526312 w 12314975"/>
              <a:gd name="connsiteY119" fmla="*/ 209173 h 723900"/>
              <a:gd name="connsiteX120" fmla="*/ 5526312 w 12314975"/>
              <a:gd name="connsiteY120" fmla="*/ 88900 h 723900"/>
              <a:gd name="connsiteX121" fmla="*/ 5634262 w 12314975"/>
              <a:gd name="connsiteY121" fmla="*/ 0 h 723900"/>
              <a:gd name="connsiteX122" fmla="*/ 5742213 w 12314975"/>
              <a:gd name="connsiteY122" fmla="*/ 88900 h 723900"/>
              <a:gd name="connsiteX123" fmla="*/ 5742213 w 12314975"/>
              <a:gd name="connsiteY123" fmla="*/ 209173 h 723900"/>
              <a:gd name="connsiteX124" fmla="*/ 6140346 w 12314975"/>
              <a:gd name="connsiteY124" fmla="*/ 209173 h 723900"/>
              <a:gd name="connsiteX125" fmla="*/ 6140346 w 12314975"/>
              <a:gd name="connsiteY125" fmla="*/ 88900 h 723900"/>
              <a:gd name="connsiteX126" fmla="*/ 6248296 w 12314975"/>
              <a:gd name="connsiteY126" fmla="*/ 0 h 723900"/>
              <a:gd name="connsiteX127" fmla="*/ 6356246 w 12314975"/>
              <a:gd name="connsiteY127" fmla="*/ 88900 h 723900"/>
              <a:gd name="connsiteX128" fmla="*/ 6356246 w 12314975"/>
              <a:gd name="connsiteY128" fmla="*/ 209173 h 723900"/>
              <a:gd name="connsiteX129" fmla="*/ 6754381 w 12314975"/>
              <a:gd name="connsiteY129" fmla="*/ 209173 h 723900"/>
              <a:gd name="connsiteX130" fmla="*/ 6754381 w 12314975"/>
              <a:gd name="connsiteY130" fmla="*/ 88900 h 723900"/>
              <a:gd name="connsiteX131" fmla="*/ 6862331 w 12314975"/>
              <a:gd name="connsiteY131" fmla="*/ 0 h 723900"/>
              <a:gd name="connsiteX132" fmla="*/ 6970281 w 12314975"/>
              <a:gd name="connsiteY132" fmla="*/ 88900 h 723900"/>
              <a:gd name="connsiteX133" fmla="*/ 6970281 w 12314975"/>
              <a:gd name="connsiteY133" fmla="*/ 209173 h 723900"/>
              <a:gd name="connsiteX134" fmla="*/ 7368416 w 12314975"/>
              <a:gd name="connsiteY134" fmla="*/ 209173 h 723900"/>
              <a:gd name="connsiteX135" fmla="*/ 7368416 w 12314975"/>
              <a:gd name="connsiteY135" fmla="*/ 88900 h 723900"/>
              <a:gd name="connsiteX136" fmla="*/ 7476366 w 12314975"/>
              <a:gd name="connsiteY136" fmla="*/ 0 h 723900"/>
              <a:gd name="connsiteX137" fmla="*/ 7584316 w 12314975"/>
              <a:gd name="connsiteY137" fmla="*/ 88900 h 723900"/>
              <a:gd name="connsiteX138" fmla="*/ 7584316 w 12314975"/>
              <a:gd name="connsiteY138" fmla="*/ 209173 h 723900"/>
              <a:gd name="connsiteX139" fmla="*/ 7982451 w 12314975"/>
              <a:gd name="connsiteY139" fmla="*/ 209173 h 723900"/>
              <a:gd name="connsiteX140" fmla="*/ 7982451 w 12314975"/>
              <a:gd name="connsiteY140" fmla="*/ 88900 h 723900"/>
              <a:gd name="connsiteX141" fmla="*/ 8090401 w 12314975"/>
              <a:gd name="connsiteY141" fmla="*/ 0 h 723900"/>
              <a:gd name="connsiteX142" fmla="*/ 8198351 w 12314975"/>
              <a:gd name="connsiteY142" fmla="*/ 88900 h 723900"/>
              <a:gd name="connsiteX143" fmla="*/ 8198351 w 12314975"/>
              <a:gd name="connsiteY143" fmla="*/ 209173 h 723900"/>
              <a:gd name="connsiteX144" fmla="*/ 8596486 w 12314975"/>
              <a:gd name="connsiteY144" fmla="*/ 209173 h 723900"/>
              <a:gd name="connsiteX145" fmla="*/ 8596486 w 12314975"/>
              <a:gd name="connsiteY145" fmla="*/ 88900 h 723900"/>
              <a:gd name="connsiteX146" fmla="*/ 8704436 w 12314975"/>
              <a:gd name="connsiteY146" fmla="*/ 0 h 723900"/>
              <a:gd name="connsiteX147" fmla="*/ 8812386 w 12314975"/>
              <a:gd name="connsiteY147" fmla="*/ 88900 h 723900"/>
              <a:gd name="connsiteX148" fmla="*/ 8812386 w 12314975"/>
              <a:gd name="connsiteY148" fmla="*/ 209173 h 723900"/>
              <a:gd name="connsiteX149" fmla="*/ 9210521 w 12314975"/>
              <a:gd name="connsiteY149" fmla="*/ 209173 h 723900"/>
              <a:gd name="connsiteX150" fmla="*/ 9210521 w 12314975"/>
              <a:gd name="connsiteY150" fmla="*/ 88900 h 723900"/>
              <a:gd name="connsiteX151" fmla="*/ 9318471 w 12314975"/>
              <a:gd name="connsiteY151" fmla="*/ 0 h 723900"/>
              <a:gd name="connsiteX152" fmla="*/ 9426421 w 12314975"/>
              <a:gd name="connsiteY152" fmla="*/ 88900 h 723900"/>
              <a:gd name="connsiteX153" fmla="*/ 9426421 w 12314975"/>
              <a:gd name="connsiteY153" fmla="*/ 209173 h 723900"/>
              <a:gd name="connsiteX154" fmla="*/ 9824556 w 12314975"/>
              <a:gd name="connsiteY154" fmla="*/ 209173 h 723900"/>
              <a:gd name="connsiteX155" fmla="*/ 9824556 w 12314975"/>
              <a:gd name="connsiteY155" fmla="*/ 88900 h 723900"/>
              <a:gd name="connsiteX156" fmla="*/ 9932506 w 12314975"/>
              <a:gd name="connsiteY156" fmla="*/ 0 h 723900"/>
              <a:gd name="connsiteX157" fmla="*/ 10040456 w 12314975"/>
              <a:gd name="connsiteY157" fmla="*/ 88900 h 723900"/>
              <a:gd name="connsiteX158" fmla="*/ 10040456 w 12314975"/>
              <a:gd name="connsiteY158" fmla="*/ 209173 h 723900"/>
              <a:gd name="connsiteX159" fmla="*/ 10438591 w 12314975"/>
              <a:gd name="connsiteY159" fmla="*/ 209173 h 723900"/>
              <a:gd name="connsiteX160" fmla="*/ 10438591 w 12314975"/>
              <a:gd name="connsiteY160" fmla="*/ 88900 h 723900"/>
              <a:gd name="connsiteX161" fmla="*/ 10546541 w 12314975"/>
              <a:gd name="connsiteY161" fmla="*/ 0 h 723900"/>
              <a:gd name="connsiteX162" fmla="*/ 10654491 w 12314975"/>
              <a:gd name="connsiteY162" fmla="*/ 88900 h 723900"/>
              <a:gd name="connsiteX163" fmla="*/ 10654491 w 12314975"/>
              <a:gd name="connsiteY163" fmla="*/ 209173 h 723900"/>
              <a:gd name="connsiteX164" fmla="*/ 11052626 w 12314975"/>
              <a:gd name="connsiteY164" fmla="*/ 209173 h 723900"/>
              <a:gd name="connsiteX165" fmla="*/ 11052626 w 12314975"/>
              <a:gd name="connsiteY165" fmla="*/ 88900 h 723900"/>
              <a:gd name="connsiteX166" fmla="*/ 11160576 w 12314975"/>
              <a:gd name="connsiteY166" fmla="*/ 0 h 723900"/>
              <a:gd name="connsiteX167" fmla="*/ 11268526 w 12314975"/>
              <a:gd name="connsiteY167" fmla="*/ 88900 h 723900"/>
              <a:gd name="connsiteX168" fmla="*/ 11268526 w 12314975"/>
              <a:gd name="connsiteY168" fmla="*/ 209173 h 723900"/>
              <a:gd name="connsiteX169" fmla="*/ 11666667 w 12314975"/>
              <a:gd name="connsiteY169" fmla="*/ 209173 h 723900"/>
              <a:gd name="connsiteX170" fmla="*/ 11666667 w 12314975"/>
              <a:gd name="connsiteY170" fmla="*/ 88900 h 723900"/>
              <a:gd name="connsiteX171" fmla="*/ 11774617 w 12314975"/>
              <a:gd name="connsiteY171" fmla="*/ 0 h 723900"/>
              <a:gd name="connsiteX172" fmla="*/ 11882567 w 12314975"/>
              <a:gd name="connsiteY172" fmla="*/ 88900 h 723900"/>
              <a:gd name="connsiteX173" fmla="*/ 11882567 w 12314975"/>
              <a:gd name="connsiteY173" fmla="*/ 209173 h 723900"/>
              <a:gd name="connsiteX174" fmla="*/ 12314975 w 12314975"/>
              <a:gd name="connsiteY174" fmla="*/ 209173 h 723900"/>
              <a:gd name="connsiteX175" fmla="*/ 12314975 w 12314975"/>
              <a:gd name="connsiteY175" fmla="*/ 254892 h 723900"/>
              <a:gd name="connsiteX176" fmla="*/ 11882567 w 12314975"/>
              <a:gd name="connsiteY176" fmla="*/ 254892 h 723900"/>
              <a:gd name="connsiteX177" fmla="*/ 11882567 w 12314975"/>
              <a:gd name="connsiteY177" fmla="*/ 494076 h 723900"/>
              <a:gd name="connsiteX178" fmla="*/ 12314975 w 12314975"/>
              <a:gd name="connsiteY178" fmla="*/ 494076 h 723900"/>
              <a:gd name="connsiteX179" fmla="*/ 12314975 w 12314975"/>
              <a:gd name="connsiteY179" fmla="*/ 539795 h 723900"/>
              <a:gd name="connsiteX180" fmla="*/ 11882567 w 12314975"/>
              <a:gd name="connsiteY180" fmla="*/ 539795 h 723900"/>
              <a:gd name="connsiteX181" fmla="*/ 11882567 w 12314975"/>
              <a:gd name="connsiteY181" fmla="*/ 723900 h 723900"/>
              <a:gd name="connsiteX182" fmla="*/ 11666667 w 12314975"/>
              <a:gd name="connsiteY182" fmla="*/ 723900 h 723900"/>
              <a:gd name="connsiteX183" fmla="*/ 11666667 w 12314975"/>
              <a:gd name="connsiteY183" fmla="*/ 539795 h 723900"/>
              <a:gd name="connsiteX184" fmla="*/ 11268526 w 12314975"/>
              <a:gd name="connsiteY184" fmla="*/ 539795 h 723900"/>
              <a:gd name="connsiteX185" fmla="*/ 11268526 w 12314975"/>
              <a:gd name="connsiteY185" fmla="*/ 723900 h 723900"/>
              <a:gd name="connsiteX186" fmla="*/ 11052626 w 12314975"/>
              <a:gd name="connsiteY186" fmla="*/ 723900 h 723900"/>
              <a:gd name="connsiteX187" fmla="*/ 11052626 w 12314975"/>
              <a:gd name="connsiteY187" fmla="*/ 539795 h 723900"/>
              <a:gd name="connsiteX188" fmla="*/ 10654491 w 12314975"/>
              <a:gd name="connsiteY188" fmla="*/ 539795 h 723900"/>
              <a:gd name="connsiteX189" fmla="*/ 10654491 w 12314975"/>
              <a:gd name="connsiteY189" fmla="*/ 723900 h 723900"/>
              <a:gd name="connsiteX190" fmla="*/ 10438591 w 12314975"/>
              <a:gd name="connsiteY190" fmla="*/ 723900 h 723900"/>
              <a:gd name="connsiteX191" fmla="*/ 10438591 w 12314975"/>
              <a:gd name="connsiteY191" fmla="*/ 539795 h 723900"/>
              <a:gd name="connsiteX192" fmla="*/ 10040456 w 12314975"/>
              <a:gd name="connsiteY192" fmla="*/ 539795 h 723900"/>
              <a:gd name="connsiteX193" fmla="*/ 10040456 w 12314975"/>
              <a:gd name="connsiteY193" fmla="*/ 723900 h 723900"/>
              <a:gd name="connsiteX194" fmla="*/ 9824556 w 12314975"/>
              <a:gd name="connsiteY194" fmla="*/ 723900 h 723900"/>
              <a:gd name="connsiteX195" fmla="*/ 9824556 w 12314975"/>
              <a:gd name="connsiteY195" fmla="*/ 539795 h 723900"/>
              <a:gd name="connsiteX196" fmla="*/ 9426421 w 12314975"/>
              <a:gd name="connsiteY196" fmla="*/ 539795 h 723900"/>
              <a:gd name="connsiteX197" fmla="*/ 9426421 w 12314975"/>
              <a:gd name="connsiteY197" fmla="*/ 723900 h 723900"/>
              <a:gd name="connsiteX198" fmla="*/ 9210521 w 12314975"/>
              <a:gd name="connsiteY198" fmla="*/ 723900 h 723900"/>
              <a:gd name="connsiteX199" fmla="*/ 9210521 w 12314975"/>
              <a:gd name="connsiteY199" fmla="*/ 539795 h 723900"/>
              <a:gd name="connsiteX200" fmla="*/ 8812386 w 12314975"/>
              <a:gd name="connsiteY200" fmla="*/ 539795 h 723900"/>
              <a:gd name="connsiteX201" fmla="*/ 8812386 w 12314975"/>
              <a:gd name="connsiteY201" fmla="*/ 723900 h 723900"/>
              <a:gd name="connsiteX202" fmla="*/ 8596486 w 12314975"/>
              <a:gd name="connsiteY202" fmla="*/ 723900 h 723900"/>
              <a:gd name="connsiteX203" fmla="*/ 8596486 w 12314975"/>
              <a:gd name="connsiteY203" fmla="*/ 539795 h 723900"/>
              <a:gd name="connsiteX204" fmla="*/ 8198351 w 12314975"/>
              <a:gd name="connsiteY204" fmla="*/ 539795 h 723900"/>
              <a:gd name="connsiteX205" fmla="*/ 8198351 w 12314975"/>
              <a:gd name="connsiteY205" fmla="*/ 723900 h 723900"/>
              <a:gd name="connsiteX206" fmla="*/ 7982451 w 12314975"/>
              <a:gd name="connsiteY206" fmla="*/ 723900 h 723900"/>
              <a:gd name="connsiteX207" fmla="*/ 7982451 w 12314975"/>
              <a:gd name="connsiteY207" fmla="*/ 539795 h 723900"/>
              <a:gd name="connsiteX208" fmla="*/ 7584316 w 12314975"/>
              <a:gd name="connsiteY208" fmla="*/ 539795 h 723900"/>
              <a:gd name="connsiteX209" fmla="*/ 7584316 w 12314975"/>
              <a:gd name="connsiteY209" fmla="*/ 723900 h 723900"/>
              <a:gd name="connsiteX210" fmla="*/ 7368416 w 12314975"/>
              <a:gd name="connsiteY210" fmla="*/ 723900 h 723900"/>
              <a:gd name="connsiteX211" fmla="*/ 7368416 w 12314975"/>
              <a:gd name="connsiteY211" fmla="*/ 539795 h 723900"/>
              <a:gd name="connsiteX212" fmla="*/ 6970281 w 12314975"/>
              <a:gd name="connsiteY212" fmla="*/ 539795 h 723900"/>
              <a:gd name="connsiteX213" fmla="*/ 6970281 w 12314975"/>
              <a:gd name="connsiteY213" fmla="*/ 723900 h 723900"/>
              <a:gd name="connsiteX214" fmla="*/ 6754381 w 12314975"/>
              <a:gd name="connsiteY214" fmla="*/ 723900 h 723900"/>
              <a:gd name="connsiteX215" fmla="*/ 6754381 w 12314975"/>
              <a:gd name="connsiteY215" fmla="*/ 539795 h 723900"/>
              <a:gd name="connsiteX216" fmla="*/ 6356246 w 12314975"/>
              <a:gd name="connsiteY216" fmla="*/ 539795 h 723900"/>
              <a:gd name="connsiteX217" fmla="*/ 6356246 w 12314975"/>
              <a:gd name="connsiteY217" fmla="*/ 723900 h 723900"/>
              <a:gd name="connsiteX218" fmla="*/ 6140346 w 12314975"/>
              <a:gd name="connsiteY218" fmla="*/ 723900 h 723900"/>
              <a:gd name="connsiteX219" fmla="*/ 6140346 w 12314975"/>
              <a:gd name="connsiteY219" fmla="*/ 539795 h 723900"/>
              <a:gd name="connsiteX220" fmla="*/ 5742213 w 12314975"/>
              <a:gd name="connsiteY220" fmla="*/ 539795 h 723900"/>
              <a:gd name="connsiteX221" fmla="*/ 5742213 w 12314975"/>
              <a:gd name="connsiteY221" fmla="*/ 723900 h 723900"/>
              <a:gd name="connsiteX222" fmla="*/ 5526312 w 12314975"/>
              <a:gd name="connsiteY222" fmla="*/ 723900 h 723900"/>
              <a:gd name="connsiteX223" fmla="*/ 5526312 w 12314975"/>
              <a:gd name="connsiteY223" fmla="*/ 539795 h 723900"/>
              <a:gd name="connsiteX224" fmla="*/ 5128176 w 12314975"/>
              <a:gd name="connsiteY224" fmla="*/ 539795 h 723900"/>
              <a:gd name="connsiteX225" fmla="*/ 5128176 w 12314975"/>
              <a:gd name="connsiteY225" fmla="*/ 723900 h 723900"/>
              <a:gd name="connsiteX226" fmla="*/ 4912276 w 12314975"/>
              <a:gd name="connsiteY226" fmla="*/ 723900 h 723900"/>
              <a:gd name="connsiteX227" fmla="*/ 4912276 w 12314975"/>
              <a:gd name="connsiteY227" fmla="*/ 539795 h 723900"/>
              <a:gd name="connsiteX228" fmla="*/ 4514142 w 12314975"/>
              <a:gd name="connsiteY228" fmla="*/ 539795 h 723900"/>
              <a:gd name="connsiteX229" fmla="*/ 4514142 w 12314975"/>
              <a:gd name="connsiteY229" fmla="*/ 723900 h 723900"/>
              <a:gd name="connsiteX230" fmla="*/ 4298243 w 12314975"/>
              <a:gd name="connsiteY230" fmla="*/ 723900 h 723900"/>
              <a:gd name="connsiteX231" fmla="*/ 4298243 w 12314975"/>
              <a:gd name="connsiteY231" fmla="*/ 539795 h 723900"/>
              <a:gd name="connsiteX232" fmla="*/ 3900109 w 12314975"/>
              <a:gd name="connsiteY232" fmla="*/ 539795 h 723900"/>
              <a:gd name="connsiteX233" fmla="*/ 3900109 w 12314975"/>
              <a:gd name="connsiteY233" fmla="*/ 723900 h 723900"/>
              <a:gd name="connsiteX234" fmla="*/ 3684208 w 12314975"/>
              <a:gd name="connsiteY234" fmla="*/ 723900 h 723900"/>
              <a:gd name="connsiteX235" fmla="*/ 3684208 w 12314975"/>
              <a:gd name="connsiteY235" fmla="*/ 539795 h 723900"/>
              <a:gd name="connsiteX236" fmla="*/ 3286074 w 12314975"/>
              <a:gd name="connsiteY236" fmla="*/ 539795 h 723900"/>
              <a:gd name="connsiteX237" fmla="*/ 3286074 w 12314975"/>
              <a:gd name="connsiteY237" fmla="*/ 723900 h 723900"/>
              <a:gd name="connsiteX238" fmla="*/ 3070174 w 12314975"/>
              <a:gd name="connsiteY238" fmla="*/ 723900 h 723900"/>
              <a:gd name="connsiteX239" fmla="*/ 3070174 w 12314975"/>
              <a:gd name="connsiteY239" fmla="*/ 539795 h 723900"/>
              <a:gd name="connsiteX240" fmla="*/ 2672039 w 12314975"/>
              <a:gd name="connsiteY240" fmla="*/ 539795 h 723900"/>
              <a:gd name="connsiteX241" fmla="*/ 2672039 w 12314975"/>
              <a:gd name="connsiteY241" fmla="*/ 723900 h 723900"/>
              <a:gd name="connsiteX242" fmla="*/ 2456139 w 12314975"/>
              <a:gd name="connsiteY242" fmla="*/ 723900 h 723900"/>
              <a:gd name="connsiteX243" fmla="*/ 2456139 w 12314975"/>
              <a:gd name="connsiteY243" fmla="*/ 539795 h 723900"/>
              <a:gd name="connsiteX244" fmla="*/ 2058004 w 12314975"/>
              <a:gd name="connsiteY244" fmla="*/ 539795 h 723900"/>
              <a:gd name="connsiteX245" fmla="*/ 2058004 w 12314975"/>
              <a:gd name="connsiteY245" fmla="*/ 723900 h 723900"/>
              <a:gd name="connsiteX246" fmla="*/ 1842104 w 12314975"/>
              <a:gd name="connsiteY246" fmla="*/ 723900 h 723900"/>
              <a:gd name="connsiteX247" fmla="*/ 1842104 w 12314975"/>
              <a:gd name="connsiteY247" fmla="*/ 539795 h 723900"/>
              <a:gd name="connsiteX248" fmla="*/ 1443969 w 12314975"/>
              <a:gd name="connsiteY248" fmla="*/ 539795 h 723900"/>
              <a:gd name="connsiteX249" fmla="*/ 1443969 w 12314975"/>
              <a:gd name="connsiteY249" fmla="*/ 723900 h 723900"/>
              <a:gd name="connsiteX250" fmla="*/ 1228069 w 12314975"/>
              <a:gd name="connsiteY250" fmla="*/ 723900 h 723900"/>
              <a:gd name="connsiteX251" fmla="*/ 1228069 w 12314975"/>
              <a:gd name="connsiteY251" fmla="*/ 539795 h 723900"/>
              <a:gd name="connsiteX252" fmla="*/ 829934 w 12314975"/>
              <a:gd name="connsiteY252" fmla="*/ 539795 h 723900"/>
              <a:gd name="connsiteX253" fmla="*/ 829934 w 12314975"/>
              <a:gd name="connsiteY253" fmla="*/ 723900 h 723900"/>
              <a:gd name="connsiteX254" fmla="*/ 614034 w 12314975"/>
              <a:gd name="connsiteY254" fmla="*/ 723900 h 723900"/>
              <a:gd name="connsiteX255" fmla="*/ 614034 w 12314975"/>
              <a:gd name="connsiteY255" fmla="*/ 539795 h 723900"/>
              <a:gd name="connsiteX256" fmla="*/ 215899 w 12314975"/>
              <a:gd name="connsiteY256" fmla="*/ 539795 h 723900"/>
              <a:gd name="connsiteX257" fmla="*/ 215899 w 12314975"/>
              <a:gd name="connsiteY257" fmla="*/ 723900 h 723900"/>
              <a:gd name="connsiteX258" fmla="*/ 0 w 12314975"/>
              <a:gd name="connsiteY258" fmla="*/ 723900 h 723900"/>
              <a:gd name="connsiteX259" fmla="*/ 0 w 12314975"/>
              <a:gd name="connsiteY259" fmla="*/ 889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</a:cxnLst>
            <a:rect l="l" t="t" r="r" b="b"/>
            <a:pathLst>
              <a:path w="12314975" h="723900">
                <a:moveTo>
                  <a:pt x="11268526" y="254892"/>
                </a:moveTo>
                <a:lnTo>
                  <a:pt x="11268526" y="494076"/>
                </a:lnTo>
                <a:lnTo>
                  <a:pt x="11666667" y="494076"/>
                </a:lnTo>
                <a:lnTo>
                  <a:pt x="11666667" y="254892"/>
                </a:lnTo>
                <a:close/>
                <a:moveTo>
                  <a:pt x="10654491" y="254892"/>
                </a:moveTo>
                <a:lnTo>
                  <a:pt x="10654491" y="494076"/>
                </a:lnTo>
                <a:lnTo>
                  <a:pt x="11052626" y="494076"/>
                </a:lnTo>
                <a:lnTo>
                  <a:pt x="11052626" y="254892"/>
                </a:lnTo>
                <a:close/>
                <a:moveTo>
                  <a:pt x="10040456" y="254892"/>
                </a:moveTo>
                <a:lnTo>
                  <a:pt x="10040456" y="494076"/>
                </a:lnTo>
                <a:lnTo>
                  <a:pt x="10438591" y="494076"/>
                </a:lnTo>
                <a:lnTo>
                  <a:pt x="10438591" y="254892"/>
                </a:lnTo>
                <a:close/>
                <a:moveTo>
                  <a:pt x="9426421" y="254892"/>
                </a:moveTo>
                <a:lnTo>
                  <a:pt x="9426421" y="494076"/>
                </a:lnTo>
                <a:lnTo>
                  <a:pt x="9824556" y="494076"/>
                </a:lnTo>
                <a:lnTo>
                  <a:pt x="9824556" y="254892"/>
                </a:lnTo>
                <a:close/>
                <a:moveTo>
                  <a:pt x="8812386" y="254892"/>
                </a:moveTo>
                <a:lnTo>
                  <a:pt x="8812386" y="494076"/>
                </a:lnTo>
                <a:lnTo>
                  <a:pt x="9210521" y="494076"/>
                </a:lnTo>
                <a:lnTo>
                  <a:pt x="9210521" y="254892"/>
                </a:lnTo>
                <a:close/>
                <a:moveTo>
                  <a:pt x="8198351" y="254892"/>
                </a:moveTo>
                <a:lnTo>
                  <a:pt x="8198351" y="494076"/>
                </a:lnTo>
                <a:lnTo>
                  <a:pt x="8596486" y="494076"/>
                </a:lnTo>
                <a:lnTo>
                  <a:pt x="8596486" y="254892"/>
                </a:lnTo>
                <a:close/>
                <a:moveTo>
                  <a:pt x="7584316" y="254892"/>
                </a:moveTo>
                <a:lnTo>
                  <a:pt x="7584316" y="494076"/>
                </a:lnTo>
                <a:lnTo>
                  <a:pt x="7982451" y="494076"/>
                </a:lnTo>
                <a:lnTo>
                  <a:pt x="7982451" y="254892"/>
                </a:lnTo>
                <a:close/>
                <a:moveTo>
                  <a:pt x="6970281" y="254892"/>
                </a:moveTo>
                <a:lnTo>
                  <a:pt x="6970281" y="494076"/>
                </a:lnTo>
                <a:lnTo>
                  <a:pt x="7368416" y="494076"/>
                </a:lnTo>
                <a:lnTo>
                  <a:pt x="7368416" y="254892"/>
                </a:lnTo>
                <a:close/>
                <a:moveTo>
                  <a:pt x="6356246" y="254892"/>
                </a:moveTo>
                <a:lnTo>
                  <a:pt x="6356246" y="494076"/>
                </a:lnTo>
                <a:lnTo>
                  <a:pt x="6754381" y="494076"/>
                </a:lnTo>
                <a:lnTo>
                  <a:pt x="6754381" y="254892"/>
                </a:lnTo>
                <a:close/>
                <a:moveTo>
                  <a:pt x="5742213" y="254892"/>
                </a:moveTo>
                <a:lnTo>
                  <a:pt x="5742213" y="494076"/>
                </a:lnTo>
                <a:lnTo>
                  <a:pt x="6140346" y="494076"/>
                </a:lnTo>
                <a:lnTo>
                  <a:pt x="6140346" y="254892"/>
                </a:lnTo>
                <a:close/>
                <a:moveTo>
                  <a:pt x="5128176" y="254892"/>
                </a:moveTo>
                <a:lnTo>
                  <a:pt x="5128176" y="494076"/>
                </a:lnTo>
                <a:lnTo>
                  <a:pt x="5526312" y="494076"/>
                </a:lnTo>
                <a:lnTo>
                  <a:pt x="5526312" y="254892"/>
                </a:lnTo>
                <a:close/>
                <a:moveTo>
                  <a:pt x="4514142" y="254892"/>
                </a:moveTo>
                <a:lnTo>
                  <a:pt x="4514142" y="494076"/>
                </a:lnTo>
                <a:lnTo>
                  <a:pt x="4912276" y="494076"/>
                </a:lnTo>
                <a:lnTo>
                  <a:pt x="4912276" y="254892"/>
                </a:lnTo>
                <a:close/>
                <a:moveTo>
                  <a:pt x="3900109" y="254892"/>
                </a:moveTo>
                <a:lnTo>
                  <a:pt x="3900109" y="494076"/>
                </a:lnTo>
                <a:lnTo>
                  <a:pt x="4298243" y="494076"/>
                </a:lnTo>
                <a:lnTo>
                  <a:pt x="4298243" y="254892"/>
                </a:lnTo>
                <a:close/>
                <a:moveTo>
                  <a:pt x="3286074" y="254892"/>
                </a:moveTo>
                <a:lnTo>
                  <a:pt x="3286074" y="494076"/>
                </a:lnTo>
                <a:lnTo>
                  <a:pt x="3684208" y="494076"/>
                </a:lnTo>
                <a:lnTo>
                  <a:pt x="3684208" y="254892"/>
                </a:lnTo>
                <a:close/>
                <a:moveTo>
                  <a:pt x="2672039" y="254892"/>
                </a:moveTo>
                <a:lnTo>
                  <a:pt x="2672039" y="494076"/>
                </a:lnTo>
                <a:lnTo>
                  <a:pt x="3070174" y="494076"/>
                </a:lnTo>
                <a:lnTo>
                  <a:pt x="3070174" y="254892"/>
                </a:lnTo>
                <a:close/>
                <a:moveTo>
                  <a:pt x="2058004" y="254892"/>
                </a:moveTo>
                <a:lnTo>
                  <a:pt x="2058004" y="494076"/>
                </a:lnTo>
                <a:lnTo>
                  <a:pt x="2456139" y="494076"/>
                </a:lnTo>
                <a:lnTo>
                  <a:pt x="2456139" y="254892"/>
                </a:lnTo>
                <a:close/>
                <a:moveTo>
                  <a:pt x="1443969" y="254892"/>
                </a:moveTo>
                <a:lnTo>
                  <a:pt x="1443969" y="494076"/>
                </a:lnTo>
                <a:lnTo>
                  <a:pt x="1842104" y="494076"/>
                </a:lnTo>
                <a:lnTo>
                  <a:pt x="1842104" y="254892"/>
                </a:lnTo>
                <a:close/>
                <a:moveTo>
                  <a:pt x="829934" y="254892"/>
                </a:moveTo>
                <a:lnTo>
                  <a:pt x="829934" y="494076"/>
                </a:lnTo>
                <a:lnTo>
                  <a:pt x="1228069" y="494076"/>
                </a:lnTo>
                <a:lnTo>
                  <a:pt x="1228069" y="254892"/>
                </a:lnTo>
                <a:close/>
                <a:moveTo>
                  <a:pt x="215899" y="254892"/>
                </a:moveTo>
                <a:lnTo>
                  <a:pt x="215899" y="494076"/>
                </a:lnTo>
                <a:lnTo>
                  <a:pt x="614034" y="494076"/>
                </a:lnTo>
                <a:lnTo>
                  <a:pt x="614034" y="254892"/>
                </a:lnTo>
                <a:close/>
                <a:moveTo>
                  <a:pt x="107950" y="0"/>
                </a:moveTo>
                <a:lnTo>
                  <a:pt x="215899" y="88900"/>
                </a:lnTo>
                <a:lnTo>
                  <a:pt x="215899" y="209173"/>
                </a:lnTo>
                <a:lnTo>
                  <a:pt x="614034" y="209173"/>
                </a:lnTo>
                <a:lnTo>
                  <a:pt x="614034" y="88900"/>
                </a:lnTo>
                <a:lnTo>
                  <a:pt x="721984" y="0"/>
                </a:lnTo>
                <a:lnTo>
                  <a:pt x="829934" y="88900"/>
                </a:lnTo>
                <a:lnTo>
                  <a:pt x="829934" y="209173"/>
                </a:lnTo>
                <a:lnTo>
                  <a:pt x="1228069" y="209173"/>
                </a:lnTo>
                <a:lnTo>
                  <a:pt x="1228069" y="88900"/>
                </a:lnTo>
                <a:lnTo>
                  <a:pt x="1336019" y="0"/>
                </a:lnTo>
                <a:lnTo>
                  <a:pt x="1443969" y="88900"/>
                </a:lnTo>
                <a:lnTo>
                  <a:pt x="1443969" y="209173"/>
                </a:lnTo>
                <a:lnTo>
                  <a:pt x="1842104" y="209173"/>
                </a:lnTo>
                <a:lnTo>
                  <a:pt x="1842104" y="88900"/>
                </a:lnTo>
                <a:lnTo>
                  <a:pt x="1950054" y="0"/>
                </a:lnTo>
                <a:lnTo>
                  <a:pt x="2058004" y="88900"/>
                </a:lnTo>
                <a:lnTo>
                  <a:pt x="2058004" y="209173"/>
                </a:lnTo>
                <a:lnTo>
                  <a:pt x="2456139" y="209173"/>
                </a:lnTo>
                <a:lnTo>
                  <a:pt x="2456139" y="88900"/>
                </a:lnTo>
                <a:lnTo>
                  <a:pt x="2564089" y="0"/>
                </a:lnTo>
                <a:lnTo>
                  <a:pt x="2672039" y="88900"/>
                </a:lnTo>
                <a:lnTo>
                  <a:pt x="2672039" y="209173"/>
                </a:lnTo>
                <a:lnTo>
                  <a:pt x="3070174" y="209173"/>
                </a:lnTo>
                <a:lnTo>
                  <a:pt x="3070174" y="88900"/>
                </a:lnTo>
                <a:lnTo>
                  <a:pt x="3178124" y="0"/>
                </a:lnTo>
                <a:lnTo>
                  <a:pt x="3286074" y="88900"/>
                </a:lnTo>
                <a:lnTo>
                  <a:pt x="3286074" y="209173"/>
                </a:lnTo>
                <a:lnTo>
                  <a:pt x="3684208" y="209173"/>
                </a:lnTo>
                <a:lnTo>
                  <a:pt x="3684208" y="88900"/>
                </a:lnTo>
                <a:lnTo>
                  <a:pt x="3792159" y="0"/>
                </a:lnTo>
                <a:lnTo>
                  <a:pt x="3900109" y="88900"/>
                </a:lnTo>
                <a:lnTo>
                  <a:pt x="3900109" y="209173"/>
                </a:lnTo>
                <a:lnTo>
                  <a:pt x="4298243" y="209173"/>
                </a:lnTo>
                <a:lnTo>
                  <a:pt x="4298243" y="88900"/>
                </a:lnTo>
                <a:lnTo>
                  <a:pt x="4406192" y="0"/>
                </a:lnTo>
                <a:lnTo>
                  <a:pt x="4514142" y="88900"/>
                </a:lnTo>
                <a:lnTo>
                  <a:pt x="4514142" y="209173"/>
                </a:lnTo>
                <a:lnTo>
                  <a:pt x="4912276" y="209173"/>
                </a:lnTo>
                <a:lnTo>
                  <a:pt x="4912276" y="88900"/>
                </a:lnTo>
                <a:lnTo>
                  <a:pt x="5020226" y="0"/>
                </a:lnTo>
                <a:lnTo>
                  <a:pt x="5128176" y="88900"/>
                </a:lnTo>
                <a:lnTo>
                  <a:pt x="5128176" y="209173"/>
                </a:lnTo>
                <a:lnTo>
                  <a:pt x="5526312" y="209173"/>
                </a:lnTo>
                <a:lnTo>
                  <a:pt x="5526312" y="88900"/>
                </a:lnTo>
                <a:lnTo>
                  <a:pt x="5634262" y="0"/>
                </a:lnTo>
                <a:lnTo>
                  <a:pt x="5742213" y="88900"/>
                </a:lnTo>
                <a:lnTo>
                  <a:pt x="5742213" y="209173"/>
                </a:lnTo>
                <a:lnTo>
                  <a:pt x="6140346" y="209173"/>
                </a:lnTo>
                <a:lnTo>
                  <a:pt x="6140346" y="88900"/>
                </a:lnTo>
                <a:lnTo>
                  <a:pt x="6248296" y="0"/>
                </a:lnTo>
                <a:lnTo>
                  <a:pt x="6356246" y="88900"/>
                </a:lnTo>
                <a:lnTo>
                  <a:pt x="6356246" y="209173"/>
                </a:lnTo>
                <a:lnTo>
                  <a:pt x="6754381" y="209173"/>
                </a:lnTo>
                <a:lnTo>
                  <a:pt x="6754381" y="88900"/>
                </a:lnTo>
                <a:lnTo>
                  <a:pt x="6862331" y="0"/>
                </a:lnTo>
                <a:lnTo>
                  <a:pt x="6970281" y="88900"/>
                </a:lnTo>
                <a:lnTo>
                  <a:pt x="6970281" y="209173"/>
                </a:lnTo>
                <a:lnTo>
                  <a:pt x="7368416" y="209173"/>
                </a:lnTo>
                <a:lnTo>
                  <a:pt x="7368416" y="88900"/>
                </a:lnTo>
                <a:lnTo>
                  <a:pt x="7476366" y="0"/>
                </a:lnTo>
                <a:lnTo>
                  <a:pt x="7584316" y="88900"/>
                </a:lnTo>
                <a:lnTo>
                  <a:pt x="7584316" y="209173"/>
                </a:lnTo>
                <a:lnTo>
                  <a:pt x="7982451" y="209173"/>
                </a:lnTo>
                <a:lnTo>
                  <a:pt x="7982451" y="88900"/>
                </a:lnTo>
                <a:lnTo>
                  <a:pt x="8090401" y="0"/>
                </a:lnTo>
                <a:lnTo>
                  <a:pt x="8198351" y="88900"/>
                </a:lnTo>
                <a:lnTo>
                  <a:pt x="8198351" y="209173"/>
                </a:lnTo>
                <a:lnTo>
                  <a:pt x="8596486" y="209173"/>
                </a:lnTo>
                <a:lnTo>
                  <a:pt x="8596486" y="88900"/>
                </a:lnTo>
                <a:lnTo>
                  <a:pt x="8704436" y="0"/>
                </a:lnTo>
                <a:lnTo>
                  <a:pt x="8812386" y="88900"/>
                </a:lnTo>
                <a:lnTo>
                  <a:pt x="8812386" y="209173"/>
                </a:lnTo>
                <a:lnTo>
                  <a:pt x="9210521" y="209173"/>
                </a:lnTo>
                <a:lnTo>
                  <a:pt x="9210521" y="88900"/>
                </a:lnTo>
                <a:lnTo>
                  <a:pt x="9318471" y="0"/>
                </a:lnTo>
                <a:lnTo>
                  <a:pt x="9426421" y="88900"/>
                </a:lnTo>
                <a:lnTo>
                  <a:pt x="9426421" y="209173"/>
                </a:lnTo>
                <a:lnTo>
                  <a:pt x="9824556" y="209173"/>
                </a:lnTo>
                <a:lnTo>
                  <a:pt x="9824556" y="88900"/>
                </a:lnTo>
                <a:lnTo>
                  <a:pt x="9932506" y="0"/>
                </a:lnTo>
                <a:lnTo>
                  <a:pt x="10040456" y="88900"/>
                </a:lnTo>
                <a:lnTo>
                  <a:pt x="10040456" y="209173"/>
                </a:lnTo>
                <a:lnTo>
                  <a:pt x="10438591" y="209173"/>
                </a:lnTo>
                <a:lnTo>
                  <a:pt x="10438591" y="88900"/>
                </a:lnTo>
                <a:lnTo>
                  <a:pt x="10546541" y="0"/>
                </a:lnTo>
                <a:lnTo>
                  <a:pt x="10654491" y="88900"/>
                </a:lnTo>
                <a:lnTo>
                  <a:pt x="10654491" y="209173"/>
                </a:lnTo>
                <a:lnTo>
                  <a:pt x="11052626" y="209173"/>
                </a:lnTo>
                <a:lnTo>
                  <a:pt x="11052626" y="88900"/>
                </a:lnTo>
                <a:lnTo>
                  <a:pt x="11160576" y="0"/>
                </a:lnTo>
                <a:lnTo>
                  <a:pt x="11268526" y="88900"/>
                </a:lnTo>
                <a:lnTo>
                  <a:pt x="11268526" y="209173"/>
                </a:lnTo>
                <a:lnTo>
                  <a:pt x="11666667" y="209173"/>
                </a:lnTo>
                <a:lnTo>
                  <a:pt x="11666667" y="88900"/>
                </a:lnTo>
                <a:lnTo>
                  <a:pt x="11774617" y="0"/>
                </a:lnTo>
                <a:lnTo>
                  <a:pt x="11882567" y="88900"/>
                </a:lnTo>
                <a:lnTo>
                  <a:pt x="11882567" y="209173"/>
                </a:lnTo>
                <a:lnTo>
                  <a:pt x="12314975" y="209173"/>
                </a:lnTo>
                <a:lnTo>
                  <a:pt x="12314975" y="254892"/>
                </a:lnTo>
                <a:lnTo>
                  <a:pt x="11882567" y="254892"/>
                </a:lnTo>
                <a:lnTo>
                  <a:pt x="11882567" y="494076"/>
                </a:lnTo>
                <a:lnTo>
                  <a:pt x="12314975" y="494076"/>
                </a:lnTo>
                <a:lnTo>
                  <a:pt x="12314975" y="539795"/>
                </a:lnTo>
                <a:lnTo>
                  <a:pt x="11882567" y="539795"/>
                </a:lnTo>
                <a:lnTo>
                  <a:pt x="11882567" y="723900"/>
                </a:lnTo>
                <a:lnTo>
                  <a:pt x="11666667" y="723900"/>
                </a:lnTo>
                <a:lnTo>
                  <a:pt x="11666667" y="539795"/>
                </a:lnTo>
                <a:lnTo>
                  <a:pt x="11268526" y="539795"/>
                </a:lnTo>
                <a:lnTo>
                  <a:pt x="11268526" y="723900"/>
                </a:lnTo>
                <a:lnTo>
                  <a:pt x="11052626" y="723900"/>
                </a:lnTo>
                <a:lnTo>
                  <a:pt x="11052626" y="539795"/>
                </a:lnTo>
                <a:lnTo>
                  <a:pt x="10654491" y="539795"/>
                </a:lnTo>
                <a:lnTo>
                  <a:pt x="10654491" y="723900"/>
                </a:lnTo>
                <a:lnTo>
                  <a:pt x="10438591" y="723900"/>
                </a:lnTo>
                <a:lnTo>
                  <a:pt x="10438591" y="539795"/>
                </a:lnTo>
                <a:lnTo>
                  <a:pt x="10040456" y="539795"/>
                </a:lnTo>
                <a:lnTo>
                  <a:pt x="10040456" y="723900"/>
                </a:lnTo>
                <a:lnTo>
                  <a:pt x="9824556" y="723900"/>
                </a:lnTo>
                <a:lnTo>
                  <a:pt x="9824556" y="539795"/>
                </a:lnTo>
                <a:lnTo>
                  <a:pt x="9426421" y="539795"/>
                </a:lnTo>
                <a:lnTo>
                  <a:pt x="9426421" y="723900"/>
                </a:lnTo>
                <a:lnTo>
                  <a:pt x="9210521" y="723900"/>
                </a:lnTo>
                <a:lnTo>
                  <a:pt x="9210521" y="539795"/>
                </a:lnTo>
                <a:lnTo>
                  <a:pt x="8812386" y="539795"/>
                </a:lnTo>
                <a:lnTo>
                  <a:pt x="8812386" y="723900"/>
                </a:lnTo>
                <a:lnTo>
                  <a:pt x="8596486" y="723900"/>
                </a:lnTo>
                <a:lnTo>
                  <a:pt x="8596486" y="539795"/>
                </a:lnTo>
                <a:lnTo>
                  <a:pt x="8198351" y="539795"/>
                </a:lnTo>
                <a:lnTo>
                  <a:pt x="8198351" y="723900"/>
                </a:lnTo>
                <a:lnTo>
                  <a:pt x="7982451" y="723900"/>
                </a:lnTo>
                <a:lnTo>
                  <a:pt x="7982451" y="539795"/>
                </a:lnTo>
                <a:lnTo>
                  <a:pt x="7584316" y="539795"/>
                </a:lnTo>
                <a:lnTo>
                  <a:pt x="7584316" y="723900"/>
                </a:lnTo>
                <a:lnTo>
                  <a:pt x="7368416" y="723900"/>
                </a:lnTo>
                <a:lnTo>
                  <a:pt x="7368416" y="539795"/>
                </a:lnTo>
                <a:lnTo>
                  <a:pt x="6970281" y="539795"/>
                </a:lnTo>
                <a:lnTo>
                  <a:pt x="6970281" y="723900"/>
                </a:lnTo>
                <a:lnTo>
                  <a:pt x="6754381" y="723900"/>
                </a:lnTo>
                <a:lnTo>
                  <a:pt x="6754381" y="539795"/>
                </a:lnTo>
                <a:lnTo>
                  <a:pt x="6356246" y="539795"/>
                </a:lnTo>
                <a:lnTo>
                  <a:pt x="6356246" y="723900"/>
                </a:lnTo>
                <a:lnTo>
                  <a:pt x="6140346" y="723900"/>
                </a:lnTo>
                <a:lnTo>
                  <a:pt x="6140346" y="539795"/>
                </a:lnTo>
                <a:lnTo>
                  <a:pt x="5742213" y="539795"/>
                </a:lnTo>
                <a:lnTo>
                  <a:pt x="5742213" y="723900"/>
                </a:lnTo>
                <a:lnTo>
                  <a:pt x="5526312" y="723900"/>
                </a:lnTo>
                <a:lnTo>
                  <a:pt x="5526312" y="539795"/>
                </a:lnTo>
                <a:lnTo>
                  <a:pt x="5128176" y="539795"/>
                </a:lnTo>
                <a:lnTo>
                  <a:pt x="5128176" y="723900"/>
                </a:lnTo>
                <a:lnTo>
                  <a:pt x="4912276" y="723900"/>
                </a:lnTo>
                <a:lnTo>
                  <a:pt x="4912276" y="539795"/>
                </a:lnTo>
                <a:lnTo>
                  <a:pt x="4514142" y="539795"/>
                </a:lnTo>
                <a:lnTo>
                  <a:pt x="4514142" y="723900"/>
                </a:lnTo>
                <a:lnTo>
                  <a:pt x="4298243" y="723900"/>
                </a:lnTo>
                <a:lnTo>
                  <a:pt x="4298243" y="539795"/>
                </a:lnTo>
                <a:lnTo>
                  <a:pt x="3900109" y="539795"/>
                </a:lnTo>
                <a:lnTo>
                  <a:pt x="3900109" y="723900"/>
                </a:lnTo>
                <a:lnTo>
                  <a:pt x="3684208" y="723900"/>
                </a:lnTo>
                <a:lnTo>
                  <a:pt x="3684208" y="539795"/>
                </a:lnTo>
                <a:lnTo>
                  <a:pt x="3286074" y="539795"/>
                </a:lnTo>
                <a:lnTo>
                  <a:pt x="3286074" y="723900"/>
                </a:lnTo>
                <a:lnTo>
                  <a:pt x="3070174" y="723900"/>
                </a:lnTo>
                <a:lnTo>
                  <a:pt x="3070174" y="539795"/>
                </a:lnTo>
                <a:lnTo>
                  <a:pt x="2672039" y="539795"/>
                </a:lnTo>
                <a:lnTo>
                  <a:pt x="2672039" y="723900"/>
                </a:lnTo>
                <a:lnTo>
                  <a:pt x="2456139" y="723900"/>
                </a:lnTo>
                <a:lnTo>
                  <a:pt x="2456139" y="539795"/>
                </a:lnTo>
                <a:lnTo>
                  <a:pt x="2058004" y="539795"/>
                </a:lnTo>
                <a:lnTo>
                  <a:pt x="2058004" y="723900"/>
                </a:lnTo>
                <a:lnTo>
                  <a:pt x="1842104" y="723900"/>
                </a:lnTo>
                <a:lnTo>
                  <a:pt x="1842104" y="539795"/>
                </a:lnTo>
                <a:lnTo>
                  <a:pt x="1443969" y="539795"/>
                </a:lnTo>
                <a:lnTo>
                  <a:pt x="1443969" y="723900"/>
                </a:lnTo>
                <a:lnTo>
                  <a:pt x="1228069" y="723900"/>
                </a:lnTo>
                <a:lnTo>
                  <a:pt x="1228069" y="539795"/>
                </a:lnTo>
                <a:lnTo>
                  <a:pt x="829934" y="539795"/>
                </a:lnTo>
                <a:lnTo>
                  <a:pt x="829934" y="723900"/>
                </a:lnTo>
                <a:lnTo>
                  <a:pt x="614034" y="723900"/>
                </a:lnTo>
                <a:lnTo>
                  <a:pt x="614034" y="539795"/>
                </a:lnTo>
                <a:lnTo>
                  <a:pt x="215899" y="539795"/>
                </a:lnTo>
                <a:lnTo>
                  <a:pt x="215899" y="723900"/>
                </a:lnTo>
                <a:lnTo>
                  <a:pt x="0" y="723900"/>
                </a:lnTo>
                <a:lnTo>
                  <a:pt x="0" y="88900"/>
                </a:lnTo>
                <a:close/>
              </a:path>
            </a:pathLst>
          </a:custGeom>
          <a:solidFill>
            <a:srgbClr val="D054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-198539" y="5859002"/>
            <a:ext cx="12763349" cy="945659"/>
            <a:chOff x="-198539" y="5859002"/>
            <a:chExt cx="12763349" cy="945659"/>
          </a:xfrm>
        </p:grpSpPr>
        <p:grpSp>
          <p:nvGrpSpPr>
            <p:cNvPr id="76" name="组合 75"/>
            <p:cNvGrpSpPr/>
            <p:nvPr/>
          </p:nvGrpSpPr>
          <p:grpSpPr>
            <a:xfrm>
              <a:off x="7588198" y="6417075"/>
              <a:ext cx="4976612" cy="131854"/>
              <a:chOff x="7581848" y="6290075"/>
              <a:chExt cx="4976612" cy="131854"/>
            </a:xfrm>
          </p:grpSpPr>
          <p:sp>
            <p:nvSpPr>
              <p:cNvPr id="70" name="矩形 69"/>
              <p:cNvSpPr/>
              <p:nvPr/>
            </p:nvSpPr>
            <p:spPr>
              <a:xfrm>
                <a:off x="7589523" y="6292842"/>
                <a:ext cx="4788000" cy="129087"/>
              </a:xfrm>
              <a:prstGeom prst="rect">
                <a:avLst/>
              </a:prstGeom>
              <a:solidFill>
                <a:srgbClr val="B939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矩形 70"/>
              <p:cNvSpPr/>
              <p:nvPr/>
            </p:nvSpPr>
            <p:spPr>
              <a:xfrm>
                <a:off x="7581848" y="6290075"/>
                <a:ext cx="278127" cy="131854"/>
              </a:xfrm>
              <a:prstGeom prst="rect">
                <a:avLst/>
              </a:prstGeom>
              <a:solidFill>
                <a:srgbClr val="961E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8495307" y="6290075"/>
                <a:ext cx="543480" cy="131854"/>
              </a:xfrm>
              <a:prstGeom prst="rect">
                <a:avLst/>
              </a:prstGeom>
              <a:solidFill>
                <a:srgbClr val="961E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矩形 72"/>
              <p:cNvSpPr/>
              <p:nvPr/>
            </p:nvSpPr>
            <p:spPr>
              <a:xfrm>
                <a:off x="9670093" y="6290075"/>
                <a:ext cx="543480" cy="131854"/>
              </a:xfrm>
              <a:prstGeom prst="rect">
                <a:avLst/>
              </a:prstGeom>
              <a:solidFill>
                <a:srgbClr val="961E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矩形 73"/>
              <p:cNvSpPr/>
              <p:nvPr/>
            </p:nvSpPr>
            <p:spPr>
              <a:xfrm>
                <a:off x="10848887" y="6290075"/>
                <a:ext cx="543480" cy="131854"/>
              </a:xfrm>
              <a:prstGeom prst="rect">
                <a:avLst/>
              </a:prstGeom>
              <a:solidFill>
                <a:srgbClr val="961E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12014980" y="6290075"/>
                <a:ext cx="543480" cy="131854"/>
              </a:xfrm>
              <a:prstGeom prst="rect">
                <a:avLst/>
              </a:prstGeom>
              <a:solidFill>
                <a:srgbClr val="961E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7376160" y="5859002"/>
              <a:ext cx="420376" cy="945659"/>
              <a:chOff x="7376160" y="5859002"/>
              <a:chExt cx="420376" cy="945659"/>
            </a:xfrm>
          </p:grpSpPr>
          <p:sp>
            <p:nvSpPr>
              <p:cNvPr id="46" name="任意多边形 45"/>
              <p:cNvSpPr/>
              <p:nvPr/>
            </p:nvSpPr>
            <p:spPr>
              <a:xfrm rot="16200000">
                <a:off x="7016796" y="6231934"/>
                <a:ext cx="932091" cy="213363"/>
              </a:xfrm>
              <a:custGeom>
                <a:avLst/>
                <a:gdLst>
                  <a:gd name="connsiteX0" fmla="*/ 685800 w 932091"/>
                  <a:gd name="connsiteY0" fmla="*/ 0 h 213363"/>
                  <a:gd name="connsiteX1" fmla="*/ 685800 w 932091"/>
                  <a:gd name="connsiteY1" fmla="*/ 213361 h 213363"/>
                  <a:gd name="connsiteX2" fmla="*/ 0 w 932091"/>
                  <a:gd name="connsiteY2" fmla="*/ 213361 h 213363"/>
                  <a:gd name="connsiteX3" fmla="*/ 0 w 932091"/>
                  <a:gd name="connsiteY3" fmla="*/ 0 h 213363"/>
                  <a:gd name="connsiteX4" fmla="*/ 932091 w 932091"/>
                  <a:gd name="connsiteY4" fmla="*/ 213363 h 213363"/>
                  <a:gd name="connsiteX5" fmla="*/ 685801 w 932091"/>
                  <a:gd name="connsiteY5" fmla="*/ 213363 h 213363"/>
                  <a:gd name="connsiteX6" fmla="*/ 685801 w 932091"/>
                  <a:gd name="connsiteY6" fmla="*/ 2 h 213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2091" h="213363">
                    <a:moveTo>
                      <a:pt x="685800" y="0"/>
                    </a:moveTo>
                    <a:lnTo>
                      <a:pt x="685800" y="213361"/>
                    </a:lnTo>
                    <a:lnTo>
                      <a:pt x="0" y="213361"/>
                    </a:lnTo>
                    <a:lnTo>
                      <a:pt x="0" y="0"/>
                    </a:lnTo>
                    <a:close/>
                    <a:moveTo>
                      <a:pt x="932091" y="213363"/>
                    </a:moveTo>
                    <a:lnTo>
                      <a:pt x="685801" y="213363"/>
                    </a:lnTo>
                    <a:lnTo>
                      <a:pt x="685801" y="2"/>
                    </a:lnTo>
                    <a:close/>
                  </a:path>
                </a:pathLst>
              </a:custGeom>
              <a:solidFill>
                <a:srgbClr val="EE6E6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任意多边形 46"/>
              <p:cNvSpPr/>
              <p:nvPr/>
            </p:nvSpPr>
            <p:spPr>
              <a:xfrm rot="5400000" flipH="1">
                <a:off x="7223809" y="6218366"/>
                <a:ext cx="932091" cy="213363"/>
              </a:xfrm>
              <a:custGeom>
                <a:avLst/>
                <a:gdLst>
                  <a:gd name="connsiteX0" fmla="*/ 685800 w 932091"/>
                  <a:gd name="connsiteY0" fmla="*/ 0 h 213363"/>
                  <a:gd name="connsiteX1" fmla="*/ 685800 w 932091"/>
                  <a:gd name="connsiteY1" fmla="*/ 213361 h 213363"/>
                  <a:gd name="connsiteX2" fmla="*/ 0 w 932091"/>
                  <a:gd name="connsiteY2" fmla="*/ 213361 h 213363"/>
                  <a:gd name="connsiteX3" fmla="*/ 0 w 932091"/>
                  <a:gd name="connsiteY3" fmla="*/ 0 h 213363"/>
                  <a:gd name="connsiteX4" fmla="*/ 932091 w 932091"/>
                  <a:gd name="connsiteY4" fmla="*/ 213363 h 213363"/>
                  <a:gd name="connsiteX5" fmla="*/ 685801 w 932091"/>
                  <a:gd name="connsiteY5" fmla="*/ 213363 h 213363"/>
                  <a:gd name="connsiteX6" fmla="*/ 685801 w 932091"/>
                  <a:gd name="connsiteY6" fmla="*/ 2 h 213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2091" h="213363">
                    <a:moveTo>
                      <a:pt x="685800" y="0"/>
                    </a:moveTo>
                    <a:lnTo>
                      <a:pt x="685800" y="213361"/>
                    </a:lnTo>
                    <a:lnTo>
                      <a:pt x="0" y="213361"/>
                    </a:lnTo>
                    <a:lnTo>
                      <a:pt x="0" y="0"/>
                    </a:lnTo>
                    <a:close/>
                    <a:moveTo>
                      <a:pt x="932091" y="213363"/>
                    </a:moveTo>
                    <a:lnTo>
                      <a:pt x="685801" y="213363"/>
                    </a:lnTo>
                    <a:lnTo>
                      <a:pt x="685801" y="2"/>
                    </a:lnTo>
                    <a:close/>
                  </a:path>
                </a:pathLst>
              </a:custGeom>
              <a:solidFill>
                <a:srgbClr val="DA59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8557260" y="5859002"/>
              <a:ext cx="420376" cy="945659"/>
              <a:chOff x="7376160" y="5859002"/>
              <a:chExt cx="420376" cy="945659"/>
            </a:xfrm>
          </p:grpSpPr>
          <p:sp>
            <p:nvSpPr>
              <p:cNvPr id="50" name="任意多边形 49"/>
              <p:cNvSpPr/>
              <p:nvPr/>
            </p:nvSpPr>
            <p:spPr>
              <a:xfrm rot="16200000">
                <a:off x="7016796" y="6231934"/>
                <a:ext cx="932091" cy="213363"/>
              </a:xfrm>
              <a:custGeom>
                <a:avLst/>
                <a:gdLst>
                  <a:gd name="connsiteX0" fmla="*/ 685800 w 932091"/>
                  <a:gd name="connsiteY0" fmla="*/ 0 h 213363"/>
                  <a:gd name="connsiteX1" fmla="*/ 685800 w 932091"/>
                  <a:gd name="connsiteY1" fmla="*/ 213361 h 213363"/>
                  <a:gd name="connsiteX2" fmla="*/ 0 w 932091"/>
                  <a:gd name="connsiteY2" fmla="*/ 213361 h 213363"/>
                  <a:gd name="connsiteX3" fmla="*/ 0 w 932091"/>
                  <a:gd name="connsiteY3" fmla="*/ 0 h 213363"/>
                  <a:gd name="connsiteX4" fmla="*/ 932091 w 932091"/>
                  <a:gd name="connsiteY4" fmla="*/ 213363 h 213363"/>
                  <a:gd name="connsiteX5" fmla="*/ 685801 w 932091"/>
                  <a:gd name="connsiteY5" fmla="*/ 213363 h 213363"/>
                  <a:gd name="connsiteX6" fmla="*/ 685801 w 932091"/>
                  <a:gd name="connsiteY6" fmla="*/ 2 h 213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2091" h="213363">
                    <a:moveTo>
                      <a:pt x="685800" y="0"/>
                    </a:moveTo>
                    <a:lnTo>
                      <a:pt x="685800" y="213361"/>
                    </a:lnTo>
                    <a:lnTo>
                      <a:pt x="0" y="213361"/>
                    </a:lnTo>
                    <a:lnTo>
                      <a:pt x="0" y="0"/>
                    </a:lnTo>
                    <a:close/>
                    <a:moveTo>
                      <a:pt x="932091" y="213363"/>
                    </a:moveTo>
                    <a:lnTo>
                      <a:pt x="685801" y="213363"/>
                    </a:lnTo>
                    <a:lnTo>
                      <a:pt x="685801" y="2"/>
                    </a:lnTo>
                    <a:close/>
                  </a:path>
                </a:pathLst>
              </a:custGeom>
              <a:solidFill>
                <a:srgbClr val="EE6E6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 rot="5400000" flipH="1">
                <a:off x="7223809" y="6218366"/>
                <a:ext cx="932091" cy="213363"/>
              </a:xfrm>
              <a:custGeom>
                <a:avLst/>
                <a:gdLst>
                  <a:gd name="connsiteX0" fmla="*/ 685800 w 932091"/>
                  <a:gd name="connsiteY0" fmla="*/ 0 h 213363"/>
                  <a:gd name="connsiteX1" fmla="*/ 685800 w 932091"/>
                  <a:gd name="connsiteY1" fmla="*/ 213361 h 213363"/>
                  <a:gd name="connsiteX2" fmla="*/ 0 w 932091"/>
                  <a:gd name="connsiteY2" fmla="*/ 213361 h 213363"/>
                  <a:gd name="connsiteX3" fmla="*/ 0 w 932091"/>
                  <a:gd name="connsiteY3" fmla="*/ 0 h 213363"/>
                  <a:gd name="connsiteX4" fmla="*/ 932091 w 932091"/>
                  <a:gd name="connsiteY4" fmla="*/ 213363 h 213363"/>
                  <a:gd name="connsiteX5" fmla="*/ 685801 w 932091"/>
                  <a:gd name="connsiteY5" fmla="*/ 213363 h 213363"/>
                  <a:gd name="connsiteX6" fmla="*/ 685801 w 932091"/>
                  <a:gd name="connsiteY6" fmla="*/ 2 h 213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2091" h="213363">
                    <a:moveTo>
                      <a:pt x="685800" y="0"/>
                    </a:moveTo>
                    <a:lnTo>
                      <a:pt x="685800" y="213361"/>
                    </a:lnTo>
                    <a:lnTo>
                      <a:pt x="0" y="213361"/>
                    </a:lnTo>
                    <a:lnTo>
                      <a:pt x="0" y="0"/>
                    </a:lnTo>
                    <a:close/>
                    <a:moveTo>
                      <a:pt x="932091" y="213363"/>
                    </a:moveTo>
                    <a:lnTo>
                      <a:pt x="685801" y="213363"/>
                    </a:lnTo>
                    <a:lnTo>
                      <a:pt x="685801" y="2"/>
                    </a:lnTo>
                    <a:close/>
                  </a:path>
                </a:pathLst>
              </a:custGeom>
              <a:solidFill>
                <a:srgbClr val="DA59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9734820" y="5859002"/>
              <a:ext cx="420376" cy="945659"/>
              <a:chOff x="7376160" y="5859002"/>
              <a:chExt cx="420376" cy="945659"/>
            </a:xfrm>
          </p:grpSpPr>
          <p:sp>
            <p:nvSpPr>
              <p:cNvPr id="53" name="任意多边形 52"/>
              <p:cNvSpPr/>
              <p:nvPr/>
            </p:nvSpPr>
            <p:spPr>
              <a:xfrm rot="16200000">
                <a:off x="7016796" y="6231934"/>
                <a:ext cx="932091" cy="213363"/>
              </a:xfrm>
              <a:custGeom>
                <a:avLst/>
                <a:gdLst>
                  <a:gd name="connsiteX0" fmla="*/ 685800 w 932091"/>
                  <a:gd name="connsiteY0" fmla="*/ 0 h 213363"/>
                  <a:gd name="connsiteX1" fmla="*/ 685800 w 932091"/>
                  <a:gd name="connsiteY1" fmla="*/ 213361 h 213363"/>
                  <a:gd name="connsiteX2" fmla="*/ 0 w 932091"/>
                  <a:gd name="connsiteY2" fmla="*/ 213361 h 213363"/>
                  <a:gd name="connsiteX3" fmla="*/ 0 w 932091"/>
                  <a:gd name="connsiteY3" fmla="*/ 0 h 213363"/>
                  <a:gd name="connsiteX4" fmla="*/ 932091 w 932091"/>
                  <a:gd name="connsiteY4" fmla="*/ 213363 h 213363"/>
                  <a:gd name="connsiteX5" fmla="*/ 685801 w 932091"/>
                  <a:gd name="connsiteY5" fmla="*/ 213363 h 213363"/>
                  <a:gd name="connsiteX6" fmla="*/ 685801 w 932091"/>
                  <a:gd name="connsiteY6" fmla="*/ 2 h 213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2091" h="213363">
                    <a:moveTo>
                      <a:pt x="685800" y="0"/>
                    </a:moveTo>
                    <a:lnTo>
                      <a:pt x="685800" y="213361"/>
                    </a:lnTo>
                    <a:lnTo>
                      <a:pt x="0" y="213361"/>
                    </a:lnTo>
                    <a:lnTo>
                      <a:pt x="0" y="0"/>
                    </a:lnTo>
                    <a:close/>
                    <a:moveTo>
                      <a:pt x="932091" y="213363"/>
                    </a:moveTo>
                    <a:lnTo>
                      <a:pt x="685801" y="213363"/>
                    </a:lnTo>
                    <a:lnTo>
                      <a:pt x="685801" y="2"/>
                    </a:lnTo>
                    <a:close/>
                  </a:path>
                </a:pathLst>
              </a:custGeom>
              <a:solidFill>
                <a:srgbClr val="EE6E6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 rot="5400000" flipH="1">
                <a:off x="7223809" y="6218366"/>
                <a:ext cx="932091" cy="213363"/>
              </a:xfrm>
              <a:custGeom>
                <a:avLst/>
                <a:gdLst>
                  <a:gd name="connsiteX0" fmla="*/ 685800 w 932091"/>
                  <a:gd name="connsiteY0" fmla="*/ 0 h 213363"/>
                  <a:gd name="connsiteX1" fmla="*/ 685800 w 932091"/>
                  <a:gd name="connsiteY1" fmla="*/ 213361 h 213363"/>
                  <a:gd name="connsiteX2" fmla="*/ 0 w 932091"/>
                  <a:gd name="connsiteY2" fmla="*/ 213361 h 213363"/>
                  <a:gd name="connsiteX3" fmla="*/ 0 w 932091"/>
                  <a:gd name="connsiteY3" fmla="*/ 0 h 213363"/>
                  <a:gd name="connsiteX4" fmla="*/ 932091 w 932091"/>
                  <a:gd name="connsiteY4" fmla="*/ 213363 h 213363"/>
                  <a:gd name="connsiteX5" fmla="*/ 685801 w 932091"/>
                  <a:gd name="connsiteY5" fmla="*/ 213363 h 213363"/>
                  <a:gd name="connsiteX6" fmla="*/ 685801 w 932091"/>
                  <a:gd name="connsiteY6" fmla="*/ 2 h 213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2091" h="213363">
                    <a:moveTo>
                      <a:pt x="685800" y="0"/>
                    </a:moveTo>
                    <a:lnTo>
                      <a:pt x="685800" y="213361"/>
                    </a:lnTo>
                    <a:lnTo>
                      <a:pt x="0" y="213361"/>
                    </a:lnTo>
                    <a:lnTo>
                      <a:pt x="0" y="0"/>
                    </a:lnTo>
                    <a:close/>
                    <a:moveTo>
                      <a:pt x="932091" y="213363"/>
                    </a:moveTo>
                    <a:lnTo>
                      <a:pt x="685801" y="213363"/>
                    </a:lnTo>
                    <a:lnTo>
                      <a:pt x="685801" y="2"/>
                    </a:lnTo>
                    <a:close/>
                  </a:path>
                </a:pathLst>
              </a:custGeom>
              <a:solidFill>
                <a:srgbClr val="DA59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10913614" y="5859002"/>
              <a:ext cx="420376" cy="945659"/>
              <a:chOff x="7376160" y="5859002"/>
              <a:chExt cx="420376" cy="945659"/>
            </a:xfrm>
          </p:grpSpPr>
          <p:sp>
            <p:nvSpPr>
              <p:cNvPr id="56" name="任意多边形 55"/>
              <p:cNvSpPr/>
              <p:nvPr/>
            </p:nvSpPr>
            <p:spPr>
              <a:xfrm rot="16200000">
                <a:off x="7016796" y="6231934"/>
                <a:ext cx="932091" cy="213363"/>
              </a:xfrm>
              <a:custGeom>
                <a:avLst/>
                <a:gdLst>
                  <a:gd name="connsiteX0" fmla="*/ 685800 w 932091"/>
                  <a:gd name="connsiteY0" fmla="*/ 0 h 213363"/>
                  <a:gd name="connsiteX1" fmla="*/ 685800 w 932091"/>
                  <a:gd name="connsiteY1" fmla="*/ 213361 h 213363"/>
                  <a:gd name="connsiteX2" fmla="*/ 0 w 932091"/>
                  <a:gd name="connsiteY2" fmla="*/ 213361 h 213363"/>
                  <a:gd name="connsiteX3" fmla="*/ 0 w 932091"/>
                  <a:gd name="connsiteY3" fmla="*/ 0 h 213363"/>
                  <a:gd name="connsiteX4" fmla="*/ 932091 w 932091"/>
                  <a:gd name="connsiteY4" fmla="*/ 213363 h 213363"/>
                  <a:gd name="connsiteX5" fmla="*/ 685801 w 932091"/>
                  <a:gd name="connsiteY5" fmla="*/ 213363 h 213363"/>
                  <a:gd name="connsiteX6" fmla="*/ 685801 w 932091"/>
                  <a:gd name="connsiteY6" fmla="*/ 2 h 213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2091" h="213363">
                    <a:moveTo>
                      <a:pt x="685800" y="0"/>
                    </a:moveTo>
                    <a:lnTo>
                      <a:pt x="685800" y="213361"/>
                    </a:lnTo>
                    <a:lnTo>
                      <a:pt x="0" y="213361"/>
                    </a:lnTo>
                    <a:lnTo>
                      <a:pt x="0" y="0"/>
                    </a:lnTo>
                    <a:close/>
                    <a:moveTo>
                      <a:pt x="932091" y="213363"/>
                    </a:moveTo>
                    <a:lnTo>
                      <a:pt x="685801" y="213363"/>
                    </a:lnTo>
                    <a:lnTo>
                      <a:pt x="685801" y="2"/>
                    </a:lnTo>
                    <a:close/>
                  </a:path>
                </a:pathLst>
              </a:custGeom>
              <a:solidFill>
                <a:srgbClr val="EE6E6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任意多边形 56"/>
              <p:cNvSpPr/>
              <p:nvPr/>
            </p:nvSpPr>
            <p:spPr>
              <a:xfrm rot="5400000" flipH="1">
                <a:off x="7223809" y="6218366"/>
                <a:ext cx="932091" cy="213363"/>
              </a:xfrm>
              <a:custGeom>
                <a:avLst/>
                <a:gdLst>
                  <a:gd name="connsiteX0" fmla="*/ 685800 w 932091"/>
                  <a:gd name="connsiteY0" fmla="*/ 0 h 213363"/>
                  <a:gd name="connsiteX1" fmla="*/ 685800 w 932091"/>
                  <a:gd name="connsiteY1" fmla="*/ 213361 h 213363"/>
                  <a:gd name="connsiteX2" fmla="*/ 0 w 932091"/>
                  <a:gd name="connsiteY2" fmla="*/ 213361 h 213363"/>
                  <a:gd name="connsiteX3" fmla="*/ 0 w 932091"/>
                  <a:gd name="connsiteY3" fmla="*/ 0 h 213363"/>
                  <a:gd name="connsiteX4" fmla="*/ 932091 w 932091"/>
                  <a:gd name="connsiteY4" fmla="*/ 213363 h 213363"/>
                  <a:gd name="connsiteX5" fmla="*/ 685801 w 932091"/>
                  <a:gd name="connsiteY5" fmla="*/ 213363 h 213363"/>
                  <a:gd name="connsiteX6" fmla="*/ 685801 w 932091"/>
                  <a:gd name="connsiteY6" fmla="*/ 2 h 213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2091" h="213363">
                    <a:moveTo>
                      <a:pt x="685800" y="0"/>
                    </a:moveTo>
                    <a:lnTo>
                      <a:pt x="685800" y="213361"/>
                    </a:lnTo>
                    <a:lnTo>
                      <a:pt x="0" y="213361"/>
                    </a:lnTo>
                    <a:lnTo>
                      <a:pt x="0" y="0"/>
                    </a:lnTo>
                    <a:close/>
                    <a:moveTo>
                      <a:pt x="932091" y="213363"/>
                    </a:moveTo>
                    <a:lnTo>
                      <a:pt x="685801" y="213363"/>
                    </a:lnTo>
                    <a:lnTo>
                      <a:pt x="685801" y="2"/>
                    </a:lnTo>
                    <a:close/>
                  </a:path>
                </a:pathLst>
              </a:custGeom>
              <a:solidFill>
                <a:srgbClr val="DA59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12063829" y="5859002"/>
              <a:ext cx="420376" cy="945659"/>
              <a:chOff x="7376160" y="5859002"/>
              <a:chExt cx="420376" cy="945659"/>
            </a:xfrm>
          </p:grpSpPr>
          <p:sp>
            <p:nvSpPr>
              <p:cNvPr id="59" name="任意多边形 58"/>
              <p:cNvSpPr/>
              <p:nvPr/>
            </p:nvSpPr>
            <p:spPr>
              <a:xfrm rot="16200000">
                <a:off x="7016796" y="6231934"/>
                <a:ext cx="932091" cy="213363"/>
              </a:xfrm>
              <a:custGeom>
                <a:avLst/>
                <a:gdLst>
                  <a:gd name="connsiteX0" fmla="*/ 685800 w 932091"/>
                  <a:gd name="connsiteY0" fmla="*/ 0 h 213363"/>
                  <a:gd name="connsiteX1" fmla="*/ 685800 w 932091"/>
                  <a:gd name="connsiteY1" fmla="*/ 213361 h 213363"/>
                  <a:gd name="connsiteX2" fmla="*/ 0 w 932091"/>
                  <a:gd name="connsiteY2" fmla="*/ 213361 h 213363"/>
                  <a:gd name="connsiteX3" fmla="*/ 0 w 932091"/>
                  <a:gd name="connsiteY3" fmla="*/ 0 h 213363"/>
                  <a:gd name="connsiteX4" fmla="*/ 932091 w 932091"/>
                  <a:gd name="connsiteY4" fmla="*/ 213363 h 213363"/>
                  <a:gd name="connsiteX5" fmla="*/ 685801 w 932091"/>
                  <a:gd name="connsiteY5" fmla="*/ 213363 h 213363"/>
                  <a:gd name="connsiteX6" fmla="*/ 685801 w 932091"/>
                  <a:gd name="connsiteY6" fmla="*/ 2 h 213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2091" h="213363">
                    <a:moveTo>
                      <a:pt x="685800" y="0"/>
                    </a:moveTo>
                    <a:lnTo>
                      <a:pt x="685800" y="213361"/>
                    </a:lnTo>
                    <a:lnTo>
                      <a:pt x="0" y="213361"/>
                    </a:lnTo>
                    <a:lnTo>
                      <a:pt x="0" y="0"/>
                    </a:lnTo>
                    <a:close/>
                    <a:moveTo>
                      <a:pt x="932091" y="213363"/>
                    </a:moveTo>
                    <a:lnTo>
                      <a:pt x="685801" y="213363"/>
                    </a:lnTo>
                    <a:lnTo>
                      <a:pt x="685801" y="2"/>
                    </a:lnTo>
                    <a:close/>
                  </a:path>
                </a:pathLst>
              </a:custGeom>
              <a:solidFill>
                <a:srgbClr val="EE6E6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任意多边形 59"/>
              <p:cNvSpPr/>
              <p:nvPr/>
            </p:nvSpPr>
            <p:spPr>
              <a:xfrm rot="5400000" flipH="1">
                <a:off x="7223809" y="6218366"/>
                <a:ext cx="932091" cy="213363"/>
              </a:xfrm>
              <a:custGeom>
                <a:avLst/>
                <a:gdLst>
                  <a:gd name="connsiteX0" fmla="*/ 685800 w 932091"/>
                  <a:gd name="connsiteY0" fmla="*/ 0 h 213363"/>
                  <a:gd name="connsiteX1" fmla="*/ 685800 w 932091"/>
                  <a:gd name="connsiteY1" fmla="*/ 213361 h 213363"/>
                  <a:gd name="connsiteX2" fmla="*/ 0 w 932091"/>
                  <a:gd name="connsiteY2" fmla="*/ 213361 h 213363"/>
                  <a:gd name="connsiteX3" fmla="*/ 0 w 932091"/>
                  <a:gd name="connsiteY3" fmla="*/ 0 h 213363"/>
                  <a:gd name="connsiteX4" fmla="*/ 932091 w 932091"/>
                  <a:gd name="connsiteY4" fmla="*/ 213363 h 213363"/>
                  <a:gd name="connsiteX5" fmla="*/ 685801 w 932091"/>
                  <a:gd name="connsiteY5" fmla="*/ 213363 h 213363"/>
                  <a:gd name="connsiteX6" fmla="*/ 685801 w 932091"/>
                  <a:gd name="connsiteY6" fmla="*/ 2 h 213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2091" h="213363">
                    <a:moveTo>
                      <a:pt x="685800" y="0"/>
                    </a:moveTo>
                    <a:lnTo>
                      <a:pt x="685800" y="213361"/>
                    </a:lnTo>
                    <a:lnTo>
                      <a:pt x="0" y="213361"/>
                    </a:lnTo>
                    <a:lnTo>
                      <a:pt x="0" y="0"/>
                    </a:lnTo>
                    <a:close/>
                    <a:moveTo>
                      <a:pt x="932091" y="213363"/>
                    </a:moveTo>
                    <a:lnTo>
                      <a:pt x="685801" y="213363"/>
                    </a:lnTo>
                    <a:lnTo>
                      <a:pt x="685801" y="2"/>
                    </a:lnTo>
                    <a:close/>
                  </a:path>
                </a:pathLst>
              </a:custGeom>
              <a:solidFill>
                <a:srgbClr val="DA59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4" name="组合 83"/>
            <p:cNvGrpSpPr/>
            <p:nvPr/>
          </p:nvGrpSpPr>
          <p:grpSpPr>
            <a:xfrm>
              <a:off x="-198539" y="5859002"/>
              <a:ext cx="2888367" cy="945659"/>
              <a:chOff x="-198539" y="5859002"/>
              <a:chExt cx="2888367" cy="945659"/>
            </a:xfrm>
          </p:grpSpPr>
          <p:grpSp>
            <p:nvGrpSpPr>
              <p:cNvPr id="77" name="组合 76"/>
              <p:cNvGrpSpPr/>
              <p:nvPr/>
            </p:nvGrpSpPr>
            <p:grpSpPr>
              <a:xfrm>
                <a:off x="-198539" y="6431136"/>
                <a:ext cx="2888367" cy="131854"/>
                <a:chOff x="9670093" y="6290075"/>
                <a:chExt cx="2888367" cy="131854"/>
              </a:xfrm>
            </p:grpSpPr>
            <p:sp>
              <p:nvSpPr>
                <p:cNvPr id="78" name="矩形 77"/>
                <p:cNvSpPr/>
                <p:nvPr/>
              </p:nvSpPr>
              <p:spPr>
                <a:xfrm>
                  <a:off x="9670093" y="6292842"/>
                  <a:ext cx="2707430" cy="129087"/>
                </a:xfrm>
                <a:prstGeom prst="rect">
                  <a:avLst/>
                </a:prstGeom>
                <a:solidFill>
                  <a:srgbClr val="B9393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1" name="矩形 80"/>
                <p:cNvSpPr/>
                <p:nvPr/>
              </p:nvSpPr>
              <p:spPr>
                <a:xfrm>
                  <a:off x="9670093" y="6290075"/>
                  <a:ext cx="543480" cy="131854"/>
                </a:xfrm>
                <a:prstGeom prst="rect">
                  <a:avLst/>
                </a:prstGeom>
                <a:solidFill>
                  <a:srgbClr val="961E2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2" name="矩形 81"/>
                <p:cNvSpPr/>
                <p:nvPr/>
              </p:nvSpPr>
              <p:spPr>
                <a:xfrm>
                  <a:off x="10848887" y="6290075"/>
                  <a:ext cx="543480" cy="131854"/>
                </a:xfrm>
                <a:prstGeom prst="rect">
                  <a:avLst/>
                </a:prstGeom>
                <a:solidFill>
                  <a:srgbClr val="961E2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3" name="矩形 82"/>
                <p:cNvSpPr/>
                <p:nvPr/>
              </p:nvSpPr>
              <p:spPr>
                <a:xfrm>
                  <a:off x="12014980" y="6290075"/>
                  <a:ext cx="543480" cy="131854"/>
                </a:xfrm>
                <a:prstGeom prst="rect">
                  <a:avLst/>
                </a:prstGeom>
                <a:solidFill>
                  <a:srgbClr val="961E2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1" name="组合 60"/>
              <p:cNvGrpSpPr/>
              <p:nvPr/>
            </p:nvGrpSpPr>
            <p:grpSpPr>
              <a:xfrm flipH="1">
                <a:off x="2220774" y="5859002"/>
                <a:ext cx="420376" cy="945659"/>
                <a:chOff x="7376160" y="5859002"/>
                <a:chExt cx="420376" cy="945659"/>
              </a:xfrm>
            </p:grpSpPr>
            <p:sp>
              <p:nvSpPr>
                <p:cNvPr id="62" name="任意多边形 61"/>
                <p:cNvSpPr/>
                <p:nvPr/>
              </p:nvSpPr>
              <p:spPr>
                <a:xfrm rot="16200000">
                  <a:off x="7016796" y="6231934"/>
                  <a:ext cx="932091" cy="213363"/>
                </a:xfrm>
                <a:custGeom>
                  <a:avLst/>
                  <a:gdLst>
                    <a:gd name="connsiteX0" fmla="*/ 685800 w 932091"/>
                    <a:gd name="connsiteY0" fmla="*/ 0 h 213363"/>
                    <a:gd name="connsiteX1" fmla="*/ 685800 w 932091"/>
                    <a:gd name="connsiteY1" fmla="*/ 213361 h 213363"/>
                    <a:gd name="connsiteX2" fmla="*/ 0 w 932091"/>
                    <a:gd name="connsiteY2" fmla="*/ 213361 h 213363"/>
                    <a:gd name="connsiteX3" fmla="*/ 0 w 932091"/>
                    <a:gd name="connsiteY3" fmla="*/ 0 h 213363"/>
                    <a:gd name="connsiteX4" fmla="*/ 932091 w 932091"/>
                    <a:gd name="connsiteY4" fmla="*/ 213363 h 213363"/>
                    <a:gd name="connsiteX5" fmla="*/ 685801 w 932091"/>
                    <a:gd name="connsiteY5" fmla="*/ 213363 h 213363"/>
                    <a:gd name="connsiteX6" fmla="*/ 685801 w 932091"/>
                    <a:gd name="connsiteY6" fmla="*/ 2 h 213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32091" h="213363">
                      <a:moveTo>
                        <a:pt x="685800" y="0"/>
                      </a:moveTo>
                      <a:lnTo>
                        <a:pt x="685800" y="213361"/>
                      </a:lnTo>
                      <a:lnTo>
                        <a:pt x="0" y="213361"/>
                      </a:lnTo>
                      <a:lnTo>
                        <a:pt x="0" y="0"/>
                      </a:lnTo>
                      <a:close/>
                      <a:moveTo>
                        <a:pt x="932091" y="213363"/>
                      </a:moveTo>
                      <a:lnTo>
                        <a:pt x="685801" y="213363"/>
                      </a:lnTo>
                      <a:lnTo>
                        <a:pt x="685801" y="2"/>
                      </a:lnTo>
                      <a:close/>
                    </a:path>
                  </a:pathLst>
                </a:custGeom>
                <a:solidFill>
                  <a:srgbClr val="EE6E6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3" name="任意多边形 62"/>
                <p:cNvSpPr/>
                <p:nvPr/>
              </p:nvSpPr>
              <p:spPr>
                <a:xfrm rot="5400000" flipH="1">
                  <a:off x="7223809" y="6218366"/>
                  <a:ext cx="932091" cy="213363"/>
                </a:xfrm>
                <a:custGeom>
                  <a:avLst/>
                  <a:gdLst>
                    <a:gd name="connsiteX0" fmla="*/ 685800 w 932091"/>
                    <a:gd name="connsiteY0" fmla="*/ 0 h 213363"/>
                    <a:gd name="connsiteX1" fmla="*/ 685800 w 932091"/>
                    <a:gd name="connsiteY1" fmla="*/ 213361 h 213363"/>
                    <a:gd name="connsiteX2" fmla="*/ 0 w 932091"/>
                    <a:gd name="connsiteY2" fmla="*/ 213361 h 213363"/>
                    <a:gd name="connsiteX3" fmla="*/ 0 w 932091"/>
                    <a:gd name="connsiteY3" fmla="*/ 0 h 213363"/>
                    <a:gd name="connsiteX4" fmla="*/ 932091 w 932091"/>
                    <a:gd name="connsiteY4" fmla="*/ 213363 h 213363"/>
                    <a:gd name="connsiteX5" fmla="*/ 685801 w 932091"/>
                    <a:gd name="connsiteY5" fmla="*/ 213363 h 213363"/>
                    <a:gd name="connsiteX6" fmla="*/ 685801 w 932091"/>
                    <a:gd name="connsiteY6" fmla="*/ 2 h 213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32091" h="213363">
                      <a:moveTo>
                        <a:pt x="685800" y="0"/>
                      </a:moveTo>
                      <a:lnTo>
                        <a:pt x="685800" y="213361"/>
                      </a:lnTo>
                      <a:lnTo>
                        <a:pt x="0" y="213361"/>
                      </a:lnTo>
                      <a:lnTo>
                        <a:pt x="0" y="0"/>
                      </a:lnTo>
                      <a:close/>
                      <a:moveTo>
                        <a:pt x="932091" y="213363"/>
                      </a:moveTo>
                      <a:lnTo>
                        <a:pt x="685801" y="213363"/>
                      </a:lnTo>
                      <a:lnTo>
                        <a:pt x="685801" y="2"/>
                      </a:lnTo>
                      <a:close/>
                    </a:path>
                  </a:pathLst>
                </a:custGeom>
                <a:solidFill>
                  <a:srgbClr val="DA595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4" name="组合 63"/>
              <p:cNvGrpSpPr/>
              <p:nvPr/>
            </p:nvGrpSpPr>
            <p:grpSpPr>
              <a:xfrm flipH="1">
                <a:off x="1049200" y="5859002"/>
                <a:ext cx="420376" cy="945659"/>
                <a:chOff x="7376160" y="5859002"/>
                <a:chExt cx="420376" cy="945659"/>
              </a:xfrm>
            </p:grpSpPr>
            <p:sp>
              <p:nvSpPr>
                <p:cNvPr id="65" name="任意多边形 64"/>
                <p:cNvSpPr/>
                <p:nvPr/>
              </p:nvSpPr>
              <p:spPr>
                <a:xfrm rot="16200000">
                  <a:off x="7016796" y="6231934"/>
                  <a:ext cx="932091" cy="213363"/>
                </a:xfrm>
                <a:custGeom>
                  <a:avLst/>
                  <a:gdLst>
                    <a:gd name="connsiteX0" fmla="*/ 685800 w 932091"/>
                    <a:gd name="connsiteY0" fmla="*/ 0 h 213363"/>
                    <a:gd name="connsiteX1" fmla="*/ 685800 w 932091"/>
                    <a:gd name="connsiteY1" fmla="*/ 213361 h 213363"/>
                    <a:gd name="connsiteX2" fmla="*/ 0 w 932091"/>
                    <a:gd name="connsiteY2" fmla="*/ 213361 h 213363"/>
                    <a:gd name="connsiteX3" fmla="*/ 0 w 932091"/>
                    <a:gd name="connsiteY3" fmla="*/ 0 h 213363"/>
                    <a:gd name="connsiteX4" fmla="*/ 932091 w 932091"/>
                    <a:gd name="connsiteY4" fmla="*/ 213363 h 213363"/>
                    <a:gd name="connsiteX5" fmla="*/ 685801 w 932091"/>
                    <a:gd name="connsiteY5" fmla="*/ 213363 h 213363"/>
                    <a:gd name="connsiteX6" fmla="*/ 685801 w 932091"/>
                    <a:gd name="connsiteY6" fmla="*/ 2 h 213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32091" h="213363">
                      <a:moveTo>
                        <a:pt x="685800" y="0"/>
                      </a:moveTo>
                      <a:lnTo>
                        <a:pt x="685800" y="213361"/>
                      </a:lnTo>
                      <a:lnTo>
                        <a:pt x="0" y="213361"/>
                      </a:lnTo>
                      <a:lnTo>
                        <a:pt x="0" y="0"/>
                      </a:lnTo>
                      <a:close/>
                      <a:moveTo>
                        <a:pt x="932091" y="213363"/>
                      </a:moveTo>
                      <a:lnTo>
                        <a:pt x="685801" y="213363"/>
                      </a:lnTo>
                      <a:lnTo>
                        <a:pt x="685801" y="2"/>
                      </a:lnTo>
                      <a:close/>
                    </a:path>
                  </a:pathLst>
                </a:custGeom>
                <a:solidFill>
                  <a:srgbClr val="EE6E6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" name="任意多边形 65"/>
                <p:cNvSpPr/>
                <p:nvPr/>
              </p:nvSpPr>
              <p:spPr>
                <a:xfrm rot="5400000" flipH="1">
                  <a:off x="7223809" y="6218366"/>
                  <a:ext cx="932091" cy="213363"/>
                </a:xfrm>
                <a:custGeom>
                  <a:avLst/>
                  <a:gdLst>
                    <a:gd name="connsiteX0" fmla="*/ 685800 w 932091"/>
                    <a:gd name="connsiteY0" fmla="*/ 0 h 213363"/>
                    <a:gd name="connsiteX1" fmla="*/ 685800 w 932091"/>
                    <a:gd name="connsiteY1" fmla="*/ 213361 h 213363"/>
                    <a:gd name="connsiteX2" fmla="*/ 0 w 932091"/>
                    <a:gd name="connsiteY2" fmla="*/ 213361 h 213363"/>
                    <a:gd name="connsiteX3" fmla="*/ 0 w 932091"/>
                    <a:gd name="connsiteY3" fmla="*/ 0 h 213363"/>
                    <a:gd name="connsiteX4" fmla="*/ 932091 w 932091"/>
                    <a:gd name="connsiteY4" fmla="*/ 213363 h 213363"/>
                    <a:gd name="connsiteX5" fmla="*/ 685801 w 932091"/>
                    <a:gd name="connsiteY5" fmla="*/ 213363 h 213363"/>
                    <a:gd name="connsiteX6" fmla="*/ 685801 w 932091"/>
                    <a:gd name="connsiteY6" fmla="*/ 2 h 213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32091" h="213363">
                      <a:moveTo>
                        <a:pt x="685800" y="0"/>
                      </a:moveTo>
                      <a:lnTo>
                        <a:pt x="685800" y="213361"/>
                      </a:lnTo>
                      <a:lnTo>
                        <a:pt x="0" y="213361"/>
                      </a:lnTo>
                      <a:lnTo>
                        <a:pt x="0" y="0"/>
                      </a:lnTo>
                      <a:close/>
                      <a:moveTo>
                        <a:pt x="932091" y="213363"/>
                      </a:moveTo>
                      <a:lnTo>
                        <a:pt x="685801" y="213363"/>
                      </a:lnTo>
                      <a:lnTo>
                        <a:pt x="685801" y="2"/>
                      </a:lnTo>
                      <a:close/>
                    </a:path>
                  </a:pathLst>
                </a:custGeom>
                <a:solidFill>
                  <a:srgbClr val="DA595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7" name="组合 66"/>
              <p:cNvGrpSpPr/>
              <p:nvPr/>
            </p:nvGrpSpPr>
            <p:grpSpPr>
              <a:xfrm flipH="1">
                <a:off x="-122975" y="5859002"/>
                <a:ext cx="420376" cy="945659"/>
                <a:chOff x="7376160" y="5859002"/>
                <a:chExt cx="420376" cy="945659"/>
              </a:xfrm>
            </p:grpSpPr>
            <p:sp>
              <p:nvSpPr>
                <p:cNvPr id="68" name="任意多边形 67"/>
                <p:cNvSpPr/>
                <p:nvPr/>
              </p:nvSpPr>
              <p:spPr>
                <a:xfrm rot="16200000">
                  <a:off x="7016796" y="6231934"/>
                  <a:ext cx="932091" cy="213363"/>
                </a:xfrm>
                <a:custGeom>
                  <a:avLst/>
                  <a:gdLst>
                    <a:gd name="connsiteX0" fmla="*/ 685800 w 932091"/>
                    <a:gd name="connsiteY0" fmla="*/ 0 h 213363"/>
                    <a:gd name="connsiteX1" fmla="*/ 685800 w 932091"/>
                    <a:gd name="connsiteY1" fmla="*/ 213361 h 213363"/>
                    <a:gd name="connsiteX2" fmla="*/ 0 w 932091"/>
                    <a:gd name="connsiteY2" fmla="*/ 213361 h 213363"/>
                    <a:gd name="connsiteX3" fmla="*/ 0 w 932091"/>
                    <a:gd name="connsiteY3" fmla="*/ 0 h 213363"/>
                    <a:gd name="connsiteX4" fmla="*/ 932091 w 932091"/>
                    <a:gd name="connsiteY4" fmla="*/ 213363 h 213363"/>
                    <a:gd name="connsiteX5" fmla="*/ 685801 w 932091"/>
                    <a:gd name="connsiteY5" fmla="*/ 213363 h 213363"/>
                    <a:gd name="connsiteX6" fmla="*/ 685801 w 932091"/>
                    <a:gd name="connsiteY6" fmla="*/ 2 h 213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32091" h="213363">
                      <a:moveTo>
                        <a:pt x="685800" y="0"/>
                      </a:moveTo>
                      <a:lnTo>
                        <a:pt x="685800" y="213361"/>
                      </a:lnTo>
                      <a:lnTo>
                        <a:pt x="0" y="213361"/>
                      </a:lnTo>
                      <a:lnTo>
                        <a:pt x="0" y="0"/>
                      </a:lnTo>
                      <a:close/>
                      <a:moveTo>
                        <a:pt x="932091" y="213363"/>
                      </a:moveTo>
                      <a:lnTo>
                        <a:pt x="685801" y="213363"/>
                      </a:lnTo>
                      <a:lnTo>
                        <a:pt x="685801" y="2"/>
                      </a:lnTo>
                      <a:close/>
                    </a:path>
                  </a:pathLst>
                </a:custGeom>
                <a:solidFill>
                  <a:srgbClr val="EE6E6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9" name="任意多边形 68"/>
                <p:cNvSpPr/>
                <p:nvPr/>
              </p:nvSpPr>
              <p:spPr>
                <a:xfrm rot="5400000" flipH="1">
                  <a:off x="7223809" y="6218366"/>
                  <a:ext cx="932091" cy="213363"/>
                </a:xfrm>
                <a:custGeom>
                  <a:avLst/>
                  <a:gdLst>
                    <a:gd name="connsiteX0" fmla="*/ 685800 w 932091"/>
                    <a:gd name="connsiteY0" fmla="*/ 0 h 213363"/>
                    <a:gd name="connsiteX1" fmla="*/ 685800 w 932091"/>
                    <a:gd name="connsiteY1" fmla="*/ 213361 h 213363"/>
                    <a:gd name="connsiteX2" fmla="*/ 0 w 932091"/>
                    <a:gd name="connsiteY2" fmla="*/ 213361 h 213363"/>
                    <a:gd name="connsiteX3" fmla="*/ 0 w 932091"/>
                    <a:gd name="connsiteY3" fmla="*/ 0 h 213363"/>
                    <a:gd name="connsiteX4" fmla="*/ 932091 w 932091"/>
                    <a:gd name="connsiteY4" fmla="*/ 213363 h 213363"/>
                    <a:gd name="connsiteX5" fmla="*/ 685801 w 932091"/>
                    <a:gd name="connsiteY5" fmla="*/ 213363 h 213363"/>
                    <a:gd name="connsiteX6" fmla="*/ 685801 w 932091"/>
                    <a:gd name="connsiteY6" fmla="*/ 2 h 213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32091" h="213363">
                      <a:moveTo>
                        <a:pt x="685800" y="0"/>
                      </a:moveTo>
                      <a:lnTo>
                        <a:pt x="685800" y="213361"/>
                      </a:lnTo>
                      <a:lnTo>
                        <a:pt x="0" y="213361"/>
                      </a:lnTo>
                      <a:lnTo>
                        <a:pt x="0" y="0"/>
                      </a:lnTo>
                      <a:close/>
                      <a:moveTo>
                        <a:pt x="932091" y="213363"/>
                      </a:moveTo>
                      <a:lnTo>
                        <a:pt x="685801" y="213363"/>
                      </a:lnTo>
                      <a:lnTo>
                        <a:pt x="685801" y="2"/>
                      </a:lnTo>
                      <a:close/>
                    </a:path>
                  </a:pathLst>
                </a:custGeom>
                <a:solidFill>
                  <a:srgbClr val="DA595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86" name="组合 85"/>
          <p:cNvGrpSpPr/>
          <p:nvPr/>
        </p:nvGrpSpPr>
        <p:grpSpPr>
          <a:xfrm flipH="1">
            <a:off x="687478" y="388144"/>
            <a:ext cx="1458870" cy="688315"/>
            <a:chOff x="9073226" y="818915"/>
            <a:chExt cx="1449418" cy="790575"/>
          </a:xfrm>
        </p:grpSpPr>
        <p:sp>
          <p:nvSpPr>
            <p:cNvPr id="87" name="Freeform 5"/>
            <p:cNvSpPr>
              <a:spLocks/>
            </p:cNvSpPr>
            <p:nvPr/>
          </p:nvSpPr>
          <p:spPr bwMode="auto">
            <a:xfrm>
              <a:off x="9073226" y="876065"/>
              <a:ext cx="1449417" cy="733425"/>
            </a:xfrm>
            <a:custGeom>
              <a:avLst/>
              <a:gdLst>
                <a:gd name="T0" fmla="*/ 118 w 876"/>
                <a:gd name="T1" fmla="*/ 379 h 379"/>
                <a:gd name="T2" fmla="*/ 776 w 876"/>
                <a:gd name="T3" fmla="*/ 379 h 379"/>
                <a:gd name="T4" fmla="*/ 776 w 876"/>
                <a:gd name="T5" fmla="*/ 208 h 379"/>
                <a:gd name="T6" fmla="*/ 731 w 876"/>
                <a:gd name="T7" fmla="*/ 208 h 379"/>
                <a:gd name="T8" fmla="*/ 715 w 876"/>
                <a:gd name="T9" fmla="*/ 208 h 379"/>
                <a:gd name="T10" fmla="*/ 715 w 876"/>
                <a:gd name="T11" fmla="*/ 146 h 379"/>
                <a:gd name="T12" fmla="*/ 659 w 876"/>
                <a:gd name="T13" fmla="*/ 90 h 379"/>
                <a:gd name="T14" fmla="*/ 599 w 876"/>
                <a:gd name="T15" fmla="*/ 90 h 379"/>
                <a:gd name="T16" fmla="*/ 480 w 876"/>
                <a:gd name="T17" fmla="*/ 0 h 379"/>
                <a:gd name="T18" fmla="*/ 335 w 876"/>
                <a:gd name="T19" fmla="*/ 122 h 379"/>
                <a:gd name="T20" fmla="*/ 237 w 876"/>
                <a:gd name="T21" fmla="*/ 198 h 379"/>
                <a:gd name="T22" fmla="*/ 131 w 876"/>
                <a:gd name="T23" fmla="*/ 208 h 379"/>
                <a:gd name="T24" fmla="*/ 118 w 876"/>
                <a:gd name="T25" fmla="*/ 379 h 379"/>
                <a:gd name="connsiteX0" fmla="*/ 563 w 8581"/>
                <a:gd name="connsiteY0" fmla="*/ 10000 h 10000"/>
                <a:gd name="connsiteX1" fmla="*/ 8074 w 8581"/>
                <a:gd name="connsiteY1" fmla="*/ 10000 h 10000"/>
                <a:gd name="connsiteX2" fmla="*/ 8074 w 8581"/>
                <a:gd name="connsiteY2" fmla="*/ 5488 h 10000"/>
                <a:gd name="connsiteX3" fmla="*/ 7378 w 8581"/>
                <a:gd name="connsiteY3" fmla="*/ 5488 h 10000"/>
                <a:gd name="connsiteX4" fmla="*/ 7378 w 8581"/>
                <a:gd name="connsiteY4" fmla="*/ 3852 h 10000"/>
                <a:gd name="connsiteX5" fmla="*/ 6739 w 8581"/>
                <a:gd name="connsiteY5" fmla="*/ 2375 h 10000"/>
                <a:gd name="connsiteX6" fmla="*/ 6054 w 8581"/>
                <a:gd name="connsiteY6" fmla="*/ 2375 h 10000"/>
                <a:gd name="connsiteX7" fmla="*/ 4695 w 8581"/>
                <a:gd name="connsiteY7" fmla="*/ 0 h 10000"/>
                <a:gd name="connsiteX8" fmla="*/ 3040 w 8581"/>
                <a:gd name="connsiteY8" fmla="*/ 3219 h 10000"/>
                <a:gd name="connsiteX9" fmla="*/ 1921 w 8581"/>
                <a:gd name="connsiteY9" fmla="*/ 5224 h 10000"/>
                <a:gd name="connsiteX10" fmla="*/ 711 w 8581"/>
                <a:gd name="connsiteY10" fmla="*/ 5488 h 10000"/>
                <a:gd name="connsiteX11" fmla="*/ 563 w 8581"/>
                <a:gd name="connsiteY1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1" h="10000">
                  <a:moveTo>
                    <a:pt x="563" y="10000"/>
                  </a:moveTo>
                  <a:lnTo>
                    <a:pt x="8074" y="10000"/>
                  </a:lnTo>
                  <a:cubicBezTo>
                    <a:pt x="8074" y="10000"/>
                    <a:pt x="9216" y="7968"/>
                    <a:pt x="8074" y="5488"/>
                  </a:cubicBezTo>
                  <a:lnTo>
                    <a:pt x="7378" y="5488"/>
                  </a:lnTo>
                  <a:lnTo>
                    <a:pt x="7378" y="3852"/>
                  </a:lnTo>
                  <a:cubicBezTo>
                    <a:pt x="7378" y="3852"/>
                    <a:pt x="7081" y="2375"/>
                    <a:pt x="6739" y="2375"/>
                  </a:cubicBezTo>
                  <a:lnTo>
                    <a:pt x="6054" y="2375"/>
                  </a:lnTo>
                  <a:cubicBezTo>
                    <a:pt x="6054" y="2375"/>
                    <a:pt x="5860" y="0"/>
                    <a:pt x="4695" y="0"/>
                  </a:cubicBezTo>
                  <a:cubicBezTo>
                    <a:pt x="4695" y="0"/>
                    <a:pt x="3040" y="369"/>
                    <a:pt x="3040" y="3219"/>
                  </a:cubicBezTo>
                  <a:cubicBezTo>
                    <a:pt x="3040" y="3219"/>
                    <a:pt x="1921" y="3483"/>
                    <a:pt x="1921" y="5224"/>
                  </a:cubicBezTo>
                  <a:lnTo>
                    <a:pt x="711" y="5488"/>
                  </a:lnTo>
                  <a:cubicBezTo>
                    <a:pt x="711" y="5488"/>
                    <a:pt x="-784" y="7256"/>
                    <a:pt x="563" y="10000"/>
                  </a:cubicBezTo>
                  <a:close/>
                </a:path>
              </a:pathLst>
            </a:custGeom>
            <a:solidFill>
              <a:srgbClr val="A43A3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5"/>
            <p:cNvSpPr>
              <a:spLocks/>
            </p:cNvSpPr>
            <p:nvPr/>
          </p:nvSpPr>
          <p:spPr bwMode="auto">
            <a:xfrm>
              <a:off x="9073227" y="818915"/>
              <a:ext cx="1449417" cy="733425"/>
            </a:xfrm>
            <a:custGeom>
              <a:avLst/>
              <a:gdLst>
                <a:gd name="T0" fmla="*/ 118 w 876"/>
                <a:gd name="T1" fmla="*/ 379 h 379"/>
                <a:gd name="T2" fmla="*/ 776 w 876"/>
                <a:gd name="T3" fmla="*/ 379 h 379"/>
                <a:gd name="T4" fmla="*/ 776 w 876"/>
                <a:gd name="T5" fmla="*/ 208 h 379"/>
                <a:gd name="T6" fmla="*/ 731 w 876"/>
                <a:gd name="T7" fmla="*/ 208 h 379"/>
                <a:gd name="T8" fmla="*/ 715 w 876"/>
                <a:gd name="T9" fmla="*/ 208 h 379"/>
                <a:gd name="T10" fmla="*/ 715 w 876"/>
                <a:gd name="T11" fmla="*/ 146 h 379"/>
                <a:gd name="T12" fmla="*/ 659 w 876"/>
                <a:gd name="T13" fmla="*/ 90 h 379"/>
                <a:gd name="T14" fmla="*/ 599 w 876"/>
                <a:gd name="T15" fmla="*/ 90 h 379"/>
                <a:gd name="T16" fmla="*/ 480 w 876"/>
                <a:gd name="T17" fmla="*/ 0 h 379"/>
                <a:gd name="T18" fmla="*/ 335 w 876"/>
                <a:gd name="T19" fmla="*/ 122 h 379"/>
                <a:gd name="T20" fmla="*/ 237 w 876"/>
                <a:gd name="T21" fmla="*/ 198 h 379"/>
                <a:gd name="T22" fmla="*/ 131 w 876"/>
                <a:gd name="T23" fmla="*/ 208 h 379"/>
                <a:gd name="T24" fmla="*/ 118 w 876"/>
                <a:gd name="T25" fmla="*/ 379 h 379"/>
                <a:gd name="connsiteX0" fmla="*/ 563 w 8581"/>
                <a:gd name="connsiteY0" fmla="*/ 10000 h 10000"/>
                <a:gd name="connsiteX1" fmla="*/ 8074 w 8581"/>
                <a:gd name="connsiteY1" fmla="*/ 10000 h 10000"/>
                <a:gd name="connsiteX2" fmla="*/ 8074 w 8581"/>
                <a:gd name="connsiteY2" fmla="*/ 5488 h 10000"/>
                <a:gd name="connsiteX3" fmla="*/ 7378 w 8581"/>
                <a:gd name="connsiteY3" fmla="*/ 5488 h 10000"/>
                <a:gd name="connsiteX4" fmla="*/ 7378 w 8581"/>
                <a:gd name="connsiteY4" fmla="*/ 3852 h 10000"/>
                <a:gd name="connsiteX5" fmla="*/ 6739 w 8581"/>
                <a:gd name="connsiteY5" fmla="*/ 2375 h 10000"/>
                <a:gd name="connsiteX6" fmla="*/ 6054 w 8581"/>
                <a:gd name="connsiteY6" fmla="*/ 2375 h 10000"/>
                <a:gd name="connsiteX7" fmla="*/ 4695 w 8581"/>
                <a:gd name="connsiteY7" fmla="*/ 0 h 10000"/>
                <a:gd name="connsiteX8" fmla="*/ 3040 w 8581"/>
                <a:gd name="connsiteY8" fmla="*/ 3219 h 10000"/>
                <a:gd name="connsiteX9" fmla="*/ 1921 w 8581"/>
                <a:gd name="connsiteY9" fmla="*/ 5224 h 10000"/>
                <a:gd name="connsiteX10" fmla="*/ 711 w 8581"/>
                <a:gd name="connsiteY10" fmla="*/ 5488 h 10000"/>
                <a:gd name="connsiteX11" fmla="*/ 563 w 8581"/>
                <a:gd name="connsiteY1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1" h="10000">
                  <a:moveTo>
                    <a:pt x="563" y="10000"/>
                  </a:moveTo>
                  <a:lnTo>
                    <a:pt x="8074" y="10000"/>
                  </a:lnTo>
                  <a:cubicBezTo>
                    <a:pt x="8074" y="10000"/>
                    <a:pt x="9216" y="7968"/>
                    <a:pt x="8074" y="5488"/>
                  </a:cubicBezTo>
                  <a:lnTo>
                    <a:pt x="7378" y="5488"/>
                  </a:lnTo>
                  <a:lnTo>
                    <a:pt x="7378" y="3852"/>
                  </a:lnTo>
                  <a:cubicBezTo>
                    <a:pt x="7378" y="3852"/>
                    <a:pt x="7081" y="2375"/>
                    <a:pt x="6739" y="2375"/>
                  </a:cubicBezTo>
                  <a:lnTo>
                    <a:pt x="6054" y="2375"/>
                  </a:lnTo>
                  <a:cubicBezTo>
                    <a:pt x="6054" y="2375"/>
                    <a:pt x="5860" y="0"/>
                    <a:pt x="4695" y="0"/>
                  </a:cubicBezTo>
                  <a:cubicBezTo>
                    <a:pt x="4695" y="0"/>
                    <a:pt x="3040" y="369"/>
                    <a:pt x="3040" y="3219"/>
                  </a:cubicBezTo>
                  <a:cubicBezTo>
                    <a:pt x="3040" y="3219"/>
                    <a:pt x="1921" y="3483"/>
                    <a:pt x="1921" y="5224"/>
                  </a:cubicBezTo>
                  <a:lnTo>
                    <a:pt x="711" y="5488"/>
                  </a:lnTo>
                  <a:cubicBezTo>
                    <a:pt x="711" y="5488"/>
                    <a:pt x="-784" y="7256"/>
                    <a:pt x="563" y="10000"/>
                  </a:cubicBezTo>
                  <a:close/>
                </a:path>
              </a:pathLst>
            </a:custGeom>
            <a:solidFill>
              <a:srgbClr val="B245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 flipH="1">
            <a:off x="-842778" y="2166899"/>
            <a:ext cx="1458870" cy="688315"/>
            <a:chOff x="9073226" y="818915"/>
            <a:chExt cx="1449418" cy="790575"/>
          </a:xfrm>
        </p:grpSpPr>
        <p:sp>
          <p:nvSpPr>
            <p:cNvPr id="90" name="Freeform 5"/>
            <p:cNvSpPr>
              <a:spLocks/>
            </p:cNvSpPr>
            <p:nvPr/>
          </p:nvSpPr>
          <p:spPr bwMode="auto">
            <a:xfrm>
              <a:off x="9073226" y="876065"/>
              <a:ext cx="1449417" cy="733425"/>
            </a:xfrm>
            <a:custGeom>
              <a:avLst/>
              <a:gdLst>
                <a:gd name="T0" fmla="*/ 118 w 876"/>
                <a:gd name="T1" fmla="*/ 379 h 379"/>
                <a:gd name="T2" fmla="*/ 776 w 876"/>
                <a:gd name="T3" fmla="*/ 379 h 379"/>
                <a:gd name="T4" fmla="*/ 776 w 876"/>
                <a:gd name="T5" fmla="*/ 208 h 379"/>
                <a:gd name="T6" fmla="*/ 731 w 876"/>
                <a:gd name="T7" fmla="*/ 208 h 379"/>
                <a:gd name="T8" fmla="*/ 715 w 876"/>
                <a:gd name="T9" fmla="*/ 208 h 379"/>
                <a:gd name="T10" fmla="*/ 715 w 876"/>
                <a:gd name="T11" fmla="*/ 146 h 379"/>
                <a:gd name="T12" fmla="*/ 659 w 876"/>
                <a:gd name="T13" fmla="*/ 90 h 379"/>
                <a:gd name="T14" fmla="*/ 599 w 876"/>
                <a:gd name="T15" fmla="*/ 90 h 379"/>
                <a:gd name="T16" fmla="*/ 480 w 876"/>
                <a:gd name="T17" fmla="*/ 0 h 379"/>
                <a:gd name="T18" fmla="*/ 335 w 876"/>
                <a:gd name="T19" fmla="*/ 122 h 379"/>
                <a:gd name="T20" fmla="*/ 237 w 876"/>
                <a:gd name="T21" fmla="*/ 198 h 379"/>
                <a:gd name="T22" fmla="*/ 131 w 876"/>
                <a:gd name="T23" fmla="*/ 208 h 379"/>
                <a:gd name="T24" fmla="*/ 118 w 876"/>
                <a:gd name="T25" fmla="*/ 379 h 379"/>
                <a:gd name="connsiteX0" fmla="*/ 563 w 8581"/>
                <a:gd name="connsiteY0" fmla="*/ 10000 h 10000"/>
                <a:gd name="connsiteX1" fmla="*/ 8074 w 8581"/>
                <a:gd name="connsiteY1" fmla="*/ 10000 h 10000"/>
                <a:gd name="connsiteX2" fmla="*/ 8074 w 8581"/>
                <a:gd name="connsiteY2" fmla="*/ 5488 h 10000"/>
                <a:gd name="connsiteX3" fmla="*/ 7378 w 8581"/>
                <a:gd name="connsiteY3" fmla="*/ 5488 h 10000"/>
                <a:gd name="connsiteX4" fmla="*/ 7378 w 8581"/>
                <a:gd name="connsiteY4" fmla="*/ 3852 h 10000"/>
                <a:gd name="connsiteX5" fmla="*/ 6739 w 8581"/>
                <a:gd name="connsiteY5" fmla="*/ 2375 h 10000"/>
                <a:gd name="connsiteX6" fmla="*/ 6054 w 8581"/>
                <a:gd name="connsiteY6" fmla="*/ 2375 h 10000"/>
                <a:gd name="connsiteX7" fmla="*/ 4695 w 8581"/>
                <a:gd name="connsiteY7" fmla="*/ 0 h 10000"/>
                <a:gd name="connsiteX8" fmla="*/ 3040 w 8581"/>
                <a:gd name="connsiteY8" fmla="*/ 3219 h 10000"/>
                <a:gd name="connsiteX9" fmla="*/ 1921 w 8581"/>
                <a:gd name="connsiteY9" fmla="*/ 5224 h 10000"/>
                <a:gd name="connsiteX10" fmla="*/ 711 w 8581"/>
                <a:gd name="connsiteY10" fmla="*/ 5488 h 10000"/>
                <a:gd name="connsiteX11" fmla="*/ 563 w 8581"/>
                <a:gd name="connsiteY1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1" h="10000">
                  <a:moveTo>
                    <a:pt x="563" y="10000"/>
                  </a:moveTo>
                  <a:lnTo>
                    <a:pt x="8074" y="10000"/>
                  </a:lnTo>
                  <a:cubicBezTo>
                    <a:pt x="8074" y="10000"/>
                    <a:pt x="9216" y="7968"/>
                    <a:pt x="8074" y="5488"/>
                  </a:cubicBezTo>
                  <a:lnTo>
                    <a:pt x="7378" y="5488"/>
                  </a:lnTo>
                  <a:lnTo>
                    <a:pt x="7378" y="3852"/>
                  </a:lnTo>
                  <a:cubicBezTo>
                    <a:pt x="7378" y="3852"/>
                    <a:pt x="7081" y="2375"/>
                    <a:pt x="6739" y="2375"/>
                  </a:cubicBezTo>
                  <a:lnTo>
                    <a:pt x="6054" y="2375"/>
                  </a:lnTo>
                  <a:cubicBezTo>
                    <a:pt x="6054" y="2375"/>
                    <a:pt x="5860" y="0"/>
                    <a:pt x="4695" y="0"/>
                  </a:cubicBezTo>
                  <a:cubicBezTo>
                    <a:pt x="4695" y="0"/>
                    <a:pt x="3040" y="369"/>
                    <a:pt x="3040" y="3219"/>
                  </a:cubicBezTo>
                  <a:cubicBezTo>
                    <a:pt x="3040" y="3219"/>
                    <a:pt x="1921" y="3483"/>
                    <a:pt x="1921" y="5224"/>
                  </a:cubicBezTo>
                  <a:lnTo>
                    <a:pt x="711" y="5488"/>
                  </a:lnTo>
                  <a:cubicBezTo>
                    <a:pt x="711" y="5488"/>
                    <a:pt x="-784" y="7256"/>
                    <a:pt x="563" y="10000"/>
                  </a:cubicBezTo>
                  <a:close/>
                </a:path>
              </a:pathLst>
            </a:custGeom>
            <a:solidFill>
              <a:srgbClr val="A43A3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5"/>
            <p:cNvSpPr>
              <a:spLocks/>
            </p:cNvSpPr>
            <p:nvPr/>
          </p:nvSpPr>
          <p:spPr bwMode="auto">
            <a:xfrm>
              <a:off x="9073227" y="818915"/>
              <a:ext cx="1449417" cy="733425"/>
            </a:xfrm>
            <a:custGeom>
              <a:avLst/>
              <a:gdLst>
                <a:gd name="T0" fmla="*/ 118 w 876"/>
                <a:gd name="T1" fmla="*/ 379 h 379"/>
                <a:gd name="T2" fmla="*/ 776 w 876"/>
                <a:gd name="T3" fmla="*/ 379 h 379"/>
                <a:gd name="T4" fmla="*/ 776 w 876"/>
                <a:gd name="T5" fmla="*/ 208 h 379"/>
                <a:gd name="T6" fmla="*/ 731 w 876"/>
                <a:gd name="T7" fmla="*/ 208 h 379"/>
                <a:gd name="T8" fmla="*/ 715 w 876"/>
                <a:gd name="T9" fmla="*/ 208 h 379"/>
                <a:gd name="T10" fmla="*/ 715 w 876"/>
                <a:gd name="T11" fmla="*/ 146 h 379"/>
                <a:gd name="T12" fmla="*/ 659 w 876"/>
                <a:gd name="T13" fmla="*/ 90 h 379"/>
                <a:gd name="T14" fmla="*/ 599 w 876"/>
                <a:gd name="T15" fmla="*/ 90 h 379"/>
                <a:gd name="T16" fmla="*/ 480 w 876"/>
                <a:gd name="T17" fmla="*/ 0 h 379"/>
                <a:gd name="T18" fmla="*/ 335 w 876"/>
                <a:gd name="T19" fmla="*/ 122 h 379"/>
                <a:gd name="T20" fmla="*/ 237 w 876"/>
                <a:gd name="T21" fmla="*/ 198 h 379"/>
                <a:gd name="T22" fmla="*/ 131 w 876"/>
                <a:gd name="T23" fmla="*/ 208 h 379"/>
                <a:gd name="T24" fmla="*/ 118 w 876"/>
                <a:gd name="T25" fmla="*/ 379 h 379"/>
                <a:gd name="connsiteX0" fmla="*/ 563 w 8581"/>
                <a:gd name="connsiteY0" fmla="*/ 10000 h 10000"/>
                <a:gd name="connsiteX1" fmla="*/ 8074 w 8581"/>
                <a:gd name="connsiteY1" fmla="*/ 10000 h 10000"/>
                <a:gd name="connsiteX2" fmla="*/ 8074 w 8581"/>
                <a:gd name="connsiteY2" fmla="*/ 5488 h 10000"/>
                <a:gd name="connsiteX3" fmla="*/ 7378 w 8581"/>
                <a:gd name="connsiteY3" fmla="*/ 5488 h 10000"/>
                <a:gd name="connsiteX4" fmla="*/ 7378 w 8581"/>
                <a:gd name="connsiteY4" fmla="*/ 3852 h 10000"/>
                <a:gd name="connsiteX5" fmla="*/ 6739 w 8581"/>
                <a:gd name="connsiteY5" fmla="*/ 2375 h 10000"/>
                <a:gd name="connsiteX6" fmla="*/ 6054 w 8581"/>
                <a:gd name="connsiteY6" fmla="*/ 2375 h 10000"/>
                <a:gd name="connsiteX7" fmla="*/ 4695 w 8581"/>
                <a:gd name="connsiteY7" fmla="*/ 0 h 10000"/>
                <a:gd name="connsiteX8" fmla="*/ 3040 w 8581"/>
                <a:gd name="connsiteY8" fmla="*/ 3219 h 10000"/>
                <a:gd name="connsiteX9" fmla="*/ 1921 w 8581"/>
                <a:gd name="connsiteY9" fmla="*/ 5224 h 10000"/>
                <a:gd name="connsiteX10" fmla="*/ 711 w 8581"/>
                <a:gd name="connsiteY10" fmla="*/ 5488 h 10000"/>
                <a:gd name="connsiteX11" fmla="*/ 563 w 8581"/>
                <a:gd name="connsiteY1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1" h="10000">
                  <a:moveTo>
                    <a:pt x="563" y="10000"/>
                  </a:moveTo>
                  <a:lnTo>
                    <a:pt x="8074" y="10000"/>
                  </a:lnTo>
                  <a:cubicBezTo>
                    <a:pt x="8074" y="10000"/>
                    <a:pt x="9216" y="7968"/>
                    <a:pt x="8074" y="5488"/>
                  </a:cubicBezTo>
                  <a:lnTo>
                    <a:pt x="7378" y="5488"/>
                  </a:lnTo>
                  <a:lnTo>
                    <a:pt x="7378" y="3852"/>
                  </a:lnTo>
                  <a:cubicBezTo>
                    <a:pt x="7378" y="3852"/>
                    <a:pt x="7081" y="2375"/>
                    <a:pt x="6739" y="2375"/>
                  </a:cubicBezTo>
                  <a:lnTo>
                    <a:pt x="6054" y="2375"/>
                  </a:lnTo>
                  <a:cubicBezTo>
                    <a:pt x="6054" y="2375"/>
                    <a:pt x="5860" y="0"/>
                    <a:pt x="4695" y="0"/>
                  </a:cubicBezTo>
                  <a:cubicBezTo>
                    <a:pt x="4695" y="0"/>
                    <a:pt x="3040" y="369"/>
                    <a:pt x="3040" y="3219"/>
                  </a:cubicBezTo>
                  <a:cubicBezTo>
                    <a:pt x="3040" y="3219"/>
                    <a:pt x="1921" y="3483"/>
                    <a:pt x="1921" y="5224"/>
                  </a:cubicBezTo>
                  <a:lnTo>
                    <a:pt x="711" y="5488"/>
                  </a:lnTo>
                  <a:cubicBezTo>
                    <a:pt x="711" y="5488"/>
                    <a:pt x="-784" y="7256"/>
                    <a:pt x="563" y="10000"/>
                  </a:cubicBezTo>
                  <a:close/>
                </a:path>
              </a:pathLst>
            </a:custGeom>
            <a:solidFill>
              <a:srgbClr val="B245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 flipH="1">
            <a:off x="3365654" y="2740985"/>
            <a:ext cx="1019867" cy="481187"/>
            <a:chOff x="9073226" y="818915"/>
            <a:chExt cx="1449418" cy="790575"/>
          </a:xfrm>
        </p:grpSpPr>
        <p:sp>
          <p:nvSpPr>
            <p:cNvPr id="93" name="Freeform 5"/>
            <p:cNvSpPr>
              <a:spLocks/>
            </p:cNvSpPr>
            <p:nvPr/>
          </p:nvSpPr>
          <p:spPr bwMode="auto">
            <a:xfrm>
              <a:off x="9073226" y="876065"/>
              <a:ext cx="1449417" cy="733425"/>
            </a:xfrm>
            <a:custGeom>
              <a:avLst/>
              <a:gdLst>
                <a:gd name="T0" fmla="*/ 118 w 876"/>
                <a:gd name="T1" fmla="*/ 379 h 379"/>
                <a:gd name="T2" fmla="*/ 776 w 876"/>
                <a:gd name="T3" fmla="*/ 379 h 379"/>
                <a:gd name="T4" fmla="*/ 776 w 876"/>
                <a:gd name="T5" fmla="*/ 208 h 379"/>
                <a:gd name="T6" fmla="*/ 731 w 876"/>
                <a:gd name="T7" fmla="*/ 208 h 379"/>
                <a:gd name="T8" fmla="*/ 715 w 876"/>
                <a:gd name="T9" fmla="*/ 208 h 379"/>
                <a:gd name="T10" fmla="*/ 715 w 876"/>
                <a:gd name="T11" fmla="*/ 146 h 379"/>
                <a:gd name="T12" fmla="*/ 659 w 876"/>
                <a:gd name="T13" fmla="*/ 90 h 379"/>
                <a:gd name="T14" fmla="*/ 599 w 876"/>
                <a:gd name="T15" fmla="*/ 90 h 379"/>
                <a:gd name="T16" fmla="*/ 480 w 876"/>
                <a:gd name="T17" fmla="*/ 0 h 379"/>
                <a:gd name="T18" fmla="*/ 335 w 876"/>
                <a:gd name="T19" fmla="*/ 122 h 379"/>
                <a:gd name="T20" fmla="*/ 237 w 876"/>
                <a:gd name="T21" fmla="*/ 198 h 379"/>
                <a:gd name="T22" fmla="*/ 131 w 876"/>
                <a:gd name="T23" fmla="*/ 208 h 379"/>
                <a:gd name="T24" fmla="*/ 118 w 876"/>
                <a:gd name="T25" fmla="*/ 379 h 379"/>
                <a:gd name="connsiteX0" fmla="*/ 563 w 8581"/>
                <a:gd name="connsiteY0" fmla="*/ 10000 h 10000"/>
                <a:gd name="connsiteX1" fmla="*/ 8074 w 8581"/>
                <a:gd name="connsiteY1" fmla="*/ 10000 h 10000"/>
                <a:gd name="connsiteX2" fmla="*/ 8074 w 8581"/>
                <a:gd name="connsiteY2" fmla="*/ 5488 h 10000"/>
                <a:gd name="connsiteX3" fmla="*/ 7378 w 8581"/>
                <a:gd name="connsiteY3" fmla="*/ 5488 h 10000"/>
                <a:gd name="connsiteX4" fmla="*/ 7378 w 8581"/>
                <a:gd name="connsiteY4" fmla="*/ 3852 h 10000"/>
                <a:gd name="connsiteX5" fmla="*/ 6739 w 8581"/>
                <a:gd name="connsiteY5" fmla="*/ 2375 h 10000"/>
                <a:gd name="connsiteX6" fmla="*/ 6054 w 8581"/>
                <a:gd name="connsiteY6" fmla="*/ 2375 h 10000"/>
                <a:gd name="connsiteX7" fmla="*/ 4695 w 8581"/>
                <a:gd name="connsiteY7" fmla="*/ 0 h 10000"/>
                <a:gd name="connsiteX8" fmla="*/ 3040 w 8581"/>
                <a:gd name="connsiteY8" fmla="*/ 3219 h 10000"/>
                <a:gd name="connsiteX9" fmla="*/ 1921 w 8581"/>
                <a:gd name="connsiteY9" fmla="*/ 5224 h 10000"/>
                <a:gd name="connsiteX10" fmla="*/ 711 w 8581"/>
                <a:gd name="connsiteY10" fmla="*/ 5488 h 10000"/>
                <a:gd name="connsiteX11" fmla="*/ 563 w 8581"/>
                <a:gd name="connsiteY1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1" h="10000">
                  <a:moveTo>
                    <a:pt x="563" y="10000"/>
                  </a:moveTo>
                  <a:lnTo>
                    <a:pt x="8074" y="10000"/>
                  </a:lnTo>
                  <a:cubicBezTo>
                    <a:pt x="8074" y="10000"/>
                    <a:pt x="9216" y="7968"/>
                    <a:pt x="8074" y="5488"/>
                  </a:cubicBezTo>
                  <a:lnTo>
                    <a:pt x="7378" y="5488"/>
                  </a:lnTo>
                  <a:lnTo>
                    <a:pt x="7378" y="3852"/>
                  </a:lnTo>
                  <a:cubicBezTo>
                    <a:pt x="7378" y="3852"/>
                    <a:pt x="7081" y="2375"/>
                    <a:pt x="6739" y="2375"/>
                  </a:cubicBezTo>
                  <a:lnTo>
                    <a:pt x="6054" y="2375"/>
                  </a:lnTo>
                  <a:cubicBezTo>
                    <a:pt x="6054" y="2375"/>
                    <a:pt x="5860" y="0"/>
                    <a:pt x="4695" y="0"/>
                  </a:cubicBezTo>
                  <a:cubicBezTo>
                    <a:pt x="4695" y="0"/>
                    <a:pt x="3040" y="369"/>
                    <a:pt x="3040" y="3219"/>
                  </a:cubicBezTo>
                  <a:cubicBezTo>
                    <a:pt x="3040" y="3219"/>
                    <a:pt x="1921" y="3483"/>
                    <a:pt x="1921" y="5224"/>
                  </a:cubicBezTo>
                  <a:lnTo>
                    <a:pt x="711" y="5488"/>
                  </a:lnTo>
                  <a:cubicBezTo>
                    <a:pt x="711" y="5488"/>
                    <a:pt x="-784" y="7256"/>
                    <a:pt x="563" y="10000"/>
                  </a:cubicBezTo>
                  <a:close/>
                </a:path>
              </a:pathLst>
            </a:custGeom>
            <a:solidFill>
              <a:srgbClr val="D255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5"/>
            <p:cNvSpPr>
              <a:spLocks/>
            </p:cNvSpPr>
            <p:nvPr/>
          </p:nvSpPr>
          <p:spPr bwMode="auto">
            <a:xfrm>
              <a:off x="9073227" y="818915"/>
              <a:ext cx="1449417" cy="733425"/>
            </a:xfrm>
            <a:custGeom>
              <a:avLst/>
              <a:gdLst>
                <a:gd name="T0" fmla="*/ 118 w 876"/>
                <a:gd name="T1" fmla="*/ 379 h 379"/>
                <a:gd name="T2" fmla="*/ 776 w 876"/>
                <a:gd name="T3" fmla="*/ 379 h 379"/>
                <a:gd name="T4" fmla="*/ 776 w 876"/>
                <a:gd name="T5" fmla="*/ 208 h 379"/>
                <a:gd name="T6" fmla="*/ 731 w 876"/>
                <a:gd name="T7" fmla="*/ 208 h 379"/>
                <a:gd name="T8" fmla="*/ 715 w 876"/>
                <a:gd name="T9" fmla="*/ 208 h 379"/>
                <a:gd name="T10" fmla="*/ 715 w 876"/>
                <a:gd name="T11" fmla="*/ 146 h 379"/>
                <a:gd name="T12" fmla="*/ 659 w 876"/>
                <a:gd name="T13" fmla="*/ 90 h 379"/>
                <a:gd name="T14" fmla="*/ 599 w 876"/>
                <a:gd name="T15" fmla="*/ 90 h 379"/>
                <a:gd name="T16" fmla="*/ 480 w 876"/>
                <a:gd name="T17" fmla="*/ 0 h 379"/>
                <a:gd name="T18" fmla="*/ 335 w 876"/>
                <a:gd name="T19" fmla="*/ 122 h 379"/>
                <a:gd name="T20" fmla="*/ 237 w 876"/>
                <a:gd name="T21" fmla="*/ 198 h 379"/>
                <a:gd name="T22" fmla="*/ 131 w 876"/>
                <a:gd name="T23" fmla="*/ 208 h 379"/>
                <a:gd name="T24" fmla="*/ 118 w 876"/>
                <a:gd name="T25" fmla="*/ 379 h 379"/>
                <a:gd name="connsiteX0" fmla="*/ 563 w 8581"/>
                <a:gd name="connsiteY0" fmla="*/ 10000 h 10000"/>
                <a:gd name="connsiteX1" fmla="*/ 8074 w 8581"/>
                <a:gd name="connsiteY1" fmla="*/ 10000 h 10000"/>
                <a:gd name="connsiteX2" fmla="*/ 8074 w 8581"/>
                <a:gd name="connsiteY2" fmla="*/ 5488 h 10000"/>
                <a:gd name="connsiteX3" fmla="*/ 7378 w 8581"/>
                <a:gd name="connsiteY3" fmla="*/ 5488 h 10000"/>
                <a:gd name="connsiteX4" fmla="*/ 7378 w 8581"/>
                <a:gd name="connsiteY4" fmla="*/ 3852 h 10000"/>
                <a:gd name="connsiteX5" fmla="*/ 6739 w 8581"/>
                <a:gd name="connsiteY5" fmla="*/ 2375 h 10000"/>
                <a:gd name="connsiteX6" fmla="*/ 6054 w 8581"/>
                <a:gd name="connsiteY6" fmla="*/ 2375 h 10000"/>
                <a:gd name="connsiteX7" fmla="*/ 4695 w 8581"/>
                <a:gd name="connsiteY7" fmla="*/ 0 h 10000"/>
                <a:gd name="connsiteX8" fmla="*/ 3040 w 8581"/>
                <a:gd name="connsiteY8" fmla="*/ 3219 h 10000"/>
                <a:gd name="connsiteX9" fmla="*/ 1921 w 8581"/>
                <a:gd name="connsiteY9" fmla="*/ 5224 h 10000"/>
                <a:gd name="connsiteX10" fmla="*/ 711 w 8581"/>
                <a:gd name="connsiteY10" fmla="*/ 5488 h 10000"/>
                <a:gd name="connsiteX11" fmla="*/ 563 w 8581"/>
                <a:gd name="connsiteY1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1" h="10000">
                  <a:moveTo>
                    <a:pt x="563" y="10000"/>
                  </a:moveTo>
                  <a:lnTo>
                    <a:pt x="8074" y="10000"/>
                  </a:lnTo>
                  <a:cubicBezTo>
                    <a:pt x="8074" y="10000"/>
                    <a:pt x="9216" y="7968"/>
                    <a:pt x="8074" y="5488"/>
                  </a:cubicBezTo>
                  <a:lnTo>
                    <a:pt x="7378" y="5488"/>
                  </a:lnTo>
                  <a:lnTo>
                    <a:pt x="7378" y="3852"/>
                  </a:lnTo>
                  <a:cubicBezTo>
                    <a:pt x="7378" y="3852"/>
                    <a:pt x="7081" y="2375"/>
                    <a:pt x="6739" y="2375"/>
                  </a:cubicBezTo>
                  <a:lnTo>
                    <a:pt x="6054" y="2375"/>
                  </a:lnTo>
                  <a:cubicBezTo>
                    <a:pt x="6054" y="2375"/>
                    <a:pt x="5860" y="0"/>
                    <a:pt x="4695" y="0"/>
                  </a:cubicBezTo>
                  <a:cubicBezTo>
                    <a:pt x="4695" y="0"/>
                    <a:pt x="3040" y="369"/>
                    <a:pt x="3040" y="3219"/>
                  </a:cubicBezTo>
                  <a:cubicBezTo>
                    <a:pt x="3040" y="3219"/>
                    <a:pt x="1921" y="3483"/>
                    <a:pt x="1921" y="5224"/>
                  </a:cubicBezTo>
                  <a:lnTo>
                    <a:pt x="711" y="5488"/>
                  </a:lnTo>
                  <a:cubicBezTo>
                    <a:pt x="711" y="5488"/>
                    <a:pt x="-784" y="7256"/>
                    <a:pt x="563" y="10000"/>
                  </a:cubicBezTo>
                  <a:close/>
                </a:path>
              </a:pathLst>
            </a:custGeom>
            <a:solidFill>
              <a:srgbClr val="E568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 flipH="1">
            <a:off x="9267897" y="1993355"/>
            <a:ext cx="1228651" cy="414137"/>
            <a:chOff x="9073226" y="818915"/>
            <a:chExt cx="1449418" cy="790575"/>
          </a:xfrm>
        </p:grpSpPr>
        <p:sp>
          <p:nvSpPr>
            <p:cNvPr id="96" name="Freeform 5"/>
            <p:cNvSpPr>
              <a:spLocks/>
            </p:cNvSpPr>
            <p:nvPr/>
          </p:nvSpPr>
          <p:spPr bwMode="auto">
            <a:xfrm>
              <a:off x="9073226" y="876065"/>
              <a:ext cx="1449417" cy="733425"/>
            </a:xfrm>
            <a:custGeom>
              <a:avLst/>
              <a:gdLst>
                <a:gd name="T0" fmla="*/ 118 w 876"/>
                <a:gd name="T1" fmla="*/ 379 h 379"/>
                <a:gd name="T2" fmla="*/ 776 w 876"/>
                <a:gd name="T3" fmla="*/ 379 h 379"/>
                <a:gd name="T4" fmla="*/ 776 w 876"/>
                <a:gd name="T5" fmla="*/ 208 h 379"/>
                <a:gd name="T6" fmla="*/ 731 w 876"/>
                <a:gd name="T7" fmla="*/ 208 h 379"/>
                <a:gd name="T8" fmla="*/ 715 w 876"/>
                <a:gd name="T9" fmla="*/ 208 h 379"/>
                <a:gd name="T10" fmla="*/ 715 w 876"/>
                <a:gd name="T11" fmla="*/ 146 h 379"/>
                <a:gd name="T12" fmla="*/ 659 w 876"/>
                <a:gd name="T13" fmla="*/ 90 h 379"/>
                <a:gd name="T14" fmla="*/ 599 w 876"/>
                <a:gd name="T15" fmla="*/ 90 h 379"/>
                <a:gd name="T16" fmla="*/ 480 w 876"/>
                <a:gd name="T17" fmla="*/ 0 h 379"/>
                <a:gd name="T18" fmla="*/ 335 w 876"/>
                <a:gd name="T19" fmla="*/ 122 h 379"/>
                <a:gd name="T20" fmla="*/ 237 w 876"/>
                <a:gd name="T21" fmla="*/ 198 h 379"/>
                <a:gd name="T22" fmla="*/ 131 w 876"/>
                <a:gd name="T23" fmla="*/ 208 h 379"/>
                <a:gd name="T24" fmla="*/ 118 w 876"/>
                <a:gd name="T25" fmla="*/ 379 h 379"/>
                <a:gd name="connsiteX0" fmla="*/ 563 w 8581"/>
                <a:gd name="connsiteY0" fmla="*/ 10000 h 10000"/>
                <a:gd name="connsiteX1" fmla="*/ 8074 w 8581"/>
                <a:gd name="connsiteY1" fmla="*/ 10000 h 10000"/>
                <a:gd name="connsiteX2" fmla="*/ 8074 w 8581"/>
                <a:gd name="connsiteY2" fmla="*/ 5488 h 10000"/>
                <a:gd name="connsiteX3" fmla="*/ 7378 w 8581"/>
                <a:gd name="connsiteY3" fmla="*/ 5488 h 10000"/>
                <a:gd name="connsiteX4" fmla="*/ 7378 w 8581"/>
                <a:gd name="connsiteY4" fmla="*/ 3852 h 10000"/>
                <a:gd name="connsiteX5" fmla="*/ 6739 w 8581"/>
                <a:gd name="connsiteY5" fmla="*/ 2375 h 10000"/>
                <a:gd name="connsiteX6" fmla="*/ 6054 w 8581"/>
                <a:gd name="connsiteY6" fmla="*/ 2375 h 10000"/>
                <a:gd name="connsiteX7" fmla="*/ 4695 w 8581"/>
                <a:gd name="connsiteY7" fmla="*/ 0 h 10000"/>
                <a:gd name="connsiteX8" fmla="*/ 3040 w 8581"/>
                <a:gd name="connsiteY8" fmla="*/ 3219 h 10000"/>
                <a:gd name="connsiteX9" fmla="*/ 1921 w 8581"/>
                <a:gd name="connsiteY9" fmla="*/ 5224 h 10000"/>
                <a:gd name="connsiteX10" fmla="*/ 711 w 8581"/>
                <a:gd name="connsiteY10" fmla="*/ 5488 h 10000"/>
                <a:gd name="connsiteX11" fmla="*/ 563 w 8581"/>
                <a:gd name="connsiteY1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1" h="10000">
                  <a:moveTo>
                    <a:pt x="563" y="10000"/>
                  </a:moveTo>
                  <a:lnTo>
                    <a:pt x="8074" y="10000"/>
                  </a:lnTo>
                  <a:cubicBezTo>
                    <a:pt x="8074" y="10000"/>
                    <a:pt x="9216" y="7968"/>
                    <a:pt x="8074" y="5488"/>
                  </a:cubicBezTo>
                  <a:lnTo>
                    <a:pt x="7378" y="5488"/>
                  </a:lnTo>
                  <a:lnTo>
                    <a:pt x="7378" y="3852"/>
                  </a:lnTo>
                  <a:cubicBezTo>
                    <a:pt x="7378" y="3852"/>
                    <a:pt x="7081" y="2375"/>
                    <a:pt x="6739" y="2375"/>
                  </a:cubicBezTo>
                  <a:lnTo>
                    <a:pt x="6054" y="2375"/>
                  </a:lnTo>
                  <a:cubicBezTo>
                    <a:pt x="6054" y="2375"/>
                    <a:pt x="5860" y="0"/>
                    <a:pt x="4695" y="0"/>
                  </a:cubicBezTo>
                  <a:cubicBezTo>
                    <a:pt x="4695" y="0"/>
                    <a:pt x="3040" y="369"/>
                    <a:pt x="3040" y="3219"/>
                  </a:cubicBezTo>
                  <a:cubicBezTo>
                    <a:pt x="3040" y="3219"/>
                    <a:pt x="1921" y="3483"/>
                    <a:pt x="1921" y="5224"/>
                  </a:cubicBezTo>
                  <a:lnTo>
                    <a:pt x="711" y="5488"/>
                  </a:lnTo>
                  <a:cubicBezTo>
                    <a:pt x="711" y="5488"/>
                    <a:pt x="-784" y="7256"/>
                    <a:pt x="563" y="10000"/>
                  </a:cubicBezTo>
                  <a:close/>
                </a:path>
              </a:pathLst>
            </a:custGeom>
            <a:solidFill>
              <a:srgbClr val="D2555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5"/>
            <p:cNvSpPr>
              <a:spLocks/>
            </p:cNvSpPr>
            <p:nvPr/>
          </p:nvSpPr>
          <p:spPr bwMode="auto">
            <a:xfrm>
              <a:off x="9073227" y="818915"/>
              <a:ext cx="1449417" cy="733425"/>
            </a:xfrm>
            <a:custGeom>
              <a:avLst/>
              <a:gdLst>
                <a:gd name="T0" fmla="*/ 118 w 876"/>
                <a:gd name="T1" fmla="*/ 379 h 379"/>
                <a:gd name="T2" fmla="*/ 776 w 876"/>
                <a:gd name="T3" fmla="*/ 379 h 379"/>
                <a:gd name="T4" fmla="*/ 776 w 876"/>
                <a:gd name="T5" fmla="*/ 208 h 379"/>
                <a:gd name="T6" fmla="*/ 731 w 876"/>
                <a:gd name="T7" fmla="*/ 208 h 379"/>
                <a:gd name="T8" fmla="*/ 715 w 876"/>
                <a:gd name="T9" fmla="*/ 208 h 379"/>
                <a:gd name="T10" fmla="*/ 715 w 876"/>
                <a:gd name="T11" fmla="*/ 146 h 379"/>
                <a:gd name="T12" fmla="*/ 659 w 876"/>
                <a:gd name="T13" fmla="*/ 90 h 379"/>
                <a:gd name="T14" fmla="*/ 599 w 876"/>
                <a:gd name="T15" fmla="*/ 90 h 379"/>
                <a:gd name="T16" fmla="*/ 480 w 876"/>
                <a:gd name="T17" fmla="*/ 0 h 379"/>
                <a:gd name="T18" fmla="*/ 335 w 876"/>
                <a:gd name="T19" fmla="*/ 122 h 379"/>
                <a:gd name="T20" fmla="*/ 237 w 876"/>
                <a:gd name="T21" fmla="*/ 198 h 379"/>
                <a:gd name="T22" fmla="*/ 131 w 876"/>
                <a:gd name="T23" fmla="*/ 208 h 379"/>
                <a:gd name="T24" fmla="*/ 118 w 876"/>
                <a:gd name="T25" fmla="*/ 379 h 379"/>
                <a:gd name="connsiteX0" fmla="*/ 563 w 8581"/>
                <a:gd name="connsiteY0" fmla="*/ 10000 h 10000"/>
                <a:gd name="connsiteX1" fmla="*/ 8074 w 8581"/>
                <a:gd name="connsiteY1" fmla="*/ 10000 h 10000"/>
                <a:gd name="connsiteX2" fmla="*/ 8074 w 8581"/>
                <a:gd name="connsiteY2" fmla="*/ 5488 h 10000"/>
                <a:gd name="connsiteX3" fmla="*/ 7378 w 8581"/>
                <a:gd name="connsiteY3" fmla="*/ 5488 h 10000"/>
                <a:gd name="connsiteX4" fmla="*/ 7378 w 8581"/>
                <a:gd name="connsiteY4" fmla="*/ 3852 h 10000"/>
                <a:gd name="connsiteX5" fmla="*/ 6739 w 8581"/>
                <a:gd name="connsiteY5" fmla="*/ 2375 h 10000"/>
                <a:gd name="connsiteX6" fmla="*/ 6054 w 8581"/>
                <a:gd name="connsiteY6" fmla="*/ 2375 h 10000"/>
                <a:gd name="connsiteX7" fmla="*/ 4695 w 8581"/>
                <a:gd name="connsiteY7" fmla="*/ 0 h 10000"/>
                <a:gd name="connsiteX8" fmla="*/ 3040 w 8581"/>
                <a:gd name="connsiteY8" fmla="*/ 3219 h 10000"/>
                <a:gd name="connsiteX9" fmla="*/ 1921 w 8581"/>
                <a:gd name="connsiteY9" fmla="*/ 5224 h 10000"/>
                <a:gd name="connsiteX10" fmla="*/ 711 w 8581"/>
                <a:gd name="connsiteY10" fmla="*/ 5488 h 10000"/>
                <a:gd name="connsiteX11" fmla="*/ 563 w 8581"/>
                <a:gd name="connsiteY11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81" h="10000">
                  <a:moveTo>
                    <a:pt x="563" y="10000"/>
                  </a:moveTo>
                  <a:lnTo>
                    <a:pt x="8074" y="10000"/>
                  </a:lnTo>
                  <a:cubicBezTo>
                    <a:pt x="8074" y="10000"/>
                    <a:pt x="9216" y="7968"/>
                    <a:pt x="8074" y="5488"/>
                  </a:cubicBezTo>
                  <a:lnTo>
                    <a:pt x="7378" y="5488"/>
                  </a:lnTo>
                  <a:lnTo>
                    <a:pt x="7378" y="3852"/>
                  </a:lnTo>
                  <a:cubicBezTo>
                    <a:pt x="7378" y="3852"/>
                    <a:pt x="7081" y="2375"/>
                    <a:pt x="6739" y="2375"/>
                  </a:cubicBezTo>
                  <a:lnTo>
                    <a:pt x="6054" y="2375"/>
                  </a:lnTo>
                  <a:cubicBezTo>
                    <a:pt x="6054" y="2375"/>
                    <a:pt x="5860" y="0"/>
                    <a:pt x="4695" y="0"/>
                  </a:cubicBezTo>
                  <a:cubicBezTo>
                    <a:pt x="4695" y="0"/>
                    <a:pt x="3040" y="369"/>
                    <a:pt x="3040" y="3219"/>
                  </a:cubicBezTo>
                  <a:cubicBezTo>
                    <a:pt x="3040" y="3219"/>
                    <a:pt x="1921" y="3483"/>
                    <a:pt x="1921" y="5224"/>
                  </a:cubicBezTo>
                  <a:lnTo>
                    <a:pt x="711" y="5488"/>
                  </a:lnTo>
                  <a:cubicBezTo>
                    <a:pt x="711" y="5488"/>
                    <a:pt x="-784" y="7256"/>
                    <a:pt x="563" y="10000"/>
                  </a:cubicBezTo>
                  <a:close/>
                </a:path>
              </a:pathLst>
            </a:custGeom>
            <a:solidFill>
              <a:srgbClr val="E568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8" name="矩形 97"/>
          <p:cNvSpPr/>
          <p:nvPr/>
        </p:nvSpPr>
        <p:spPr>
          <a:xfrm>
            <a:off x="2925918" y="918738"/>
            <a:ext cx="634019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毕竟难得，有最佳损友</a:t>
            </a:r>
            <a:endParaRPr lang="zh-CN" altLang="en-US" sz="48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248608" y="2472745"/>
            <a:ext cx="17923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好友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成绩单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8168366" y="2352731"/>
            <a:ext cx="8500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99</a:t>
            </a:r>
            <a:endParaRPr lang="zh-CN" altLang="en-US" sz="4000" b="1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8729833" y="2487374"/>
            <a:ext cx="4203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8485635" y="2919172"/>
            <a:ext cx="446770" cy="133606"/>
          </a:xfrm>
          <a:custGeom>
            <a:avLst/>
            <a:gdLst>
              <a:gd name="connsiteX0" fmla="*/ 0 w 488954"/>
              <a:gd name="connsiteY0" fmla="*/ 0 h 45719"/>
              <a:gd name="connsiteX1" fmla="*/ 488954 w 488954"/>
              <a:gd name="connsiteY1" fmla="*/ 0 h 45719"/>
              <a:gd name="connsiteX2" fmla="*/ 488954 w 488954"/>
              <a:gd name="connsiteY2" fmla="*/ 45719 h 45719"/>
              <a:gd name="connsiteX3" fmla="*/ 0 w 488954"/>
              <a:gd name="connsiteY3" fmla="*/ 45719 h 45719"/>
              <a:gd name="connsiteX4" fmla="*/ 0 w 488954"/>
              <a:gd name="connsiteY4" fmla="*/ 0 h 45719"/>
              <a:gd name="connsiteX0" fmla="*/ 0 w 488954"/>
              <a:gd name="connsiteY0" fmla="*/ 0 h 119537"/>
              <a:gd name="connsiteX1" fmla="*/ 488954 w 488954"/>
              <a:gd name="connsiteY1" fmla="*/ 0 h 119537"/>
              <a:gd name="connsiteX2" fmla="*/ 488954 w 488954"/>
              <a:gd name="connsiteY2" fmla="*/ 45719 h 119537"/>
              <a:gd name="connsiteX3" fmla="*/ 4763 w 488954"/>
              <a:gd name="connsiteY3" fmla="*/ 119537 h 119537"/>
              <a:gd name="connsiteX4" fmla="*/ 0 w 488954"/>
              <a:gd name="connsiteY4" fmla="*/ 0 h 119537"/>
              <a:gd name="connsiteX0" fmla="*/ 0 w 486573"/>
              <a:gd name="connsiteY0" fmla="*/ 64293 h 119537"/>
              <a:gd name="connsiteX1" fmla="*/ 486573 w 486573"/>
              <a:gd name="connsiteY1" fmla="*/ 0 h 119537"/>
              <a:gd name="connsiteX2" fmla="*/ 486573 w 486573"/>
              <a:gd name="connsiteY2" fmla="*/ 45719 h 119537"/>
              <a:gd name="connsiteX3" fmla="*/ 2382 w 486573"/>
              <a:gd name="connsiteY3" fmla="*/ 119537 h 119537"/>
              <a:gd name="connsiteX4" fmla="*/ 0 w 486573"/>
              <a:gd name="connsiteY4" fmla="*/ 64293 h 119537"/>
              <a:gd name="connsiteX0" fmla="*/ 0 w 486573"/>
              <a:gd name="connsiteY0" fmla="*/ 33336 h 88580"/>
              <a:gd name="connsiteX1" fmla="*/ 360367 w 486573"/>
              <a:gd name="connsiteY1" fmla="*/ 0 h 88580"/>
              <a:gd name="connsiteX2" fmla="*/ 486573 w 486573"/>
              <a:gd name="connsiteY2" fmla="*/ 14762 h 88580"/>
              <a:gd name="connsiteX3" fmla="*/ 2382 w 486573"/>
              <a:gd name="connsiteY3" fmla="*/ 88580 h 88580"/>
              <a:gd name="connsiteX4" fmla="*/ 0 w 486573"/>
              <a:gd name="connsiteY4" fmla="*/ 33336 h 88580"/>
              <a:gd name="connsiteX0" fmla="*/ 0 w 486573"/>
              <a:gd name="connsiteY0" fmla="*/ 47624 h 102868"/>
              <a:gd name="connsiteX1" fmla="*/ 481811 w 486573"/>
              <a:gd name="connsiteY1" fmla="*/ 0 h 102868"/>
              <a:gd name="connsiteX2" fmla="*/ 486573 w 486573"/>
              <a:gd name="connsiteY2" fmla="*/ 29050 h 102868"/>
              <a:gd name="connsiteX3" fmla="*/ 2382 w 486573"/>
              <a:gd name="connsiteY3" fmla="*/ 102868 h 102868"/>
              <a:gd name="connsiteX4" fmla="*/ 0 w 486573"/>
              <a:gd name="connsiteY4" fmla="*/ 47624 h 102868"/>
              <a:gd name="connsiteX0" fmla="*/ 0 w 481811"/>
              <a:gd name="connsiteY0" fmla="*/ 47624 h 102868"/>
              <a:gd name="connsiteX1" fmla="*/ 481811 w 481811"/>
              <a:gd name="connsiteY1" fmla="*/ 0 h 102868"/>
              <a:gd name="connsiteX2" fmla="*/ 474666 w 481811"/>
              <a:gd name="connsiteY2" fmla="*/ 19525 h 102868"/>
              <a:gd name="connsiteX3" fmla="*/ 2382 w 481811"/>
              <a:gd name="connsiteY3" fmla="*/ 102868 h 102868"/>
              <a:gd name="connsiteX4" fmla="*/ 0 w 481811"/>
              <a:gd name="connsiteY4" fmla="*/ 47624 h 102868"/>
              <a:gd name="connsiteX0" fmla="*/ 0 w 481811"/>
              <a:gd name="connsiteY0" fmla="*/ 47624 h 102868"/>
              <a:gd name="connsiteX1" fmla="*/ 481811 w 481811"/>
              <a:gd name="connsiteY1" fmla="*/ 0 h 102868"/>
              <a:gd name="connsiteX2" fmla="*/ 474666 w 481811"/>
              <a:gd name="connsiteY2" fmla="*/ 19525 h 102868"/>
              <a:gd name="connsiteX3" fmla="*/ 2382 w 481811"/>
              <a:gd name="connsiteY3" fmla="*/ 102868 h 102868"/>
              <a:gd name="connsiteX4" fmla="*/ 0 w 481811"/>
              <a:gd name="connsiteY4" fmla="*/ 47624 h 102868"/>
              <a:gd name="connsiteX0" fmla="*/ 0 w 481811"/>
              <a:gd name="connsiteY0" fmla="*/ 47624 h 102868"/>
              <a:gd name="connsiteX1" fmla="*/ 481811 w 481811"/>
              <a:gd name="connsiteY1" fmla="*/ 0 h 102868"/>
              <a:gd name="connsiteX2" fmla="*/ 474666 w 481811"/>
              <a:gd name="connsiteY2" fmla="*/ 19525 h 102868"/>
              <a:gd name="connsiteX3" fmla="*/ 2382 w 481811"/>
              <a:gd name="connsiteY3" fmla="*/ 102868 h 102868"/>
              <a:gd name="connsiteX4" fmla="*/ 0 w 481811"/>
              <a:gd name="connsiteY4" fmla="*/ 47624 h 102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1811" h="102868">
                <a:moveTo>
                  <a:pt x="0" y="47624"/>
                </a:moveTo>
                <a:cubicBezTo>
                  <a:pt x="193942" y="15081"/>
                  <a:pt x="321207" y="15875"/>
                  <a:pt x="481811" y="0"/>
                </a:cubicBezTo>
                <a:lnTo>
                  <a:pt x="474666" y="19525"/>
                </a:lnTo>
                <a:cubicBezTo>
                  <a:pt x="233894" y="37781"/>
                  <a:pt x="159810" y="75087"/>
                  <a:pt x="2382" y="102868"/>
                </a:cubicBezTo>
                <a:lnTo>
                  <a:pt x="0" y="47624"/>
                </a:lnTo>
                <a:close/>
              </a:path>
            </a:pathLst>
          </a:custGeom>
          <a:solidFill>
            <a:srgbClr val="6B2729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矩形 102"/>
          <p:cNvSpPr/>
          <p:nvPr/>
        </p:nvSpPr>
        <p:spPr>
          <a:xfrm>
            <a:off x="8584296" y="2972150"/>
            <a:ext cx="502697" cy="90766"/>
          </a:xfrm>
          <a:custGeom>
            <a:avLst/>
            <a:gdLst>
              <a:gd name="connsiteX0" fmla="*/ 0 w 488954"/>
              <a:gd name="connsiteY0" fmla="*/ 0 h 45719"/>
              <a:gd name="connsiteX1" fmla="*/ 488954 w 488954"/>
              <a:gd name="connsiteY1" fmla="*/ 0 h 45719"/>
              <a:gd name="connsiteX2" fmla="*/ 488954 w 488954"/>
              <a:gd name="connsiteY2" fmla="*/ 45719 h 45719"/>
              <a:gd name="connsiteX3" fmla="*/ 0 w 488954"/>
              <a:gd name="connsiteY3" fmla="*/ 45719 h 45719"/>
              <a:gd name="connsiteX4" fmla="*/ 0 w 488954"/>
              <a:gd name="connsiteY4" fmla="*/ 0 h 45719"/>
              <a:gd name="connsiteX0" fmla="*/ 0 w 488954"/>
              <a:gd name="connsiteY0" fmla="*/ 0 h 119537"/>
              <a:gd name="connsiteX1" fmla="*/ 488954 w 488954"/>
              <a:gd name="connsiteY1" fmla="*/ 0 h 119537"/>
              <a:gd name="connsiteX2" fmla="*/ 488954 w 488954"/>
              <a:gd name="connsiteY2" fmla="*/ 45719 h 119537"/>
              <a:gd name="connsiteX3" fmla="*/ 4763 w 488954"/>
              <a:gd name="connsiteY3" fmla="*/ 119537 h 119537"/>
              <a:gd name="connsiteX4" fmla="*/ 0 w 488954"/>
              <a:gd name="connsiteY4" fmla="*/ 0 h 119537"/>
              <a:gd name="connsiteX0" fmla="*/ 0 w 486573"/>
              <a:gd name="connsiteY0" fmla="*/ 64293 h 119537"/>
              <a:gd name="connsiteX1" fmla="*/ 486573 w 486573"/>
              <a:gd name="connsiteY1" fmla="*/ 0 h 119537"/>
              <a:gd name="connsiteX2" fmla="*/ 486573 w 486573"/>
              <a:gd name="connsiteY2" fmla="*/ 45719 h 119537"/>
              <a:gd name="connsiteX3" fmla="*/ 2382 w 486573"/>
              <a:gd name="connsiteY3" fmla="*/ 119537 h 119537"/>
              <a:gd name="connsiteX4" fmla="*/ 0 w 486573"/>
              <a:gd name="connsiteY4" fmla="*/ 64293 h 119537"/>
              <a:gd name="connsiteX0" fmla="*/ 0 w 486573"/>
              <a:gd name="connsiteY0" fmla="*/ 33336 h 88580"/>
              <a:gd name="connsiteX1" fmla="*/ 360367 w 486573"/>
              <a:gd name="connsiteY1" fmla="*/ 0 h 88580"/>
              <a:gd name="connsiteX2" fmla="*/ 486573 w 486573"/>
              <a:gd name="connsiteY2" fmla="*/ 14762 h 88580"/>
              <a:gd name="connsiteX3" fmla="*/ 2382 w 486573"/>
              <a:gd name="connsiteY3" fmla="*/ 88580 h 88580"/>
              <a:gd name="connsiteX4" fmla="*/ 0 w 486573"/>
              <a:gd name="connsiteY4" fmla="*/ 33336 h 88580"/>
              <a:gd name="connsiteX0" fmla="*/ 0 w 486573"/>
              <a:gd name="connsiteY0" fmla="*/ 47624 h 102868"/>
              <a:gd name="connsiteX1" fmla="*/ 481811 w 486573"/>
              <a:gd name="connsiteY1" fmla="*/ 0 h 102868"/>
              <a:gd name="connsiteX2" fmla="*/ 486573 w 486573"/>
              <a:gd name="connsiteY2" fmla="*/ 29050 h 102868"/>
              <a:gd name="connsiteX3" fmla="*/ 2382 w 486573"/>
              <a:gd name="connsiteY3" fmla="*/ 102868 h 102868"/>
              <a:gd name="connsiteX4" fmla="*/ 0 w 486573"/>
              <a:gd name="connsiteY4" fmla="*/ 47624 h 102868"/>
              <a:gd name="connsiteX0" fmla="*/ 0 w 481811"/>
              <a:gd name="connsiteY0" fmla="*/ 47624 h 102868"/>
              <a:gd name="connsiteX1" fmla="*/ 481811 w 481811"/>
              <a:gd name="connsiteY1" fmla="*/ 0 h 102868"/>
              <a:gd name="connsiteX2" fmla="*/ 474666 w 481811"/>
              <a:gd name="connsiteY2" fmla="*/ 19525 h 102868"/>
              <a:gd name="connsiteX3" fmla="*/ 2382 w 481811"/>
              <a:gd name="connsiteY3" fmla="*/ 102868 h 102868"/>
              <a:gd name="connsiteX4" fmla="*/ 0 w 481811"/>
              <a:gd name="connsiteY4" fmla="*/ 47624 h 102868"/>
              <a:gd name="connsiteX0" fmla="*/ 0 w 481811"/>
              <a:gd name="connsiteY0" fmla="*/ 47624 h 102868"/>
              <a:gd name="connsiteX1" fmla="*/ 481811 w 481811"/>
              <a:gd name="connsiteY1" fmla="*/ 0 h 102868"/>
              <a:gd name="connsiteX2" fmla="*/ 474666 w 481811"/>
              <a:gd name="connsiteY2" fmla="*/ 19525 h 102868"/>
              <a:gd name="connsiteX3" fmla="*/ 2382 w 481811"/>
              <a:gd name="connsiteY3" fmla="*/ 102868 h 102868"/>
              <a:gd name="connsiteX4" fmla="*/ 0 w 481811"/>
              <a:gd name="connsiteY4" fmla="*/ 47624 h 102868"/>
              <a:gd name="connsiteX0" fmla="*/ 0 w 481811"/>
              <a:gd name="connsiteY0" fmla="*/ 47624 h 102868"/>
              <a:gd name="connsiteX1" fmla="*/ 481811 w 481811"/>
              <a:gd name="connsiteY1" fmla="*/ 0 h 102868"/>
              <a:gd name="connsiteX2" fmla="*/ 474666 w 481811"/>
              <a:gd name="connsiteY2" fmla="*/ 19525 h 102868"/>
              <a:gd name="connsiteX3" fmla="*/ 2382 w 481811"/>
              <a:gd name="connsiteY3" fmla="*/ 102868 h 102868"/>
              <a:gd name="connsiteX4" fmla="*/ 0 w 481811"/>
              <a:gd name="connsiteY4" fmla="*/ 47624 h 102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1811" h="102868">
                <a:moveTo>
                  <a:pt x="0" y="47624"/>
                </a:moveTo>
                <a:cubicBezTo>
                  <a:pt x="193942" y="15081"/>
                  <a:pt x="321207" y="15875"/>
                  <a:pt x="481811" y="0"/>
                </a:cubicBezTo>
                <a:lnTo>
                  <a:pt x="474666" y="19525"/>
                </a:lnTo>
                <a:cubicBezTo>
                  <a:pt x="233894" y="37781"/>
                  <a:pt x="159810" y="75087"/>
                  <a:pt x="2382" y="102868"/>
                </a:cubicBezTo>
                <a:lnTo>
                  <a:pt x="0" y="47624"/>
                </a:lnTo>
                <a:close/>
              </a:path>
            </a:pathLst>
          </a:custGeom>
          <a:solidFill>
            <a:srgbClr val="6B2729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4" name="组合 213"/>
          <p:cNvGrpSpPr/>
          <p:nvPr/>
        </p:nvGrpSpPr>
        <p:grpSpPr>
          <a:xfrm>
            <a:off x="3015044" y="5744"/>
            <a:ext cx="2210104" cy="5875177"/>
            <a:chOff x="3021013" y="-3013"/>
            <a:chExt cx="2210104" cy="5875177"/>
          </a:xfrm>
        </p:grpSpPr>
        <p:grpSp>
          <p:nvGrpSpPr>
            <p:cNvPr id="110" name="组合 109"/>
            <p:cNvGrpSpPr/>
            <p:nvPr/>
          </p:nvGrpSpPr>
          <p:grpSpPr>
            <a:xfrm>
              <a:off x="3097410" y="5522572"/>
              <a:ext cx="2089082" cy="174871"/>
              <a:chOff x="3097410" y="5522572"/>
              <a:chExt cx="2089082" cy="174871"/>
            </a:xfrm>
          </p:grpSpPr>
          <p:pic>
            <p:nvPicPr>
              <p:cNvPr id="107" name="图片 106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097410" y="5522572"/>
                <a:ext cx="2089082" cy="174871"/>
              </a:xfrm>
              <a:prstGeom prst="rect">
                <a:avLst/>
              </a:prstGeom>
            </p:spPr>
          </p:pic>
          <p:sp>
            <p:nvSpPr>
              <p:cNvPr id="108" name="椭圆 107"/>
              <p:cNvSpPr/>
              <p:nvPr/>
            </p:nvSpPr>
            <p:spPr>
              <a:xfrm>
                <a:off x="3276409" y="5522572"/>
                <a:ext cx="79746" cy="45719"/>
              </a:xfrm>
              <a:prstGeom prst="ellipse">
                <a:avLst/>
              </a:prstGeom>
              <a:solidFill>
                <a:srgbClr val="CF71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椭圆 108"/>
              <p:cNvSpPr/>
              <p:nvPr/>
            </p:nvSpPr>
            <p:spPr>
              <a:xfrm>
                <a:off x="4950073" y="5525747"/>
                <a:ext cx="79746" cy="45719"/>
              </a:xfrm>
              <a:prstGeom prst="ellipse">
                <a:avLst/>
              </a:prstGeom>
              <a:solidFill>
                <a:srgbClr val="CF71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3" name="组合 212"/>
            <p:cNvGrpSpPr/>
            <p:nvPr/>
          </p:nvGrpSpPr>
          <p:grpSpPr>
            <a:xfrm>
              <a:off x="3021013" y="-3013"/>
              <a:ext cx="2210104" cy="5875177"/>
              <a:chOff x="3021013" y="-3013"/>
              <a:chExt cx="2210104" cy="5875177"/>
            </a:xfrm>
          </p:grpSpPr>
          <p:sp>
            <p:nvSpPr>
              <p:cNvPr id="161" name="矩形 160"/>
              <p:cNvSpPr/>
              <p:nvPr/>
            </p:nvSpPr>
            <p:spPr>
              <a:xfrm rot="300000">
                <a:off x="3539116" y="-3013"/>
                <a:ext cx="36000" cy="5568291"/>
              </a:xfrm>
              <a:prstGeom prst="rect">
                <a:avLst/>
              </a:prstGeom>
              <a:solidFill>
                <a:srgbClr val="E263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60" name="组合 159"/>
              <p:cNvGrpSpPr/>
              <p:nvPr/>
            </p:nvGrpSpPr>
            <p:grpSpPr>
              <a:xfrm>
                <a:off x="3021013" y="3870326"/>
                <a:ext cx="2054225" cy="2001838"/>
                <a:chOff x="3021013" y="3870326"/>
                <a:chExt cx="2054225" cy="2001838"/>
              </a:xfrm>
            </p:grpSpPr>
            <p:sp>
              <p:nvSpPr>
                <p:cNvPr id="113" name="Freeform 5"/>
                <p:cNvSpPr>
                  <a:spLocks/>
                </p:cNvSpPr>
                <p:nvPr/>
              </p:nvSpPr>
              <p:spPr bwMode="auto">
                <a:xfrm>
                  <a:off x="3530600" y="5160963"/>
                  <a:ext cx="598488" cy="104775"/>
                </a:xfrm>
                <a:custGeom>
                  <a:avLst/>
                  <a:gdLst>
                    <a:gd name="T0" fmla="*/ 561 w 654"/>
                    <a:gd name="T1" fmla="*/ 17 h 115"/>
                    <a:gd name="T2" fmla="*/ 61 w 654"/>
                    <a:gd name="T3" fmla="*/ 41 h 115"/>
                    <a:gd name="T4" fmla="*/ 48 w 654"/>
                    <a:gd name="T5" fmla="*/ 110 h 115"/>
                    <a:gd name="T6" fmla="*/ 622 w 654"/>
                    <a:gd name="T7" fmla="*/ 101 h 115"/>
                    <a:gd name="T8" fmla="*/ 561 w 654"/>
                    <a:gd name="T9" fmla="*/ 17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4" h="115">
                      <a:moveTo>
                        <a:pt x="561" y="17"/>
                      </a:moveTo>
                      <a:cubicBezTo>
                        <a:pt x="561" y="17"/>
                        <a:pt x="122" y="0"/>
                        <a:pt x="61" y="41"/>
                      </a:cubicBezTo>
                      <a:cubicBezTo>
                        <a:pt x="0" y="82"/>
                        <a:pt x="48" y="110"/>
                        <a:pt x="48" y="110"/>
                      </a:cubicBezTo>
                      <a:cubicBezTo>
                        <a:pt x="48" y="110"/>
                        <a:pt x="591" y="87"/>
                        <a:pt x="622" y="101"/>
                      </a:cubicBezTo>
                      <a:cubicBezTo>
                        <a:pt x="654" y="115"/>
                        <a:pt x="561" y="17"/>
                        <a:pt x="561" y="17"/>
                      </a:cubicBezTo>
                      <a:close/>
                    </a:path>
                  </a:pathLst>
                </a:custGeom>
                <a:solidFill>
                  <a:srgbClr val="95AAB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" name="Oval 6"/>
                <p:cNvSpPr>
                  <a:spLocks noChangeArrowheads="1"/>
                </p:cNvSpPr>
                <p:nvPr/>
              </p:nvSpPr>
              <p:spPr bwMode="auto">
                <a:xfrm>
                  <a:off x="3548063" y="5181601"/>
                  <a:ext cx="77788" cy="77788"/>
                </a:xfrm>
                <a:prstGeom prst="ellipse">
                  <a:avLst/>
                </a:prstGeom>
                <a:solidFill>
                  <a:srgbClr val="95AAB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" name="Rectangle 7"/>
                <p:cNvSpPr>
                  <a:spLocks noChangeArrowheads="1"/>
                </p:cNvSpPr>
                <p:nvPr/>
              </p:nvSpPr>
              <p:spPr bwMode="auto">
                <a:xfrm>
                  <a:off x="3616325" y="5181601"/>
                  <a:ext cx="25400" cy="58738"/>
                </a:xfrm>
                <a:prstGeom prst="rect">
                  <a:avLst/>
                </a:prstGeom>
                <a:solidFill>
                  <a:srgbClr val="99272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" name="Freeform 8"/>
                <p:cNvSpPr>
                  <a:spLocks/>
                </p:cNvSpPr>
                <p:nvPr/>
              </p:nvSpPr>
              <p:spPr bwMode="auto">
                <a:xfrm>
                  <a:off x="3475038" y="5145088"/>
                  <a:ext cx="615950" cy="698500"/>
                </a:xfrm>
                <a:custGeom>
                  <a:avLst/>
                  <a:gdLst>
                    <a:gd name="T0" fmla="*/ 254 w 674"/>
                    <a:gd name="T1" fmla="*/ 22 h 762"/>
                    <a:gd name="T2" fmla="*/ 197 w 674"/>
                    <a:gd name="T3" fmla="*/ 261 h 762"/>
                    <a:gd name="T4" fmla="*/ 188 w 674"/>
                    <a:gd name="T5" fmla="*/ 470 h 762"/>
                    <a:gd name="T6" fmla="*/ 173 w 674"/>
                    <a:gd name="T7" fmla="*/ 572 h 762"/>
                    <a:gd name="T8" fmla="*/ 254 w 674"/>
                    <a:gd name="T9" fmla="*/ 590 h 762"/>
                    <a:gd name="T10" fmla="*/ 254 w 674"/>
                    <a:gd name="T11" fmla="*/ 762 h 762"/>
                    <a:gd name="T12" fmla="*/ 321 w 674"/>
                    <a:gd name="T13" fmla="*/ 762 h 762"/>
                    <a:gd name="T14" fmla="*/ 353 w 674"/>
                    <a:gd name="T15" fmla="*/ 614 h 762"/>
                    <a:gd name="T16" fmla="*/ 402 w 674"/>
                    <a:gd name="T17" fmla="*/ 572 h 762"/>
                    <a:gd name="T18" fmla="*/ 451 w 674"/>
                    <a:gd name="T19" fmla="*/ 614 h 762"/>
                    <a:gd name="T20" fmla="*/ 413 w 674"/>
                    <a:gd name="T21" fmla="*/ 717 h 762"/>
                    <a:gd name="T22" fmla="*/ 465 w 674"/>
                    <a:gd name="T23" fmla="*/ 762 h 762"/>
                    <a:gd name="T24" fmla="*/ 547 w 674"/>
                    <a:gd name="T25" fmla="*/ 657 h 762"/>
                    <a:gd name="T26" fmla="*/ 529 w 674"/>
                    <a:gd name="T27" fmla="*/ 526 h 762"/>
                    <a:gd name="T28" fmla="*/ 494 w 674"/>
                    <a:gd name="T29" fmla="*/ 283 h 762"/>
                    <a:gd name="T30" fmla="*/ 508 w 674"/>
                    <a:gd name="T31" fmla="*/ 247 h 762"/>
                    <a:gd name="T32" fmla="*/ 589 w 674"/>
                    <a:gd name="T33" fmla="*/ 350 h 762"/>
                    <a:gd name="T34" fmla="*/ 674 w 674"/>
                    <a:gd name="T35" fmla="*/ 343 h 762"/>
                    <a:gd name="T36" fmla="*/ 550 w 674"/>
                    <a:gd name="T37" fmla="*/ 89 h 762"/>
                    <a:gd name="T38" fmla="*/ 473 w 674"/>
                    <a:gd name="T39" fmla="*/ 0 h 762"/>
                    <a:gd name="T40" fmla="*/ 254 w 674"/>
                    <a:gd name="T41" fmla="*/ 22 h 7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674" h="762">
                      <a:moveTo>
                        <a:pt x="254" y="22"/>
                      </a:moveTo>
                      <a:cubicBezTo>
                        <a:pt x="254" y="22"/>
                        <a:pt x="0" y="170"/>
                        <a:pt x="197" y="261"/>
                      </a:cubicBezTo>
                      <a:cubicBezTo>
                        <a:pt x="197" y="261"/>
                        <a:pt x="157" y="438"/>
                        <a:pt x="188" y="470"/>
                      </a:cubicBezTo>
                      <a:cubicBezTo>
                        <a:pt x="188" y="470"/>
                        <a:pt x="130" y="551"/>
                        <a:pt x="173" y="572"/>
                      </a:cubicBezTo>
                      <a:cubicBezTo>
                        <a:pt x="254" y="590"/>
                        <a:pt x="254" y="590"/>
                        <a:pt x="254" y="590"/>
                      </a:cubicBezTo>
                      <a:cubicBezTo>
                        <a:pt x="254" y="590"/>
                        <a:pt x="289" y="717"/>
                        <a:pt x="254" y="762"/>
                      </a:cubicBezTo>
                      <a:cubicBezTo>
                        <a:pt x="321" y="762"/>
                        <a:pt x="321" y="762"/>
                        <a:pt x="321" y="762"/>
                      </a:cubicBezTo>
                      <a:cubicBezTo>
                        <a:pt x="321" y="762"/>
                        <a:pt x="377" y="688"/>
                        <a:pt x="353" y="614"/>
                      </a:cubicBezTo>
                      <a:cubicBezTo>
                        <a:pt x="402" y="572"/>
                        <a:pt x="402" y="572"/>
                        <a:pt x="402" y="572"/>
                      </a:cubicBezTo>
                      <a:cubicBezTo>
                        <a:pt x="451" y="614"/>
                        <a:pt x="451" y="614"/>
                        <a:pt x="451" y="614"/>
                      </a:cubicBezTo>
                      <a:cubicBezTo>
                        <a:pt x="451" y="614"/>
                        <a:pt x="434" y="717"/>
                        <a:pt x="413" y="717"/>
                      </a:cubicBezTo>
                      <a:cubicBezTo>
                        <a:pt x="465" y="762"/>
                        <a:pt x="465" y="762"/>
                        <a:pt x="465" y="762"/>
                      </a:cubicBezTo>
                      <a:cubicBezTo>
                        <a:pt x="547" y="657"/>
                        <a:pt x="547" y="657"/>
                        <a:pt x="547" y="657"/>
                      </a:cubicBezTo>
                      <a:cubicBezTo>
                        <a:pt x="547" y="657"/>
                        <a:pt x="557" y="575"/>
                        <a:pt x="529" y="526"/>
                      </a:cubicBezTo>
                      <a:cubicBezTo>
                        <a:pt x="529" y="526"/>
                        <a:pt x="547" y="350"/>
                        <a:pt x="494" y="283"/>
                      </a:cubicBezTo>
                      <a:cubicBezTo>
                        <a:pt x="508" y="247"/>
                        <a:pt x="508" y="247"/>
                        <a:pt x="508" y="247"/>
                      </a:cubicBezTo>
                      <a:cubicBezTo>
                        <a:pt x="508" y="247"/>
                        <a:pt x="547" y="307"/>
                        <a:pt x="589" y="350"/>
                      </a:cubicBezTo>
                      <a:cubicBezTo>
                        <a:pt x="674" y="343"/>
                        <a:pt x="674" y="343"/>
                        <a:pt x="674" y="343"/>
                      </a:cubicBezTo>
                      <a:cubicBezTo>
                        <a:pt x="674" y="343"/>
                        <a:pt x="582" y="120"/>
                        <a:pt x="550" y="89"/>
                      </a:cubicBezTo>
                      <a:cubicBezTo>
                        <a:pt x="473" y="0"/>
                        <a:pt x="473" y="0"/>
                        <a:pt x="473" y="0"/>
                      </a:cubicBezTo>
                      <a:lnTo>
                        <a:pt x="254" y="22"/>
                      </a:lnTo>
                      <a:close/>
                    </a:path>
                  </a:pathLst>
                </a:custGeom>
                <a:solidFill>
                  <a:srgbClr val="C9A26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" name="Freeform 9"/>
                <p:cNvSpPr>
                  <a:spLocks/>
                </p:cNvSpPr>
                <p:nvPr/>
              </p:nvSpPr>
              <p:spPr bwMode="auto">
                <a:xfrm>
                  <a:off x="3335338" y="4287838"/>
                  <a:ext cx="800100" cy="984250"/>
                </a:xfrm>
                <a:custGeom>
                  <a:avLst/>
                  <a:gdLst>
                    <a:gd name="T0" fmla="*/ 130 w 875"/>
                    <a:gd name="T1" fmla="*/ 233 h 1075"/>
                    <a:gd name="T2" fmla="*/ 28 w 875"/>
                    <a:gd name="T3" fmla="*/ 688 h 1075"/>
                    <a:gd name="T4" fmla="*/ 607 w 875"/>
                    <a:gd name="T5" fmla="*/ 974 h 1075"/>
                    <a:gd name="T6" fmla="*/ 837 w 875"/>
                    <a:gd name="T7" fmla="*/ 824 h 1075"/>
                    <a:gd name="T8" fmla="*/ 875 w 875"/>
                    <a:gd name="T9" fmla="*/ 280 h 1075"/>
                    <a:gd name="T10" fmla="*/ 583 w 875"/>
                    <a:gd name="T11" fmla="*/ 0 h 1075"/>
                    <a:gd name="T12" fmla="*/ 130 w 875"/>
                    <a:gd name="T13" fmla="*/ 233 h 10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75" h="1075">
                      <a:moveTo>
                        <a:pt x="130" y="233"/>
                      </a:moveTo>
                      <a:cubicBezTo>
                        <a:pt x="130" y="233"/>
                        <a:pt x="0" y="611"/>
                        <a:pt x="28" y="688"/>
                      </a:cubicBezTo>
                      <a:cubicBezTo>
                        <a:pt x="28" y="688"/>
                        <a:pt x="249" y="1075"/>
                        <a:pt x="607" y="974"/>
                      </a:cubicBezTo>
                      <a:cubicBezTo>
                        <a:pt x="607" y="974"/>
                        <a:pt x="772" y="945"/>
                        <a:pt x="837" y="824"/>
                      </a:cubicBezTo>
                      <a:cubicBezTo>
                        <a:pt x="875" y="280"/>
                        <a:pt x="875" y="280"/>
                        <a:pt x="875" y="280"/>
                      </a:cubicBezTo>
                      <a:cubicBezTo>
                        <a:pt x="583" y="0"/>
                        <a:pt x="583" y="0"/>
                        <a:pt x="583" y="0"/>
                      </a:cubicBezTo>
                      <a:lnTo>
                        <a:pt x="130" y="233"/>
                      </a:lnTo>
                      <a:close/>
                    </a:path>
                  </a:pathLst>
                </a:custGeom>
                <a:solidFill>
                  <a:srgbClr val="FADC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" name="Freeform 10"/>
                <p:cNvSpPr>
                  <a:spLocks/>
                </p:cNvSpPr>
                <p:nvPr/>
              </p:nvSpPr>
              <p:spPr bwMode="auto">
                <a:xfrm>
                  <a:off x="3021013" y="3916363"/>
                  <a:ext cx="1236663" cy="1287463"/>
                </a:xfrm>
                <a:custGeom>
                  <a:avLst/>
                  <a:gdLst>
                    <a:gd name="T0" fmla="*/ 325 w 1350"/>
                    <a:gd name="T1" fmla="*/ 1401 h 1407"/>
                    <a:gd name="T2" fmla="*/ 546 w 1350"/>
                    <a:gd name="T3" fmla="*/ 1264 h 1407"/>
                    <a:gd name="T4" fmla="*/ 353 w 1350"/>
                    <a:gd name="T5" fmla="*/ 1082 h 1407"/>
                    <a:gd name="T6" fmla="*/ 480 w 1350"/>
                    <a:gd name="T7" fmla="*/ 703 h 1407"/>
                    <a:gd name="T8" fmla="*/ 489 w 1350"/>
                    <a:gd name="T9" fmla="*/ 631 h 1407"/>
                    <a:gd name="T10" fmla="*/ 955 w 1350"/>
                    <a:gd name="T11" fmla="*/ 893 h 1407"/>
                    <a:gd name="T12" fmla="*/ 842 w 1350"/>
                    <a:gd name="T13" fmla="*/ 531 h 1407"/>
                    <a:gd name="T14" fmla="*/ 1136 w 1350"/>
                    <a:gd name="T15" fmla="*/ 748 h 1407"/>
                    <a:gd name="T16" fmla="*/ 1350 w 1350"/>
                    <a:gd name="T17" fmla="*/ 703 h 1407"/>
                    <a:gd name="T18" fmla="*/ 870 w 1350"/>
                    <a:gd name="T19" fmla="*/ 169 h 1407"/>
                    <a:gd name="T20" fmla="*/ 61 w 1350"/>
                    <a:gd name="T21" fmla="*/ 733 h 1407"/>
                    <a:gd name="T22" fmla="*/ 127 w 1350"/>
                    <a:gd name="T23" fmla="*/ 777 h 1407"/>
                    <a:gd name="T24" fmla="*/ 0 w 1350"/>
                    <a:gd name="T25" fmla="*/ 1047 h 1407"/>
                    <a:gd name="T26" fmla="*/ 259 w 1350"/>
                    <a:gd name="T27" fmla="*/ 1237 h 1407"/>
                    <a:gd name="T28" fmla="*/ 325 w 1350"/>
                    <a:gd name="T29" fmla="*/ 1401 h 14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50" h="1407">
                      <a:moveTo>
                        <a:pt x="325" y="1401"/>
                      </a:moveTo>
                      <a:cubicBezTo>
                        <a:pt x="325" y="1401"/>
                        <a:pt x="503" y="1400"/>
                        <a:pt x="546" y="1264"/>
                      </a:cubicBezTo>
                      <a:cubicBezTo>
                        <a:pt x="353" y="1082"/>
                        <a:pt x="353" y="1082"/>
                        <a:pt x="353" y="1082"/>
                      </a:cubicBezTo>
                      <a:cubicBezTo>
                        <a:pt x="480" y="703"/>
                        <a:pt x="480" y="703"/>
                        <a:pt x="480" y="703"/>
                      </a:cubicBezTo>
                      <a:cubicBezTo>
                        <a:pt x="489" y="631"/>
                        <a:pt x="489" y="631"/>
                        <a:pt x="489" y="631"/>
                      </a:cubicBezTo>
                      <a:cubicBezTo>
                        <a:pt x="489" y="631"/>
                        <a:pt x="734" y="907"/>
                        <a:pt x="955" y="893"/>
                      </a:cubicBezTo>
                      <a:cubicBezTo>
                        <a:pt x="955" y="893"/>
                        <a:pt x="833" y="605"/>
                        <a:pt x="842" y="531"/>
                      </a:cubicBezTo>
                      <a:cubicBezTo>
                        <a:pt x="1136" y="748"/>
                        <a:pt x="1136" y="748"/>
                        <a:pt x="1136" y="748"/>
                      </a:cubicBezTo>
                      <a:cubicBezTo>
                        <a:pt x="1350" y="703"/>
                        <a:pt x="1350" y="703"/>
                        <a:pt x="1350" y="703"/>
                      </a:cubicBezTo>
                      <a:cubicBezTo>
                        <a:pt x="1350" y="703"/>
                        <a:pt x="1256" y="127"/>
                        <a:pt x="870" y="169"/>
                      </a:cubicBezTo>
                      <a:cubicBezTo>
                        <a:pt x="870" y="169"/>
                        <a:pt x="184" y="0"/>
                        <a:pt x="61" y="733"/>
                      </a:cubicBezTo>
                      <a:cubicBezTo>
                        <a:pt x="127" y="777"/>
                        <a:pt x="127" y="777"/>
                        <a:pt x="127" y="777"/>
                      </a:cubicBezTo>
                      <a:cubicBezTo>
                        <a:pt x="127" y="777"/>
                        <a:pt x="113" y="1045"/>
                        <a:pt x="0" y="1047"/>
                      </a:cubicBezTo>
                      <a:cubicBezTo>
                        <a:pt x="0" y="1047"/>
                        <a:pt x="155" y="1213"/>
                        <a:pt x="259" y="1237"/>
                      </a:cubicBezTo>
                      <a:cubicBezTo>
                        <a:pt x="259" y="1237"/>
                        <a:pt x="271" y="1407"/>
                        <a:pt x="325" y="1401"/>
                      </a:cubicBezTo>
                      <a:close/>
                    </a:path>
                  </a:pathLst>
                </a:custGeom>
                <a:solidFill>
                  <a:srgbClr val="F2BD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" name="Freeform 11"/>
                <p:cNvSpPr>
                  <a:spLocks/>
                </p:cNvSpPr>
                <p:nvPr/>
              </p:nvSpPr>
              <p:spPr bwMode="auto">
                <a:xfrm>
                  <a:off x="3584575" y="4903788"/>
                  <a:ext cx="117475" cy="93663"/>
                </a:xfrm>
                <a:custGeom>
                  <a:avLst/>
                  <a:gdLst>
                    <a:gd name="T0" fmla="*/ 121 w 128"/>
                    <a:gd name="T1" fmla="*/ 12 h 103"/>
                    <a:gd name="T2" fmla="*/ 119 w 128"/>
                    <a:gd name="T3" fmla="*/ 39 h 103"/>
                    <a:gd name="T4" fmla="*/ 32 w 128"/>
                    <a:gd name="T5" fmla="*/ 98 h 103"/>
                    <a:gd name="T6" fmla="*/ 6 w 128"/>
                    <a:gd name="T7" fmla="*/ 91 h 103"/>
                    <a:gd name="T8" fmla="*/ 6 w 128"/>
                    <a:gd name="T9" fmla="*/ 91 h 103"/>
                    <a:gd name="T10" fmla="*/ 9 w 128"/>
                    <a:gd name="T11" fmla="*/ 64 h 103"/>
                    <a:gd name="T12" fmla="*/ 95 w 128"/>
                    <a:gd name="T13" fmla="*/ 5 h 103"/>
                    <a:gd name="T14" fmla="*/ 121 w 128"/>
                    <a:gd name="T15" fmla="*/ 12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8" h="103">
                      <a:moveTo>
                        <a:pt x="121" y="12"/>
                      </a:moveTo>
                      <a:cubicBezTo>
                        <a:pt x="128" y="22"/>
                        <a:pt x="126" y="34"/>
                        <a:pt x="119" y="39"/>
                      </a:cubicBezTo>
                      <a:cubicBezTo>
                        <a:pt x="32" y="98"/>
                        <a:pt x="32" y="98"/>
                        <a:pt x="32" y="98"/>
                      </a:cubicBezTo>
                      <a:cubicBezTo>
                        <a:pt x="24" y="103"/>
                        <a:pt x="13" y="100"/>
                        <a:pt x="6" y="91"/>
                      </a:cubicBezTo>
                      <a:cubicBezTo>
                        <a:pt x="6" y="91"/>
                        <a:pt x="6" y="91"/>
                        <a:pt x="6" y="91"/>
                      </a:cubicBezTo>
                      <a:cubicBezTo>
                        <a:pt x="0" y="81"/>
                        <a:pt x="1" y="69"/>
                        <a:pt x="9" y="64"/>
                      </a:cubicBezTo>
                      <a:cubicBezTo>
                        <a:pt x="95" y="5"/>
                        <a:pt x="95" y="5"/>
                        <a:pt x="95" y="5"/>
                      </a:cubicBezTo>
                      <a:cubicBezTo>
                        <a:pt x="103" y="0"/>
                        <a:pt x="115" y="3"/>
                        <a:pt x="121" y="12"/>
                      </a:cubicBezTo>
                      <a:close/>
                    </a:path>
                  </a:pathLst>
                </a:custGeom>
                <a:solidFill>
                  <a:srgbClr val="15111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" name="Oval 12"/>
                <p:cNvSpPr>
                  <a:spLocks noChangeArrowheads="1"/>
                </p:cNvSpPr>
                <p:nvPr/>
              </p:nvSpPr>
              <p:spPr bwMode="auto">
                <a:xfrm>
                  <a:off x="3665538" y="5005388"/>
                  <a:ext cx="49213" cy="47625"/>
                </a:xfrm>
                <a:prstGeom prst="ellipse">
                  <a:avLst/>
                </a:prstGeom>
                <a:solidFill>
                  <a:srgbClr val="15111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1" name="Freeform 13"/>
                <p:cNvSpPr>
                  <a:spLocks/>
                </p:cNvSpPr>
                <p:nvPr/>
              </p:nvSpPr>
              <p:spPr bwMode="auto">
                <a:xfrm>
                  <a:off x="3624263" y="5091113"/>
                  <a:ext cx="84138" cy="69850"/>
                </a:xfrm>
                <a:custGeom>
                  <a:avLst/>
                  <a:gdLst>
                    <a:gd name="T0" fmla="*/ 85 w 92"/>
                    <a:gd name="T1" fmla="*/ 9 h 75"/>
                    <a:gd name="T2" fmla="*/ 34 w 92"/>
                    <a:gd name="T3" fmla="*/ 20 h 75"/>
                    <a:gd name="T4" fmla="*/ 7 w 92"/>
                    <a:gd name="T5" fmla="*/ 65 h 75"/>
                    <a:gd name="T6" fmla="*/ 58 w 92"/>
                    <a:gd name="T7" fmla="*/ 54 h 75"/>
                    <a:gd name="T8" fmla="*/ 85 w 92"/>
                    <a:gd name="T9" fmla="*/ 9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2" h="75">
                      <a:moveTo>
                        <a:pt x="85" y="9"/>
                      </a:moveTo>
                      <a:cubicBezTo>
                        <a:pt x="78" y="0"/>
                        <a:pt x="55" y="4"/>
                        <a:pt x="34" y="20"/>
                      </a:cubicBezTo>
                      <a:cubicBezTo>
                        <a:pt x="12" y="35"/>
                        <a:pt x="0" y="56"/>
                        <a:pt x="7" y="65"/>
                      </a:cubicBezTo>
                      <a:cubicBezTo>
                        <a:pt x="14" y="75"/>
                        <a:pt x="37" y="70"/>
                        <a:pt x="58" y="54"/>
                      </a:cubicBezTo>
                      <a:cubicBezTo>
                        <a:pt x="80" y="39"/>
                        <a:pt x="92" y="19"/>
                        <a:pt x="85" y="9"/>
                      </a:cubicBezTo>
                      <a:close/>
                    </a:path>
                  </a:pathLst>
                </a:custGeom>
                <a:solidFill>
                  <a:srgbClr val="F091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2" name="Freeform 14"/>
                <p:cNvSpPr>
                  <a:spLocks/>
                </p:cNvSpPr>
                <p:nvPr/>
              </p:nvSpPr>
              <p:spPr bwMode="auto">
                <a:xfrm>
                  <a:off x="3192463" y="3967163"/>
                  <a:ext cx="936625" cy="461963"/>
                </a:xfrm>
                <a:custGeom>
                  <a:avLst/>
                  <a:gdLst>
                    <a:gd name="T0" fmla="*/ 3 w 1023"/>
                    <a:gd name="T1" fmla="*/ 505 h 505"/>
                    <a:gd name="T2" fmla="*/ 967 w 1023"/>
                    <a:gd name="T3" fmla="*/ 267 h 505"/>
                    <a:gd name="T4" fmla="*/ 1023 w 1023"/>
                    <a:gd name="T5" fmla="*/ 251 h 505"/>
                    <a:gd name="T6" fmla="*/ 3 w 1023"/>
                    <a:gd name="T7" fmla="*/ 505 h 5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23" h="505">
                      <a:moveTo>
                        <a:pt x="3" y="505"/>
                      </a:moveTo>
                      <a:cubicBezTo>
                        <a:pt x="3" y="505"/>
                        <a:pt x="0" y="126"/>
                        <a:pt x="967" y="267"/>
                      </a:cubicBezTo>
                      <a:cubicBezTo>
                        <a:pt x="1023" y="251"/>
                        <a:pt x="1023" y="251"/>
                        <a:pt x="1023" y="251"/>
                      </a:cubicBezTo>
                      <a:cubicBezTo>
                        <a:pt x="1023" y="251"/>
                        <a:pt x="54" y="0"/>
                        <a:pt x="3" y="505"/>
                      </a:cubicBezTo>
                      <a:close/>
                    </a:path>
                  </a:pathLst>
                </a:custGeom>
                <a:solidFill>
                  <a:srgbClr val="C78A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3" name="Freeform 15"/>
                <p:cNvSpPr>
                  <a:spLocks/>
                </p:cNvSpPr>
                <p:nvPr/>
              </p:nvSpPr>
              <p:spPr bwMode="auto">
                <a:xfrm>
                  <a:off x="3246438" y="4090988"/>
                  <a:ext cx="336550" cy="241300"/>
                </a:xfrm>
                <a:custGeom>
                  <a:avLst/>
                  <a:gdLst>
                    <a:gd name="T0" fmla="*/ 358 w 369"/>
                    <a:gd name="T1" fmla="*/ 100 h 263"/>
                    <a:gd name="T2" fmla="*/ 205 w 369"/>
                    <a:gd name="T3" fmla="*/ 245 h 263"/>
                    <a:gd name="T4" fmla="*/ 11 w 369"/>
                    <a:gd name="T5" fmla="*/ 162 h 263"/>
                    <a:gd name="T6" fmla="*/ 164 w 369"/>
                    <a:gd name="T7" fmla="*/ 17 h 263"/>
                    <a:gd name="T8" fmla="*/ 358 w 369"/>
                    <a:gd name="T9" fmla="*/ 100 h 2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9" h="263">
                      <a:moveTo>
                        <a:pt x="358" y="100"/>
                      </a:moveTo>
                      <a:cubicBezTo>
                        <a:pt x="369" y="163"/>
                        <a:pt x="301" y="228"/>
                        <a:pt x="205" y="245"/>
                      </a:cubicBezTo>
                      <a:cubicBezTo>
                        <a:pt x="109" y="263"/>
                        <a:pt x="22" y="225"/>
                        <a:pt x="11" y="162"/>
                      </a:cubicBezTo>
                      <a:cubicBezTo>
                        <a:pt x="0" y="99"/>
                        <a:pt x="68" y="34"/>
                        <a:pt x="164" y="17"/>
                      </a:cubicBezTo>
                      <a:cubicBezTo>
                        <a:pt x="260" y="0"/>
                        <a:pt x="347" y="37"/>
                        <a:pt x="358" y="100"/>
                      </a:cubicBezTo>
                      <a:close/>
                    </a:path>
                  </a:pathLst>
                </a:custGeom>
                <a:solidFill>
                  <a:srgbClr val="B4794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4" name="Freeform 16"/>
                <p:cNvSpPr>
                  <a:spLocks/>
                </p:cNvSpPr>
                <p:nvPr/>
              </p:nvSpPr>
              <p:spPr bwMode="auto">
                <a:xfrm>
                  <a:off x="3236913" y="4092576"/>
                  <a:ext cx="331788" cy="165100"/>
                </a:xfrm>
                <a:custGeom>
                  <a:avLst/>
                  <a:gdLst>
                    <a:gd name="T0" fmla="*/ 355 w 362"/>
                    <a:gd name="T1" fmla="*/ 59 h 180"/>
                    <a:gd name="T2" fmla="*/ 194 w 362"/>
                    <a:gd name="T3" fmla="*/ 163 h 180"/>
                    <a:gd name="T4" fmla="*/ 8 w 362"/>
                    <a:gd name="T5" fmla="*/ 121 h 180"/>
                    <a:gd name="T6" fmla="*/ 168 w 362"/>
                    <a:gd name="T7" fmla="*/ 17 h 180"/>
                    <a:gd name="T8" fmla="*/ 355 w 362"/>
                    <a:gd name="T9" fmla="*/ 59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2" h="180">
                      <a:moveTo>
                        <a:pt x="355" y="59"/>
                      </a:moveTo>
                      <a:cubicBezTo>
                        <a:pt x="362" y="99"/>
                        <a:pt x="290" y="145"/>
                        <a:pt x="194" y="163"/>
                      </a:cubicBezTo>
                      <a:cubicBezTo>
                        <a:pt x="98" y="180"/>
                        <a:pt x="15" y="161"/>
                        <a:pt x="8" y="121"/>
                      </a:cubicBezTo>
                      <a:cubicBezTo>
                        <a:pt x="0" y="81"/>
                        <a:pt x="72" y="35"/>
                        <a:pt x="168" y="17"/>
                      </a:cubicBezTo>
                      <a:cubicBezTo>
                        <a:pt x="264" y="0"/>
                        <a:pt x="348" y="19"/>
                        <a:pt x="355" y="59"/>
                      </a:cubicBezTo>
                      <a:close/>
                    </a:path>
                  </a:pathLst>
                </a:custGeom>
                <a:solidFill>
                  <a:srgbClr val="7958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5" name="Freeform 17"/>
                <p:cNvSpPr>
                  <a:spLocks/>
                </p:cNvSpPr>
                <p:nvPr/>
              </p:nvSpPr>
              <p:spPr bwMode="auto">
                <a:xfrm>
                  <a:off x="3716338" y="4056063"/>
                  <a:ext cx="333375" cy="209550"/>
                </a:xfrm>
                <a:custGeom>
                  <a:avLst/>
                  <a:gdLst>
                    <a:gd name="T0" fmla="*/ 357 w 365"/>
                    <a:gd name="T1" fmla="*/ 141 h 229"/>
                    <a:gd name="T2" fmla="*/ 167 w 365"/>
                    <a:gd name="T3" fmla="*/ 214 h 229"/>
                    <a:gd name="T4" fmla="*/ 8 w 365"/>
                    <a:gd name="T5" fmla="*/ 88 h 229"/>
                    <a:gd name="T6" fmla="*/ 198 w 365"/>
                    <a:gd name="T7" fmla="*/ 15 h 229"/>
                    <a:gd name="T8" fmla="*/ 357 w 365"/>
                    <a:gd name="T9" fmla="*/ 141 h 2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5" h="229">
                      <a:moveTo>
                        <a:pt x="357" y="141"/>
                      </a:moveTo>
                      <a:cubicBezTo>
                        <a:pt x="349" y="196"/>
                        <a:pt x="264" y="229"/>
                        <a:pt x="167" y="214"/>
                      </a:cubicBezTo>
                      <a:cubicBezTo>
                        <a:pt x="71" y="199"/>
                        <a:pt x="0" y="143"/>
                        <a:pt x="8" y="88"/>
                      </a:cubicBezTo>
                      <a:cubicBezTo>
                        <a:pt x="16" y="33"/>
                        <a:pt x="101" y="0"/>
                        <a:pt x="198" y="15"/>
                      </a:cubicBezTo>
                      <a:cubicBezTo>
                        <a:pt x="294" y="30"/>
                        <a:pt x="365" y="86"/>
                        <a:pt x="357" y="141"/>
                      </a:cubicBezTo>
                      <a:close/>
                    </a:path>
                  </a:pathLst>
                </a:custGeom>
                <a:solidFill>
                  <a:srgbClr val="B4794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6" name="Freeform 18"/>
                <p:cNvSpPr>
                  <a:spLocks/>
                </p:cNvSpPr>
                <p:nvPr/>
              </p:nvSpPr>
              <p:spPr bwMode="auto">
                <a:xfrm>
                  <a:off x="3717925" y="4056063"/>
                  <a:ext cx="330200" cy="160338"/>
                </a:xfrm>
                <a:custGeom>
                  <a:avLst/>
                  <a:gdLst>
                    <a:gd name="T0" fmla="*/ 355 w 361"/>
                    <a:gd name="T1" fmla="*/ 114 h 175"/>
                    <a:gd name="T2" fmla="*/ 169 w 361"/>
                    <a:gd name="T3" fmla="*/ 161 h 175"/>
                    <a:gd name="T4" fmla="*/ 6 w 361"/>
                    <a:gd name="T5" fmla="*/ 61 h 175"/>
                    <a:gd name="T6" fmla="*/ 191 w 361"/>
                    <a:gd name="T7" fmla="*/ 15 h 175"/>
                    <a:gd name="T8" fmla="*/ 355 w 361"/>
                    <a:gd name="T9" fmla="*/ 114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1" h="175">
                      <a:moveTo>
                        <a:pt x="355" y="114"/>
                      </a:moveTo>
                      <a:cubicBezTo>
                        <a:pt x="348" y="154"/>
                        <a:pt x="265" y="175"/>
                        <a:pt x="169" y="161"/>
                      </a:cubicBezTo>
                      <a:cubicBezTo>
                        <a:pt x="73" y="146"/>
                        <a:pt x="0" y="101"/>
                        <a:pt x="6" y="61"/>
                      </a:cubicBezTo>
                      <a:cubicBezTo>
                        <a:pt x="12" y="21"/>
                        <a:pt x="95" y="0"/>
                        <a:pt x="191" y="15"/>
                      </a:cubicBezTo>
                      <a:cubicBezTo>
                        <a:pt x="288" y="29"/>
                        <a:pt x="361" y="74"/>
                        <a:pt x="355" y="114"/>
                      </a:cubicBezTo>
                      <a:close/>
                    </a:path>
                  </a:pathLst>
                </a:custGeom>
                <a:solidFill>
                  <a:srgbClr val="7958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7" name="Line 19"/>
                <p:cNvSpPr>
                  <a:spLocks noChangeShapeType="1"/>
                </p:cNvSpPr>
                <p:nvPr/>
              </p:nvSpPr>
              <p:spPr bwMode="auto">
                <a:xfrm>
                  <a:off x="3636963" y="5538788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8" name="Line 20"/>
                <p:cNvSpPr>
                  <a:spLocks noChangeShapeType="1"/>
                </p:cNvSpPr>
                <p:nvPr/>
              </p:nvSpPr>
              <p:spPr bwMode="auto">
                <a:xfrm>
                  <a:off x="3636963" y="5538788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9" name="Freeform 21"/>
                <p:cNvSpPr>
                  <a:spLocks/>
                </p:cNvSpPr>
                <p:nvPr/>
              </p:nvSpPr>
              <p:spPr bwMode="auto">
                <a:xfrm>
                  <a:off x="3636963" y="5538788"/>
                  <a:ext cx="323850" cy="112713"/>
                </a:xfrm>
                <a:custGeom>
                  <a:avLst/>
                  <a:gdLst>
                    <a:gd name="T0" fmla="*/ 354 w 354"/>
                    <a:gd name="T1" fmla="*/ 0 h 122"/>
                    <a:gd name="T2" fmla="*/ 352 w 354"/>
                    <a:gd name="T3" fmla="*/ 96 h 122"/>
                    <a:gd name="T4" fmla="*/ 0 w 354"/>
                    <a:gd name="T5" fmla="*/ 96 h 122"/>
                    <a:gd name="T6" fmla="*/ 0 w 354"/>
                    <a:gd name="T7" fmla="*/ 0 h 122"/>
                    <a:gd name="T8" fmla="*/ 354 w 354"/>
                    <a:gd name="T9" fmla="*/ 0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4" h="122">
                      <a:moveTo>
                        <a:pt x="354" y="0"/>
                      </a:moveTo>
                      <a:cubicBezTo>
                        <a:pt x="352" y="96"/>
                        <a:pt x="352" y="96"/>
                        <a:pt x="352" y="96"/>
                      </a:cubicBezTo>
                      <a:cubicBezTo>
                        <a:pt x="352" y="96"/>
                        <a:pt x="93" y="122"/>
                        <a:pt x="0" y="96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265" y="39"/>
                        <a:pt x="354" y="0"/>
                      </a:cubicBezTo>
                      <a:close/>
                    </a:path>
                  </a:pathLst>
                </a:custGeom>
                <a:solidFill>
                  <a:srgbClr val="533C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0" name="Freeform 22"/>
                <p:cNvSpPr>
                  <a:spLocks/>
                </p:cNvSpPr>
                <p:nvPr/>
              </p:nvSpPr>
              <p:spPr bwMode="auto">
                <a:xfrm>
                  <a:off x="3968750" y="5159376"/>
                  <a:ext cx="593725" cy="669925"/>
                </a:xfrm>
                <a:custGeom>
                  <a:avLst/>
                  <a:gdLst>
                    <a:gd name="T0" fmla="*/ 419 w 649"/>
                    <a:gd name="T1" fmla="*/ 0 h 733"/>
                    <a:gd name="T2" fmla="*/ 625 w 649"/>
                    <a:gd name="T3" fmla="*/ 143 h 733"/>
                    <a:gd name="T4" fmla="*/ 616 w 649"/>
                    <a:gd name="T5" fmla="*/ 333 h 733"/>
                    <a:gd name="T6" fmla="*/ 578 w 649"/>
                    <a:gd name="T7" fmla="*/ 409 h 733"/>
                    <a:gd name="T8" fmla="*/ 555 w 649"/>
                    <a:gd name="T9" fmla="*/ 331 h 733"/>
                    <a:gd name="T10" fmla="*/ 569 w 649"/>
                    <a:gd name="T11" fmla="*/ 218 h 733"/>
                    <a:gd name="T12" fmla="*/ 522 w 649"/>
                    <a:gd name="T13" fmla="*/ 159 h 733"/>
                    <a:gd name="T14" fmla="*/ 477 w 649"/>
                    <a:gd name="T15" fmla="*/ 171 h 733"/>
                    <a:gd name="T16" fmla="*/ 461 w 649"/>
                    <a:gd name="T17" fmla="*/ 296 h 733"/>
                    <a:gd name="T18" fmla="*/ 522 w 649"/>
                    <a:gd name="T19" fmla="*/ 399 h 733"/>
                    <a:gd name="T20" fmla="*/ 466 w 649"/>
                    <a:gd name="T21" fmla="*/ 475 h 733"/>
                    <a:gd name="T22" fmla="*/ 419 w 649"/>
                    <a:gd name="T23" fmla="*/ 559 h 733"/>
                    <a:gd name="T24" fmla="*/ 433 w 649"/>
                    <a:gd name="T25" fmla="*/ 714 h 733"/>
                    <a:gd name="T26" fmla="*/ 294 w 649"/>
                    <a:gd name="T27" fmla="*/ 733 h 733"/>
                    <a:gd name="T28" fmla="*/ 341 w 649"/>
                    <a:gd name="T29" fmla="*/ 686 h 733"/>
                    <a:gd name="T30" fmla="*/ 313 w 649"/>
                    <a:gd name="T31" fmla="*/ 559 h 733"/>
                    <a:gd name="T32" fmla="*/ 306 w 649"/>
                    <a:gd name="T33" fmla="*/ 503 h 733"/>
                    <a:gd name="T34" fmla="*/ 186 w 649"/>
                    <a:gd name="T35" fmla="*/ 505 h 733"/>
                    <a:gd name="T36" fmla="*/ 186 w 649"/>
                    <a:gd name="T37" fmla="*/ 698 h 733"/>
                    <a:gd name="T38" fmla="*/ 94 w 649"/>
                    <a:gd name="T39" fmla="*/ 733 h 733"/>
                    <a:gd name="T40" fmla="*/ 63 w 649"/>
                    <a:gd name="T41" fmla="*/ 677 h 733"/>
                    <a:gd name="T42" fmla="*/ 99 w 649"/>
                    <a:gd name="T43" fmla="*/ 663 h 733"/>
                    <a:gd name="T44" fmla="*/ 87 w 649"/>
                    <a:gd name="T45" fmla="*/ 566 h 733"/>
                    <a:gd name="T46" fmla="*/ 106 w 649"/>
                    <a:gd name="T47" fmla="*/ 475 h 733"/>
                    <a:gd name="T48" fmla="*/ 63 w 649"/>
                    <a:gd name="T49" fmla="*/ 397 h 733"/>
                    <a:gd name="T50" fmla="*/ 101 w 649"/>
                    <a:gd name="T51" fmla="*/ 350 h 733"/>
                    <a:gd name="T52" fmla="*/ 120 w 649"/>
                    <a:gd name="T53" fmla="*/ 129 h 733"/>
                    <a:gd name="T54" fmla="*/ 139 w 649"/>
                    <a:gd name="T55" fmla="*/ 40 h 733"/>
                    <a:gd name="T56" fmla="*/ 419 w 649"/>
                    <a:gd name="T57" fmla="*/ 0 h 7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649" h="733">
                      <a:moveTo>
                        <a:pt x="419" y="0"/>
                      </a:moveTo>
                      <a:cubicBezTo>
                        <a:pt x="419" y="0"/>
                        <a:pt x="557" y="44"/>
                        <a:pt x="625" y="143"/>
                      </a:cubicBezTo>
                      <a:cubicBezTo>
                        <a:pt x="616" y="333"/>
                        <a:pt x="616" y="333"/>
                        <a:pt x="616" y="333"/>
                      </a:cubicBezTo>
                      <a:cubicBezTo>
                        <a:pt x="616" y="333"/>
                        <a:pt x="649" y="421"/>
                        <a:pt x="578" y="409"/>
                      </a:cubicBezTo>
                      <a:cubicBezTo>
                        <a:pt x="578" y="409"/>
                        <a:pt x="503" y="378"/>
                        <a:pt x="555" y="331"/>
                      </a:cubicBezTo>
                      <a:cubicBezTo>
                        <a:pt x="569" y="218"/>
                        <a:pt x="569" y="218"/>
                        <a:pt x="569" y="218"/>
                      </a:cubicBezTo>
                      <a:cubicBezTo>
                        <a:pt x="522" y="159"/>
                        <a:pt x="522" y="159"/>
                        <a:pt x="522" y="159"/>
                      </a:cubicBezTo>
                      <a:cubicBezTo>
                        <a:pt x="522" y="159"/>
                        <a:pt x="480" y="136"/>
                        <a:pt x="477" y="171"/>
                      </a:cubicBezTo>
                      <a:cubicBezTo>
                        <a:pt x="461" y="296"/>
                        <a:pt x="461" y="296"/>
                        <a:pt x="461" y="296"/>
                      </a:cubicBezTo>
                      <a:cubicBezTo>
                        <a:pt x="522" y="399"/>
                        <a:pt x="522" y="399"/>
                        <a:pt x="522" y="399"/>
                      </a:cubicBezTo>
                      <a:cubicBezTo>
                        <a:pt x="522" y="399"/>
                        <a:pt x="543" y="456"/>
                        <a:pt x="466" y="475"/>
                      </a:cubicBezTo>
                      <a:cubicBezTo>
                        <a:pt x="466" y="475"/>
                        <a:pt x="419" y="515"/>
                        <a:pt x="419" y="559"/>
                      </a:cubicBezTo>
                      <a:cubicBezTo>
                        <a:pt x="433" y="714"/>
                        <a:pt x="433" y="714"/>
                        <a:pt x="433" y="714"/>
                      </a:cubicBezTo>
                      <a:cubicBezTo>
                        <a:pt x="294" y="733"/>
                        <a:pt x="294" y="733"/>
                        <a:pt x="294" y="733"/>
                      </a:cubicBezTo>
                      <a:cubicBezTo>
                        <a:pt x="294" y="733"/>
                        <a:pt x="284" y="714"/>
                        <a:pt x="341" y="686"/>
                      </a:cubicBezTo>
                      <a:cubicBezTo>
                        <a:pt x="313" y="559"/>
                        <a:pt x="313" y="559"/>
                        <a:pt x="313" y="559"/>
                      </a:cubicBezTo>
                      <a:cubicBezTo>
                        <a:pt x="306" y="503"/>
                        <a:pt x="306" y="503"/>
                        <a:pt x="306" y="503"/>
                      </a:cubicBezTo>
                      <a:cubicBezTo>
                        <a:pt x="186" y="505"/>
                        <a:pt x="186" y="505"/>
                        <a:pt x="186" y="505"/>
                      </a:cubicBezTo>
                      <a:cubicBezTo>
                        <a:pt x="186" y="505"/>
                        <a:pt x="146" y="658"/>
                        <a:pt x="186" y="698"/>
                      </a:cubicBezTo>
                      <a:cubicBezTo>
                        <a:pt x="94" y="733"/>
                        <a:pt x="94" y="733"/>
                        <a:pt x="94" y="733"/>
                      </a:cubicBezTo>
                      <a:cubicBezTo>
                        <a:pt x="94" y="733"/>
                        <a:pt x="0" y="724"/>
                        <a:pt x="63" y="677"/>
                      </a:cubicBezTo>
                      <a:cubicBezTo>
                        <a:pt x="99" y="663"/>
                        <a:pt x="99" y="663"/>
                        <a:pt x="99" y="663"/>
                      </a:cubicBezTo>
                      <a:cubicBezTo>
                        <a:pt x="87" y="566"/>
                        <a:pt x="87" y="566"/>
                        <a:pt x="87" y="566"/>
                      </a:cubicBezTo>
                      <a:cubicBezTo>
                        <a:pt x="87" y="566"/>
                        <a:pt x="38" y="500"/>
                        <a:pt x="106" y="475"/>
                      </a:cubicBezTo>
                      <a:cubicBezTo>
                        <a:pt x="63" y="397"/>
                        <a:pt x="63" y="397"/>
                        <a:pt x="63" y="397"/>
                      </a:cubicBezTo>
                      <a:cubicBezTo>
                        <a:pt x="101" y="350"/>
                        <a:pt x="101" y="350"/>
                        <a:pt x="101" y="350"/>
                      </a:cubicBezTo>
                      <a:cubicBezTo>
                        <a:pt x="120" y="129"/>
                        <a:pt x="120" y="129"/>
                        <a:pt x="120" y="129"/>
                      </a:cubicBezTo>
                      <a:cubicBezTo>
                        <a:pt x="139" y="40"/>
                        <a:pt x="139" y="40"/>
                        <a:pt x="139" y="40"/>
                      </a:cubicBezTo>
                      <a:lnTo>
                        <a:pt x="419" y="0"/>
                      </a:lnTo>
                      <a:close/>
                    </a:path>
                  </a:pathLst>
                </a:custGeom>
                <a:solidFill>
                  <a:srgbClr val="95AAB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1" name="Freeform 23"/>
                <p:cNvSpPr>
                  <a:spLocks/>
                </p:cNvSpPr>
                <p:nvPr/>
              </p:nvSpPr>
              <p:spPr bwMode="auto">
                <a:xfrm>
                  <a:off x="4089400" y="5159376"/>
                  <a:ext cx="301625" cy="203200"/>
                </a:xfrm>
                <a:custGeom>
                  <a:avLst/>
                  <a:gdLst>
                    <a:gd name="T0" fmla="*/ 30 w 190"/>
                    <a:gd name="T1" fmla="*/ 0 h 128"/>
                    <a:gd name="T2" fmla="*/ 184 w 190"/>
                    <a:gd name="T3" fmla="*/ 0 h 128"/>
                    <a:gd name="T4" fmla="*/ 190 w 190"/>
                    <a:gd name="T5" fmla="*/ 47 h 128"/>
                    <a:gd name="T6" fmla="*/ 172 w 190"/>
                    <a:gd name="T7" fmla="*/ 73 h 128"/>
                    <a:gd name="T8" fmla="*/ 133 w 190"/>
                    <a:gd name="T9" fmla="*/ 107 h 128"/>
                    <a:gd name="T10" fmla="*/ 88 w 190"/>
                    <a:gd name="T11" fmla="*/ 128 h 128"/>
                    <a:gd name="T12" fmla="*/ 37 w 190"/>
                    <a:gd name="T13" fmla="*/ 90 h 128"/>
                    <a:gd name="T14" fmla="*/ 0 w 190"/>
                    <a:gd name="T15" fmla="*/ 18 h 128"/>
                    <a:gd name="T16" fmla="*/ 30 w 190"/>
                    <a:gd name="T17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0" h="128">
                      <a:moveTo>
                        <a:pt x="30" y="0"/>
                      </a:moveTo>
                      <a:lnTo>
                        <a:pt x="184" y="0"/>
                      </a:lnTo>
                      <a:lnTo>
                        <a:pt x="190" y="47"/>
                      </a:lnTo>
                      <a:lnTo>
                        <a:pt x="172" y="73"/>
                      </a:lnTo>
                      <a:lnTo>
                        <a:pt x="133" y="107"/>
                      </a:lnTo>
                      <a:lnTo>
                        <a:pt x="88" y="128"/>
                      </a:lnTo>
                      <a:lnTo>
                        <a:pt x="37" y="90"/>
                      </a:lnTo>
                      <a:lnTo>
                        <a:pt x="0" y="18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solidFill>
                  <a:srgbClr val="7296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2" name="Freeform 24"/>
                <p:cNvSpPr>
                  <a:spLocks/>
                </p:cNvSpPr>
                <p:nvPr/>
              </p:nvSpPr>
              <p:spPr bwMode="auto">
                <a:xfrm>
                  <a:off x="4179888" y="5221288"/>
                  <a:ext cx="49213" cy="161925"/>
                </a:xfrm>
                <a:custGeom>
                  <a:avLst/>
                  <a:gdLst>
                    <a:gd name="T0" fmla="*/ 31 w 31"/>
                    <a:gd name="T1" fmla="*/ 0 h 102"/>
                    <a:gd name="T2" fmla="*/ 0 w 31"/>
                    <a:gd name="T3" fmla="*/ 20 h 102"/>
                    <a:gd name="T4" fmla="*/ 7 w 31"/>
                    <a:gd name="T5" fmla="*/ 77 h 102"/>
                    <a:gd name="T6" fmla="*/ 31 w 31"/>
                    <a:gd name="T7" fmla="*/ 102 h 102"/>
                    <a:gd name="T8" fmla="*/ 31 w 31"/>
                    <a:gd name="T9" fmla="*/ 0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02">
                      <a:moveTo>
                        <a:pt x="31" y="0"/>
                      </a:moveTo>
                      <a:lnTo>
                        <a:pt x="0" y="20"/>
                      </a:lnTo>
                      <a:lnTo>
                        <a:pt x="7" y="77"/>
                      </a:lnTo>
                      <a:lnTo>
                        <a:pt x="31" y="102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solidFill>
                  <a:srgbClr val="3566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3" name="Freeform 25"/>
                <p:cNvSpPr>
                  <a:spLocks/>
                </p:cNvSpPr>
                <p:nvPr/>
              </p:nvSpPr>
              <p:spPr bwMode="auto">
                <a:xfrm>
                  <a:off x="4229100" y="5221288"/>
                  <a:ext cx="57150" cy="161925"/>
                </a:xfrm>
                <a:custGeom>
                  <a:avLst/>
                  <a:gdLst>
                    <a:gd name="T0" fmla="*/ 36 w 36"/>
                    <a:gd name="T1" fmla="*/ 72 h 102"/>
                    <a:gd name="T2" fmla="*/ 23 w 36"/>
                    <a:gd name="T3" fmla="*/ 26 h 102"/>
                    <a:gd name="T4" fmla="*/ 0 w 36"/>
                    <a:gd name="T5" fmla="*/ 0 h 102"/>
                    <a:gd name="T6" fmla="*/ 0 w 36"/>
                    <a:gd name="T7" fmla="*/ 102 h 102"/>
                    <a:gd name="T8" fmla="*/ 36 w 36"/>
                    <a:gd name="T9" fmla="*/ 72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02">
                      <a:moveTo>
                        <a:pt x="36" y="72"/>
                      </a:moveTo>
                      <a:lnTo>
                        <a:pt x="23" y="26"/>
                      </a:lnTo>
                      <a:lnTo>
                        <a:pt x="0" y="0"/>
                      </a:lnTo>
                      <a:lnTo>
                        <a:pt x="0" y="102"/>
                      </a:lnTo>
                      <a:lnTo>
                        <a:pt x="36" y="72"/>
                      </a:lnTo>
                      <a:close/>
                    </a:path>
                  </a:pathLst>
                </a:custGeom>
                <a:solidFill>
                  <a:srgbClr val="3481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4" name="Freeform 26"/>
                <p:cNvSpPr>
                  <a:spLocks/>
                </p:cNvSpPr>
                <p:nvPr/>
              </p:nvSpPr>
              <p:spPr bwMode="auto">
                <a:xfrm>
                  <a:off x="4413250" y="5127626"/>
                  <a:ext cx="195263" cy="125413"/>
                </a:xfrm>
                <a:custGeom>
                  <a:avLst/>
                  <a:gdLst>
                    <a:gd name="T0" fmla="*/ 88 w 213"/>
                    <a:gd name="T1" fmla="*/ 136 h 136"/>
                    <a:gd name="T2" fmla="*/ 176 w 213"/>
                    <a:gd name="T3" fmla="*/ 110 h 136"/>
                    <a:gd name="T4" fmla="*/ 182 w 213"/>
                    <a:gd name="T5" fmla="*/ 61 h 136"/>
                    <a:gd name="T6" fmla="*/ 213 w 213"/>
                    <a:gd name="T7" fmla="*/ 33 h 136"/>
                    <a:gd name="T8" fmla="*/ 112 w 213"/>
                    <a:gd name="T9" fmla="*/ 13 h 136"/>
                    <a:gd name="T10" fmla="*/ 0 w 213"/>
                    <a:gd name="T11" fmla="*/ 60 h 136"/>
                    <a:gd name="T12" fmla="*/ 0 w 213"/>
                    <a:gd name="T13" fmla="*/ 86 h 136"/>
                    <a:gd name="T14" fmla="*/ 88 w 213"/>
                    <a:gd name="T15" fmla="*/ 136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3" h="136">
                      <a:moveTo>
                        <a:pt x="88" y="136"/>
                      </a:moveTo>
                      <a:cubicBezTo>
                        <a:pt x="176" y="110"/>
                        <a:pt x="176" y="110"/>
                        <a:pt x="176" y="110"/>
                      </a:cubicBezTo>
                      <a:cubicBezTo>
                        <a:pt x="182" y="61"/>
                        <a:pt x="182" y="61"/>
                        <a:pt x="182" y="61"/>
                      </a:cubicBezTo>
                      <a:cubicBezTo>
                        <a:pt x="213" y="33"/>
                        <a:pt x="213" y="33"/>
                        <a:pt x="213" y="33"/>
                      </a:cubicBezTo>
                      <a:cubicBezTo>
                        <a:pt x="213" y="33"/>
                        <a:pt x="213" y="0"/>
                        <a:pt x="112" y="13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0" y="86"/>
                        <a:pt x="0" y="86"/>
                        <a:pt x="0" y="86"/>
                      </a:cubicBezTo>
                      <a:lnTo>
                        <a:pt x="88" y="136"/>
                      </a:lnTo>
                      <a:close/>
                    </a:path>
                  </a:pathLst>
                </a:custGeom>
                <a:solidFill>
                  <a:srgbClr val="2C7FC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5" name="Freeform 27"/>
                <p:cNvSpPr>
                  <a:spLocks/>
                </p:cNvSpPr>
                <p:nvPr/>
              </p:nvSpPr>
              <p:spPr bwMode="auto">
                <a:xfrm>
                  <a:off x="4383088" y="5121276"/>
                  <a:ext cx="149225" cy="74613"/>
                </a:xfrm>
                <a:custGeom>
                  <a:avLst/>
                  <a:gdLst>
                    <a:gd name="T0" fmla="*/ 39 w 94"/>
                    <a:gd name="T1" fmla="*/ 47 h 47"/>
                    <a:gd name="T2" fmla="*/ 86 w 94"/>
                    <a:gd name="T3" fmla="*/ 16 h 47"/>
                    <a:gd name="T4" fmla="*/ 94 w 94"/>
                    <a:gd name="T5" fmla="*/ 4 h 47"/>
                    <a:gd name="T6" fmla="*/ 46 w 94"/>
                    <a:gd name="T7" fmla="*/ 0 h 47"/>
                    <a:gd name="T8" fmla="*/ 0 w 94"/>
                    <a:gd name="T9" fmla="*/ 24 h 47"/>
                    <a:gd name="T10" fmla="*/ 39 w 94"/>
                    <a:gd name="T11" fmla="*/ 47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4" h="47">
                      <a:moveTo>
                        <a:pt x="39" y="47"/>
                      </a:moveTo>
                      <a:lnTo>
                        <a:pt x="86" y="16"/>
                      </a:lnTo>
                      <a:lnTo>
                        <a:pt x="94" y="4"/>
                      </a:lnTo>
                      <a:lnTo>
                        <a:pt x="46" y="0"/>
                      </a:lnTo>
                      <a:lnTo>
                        <a:pt x="0" y="24"/>
                      </a:lnTo>
                      <a:lnTo>
                        <a:pt x="39" y="47"/>
                      </a:lnTo>
                      <a:close/>
                    </a:path>
                  </a:pathLst>
                </a:custGeom>
                <a:solidFill>
                  <a:srgbClr val="1D64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6" name="Freeform 28"/>
                <p:cNvSpPr>
                  <a:spLocks/>
                </p:cNvSpPr>
                <p:nvPr/>
              </p:nvSpPr>
              <p:spPr bwMode="auto">
                <a:xfrm>
                  <a:off x="4002088" y="5091113"/>
                  <a:ext cx="193675" cy="147638"/>
                </a:xfrm>
                <a:custGeom>
                  <a:avLst/>
                  <a:gdLst>
                    <a:gd name="T0" fmla="*/ 27 w 211"/>
                    <a:gd name="T1" fmla="*/ 116 h 160"/>
                    <a:gd name="T2" fmla="*/ 107 w 211"/>
                    <a:gd name="T3" fmla="*/ 160 h 160"/>
                    <a:gd name="T4" fmla="*/ 146 w 211"/>
                    <a:gd name="T5" fmla="*/ 130 h 160"/>
                    <a:gd name="T6" fmla="*/ 188 w 211"/>
                    <a:gd name="T7" fmla="*/ 132 h 160"/>
                    <a:gd name="T8" fmla="*/ 130 w 211"/>
                    <a:gd name="T9" fmla="*/ 47 h 160"/>
                    <a:gd name="T10" fmla="*/ 18 w 211"/>
                    <a:gd name="T11" fmla="*/ 0 h 160"/>
                    <a:gd name="T12" fmla="*/ 0 w 211"/>
                    <a:gd name="T13" fmla="*/ 18 h 160"/>
                    <a:gd name="T14" fmla="*/ 27 w 211"/>
                    <a:gd name="T15" fmla="*/ 116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1" h="160">
                      <a:moveTo>
                        <a:pt x="27" y="116"/>
                      </a:moveTo>
                      <a:cubicBezTo>
                        <a:pt x="107" y="160"/>
                        <a:pt x="107" y="160"/>
                        <a:pt x="107" y="160"/>
                      </a:cubicBezTo>
                      <a:cubicBezTo>
                        <a:pt x="146" y="130"/>
                        <a:pt x="146" y="130"/>
                        <a:pt x="146" y="130"/>
                      </a:cubicBezTo>
                      <a:cubicBezTo>
                        <a:pt x="188" y="132"/>
                        <a:pt x="188" y="132"/>
                        <a:pt x="188" y="132"/>
                      </a:cubicBezTo>
                      <a:cubicBezTo>
                        <a:pt x="188" y="132"/>
                        <a:pt x="211" y="109"/>
                        <a:pt x="130" y="47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0" y="18"/>
                        <a:pt x="0" y="18"/>
                        <a:pt x="0" y="18"/>
                      </a:cubicBezTo>
                      <a:lnTo>
                        <a:pt x="27" y="116"/>
                      </a:lnTo>
                      <a:close/>
                    </a:path>
                  </a:pathLst>
                </a:custGeom>
                <a:solidFill>
                  <a:srgbClr val="2C7FC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7" name="Freeform 29"/>
                <p:cNvSpPr>
                  <a:spLocks/>
                </p:cNvSpPr>
                <p:nvPr/>
              </p:nvSpPr>
              <p:spPr bwMode="auto">
                <a:xfrm>
                  <a:off x="4011613" y="4994276"/>
                  <a:ext cx="114300" cy="203200"/>
                </a:xfrm>
                <a:custGeom>
                  <a:avLst/>
                  <a:gdLst>
                    <a:gd name="T0" fmla="*/ 0 w 72"/>
                    <a:gd name="T1" fmla="*/ 64 h 128"/>
                    <a:gd name="T2" fmla="*/ 54 w 72"/>
                    <a:gd name="T3" fmla="*/ 121 h 128"/>
                    <a:gd name="T4" fmla="*/ 72 w 72"/>
                    <a:gd name="T5" fmla="*/ 128 h 128"/>
                    <a:gd name="T6" fmla="*/ 58 w 72"/>
                    <a:gd name="T7" fmla="*/ 59 h 128"/>
                    <a:gd name="T8" fmla="*/ 12 w 72"/>
                    <a:gd name="T9" fmla="*/ 0 h 128"/>
                    <a:gd name="T10" fmla="*/ 0 w 72"/>
                    <a:gd name="T11" fmla="*/ 64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2" h="128">
                      <a:moveTo>
                        <a:pt x="0" y="64"/>
                      </a:moveTo>
                      <a:lnTo>
                        <a:pt x="54" y="121"/>
                      </a:lnTo>
                      <a:lnTo>
                        <a:pt x="72" y="128"/>
                      </a:lnTo>
                      <a:lnTo>
                        <a:pt x="58" y="59"/>
                      </a:lnTo>
                      <a:lnTo>
                        <a:pt x="12" y="0"/>
                      </a:lnTo>
                      <a:lnTo>
                        <a:pt x="0" y="64"/>
                      </a:lnTo>
                      <a:close/>
                    </a:path>
                  </a:pathLst>
                </a:custGeom>
                <a:solidFill>
                  <a:srgbClr val="1D64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8" name="Freeform 30"/>
                <p:cNvSpPr>
                  <a:spLocks/>
                </p:cNvSpPr>
                <p:nvPr/>
              </p:nvSpPr>
              <p:spPr bwMode="auto">
                <a:xfrm>
                  <a:off x="3900488" y="4389438"/>
                  <a:ext cx="1011238" cy="838200"/>
                </a:xfrm>
                <a:custGeom>
                  <a:avLst/>
                  <a:gdLst>
                    <a:gd name="T0" fmla="*/ 379 w 1104"/>
                    <a:gd name="T1" fmla="*/ 905 h 916"/>
                    <a:gd name="T2" fmla="*/ 883 w 1104"/>
                    <a:gd name="T3" fmla="*/ 657 h 916"/>
                    <a:gd name="T4" fmla="*/ 1014 w 1104"/>
                    <a:gd name="T5" fmla="*/ 201 h 916"/>
                    <a:gd name="T6" fmla="*/ 149 w 1104"/>
                    <a:gd name="T7" fmla="*/ 0 h 916"/>
                    <a:gd name="T8" fmla="*/ 0 w 1104"/>
                    <a:gd name="T9" fmla="*/ 299 h 916"/>
                    <a:gd name="T10" fmla="*/ 308 w 1104"/>
                    <a:gd name="T11" fmla="*/ 881 h 916"/>
                    <a:gd name="T12" fmla="*/ 379 w 1104"/>
                    <a:gd name="T13" fmla="*/ 905 h 9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04" h="916">
                      <a:moveTo>
                        <a:pt x="379" y="905"/>
                      </a:moveTo>
                      <a:cubicBezTo>
                        <a:pt x="379" y="905"/>
                        <a:pt x="786" y="840"/>
                        <a:pt x="883" y="657"/>
                      </a:cubicBezTo>
                      <a:cubicBezTo>
                        <a:pt x="883" y="657"/>
                        <a:pt x="1104" y="261"/>
                        <a:pt x="1014" y="201"/>
                      </a:cubicBezTo>
                      <a:cubicBezTo>
                        <a:pt x="149" y="0"/>
                        <a:pt x="149" y="0"/>
                        <a:pt x="149" y="0"/>
                      </a:cubicBezTo>
                      <a:cubicBezTo>
                        <a:pt x="149" y="0"/>
                        <a:pt x="5" y="253"/>
                        <a:pt x="0" y="299"/>
                      </a:cubicBezTo>
                      <a:cubicBezTo>
                        <a:pt x="0" y="299"/>
                        <a:pt x="33" y="821"/>
                        <a:pt x="308" y="881"/>
                      </a:cubicBezTo>
                      <a:cubicBezTo>
                        <a:pt x="308" y="881"/>
                        <a:pt x="325" y="916"/>
                        <a:pt x="379" y="905"/>
                      </a:cubicBezTo>
                      <a:close/>
                    </a:path>
                  </a:pathLst>
                </a:custGeom>
                <a:solidFill>
                  <a:srgbClr val="FDE9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9" name="Freeform 31"/>
                <p:cNvSpPr>
                  <a:spLocks/>
                </p:cNvSpPr>
                <p:nvPr/>
              </p:nvSpPr>
              <p:spPr bwMode="auto">
                <a:xfrm>
                  <a:off x="4032250" y="4168776"/>
                  <a:ext cx="825500" cy="512763"/>
                </a:xfrm>
                <a:custGeom>
                  <a:avLst/>
                  <a:gdLst>
                    <a:gd name="T0" fmla="*/ 0 w 903"/>
                    <a:gd name="T1" fmla="*/ 341 h 561"/>
                    <a:gd name="T2" fmla="*/ 812 w 903"/>
                    <a:gd name="T3" fmla="*/ 561 h 561"/>
                    <a:gd name="T4" fmla="*/ 903 w 903"/>
                    <a:gd name="T5" fmla="*/ 167 h 561"/>
                    <a:gd name="T6" fmla="*/ 99 w 903"/>
                    <a:gd name="T7" fmla="*/ 0 h 561"/>
                    <a:gd name="T8" fmla="*/ 0 w 903"/>
                    <a:gd name="T9" fmla="*/ 341 h 5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3" h="561">
                      <a:moveTo>
                        <a:pt x="0" y="341"/>
                      </a:moveTo>
                      <a:cubicBezTo>
                        <a:pt x="0" y="341"/>
                        <a:pt x="760" y="468"/>
                        <a:pt x="812" y="561"/>
                      </a:cubicBezTo>
                      <a:cubicBezTo>
                        <a:pt x="903" y="167"/>
                        <a:pt x="903" y="167"/>
                        <a:pt x="903" y="167"/>
                      </a:cubicBezTo>
                      <a:cubicBezTo>
                        <a:pt x="99" y="0"/>
                        <a:pt x="99" y="0"/>
                        <a:pt x="99" y="0"/>
                      </a:cubicBezTo>
                      <a:lnTo>
                        <a:pt x="0" y="341"/>
                      </a:lnTo>
                      <a:close/>
                    </a:path>
                  </a:pathLst>
                </a:custGeom>
                <a:solidFill>
                  <a:srgbClr val="93AA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0" name="Freeform 32"/>
                <p:cNvSpPr>
                  <a:spLocks/>
                </p:cNvSpPr>
                <p:nvPr/>
              </p:nvSpPr>
              <p:spPr bwMode="auto">
                <a:xfrm>
                  <a:off x="3746500" y="3870326"/>
                  <a:ext cx="1328738" cy="1355725"/>
                </a:xfrm>
                <a:custGeom>
                  <a:avLst/>
                  <a:gdLst>
                    <a:gd name="T0" fmla="*/ 134 w 1451"/>
                    <a:gd name="T1" fmla="*/ 141 h 1481"/>
                    <a:gd name="T2" fmla="*/ 421 w 1451"/>
                    <a:gd name="T3" fmla="*/ 91 h 1481"/>
                    <a:gd name="T4" fmla="*/ 1131 w 1451"/>
                    <a:gd name="T5" fmla="*/ 364 h 1481"/>
                    <a:gd name="T6" fmla="*/ 1399 w 1451"/>
                    <a:gd name="T7" fmla="*/ 975 h 1481"/>
                    <a:gd name="T8" fmla="*/ 1352 w 1451"/>
                    <a:gd name="T9" fmla="*/ 966 h 1481"/>
                    <a:gd name="T10" fmla="*/ 1199 w 1451"/>
                    <a:gd name="T11" fmla="*/ 1316 h 1481"/>
                    <a:gd name="T12" fmla="*/ 1121 w 1451"/>
                    <a:gd name="T13" fmla="*/ 1295 h 1481"/>
                    <a:gd name="T14" fmla="*/ 987 w 1451"/>
                    <a:gd name="T15" fmla="*/ 1474 h 1481"/>
                    <a:gd name="T16" fmla="*/ 877 w 1451"/>
                    <a:gd name="T17" fmla="*/ 1401 h 1481"/>
                    <a:gd name="T18" fmla="*/ 1084 w 1451"/>
                    <a:gd name="T19" fmla="*/ 945 h 1481"/>
                    <a:gd name="T20" fmla="*/ 884 w 1451"/>
                    <a:gd name="T21" fmla="*/ 1070 h 1481"/>
                    <a:gd name="T22" fmla="*/ 1067 w 1451"/>
                    <a:gd name="T23" fmla="*/ 644 h 1481"/>
                    <a:gd name="T24" fmla="*/ 1004 w 1451"/>
                    <a:gd name="T25" fmla="*/ 557 h 1481"/>
                    <a:gd name="T26" fmla="*/ 769 w 1451"/>
                    <a:gd name="T27" fmla="*/ 524 h 1481"/>
                    <a:gd name="T28" fmla="*/ 686 w 1451"/>
                    <a:gd name="T29" fmla="*/ 395 h 1481"/>
                    <a:gd name="T30" fmla="*/ 576 w 1451"/>
                    <a:gd name="T31" fmla="*/ 489 h 1481"/>
                    <a:gd name="T32" fmla="*/ 578 w 1451"/>
                    <a:gd name="T33" fmla="*/ 576 h 1481"/>
                    <a:gd name="T34" fmla="*/ 341 w 1451"/>
                    <a:gd name="T35" fmla="*/ 818 h 1481"/>
                    <a:gd name="T36" fmla="*/ 315 w 1451"/>
                    <a:gd name="T37" fmla="*/ 733 h 1481"/>
                    <a:gd name="T38" fmla="*/ 202 w 1451"/>
                    <a:gd name="T39" fmla="*/ 1140 h 1481"/>
                    <a:gd name="T40" fmla="*/ 134 w 1451"/>
                    <a:gd name="T41" fmla="*/ 649 h 1481"/>
                    <a:gd name="T42" fmla="*/ 0 w 1451"/>
                    <a:gd name="T43" fmla="*/ 778 h 1481"/>
                    <a:gd name="T44" fmla="*/ 110 w 1451"/>
                    <a:gd name="T45" fmla="*/ 519 h 1481"/>
                    <a:gd name="T46" fmla="*/ 376 w 1451"/>
                    <a:gd name="T47" fmla="*/ 263 h 1481"/>
                    <a:gd name="T48" fmla="*/ 374 w 1451"/>
                    <a:gd name="T49" fmla="*/ 232 h 1481"/>
                    <a:gd name="T50" fmla="*/ 134 w 1451"/>
                    <a:gd name="T51" fmla="*/ 141 h 14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451" h="1481">
                      <a:moveTo>
                        <a:pt x="134" y="141"/>
                      </a:moveTo>
                      <a:cubicBezTo>
                        <a:pt x="134" y="141"/>
                        <a:pt x="383" y="145"/>
                        <a:pt x="421" y="91"/>
                      </a:cubicBezTo>
                      <a:cubicBezTo>
                        <a:pt x="421" y="91"/>
                        <a:pt x="969" y="0"/>
                        <a:pt x="1131" y="364"/>
                      </a:cubicBezTo>
                      <a:cubicBezTo>
                        <a:pt x="1131" y="364"/>
                        <a:pt x="1451" y="352"/>
                        <a:pt x="1399" y="975"/>
                      </a:cubicBezTo>
                      <a:cubicBezTo>
                        <a:pt x="1352" y="966"/>
                        <a:pt x="1352" y="966"/>
                        <a:pt x="1352" y="966"/>
                      </a:cubicBezTo>
                      <a:cubicBezTo>
                        <a:pt x="1352" y="966"/>
                        <a:pt x="1317" y="1253"/>
                        <a:pt x="1199" y="1316"/>
                      </a:cubicBezTo>
                      <a:cubicBezTo>
                        <a:pt x="1199" y="1316"/>
                        <a:pt x="1161" y="1272"/>
                        <a:pt x="1121" y="1295"/>
                      </a:cubicBezTo>
                      <a:cubicBezTo>
                        <a:pt x="1121" y="1295"/>
                        <a:pt x="1105" y="1481"/>
                        <a:pt x="987" y="1474"/>
                      </a:cubicBezTo>
                      <a:cubicBezTo>
                        <a:pt x="987" y="1474"/>
                        <a:pt x="945" y="1371"/>
                        <a:pt x="877" y="1401"/>
                      </a:cubicBezTo>
                      <a:cubicBezTo>
                        <a:pt x="877" y="1401"/>
                        <a:pt x="1147" y="1171"/>
                        <a:pt x="1084" y="945"/>
                      </a:cubicBezTo>
                      <a:cubicBezTo>
                        <a:pt x="1084" y="945"/>
                        <a:pt x="914" y="1074"/>
                        <a:pt x="884" y="1070"/>
                      </a:cubicBezTo>
                      <a:cubicBezTo>
                        <a:pt x="884" y="1070"/>
                        <a:pt x="1041" y="870"/>
                        <a:pt x="1067" y="644"/>
                      </a:cubicBezTo>
                      <a:cubicBezTo>
                        <a:pt x="1067" y="644"/>
                        <a:pt x="1044" y="543"/>
                        <a:pt x="1004" y="557"/>
                      </a:cubicBezTo>
                      <a:cubicBezTo>
                        <a:pt x="1004" y="557"/>
                        <a:pt x="897" y="512"/>
                        <a:pt x="769" y="524"/>
                      </a:cubicBezTo>
                      <a:cubicBezTo>
                        <a:pt x="769" y="524"/>
                        <a:pt x="693" y="413"/>
                        <a:pt x="686" y="395"/>
                      </a:cubicBezTo>
                      <a:cubicBezTo>
                        <a:pt x="686" y="395"/>
                        <a:pt x="597" y="491"/>
                        <a:pt x="576" y="489"/>
                      </a:cubicBezTo>
                      <a:cubicBezTo>
                        <a:pt x="578" y="576"/>
                        <a:pt x="578" y="576"/>
                        <a:pt x="578" y="576"/>
                      </a:cubicBezTo>
                      <a:cubicBezTo>
                        <a:pt x="578" y="576"/>
                        <a:pt x="385" y="674"/>
                        <a:pt x="341" y="818"/>
                      </a:cubicBezTo>
                      <a:cubicBezTo>
                        <a:pt x="315" y="733"/>
                        <a:pt x="315" y="733"/>
                        <a:pt x="315" y="733"/>
                      </a:cubicBezTo>
                      <a:cubicBezTo>
                        <a:pt x="315" y="733"/>
                        <a:pt x="108" y="841"/>
                        <a:pt x="202" y="1140"/>
                      </a:cubicBezTo>
                      <a:cubicBezTo>
                        <a:pt x="202" y="1140"/>
                        <a:pt x="40" y="1074"/>
                        <a:pt x="134" y="649"/>
                      </a:cubicBezTo>
                      <a:cubicBezTo>
                        <a:pt x="134" y="649"/>
                        <a:pt x="134" y="580"/>
                        <a:pt x="0" y="778"/>
                      </a:cubicBezTo>
                      <a:cubicBezTo>
                        <a:pt x="0" y="778"/>
                        <a:pt x="14" y="595"/>
                        <a:pt x="110" y="519"/>
                      </a:cubicBezTo>
                      <a:cubicBezTo>
                        <a:pt x="110" y="519"/>
                        <a:pt x="169" y="357"/>
                        <a:pt x="376" y="263"/>
                      </a:cubicBezTo>
                      <a:cubicBezTo>
                        <a:pt x="376" y="263"/>
                        <a:pt x="348" y="246"/>
                        <a:pt x="374" y="232"/>
                      </a:cubicBezTo>
                      <a:cubicBezTo>
                        <a:pt x="374" y="232"/>
                        <a:pt x="174" y="202"/>
                        <a:pt x="134" y="141"/>
                      </a:cubicBez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1" name="Freeform 33"/>
                <p:cNvSpPr>
                  <a:spLocks/>
                </p:cNvSpPr>
                <p:nvPr/>
              </p:nvSpPr>
              <p:spPr bwMode="auto">
                <a:xfrm>
                  <a:off x="4273550" y="4221163"/>
                  <a:ext cx="101600" cy="295275"/>
                </a:xfrm>
                <a:custGeom>
                  <a:avLst/>
                  <a:gdLst>
                    <a:gd name="T0" fmla="*/ 64 w 64"/>
                    <a:gd name="T1" fmla="*/ 0 h 186"/>
                    <a:gd name="T2" fmla="*/ 0 w 64"/>
                    <a:gd name="T3" fmla="*/ 65 h 186"/>
                    <a:gd name="T4" fmla="*/ 12 w 64"/>
                    <a:gd name="T5" fmla="*/ 157 h 186"/>
                    <a:gd name="T6" fmla="*/ 32 w 64"/>
                    <a:gd name="T7" fmla="*/ 186 h 186"/>
                    <a:gd name="T8" fmla="*/ 64 w 64"/>
                    <a:gd name="T9" fmla="*/ 0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186">
                      <a:moveTo>
                        <a:pt x="64" y="0"/>
                      </a:moveTo>
                      <a:lnTo>
                        <a:pt x="0" y="65"/>
                      </a:lnTo>
                      <a:lnTo>
                        <a:pt x="12" y="157"/>
                      </a:lnTo>
                      <a:lnTo>
                        <a:pt x="32" y="186"/>
                      </a:lnTo>
                      <a:lnTo>
                        <a:pt x="64" y="0"/>
                      </a:lnTo>
                      <a:close/>
                    </a:path>
                  </a:pathLst>
                </a:custGeom>
                <a:solidFill>
                  <a:srgbClr val="2F8CC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2" name="Freeform 34"/>
                <p:cNvSpPr>
                  <a:spLocks/>
                </p:cNvSpPr>
                <p:nvPr/>
              </p:nvSpPr>
              <p:spPr bwMode="auto">
                <a:xfrm>
                  <a:off x="4324350" y="4221163"/>
                  <a:ext cx="120650" cy="295275"/>
                </a:xfrm>
                <a:custGeom>
                  <a:avLst/>
                  <a:gdLst>
                    <a:gd name="T0" fmla="*/ 32 w 76"/>
                    <a:gd name="T1" fmla="*/ 0 h 186"/>
                    <a:gd name="T2" fmla="*/ 76 w 76"/>
                    <a:gd name="T3" fmla="*/ 80 h 186"/>
                    <a:gd name="T4" fmla="*/ 54 w 76"/>
                    <a:gd name="T5" fmla="*/ 152 h 186"/>
                    <a:gd name="T6" fmla="*/ 32 w 76"/>
                    <a:gd name="T7" fmla="*/ 186 h 186"/>
                    <a:gd name="T8" fmla="*/ 0 w 76"/>
                    <a:gd name="T9" fmla="*/ 186 h 186"/>
                    <a:gd name="T10" fmla="*/ 32 w 76"/>
                    <a:gd name="T11" fmla="*/ 0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6" h="186">
                      <a:moveTo>
                        <a:pt x="32" y="0"/>
                      </a:moveTo>
                      <a:lnTo>
                        <a:pt x="76" y="80"/>
                      </a:lnTo>
                      <a:lnTo>
                        <a:pt x="54" y="152"/>
                      </a:lnTo>
                      <a:lnTo>
                        <a:pt x="32" y="186"/>
                      </a:lnTo>
                      <a:lnTo>
                        <a:pt x="0" y="186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solidFill>
                  <a:srgbClr val="335F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3" name="Rectangle 35"/>
                <p:cNvSpPr>
                  <a:spLocks noChangeArrowheads="1"/>
                </p:cNvSpPr>
                <p:nvPr/>
              </p:nvSpPr>
              <p:spPr bwMode="auto">
                <a:xfrm>
                  <a:off x="4373563" y="4870451"/>
                  <a:ext cx="200025" cy="26988"/>
                </a:xfrm>
                <a:prstGeom prst="rect">
                  <a:avLst/>
                </a:pr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4" name="Freeform 36"/>
                <p:cNvSpPr>
                  <a:spLocks/>
                </p:cNvSpPr>
                <p:nvPr/>
              </p:nvSpPr>
              <p:spPr bwMode="auto">
                <a:xfrm>
                  <a:off x="4035425" y="4722813"/>
                  <a:ext cx="139700" cy="117475"/>
                </a:xfrm>
                <a:custGeom>
                  <a:avLst/>
                  <a:gdLst>
                    <a:gd name="T0" fmla="*/ 79 w 88"/>
                    <a:gd name="T1" fmla="*/ 74 h 74"/>
                    <a:gd name="T2" fmla="*/ 0 w 88"/>
                    <a:gd name="T3" fmla="*/ 13 h 74"/>
                    <a:gd name="T4" fmla="*/ 10 w 88"/>
                    <a:gd name="T5" fmla="*/ 0 h 74"/>
                    <a:gd name="T6" fmla="*/ 88 w 88"/>
                    <a:gd name="T7" fmla="*/ 61 h 74"/>
                    <a:gd name="T8" fmla="*/ 79 w 88"/>
                    <a:gd name="T9" fmla="*/ 74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8" h="74">
                      <a:moveTo>
                        <a:pt x="79" y="74"/>
                      </a:moveTo>
                      <a:lnTo>
                        <a:pt x="0" y="13"/>
                      </a:lnTo>
                      <a:lnTo>
                        <a:pt x="10" y="0"/>
                      </a:lnTo>
                      <a:lnTo>
                        <a:pt x="88" y="61"/>
                      </a:lnTo>
                      <a:lnTo>
                        <a:pt x="79" y="74"/>
                      </a:lnTo>
                      <a:close/>
                    </a:path>
                  </a:pathLst>
                </a:cu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5" name="Oval 37"/>
                <p:cNvSpPr>
                  <a:spLocks noChangeArrowheads="1"/>
                </p:cNvSpPr>
                <p:nvPr/>
              </p:nvSpPr>
              <p:spPr bwMode="auto">
                <a:xfrm>
                  <a:off x="4035425" y="4819651"/>
                  <a:ext cx="65088" cy="63500"/>
                </a:xfrm>
                <a:prstGeom prst="ellipse">
                  <a:avLst/>
                </a:pr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6" name="Oval 38"/>
                <p:cNvSpPr>
                  <a:spLocks noChangeArrowheads="1"/>
                </p:cNvSpPr>
                <p:nvPr/>
              </p:nvSpPr>
              <p:spPr bwMode="auto">
                <a:xfrm>
                  <a:off x="4413250" y="4927601"/>
                  <a:ext cx="65088" cy="66675"/>
                </a:xfrm>
                <a:prstGeom prst="ellipse">
                  <a:avLst/>
                </a:prstGeom>
                <a:solidFill>
                  <a:srgbClr val="04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7" name="Oval 39"/>
                <p:cNvSpPr>
                  <a:spLocks noChangeArrowheads="1"/>
                </p:cNvSpPr>
                <p:nvPr/>
              </p:nvSpPr>
              <p:spPr bwMode="auto">
                <a:xfrm>
                  <a:off x="4006850" y="4967288"/>
                  <a:ext cx="65088" cy="30163"/>
                </a:xfrm>
                <a:prstGeom prst="ellipse">
                  <a:avLst/>
                </a:prstGeom>
                <a:solidFill>
                  <a:srgbClr val="F19D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8" name="Freeform 40"/>
                <p:cNvSpPr>
                  <a:spLocks/>
                </p:cNvSpPr>
                <p:nvPr/>
              </p:nvSpPr>
              <p:spPr bwMode="auto">
                <a:xfrm>
                  <a:off x="4160838" y="5108576"/>
                  <a:ext cx="65088" cy="30163"/>
                </a:xfrm>
                <a:custGeom>
                  <a:avLst/>
                  <a:gdLst>
                    <a:gd name="T0" fmla="*/ 69 w 71"/>
                    <a:gd name="T1" fmla="*/ 29 h 34"/>
                    <a:gd name="T2" fmla="*/ 32 w 71"/>
                    <a:gd name="T3" fmla="*/ 27 h 34"/>
                    <a:gd name="T4" fmla="*/ 1 w 71"/>
                    <a:gd name="T5" fmla="*/ 5 h 34"/>
                    <a:gd name="T6" fmla="*/ 39 w 71"/>
                    <a:gd name="T7" fmla="*/ 7 h 34"/>
                    <a:gd name="T8" fmla="*/ 69 w 71"/>
                    <a:gd name="T9" fmla="*/ 29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" h="34">
                      <a:moveTo>
                        <a:pt x="69" y="29"/>
                      </a:moveTo>
                      <a:cubicBezTo>
                        <a:pt x="67" y="34"/>
                        <a:pt x="50" y="33"/>
                        <a:pt x="32" y="27"/>
                      </a:cubicBezTo>
                      <a:cubicBezTo>
                        <a:pt x="13" y="20"/>
                        <a:pt x="0" y="10"/>
                        <a:pt x="1" y="5"/>
                      </a:cubicBezTo>
                      <a:cubicBezTo>
                        <a:pt x="3" y="0"/>
                        <a:pt x="20" y="1"/>
                        <a:pt x="39" y="7"/>
                      </a:cubicBezTo>
                      <a:cubicBezTo>
                        <a:pt x="57" y="14"/>
                        <a:pt x="71" y="23"/>
                        <a:pt x="69" y="29"/>
                      </a:cubicBezTo>
                      <a:close/>
                    </a:path>
                  </a:pathLst>
                </a:custGeom>
                <a:solidFill>
                  <a:srgbClr val="F19D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9" name="Rectangle 41"/>
                <p:cNvSpPr>
                  <a:spLocks noChangeArrowheads="1"/>
                </p:cNvSpPr>
                <p:nvPr/>
              </p:nvSpPr>
              <p:spPr bwMode="auto">
                <a:xfrm>
                  <a:off x="4389438" y="5175251"/>
                  <a:ext cx="23813" cy="125413"/>
                </a:xfrm>
                <a:prstGeom prst="rect">
                  <a:avLst/>
                </a:prstGeom>
                <a:solidFill>
                  <a:srgbClr val="99272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0" name="Rectangle 42"/>
                <p:cNvSpPr>
                  <a:spLocks noChangeArrowheads="1"/>
                </p:cNvSpPr>
                <p:nvPr/>
              </p:nvSpPr>
              <p:spPr bwMode="auto">
                <a:xfrm>
                  <a:off x="4481513" y="5424488"/>
                  <a:ext cx="50800" cy="39688"/>
                </a:xfrm>
                <a:prstGeom prst="rect">
                  <a:avLst/>
                </a:prstGeom>
                <a:solidFill>
                  <a:srgbClr val="99272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1" name="Freeform 43"/>
                <p:cNvSpPr>
                  <a:spLocks/>
                </p:cNvSpPr>
                <p:nvPr/>
              </p:nvSpPr>
              <p:spPr bwMode="auto">
                <a:xfrm>
                  <a:off x="4065588" y="5424488"/>
                  <a:ext cx="325438" cy="171450"/>
                </a:xfrm>
                <a:custGeom>
                  <a:avLst/>
                  <a:gdLst>
                    <a:gd name="T0" fmla="*/ 356 w 356"/>
                    <a:gd name="T1" fmla="*/ 0 h 188"/>
                    <a:gd name="T2" fmla="*/ 356 w 356"/>
                    <a:gd name="T3" fmla="*/ 51 h 188"/>
                    <a:gd name="T4" fmla="*/ 0 w 356"/>
                    <a:gd name="T5" fmla="*/ 51 h 188"/>
                    <a:gd name="T6" fmla="*/ 0 w 356"/>
                    <a:gd name="T7" fmla="*/ 0 h 188"/>
                    <a:gd name="T8" fmla="*/ 356 w 356"/>
                    <a:gd name="T9" fmla="*/ 0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6" h="188">
                      <a:moveTo>
                        <a:pt x="356" y="0"/>
                      </a:moveTo>
                      <a:cubicBezTo>
                        <a:pt x="356" y="51"/>
                        <a:pt x="356" y="51"/>
                        <a:pt x="356" y="51"/>
                      </a:cubicBezTo>
                      <a:cubicBezTo>
                        <a:pt x="356" y="51"/>
                        <a:pt x="144" y="188"/>
                        <a:pt x="0" y="5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51" y="136"/>
                        <a:pt x="356" y="0"/>
                      </a:cubicBezTo>
                      <a:close/>
                    </a:path>
                  </a:pathLst>
                </a:custGeom>
                <a:solidFill>
                  <a:srgbClr val="99272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2" name="Freeform 44"/>
                <p:cNvSpPr>
                  <a:spLocks/>
                </p:cNvSpPr>
                <p:nvPr/>
              </p:nvSpPr>
              <p:spPr bwMode="auto">
                <a:xfrm>
                  <a:off x="4117975" y="5470526"/>
                  <a:ext cx="185738" cy="254000"/>
                </a:xfrm>
                <a:custGeom>
                  <a:avLst/>
                  <a:gdLst>
                    <a:gd name="T0" fmla="*/ 50 w 117"/>
                    <a:gd name="T1" fmla="*/ 0 h 160"/>
                    <a:gd name="T2" fmla="*/ 0 w 117"/>
                    <a:gd name="T3" fmla="*/ 64 h 160"/>
                    <a:gd name="T4" fmla="*/ 41 w 117"/>
                    <a:gd name="T5" fmla="*/ 160 h 160"/>
                    <a:gd name="T6" fmla="*/ 117 w 117"/>
                    <a:gd name="T7" fmla="*/ 90 h 160"/>
                    <a:gd name="T8" fmla="*/ 50 w 117"/>
                    <a:gd name="T9" fmla="*/ 0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" h="160">
                      <a:moveTo>
                        <a:pt x="50" y="0"/>
                      </a:moveTo>
                      <a:lnTo>
                        <a:pt x="0" y="64"/>
                      </a:lnTo>
                      <a:lnTo>
                        <a:pt x="41" y="160"/>
                      </a:lnTo>
                      <a:lnTo>
                        <a:pt x="117" y="90"/>
                      </a:lnTo>
                      <a:lnTo>
                        <a:pt x="50" y="0"/>
                      </a:lnTo>
                      <a:close/>
                    </a:path>
                  </a:pathLst>
                </a:custGeom>
                <a:solidFill>
                  <a:srgbClr val="76949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3" name="Freeform 45"/>
                <p:cNvSpPr>
                  <a:spLocks/>
                </p:cNvSpPr>
                <p:nvPr/>
              </p:nvSpPr>
              <p:spPr bwMode="auto">
                <a:xfrm>
                  <a:off x="4167188" y="5538788"/>
                  <a:ext cx="84138" cy="117475"/>
                </a:xfrm>
                <a:custGeom>
                  <a:avLst/>
                  <a:gdLst>
                    <a:gd name="T0" fmla="*/ 23 w 53"/>
                    <a:gd name="T1" fmla="*/ 0 h 74"/>
                    <a:gd name="T2" fmla="*/ 0 w 53"/>
                    <a:gd name="T3" fmla="*/ 30 h 74"/>
                    <a:gd name="T4" fmla="*/ 19 w 53"/>
                    <a:gd name="T5" fmla="*/ 74 h 74"/>
                    <a:gd name="T6" fmla="*/ 53 w 53"/>
                    <a:gd name="T7" fmla="*/ 42 h 74"/>
                    <a:gd name="T8" fmla="*/ 23 w 53"/>
                    <a:gd name="T9" fmla="*/ 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74">
                      <a:moveTo>
                        <a:pt x="23" y="0"/>
                      </a:moveTo>
                      <a:lnTo>
                        <a:pt x="0" y="30"/>
                      </a:lnTo>
                      <a:lnTo>
                        <a:pt x="19" y="74"/>
                      </a:lnTo>
                      <a:lnTo>
                        <a:pt x="53" y="42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E8E9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4" name="Rectangle 46"/>
                <p:cNvSpPr>
                  <a:spLocks noChangeArrowheads="1"/>
                </p:cNvSpPr>
                <p:nvPr/>
              </p:nvSpPr>
              <p:spPr bwMode="auto">
                <a:xfrm>
                  <a:off x="3830638" y="5181601"/>
                  <a:ext cx="39688" cy="373063"/>
                </a:xfrm>
                <a:prstGeom prst="rect">
                  <a:avLst/>
                </a:prstGeom>
                <a:solidFill>
                  <a:srgbClr val="533C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5" name="Oval 47"/>
                <p:cNvSpPr>
                  <a:spLocks noChangeArrowheads="1"/>
                </p:cNvSpPr>
                <p:nvPr/>
              </p:nvSpPr>
              <p:spPr bwMode="auto">
                <a:xfrm>
                  <a:off x="3698875" y="5832476"/>
                  <a:ext cx="92075" cy="39688"/>
                </a:xfrm>
                <a:prstGeom prst="ellipse">
                  <a:avLst/>
                </a:prstGeom>
                <a:solidFill>
                  <a:srgbClr val="A36C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6" name="Freeform 48"/>
                <p:cNvSpPr>
                  <a:spLocks/>
                </p:cNvSpPr>
                <p:nvPr/>
              </p:nvSpPr>
              <p:spPr bwMode="auto">
                <a:xfrm>
                  <a:off x="3843338" y="5794376"/>
                  <a:ext cx="63500" cy="77788"/>
                </a:xfrm>
                <a:custGeom>
                  <a:avLst/>
                  <a:gdLst>
                    <a:gd name="T0" fmla="*/ 53 w 71"/>
                    <a:gd name="T1" fmla="*/ 29 h 85"/>
                    <a:gd name="T2" fmla="*/ 62 w 71"/>
                    <a:gd name="T3" fmla="*/ 78 h 85"/>
                    <a:gd name="T4" fmla="*/ 18 w 71"/>
                    <a:gd name="T5" fmla="*/ 55 h 85"/>
                    <a:gd name="T6" fmla="*/ 9 w 71"/>
                    <a:gd name="T7" fmla="*/ 7 h 85"/>
                    <a:gd name="T8" fmla="*/ 53 w 71"/>
                    <a:gd name="T9" fmla="*/ 29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" h="85">
                      <a:moveTo>
                        <a:pt x="53" y="29"/>
                      </a:moveTo>
                      <a:cubicBezTo>
                        <a:pt x="67" y="49"/>
                        <a:pt x="71" y="71"/>
                        <a:pt x="62" y="78"/>
                      </a:cubicBezTo>
                      <a:cubicBezTo>
                        <a:pt x="52" y="85"/>
                        <a:pt x="32" y="75"/>
                        <a:pt x="18" y="55"/>
                      </a:cubicBezTo>
                      <a:cubicBezTo>
                        <a:pt x="3" y="36"/>
                        <a:pt x="0" y="14"/>
                        <a:pt x="9" y="7"/>
                      </a:cubicBezTo>
                      <a:cubicBezTo>
                        <a:pt x="19" y="0"/>
                        <a:pt x="38" y="10"/>
                        <a:pt x="53" y="29"/>
                      </a:cubicBezTo>
                      <a:close/>
                    </a:path>
                  </a:pathLst>
                </a:custGeom>
                <a:solidFill>
                  <a:srgbClr val="AA653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7" name="Freeform 49"/>
                <p:cNvSpPr>
                  <a:spLocks/>
                </p:cNvSpPr>
                <p:nvPr/>
              </p:nvSpPr>
              <p:spPr bwMode="auto">
                <a:xfrm>
                  <a:off x="3652838" y="5318126"/>
                  <a:ext cx="254000" cy="74613"/>
                </a:xfrm>
                <a:custGeom>
                  <a:avLst/>
                  <a:gdLst>
                    <a:gd name="T0" fmla="*/ 38 w 278"/>
                    <a:gd name="T1" fmla="*/ 16 h 82"/>
                    <a:gd name="T2" fmla="*/ 278 w 278"/>
                    <a:gd name="T3" fmla="*/ 0 h 82"/>
                    <a:gd name="T4" fmla="*/ 278 w 278"/>
                    <a:gd name="T5" fmla="*/ 61 h 82"/>
                    <a:gd name="T6" fmla="*/ 0 w 278"/>
                    <a:gd name="T7" fmla="*/ 61 h 82"/>
                    <a:gd name="T8" fmla="*/ 38 w 278"/>
                    <a:gd name="T9" fmla="*/ 16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8" h="82">
                      <a:moveTo>
                        <a:pt x="38" y="16"/>
                      </a:moveTo>
                      <a:cubicBezTo>
                        <a:pt x="38" y="16"/>
                        <a:pt x="235" y="49"/>
                        <a:pt x="278" y="0"/>
                      </a:cubicBezTo>
                      <a:cubicBezTo>
                        <a:pt x="278" y="61"/>
                        <a:pt x="278" y="61"/>
                        <a:pt x="278" y="61"/>
                      </a:cubicBezTo>
                      <a:cubicBezTo>
                        <a:pt x="278" y="61"/>
                        <a:pt x="0" y="82"/>
                        <a:pt x="0" y="61"/>
                      </a:cubicBezTo>
                      <a:lnTo>
                        <a:pt x="38" y="16"/>
                      </a:lnTo>
                      <a:close/>
                    </a:path>
                  </a:pathLst>
                </a:custGeom>
                <a:solidFill>
                  <a:srgbClr val="AF995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8" name="Line 50"/>
                <p:cNvSpPr>
                  <a:spLocks noChangeShapeType="1"/>
                </p:cNvSpPr>
                <p:nvPr/>
              </p:nvSpPr>
              <p:spPr bwMode="auto">
                <a:xfrm>
                  <a:off x="4060825" y="5164138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9" name="Line 51"/>
                <p:cNvSpPr>
                  <a:spLocks noChangeShapeType="1"/>
                </p:cNvSpPr>
                <p:nvPr/>
              </p:nvSpPr>
              <p:spPr bwMode="auto">
                <a:xfrm>
                  <a:off x="4060825" y="5164138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212" name="矩形 211"/>
              <p:cNvSpPr/>
              <p:nvPr/>
            </p:nvSpPr>
            <p:spPr>
              <a:xfrm rot="300000">
                <a:off x="5195117" y="-3013"/>
                <a:ext cx="36000" cy="5568291"/>
              </a:xfrm>
              <a:prstGeom prst="rect">
                <a:avLst/>
              </a:prstGeom>
              <a:solidFill>
                <a:srgbClr val="E263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15" name="椭圆 214"/>
          <p:cNvSpPr/>
          <p:nvPr/>
        </p:nvSpPr>
        <p:spPr>
          <a:xfrm>
            <a:off x="3206626" y="6041801"/>
            <a:ext cx="1949579" cy="127993"/>
          </a:xfrm>
          <a:prstGeom prst="ellipse">
            <a:avLst/>
          </a:prstGeom>
          <a:solidFill>
            <a:srgbClr val="A33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Freeform 55"/>
          <p:cNvSpPr>
            <a:spLocks/>
          </p:cNvSpPr>
          <p:nvPr/>
        </p:nvSpPr>
        <p:spPr bwMode="auto">
          <a:xfrm>
            <a:off x="2127267" y="5458881"/>
            <a:ext cx="242214" cy="145020"/>
          </a:xfrm>
          <a:custGeom>
            <a:avLst/>
            <a:gdLst>
              <a:gd name="T0" fmla="*/ 219 w 942"/>
              <a:gd name="T1" fmla="*/ 564 h 564"/>
              <a:gd name="T2" fmla="*/ 752 w 942"/>
              <a:gd name="T3" fmla="*/ 564 h 564"/>
              <a:gd name="T4" fmla="*/ 942 w 942"/>
              <a:gd name="T5" fmla="*/ 0 h 564"/>
              <a:gd name="T6" fmla="*/ 714 w 942"/>
              <a:gd name="T7" fmla="*/ 201 h 564"/>
              <a:gd name="T8" fmla="*/ 657 w 942"/>
              <a:gd name="T9" fmla="*/ 47 h 564"/>
              <a:gd name="T10" fmla="*/ 481 w 942"/>
              <a:gd name="T11" fmla="*/ 172 h 564"/>
              <a:gd name="T12" fmla="*/ 419 w 942"/>
              <a:gd name="T13" fmla="*/ 172 h 564"/>
              <a:gd name="T14" fmla="*/ 276 w 942"/>
              <a:gd name="T15" fmla="*/ 0 h 564"/>
              <a:gd name="T16" fmla="*/ 219 w 942"/>
              <a:gd name="T17" fmla="*/ 124 h 564"/>
              <a:gd name="T18" fmla="*/ 58 w 942"/>
              <a:gd name="T19" fmla="*/ 0 h 564"/>
              <a:gd name="T20" fmla="*/ 0 w 942"/>
              <a:gd name="T21" fmla="*/ 124 h 564"/>
              <a:gd name="T22" fmla="*/ 219 w 942"/>
              <a:gd name="T23" fmla="*/ 564 h 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2" h="564">
                <a:moveTo>
                  <a:pt x="219" y="564"/>
                </a:moveTo>
                <a:lnTo>
                  <a:pt x="752" y="564"/>
                </a:lnTo>
                <a:lnTo>
                  <a:pt x="942" y="0"/>
                </a:lnTo>
                <a:lnTo>
                  <a:pt x="714" y="201"/>
                </a:lnTo>
                <a:lnTo>
                  <a:pt x="657" y="47"/>
                </a:lnTo>
                <a:lnTo>
                  <a:pt x="481" y="172"/>
                </a:lnTo>
                <a:lnTo>
                  <a:pt x="419" y="172"/>
                </a:lnTo>
                <a:lnTo>
                  <a:pt x="276" y="0"/>
                </a:lnTo>
                <a:lnTo>
                  <a:pt x="219" y="124"/>
                </a:lnTo>
                <a:lnTo>
                  <a:pt x="58" y="0"/>
                </a:lnTo>
                <a:lnTo>
                  <a:pt x="0" y="124"/>
                </a:lnTo>
                <a:lnTo>
                  <a:pt x="219" y="564"/>
                </a:lnTo>
                <a:close/>
              </a:path>
            </a:pathLst>
          </a:custGeom>
          <a:solidFill>
            <a:srgbClr val="A2EE5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6" name="组合 255"/>
          <p:cNvGrpSpPr/>
          <p:nvPr/>
        </p:nvGrpSpPr>
        <p:grpSpPr>
          <a:xfrm>
            <a:off x="2956930" y="5760847"/>
            <a:ext cx="295733" cy="475743"/>
            <a:chOff x="2956930" y="5760847"/>
            <a:chExt cx="295733" cy="475743"/>
          </a:xfrm>
        </p:grpSpPr>
        <p:sp>
          <p:nvSpPr>
            <p:cNvPr id="220" name="Freeform 55"/>
            <p:cNvSpPr>
              <a:spLocks/>
            </p:cNvSpPr>
            <p:nvPr/>
          </p:nvSpPr>
          <p:spPr bwMode="auto">
            <a:xfrm>
              <a:off x="2965650" y="6067425"/>
              <a:ext cx="282541" cy="169165"/>
            </a:xfrm>
            <a:custGeom>
              <a:avLst/>
              <a:gdLst>
                <a:gd name="T0" fmla="*/ 219 w 942"/>
                <a:gd name="T1" fmla="*/ 564 h 564"/>
                <a:gd name="T2" fmla="*/ 752 w 942"/>
                <a:gd name="T3" fmla="*/ 564 h 564"/>
                <a:gd name="T4" fmla="*/ 942 w 942"/>
                <a:gd name="T5" fmla="*/ 0 h 564"/>
                <a:gd name="T6" fmla="*/ 714 w 942"/>
                <a:gd name="T7" fmla="*/ 201 h 564"/>
                <a:gd name="T8" fmla="*/ 657 w 942"/>
                <a:gd name="T9" fmla="*/ 47 h 564"/>
                <a:gd name="T10" fmla="*/ 481 w 942"/>
                <a:gd name="T11" fmla="*/ 172 h 564"/>
                <a:gd name="T12" fmla="*/ 419 w 942"/>
                <a:gd name="T13" fmla="*/ 172 h 564"/>
                <a:gd name="T14" fmla="*/ 276 w 942"/>
                <a:gd name="T15" fmla="*/ 0 h 564"/>
                <a:gd name="T16" fmla="*/ 219 w 942"/>
                <a:gd name="T17" fmla="*/ 124 h 564"/>
                <a:gd name="T18" fmla="*/ 58 w 942"/>
                <a:gd name="T19" fmla="*/ 0 h 564"/>
                <a:gd name="T20" fmla="*/ 0 w 942"/>
                <a:gd name="T21" fmla="*/ 124 h 564"/>
                <a:gd name="T22" fmla="*/ 219 w 942"/>
                <a:gd name="T23" fmla="*/ 564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2" h="564">
                  <a:moveTo>
                    <a:pt x="219" y="564"/>
                  </a:moveTo>
                  <a:lnTo>
                    <a:pt x="752" y="564"/>
                  </a:lnTo>
                  <a:lnTo>
                    <a:pt x="942" y="0"/>
                  </a:lnTo>
                  <a:lnTo>
                    <a:pt x="714" y="201"/>
                  </a:lnTo>
                  <a:lnTo>
                    <a:pt x="657" y="47"/>
                  </a:lnTo>
                  <a:lnTo>
                    <a:pt x="481" y="172"/>
                  </a:lnTo>
                  <a:lnTo>
                    <a:pt x="419" y="172"/>
                  </a:lnTo>
                  <a:lnTo>
                    <a:pt x="276" y="0"/>
                  </a:lnTo>
                  <a:lnTo>
                    <a:pt x="219" y="124"/>
                  </a:lnTo>
                  <a:lnTo>
                    <a:pt x="58" y="0"/>
                  </a:lnTo>
                  <a:lnTo>
                    <a:pt x="0" y="124"/>
                  </a:lnTo>
                  <a:lnTo>
                    <a:pt x="219" y="564"/>
                  </a:lnTo>
                  <a:close/>
                </a:path>
              </a:pathLst>
            </a:custGeom>
            <a:solidFill>
              <a:srgbClr val="A2EE5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55" name="组合 254"/>
            <p:cNvGrpSpPr/>
            <p:nvPr/>
          </p:nvGrpSpPr>
          <p:grpSpPr>
            <a:xfrm>
              <a:off x="2956930" y="5760847"/>
              <a:ext cx="295733" cy="293766"/>
              <a:chOff x="3187374" y="5768620"/>
              <a:chExt cx="295733" cy="293766"/>
            </a:xfrm>
          </p:grpSpPr>
          <p:sp>
            <p:nvSpPr>
              <p:cNvPr id="221" name="椭圆 220"/>
              <p:cNvSpPr/>
              <p:nvPr/>
            </p:nvSpPr>
            <p:spPr>
              <a:xfrm>
                <a:off x="3278931" y="5852345"/>
                <a:ext cx="121444" cy="121444"/>
              </a:xfrm>
              <a:prstGeom prst="ellipse">
                <a:avLst/>
              </a:prstGeom>
              <a:solidFill>
                <a:srgbClr val="F4C1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54" name="组合 253"/>
              <p:cNvGrpSpPr/>
              <p:nvPr/>
            </p:nvGrpSpPr>
            <p:grpSpPr>
              <a:xfrm>
                <a:off x="3187374" y="5768620"/>
                <a:ext cx="295733" cy="293766"/>
                <a:chOff x="2949466" y="5760847"/>
                <a:chExt cx="295733" cy="293766"/>
              </a:xfrm>
            </p:grpSpPr>
            <p:grpSp>
              <p:nvGrpSpPr>
                <p:cNvPr id="243" name="组合 242"/>
                <p:cNvGrpSpPr/>
                <p:nvPr/>
              </p:nvGrpSpPr>
              <p:grpSpPr>
                <a:xfrm>
                  <a:off x="2949466" y="5770121"/>
                  <a:ext cx="289560" cy="284492"/>
                  <a:chOff x="2949466" y="5770121"/>
                  <a:chExt cx="289560" cy="284492"/>
                </a:xfrm>
              </p:grpSpPr>
              <p:sp>
                <p:nvSpPr>
                  <p:cNvPr id="224" name="任意多边形 223"/>
                  <p:cNvSpPr/>
                  <p:nvPr/>
                </p:nvSpPr>
                <p:spPr>
                  <a:xfrm>
                    <a:off x="3092349" y="5770121"/>
                    <a:ext cx="35337" cy="84632"/>
                  </a:xfrm>
                  <a:custGeom>
                    <a:avLst/>
                    <a:gdLst>
                      <a:gd name="connsiteX0" fmla="*/ 17161 w 35337"/>
                      <a:gd name="connsiteY0" fmla="*/ 0 h 84632"/>
                      <a:gd name="connsiteX1" fmla="*/ 17552 w 35337"/>
                      <a:gd name="connsiteY1" fmla="*/ 263 h 84632"/>
                      <a:gd name="connsiteX2" fmla="*/ 35337 w 35337"/>
                      <a:gd name="connsiteY2" fmla="*/ 43200 h 84632"/>
                      <a:gd name="connsiteX3" fmla="*/ 18176 w 35337"/>
                      <a:gd name="connsiteY3" fmla="*/ 84632 h 84632"/>
                      <a:gd name="connsiteX4" fmla="*/ 17785 w 35337"/>
                      <a:gd name="connsiteY4" fmla="*/ 84368 h 84632"/>
                      <a:gd name="connsiteX5" fmla="*/ 0 w 35337"/>
                      <a:gd name="connsiteY5" fmla="*/ 41431 h 84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337" h="84632">
                        <a:moveTo>
                          <a:pt x="17161" y="0"/>
                        </a:moveTo>
                        <a:lnTo>
                          <a:pt x="17552" y="263"/>
                        </a:lnTo>
                        <a:cubicBezTo>
                          <a:pt x="28541" y="11252"/>
                          <a:pt x="35337" y="26432"/>
                          <a:pt x="35337" y="43200"/>
                        </a:cubicBezTo>
                        <a:lnTo>
                          <a:pt x="18176" y="84632"/>
                        </a:lnTo>
                        <a:lnTo>
                          <a:pt x="17785" y="84368"/>
                        </a:lnTo>
                        <a:cubicBezTo>
                          <a:pt x="6797" y="73380"/>
                          <a:pt x="0" y="58199"/>
                          <a:pt x="0" y="41431"/>
                        </a:cubicBezTo>
                        <a:close/>
                      </a:path>
                    </a:pathLst>
                  </a:custGeom>
                  <a:solidFill>
                    <a:srgbClr val="F4C10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40" name="任意多边形 239"/>
                  <p:cNvSpPr/>
                  <p:nvPr/>
                </p:nvSpPr>
                <p:spPr>
                  <a:xfrm>
                    <a:off x="3088476" y="5969981"/>
                    <a:ext cx="35337" cy="84632"/>
                  </a:xfrm>
                  <a:custGeom>
                    <a:avLst/>
                    <a:gdLst>
                      <a:gd name="connsiteX0" fmla="*/ 17161 w 35337"/>
                      <a:gd name="connsiteY0" fmla="*/ 0 h 84632"/>
                      <a:gd name="connsiteX1" fmla="*/ 17552 w 35337"/>
                      <a:gd name="connsiteY1" fmla="*/ 263 h 84632"/>
                      <a:gd name="connsiteX2" fmla="*/ 35337 w 35337"/>
                      <a:gd name="connsiteY2" fmla="*/ 43200 h 84632"/>
                      <a:gd name="connsiteX3" fmla="*/ 18176 w 35337"/>
                      <a:gd name="connsiteY3" fmla="*/ 84632 h 84632"/>
                      <a:gd name="connsiteX4" fmla="*/ 17785 w 35337"/>
                      <a:gd name="connsiteY4" fmla="*/ 84368 h 84632"/>
                      <a:gd name="connsiteX5" fmla="*/ 0 w 35337"/>
                      <a:gd name="connsiteY5" fmla="*/ 41431 h 84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337" h="84632">
                        <a:moveTo>
                          <a:pt x="17161" y="0"/>
                        </a:moveTo>
                        <a:lnTo>
                          <a:pt x="17552" y="263"/>
                        </a:lnTo>
                        <a:cubicBezTo>
                          <a:pt x="28541" y="11252"/>
                          <a:pt x="35337" y="26432"/>
                          <a:pt x="35337" y="43200"/>
                        </a:cubicBezTo>
                        <a:lnTo>
                          <a:pt x="18176" y="84632"/>
                        </a:lnTo>
                        <a:lnTo>
                          <a:pt x="17785" y="84368"/>
                        </a:lnTo>
                        <a:cubicBezTo>
                          <a:pt x="6797" y="73380"/>
                          <a:pt x="0" y="58199"/>
                          <a:pt x="0" y="41431"/>
                        </a:cubicBezTo>
                        <a:close/>
                      </a:path>
                    </a:pathLst>
                  </a:custGeom>
                  <a:solidFill>
                    <a:srgbClr val="F4C10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41" name="任意多边形 240"/>
                  <p:cNvSpPr/>
                  <p:nvPr/>
                </p:nvSpPr>
                <p:spPr>
                  <a:xfrm rot="5400000">
                    <a:off x="2974113" y="5872467"/>
                    <a:ext cx="35337" cy="84632"/>
                  </a:xfrm>
                  <a:custGeom>
                    <a:avLst/>
                    <a:gdLst>
                      <a:gd name="connsiteX0" fmla="*/ 17161 w 35337"/>
                      <a:gd name="connsiteY0" fmla="*/ 0 h 84632"/>
                      <a:gd name="connsiteX1" fmla="*/ 17552 w 35337"/>
                      <a:gd name="connsiteY1" fmla="*/ 263 h 84632"/>
                      <a:gd name="connsiteX2" fmla="*/ 35337 w 35337"/>
                      <a:gd name="connsiteY2" fmla="*/ 43200 h 84632"/>
                      <a:gd name="connsiteX3" fmla="*/ 18176 w 35337"/>
                      <a:gd name="connsiteY3" fmla="*/ 84632 h 84632"/>
                      <a:gd name="connsiteX4" fmla="*/ 17785 w 35337"/>
                      <a:gd name="connsiteY4" fmla="*/ 84368 h 84632"/>
                      <a:gd name="connsiteX5" fmla="*/ 0 w 35337"/>
                      <a:gd name="connsiteY5" fmla="*/ 41431 h 84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337" h="84632">
                        <a:moveTo>
                          <a:pt x="17161" y="0"/>
                        </a:moveTo>
                        <a:lnTo>
                          <a:pt x="17552" y="263"/>
                        </a:lnTo>
                        <a:cubicBezTo>
                          <a:pt x="28541" y="11252"/>
                          <a:pt x="35337" y="26432"/>
                          <a:pt x="35337" y="43200"/>
                        </a:cubicBezTo>
                        <a:lnTo>
                          <a:pt x="18176" y="84632"/>
                        </a:lnTo>
                        <a:lnTo>
                          <a:pt x="17785" y="84368"/>
                        </a:lnTo>
                        <a:cubicBezTo>
                          <a:pt x="6797" y="73380"/>
                          <a:pt x="0" y="58199"/>
                          <a:pt x="0" y="41431"/>
                        </a:cubicBezTo>
                        <a:close/>
                      </a:path>
                    </a:pathLst>
                  </a:custGeom>
                  <a:solidFill>
                    <a:srgbClr val="F4C10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42" name="任意多边形 241"/>
                  <p:cNvSpPr/>
                  <p:nvPr/>
                </p:nvSpPr>
                <p:spPr>
                  <a:xfrm rot="5400000">
                    <a:off x="3179041" y="5869180"/>
                    <a:ext cx="35337" cy="84632"/>
                  </a:xfrm>
                  <a:custGeom>
                    <a:avLst/>
                    <a:gdLst>
                      <a:gd name="connsiteX0" fmla="*/ 17161 w 35337"/>
                      <a:gd name="connsiteY0" fmla="*/ 0 h 84632"/>
                      <a:gd name="connsiteX1" fmla="*/ 17552 w 35337"/>
                      <a:gd name="connsiteY1" fmla="*/ 263 h 84632"/>
                      <a:gd name="connsiteX2" fmla="*/ 35337 w 35337"/>
                      <a:gd name="connsiteY2" fmla="*/ 43200 h 84632"/>
                      <a:gd name="connsiteX3" fmla="*/ 18176 w 35337"/>
                      <a:gd name="connsiteY3" fmla="*/ 84632 h 84632"/>
                      <a:gd name="connsiteX4" fmla="*/ 17785 w 35337"/>
                      <a:gd name="connsiteY4" fmla="*/ 84368 h 84632"/>
                      <a:gd name="connsiteX5" fmla="*/ 0 w 35337"/>
                      <a:gd name="connsiteY5" fmla="*/ 41431 h 84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337" h="84632">
                        <a:moveTo>
                          <a:pt x="17161" y="0"/>
                        </a:moveTo>
                        <a:lnTo>
                          <a:pt x="17552" y="263"/>
                        </a:lnTo>
                        <a:cubicBezTo>
                          <a:pt x="28541" y="11252"/>
                          <a:pt x="35337" y="26432"/>
                          <a:pt x="35337" y="43200"/>
                        </a:cubicBezTo>
                        <a:lnTo>
                          <a:pt x="18176" y="84632"/>
                        </a:lnTo>
                        <a:lnTo>
                          <a:pt x="17785" y="84368"/>
                        </a:lnTo>
                        <a:cubicBezTo>
                          <a:pt x="6797" y="73380"/>
                          <a:pt x="0" y="58199"/>
                          <a:pt x="0" y="41431"/>
                        </a:cubicBezTo>
                        <a:close/>
                      </a:path>
                    </a:pathLst>
                  </a:custGeom>
                  <a:solidFill>
                    <a:srgbClr val="F4C10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44" name="组合 243"/>
                <p:cNvGrpSpPr/>
                <p:nvPr/>
              </p:nvGrpSpPr>
              <p:grpSpPr>
                <a:xfrm rot="1900537">
                  <a:off x="2955146" y="5760847"/>
                  <a:ext cx="289560" cy="284492"/>
                  <a:chOff x="2949466" y="5770121"/>
                  <a:chExt cx="289560" cy="284492"/>
                </a:xfrm>
              </p:grpSpPr>
              <p:sp>
                <p:nvSpPr>
                  <p:cNvPr id="245" name="任意多边形 244"/>
                  <p:cNvSpPr/>
                  <p:nvPr/>
                </p:nvSpPr>
                <p:spPr>
                  <a:xfrm>
                    <a:off x="3092349" y="5770121"/>
                    <a:ext cx="35337" cy="84632"/>
                  </a:xfrm>
                  <a:custGeom>
                    <a:avLst/>
                    <a:gdLst>
                      <a:gd name="connsiteX0" fmla="*/ 17161 w 35337"/>
                      <a:gd name="connsiteY0" fmla="*/ 0 h 84632"/>
                      <a:gd name="connsiteX1" fmla="*/ 17552 w 35337"/>
                      <a:gd name="connsiteY1" fmla="*/ 263 h 84632"/>
                      <a:gd name="connsiteX2" fmla="*/ 35337 w 35337"/>
                      <a:gd name="connsiteY2" fmla="*/ 43200 h 84632"/>
                      <a:gd name="connsiteX3" fmla="*/ 18176 w 35337"/>
                      <a:gd name="connsiteY3" fmla="*/ 84632 h 84632"/>
                      <a:gd name="connsiteX4" fmla="*/ 17785 w 35337"/>
                      <a:gd name="connsiteY4" fmla="*/ 84368 h 84632"/>
                      <a:gd name="connsiteX5" fmla="*/ 0 w 35337"/>
                      <a:gd name="connsiteY5" fmla="*/ 41431 h 84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337" h="84632">
                        <a:moveTo>
                          <a:pt x="17161" y="0"/>
                        </a:moveTo>
                        <a:lnTo>
                          <a:pt x="17552" y="263"/>
                        </a:lnTo>
                        <a:cubicBezTo>
                          <a:pt x="28541" y="11252"/>
                          <a:pt x="35337" y="26432"/>
                          <a:pt x="35337" y="43200"/>
                        </a:cubicBezTo>
                        <a:lnTo>
                          <a:pt x="18176" y="84632"/>
                        </a:lnTo>
                        <a:lnTo>
                          <a:pt x="17785" y="84368"/>
                        </a:lnTo>
                        <a:cubicBezTo>
                          <a:pt x="6797" y="73380"/>
                          <a:pt x="0" y="58199"/>
                          <a:pt x="0" y="41431"/>
                        </a:cubicBezTo>
                        <a:close/>
                      </a:path>
                    </a:pathLst>
                  </a:custGeom>
                  <a:solidFill>
                    <a:srgbClr val="F4C10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46" name="任意多边形 245"/>
                  <p:cNvSpPr/>
                  <p:nvPr/>
                </p:nvSpPr>
                <p:spPr>
                  <a:xfrm>
                    <a:off x="3088476" y="5969981"/>
                    <a:ext cx="35337" cy="84632"/>
                  </a:xfrm>
                  <a:custGeom>
                    <a:avLst/>
                    <a:gdLst>
                      <a:gd name="connsiteX0" fmla="*/ 17161 w 35337"/>
                      <a:gd name="connsiteY0" fmla="*/ 0 h 84632"/>
                      <a:gd name="connsiteX1" fmla="*/ 17552 w 35337"/>
                      <a:gd name="connsiteY1" fmla="*/ 263 h 84632"/>
                      <a:gd name="connsiteX2" fmla="*/ 35337 w 35337"/>
                      <a:gd name="connsiteY2" fmla="*/ 43200 h 84632"/>
                      <a:gd name="connsiteX3" fmla="*/ 18176 w 35337"/>
                      <a:gd name="connsiteY3" fmla="*/ 84632 h 84632"/>
                      <a:gd name="connsiteX4" fmla="*/ 17785 w 35337"/>
                      <a:gd name="connsiteY4" fmla="*/ 84368 h 84632"/>
                      <a:gd name="connsiteX5" fmla="*/ 0 w 35337"/>
                      <a:gd name="connsiteY5" fmla="*/ 41431 h 84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337" h="84632">
                        <a:moveTo>
                          <a:pt x="17161" y="0"/>
                        </a:moveTo>
                        <a:lnTo>
                          <a:pt x="17552" y="263"/>
                        </a:lnTo>
                        <a:cubicBezTo>
                          <a:pt x="28541" y="11252"/>
                          <a:pt x="35337" y="26432"/>
                          <a:pt x="35337" y="43200"/>
                        </a:cubicBezTo>
                        <a:lnTo>
                          <a:pt x="18176" y="84632"/>
                        </a:lnTo>
                        <a:lnTo>
                          <a:pt x="17785" y="84368"/>
                        </a:lnTo>
                        <a:cubicBezTo>
                          <a:pt x="6797" y="73380"/>
                          <a:pt x="0" y="58199"/>
                          <a:pt x="0" y="41431"/>
                        </a:cubicBezTo>
                        <a:close/>
                      </a:path>
                    </a:pathLst>
                  </a:custGeom>
                  <a:solidFill>
                    <a:srgbClr val="F4C10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47" name="任意多边形 246"/>
                  <p:cNvSpPr/>
                  <p:nvPr/>
                </p:nvSpPr>
                <p:spPr>
                  <a:xfrm rot="5400000">
                    <a:off x="2974113" y="5872467"/>
                    <a:ext cx="35337" cy="84632"/>
                  </a:xfrm>
                  <a:custGeom>
                    <a:avLst/>
                    <a:gdLst>
                      <a:gd name="connsiteX0" fmla="*/ 17161 w 35337"/>
                      <a:gd name="connsiteY0" fmla="*/ 0 h 84632"/>
                      <a:gd name="connsiteX1" fmla="*/ 17552 w 35337"/>
                      <a:gd name="connsiteY1" fmla="*/ 263 h 84632"/>
                      <a:gd name="connsiteX2" fmla="*/ 35337 w 35337"/>
                      <a:gd name="connsiteY2" fmla="*/ 43200 h 84632"/>
                      <a:gd name="connsiteX3" fmla="*/ 18176 w 35337"/>
                      <a:gd name="connsiteY3" fmla="*/ 84632 h 84632"/>
                      <a:gd name="connsiteX4" fmla="*/ 17785 w 35337"/>
                      <a:gd name="connsiteY4" fmla="*/ 84368 h 84632"/>
                      <a:gd name="connsiteX5" fmla="*/ 0 w 35337"/>
                      <a:gd name="connsiteY5" fmla="*/ 41431 h 84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337" h="84632">
                        <a:moveTo>
                          <a:pt x="17161" y="0"/>
                        </a:moveTo>
                        <a:lnTo>
                          <a:pt x="17552" y="263"/>
                        </a:lnTo>
                        <a:cubicBezTo>
                          <a:pt x="28541" y="11252"/>
                          <a:pt x="35337" y="26432"/>
                          <a:pt x="35337" y="43200"/>
                        </a:cubicBezTo>
                        <a:lnTo>
                          <a:pt x="18176" y="84632"/>
                        </a:lnTo>
                        <a:lnTo>
                          <a:pt x="17785" y="84368"/>
                        </a:lnTo>
                        <a:cubicBezTo>
                          <a:pt x="6797" y="73380"/>
                          <a:pt x="0" y="58199"/>
                          <a:pt x="0" y="41431"/>
                        </a:cubicBezTo>
                        <a:close/>
                      </a:path>
                    </a:pathLst>
                  </a:custGeom>
                  <a:solidFill>
                    <a:srgbClr val="F4C10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48" name="任意多边形 247"/>
                  <p:cNvSpPr/>
                  <p:nvPr/>
                </p:nvSpPr>
                <p:spPr>
                  <a:xfrm rot="5400000">
                    <a:off x="3179041" y="5869180"/>
                    <a:ext cx="35337" cy="84632"/>
                  </a:xfrm>
                  <a:custGeom>
                    <a:avLst/>
                    <a:gdLst>
                      <a:gd name="connsiteX0" fmla="*/ 17161 w 35337"/>
                      <a:gd name="connsiteY0" fmla="*/ 0 h 84632"/>
                      <a:gd name="connsiteX1" fmla="*/ 17552 w 35337"/>
                      <a:gd name="connsiteY1" fmla="*/ 263 h 84632"/>
                      <a:gd name="connsiteX2" fmla="*/ 35337 w 35337"/>
                      <a:gd name="connsiteY2" fmla="*/ 43200 h 84632"/>
                      <a:gd name="connsiteX3" fmla="*/ 18176 w 35337"/>
                      <a:gd name="connsiteY3" fmla="*/ 84632 h 84632"/>
                      <a:gd name="connsiteX4" fmla="*/ 17785 w 35337"/>
                      <a:gd name="connsiteY4" fmla="*/ 84368 h 84632"/>
                      <a:gd name="connsiteX5" fmla="*/ 0 w 35337"/>
                      <a:gd name="connsiteY5" fmla="*/ 41431 h 84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337" h="84632">
                        <a:moveTo>
                          <a:pt x="17161" y="0"/>
                        </a:moveTo>
                        <a:lnTo>
                          <a:pt x="17552" y="263"/>
                        </a:lnTo>
                        <a:cubicBezTo>
                          <a:pt x="28541" y="11252"/>
                          <a:pt x="35337" y="26432"/>
                          <a:pt x="35337" y="43200"/>
                        </a:cubicBezTo>
                        <a:lnTo>
                          <a:pt x="18176" y="84632"/>
                        </a:lnTo>
                        <a:lnTo>
                          <a:pt x="17785" y="84368"/>
                        </a:lnTo>
                        <a:cubicBezTo>
                          <a:pt x="6797" y="73380"/>
                          <a:pt x="0" y="58199"/>
                          <a:pt x="0" y="41431"/>
                        </a:cubicBezTo>
                        <a:close/>
                      </a:path>
                    </a:pathLst>
                  </a:custGeom>
                  <a:solidFill>
                    <a:srgbClr val="F4C10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49" name="组合 248"/>
                <p:cNvGrpSpPr/>
                <p:nvPr/>
              </p:nvGrpSpPr>
              <p:grpSpPr>
                <a:xfrm rot="3585044">
                  <a:off x="2958173" y="5765303"/>
                  <a:ext cx="289560" cy="284492"/>
                  <a:chOff x="2949466" y="5770121"/>
                  <a:chExt cx="289560" cy="284492"/>
                </a:xfrm>
              </p:grpSpPr>
              <p:sp>
                <p:nvSpPr>
                  <p:cNvPr id="250" name="任意多边形 249"/>
                  <p:cNvSpPr/>
                  <p:nvPr/>
                </p:nvSpPr>
                <p:spPr>
                  <a:xfrm>
                    <a:off x="3092349" y="5770121"/>
                    <a:ext cx="35337" cy="84632"/>
                  </a:xfrm>
                  <a:custGeom>
                    <a:avLst/>
                    <a:gdLst>
                      <a:gd name="connsiteX0" fmla="*/ 17161 w 35337"/>
                      <a:gd name="connsiteY0" fmla="*/ 0 h 84632"/>
                      <a:gd name="connsiteX1" fmla="*/ 17552 w 35337"/>
                      <a:gd name="connsiteY1" fmla="*/ 263 h 84632"/>
                      <a:gd name="connsiteX2" fmla="*/ 35337 w 35337"/>
                      <a:gd name="connsiteY2" fmla="*/ 43200 h 84632"/>
                      <a:gd name="connsiteX3" fmla="*/ 18176 w 35337"/>
                      <a:gd name="connsiteY3" fmla="*/ 84632 h 84632"/>
                      <a:gd name="connsiteX4" fmla="*/ 17785 w 35337"/>
                      <a:gd name="connsiteY4" fmla="*/ 84368 h 84632"/>
                      <a:gd name="connsiteX5" fmla="*/ 0 w 35337"/>
                      <a:gd name="connsiteY5" fmla="*/ 41431 h 84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337" h="84632">
                        <a:moveTo>
                          <a:pt x="17161" y="0"/>
                        </a:moveTo>
                        <a:lnTo>
                          <a:pt x="17552" y="263"/>
                        </a:lnTo>
                        <a:cubicBezTo>
                          <a:pt x="28541" y="11252"/>
                          <a:pt x="35337" y="26432"/>
                          <a:pt x="35337" y="43200"/>
                        </a:cubicBezTo>
                        <a:lnTo>
                          <a:pt x="18176" y="84632"/>
                        </a:lnTo>
                        <a:lnTo>
                          <a:pt x="17785" y="84368"/>
                        </a:lnTo>
                        <a:cubicBezTo>
                          <a:pt x="6797" y="73380"/>
                          <a:pt x="0" y="58199"/>
                          <a:pt x="0" y="41431"/>
                        </a:cubicBezTo>
                        <a:close/>
                      </a:path>
                    </a:pathLst>
                  </a:custGeom>
                  <a:solidFill>
                    <a:srgbClr val="F4C10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51" name="任意多边形 250"/>
                  <p:cNvSpPr/>
                  <p:nvPr/>
                </p:nvSpPr>
                <p:spPr>
                  <a:xfrm>
                    <a:off x="3088476" y="5969981"/>
                    <a:ext cx="35337" cy="84632"/>
                  </a:xfrm>
                  <a:custGeom>
                    <a:avLst/>
                    <a:gdLst>
                      <a:gd name="connsiteX0" fmla="*/ 17161 w 35337"/>
                      <a:gd name="connsiteY0" fmla="*/ 0 h 84632"/>
                      <a:gd name="connsiteX1" fmla="*/ 17552 w 35337"/>
                      <a:gd name="connsiteY1" fmla="*/ 263 h 84632"/>
                      <a:gd name="connsiteX2" fmla="*/ 35337 w 35337"/>
                      <a:gd name="connsiteY2" fmla="*/ 43200 h 84632"/>
                      <a:gd name="connsiteX3" fmla="*/ 18176 w 35337"/>
                      <a:gd name="connsiteY3" fmla="*/ 84632 h 84632"/>
                      <a:gd name="connsiteX4" fmla="*/ 17785 w 35337"/>
                      <a:gd name="connsiteY4" fmla="*/ 84368 h 84632"/>
                      <a:gd name="connsiteX5" fmla="*/ 0 w 35337"/>
                      <a:gd name="connsiteY5" fmla="*/ 41431 h 84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337" h="84632">
                        <a:moveTo>
                          <a:pt x="17161" y="0"/>
                        </a:moveTo>
                        <a:lnTo>
                          <a:pt x="17552" y="263"/>
                        </a:lnTo>
                        <a:cubicBezTo>
                          <a:pt x="28541" y="11252"/>
                          <a:pt x="35337" y="26432"/>
                          <a:pt x="35337" y="43200"/>
                        </a:cubicBezTo>
                        <a:lnTo>
                          <a:pt x="18176" y="84632"/>
                        </a:lnTo>
                        <a:lnTo>
                          <a:pt x="17785" y="84368"/>
                        </a:lnTo>
                        <a:cubicBezTo>
                          <a:pt x="6797" y="73380"/>
                          <a:pt x="0" y="58199"/>
                          <a:pt x="0" y="41431"/>
                        </a:cubicBezTo>
                        <a:close/>
                      </a:path>
                    </a:pathLst>
                  </a:custGeom>
                  <a:solidFill>
                    <a:srgbClr val="F4C10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52" name="任意多边形 251"/>
                  <p:cNvSpPr/>
                  <p:nvPr/>
                </p:nvSpPr>
                <p:spPr>
                  <a:xfrm rot="5400000">
                    <a:off x="2974113" y="5872467"/>
                    <a:ext cx="35337" cy="84632"/>
                  </a:xfrm>
                  <a:custGeom>
                    <a:avLst/>
                    <a:gdLst>
                      <a:gd name="connsiteX0" fmla="*/ 17161 w 35337"/>
                      <a:gd name="connsiteY0" fmla="*/ 0 h 84632"/>
                      <a:gd name="connsiteX1" fmla="*/ 17552 w 35337"/>
                      <a:gd name="connsiteY1" fmla="*/ 263 h 84632"/>
                      <a:gd name="connsiteX2" fmla="*/ 35337 w 35337"/>
                      <a:gd name="connsiteY2" fmla="*/ 43200 h 84632"/>
                      <a:gd name="connsiteX3" fmla="*/ 18176 w 35337"/>
                      <a:gd name="connsiteY3" fmla="*/ 84632 h 84632"/>
                      <a:gd name="connsiteX4" fmla="*/ 17785 w 35337"/>
                      <a:gd name="connsiteY4" fmla="*/ 84368 h 84632"/>
                      <a:gd name="connsiteX5" fmla="*/ 0 w 35337"/>
                      <a:gd name="connsiteY5" fmla="*/ 41431 h 84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337" h="84632">
                        <a:moveTo>
                          <a:pt x="17161" y="0"/>
                        </a:moveTo>
                        <a:lnTo>
                          <a:pt x="17552" y="263"/>
                        </a:lnTo>
                        <a:cubicBezTo>
                          <a:pt x="28541" y="11252"/>
                          <a:pt x="35337" y="26432"/>
                          <a:pt x="35337" y="43200"/>
                        </a:cubicBezTo>
                        <a:lnTo>
                          <a:pt x="18176" y="84632"/>
                        </a:lnTo>
                        <a:lnTo>
                          <a:pt x="17785" y="84368"/>
                        </a:lnTo>
                        <a:cubicBezTo>
                          <a:pt x="6797" y="73380"/>
                          <a:pt x="0" y="58199"/>
                          <a:pt x="0" y="41431"/>
                        </a:cubicBezTo>
                        <a:close/>
                      </a:path>
                    </a:pathLst>
                  </a:custGeom>
                  <a:solidFill>
                    <a:srgbClr val="F4C10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53" name="任意多边形 252"/>
                  <p:cNvSpPr/>
                  <p:nvPr/>
                </p:nvSpPr>
                <p:spPr>
                  <a:xfrm rot="5400000">
                    <a:off x="3179041" y="5869180"/>
                    <a:ext cx="35337" cy="84632"/>
                  </a:xfrm>
                  <a:custGeom>
                    <a:avLst/>
                    <a:gdLst>
                      <a:gd name="connsiteX0" fmla="*/ 17161 w 35337"/>
                      <a:gd name="connsiteY0" fmla="*/ 0 h 84632"/>
                      <a:gd name="connsiteX1" fmla="*/ 17552 w 35337"/>
                      <a:gd name="connsiteY1" fmla="*/ 263 h 84632"/>
                      <a:gd name="connsiteX2" fmla="*/ 35337 w 35337"/>
                      <a:gd name="connsiteY2" fmla="*/ 43200 h 84632"/>
                      <a:gd name="connsiteX3" fmla="*/ 18176 w 35337"/>
                      <a:gd name="connsiteY3" fmla="*/ 84632 h 84632"/>
                      <a:gd name="connsiteX4" fmla="*/ 17785 w 35337"/>
                      <a:gd name="connsiteY4" fmla="*/ 84368 h 84632"/>
                      <a:gd name="connsiteX5" fmla="*/ 0 w 35337"/>
                      <a:gd name="connsiteY5" fmla="*/ 41431 h 84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337" h="84632">
                        <a:moveTo>
                          <a:pt x="17161" y="0"/>
                        </a:moveTo>
                        <a:lnTo>
                          <a:pt x="17552" y="263"/>
                        </a:lnTo>
                        <a:cubicBezTo>
                          <a:pt x="28541" y="11252"/>
                          <a:pt x="35337" y="26432"/>
                          <a:pt x="35337" y="43200"/>
                        </a:cubicBezTo>
                        <a:lnTo>
                          <a:pt x="18176" y="84632"/>
                        </a:lnTo>
                        <a:lnTo>
                          <a:pt x="17785" y="84368"/>
                        </a:lnTo>
                        <a:cubicBezTo>
                          <a:pt x="6797" y="73380"/>
                          <a:pt x="0" y="58199"/>
                          <a:pt x="0" y="41431"/>
                        </a:cubicBezTo>
                        <a:close/>
                      </a:path>
                    </a:pathLst>
                  </a:custGeom>
                  <a:solidFill>
                    <a:srgbClr val="F4C10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257" name="组合 256"/>
          <p:cNvGrpSpPr/>
          <p:nvPr/>
        </p:nvGrpSpPr>
        <p:grpSpPr>
          <a:xfrm>
            <a:off x="4667876" y="6265656"/>
            <a:ext cx="174931" cy="281410"/>
            <a:chOff x="2956930" y="5760847"/>
            <a:chExt cx="295733" cy="475743"/>
          </a:xfrm>
        </p:grpSpPr>
        <p:sp>
          <p:nvSpPr>
            <p:cNvPr id="258" name="Freeform 55"/>
            <p:cNvSpPr>
              <a:spLocks/>
            </p:cNvSpPr>
            <p:nvPr/>
          </p:nvSpPr>
          <p:spPr bwMode="auto">
            <a:xfrm>
              <a:off x="2965650" y="6067425"/>
              <a:ext cx="282541" cy="169165"/>
            </a:xfrm>
            <a:custGeom>
              <a:avLst/>
              <a:gdLst>
                <a:gd name="T0" fmla="*/ 219 w 942"/>
                <a:gd name="T1" fmla="*/ 564 h 564"/>
                <a:gd name="T2" fmla="*/ 752 w 942"/>
                <a:gd name="T3" fmla="*/ 564 h 564"/>
                <a:gd name="T4" fmla="*/ 942 w 942"/>
                <a:gd name="T5" fmla="*/ 0 h 564"/>
                <a:gd name="T6" fmla="*/ 714 w 942"/>
                <a:gd name="T7" fmla="*/ 201 h 564"/>
                <a:gd name="T8" fmla="*/ 657 w 942"/>
                <a:gd name="T9" fmla="*/ 47 h 564"/>
                <a:gd name="T10" fmla="*/ 481 w 942"/>
                <a:gd name="T11" fmla="*/ 172 h 564"/>
                <a:gd name="T12" fmla="*/ 419 w 942"/>
                <a:gd name="T13" fmla="*/ 172 h 564"/>
                <a:gd name="T14" fmla="*/ 276 w 942"/>
                <a:gd name="T15" fmla="*/ 0 h 564"/>
                <a:gd name="T16" fmla="*/ 219 w 942"/>
                <a:gd name="T17" fmla="*/ 124 h 564"/>
                <a:gd name="T18" fmla="*/ 58 w 942"/>
                <a:gd name="T19" fmla="*/ 0 h 564"/>
                <a:gd name="T20" fmla="*/ 0 w 942"/>
                <a:gd name="T21" fmla="*/ 124 h 564"/>
                <a:gd name="T22" fmla="*/ 219 w 942"/>
                <a:gd name="T23" fmla="*/ 564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2" h="564">
                  <a:moveTo>
                    <a:pt x="219" y="564"/>
                  </a:moveTo>
                  <a:lnTo>
                    <a:pt x="752" y="564"/>
                  </a:lnTo>
                  <a:lnTo>
                    <a:pt x="942" y="0"/>
                  </a:lnTo>
                  <a:lnTo>
                    <a:pt x="714" y="201"/>
                  </a:lnTo>
                  <a:lnTo>
                    <a:pt x="657" y="47"/>
                  </a:lnTo>
                  <a:lnTo>
                    <a:pt x="481" y="172"/>
                  </a:lnTo>
                  <a:lnTo>
                    <a:pt x="419" y="172"/>
                  </a:lnTo>
                  <a:lnTo>
                    <a:pt x="276" y="0"/>
                  </a:lnTo>
                  <a:lnTo>
                    <a:pt x="219" y="124"/>
                  </a:lnTo>
                  <a:lnTo>
                    <a:pt x="58" y="0"/>
                  </a:lnTo>
                  <a:lnTo>
                    <a:pt x="0" y="124"/>
                  </a:lnTo>
                  <a:lnTo>
                    <a:pt x="219" y="564"/>
                  </a:lnTo>
                  <a:close/>
                </a:path>
              </a:pathLst>
            </a:custGeom>
            <a:solidFill>
              <a:srgbClr val="A2EE5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59" name="组合 258"/>
            <p:cNvGrpSpPr/>
            <p:nvPr/>
          </p:nvGrpSpPr>
          <p:grpSpPr>
            <a:xfrm>
              <a:off x="2956930" y="5760847"/>
              <a:ext cx="295733" cy="293766"/>
              <a:chOff x="3187374" y="5768620"/>
              <a:chExt cx="295733" cy="293766"/>
            </a:xfrm>
          </p:grpSpPr>
          <p:sp>
            <p:nvSpPr>
              <p:cNvPr id="260" name="椭圆 259"/>
              <p:cNvSpPr/>
              <p:nvPr/>
            </p:nvSpPr>
            <p:spPr>
              <a:xfrm>
                <a:off x="3278931" y="5852345"/>
                <a:ext cx="121444" cy="121444"/>
              </a:xfrm>
              <a:prstGeom prst="ellipse">
                <a:avLst/>
              </a:prstGeom>
              <a:solidFill>
                <a:srgbClr val="F4C1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61" name="组合 260"/>
              <p:cNvGrpSpPr/>
              <p:nvPr/>
            </p:nvGrpSpPr>
            <p:grpSpPr>
              <a:xfrm>
                <a:off x="3187374" y="5768620"/>
                <a:ext cx="295733" cy="293766"/>
                <a:chOff x="2949466" y="5760847"/>
                <a:chExt cx="295733" cy="293766"/>
              </a:xfrm>
            </p:grpSpPr>
            <p:grpSp>
              <p:nvGrpSpPr>
                <p:cNvPr id="262" name="组合 261"/>
                <p:cNvGrpSpPr/>
                <p:nvPr/>
              </p:nvGrpSpPr>
              <p:grpSpPr>
                <a:xfrm>
                  <a:off x="2949466" y="5770121"/>
                  <a:ext cx="289560" cy="284492"/>
                  <a:chOff x="2949466" y="5770121"/>
                  <a:chExt cx="289560" cy="284492"/>
                </a:xfrm>
              </p:grpSpPr>
              <p:sp>
                <p:nvSpPr>
                  <p:cNvPr id="273" name="任意多边形 272"/>
                  <p:cNvSpPr/>
                  <p:nvPr/>
                </p:nvSpPr>
                <p:spPr>
                  <a:xfrm>
                    <a:off x="3092349" y="5770121"/>
                    <a:ext cx="35337" cy="84632"/>
                  </a:xfrm>
                  <a:custGeom>
                    <a:avLst/>
                    <a:gdLst>
                      <a:gd name="connsiteX0" fmla="*/ 17161 w 35337"/>
                      <a:gd name="connsiteY0" fmla="*/ 0 h 84632"/>
                      <a:gd name="connsiteX1" fmla="*/ 17552 w 35337"/>
                      <a:gd name="connsiteY1" fmla="*/ 263 h 84632"/>
                      <a:gd name="connsiteX2" fmla="*/ 35337 w 35337"/>
                      <a:gd name="connsiteY2" fmla="*/ 43200 h 84632"/>
                      <a:gd name="connsiteX3" fmla="*/ 18176 w 35337"/>
                      <a:gd name="connsiteY3" fmla="*/ 84632 h 84632"/>
                      <a:gd name="connsiteX4" fmla="*/ 17785 w 35337"/>
                      <a:gd name="connsiteY4" fmla="*/ 84368 h 84632"/>
                      <a:gd name="connsiteX5" fmla="*/ 0 w 35337"/>
                      <a:gd name="connsiteY5" fmla="*/ 41431 h 84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337" h="84632">
                        <a:moveTo>
                          <a:pt x="17161" y="0"/>
                        </a:moveTo>
                        <a:lnTo>
                          <a:pt x="17552" y="263"/>
                        </a:lnTo>
                        <a:cubicBezTo>
                          <a:pt x="28541" y="11252"/>
                          <a:pt x="35337" y="26432"/>
                          <a:pt x="35337" y="43200"/>
                        </a:cubicBezTo>
                        <a:lnTo>
                          <a:pt x="18176" y="84632"/>
                        </a:lnTo>
                        <a:lnTo>
                          <a:pt x="17785" y="84368"/>
                        </a:lnTo>
                        <a:cubicBezTo>
                          <a:pt x="6797" y="73380"/>
                          <a:pt x="0" y="58199"/>
                          <a:pt x="0" y="41431"/>
                        </a:cubicBezTo>
                        <a:close/>
                      </a:path>
                    </a:pathLst>
                  </a:custGeom>
                  <a:solidFill>
                    <a:srgbClr val="F4C10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74" name="任意多边形 273"/>
                  <p:cNvSpPr/>
                  <p:nvPr/>
                </p:nvSpPr>
                <p:spPr>
                  <a:xfrm>
                    <a:off x="3088476" y="5969981"/>
                    <a:ext cx="35337" cy="84632"/>
                  </a:xfrm>
                  <a:custGeom>
                    <a:avLst/>
                    <a:gdLst>
                      <a:gd name="connsiteX0" fmla="*/ 17161 w 35337"/>
                      <a:gd name="connsiteY0" fmla="*/ 0 h 84632"/>
                      <a:gd name="connsiteX1" fmla="*/ 17552 w 35337"/>
                      <a:gd name="connsiteY1" fmla="*/ 263 h 84632"/>
                      <a:gd name="connsiteX2" fmla="*/ 35337 w 35337"/>
                      <a:gd name="connsiteY2" fmla="*/ 43200 h 84632"/>
                      <a:gd name="connsiteX3" fmla="*/ 18176 w 35337"/>
                      <a:gd name="connsiteY3" fmla="*/ 84632 h 84632"/>
                      <a:gd name="connsiteX4" fmla="*/ 17785 w 35337"/>
                      <a:gd name="connsiteY4" fmla="*/ 84368 h 84632"/>
                      <a:gd name="connsiteX5" fmla="*/ 0 w 35337"/>
                      <a:gd name="connsiteY5" fmla="*/ 41431 h 84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337" h="84632">
                        <a:moveTo>
                          <a:pt x="17161" y="0"/>
                        </a:moveTo>
                        <a:lnTo>
                          <a:pt x="17552" y="263"/>
                        </a:lnTo>
                        <a:cubicBezTo>
                          <a:pt x="28541" y="11252"/>
                          <a:pt x="35337" y="26432"/>
                          <a:pt x="35337" y="43200"/>
                        </a:cubicBezTo>
                        <a:lnTo>
                          <a:pt x="18176" y="84632"/>
                        </a:lnTo>
                        <a:lnTo>
                          <a:pt x="17785" y="84368"/>
                        </a:lnTo>
                        <a:cubicBezTo>
                          <a:pt x="6797" y="73380"/>
                          <a:pt x="0" y="58199"/>
                          <a:pt x="0" y="41431"/>
                        </a:cubicBezTo>
                        <a:close/>
                      </a:path>
                    </a:pathLst>
                  </a:custGeom>
                  <a:solidFill>
                    <a:srgbClr val="F4C10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75" name="任意多边形 274"/>
                  <p:cNvSpPr/>
                  <p:nvPr/>
                </p:nvSpPr>
                <p:spPr>
                  <a:xfrm rot="5400000">
                    <a:off x="2974113" y="5872467"/>
                    <a:ext cx="35337" cy="84632"/>
                  </a:xfrm>
                  <a:custGeom>
                    <a:avLst/>
                    <a:gdLst>
                      <a:gd name="connsiteX0" fmla="*/ 17161 w 35337"/>
                      <a:gd name="connsiteY0" fmla="*/ 0 h 84632"/>
                      <a:gd name="connsiteX1" fmla="*/ 17552 w 35337"/>
                      <a:gd name="connsiteY1" fmla="*/ 263 h 84632"/>
                      <a:gd name="connsiteX2" fmla="*/ 35337 w 35337"/>
                      <a:gd name="connsiteY2" fmla="*/ 43200 h 84632"/>
                      <a:gd name="connsiteX3" fmla="*/ 18176 w 35337"/>
                      <a:gd name="connsiteY3" fmla="*/ 84632 h 84632"/>
                      <a:gd name="connsiteX4" fmla="*/ 17785 w 35337"/>
                      <a:gd name="connsiteY4" fmla="*/ 84368 h 84632"/>
                      <a:gd name="connsiteX5" fmla="*/ 0 w 35337"/>
                      <a:gd name="connsiteY5" fmla="*/ 41431 h 84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337" h="84632">
                        <a:moveTo>
                          <a:pt x="17161" y="0"/>
                        </a:moveTo>
                        <a:lnTo>
                          <a:pt x="17552" y="263"/>
                        </a:lnTo>
                        <a:cubicBezTo>
                          <a:pt x="28541" y="11252"/>
                          <a:pt x="35337" y="26432"/>
                          <a:pt x="35337" y="43200"/>
                        </a:cubicBezTo>
                        <a:lnTo>
                          <a:pt x="18176" y="84632"/>
                        </a:lnTo>
                        <a:lnTo>
                          <a:pt x="17785" y="84368"/>
                        </a:lnTo>
                        <a:cubicBezTo>
                          <a:pt x="6797" y="73380"/>
                          <a:pt x="0" y="58199"/>
                          <a:pt x="0" y="41431"/>
                        </a:cubicBezTo>
                        <a:close/>
                      </a:path>
                    </a:pathLst>
                  </a:custGeom>
                  <a:solidFill>
                    <a:srgbClr val="F4C10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76" name="任意多边形 275"/>
                  <p:cNvSpPr/>
                  <p:nvPr/>
                </p:nvSpPr>
                <p:spPr>
                  <a:xfrm rot="5400000">
                    <a:off x="3179041" y="5869180"/>
                    <a:ext cx="35337" cy="84632"/>
                  </a:xfrm>
                  <a:custGeom>
                    <a:avLst/>
                    <a:gdLst>
                      <a:gd name="connsiteX0" fmla="*/ 17161 w 35337"/>
                      <a:gd name="connsiteY0" fmla="*/ 0 h 84632"/>
                      <a:gd name="connsiteX1" fmla="*/ 17552 w 35337"/>
                      <a:gd name="connsiteY1" fmla="*/ 263 h 84632"/>
                      <a:gd name="connsiteX2" fmla="*/ 35337 w 35337"/>
                      <a:gd name="connsiteY2" fmla="*/ 43200 h 84632"/>
                      <a:gd name="connsiteX3" fmla="*/ 18176 w 35337"/>
                      <a:gd name="connsiteY3" fmla="*/ 84632 h 84632"/>
                      <a:gd name="connsiteX4" fmla="*/ 17785 w 35337"/>
                      <a:gd name="connsiteY4" fmla="*/ 84368 h 84632"/>
                      <a:gd name="connsiteX5" fmla="*/ 0 w 35337"/>
                      <a:gd name="connsiteY5" fmla="*/ 41431 h 84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337" h="84632">
                        <a:moveTo>
                          <a:pt x="17161" y="0"/>
                        </a:moveTo>
                        <a:lnTo>
                          <a:pt x="17552" y="263"/>
                        </a:lnTo>
                        <a:cubicBezTo>
                          <a:pt x="28541" y="11252"/>
                          <a:pt x="35337" y="26432"/>
                          <a:pt x="35337" y="43200"/>
                        </a:cubicBezTo>
                        <a:lnTo>
                          <a:pt x="18176" y="84632"/>
                        </a:lnTo>
                        <a:lnTo>
                          <a:pt x="17785" y="84368"/>
                        </a:lnTo>
                        <a:cubicBezTo>
                          <a:pt x="6797" y="73380"/>
                          <a:pt x="0" y="58199"/>
                          <a:pt x="0" y="41431"/>
                        </a:cubicBezTo>
                        <a:close/>
                      </a:path>
                    </a:pathLst>
                  </a:custGeom>
                  <a:solidFill>
                    <a:srgbClr val="F4C10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63" name="组合 262"/>
                <p:cNvGrpSpPr/>
                <p:nvPr/>
              </p:nvGrpSpPr>
              <p:grpSpPr>
                <a:xfrm rot="1900537">
                  <a:off x="2955146" y="5760847"/>
                  <a:ext cx="289560" cy="284492"/>
                  <a:chOff x="2949466" y="5770121"/>
                  <a:chExt cx="289560" cy="284492"/>
                </a:xfrm>
              </p:grpSpPr>
              <p:sp>
                <p:nvSpPr>
                  <p:cNvPr id="269" name="任意多边形 268"/>
                  <p:cNvSpPr/>
                  <p:nvPr/>
                </p:nvSpPr>
                <p:spPr>
                  <a:xfrm>
                    <a:off x="3092349" y="5770121"/>
                    <a:ext cx="35337" cy="84632"/>
                  </a:xfrm>
                  <a:custGeom>
                    <a:avLst/>
                    <a:gdLst>
                      <a:gd name="connsiteX0" fmla="*/ 17161 w 35337"/>
                      <a:gd name="connsiteY0" fmla="*/ 0 h 84632"/>
                      <a:gd name="connsiteX1" fmla="*/ 17552 w 35337"/>
                      <a:gd name="connsiteY1" fmla="*/ 263 h 84632"/>
                      <a:gd name="connsiteX2" fmla="*/ 35337 w 35337"/>
                      <a:gd name="connsiteY2" fmla="*/ 43200 h 84632"/>
                      <a:gd name="connsiteX3" fmla="*/ 18176 w 35337"/>
                      <a:gd name="connsiteY3" fmla="*/ 84632 h 84632"/>
                      <a:gd name="connsiteX4" fmla="*/ 17785 w 35337"/>
                      <a:gd name="connsiteY4" fmla="*/ 84368 h 84632"/>
                      <a:gd name="connsiteX5" fmla="*/ 0 w 35337"/>
                      <a:gd name="connsiteY5" fmla="*/ 41431 h 84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337" h="84632">
                        <a:moveTo>
                          <a:pt x="17161" y="0"/>
                        </a:moveTo>
                        <a:lnTo>
                          <a:pt x="17552" y="263"/>
                        </a:lnTo>
                        <a:cubicBezTo>
                          <a:pt x="28541" y="11252"/>
                          <a:pt x="35337" y="26432"/>
                          <a:pt x="35337" y="43200"/>
                        </a:cubicBezTo>
                        <a:lnTo>
                          <a:pt x="18176" y="84632"/>
                        </a:lnTo>
                        <a:lnTo>
                          <a:pt x="17785" y="84368"/>
                        </a:lnTo>
                        <a:cubicBezTo>
                          <a:pt x="6797" y="73380"/>
                          <a:pt x="0" y="58199"/>
                          <a:pt x="0" y="41431"/>
                        </a:cubicBezTo>
                        <a:close/>
                      </a:path>
                    </a:pathLst>
                  </a:custGeom>
                  <a:solidFill>
                    <a:srgbClr val="F4C10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70" name="任意多边形 269"/>
                  <p:cNvSpPr/>
                  <p:nvPr/>
                </p:nvSpPr>
                <p:spPr>
                  <a:xfrm>
                    <a:off x="3088476" y="5969981"/>
                    <a:ext cx="35337" cy="84632"/>
                  </a:xfrm>
                  <a:custGeom>
                    <a:avLst/>
                    <a:gdLst>
                      <a:gd name="connsiteX0" fmla="*/ 17161 w 35337"/>
                      <a:gd name="connsiteY0" fmla="*/ 0 h 84632"/>
                      <a:gd name="connsiteX1" fmla="*/ 17552 w 35337"/>
                      <a:gd name="connsiteY1" fmla="*/ 263 h 84632"/>
                      <a:gd name="connsiteX2" fmla="*/ 35337 w 35337"/>
                      <a:gd name="connsiteY2" fmla="*/ 43200 h 84632"/>
                      <a:gd name="connsiteX3" fmla="*/ 18176 w 35337"/>
                      <a:gd name="connsiteY3" fmla="*/ 84632 h 84632"/>
                      <a:gd name="connsiteX4" fmla="*/ 17785 w 35337"/>
                      <a:gd name="connsiteY4" fmla="*/ 84368 h 84632"/>
                      <a:gd name="connsiteX5" fmla="*/ 0 w 35337"/>
                      <a:gd name="connsiteY5" fmla="*/ 41431 h 84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337" h="84632">
                        <a:moveTo>
                          <a:pt x="17161" y="0"/>
                        </a:moveTo>
                        <a:lnTo>
                          <a:pt x="17552" y="263"/>
                        </a:lnTo>
                        <a:cubicBezTo>
                          <a:pt x="28541" y="11252"/>
                          <a:pt x="35337" y="26432"/>
                          <a:pt x="35337" y="43200"/>
                        </a:cubicBezTo>
                        <a:lnTo>
                          <a:pt x="18176" y="84632"/>
                        </a:lnTo>
                        <a:lnTo>
                          <a:pt x="17785" y="84368"/>
                        </a:lnTo>
                        <a:cubicBezTo>
                          <a:pt x="6797" y="73380"/>
                          <a:pt x="0" y="58199"/>
                          <a:pt x="0" y="41431"/>
                        </a:cubicBezTo>
                        <a:close/>
                      </a:path>
                    </a:pathLst>
                  </a:custGeom>
                  <a:solidFill>
                    <a:srgbClr val="F4C10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71" name="任意多边形 270"/>
                  <p:cNvSpPr/>
                  <p:nvPr/>
                </p:nvSpPr>
                <p:spPr>
                  <a:xfrm rot="5400000">
                    <a:off x="2974113" y="5872467"/>
                    <a:ext cx="35337" cy="84632"/>
                  </a:xfrm>
                  <a:custGeom>
                    <a:avLst/>
                    <a:gdLst>
                      <a:gd name="connsiteX0" fmla="*/ 17161 w 35337"/>
                      <a:gd name="connsiteY0" fmla="*/ 0 h 84632"/>
                      <a:gd name="connsiteX1" fmla="*/ 17552 w 35337"/>
                      <a:gd name="connsiteY1" fmla="*/ 263 h 84632"/>
                      <a:gd name="connsiteX2" fmla="*/ 35337 w 35337"/>
                      <a:gd name="connsiteY2" fmla="*/ 43200 h 84632"/>
                      <a:gd name="connsiteX3" fmla="*/ 18176 w 35337"/>
                      <a:gd name="connsiteY3" fmla="*/ 84632 h 84632"/>
                      <a:gd name="connsiteX4" fmla="*/ 17785 w 35337"/>
                      <a:gd name="connsiteY4" fmla="*/ 84368 h 84632"/>
                      <a:gd name="connsiteX5" fmla="*/ 0 w 35337"/>
                      <a:gd name="connsiteY5" fmla="*/ 41431 h 84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337" h="84632">
                        <a:moveTo>
                          <a:pt x="17161" y="0"/>
                        </a:moveTo>
                        <a:lnTo>
                          <a:pt x="17552" y="263"/>
                        </a:lnTo>
                        <a:cubicBezTo>
                          <a:pt x="28541" y="11252"/>
                          <a:pt x="35337" y="26432"/>
                          <a:pt x="35337" y="43200"/>
                        </a:cubicBezTo>
                        <a:lnTo>
                          <a:pt x="18176" y="84632"/>
                        </a:lnTo>
                        <a:lnTo>
                          <a:pt x="17785" y="84368"/>
                        </a:lnTo>
                        <a:cubicBezTo>
                          <a:pt x="6797" y="73380"/>
                          <a:pt x="0" y="58199"/>
                          <a:pt x="0" y="41431"/>
                        </a:cubicBezTo>
                        <a:close/>
                      </a:path>
                    </a:pathLst>
                  </a:custGeom>
                  <a:solidFill>
                    <a:srgbClr val="F4C10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72" name="任意多边形 271"/>
                  <p:cNvSpPr/>
                  <p:nvPr/>
                </p:nvSpPr>
                <p:spPr>
                  <a:xfrm rot="5400000">
                    <a:off x="3179041" y="5869180"/>
                    <a:ext cx="35337" cy="84632"/>
                  </a:xfrm>
                  <a:custGeom>
                    <a:avLst/>
                    <a:gdLst>
                      <a:gd name="connsiteX0" fmla="*/ 17161 w 35337"/>
                      <a:gd name="connsiteY0" fmla="*/ 0 h 84632"/>
                      <a:gd name="connsiteX1" fmla="*/ 17552 w 35337"/>
                      <a:gd name="connsiteY1" fmla="*/ 263 h 84632"/>
                      <a:gd name="connsiteX2" fmla="*/ 35337 w 35337"/>
                      <a:gd name="connsiteY2" fmla="*/ 43200 h 84632"/>
                      <a:gd name="connsiteX3" fmla="*/ 18176 w 35337"/>
                      <a:gd name="connsiteY3" fmla="*/ 84632 h 84632"/>
                      <a:gd name="connsiteX4" fmla="*/ 17785 w 35337"/>
                      <a:gd name="connsiteY4" fmla="*/ 84368 h 84632"/>
                      <a:gd name="connsiteX5" fmla="*/ 0 w 35337"/>
                      <a:gd name="connsiteY5" fmla="*/ 41431 h 84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337" h="84632">
                        <a:moveTo>
                          <a:pt x="17161" y="0"/>
                        </a:moveTo>
                        <a:lnTo>
                          <a:pt x="17552" y="263"/>
                        </a:lnTo>
                        <a:cubicBezTo>
                          <a:pt x="28541" y="11252"/>
                          <a:pt x="35337" y="26432"/>
                          <a:pt x="35337" y="43200"/>
                        </a:cubicBezTo>
                        <a:lnTo>
                          <a:pt x="18176" y="84632"/>
                        </a:lnTo>
                        <a:lnTo>
                          <a:pt x="17785" y="84368"/>
                        </a:lnTo>
                        <a:cubicBezTo>
                          <a:pt x="6797" y="73380"/>
                          <a:pt x="0" y="58199"/>
                          <a:pt x="0" y="41431"/>
                        </a:cubicBezTo>
                        <a:close/>
                      </a:path>
                    </a:pathLst>
                  </a:custGeom>
                  <a:solidFill>
                    <a:srgbClr val="F4C10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64" name="组合 263"/>
                <p:cNvGrpSpPr/>
                <p:nvPr/>
              </p:nvGrpSpPr>
              <p:grpSpPr>
                <a:xfrm rot="3585044">
                  <a:off x="2958173" y="5765303"/>
                  <a:ext cx="289560" cy="284492"/>
                  <a:chOff x="2949466" y="5770121"/>
                  <a:chExt cx="289560" cy="284492"/>
                </a:xfrm>
              </p:grpSpPr>
              <p:sp>
                <p:nvSpPr>
                  <p:cNvPr id="265" name="任意多边形 264"/>
                  <p:cNvSpPr/>
                  <p:nvPr/>
                </p:nvSpPr>
                <p:spPr>
                  <a:xfrm>
                    <a:off x="3092349" y="5770121"/>
                    <a:ext cx="35337" cy="84632"/>
                  </a:xfrm>
                  <a:custGeom>
                    <a:avLst/>
                    <a:gdLst>
                      <a:gd name="connsiteX0" fmla="*/ 17161 w 35337"/>
                      <a:gd name="connsiteY0" fmla="*/ 0 h 84632"/>
                      <a:gd name="connsiteX1" fmla="*/ 17552 w 35337"/>
                      <a:gd name="connsiteY1" fmla="*/ 263 h 84632"/>
                      <a:gd name="connsiteX2" fmla="*/ 35337 w 35337"/>
                      <a:gd name="connsiteY2" fmla="*/ 43200 h 84632"/>
                      <a:gd name="connsiteX3" fmla="*/ 18176 w 35337"/>
                      <a:gd name="connsiteY3" fmla="*/ 84632 h 84632"/>
                      <a:gd name="connsiteX4" fmla="*/ 17785 w 35337"/>
                      <a:gd name="connsiteY4" fmla="*/ 84368 h 84632"/>
                      <a:gd name="connsiteX5" fmla="*/ 0 w 35337"/>
                      <a:gd name="connsiteY5" fmla="*/ 41431 h 84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337" h="84632">
                        <a:moveTo>
                          <a:pt x="17161" y="0"/>
                        </a:moveTo>
                        <a:lnTo>
                          <a:pt x="17552" y="263"/>
                        </a:lnTo>
                        <a:cubicBezTo>
                          <a:pt x="28541" y="11252"/>
                          <a:pt x="35337" y="26432"/>
                          <a:pt x="35337" y="43200"/>
                        </a:cubicBezTo>
                        <a:lnTo>
                          <a:pt x="18176" y="84632"/>
                        </a:lnTo>
                        <a:lnTo>
                          <a:pt x="17785" y="84368"/>
                        </a:lnTo>
                        <a:cubicBezTo>
                          <a:pt x="6797" y="73380"/>
                          <a:pt x="0" y="58199"/>
                          <a:pt x="0" y="41431"/>
                        </a:cubicBezTo>
                        <a:close/>
                      </a:path>
                    </a:pathLst>
                  </a:custGeom>
                  <a:solidFill>
                    <a:srgbClr val="F4C10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6" name="任意多边形 265"/>
                  <p:cNvSpPr/>
                  <p:nvPr/>
                </p:nvSpPr>
                <p:spPr>
                  <a:xfrm>
                    <a:off x="3088476" y="5969981"/>
                    <a:ext cx="35337" cy="84632"/>
                  </a:xfrm>
                  <a:custGeom>
                    <a:avLst/>
                    <a:gdLst>
                      <a:gd name="connsiteX0" fmla="*/ 17161 w 35337"/>
                      <a:gd name="connsiteY0" fmla="*/ 0 h 84632"/>
                      <a:gd name="connsiteX1" fmla="*/ 17552 w 35337"/>
                      <a:gd name="connsiteY1" fmla="*/ 263 h 84632"/>
                      <a:gd name="connsiteX2" fmla="*/ 35337 w 35337"/>
                      <a:gd name="connsiteY2" fmla="*/ 43200 h 84632"/>
                      <a:gd name="connsiteX3" fmla="*/ 18176 w 35337"/>
                      <a:gd name="connsiteY3" fmla="*/ 84632 h 84632"/>
                      <a:gd name="connsiteX4" fmla="*/ 17785 w 35337"/>
                      <a:gd name="connsiteY4" fmla="*/ 84368 h 84632"/>
                      <a:gd name="connsiteX5" fmla="*/ 0 w 35337"/>
                      <a:gd name="connsiteY5" fmla="*/ 41431 h 84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337" h="84632">
                        <a:moveTo>
                          <a:pt x="17161" y="0"/>
                        </a:moveTo>
                        <a:lnTo>
                          <a:pt x="17552" y="263"/>
                        </a:lnTo>
                        <a:cubicBezTo>
                          <a:pt x="28541" y="11252"/>
                          <a:pt x="35337" y="26432"/>
                          <a:pt x="35337" y="43200"/>
                        </a:cubicBezTo>
                        <a:lnTo>
                          <a:pt x="18176" y="84632"/>
                        </a:lnTo>
                        <a:lnTo>
                          <a:pt x="17785" y="84368"/>
                        </a:lnTo>
                        <a:cubicBezTo>
                          <a:pt x="6797" y="73380"/>
                          <a:pt x="0" y="58199"/>
                          <a:pt x="0" y="41431"/>
                        </a:cubicBezTo>
                        <a:close/>
                      </a:path>
                    </a:pathLst>
                  </a:custGeom>
                  <a:solidFill>
                    <a:srgbClr val="F4C10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7" name="任意多边形 266"/>
                  <p:cNvSpPr/>
                  <p:nvPr/>
                </p:nvSpPr>
                <p:spPr>
                  <a:xfrm rot="5400000">
                    <a:off x="2974113" y="5872467"/>
                    <a:ext cx="35337" cy="84632"/>
                  </a:xfrm>
                  <a:custGeom>
                    <a:avLst/>
                    <a:gdLst>
                      <a:gd name="connsiteX0" fmla="*/ 17161 w 35337"/>
                      <a:gd name="connsiteY0" fmla="*/ 0 h 84632"/>
                      <a:gd name="connsiteX1" fmla="*/ 17552 w 35337"/>
                      <a:gd name="connsiteY1" fmla="*/ 263 h 84632"/>
                      <a:gd name="connsiteX2" fmla="*/ 35337 w 35337"/>
                      <a:gd name="connsiteY2" fmla="*/ 43200 h 84632"/>
                      <a:gd name="connsiteX3" fmla="*/ 18176 w 35337"/>
                      <a:gd name="connsiteY3" fmla="*/ 84632 h 84632"/>
                      <a:gd name="connsiteX4" fmla="*/ 17785 w 35337"/>
                      <a:gd name="connsiteY4" fmla="*/ 84368 h 84632"/>
                      <a:gd name="connsiteX5" fmla="*/ 0 w 35337"/>
                      <a:gd name="connsiteY5" fmla="*/ 41431 h 84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337" h="84632">
                        <a:moveTo>
                          <a:pt x="17161" y="0"/>
                        </a:moveTo>
                        <a:lnTo>
                          <a:pt x="17552" y="263"/>
                        </a:lnTo>
                        <a:cubicBezTo>
                          <a:pt x="28541" y="11252"/>
                          <a:pt x="35337" y="26432"/>
                          <a:pt x="35337" y="43200"/>
                        </a:cubicBezTo>
                        <a:lnTo>
                          <a:pt x="18176" y="84632"/>
                        </a:lnTo>
                        <a:lnTo>
                          <a:pt x="17785" y="84368"/>
                        </a:lnTo>
                        <a:cubicBezTo>
                          <a:pt x="6797" y="73380"/>
                          <a:pt x="0" y="58199"/>
                          <a:pt x="0" y="41431"/>
                        </a:cubicBezTo>
                        <a:close/>
                      </a:path>
                    </a:pathLst>
                  </a:custGeom>
                  <a:solidFill>
                    <a:srgbClr val="F4C10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8" name="任意多边形 267"/>
                  <p:cNvSpPr/>
                  <p:nvPr/>
                </p:nvSpPr>
                <p:spPr>
                  <a:xfrm rot="5400000">
                    <a:off x="3179041" y="5869180"/>
                    <a:ext cx="35337" cy="84632"/>
                  </a:xfrm>
                  <a:custGeom>
                    <a:avLst/>
                    <a:gdLst>
                      <a:gd name="connsiteX0" fmla="*/ 17161 w 35337"/>
                      <a:gd name="connsiteY0" fmla="*/ 0 h 84632"/>
                      <a:gd name="connsiteX1" fmla="*/ 17552 w 35337"/>
                      <a:gd name="connsiteY1" fmla="*/ 263 h 84632"/>
                      <a:gd name="connsiteX2" fmla="*/ 35337 w 35337"/>
                      <a:gd name="connsiteY2" fmla="*/ 43200 h 84632"/>
                      <a:gd name="connsiteX3" fmla="*/ 18176 w 35337"/>
                      <a:gd name="connsiteY3" fmla="*/ 84632 h 84632"/>
                      <a:gd name="connsiteX4" fmla="*/ 17785 w 35337"/>
                      <a:gd name="connsiteY4" fmla="*/ 84368 h 84632"/>
                      <a:gd name="connsiteX5" fmla="*/ 0 w 35337"/>
                      <a:gd name="connsiteY5" fmla="*/ 41431 h 84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337" h="84632">
                        <a:moveTo>
                          <a:pt x="17161" y="0"/>
                        </a:moveTo>
                        <a:lnTo>
                          <a:pt x="17552" y="263"/>
                        </a:lnTo>
                        <a:cubicBezTo>
                          <a:pt x="28541" y="11252"/>
                          <a:pt x="35337" y="26432"/>
                          <a:pt x="35337" y="43200"/>
                        </a:cubicBezTo>
                        <a:lnTo>
                          <a:pt x="18176" y="84632"/>
                        </a:lnTo>
                        <a:lnTo>
                          <a:pt x="17785" y="84368"/>
                        </a:lnTo>
                        <a:cubicBezTo>
                          <a:pt x="6797" y="73380"/>
                          <a:pt x="0" y="58199"/>
                          <a:pt x="0" y="41431"/>
                        </a:cubicBezTo>
                        <a:close/>
                      </a:path>
                    </a:pathLst>
                  </a:custGeom>
                  <a:solidFill>
                    <a:srgbClr val="F4C10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277" name="组合 276"/>
          <p:cNvGrpSpPr/>
          <p:nvPr/>
        </p:nvGrpSpPr>
        <p:grpSpPr>
          <a:xfrm>
            <a:off x="5426515" y="5588904"/>
            <a:ext cx="202574" cy="325879"/>
            <a:chOff x="2956930" y="5760847"/>
            <a:chExt cx="295733" cy="475743"/>
          </a:xfrm>
        </p:grpSpPr>
        <p:sp>
          <p:nvSpPr>
            <p:cNvPr id="278" name="Freeform 55"/>
            <p:cNvSpPr>
              <a:spLocks/>
            </p:cNvSpPr>
            <p:nvPr/>
          </p:nvSpPr>
          <p:spPr bwMode="auto">
            <a:xfrm>
              <a:off x="2965650" y="6067425"/>
              <a:ext cx="282541" cy="169165"/>
            </a:xfrm>
            <a:custGeom>
              <a:avLst/>
              <a:gdLst>
                <a:gd name="T0" fmla="*/ 219 w 942"/>
                <a:gd name="T1" fmla="*/ 564 h 564"/>
                <a:gd name="T2" fmla="*/ 752 w 942"/>
                <a:gd name="T3" fmla="*/ 564 h 564"/>
                <a:gd name="T4" fmla="*/ 942 w 942"/>
                <a:gd name="T5" fmla="*/ 0 h 564"/>
                <a:gd name="T6" fmla="*/ 714 w 942"/>
                <a:gd name="T7" fmla="*/ 201 h 564"/>
                <a:gd name="T8" fmla="*/ 657 w 942"/>
                <a:gd name="T9" fmla="*/ 47 h 564"/>
                <a:gd name="T10" fmla="*/ 481 w 942"/>
                <a:gd name="T11" fmla="*/ 172 h 564"/>
                <a:gd name="T12" fmla="*/ 419 w 942"/>
                <a:gd name="T13" fmla="*/ 172 h 564"/>
                <a:gd name="T14" fmla="*/ 276 w 942"/>
                <a:gd name="T15" fmla="*/ 0 h 564"/>
                <a:gd name="T16" fmla="*/ 219 w 942"/>
                <a:gd name="T17" fmla="*/ 124 h 564"/>
                <a:gd name="T18" fmla="*/ 58 w 942"/>
                <a:gd name="T19" fmla="*/ 0 h 564"/>
                <a:gd name="T20" fmla="*/ 0 w 942"/>
                <a:gd name="T21" fmla="*/ 124 h 564"/>
                <a:gd name="T22" fmla="*/ 219 w 942"/>
                <a:gd name="T23" fmla="*/ 564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2" h="564">
                  <a:moveTo>
                    <a:pt x="219" y="564"/>
                  </a:moveTo>
                  <a:lnTo>
                    <a:pt x="752" y="564"/>
                  </a:lnTo>
                  <a:lnTo>
                    <a:pt x="942" y="0"/>
                  </a:lnTo>
                  <a:lnTo>
                    <a:pt x="714" y="201"/>
                  </a:lnTo>
                  <a:lnTo>
                    <a:pt x="657" y="47"/>
                  </a:lnTo>
                  <a:lnTo>
                    <a:pt x="481" y="172"/>
                  </a:lnTo>
                  <a:lnTo>
                    <a:pt x="419" y="172"/>
                  </a:lnTo>
                  <a:lnTo>
                    <a:pt x="276" y="0"/>
                  </a:lnTo>
                  <a:lnTo>
                    <a:pt x="219" y="124"/>
                  </a:lnTo>
                  <a:lnTo>
                    <a:pt x="58" y="0"/>
                  </a:lnTo>
                  <a:lnTo>
                    <a:pt x="0" y="124"/>
                  </a:lnTo>
                  <a:lnTo>
                    <a:pt x="219" y="564"/>
                  </a:lnTo>
                  <a:close/>
                </a:path>
              </a:pathLst>
            </a:custGeom>
            <a:solidFill>
              <a:srgbClr val="A2EE5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79" name="组合 278"/>
            <p:cNvGrpSpPr/>
            <p:nvPr/>
          </p:nvGrpSpPr>
          <p:grpSpPr>
            <a:xfrm>
              <a:off x="2956930" y="5760847"/>
              <a:ext cx="295733" cy="293766"/>
              <a:chOff x="3187374" y="5768620"/>
              <a:chExt cx="295733" cy="293766"/>
            </a:xfrm>
          </p:grpSpPr>
          <p:sp>
            <p:nvSpPr>
              <p:cNvPr id="280" name="椭圆 279"/>
              <p:cNvSpPr/>
              <p:nvPr/>
            </p:nvSpPr>
            <p:spPr>
              <a:xfrm>
                <a:off x="3278931" y="5852345"/>
                <a:ext cx="121444" cy="121444"/>
              </a:xfrm>
              <a:prstGeom prst="ellipse">
                <a:avLst/>
              </a:prstGeom>
              <a:solidFill>
                <a:srgbClr val="F4C10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81" name="组合 280"/>
              <p:cNvGrpSpPr/>
              <p:nvPr/>
            </p:nvGrpSpPr>
            <p:grpSpPr>
              <a:xfrm>
                <a:off x="3187374" y="5768620"/>
                <a:ext cx="295733" cy="293766"/>
                <a:chOff x="2949466" y="5760847"/>
                <a:chExt cx="295733" cy="293766"/>
              </a:xfrm>
            </p:grpSpPr>
            <p:grpSp>
              <p:nvGrpSpPr>
                <p:cNvPr id="282" name="组合 281"/>
                <p:cNvGrpSpPr/>
                <p:nvPr/>
              </p:nvGrpSpPr>
              <p:grpSpPr>
                <a:xfrm>
                  <a:off x="2949466" y="5770121"/>
                  <a:ext cx="289560" cy="284492"/>
                  <a:chOff x="2949466" y="5770121"/>
                  <a:chExt cx="289560" cy="284492"/>
                </a:xfrm>
              </p:grpSpPr>
              <p:sp>
                <p:nvSpPr>
                  <p:cNvPr id="293" name="任意多边形 292"/>
                  <p:cNvSpPr/>
                  <p:nvPr/>
                </p:nvSpPr>
                <p:spPr>
                  <a:xfrm>
                    <a:off x="3092349" y="5770121"/>
                    <a:ext cx="35337" cy="84632"/>
                  </a:xfrm>
                  <a:custGeom>
                    <a:avLst/>
                    <a:gdLst>
                      <a:gd name="connsiteX0" fmla="*/ 17161 w 35337"/>
                      <a:gd name="connsiteY0" fmla="*/ 0 h 84632"/>
                      <a:gd name="connsiteX1" fmla="*/ 17552 w 35337"/>
                      <a:gd name="connsiteY1" fmla="*/ 263 h 84632"/>
                      <a:gd name="connsiteX2" fmla="*/ 35337 w 35337"/>
                      <a:gd name="connsiteY2" fmla="*/ 43200 h 84632"/>
                      <a:gd name="connsiteX3" fmla="*/ 18176 w 35337"/>
                      <a:gd name="connsiteY3" fmla="*/ 84632 h 84632"/>
                      <a:gd name="connsiteX4" fmla="*/ 17785 w 35337"/>
                      <a:gd name="connsiteY4" fmla="*/ 84368 h 84632"/>
                      <a:gd name="connsiteX5" fmla="*/ 0 w 35337"/>
                      <a:gd name="connsiteY5" fmla="*/ 41431 h 84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337" h="84632">
                        <a:moveTo>
                          <a:pt x="17161" y="0"/>
                        </a:moveTo>
                        <a:lnTo>
                          <a:pt x="17552" y="263"/>
                        </a:lnTo>
                        <a:cubicBezTo>
                          <a:pt x="28541" y="11252"/>
                          <a:pt x="35337" y="26432"/>
                          <a:pt x="35337" y="43200"/>
                        </a:cubicBezTo>
                        <a:lnTo>
                          <a:pt x="18176" y="84632"/>
                        </a:lnTo>
                        <a:lnTo>
                          <a:pt x="17785" y="84368"/>
                        </a:lnTo>
                        <a:cubicBezTo>
                          <a:pt x="6797" y="73380"/>
                          <a:pt x="0" y="58199"/>
                          <a:pt x="0" y="41431"/>
                        </a:cubicBezTo>
                        <a:close/>
                      </a:path>
                    </a:pathLst>
                  </a:custGeom>
                  <a:solidFill>
                    <a:srgbClr val="F4C10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94" name="任意多边形 293"/>
                  <p:cNvSpPr/>
                  <p:nvPr/>
                </p:nvSpPr>
                <p:spPr>
                  <a:xfrm>
                    <a:off x="3088476" y="5969981"/>
                    <a:ext cx="35337" cy="84632"/>
                  </a:xfrm>
                  <a:custGeom>
                    <a:avLst/>
                    <a:gdLst>
                      <a:gd name="connsiteX0" fmla="*/ 17161 w 35337"/>
                      <a:gd name="connsiteY0" fmla="*/ 0 h 84632"/>
                      <a:gd name="connsiteX1" fmla="*/ 17552 w 35337"/>
                      <a:gd name="connsiteY1" fmla="*/ 263 h 84632"/>
                      <a:gd name="connsiteX2" fmla="*/ 35337 w 35337"/>
                      <a:gd name="connsiteY2" fmla="*/ 43200 h 84632"/>
                      <a:gd name="connsiteX3" fmla="*/ 18176 w 35337"/>
                      <a:gd name="connsiteY3" fmla="*/ 84632 h 84632"/>
                      <a:gd name="connsiteX4" fmla="*/ 17785 w 35337"/>
                      <a:gd name="connsiteY4" fmla="*/ 84368 h 84632"/>
                      <a:gd name="connsiteX5" fmla="*/ 0 w 35337"/>
                      <a:gd name="connsiteY5" fmla="*/ 41431 h 84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337" h="84632">
                        <a:moveTo>
                          <a:pt x="17161" y="0"/>
                        </a:moveTo>
                        <a:lnTo>
                          <a:pt x="17552" y="263"/>
                        </a:lnTo>
                        <a:cubicBezTo>
                          <a:pt x="28541" y="11252"/>
                          <a:pt x="35337" y="26432"/>
                          <a:pt x="35337" y="43200"/>
                        </a:cubicBezTo>
                        <a:lnTo>
                          <a:pt x="18176" y="84632"/>
                        </a:lnTo>
                        <a:lnTo>
                          <a:pt x="17785" y="84368"/>
                        </a:lnTo>
                        <a:cubicBezTo>
                          <a:pt x="6797" y="73380"/>
                          <a:pt x="0" y="58199"/>
                          <a:pt x="0" y="41431"/>
                        </a:cubicBezTo>
                        <a:close/>
                      </a:path>
                    </a:pathLst>
                  </a:custGeom>
                  <a:solidFill>
                    <a:srgbClr val="F4C10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95" name="任意多边形 294"/>
                  <p:cNvSpPr/>
                  <p:nvPr/>
                </p:nvSpPr>
                <p:spPr>
                  <a:xfrm rot="5400000">
                    <a:off x="2974113" y="5872467"/>
                    <a:ext cx="35337" cy="84632"/>
                  </a:xfrm>
                  <a:custGeom>
                    <a:avLst/>
                    <a:gdLst>
                      <a:gd name="connsiteX0" fmla="*/ 17161 w 35337"/>
                      <a:gd name="connsiteY0" fmla="*/ 0 h 84632"/>
                      <a:gd name="connsiteX1" fmla="*/ 17552 w 35337"/>
                      <a:gd name="connsiteY1" fmla="*/ 263 h 84632"/>
                      <a:gd name="connsiteX2" fmla="*/ 35337 w 35337"/>
                      <a:gd name="connsiteY2" fmla="*/ 43200 h 84632"/>
                      <a:gd name="connsiteX3" fmla="*/ 18176 w 35337"/>
                      <a:gd name="connsiteY3" fmla="*/ 84632 h 84632"/>
                      <a:gd name="connsiteX4" fmla="*/ 17785 w 35337"/>
                      <a:gd name="connsiteY4" fmla="*/ 84368 h 84632"/>
                      <a:gd name="connsiteX5" fmla="*/ 0 w 35337"/>
                      <a:gd name="connsiteY5" fmla="*/ 41431 h 84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337" h="84632">
                        <a:moveTo>
                          <a:pt x="17161" y="0"/>
                        </a:moveTo>
                        <a:lnTo>
                          <a:pt x="17552" y="263"/>
                        </a:lnTo>
                        <a:cubicBezTo>
                          <a:pt x="28541" y="11252"/>
                          <a:pt x="35337" y="26432"/>
                          <a:pt x="35337" y="43200"/>
                        </a:cubicBezTo>
                        <a:lnTo>
                          <a:pt x="18176" y="84632"/>
                        </a:lnTo>
                        <a:lnTo>
                          <a:pt x="17785" y="84368"/>
                        </a:lnTo>
                        <a:cubicBezTo>
                          <a:pt x="6797" y="73380"/>
                          <a:pt x="0" y="58199"/>
                          <a:pt x="0" y="41431"/>
                        </a:cubicBezTo>
                        <a:close/>
                      </a:path>
                    </a:pathLst>
                  </a:custGeom>
                  <a:solidFill>
                    <a:srgbClr val="F4C10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96" name="任意多边形 295"/>
                  <p:cNvSpPr/>
                  <p:nvPr/>
                </p:nvSpPr>
                <p:spPr>
                  <a:xfrm rot="5400000">
                    <a:off x="3179041" y="5869180"/>
                    <a:ext cx="35337" cy="84632"/>
                  </a:xfrm>
                  <a:custGeom>
                    <a:avLst/>
                    <a:gdLst>
                      <a:gd name="connsiteX0" fmla="*/ 17161 w 35337"/>
                      <a:gd name="connsiteY0" fmla="*/ 0 h 84632"/>
                      <a:gd name="connsiteX1" fmla="*/ 17552 w 35337"/>
                      <a:gd name="connsiteY1" fmla="*/ 263 h 84632"/>
                      <a:gd name="connsiteX2" fmla="*/ 35337 w 35337"/>
                      <a:gd name="connsiteY2" fmla="*/ 43200 h 84632"/>
                      <a:gd name="connsiteX3" fmla="*/ 18176 w 35337"/>
                      <a:gd name="connsiteY3" fmla="*/ 84632 h 84632"/>
                      <a:gd name="connsiteX4" fmla="*/ 17785 w 35337"/>
                      <a:gd name="connsiteY4" fmla="*/ 84368 h 84632"/>
                      <a:gd name="connsiteX5" fmla="*/ 0 w 35337"/>
                      <a:gd name="connsiteY5" fmla="*/ 41431 h 84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337" h="84632">
                        <a:moveTo>
                          <a:pt x="17161" y="0"/>
                        </a:moveTo>
                        <a:lnTo>
                          <a:pt x="17552" y="263"/>
                        </a:lnTo>
                        <a:cubicBezTo>
                          <a:pt x="28541" y="11252"/>
                          <a:pt x="35337" y="26432"/>
                          <a:pt x="35337" y="43200"/>
                        </a:cubicBezTo>
                        <a:lnTo>
                          <a:pt x="18176" y="84632"/>
                        </a:lnTo>
                        <a:lnTo>
                          <a:pt x="17785" y="84368"/>
                        </a:lnTo>
                        <a:cubicBezTo>
                          <a:pt x="6797" y="73380"/>
                          <a:pt x="0" y="58199"/>
                          <a:pt x="0" y="41431"/>
                        </a:cubicBezTo>
                        <a:close/>
                      </a:path>
                    </a:pathLst>
                  </a:custGeom>
                  <a:solidFill>
                    <a:srgbClr val="F4C10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83" name="组合 282"/>
                <p:cNvGrpSpPr/>
                <p:nvPr/>
              </p:nvGrpSpPr>
              <p:grpSpPr>
                <a:xfrm rot="1900537">
                  <a:off x="2955146" y="5760847"/>
                  <a:ext cx="289560" cy="284492"/>
                  <a:chOff x="2949466" y="5770121"/>
                  <a:chExt cx="289560" cy="284492"/>
                </a:xfrm>
              </p:grpSpPr>
              <p:sp>
                <p:nvSpPr>
                  <p:cNvPr id="289" name="任意多边形 288"/>
                  <p:cNvSpPr/>
                  <p:nvPr/>
                </p:nvSpPr>
                <p:spPr>
                  <a:xfrm>
                    <a:off x="3092349" y="5770121"/>
                    <a:ext cx="35337" cy="84632"/>
                  </a:xfrm>
                  <a:custGeom>
                    <a:avLst/>
                    <a:gdLst>
                      <a:gd name="connsiteX0" fmla="*/ 17161 w 35337"/>
                      <a:gd name="connsiteY0" fmla="*/ 0 h 84632"/>
                      <a:gd name="connsiteX1" fmla="*/ 17552 w 35337"/>
                      <a:gd name="connsiteY1" fmla="*/ 263 h 84632"/>
                      <a:gd name="connsiteX2" fmla="*/ 35337 w 35337"/>
                      <a:gd name="connsiteY2" fmla="*/ 43200 h 84632"/>
                      <a:gd name="connsiteX3" fmla="*/ 18176 w 35337"/>
                      <a:gd name="connsiteY3" fmla="*/ 84632 h 84632"/>
                      <a:gd name="connsiteX4" fmla="*/ 17785 w 35337"/>
                      <a:gd name="connsiteY4" fmla="*/ 84368 h 84632"/>
                      <a:gd name="connsiteX5" fmla="*/ 0 w 35337"/>
                      <a:gd name="connsiteY5" fmla="*/ 41431 h 84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337" h="84632">
                        <a:moveTo>
                          <a:pt x="17161" y="0"/>
                        </a:moveTo>
                        <a:lnTo>
                          <a:pt x="17552" y="263"/>
                        </a:lnTo>
                        <a:cubicBezTo>
                          <a:pt x="28541" y="11252"/>
                          <a:pt x="35337" y="26432"/>
                          <a:pt x="35337" y="43200"/>
                        </a:cubicBezTo>
                        <a:lnTo>
                          <a:pt x="18176" y="84632"/>
                        </a:lnTo>
                        <a:lnTo>
                          <a:pt x="17785" y="84368"/>
                        </a:lnTo>
                        <a:cubicBezTo>
                          <a:pt x="6797" y="73380"/>
                          <a:pt x="0" y="58199"/>
                          <a:pt x="0" y="41431"/>
                        </a:cubicBezTo>
                        <a:close/>
                      </a:path>
                    </a:pathLst>
                  </a:custGeom>
                  <a:solidFill>
                    <a:srgbClr val="F4C10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90" name="任意多边形 289"/>
                  <p:cNvSpPr/>
                  <p:nvPr/>
                </p:nvSpPr>
                <p:spPr>
                  <a:xfrm>
                    <a:off x="3088476" y="5969981"/>
                    <a:ext cx="35337" cy="84632"/>
                  </a:xfrm>
                  <a:custGeom>
                    <a:avLst/>
                    <a:gdLst>
                      <a:gd name="connsiteX0" fmla="*/ 17161 w 35337"/>
                      <a:gd name="connsiteY0" fmla="*/ 0 h 84632"/>
                      <a:gd name="connsiteX1" fmla="*/ 17552 w 35337"/>
                      <a:gd name="connsiteY1" fmla="*/ 263 h 84632"/>
                      <a:gd name="connsiteX2" fmla="*/ 35337 w 35337"/>
                      <a:gd name="connsiteY2" fmla="*/ 43200 h 84632"/>
                      <a:gd name="connsiteX3" fmla="*/ 18176 w 35337"/>
                      <a:gd name="connsiteY3" fmla="*/ 84632 h 84632"/>
                      <a:gd name="connsiteX4" fmla="*/ 17785 w 35337"/>
                      <a:gd name="connsiteY4" fmla="*/ 84368 h 84632"/>
                      <a:gd name="connsiteX5" fmla="*/ 0 w 35337"/>
                      <a:gd name="connsiteY5" fmla="*/ 41431 h 84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337" h="84632">
                        <a:moveTo>
                          <a:pt x="17161" y="0"/>
                        </a:moveTo>
                        <a:lnTo>
                          <a:pt x="17552" y="263"/>
                        </a:lnTo>
                        <a:cubicBezTo>
                          <a:pt x="28541" y="11252"/>
                          <a:pt x="35337" y="26432"/>
                          <a:pt x="35337" y="43200"/>
                        </a:cubicBezTo>
                        <a:lnTo>
                          <a:pt x="18176" y="84632"/>
                        </a:lnTo>
                        <a:lnTo>
                          <a:pt x="17785" y="84368"/>
                        </a:lnTo>
                        <a:cubicBezTo>
                          <a:pt x="6797" y="73380"/>
                          <a:pt x="0" y="58199"/>
                          <a:pt x="0" y="41431"/>
                        </a:cubicBezTo>
                        <a:close/>
                      </a:path>
                    </a:pathLst>
                  </a:custGeom>
                  <a:solidFill>
                    <a:srgbClr val="F4C10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91" name="任意多边形 290"/>
                  <p:cNvSpPr/>
                  <p:nvPr/>
                </p:nvSpPr>
                <p:spPr>
                  <a:xfrm rot="5400000">
                    <a:off x="2974113" y="5872467"/>
                    <a:ext cx="35337" cy="84632"/>
                  </a:xfrm>
                  <a:custGeom>
                    <a:avLst/>
                    <a:gdLst>
                      <a:gd name="connsiteX0" fmla="*/ 17161 w 35337"/>
                      <a:gd name="connsiteY0" fmla="*/ 0 h 84632"/>
                      <a:gd name="connsiteX1" fmla="*/ 17552 w 35337"/>
                      <a:gd name="connsiteY1" fmla="*/ 263 h 84632"/>
                      <a:gd name="connsiteX2" fmla="*/ 35337 w 35337"/>
                      <a:gd name="connsiteY2" fmla="*/ 43200 h 84632"/>
                      <a:gd name="connsiteX3" fmla="*/ 18176 w 35337"/>
                      <a:gd name="connsiteY3" fmla="*/ 84632 h 84632"/>
                      <a:gd name="connsiteX4" fmla="*/ 17785 w 35337"/>
                      <a:gd name="connsiteY4" fmla="*/ 84368 h 84632"/>
                      <a:gd name="connsiteX5" fmla="*/ 0 w 35337"/>
                      <a:gd name="connsiteY5" fmla="*/ 41431 h 84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337" h="84632">
                        <a:moveTo>
                          <a:pt x="17161" y="0"/>
                        </a:moveTo>
                        <a:lnTo>
                          <a:pt x="17552" y="263"/>
                        </a:lnTo>
                        <a:cubicBezTo>
                          <a:pt x="28541" y="11252"/>
                          <a:pt x="35337" y="26432"/>
                          <a:pt x="35337" y="43200"/>
                        </a:cubicBezTo>
                        <a:lnTo>
                          <a:pt x="18176" y="84632"/>
                        </a:lnTo>
                        <a:lnTo>
                          <a:pt x="17785" y="84368"/>
                        </a:lnTo>
                        <a:cubicBezTo>
                          <a:pt x="6797" y="73380"/>
                          <a:pt x="0" y="58199"/>
                          <a:pt x="0" y="41431"/>
                        </a:cubicBezTo>
                        <a:close/>
                      </a:path>
                    </a:pathLst>
                  </a:custGeom>
                  <a:solidFill>
                    <a:srgbClr val="F4C10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92" name="任意多边形 291"/>
                  <p:cNvSpPr/>
                  <p:nvPr/>
                </p:nvSpPr>
                <p:spPr>
                  <a:xfrm rot="5400000">
                    <a:off x="3179041" y="5869180"/>
                    <a:ext cx="35337" cy="84632"/>
                  </a:xfrm>
                  <a:custGeom>
                    <a:avLst/>
                    <a:gdLst>
                      <a:gd name="connsiteX0" fmla="*/ 17161 w 35337"/>
                      <a:gd name="connsiteY0" fmla="*/ 0 h 84632"/>
                      <a:gd name="connsiteX1" fmla="*/ 17552 w 35337"/>
                      <a:gd name="connsiteY1" fmla="*/ 263 h 84632"/>
                      <a:gd name="connsiteX2" fmla="*/ 35337 w 35337"/>
                      <a:gd name="connsiteY2" fmla="*/ 43200 h 84632"/>
                      <a:gd name="connsiteX3" fmla="*/ 18176 w 35337"/>
                      <a:gd name="connsiteY3" fmla="*/ 84632 h 84632"/>
                      <a:gd name="connsiteX4" fmla="*/ 17785 w 35337"/>
                      <a:gd name="connsiteY4" fmla="*/ 84368 h 84632"/>
                      <a:gd name="connsiteX5" fmla="*/ 0 w 35337"/>
                      <a:gd name="connsiteY5" fmla="*/ 41431 h 84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337" h="84632">
                        <a:moveTo>
                          <a:pt x="17161" y="0"/>
                        </a:moveTo>
                        <a:lnTo>
                          <a:pt x="17552" y="263"/>
                        </a:lnTo>
                        <a:cubicBezTo>
                          <a:pt x="28541" y="11252"/>
                          <a:pt x="35337" y="26432"/>
                          <a:pt x="35337" y="43200"/>
                        </a:cubicBezTo>
                        <a:lnTo>
                          <a:pt x="18176" y="84632"/>
                        </a:lnTo>
                        <a:lnTo>
                          <a:pt x="17785" y="84368"/>
                        </a:lnTo>
                        <a:cubicBezTo>
                          <a:pt x="6797" y="73380"/>
                          <a:pt x="0" y="58199"/>
                          <a:pt x="0" y="41431"/>
                        </a:cubicBezTo>
                        <a:close/>
                      </a:path>
                    </a:pathLst>
                  </a:custGeom>
                  <a:solidFill>
                    <a:srgbClr val="F4C10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84" name="组合 283"/>
                <p:cNvGrpSpPr/>
                <p:nvPr/>
              </p:nvGrpSpPr>
              <p:grpSpPr>
                <a:xfrm rot="3585044">
                  <a:off x="2958173" y="5765303"/>
                  <a:ext cx="289560" cy="284492"/>
                  <a:chOff x="2949466" y="5770121"/>
                  <a:chExt cx="289560" cy="284492"/>
                </a:xfrm>
              </p:grpSpPr>
              <p:sp>
                <p:nvSpPr>
                  <p:cNvPr id="285" name="任意多边形 284"/>
                  <p:cNvSpPr/>
                  <p:nvPr/>
                </p:nvSpPr>
                <p:spPr>
                  <a:xfrm>
                    <a:off x="3092349" y="5770121"/>
                    <a:ext cx="35337" cy="84632"/>
                  </a:xfrm>
                  <a:custGeom>
                    <a:avLst/>
                    <a:gdLst>
                      <a:gd name="connsiteX0" fmla="*/ 17161 w 35337"/>
                      <a:gd name="connsiteY0" fmla="*/ 0 h 84632"/>
                      <a:gd name="connsiteX1" fmla="*/ 17552 w 35337"/>
                      <a:gd name="connsiteY1" fmla="*/ 263 h 84632"/>
                      <a:gd name="connsiteX2" fmla="*/ 35337 w 35337"/>
                      <a:gd name="connsiteY2" fmla="*/ 43200 h 84632"/>
                      <a:gd name="connsiteX3" fmla="*/ 18176 w 35337"/>
                      <a:gd name="connsiteY3" fmla="*/ 84632 h 84632"/>
                      <a:gd name="connsiteX4" fmla="*/ 17785 w 35337"/>
                      <a:gd name="connsiteY4" fmla="*/ 84368 h 84632"/>
                      <a:gd name="connsiteX5" fmla="*/ 0 w 35337"/>
                      <a:gd name="connsiteY5" fmla="*/ 41431 h 84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337" h="84632">
                        <a:moveTo>
                          <a:pt x="17161" y="0"/>
                        </a:moveTo>
                        <a:lnTo>
                          <a:pt x="17552" y="263"/>
                        </a:lnTo>
                        <a:cubicBezTo>
                          <a:pt x="28541" y="11252"/>
                          <a:pt x="35337" y="26432"/>
                          <a:pt x="35337" y="43200"/>
                        </a:cubicBezTo>
                        <a:lnTo>
                          <a:pt x="18176" y="84632"/>
                        </a:lnTo>
                        <a:lnTo>
                          <a:pt x="17785" y="84368"/>
                        </a:lnTo>
                        <a:cubicBezTo>
                          <a:pt x="6797" y="73380"/>
                          <a:pt x="0" y="58199"/>
                          <a:pt x="0" y="41431"/>
                        </a:cubicBezTo>
                        <a:close/>
                      </a:path>
                    </a:pathLst>
                  </a:custGeom>
                  <a:solidFill>
                    <a:srgbClr val="F4C10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86" name="任意多边形 285"/>
                  <p:cNvSpPr/>
                  <p:nvPr/>
                </p:nvSpPr>
                <p:spPr>
                  <a:xfrm>
                    <a:off x="3088476" y="5969981"/>
                    <a:ext cx="35337" cy="84632"/>
                  </a:xfrm>
                  <a:custGeom>
                    <a:avLst/>
                    <a:gdLst>
                      <a:gd name="connsiteX0" fmla="*/ 17161 w 35337"/>
                      <a:gd name="connsiteY0" fmla="*/ 0 h 84632"/>
                      <a:gd name="connsiteX1" fmla="*/ 17552 w 35337"/>
                      <a:gd name="connsiteY1" fmla="*/ 263 h 84632"/>
                      <a:gd name="connsiteX2" fmla="*/ 35337 w 35337"/>
                      <a:gd name="connsiteY2" fmla="*/ 43200 h 84632"/>
                      <a:gd name="connsiteX3" fmla="*/ 18176 w 35337"/>
                      <a:gd name="connsiteY3" fmla="*/ 84632 h 84632"/>
                      <a:gd name="connsiteX4" fmla="*/ 17785 w 35337"/>
                      <a:gd name="connsiteY4" fmla="*/ 84368 h 84632"/>
                      <a:gd name="connsiteX5" fmla="*/ 0 w 35337"/>
                      <a:gd name="connsiteY5" fmla="*/ 41431 h 84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337" h="84632">
                        <a:moveTo>
                          <a:pt x="17161" y="0"/>
                        </a:moveTo>
                        <a:lnTo>
                          <a:pt x="17552" y="263"/>
                        </a:lnTo>
                        <a:cubicBezTo>
                          <a:pt x="28541" y="11252"/>
                          <a:pt x="35337" y="26432"/>
                          <a:pt x="35337" y="43200"/>
                        </a:cubicBezTo>
                        <a:lnTo>
                          <a:pt x="18176" y="84632"/>
                        </a:lnTo>
                        <a:lnTo>
                          <a:pt x="17785" y="84368"/>
                        </a:lnTo>
                        <a:cubicBezTo>
                          <a:pt x="6797" y="73380"/>
                          <a:pt x="0" y="58199"/>
                          <a:pt x="0" y="41431"/>
                        </a:cubicBezTo>
                        <a:close/>
                      </a:path>
                    </a:pathLst>
                  </a:custGeom>
                  <a:solidFill>
                    <a:srgbClr val="F4C10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87" name="任意多边形 286"/>
                  <p:cNvSpPr/>
                  <p:nvPr/>
                </p:nvSpPr>
                <p:spPr>
                  <a:xfrm rot="5400000">
                    <a:off x="2974113" y="5872467"/>
                    <a:ext cx="35337" cy="84632"/>
                  </a:xfrm>
                  <a:custGeom>
                    <a:avLst/>
                    <a:gdLst>
                      <a:gd name="connsiteX0" fmla="*/ 17161 w 35337"/>
                      <a:gd name="connsiteY0" fmla="*/ 0 h 84632"/>
                      <a:gd name="connsiteX1" fmla="*/ 17552 w 35337"/>
                      <a:gd name="connsiteY1" fmla="*/ 263 h 84632"/>
                      <a:gd name="connsiteX2" fmla="*/ 35337 w 35337"/>
                      <a:gd name="connsiteY2" fmla="*/ 43200 h 84632"/>
                      <a:gd name="connsiteX3" fmla="*/ 18176 w 35337"/>
                      <a:gd name="connsiteY3" fmla="*/ 84632 h 84632"/>
                      <a:gd name="connsiteX4" fmla="*/ 17785 w 35337"/>
                      <a:gd name="connsiteY4" fmla="*/ 84368 h 84632"/>
                      <a:gd name="connsiteX5" fmla="*/ 0 w 35337"/>
                      <a:gd name="connsiteY5" fmla="*/ 41431 h 84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337" h="84632">
                        <a:moveTo>
                          <a:pt x="17161" y="0"/>
                        </a:moveTo>
                        <a:lnTo>
                          <a:pt x="17552" y="263"/>
                        </a:lnTo>
                        <a:cubicBezTo>
                          <a:pt x="28541" y="11252"/>
                          <a:pt x="35337" y="26432"/>
                          <a:pt x="35337" y="43200"/>
                        </a:cubicBezTo>
                        <a:lnTo>
                          <a:pt x="18176" y="84632"/>
                        </a:lnTo>
                        <a:lnTo>
                          <a:pt x="17785" y="84368"/>
                        </a:lnTo>
                        <a:cubicBezTo>
                          <a:pt x="6797" y="73380"/>
                          <a:pt x="0" y="58199"/>
                          <a:pt x="0" y="41431"/>
                        </a:cubicBezTo>
                        <a:close/>
                      </a:path>
                    </a:pathLst>
                  </a:custGeom>
                  <a:solidFill>
                    <a:srgbClr val="F4C10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88" name="任意多边形 287"/>
                  <p:cNvSpPr/>
                  <p:nvPr/>
                </p:nvSpPr>
                <p:spPr>
                  <a:xfrm rot="5400000">
                    <a:off x="3179041" y="5869180"/>
                    <a:ext cx="35337" cy="84632"/>
                  </a:xfrm>
                  <a:custGeom>
                    <a:avLst/>
                    <a:gdLst>
                      <a:gd name="connsiteX0" fmla="*/ 17161 w 35337"/>
                      <a:gd name="connsiteY0" fmla="*/ 0 h 84632"/>
                      <a:gd name="connsiteX1" fmla="*/ 17552 w 35337"/>
                      <a:gd name="connsiteY1" fmla="*/ 263 h 84632"/>
                      <a:gd name="connsiteX2" fmla="*/ 35337 w 35337"/>
                      <a:gd name="connsiteY2" fmla="*/ 43200 h 84632"/>
                      <a:gd name="connsiteX3" fmla="*/ 18176 w 35337"/>
                      <a:gd name="connsiteY3" fmla="*/ 84632 h 84632"/>
                      <a:gd name="connsiteX4" fmla="*/ 17785 w 35337"/>
                      <a:gd name="connsiteY4" fmla="*/ 84368 h 84632"/>
                      <a:gd name="connsiteX5" fmla="*/ 0 w 35337"/>
                      <a:gd name="connsiteY5" fmla="*/ 41431 h 84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5337" h="84632">
                        <a:moveTo>
                          <a:pt x="17161" y="0"/>
                        </a:moveTo>
                        <a:lnTo>
                          <a:pt x="17552" y="263"/>
                        </a:lnTo>
                        <a:cubicBezTo>
                          <a:pt x="28541" y="11252"/>
                          <a:pt x="35337" y="26432"/>
                          <a:pt x="35337" y="43200"/>
                        </a:cubicBezTo>
                        <a:lnTo>
                          <a:pt x="18176" y="84632"/>
                        </a:lnTo>
                        <a:lnTo>
                          <a:pt x="17785" y="84368"/>
                        </a:lnTo>
                        <a:cubicBezTo>
                          <a:pt x="6797" y="73380"/>
                          <a:pt x="0" y="58199"/>
                          <a:pt x="0" y="41431"/>
                        </a:cubicBezTo>
                        <a:close/>
                      </a:path>
                    </a:pathLst>
                  </a:custGeom>
                  <a:solidFill>
                    <a:srgbClr val="F4C10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sp>
        <p:nvSpPr>
          <p:cNvPr id="297" name="Freeform 55"/>
          <p:cNvSpPr>
            <a:spLocks/>
          </p:cNvSpPr>
          <p:nvPr/>
        </p:nvSpPr>
        <p:spPr bwMode="auto">
          <a:xfrm>
            <a:off x="1533665" y="5846015"/>
            <a:ext cx="107490" cy="64357"/>
          </a:xfrm>
          <a:custGeom>
            <a:avLst/>
            <a:gdLst>
              <a:gd name="T0" fmla="*/ 219 w 942"/>
              <a:gd name="T1" fmla="*/ 564 h 564"/>
              <a:gd name="T2" fmla="*/ 752 w 942"/>
              <a:gd name="T3" fmla="*/ 564 h 564"/>
              <a:gd name="T4" fmla="*/ 942 w 942"/>
              <a:gd name="T5" fmla="*/ 0 h 564"/>
              <a:gd name="T6" fmla="*/ 714 w 942"/>
              <a:gd name="T7" fmla="*/ 201 h 564"/>
              <a:gd name="T8" fmla="*/ 657 w 942"/>
              <a:gd name="T9" fmla="*/ 47 h 564"/>
              <a:gd name="T10" fmla="*/ 481 w 942"/>
              <a:gd name="T11" fmla="*/ 172 h 564"/>
              <a:gd name="T12" fmla="*/ 419 w 942"/>
              <a:gd name="T13" fmla="*/ 172 h 564"/>
              <a:gd name="T14" fmla="*/ 276 w 942"/>
              <a:gd name="T15" fmla="*/ 0 h 564"/>
              <a:gd name="T16" fmla="*/ 219 w 942"/>
              <a:gd name="T17" fmla="*/ 124 h 564"/>
              <a:gd name="T18" fmla="*/ 58 w 942"/>
              <a:gd name="T19" fmla="*/ 0 h 564"/>
              <a:gd name="T20" fmla="*/ 0 w 942"/>
              <a:gd name="T21" fmla="*/ 124 h 564"/>
              <a:gd name="T22" fmla="*/ 219 w 942"/>
              <a:gd name="T23" fmla="*/ 564 h 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2" h="564">
                <a:moveTo>
                  <a:pt x="219" y="564"/>
                </a:moveTo>
                <a:lnTo>
                  <a:pt x="752" y="564"/>
                </a:lnTo>
                <a:lnTo>
                  <a:pt x="942" y="0"/>
                </a:lnTo>
                <a:lnTo>
                  <a:pt x="714" y="201"/>
                </a:lnTo>
                <a:lnTo>
                  <a:pt x="657" y="47"/>
                </a:lnTo>
                <a:lnTo>
                  <a:pt x="481" y="172"/>
                </a:lnTo>
                <a:lnTo>
                  <a:pt x="419" y="172"/>
                </a:lnTo>
                <a:lnTo>
                  <a:pt x="276" y="0"/>
                </a:lnTo>
                <a:lnTo>
                  <a:pt x="219" y="124"/>
                </a:lnTo>
                <a:lnTo>
                  <a:pt x="58" y="0"/>
                </a:lnTo>
                <a:lnTo>
                  <a:pt x="0" y="124"/>
                </a:lnTo>
                <a:lnTo>
                  <a:pt x="219" y="564"/>
                </a:lnTo>
                <a:close/>
              </a:path>
            </a:pathLst>
          </a:custGeom>
          <a:solidFill>
            <a:srgbClr val="AE414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8" name="Freeform 55"/>
          <p:cNvSpPr>
            <a:spLocks/>
          </p:cNvSpPr>
          <p:nvPr/>
        </p:nvSpPr>
        <p:spPr bwMode="auto">
          <a:xfrm>
            <a:off x="629248" y="6128144"/>
            <a:ext cx="312392" cy="187037"/>
          </a:xfrm>
          <a:custGeom>
            <a:avLst/>
            <a:gdLst>
              <a:gd name="T0" fmla="*/ 219 w 942"/>
              <a:gd name="T1" fmla="*/ 564 h 564"/>
              <a:gd name="T2" fmla="*/ 752 w 942"/>
              <a:gd name="T3" fmla="*/ 564 h 564"/>
              <a:gd name="T4" fmla="*/ 942 w 942"/>
              <a:gd name="T5" fmla="*/ 0 h 564"/>
              <a:gd name="T6" fmla="*/ 714 w 942"/>
              <a:gd name="T7" fmla="*/ 201 h 564"/>
              <a:gd name="T8" fmla="*/ 657 w 942"/>
              <a:gd name="T9" fmla="*/ 47 h 564"/>
              <a:gd name="T10" fmla="*/ 481 w 942"/>
              <a:gd name="T11" fmla="*/ 172 h 564"/>
              <a:gd name="T12" fmla="*/ 419 w 942"/>
              <a:gd name="T13" fmla="*/ 172 h 564"/>
              <a:gd name="T14" fmla="*/ 276 w 942"/>
              <a:gd name="T15" fmla="*/ 0 h 564"/>
              <a:gd name="T16" fmla="*/ 219 w 942"/>
              <a:gd name="T17" fmla="*/ 124 h 564"/>
              <a:gd name="T18" fmla="*/ 58 w 942"/>
              <a:gd name="T19" fmla="*/ 0 h 564"/>
              <a:gd name="T20" fmla="*/ 0 w 942"/>
              <a:gd name="T21" fmla="*/ 124 h 564"/>
              <a:gd name="T22" fmla="*/ 219 w 942"/>
              <a:gd name="T23" fmla="*/ 564 h 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2" h="564">
                <a:moveTo>
                  <a:pt x="219" y="564"/>
                </a:moveTo>
                <a:lnTo>
                  <a:pt x="752" y="564"/>
                </a:lnTo>
                <a:lnTo>
                  <a:pt x="942" y="0"/>
                </a:lnTo>
                <a:lnTo>
                  <a:pt x="714" y="201"/>
                </a:lnTo>
                <a:lnTo>
                  <a:pt x="657" y="47"/>
                </a:lnTo>
                <a:lnTo>
                  <a:pt x="481" y="172"/>
                </a:lnTo>
                <a:lnTo>
                  <a:pt x="419" y="172"/>
                </a:lnTo>
                <a:lnTo>
                  <a:pt x="276" y="0"/>
                </a:lnTo>
                <a:lnTo>
                  <a:pt x="219" y="124"/>
                </a:lnTo>
                <a:lnTo>
                  <a:pt x="58" y="0"/>
                </a:lnTo>
                <a:lnTo>
                  <a:pt x="0" y="124"/>
                </a:lnTo>
                <a:lnTo>
                  <a:pt x="219" y="564"/>
                </a:lnTo>
                <a:close/>
              </a:path>
            </a:pathLst>
          </a:custGeom>
          <a:solidFill>
            <a:srgbClr val="AE414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9" name="Freeform 55"/>
          <p:cNvSpPr>
            <a:spLocks/>
          </p:cNvSpPr>
          <p:nvPr/>
        </p:nvSpPr>
        <p:spPr bwMode="auto">
          <a:xfrm>
            <a:off x="2767591" y="6429991"/>
            <a:ext cx="312392" cy="187037"/>
          </a:xfrm>
          <a:custGeom>
            <a:avLst/>
            <a:gdLst>
              <a:gd name="T0" fmla="*/ 219 w 942"/>
              <a:gd name="T1" fmla="*/ 564 h 564"/>
              <a:gd name="T2" fmla="*/ 752 w 942"/>
              <a:gd name="T3" fmla="*/ 564 h 564"/>
              <a:gd name="T4" fmla="*/ 942 w 942"/>
              <a:gd name="T5" fmla="*/ 0 h 564"/>
              <a:gd name="T6" fmla="*/ 714 w 942"/>
              <a:gd name="T7" fmla="*/ 201 h 564"/>
              <a:gd name="T8" fmla="*/ 657 w 942"/>
              <a:gd name="T9" fmla="*/ 47 h 564"/>
              <a:gd name="T10" fmla="*/ 481 w 942"/>
              <a:gd name="T11" fmla="*/ 172 h 564"/>
              <a:gd name="T12" fmla="*/ 419 w 942"/>
              <a:gd name="T13" fmla="*/ 172 h 564"/>
              <a:gd name="T14" fmla="*/ 276 w 942"/>
              <a:gd name="T15" fmla="*/ 0 h 564"/>
              <a:gd name="T16" fmla="*/ 219 w 942"/>
              <a:gd name="T17" fmla="*/ 124 h 564"/>
              <a:gd name="T18" fmla="*/ 58 w 942"/>
              <a:gd name="T19" fmla="*/ 0 h 564"/>
              <a:gd name="T20" fmla="*/ 0 w 942"/>
              <a:gd name="T21" fmla="*/ 124 h 564"/>
              <a:gd name="T22" fmla="*/ 219 w 942"/>
              <a:gd name="T23" fmla="*/ 564 h 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2" h="564">
                <a:moveTo>
                  <a:pt x="219" y="564"/>
                </a:moveTo>
                <a:lnTo>
                  <a:pt x="752" y="564"/>
                </a:lnTo>
                <a:lnTo>
                  <a:pt x="942" y="0"/>
                </a:lnTo>
                <a:lnTo>
                  <a:pt x="714" y="201"/>
                </a:lnTo>
                <a:lnTo>
                  <a:pt x="657" y="47"/>
                </a:lnTo>
                <a:lnTo>
                  <a:pt x="481" y="172"/>
                </a:lnTo>
                <a:lnTo>
                  <a:pt x="419" y="172"/>
                </a:lnTo>
                <a:lnTo>
                  <a:pt x="276" y="0"/>
                </a:lnTo>
                <a:lnTo>
                  <a:pt x="219" y="124"/>
                </a:lnTo>
                <a:lnTo>
                  <a:pt x="58" y="0"/>
                </a:lnTo>
                <a:lnTo>
                  <a:pt x="0" y="124"/>
                </a:lnTo>
                <a:lnTo>
                  <a:pt x="219" y="564"/>
                </a:lnTo>
                <a:close/>
              </a:path>
            </a:pathLst>
          </a:custGeom>
          <a:solidFill>
            <a:srgbClr val="BD494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Freeform 55"/>
          <p:cNvSpPr>
            <a:spLocks/>
          </p:cNvSpPr>
          <p:nvPr/>
        </p:nvSpPr>
        <p:spPr bwMode="auto">
          <a:xfrm>
            <a:off x="6364462" y="6670963"/>
            <a:ext cx="336375" cy="187037"/>
          </a:xfrm>
          <a:custGeom>
            <a:avLst/>
            <a:gdLst>
              <a:gd name="T0" fmla="*/ 219 w 942"/>
              <a:gd name="T1" fmla="*/ 564 h 564"/>
              <a:gd name="T2" fmla="*/ 752 w 942"/>
              <a:gd name="T3" fmla="*/ 564 h 564"/>
              <a:gd name="T4" fmla="*/ 942 w 942"/>
              <a:gd name="T5" fmla="*/ 0 h 564"/>
              <a:gd name="T6" fmla="*/ 714 w 942"/>
              <a:gd name="T7" fmla="*/ 201 h 564"/>
              <a:gd name="T8" fmla="*/ 657 w 942"/>
              <a:gd name="T9" fmla="*/ 47 h 564"/>
              <a:gd name="T10" fmla="*/ 481 w 942"/>
              <a:gd name="T11" fmla="*/ 172 h 564"/>
              <a:gd name="T12" fmla="*/ 419 w 942"/>
              <a:gd name="T13" fmla="*/ 172 h 564"/>
              <a:gd name="T14" fmla="*/ 276 w 942"/>
              <a:gd name="T15" fmla="*/ 0 h 564"/>
              <a:gd name="T16" fmla="*/ 219 w 942"/>
              <a:gd name="T17" fmla="*/ 124 h 564"/>
              <a:gd name="T18" fmla="*/ 58 w 942"/>
              <a:gd name="T19" fmla="*/ 0 h 564"/>
              <a:gd name="T20" fmla="*/ 0 w 942"/>
              <a:gd name="T21" fmla="*/ 124 h 564"/>
              <a:gd name="T22" fmla="*/ 219 w 942"/>
              <a:gd name="T23" fmla="*/ 564 h 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2" h="564">
                <a:moveTo>
                  <a:pt x="219" y="564"/>
                </a:moveTo>
                <a:lnTo>
                  <a:pt x="752" y="564"/>
                </a:lnTo>
                <a:lnTo>
                  <a:pt x="942" y="0"/>
                </a:lnTo>
                <a:lnTo>
                  <a:pt x="714" y="201"/>
                </a:lnTo>
                <a:lnTo>
                  <a:pt x="657" y="47"/>
                </a:lnTo>
                <a:lnTo>
                  <a:pt x="481" y="172"/>
                </a:lnTo>
                <a:lnTo>
                  <a:pt x="419" y="172"/>
                </a:lnTo>
                <a:lnTo>
                  <a:pt x="276" y="0"/>
                </a:lnTo>
                <a:lnTo>
                  <a:pt x="219" y="124"/>
                </a:lnTo>
                <a:lnTo>
                  <a:pt x="58" y="0"/>
                </a:lnTo>
                <a:lnTo>
                  <a:pt x="0" y="124"/>
                </a:lnTo>
                <a:lnTo>
                  <a:pt x="219" y="564"/>
                </a:lnTo>
                <a:close/>
              </a:path>
            </a:pathLst>
          </a:custGeom>
          <a:solidFill>
            <a:srgbClr val="BD494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1" name="Freeform 55"/>
          <p:cNvSpPr>
            <a:spLocks/>
          </p:cNvSpPr>
          <p:nvPr/>
        </p:nvSpPr>
        <p:spPr bwMode="auto">
          <a:xfrm>
            <a:off x="6098310" y="5607578"/>
            <a:ext cx="189483" cy="105360"/>
          </a:xfrm>
          <a:custGeom>
            <a:avLst/>
            <a:gdLst>
              <a:gd name="T0" fmla="*/ 219 w 942"/>
              <a:gd name="T1" fmla="*/ 564 h 564"/>
              <a:gd name="T2" fmla="*/ 752 w 942"/>
              <a:gd name="T3" fmla="*/ 564 h 564"/>
              <a:gd name="T4" fmla="*/ 942 w 942"/>
              <a:gd name="T5" fmla="*/ 0 h 564"/>
              <a:gd name="T6" fmla="*/ 714 w 942"/>
              <a:gd name="T7" fmla="*/ 201 h 564"/>
              <a:gd name="T8" fmla="*/ 657 w 942"/>
              <a:gd name="T9" fmla="*/ 47 h 564"/>
              <a:gd name="T10" fmla="*/ 481 w 942"/>
              <a:gd name="T11" fmla="*/ 172 h 564"/>
              <a:gd name="T12" fmla="*/ 419 w 942"/>
              <a:gd name="T13" fmla="*/ 172 h 564"/>
              <a:gd name="T14" fmla="*/ 276 w 942"/>
              <a:gd name="T15" fmla="*/ 0 h 564"/>
              <a:gd name="T16" fmla="*/ 219 w 942"/>
              <a:gd name="T17" fmla="*/ 124 h 564"/>
              <a:gd name="T18" fmla="*/ 58 w 942"/>
              <a:gd name="T19" fmla="*/ 0 h 564"/>
              <a:gd name="T20" fmla="*/ 0 w 942"/>
              <a:gd name="T21" fmla="*/ 124 h 564"/>
              <a:gd name="T22" fmla="*/ 219 w 942"/>
              <a:gd name="T23" fmla="*/ 564 h 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2" h="564">
                <a:moveTo>
                  <a:pt x="219" y="564"/>
                </a:moveTo>
                <a:lnTo>
                  <a:pt x="752" y="564"/>
                </a:lnTo>
                <a:lnTo>
                  <a:pt x="942" y="0"/>
                </a:lnTo>
                <a:lnTo>
                  <a:pt x="714" y="201"/>
                </a:lnTo>
                <a:lnTo>
                  <a:pt x="657" y="47"/>
                </a:lnTo>
                <a:lnTo>
                  <a:pt x="481" y="172"/>
                </a:lnTo>
                <a:lnTo>
                  <a:pt x="419" y="172"/>
                </a:lnTo>
                <a:lnTo>
                  <a:pt x="276" y="0"/>
                </a:lnTo>
                <a:lnTo>
                  <a:pt x="219" y="124"/>
                </a:lnTo>
                <a:lnTo>
                  <a:pt x="58" y="0"/>
                </a:lnTo>
                <a:lnTo>
                  <a:pt x="0" y="124"/>
                </a:lnTo>
                <a:lnTo>
                  <a:pt x="219" y="564"/>
                </a:lnTo>
                <a:close/>
              </a:path>
            </a:pathLst>
          </a:custGeom>
          <a:solidFill>
            <a:srgbClr val="BD494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Freeform 55"/>
          <p:cNvSpPr>
            <a:spLocks/>
          </p:cNvSpPr>
          <p:nvPr/>
        </p:nvSpPr>
        <p:spPr bwMode="auto">
          <a:xfrm>
            <a:off x="7980858" y="5851344"/>
            <a:ext cx="189483" cy="105360"/>
          </a:xfrm>
          <a:custGeom>
            <a:avLst/>
            <a:gdLst>
              <a:gd name="T0" fmla="*/ 219 w 942"/>
              <a:gd name="T1" fmla="*/ 564 h 564"/>
              <a:gd name="T2" fmla="*/ 752 w 942"/>
              <a:gd name="T3" fmla="*/ 564 h 564"/>
              <a:gd name="T4" fmla="*/ 942 w 942"/>
              <a:gd name="T5" fmla="*/ 0 h 564"/>
              <a:gd name="T6" fmla="*/ 714 w 942"/>
              <a:gd name="T7" fmla="*/ 201 h 564"/>
              <a:gd name="T8" fmla="*/ 657 w 942"/>
              <a:gd name="T9" fmla="*/ 47 h 564"/>
              <a:gd name="T10" fmla="*/ 481 w 942"/>
              <a:gd name="T11" fmla="*/ 172 h 564"/>
              <a:gd name="T12" fmla="*/ 419 w 942"/>
              <a:gd name="T13" fmla="*/ 172 h 564"/>
              <a:gd name="T14" fmla="*/ 276 w 942"/>
              <a:gd name="T15" fmla="*/ 0 h 564"/>
              <a:gd name="T16" fmla="*/ 219 w 942"/>
              <a:gd name="T17" fmla="*/ 124 h 564"/>
              <a:gd name="T18" fmla="*/ 58 w 942"/>
              <a:gd name="T19" fmla="*/ 0 h 564"/>
              <a:gd name="T20" fmla="*/ 0 w 942"/>
              <a:gd name="T21" fmla="*/ 124 h 564"/>
              <a:gd name="T22" fmla="*/ 219 w 942"/>
              <a:gd name="T23" fmla="*/ 564 h 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2" h="564">
                <a:moveTo>
                  <a:pt x="219" y="564"/>
                </a:moveTo>
                <a:lnTo>
                  <a:pt x="752" y="564"/>
                </a:lnTo>
                <a:lnTo>
                  <a:pt x="942" y="0"/>
                </a:lnTo>
                <a:lnTo>
                  <a:pt x="714" y="201"/>
                </a:lnTo>
                <a:lnTo>
                  <a:pt x="657" y="47"/>
                </a:lnTo>
                <a:lnTo>
                  <a:pt x="481" y="172"/>
                </a:lnTo>
                <a:lnTo>
                  <a:pt x="419" y="172"/>
                </a:lnTo>
                <a:lnTo>
                  <a:pt x="276" y="0"/>
                </a:lnTo>
                <a:lnTo>
                  <a:pt x="219" y="124"/>
                </a:lnTo>
                <a:lnTo>
                  <a:pt x="58" y="0"/>
                </a:lnTo>
                <a:lnTo>
                  <a:pt x="0" y="124"/>
                </a:lnTo>
                <a:lnTo>
                  <a:pt x="219" y="564"/>
                </a:lnTo>
                <a:close/>
              </a:path>
            </a:pathLst>
          </a:custGeom>
          <a:solidFill>
            <a:srgbClr val="BD494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Freeform 55"/>
          <p:cNvSpPr>
            <a:spLocks/>
          </p:cNvSpPr>
          <p:nvPr/>
        </p:nvSpPr>
        <p:spPr bwMode="auto">
          <a:xfrm>
            <a:off x="9274043" y="5962500"/>
            <a:ext cx="356676" cy="198326"/>
          </a:xfrm>
          <a:custGeom>
            <a:avLst/>
            <a:gdLst>
              <a:gd name="T0" fmla="*/ 219 w 942"/>
              <a:gd name="T1" fmla="*/ 564 h 564"/>
              <a:gd name="T2" fmla="*/ 752 w 942"/>
              <a:gd name="T3" fmla="*/ 564 h 564"/>
              <a:gd name="T4" fmla="*/ 942 w 942"/>
              <a:gd name="T5" fmla="*/ 0 h 564"/>
              <a:gd name="T6" fmla="*/ 714 w 942"/>
              <a:gd name="T7" fmla="*/ 201 h 564"/>
              <a:gd name="T8" fmla="*/ 657 w 942"/>
              <a:gd name="T9" fmla="*/ 47 h 564"/>
              <a:gd name="T10" fmla="*/ 481 w 942"/>
              <a:gd name="T11" fmla="*/ 172 h 564"/>
              <a:gd name="T12" fmla="*/ 419 w 942"/>
              <a:gd name="T13" fmla="*/ 172 h 564"/>
              <a:gd name="T14" fmla="*/ 276 w 942"/>
              <a:gd name="T15" fmla="*/ 0 h 564"/>
              <a:gd name="T16" fmla="*/ 219 w 942"/>
              <a:gd name="T17" fmla="*/ 124 h 564"/>
              <a:gd name="T18" fmla="*/ 58 w 942"/>
              <a:gd name="T19" fmla="*/ 0 h 564"/>
              <a:gd name="T20" fmla="*/ 0 w 942"/>
              <a:gd name="T21" fmla="*/ 124 h 564"/>
              <a:gd name="T22" fmla="*/ 219 w 942"/>
              <a:gd name="T23" fmla="*/ 564 h 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2" h="564">
                <a:moveTo>
                  <a:pt x="219" y="564"/>
                </a:moveTo>
                <a:lnTo>
                  <a:pt x="752" y="564"/>
                </a:lnTo>
                <a:lnTo>
                  <a:pt x="942" y="0"/>
                </a:lnTo>
                <a:lnTo>
                  <a:pt x="714" y="201"/>
                </a:lnTo>
                <a:lnTo>
                  <a:pt x="657" y="47"/>
                </a:lnTo>
                <a:lnTo>
                  <a:pt x="481" y="172"/>
                </a:lnTo>
                <a:lnTo>
                  <a:pt x="419" y="172"/>
                </a:lnTo>
                <a:lnTo>
                  <a:pt x="276" y="0"/>
                </a:lnTo>
                <a:lnTo>
                  <a:pt x="219" y="124"/>
                </a:lnTo>
                <a:lnTo>
                  <a:pt x="58" y="0"/>
                </a:lnTo>
                <a:lnTo>
                  <a:pt x="0" y="124"/>
                </a:lnTo>
                <a:lnTo>
                  <a:pt x="219" y="564"/>
                </a:lnTo>
                <a:close/>
              </a:path>
            </a:pathLst>
          </a:custGeom>
          <a:solidFill>
            <a:srgbClr val="BD494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心形 303"/>
          <p:cNvSpPr/>
          <p:nvPr/>
        </p:nvSpPr>
        <p:spPr>
          <a:xfrm rot="651602">
            <a:off x="4227071" y="3464316"/>
            <a:ext cx="450083" cy="376612"/>
          </a:xfrm>
          <a:prstGeom prst="heart">
            <a:avLst/>
          </a:prstGeom>
          <a:solidFill>
            <a:srgbClr val="FEF4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5" name="心形 304"/>
          <p:cNvSpPr/>
          <p:nvPr/>
        </p:nvSpPr>
        <p:spPr>
          <a:xfrm rot="19565799">
            <a:off x="3619787" y="3733999"/>
            <a:ext cx="268166" cy="224391"/>
          </a:xfrm>
          <a:prstGeom prst="heart">
            <a:avLst/>
          </a:prstGeom>
          <a:solidFill>
            <a:srgbClr val="FEF4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6" name="心形 305"/>
          <p:cNvSpPr/>
          <p:nvPr/>
        </p:nvSpPr>
        <p:spPr>
          <a:xfrm>
            <a:off x="3887290" y="3428316"/>
            <a:ext cx="167079" cy="139806"/>
          </a:xfrm>
          <a:prstGeom prst="heart">
            <a:avLst/>
          </a:prstGeom>
          <a:solidFill>
            <a:srgbClr val="FEF4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" name="文本框 306"/>
          <p:cNvSpPr txBox="1"/>
          <p:nvPr/>
        </p:nvSpPr>
        <p:spPr>
          <a:xfrm>
            <a:off x="5759350" y="4442498"/>
            <a:ext cx="10763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项目预算估值：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8" name="文本框 307"/>
          <p:cNvSpPr txBox="1"/>
          <p:nvPr/>
        </p:nvSpPr>
        <p:spPr>
          <a:xfrm>
            <a:off x="5723305" y="4643960"/>
            <a:ext cx="20192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2134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9" name="文本框 308"/>
          <p:cNvSpPr txBox="1"/>
          <p:nvPr/>
        </p:nvSpPr>
        <p:spPr>
          <a:xfrm>
            <a:off x="7601514" y="4400073"/>
            <a:ext cx="10763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项目预算估值：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0" name="文本框 309"/>
          <p:cNvSpPr txBox="1"/>
          <p:nvPr/>
        </p:nvSpPr>
        <p:spPr>
          <a:xfrm>
            <a:off x="7565469" y="4601535"/>
            <a:ext cx="20192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614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1" name="椭圆 310"/>
          <p:cNvSpPr/>
          <p:nvPr/>
        </p:nvSpPr>
        <p:spPr>
          <a:xfrm>
            <a:off x="5837205" y="3286671"/>
            <a:ext cx="733786" cy="733786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28575">
            <a:solidFill>
              <a:srgbClr val="A33B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2" name="椭圆 311"/>
          <p:cNvSpPr/>
          <p:nvPr/>
        </p:nvSpPr>
        <p:spPr>
          <a:xfrm>
            <a:off x="7711730" y="3286671"/>
            <a:ext cx="733786" cy="733786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28575">
            <a:solidFill>
              <a:srgbClr val="A33B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2" name="组合 321"/>
          <p:cNvGrpSpPr/>
          <p:nvPr/>
        </p:nvGrpSpPr>
        <p:grpSpPr>
          <a:xfrm>
            <a:off x="6570991" y="3538359"/>
            <a:ext cx="1140739" cy="243066"/>
            <a:chOff x="6570991" y="3538359"/>
            <a:chExt cx="1140739" cy="243066"/>
          </a:xfrm>
        </p:grpSpPr>
        <p:cxnSp>
          <p:nvCxnSpPr>
            <p:cNvPr id="314" name="直接连接符 313"/>
            <p:cNvCxnSpPr>
              <a:stCxn id="311" idx="6"/>
              <a:endCxn id="312" idx="2"/>
            </p:cNvCxnSpPr>
            <p:nvPr/>
          </p:nvCxnSpPr>
          <p:spPr>
            <a:xfrm>
              <a:off x="6570991" y="3653564"/>
              <a:ext cx="1140739" cy="0"/>
            </a:xfrm>
            <a:prstGeom prst="line">
              <a:avLst/>
            </a:prstGeom>
            <a:ln w="28575">
              <a:solidFill>
                <a:srgbClr val="A33B3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1" name="组合 320"/>
            <p:cNvGrpSpPr/>
            <p:nvPr/>
          </p:nvGrpSpPr>
          <p:grpSpPr>
            <a:xfrm>
              <a:off x="7058614" y="3538359"/>
              <a:ext cx="157820" cy="243066"/>
              <a:chOff x="7058614" y="3538359"/>
              <a:chExt cx="157820" cy="243066"/>
            </a:xfrm>
          </p:grpSpPr>
          <p:sp>
            <p:nvSpPr>
              <p:cNvPr id="315" name="椭圆 314"/>
              <p:cNvSpPr/>
              <p:nvPr/>
            </p:nvSpPr>
            <p:spPr>
              <a:xfrm rot="18936017">
                <a:off x="7058614" y="3538799"/>
                <a:ext cx="71438" cy="144508"/>
              </a:xfrm>
              <a:prstGeom prst="ellipse">
                <a:avLst/>
              </a:prstGeom>
              <a:noFill/>
              <a:ln w="19050">
                <a:solidFill>
                  <a:srgbClr val="A33B3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6" name="椭圆 315"/>
              <p:cNvSpPr/>
              <p:nvPr/>
            </p:nvSpPr>
            <p:spPr>
              <a:xfrm rot="2665479">
                <a:off x="7146223" y="3538359"/>
                <a:ext cx="70211" cy="144508"/>
              </a:xfrm>
              <a:prstGeom prst="ellipse">
                <a:avLst/>
              </a:prstGeom>
              <a:noFill/>
              <a:ln w="19050">
                <a:solidFill>
                  <a:srgbClr val="A33B3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8" name="任意多边形 317"/>
              <p:cNvSpPr/>
              <p:nvPr/>
            </p:nvSpPr>
            <p:spPr>
              <a:xfrm>
                <a:off x="7119938" y="3655219"/>
                <a:ext cx="69056" cy="126206"/>
              </a:xfrm>
              <a:custGeom>
                <a:avLst/>
                <a:gdLst>
                  <a:gd name="connsiteX0" fmla="*/ 0 w 69056"/>
                  <a:gd name="connsiteY0" fmla="*/ 0 h 126206"/>
                  <a:gd name="connsiteX1" fmla="*/ 61912 w 69056"/>
                  <a:gd name="connsiteY1" fmla="*/ 59531 h 126206"/>
                  <a:gd name="connsiteX2" fmla="*/ 69056 w 69056"/>
                  <a:gd name="connsiteY2" fmla="*/ 126206 h 126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9056" h="126206">
                    <a:moveTo>
                      <a:pt x="0" y="0"/>
                    </a:moveTo>
                    <a:cubicBezTo>
                      <a:pt x="25201" y="19248"/>
                      <a:pt x="50403" y="38497"/>
                      <a:pt x="61912" y="59531"/>
                    </a:cubicBezTo>
                    <a:cubicBezTo>
                      <a:pt x="73421" y="80565"/>
                      <a:pt x="66675" y="113903"/>
                      <a:pt x="69056" y="126206"/>
                    </a:cubicBezTo>
                  </a:path>
                </a:pathLst>
              </a:custGeom>
              <a:noFill/>
              <a:ln w="28575">
                <a:solidFill>
                  <a:srgbClr val="A33B3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0" name="任意多边形 319"/>
              <p:cNvSpPr/>
              <p:nvPr/>
            </p:nvSpPr>
            <p:spPr>
              <a:xfrm>
                <a:off x="7090585" y="3645694"/>
                <a:ext cx="29353" cy="104860"/>
              </a:xfrm>
              <a:custGeom>
                <a:avLst/>
                <a:gdLst>
                  <a:gd name="connsiteX0" fmla="*/ 29353 w 29353"/>
                  <a:gd name="connsiteY0" fmla="*/ 0 h 104860"/>
                  <a:gd name="connsiteX1" fmla="*/ 778 w 29353"/>
                  <a:gd name="connsiteY1" fmla="*/ 95250 h 104860"/>
                  <a:gd name="connsiteX2" fmla="*/ 5540 w 29353"/>
                  <a:gd name="connsiteY2" fmla="*/ 102394 h 104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353" h="104860">
                    <a:moveTo>
                      <a:pt x="29353" y="0"/>
                    </a:moveTo>
                    <a:cubicBezTo>
                      <a:pt x="17050" y="39092"/>
                      <a:pt x="4747" y="78184"/>
                      <a:pt x="778" y="95250"/>
                    </a:cubicBezTo>
                    <a:cubicBezTo>
                      <a:pt x="-3191" y="112316"/>
                      <a:pt x="9509" y="101203"/>
                      <a:pt x="5540" y="102394"/>
                    </a:cubicBezTo>
                  </a:path>
                </a:pathLst>
              </a:custGeom>
              <a:noFill/>
              <a:ln w="28575">
                <a:solidFill>
                  <a:srgbClr val="A33B3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26091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671</TotalTime>
  <Words>156</Words>
  <Application>Microsoft Office PowerPoint</Application>
  <PresentationFormat>宽屏</PresentationFormat>
  <Paragraphs>55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Anderson Supercar</vt:lpstr>
      <vt:lpstr>方正正大黑简体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木荷设计工作室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372</cp:revision>
  <dcterms:created xsi:type="dcterms:W3CDTF">2015-04-12T01:00:56Z</dcterms:created>
  <dcterms:modified xsi:type="dcterms:W3CDTF">2016-05-31T02:35:41Z</dcterms:modified>
</cp:coreProperties>
</file>