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1" r:id="rId4"/>
    <p:sldId id="258" r:id="rId5"/>
    <p:sldId id="260" r:id="rId6"/>
    <p:sldId id="281" r:id="rId7"/>
    <p:sldId id="261" r:id="rId8"/>
    <p:sldId id="262" r:id="rId9"/>
    <p:sldId id="263" r:id="rId10"/>
    <p:sldId id="292" r:id="rId11"/>
    <p:sldId id="285" r:id="rId12"/>
    <p:sldId id="264" r:id="rId13"/>
    <p:sldId id="265" r:id="rId14"/>
    <p:sldId id="282" r:id="rId15"/>
    <p:sldId id="266" r:id="rId16"/>
    <p:sldId id="280" r:id="rId17"/>
    <p:sldId id="293" r:id="rId18"/>
    <p:sldId id="276" r:id="rId19"/>
    <p:sldId id="267" r:id="rId20"/>
    <p:sldId id="286" r:id="rId21"/>
    <p:sldId id="270" r:id="rId22"/>
    <p:sldId id="277" r:id="rId23"/>
    <p:sldId id="269" r:id="rId24"/>
    <p:sldId id="268" r:id="rId25"/>
    <p:sldId id="284" r:id="rId26"/>
    <p:sldId id="271" r:id="rId27"/>
    <p:sldId id="294" r:id="rId28"/>
    <p:sldId id="272" r:id="rId29"/>
    <p:sldId id="278" r:id="rId30"/>
    <p:sldId id="273" r:id="rId31"/>
    <p:sldId id="274" r:id="rId32"/>
    <p:sldId id="279" r:id="rId33"/>
    <p:sldId id="275" r:id="rId34"/>
    <p:sldId id="295" r:id="rId35"/>
    <p:sldId id="283" r:id="rId36"/>
  </p:sldIdLst>
  <p:sldSz cx="12192000" cy="6858000"/>
  <p:notesSz cx="6858000" cy="9144000"/>
  <p:embeddedFontLst>
    <p:embeddedFont>
      <p:font typeface="等线" panose="02010600030101010101" pitchFamily="2" charset="-122"/>
      <p:regular r:id="rId37"/>
      <p:bold r:id="rId38"/>
    </p:embeddedFont>
    <p:embeddedFont>
      <p:font typeface="方正兰亭纤黑_GBK" panose="02000000000000000000" pitchFamily="2" charset="-122"/>
      <p:regular r:id="rId39"/>
    </p:embeddedFont>
    <p:embeddedFont>
      <p:font typeface="等线 Light" panose="02010600030101010101" pitchFamily="2" charset="-122"/>
      <p:regular r:id="rId40"/>
    </p:embeddedFont>
    <p:embeddedFont>
      <p:font typeface="方正中等线繁体" panose="03000509000000000000" pitchFamily="65" charset="-122"/>
      <p:regular r:id="rId41"/>
    </p:embeddedFont>
    <p:embeddedFont>
      <p:font typeface="微软雅黑" panose="020B0503020204020204" pitchFamily="34" charset="-122"/>
      <p:regular r:id="rId42"/>
      <p:bold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3" userDrawn="1">
          <p15:clr>
            <a:srgbClr val="A4A3A4"/>
          </p15:clr>
        </p15:guide>
        <p15:guide id="2" pos="2661" userDrawn="1">
          <p15:clr>
            <a:srgbClr val="A4A3A4"/>
          </p15:clr>
        </p15:guide>
        <p15:guide id="3" pos="50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B8B8"/>
    <a:srgbClr val="44546A"/>
    <a:srgbClr val="1F2731"/>
    <a:srgbClr val="FC5874"/>
    <a:srgbClr val="FF8352"/>
    <a:srgbClr val="4CA8F5"/>
    <a:srgbClr val="3AD172"/>
    <a:srgbClr val="5DD1E8"/>
    <a:srgbClr val="3BD19C"/>
    <a:srgbClr val="344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4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08" y="108"/>
      </p:cViewPr>
      <p:guideLst>
        <p:guide orient="horz" pos="2863"/>
        <p:guide pos="2661"/>
        <p:guide pos="50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 rot="20982121">
            <a:off x="11624365" y="6405370"/>
            <a:ext cx="607219" cy="499657"/>
          </a:xfrm>
          <a:custGeom>
            <a:avLst/>
            <a:gdLst>
              <a:gd name="connsiteX0" fmla="*/ 535461 w 607219"/>
              <a:gd name="connsiteY0" fmla="*/ 0 h 499657"/>
              <a:gd name="connsiteX1" fmla="*/ 607219 w 607219"/>
              <a:gd name="connsiteY1" fmla="*/ 55763 h 499657"/>
              <a:gd name="connsiteX2" fmla="*/ 526566 w 607219"/>
              <a:gd name="connsiteY2" fmla="*/ 499657 h 499657"/>
              <a:gd name="connsiteX3" fmla="*/ 0 w 607219"/>
              <a:gd name="connsiteY3" fmla="*/ 403983 h 4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9" h="499657">
                <a:moveTo>
                  <a:pt x="535461" y="0"/>
                </a:moveTo>
                <a:lnTo>
                  <a:pt x="607219" y="55763"/>
                </a:lnTo>
                <a:lnTo>
                  <a:pt x="526566" y="499657"/>
                </a:lnTo>
                <a:lnTo>
                  <a:pt x="0" y="403983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7" name="任意多边形 6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5774" y="399870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32D8C2"/>
                    </a:gs>
                    <a:gs pos="100000">
                      <a:srgbClr val="52AFFD"/>
                    </a:gs>
                  </a:gsLst>
                  <a:lin ang="5400000" scaled="1"/>
                </a:gradFill>
                <a:latin typeface="方正中等线繁体" panose="03000509000000000000" pitchFamily="65" charset="-122"/>
                <a:ea typeface="方正中等线繁体" panose="03000509000000000000" pitchFamily="65" charset="-122"/>
              </a:defRPr>
            </a:lvl1pPr>
          </a:lstStyle>
          <a:p>
            <a:r>
              <a:rPr lang="en-US" altLang="zh-CN" sz="3200" dirty="0">
                <a:solidFill>
                  <a:srgbClr val="231815"/>
                </a:solidFill>
              </a:rPr>
              <a:t>BUSINSS INFOGRAPHICS</a:t>
            </a:r>
            <a:endParaRPr lang="zh-CN" altLang="en-US" sz="3200" dirty="0">
              <a:solidFill>
                <a:srgbClr val="231815"/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752285" y="309746"/>
            <a:ext cx="4795155" cy="765022"/>
            <a:chOff x="693323" y="309746"/>
            <a:chExt cx="4795155" cy="76502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93323" y="1074768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3323" y="309746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>
            <a:spLocks/>
          </p:cNvSpPr>
          <p:nvPr userDrawn="1"/>
        </p:nvSpPr>
        <p:spPr bwMode="auto">
          <a:xfrm rot="20982121">
            <a:off x="11139970" y="6613921"/>
            <a:ext cx="430546" cy="263289"/>
          </a:xfrm>
          <a:custGeom>
            <a:avLst/>
            <a:gdLst>
              <a:gd name="connsiteX0" fmla="*/ 224673 w 430546"/>
              <a:gd name="connsiteY0" fmla="*/ 0 h 263289"/>
              <a:gd name="connsiteX1" fmla="*/ 430546 w 430546"/>
              <a:gd name="connsiteY1" fmla="*/ 159806 h 263289"/>
              <a:gd name="connsiteX2" fmla="*/ 293265 w 430546"/>
              <a:gd name="connsiteY2" fmla="*/ 263289 h 263289"/>
              <a:gd name="connsiteX3" fmla="*/ 67042 w 430546"/>
              <a:gd name="connsiteY3" fmla="*/ 222185 h 263289"/>
              <a:gd name="connsiteX4" fmla="*/ 0 w 430546"/>
              <a:gd name="connsiteY4" fmla="*/ 170105 h 26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546" h="263289">
                <a:moveTo>
                  <a:pt x="224673" y="0"/>
                </a:moveTo>
                <a:lnTo>
                  <a:pt x="430546" y="159806"/>
                </a:lnTo>
                <a:lnTo>
                  <a:pt x="293265" y="263289"/>
                </a:lnTo>
                <a:lnTo>
                  <a:pt x="67042" y="222185"/>
                </a:lnTo>
                <a:lnTo>
                  <a:pt x="0" y="170105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 userDrawn="1"/>
        </p:nvSpPr>
        <p:spPr bwMode="auto">
          <a:xfrm rot="20982121">
            <a:off x="11112143" y="6819289"/>
            <a:ext cx="109671" cy="52080"/>
          </a:xfrm>
          <a:custGeom>
            <a:avLst/>
            <a:gdLst>
              <a:gd name="connsiteX0" fmla="*/ 42630 w 109671"/>
              <a:gd name="connsiteY0" fmla="*/ 0 h 52080"/>
              <a:gd name="connsiteX1" fmla="*/ 109671 w 109671"/>
              <a:gd name="connsiteY1" fmla="*/ 52080 h 52080"/>
              <a:gd name="connsiteX2" fmla="*/ 0 w 109671"/>
              <a:gd name="connsiteY2" fmla="*/ 32153 h 5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671" h="52080">
                <a:moveTo>
                  <a:pt x="42630" y="0"/>
                </a:moveTo>
                <a:lnTo>
                  <a:pt x="109671" y="52080"/>
                </a:lnTo>
                <a:lnTo>
                  <a:pt x="0" y="32153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 rot="20982121">
            <a:off x="11567407" y="6553649"/>
            <a:ext cx="383318" cy="276287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 userDrawn="1"/>
        </p:nvSpPr>
        <p:spPr bwMode="auto">
          <a:xfrm rot="20982121">
            <a:off x="11446131" y="6731223"/>
            <a:ext cx="302803" cy="129265"/>
          </a:xfrm>
          <a:custGeom>
            <a:avLst/>
            <a:gdLst>
              <a:gd name="connsiteX0" fmla="*/ 137279 w 302803"/>
              <a:gd name="connsiteY0" fmla="*/ 0 h 129265"/>
              <a:gd name="connsiteX1" fmla="*/ 302803 w 302803"/>
              <a:gd name="connsiteY1" fmla="*/ 129265 h 129265"/>
              <a:gd name="connsiteX2" fmla="*/ 141904 w 302803"/>
              <a:gd name="connsiteY2" fmla="*/ 129265 h 129265"/>
              <a:gd name="connsiteX3" fmla="*/ 0 w 302803"/>
              <a:gd name="connsiteY3" fmla="*/ 103482 h 12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03" h="129265">
                <a:moveTo>
                  <a:pt x="137279" y="0"/>
                </a:moveTo>
                <a:lnTo>
                  <a:pt x="302803" y="129265"/>
                </a:lnTo>
                <a:lnTo>
                  <a:pt x="141904" y="129265"/>
                </a:lnTo>
                <a:lnTo>
                  <a:pt x="0" y="103482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0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C8190-D8C3-43B4-91B2-E424C621C4C3}" type="datetimeFigureOut">
              <a:rPr lang="zh-CN" altLang="en-US" smtClean="0"/>
              <a:t>2016/3/6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EA9E-C000-4903-949F-4112F0287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7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4360125" y="1538770"/>
            <a:ext cx="3462377" cy="939704"/>
            <a:chOff x="3802063" y="2787651"/>
            <a:chExt cx="4691063" cy="12731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3994151" y="3767138"/>
              <a:ext cx="393700" cy="285750"/>
            </a:xfrm>
            <a:custGeom>
              <a:avLst/>
              <a:gdLst>
                <a:gd name="T0" fmla="*/ 0 w 132"/>
                <a:gd name="T1" fmla="*/ 82 h 95"/>
                <a:gd name="T2" fmla="*/ 80 w 132"/>
                <a:gd name="T3" fmla="*/ 36 h 95"/>
                <a:gd name="T4" fmla="*/ 0 w 132"/>
                <a:gd name="T5" fmla="*/ 8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95">
                  <a:moveTo>
                    <a:pt x="0" y="82"/>
                  </a:moveTo>
                  <a:cubicBezTo>
                    <a:pt x="23" y="56"/>
                    <a:pt x="48" y="0"/>
                    <a:pt x="80" y="36"/>
                  </a:cubicBezTo>
                  <a:cubicBezTo>
                    <a:pt x="132" y="95"/>
                    <a:pt x="44" y="82"/>
                    <a:pt x="0" y="8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3814763" y="3617913"/>
              <a:ext cx="265113" cy="431800"/>
            </a:xfrm>
            <a:custGeom>
              <a:avLst/>
              <a:gdLst>
                <a:gd name="T0" fmla="*/ 0 w 89"/>
                <a:gd name="T1" fmla="*/ 132 h 144"/>
                <a:gd name="T2" fmla="*/ 65 w 89"/>
                <a:gd name="T3" fmla="*/ 0 h 144"/>
                <a:gd name="T4" fmla="*/ 89 w 89"/>
                <a:gd name="T5" fmla="*/ 71 h 144"/>
                <a:gd name="T6" fmla="*/ 0 w 89"/>
                <a:gd name="T7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4">
                  <a:moveTo>
                    <a:pt x="0" y="132"/>
                  </a:moveTo>
                  <a:cubicBezTo>
                    <a:pt x="0" y="65"/>
                    <a:pt x="21" y="51"/>
                    <a:pt x="65" y="0"/>
                  </a:cubicBezTo>
                  <a:cubicBezTo>
                    <a:pt x="78" y="26"/>
                    <a:pt x="52" y="73"/>
                    <a:pt x="89" y="71"/>
                  </a:cubicBezTo>
                  <a:cubicBezTo>
                    <a:pt x="65" y="99"/>
                    <a:pt x="44" y="144"/>
                    <a:pt x="0" y="13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4200526" y="3321051"/>
              <a:ext cx="334963" cy="185738"/>
            </a:xfrm>
            <a:custGeom>
              <a:avLst/>
              <a:gdLst>
                <a:gd name="T0" fmla="*/ 38 w 112"/>
                <a:gd name="T1" fmla="*/ 62 h 62"/>
                <a:gd name="T2" fmla="*/ 62 w 112"/>
                <a:gd name="T3" fmla="*/ 0 h 62"/>
                <a:gd name="T4" fmla="*/ 38 w 11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62">
                  <a:moveTo>
                    <a:pt x="38" y="62"/>
                  </a:moveTo>
                  <a:cubicBezTo>
                    <a:pt x="0" y="18"/>
                    <a:pt x="1" y="0"/>
                    <a:pt x="62" y="0"/>
                  </a:cubicBezTo>
                  <a:cubicBezTo>
                    <a:pt x="112" y="0"/>
                    <a:pt x="70" y="61"/>
                    <a:pt x="38" y="6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3814763" y="3429001"/>
              <a:ext cx="179388" cy="330200"/>
            </a:xfrm>
            <a:custGeom>
              <a:avLst/>
              <a:gdLst>
                <a:gd name="T0" fmla="*/ 0 w 60"/>
                <a:gd name="T1" fmla="*/ 11 h 110"/>
                <a:gd name="T2" fmla="*/ 10 w 60"/>
                <a:gd name="T3" fmla="*/ 0 h 110"/>
                <a:gd name="T4" fmla="*/ 0 w 60"/>
                <a:gd name="T5" fmla="*/ 110 h 110"/>
                <a:gd name="T6" fmla="*/ 0 w 60"/>
                <a:gd name="T7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10">
                  <a:moveTo>
                    <a:pt x="0" y="11"/>
                  </a:moveTo>
                  <a:cubicBezTo>
                    <a:pt x="4" y="7"/>
                    <a:pt x="7" y="4"/>
                    <a:pt x="10" y="0"/>
                  </a:cubicBezTo>
                  <a:cubicBezTo>
                    <a:pt x="60" y="58"/>
                    <a:pt x="50" y="53"/>
                    <a:pt x="0" y="110"/>
                  </a:cubicBezTo>
                  <a:cubicBezTo>
                    <a:pt x="0" y="77"/>
                    <a:pt x="0" y="44"/>
                    <a:pt x="0" y="1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Freeform 116"/>
            <p:cNvSpPr>
              <a:spLocks/>
            </p:cNvSpPr>
            <p:nvPr/>
          </p:nvSpPr>
          <p:spPr bwMode="auto">
            <a:xfrm>
              <a:off x="4594226" y="3830638"/>
              <a:ext cx="146050" cy="84138"/>
            </a:xfrm>
            <a:custGeom>
              <a:avLst/>
              <a:gdLst>
                <a:gd name="T0" fmla="*/ 0 w 49"/>
                <a:gd name="T1" fmla="*/ 0 h 28"/>
                <a:gd name="T2" fmla="*/ 49 w 49"/>
                <a:gd name="T3" fmla="*/ 0 h 28"/>
                <a:gd name="T4" fmla="*/ 25 w 49"/>
                <a:gd name="T5" fmla="*/ 28 h 28"/>
                <a:gd name="T6" fmla="*/ 0 w 49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8">
                  <a:moveTo>
                    <a:pt x="0" y="0"/>
                  </a:moveTo>
                  <a:cubicBezTo>
                    <a:pt x="17" y="0"/>
                    <a:pt x="33" y="0"/>
                    <a:pt x="49" y="0"/>
                  </a:cubicBezTo>
                  <a:cubicBezTo>
                    <a:pt x="44" y="9"/>
                    <a:pt x="33" y="21"/>
                    <a:pt x="25" y="28"/>
                  </a:cubicBezTo>
                  <a:cubicBezTo>
                    <a:pt x="17" y="19"/>
                    <a:pt x="5" y="1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4152901" y="3321051"/>
              <a:ext cx="44450" cy="41275"/>
            </a:xfrm>
            <a:custGeom>
              <a:avLst/>
              <a:gdLst>
                <a:gd name="T0" fmla="*/ 0 w 15"/>
                <a:gd name="T1" fmla="*/ 0 h 14"/>
                <a:gd name="T2" fmla="*/ 15 w 15"/>
                <a:gd name="T3" fmla="*/ 0 h 14"/>
                <a:gd name="T4" fmla="*/ 0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0"/>
                  </a:moveTo>
                  <a:cubicBezTo>
                    <a:pt x="5" y="0"/>
                    <a:pt x="10" y="0"/>
                    <a:pt x="15" y="0"/>
                  </a:cubicBezTo>
                  <a:cubicBezTo>
                    <a:pt x="7" y="14"/>
                    <a:pt x="8" y="3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4705351" y="3090863"/>
              <a:ext cx="95250" cy="217488"/>
            </a:xfrm>
            <a:custGeom>
              <a:avLst/>
              <a:gdLst>
                <a:gd name="T0" fmla="*/ 0 w 32"/>
                <a:gd name="T1" fmla="*/ 36 h 73"/>
                <a:gd name="T2" fmla="*/ 32 w 32"/>
                <a:gd name="T3" fmla="*/ 0 h 73"/>
                <a:gd name="T4" fmla="*/ 32 w 32"/>
                <a:gd name="T5" fmla="*/ 73 h 73"/>
                <a:gd name="T6" fmla="*/ 0 w 32"/>
                <a:gd name="T7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73">
                  <a:moveTo>
                    <a:pt x="0" y="36"/>
                  </a:moveTo>
                  <a:cubicBezTo>
                    <a:pt x="10" y="24"/>
                    <a:pt x="21" y="12"/>
                    <a:pt x="32" y="0"/>
                  </a:cubicBezTo>
                  <a:cubicBezTo>
                    <a:pt x="32" y="24"/>
                    <a:pt x="32" y="49"/>
                    <a:pt x="32" y="73"/>
                  </a:cubicBezTo>
                  <a:cubicBezTo>
                    <a:pt x="21" y="61"/>
                    <a:pt x="10" y="49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4705351" y="2794001"/>
              <a:ext cx="119063" cy="136525"/>
            </a:xfrm>
            <a:custGeom>
              <a:avLst/>
              <a:gdLst>
                <a:gd name="T0" fmla="*/ 0 w 40"/>
                <a:gd name="T1" fmla="*/ 9 h 46"/>
                <a:gd name="T2" fmla="*/ 32 w 40"/>
                <a:gd name="T3" fmla="*/ 46 h 46"/>
                <a:gd name="T4" fmla="*/ 0 w 40"/>
                <a:gd name="T5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6">
                  <a:moveTo>
                    <a:pt x="0" y="9"/>
                  </a:moveTo>
                  <a:cubicBezTo>
                    <a:pt x="30" y="0"/>
                    <a:pt x="40" y="16"/>
                    <a:pt x="32" y="46"/>
                  </a:cubicBezTo>
                  <a:cubicBezTo>
                    <a:pt x="21" y="34"/>
                    <a:pt x="10" y="21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4543426" y="2862263"/>
              <a:ext cx="260350" cy="293688"/>
            </a:xfrm>
            <a:custGeom>
              <a:avLst/>
              <a:gdLst>
                <a:gd name="T0" fmla="*/ 16 w 87"/>
                <a:gd name="T1" fmla="*/ 69 h 98"/>
                <a:gd name="T2" fmla="*/ 0 w 87"/>
                <a:gd name="T3" fmla="*/ 48 h 98"/>
                <a:gd name="T4" fmla="*/ 42 w 87"/>
                <a:gd name="T5" fmla="*/ 0 h 98"/>
                <a:gd name="T6" fmla="*/ 42 w 87"/>
                <a:gd name="T7" fmla="*/ 98 h 98"/>
                <a:gd name="T8" fmla="*/ 16 w 87"/>
                <a:gd name="T9" fmla="*/ 6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98">
                  <a:moveTo>
                    <a:pt x="16" y="69"/>
                  </a:moveTo>
                  <a:cubicBezTo>
                    <a:pt x="7" y="57"/>
                    <a:pt x="26" y="43"/>
                    <a:pt x="0" y="48"/>
                  </a:cubicBezTo>
                  <a:cubicBezTo>
                    <a:pt x="14" y="32"/>
                    <a:pt x="28" y="16"/>
                    <a:pt x="42" y="0"/>
                  </a:cubicBezTo>
                  <a:cubicBezTo>
                    <a:pt x="87" y="52"/>
                    <a:pt x="87" y="47"/>
                    <a:pt x="42" y="98"/>
                  </a:cubicBezTo>
                  <a:cubicBezTo>
                    <a:pt x="34" y="89"/>
                    <a:pt x="21" y="80"/>
                    <a:pt x="1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4519613" y="3240088"/>
              <a:ext cx="344488" cy="266700"/>
            </a:xfrm>
            <a:custGeom>
              <a:avLst/>
              <a:gdLst>
                <a:gd name="T0" fmla="*/ 41 w 115"/>
                <a:gd name="T1" fmla="*/ 89 h 89"/>
                <a:gd name="T2" fmla="*/ 50 w 115"/>
                <a:gd name="T3" fmla="*/ 0 h 89"/>
                <a:gd name="T4" fmla="*/ 41 w 115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89">
                  <a:moveTo>
                    <a:pt x="41" y="89"/>
                  </a:moveTo>
                  <a:cubicBezTo>
                    <a:pt x="0" y="42"/>
                    <a:pt x="10" y="46"/>
                    <a:pt x="50" y="0"/>
                  </a:cubicBezTo>
                  <a:cubicBezTo>
                    <a:pt x="76" y="30"/>
                    <a:pt x="115" y="88"/>
                    <a:pt x="41" y="8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4325938" y="3790951"/>
              <a:ext cx="339725" cy="222250"/>
            </a:xfrm>
            <a:custGeom>
              <a:avLst/>
              <a:gdLst>
                <a:gd name="T0" fmla="*/ 33 w 114"/>
                <a:gd name="T1" fmla="*/ 74 h 74"/>
                <a:gd name="T2" fmla="*/ 70 w 114"/>
                <a:gd name="T3" fmla="*/ 17 h 74"/>
                <a:gd name="T4" fmla="*/ 33 w 114"/>
                <a:gd name="T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74">
                  <a:moveTo>
                    <a:pt x="33" y="74"/>
                  </a:moveTo>
                  <a:cubicBezTo>
                    <a:pt x="0" y="48"/>
                    <a:pt x="55" y="0"/>
                    <a:pt x="70" y="17"/>
                  </a:cubicBezTo>
                  <a:cubicBezTo>
                    <a:pt x="114" y="67"/>
                    <a:pt x="94" y="74"/>
                    <a:pt x="33" y="7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4373563" y="2817813"/>
              <a:ext cx="260350" cy="149225"/>
            </a:xfrm>
            <a:custGeom>
              <a:avLst/>
              <a:gdLst>
                <a:gd name="T0" fmla="*/ 0 w 87"/>
                <a:gd name="T1" fmla="*/ 1 h 50"/>
                <a:gd name="T2" fmla="*/ 87 w 87"/>
                <a:gd name="T3" fmla="*/ 1 h 50"/>
                <a:gd name="T4" fmla="*/ 44 w 87"/>
                <a:gd name="T5" fmla="*/ 50 h 50"/>
                <a:gd name="T6" fmla="*/ 0 w 87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1"/>
                  </a:moveTo>
                  <a:cubicBezTo>
                    <a:pt x="29" y="0"/>
                    <a:pt x="58" y="0"/>
                    <a:pt x="87" y="1"/>
                  </a:cubicBezTo>
                  <a:cubicBezTo>
                    <a:pt x="72" y="18"/>
                    <a:pt x="58" y="34"/>
                    <a:pt x="44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4265613" y="3830638"/>
              <a:ext cx="146050" cy="84138"/>
            </a:xfrm>
            <a:custGeom>
              <a:avLst/>
              <a:gdLst>
                <a:gd name="T0" fmla="*/ 0 w 49"/>
                <a:gd name="T1" fmla="*/ 0 h 28"/>
                <a:gd name="T2" fmla="*/ 49 w 49"/>
                <a:gd name="T3" fmla="*/ 0 h 28"/>
                <a:gd name="T4" fmla="*/ 24 w 49"/>
                <a:gd name="T5" fmla="*/ 28 h 28"/>
                <a:gd name="T6" fmla="*/ 0 w 49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8">
                  <a:moveTo>
                    <a:pt x="0" y="0"/>
                  </a:moveTo>
                  <a:cubicBezTo>
                    <a:pt x="16" y="0"/>
                    <a:pt x="32" y="0"/>
                    <a:pt x="49" y="0"/>
                  </a:cubicBezTo>
                  <a:cubicBezTo>
                    <a:pt x="44" y="9"/>
                    <a:pt x="32" y="21"/>
                    <a:pt x="24" y="28"/>
                  </a:cubicBezTo>
                  <a:cubicBezTo>
                    <a:pt x="17" y="19"/>
                    <a:pt x="5" y="1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4214813" y="2862263"/>
              <a:ext cx="247650" cy="144463"/>
            </a:xfrm>
            <a:custGeom>
              <a:avLst/>
              <a:gdLst>
                <a:gd name="T0" fmla="*/ 0 w 83"/>
                <a:gd name="T1" fmla="*/ 48 h 48"/>
                <a:gd name="T2" fmla="*/ 41 w 83"/>
                <a:gd name="T3" fmla="*/ 0 h 48"/>
                <a:gd name="T4" fmla="*/ 83 w 83"/>
                <a:gd name="T5" fmla="*/ 48 h 48"/>
                <a:gd name="T6" fmla="*/ 0 w 83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8">
                  <a:moveTo>
                    <a:pt x="0" y="48"/>
                  </a:moveTo>
                  <a:cubicBezTo>
                    <a:pt x="14" y="32"/>
                    <a:pt x="28" y="16"/>
                    <a:pt x="41" y="0"/>
                  </a:cubicBezTo>
                  <a:cubicBezTo>
                    <a:pt x="55" y="16"/>
                    <a:pt x="69" y="32"/>
                    <a:pt x="83" y="48"/>
                  </a:cubicBezTo>
                  <a:cubicBezTo>
                    <a:pt x="55" y="48"/>
                    <a:pt x="28" y="48"/>
                    <a:pt x="0" y="4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4435476" y="3429001"/>
              <a:ext cx="134938" cy="84138"/>
            </a:xfrm>
            <a:custGeom>
              <a:avLst/>
              <a:gdLst>
                <a:gd name="T0" fmla="*/ 0 w 45"/>
                <a:gd name="T1" fmla="*/ 26 h 28"/>
                <a:gd name="T2" fmla="*/ 23 w 45"/>
                <a:gd name="T3" fmla="*/ 0 h 28"/>
                <a:gd name="T4" fmla="*/ 45 w 45"/>
                <a:gd name="T5" fmla="*/ 26 h 28"/>
                <a:gd name="T6" fmla="*/ 0 w 4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8">
                  <a:moveTo>
                    <a:pt x="0" y="26"/>
                  </a:moveTo>
                  <a:cubicBezTo>
                    <a:pt x="5" y="16"/>
                    <a:pt x="16" y="8"/>
                    <a:pt x="23" y="0"/>
                  </a:cubicBezTo>
                  <a:cubicBezTo>
                    <a:pt x="30" y="6"/>
                    <a:pt x="41" y="17"/>
                    <a:pt x="45" y="26"/>
                  </a:cubicBezTo>
                  <a:cubicBezTo>
                    <a:pt x="30" y="26"/>
                    <a:pt x="14" y="28"/>
                    <a:pt x="0" y="2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Freeform 127"/>
            <p:cNvSpPr>
              <a:spLocks noEditPoints="1"/>
            </p:cNvSpPr>
            <p:nvPr/>
          </p:nvSpPr>
          <p:spPr bwMode="auto">
            <a:xfrm>
              <a:off x="4481513" y="3152776"/>
              <a:ext cx="166688" cy="209550"/>
            </a:xfrm>
            <a:custGeom>
              <a:avLst/>
              <a:gdLst>
                <a:gd name="T0" fmla="*/ 0 w 56"/>
                <a:gd name="T1" fmla="*/ 56 h 70"/>
                <a:gd name="T2" fmla="*/ 15 w 56"/>
                <a:gd name="T3" fmla="*/ 56 h 70"/>
                <a:gd name="T4" fmla="*/ 0 w 56"/>
                <a:gd name="T5" fmla="*/ 56 h 70"/>
                <a:gd name="T6" fmla="*/ 37 w 56"/>
                <a:gd name="T7" fmla="*/ 0 h 70"/>
                <a:gd name="T8" fmla="*/ 37 w 56"/>
                <a:gd name="T9" fmla="*/ 31 h 70"/>
                <a:gd name="T10" fmla="*/ 37 w 56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0" y="56"/>
                  </a:moveTo>
                  <a:cubicBezTo>
                    <a:pt x="5" y="56"/>
                    <a:pt x="10" y="56"/>
                    <a:pt x="15" y="56"/>
                  </a:cubicBezTo>
                  <a:cubicBezTo>
                    <a:pt x="7" y="70"/>
                    <a:pt x="8" y="59"/>
                    <a:pt x="0" y="56"/>
                  </a:cubicBezTo>
                  <a:close/>
                  <a:moveTo>
                    <a:pt x="37" y="0"/>
                  </a:moveTo>
                  <a:cubicBezTo>
                    <a:pt x="46" y="14"/>
                    <a:pt x="56" y="17"/>
                    <a:pt x="37" y="31"/>
                  </a:cubicBezTo>
                  <a:cubicBezTo>
                    <a:pt x="37" y="21"/>
                    <a:pt x="35" y="10"/>
                    <a:pt x="37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3883026" y="2862263"/>
              <a:ext cx="250825" cy="144463"/>
            </a:xfrm>
            <a:custGeom>
              <a:avLst/>
              <a:gdLst>
                <a:gd name="T0" fmla="*/ 0 w 84"/>
                <a:gd name="T1" fmla="*/ 48 h 48"/>
                <a:gd name="T2" fmla="*/ 42 w 84"/>
                <a:gd name="T3" fmla="*/ 0 h 48"/>
                <a:gd name="T4" fmla="*/ 84 w 84"/>
                <a:gd name="T5" fmla="*/ 48 h 48"/>
                <a:gd name="T6" fmla="*/ 0 w 84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8">
                  <a:moveTo>
                    <a:pt x="0" y="48"/>
                  </a:moveTo>
                  <a:cubicBezTo>
                    <a:pt x="14" y="32"/>
                    <a:pt x="28" y="16"/>
                    <a:pt x="42" y="0"/>
                  </a:cubicBezTo>
                  <a:cubicBezTo>
                    <a:pt x="56" y="16"/>
                    <a:pt x="70" y="32"/>
                    <a:pt x="84" y="48"/>
                  </a:cubicBezTo>
                  <a:cubicBezTo>
                    <a:pt x="56" y="48"/>
                    <a:pt x="28" y="48"/>
                    <a:pt x="0" y="4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Freeform 129"/>
            <p:cNvSpPr>
              <a:spLocks/>
            </p:cNvSpPr>
            <p:nvPr/>
          </p:nvSpPr>
          <p:spPr bwMode="auto">
            <a:xfrm>
              <a:off x="3802063" y="2794001"/>
              <a:ext cx="171450" cy="173038"/>
            </a:xfrm>
            <a:custGeom>
              <a:avLst/>
              <a:gdLst>
                <a:gd name="T0" fmla="*/ 9 w 57"/>
                <a:gd name="T1" fmla="*/ 53 h 58"/>
                <a:gd name="T2" fmla="*/ 57 w 57"/>
                <a:gd name="T3" fmla="*/ 9 h 58"/>
                <a:gd name="T4" fmla="*/ 9 w 57"/>
                <a:gd name="T5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8">
                  <a:moveTo>
                    <a:pt x="9" y="53"/>
                  </a:moveTo>
                  <a:cubicBezTo>
                    <a:pt x="0" y="10"/>
                    <a:pt x="16" y="0"/>
                    <a:pt x="57" y="9"/>
                  </a:cubicBezTo>
                  <a:cubicBezTo>
                    <a:pt x="43" y="25"/>
                    <a:pt x="25" y="58"/>
                    <a:pt x="9" y="53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4106863" y="3429001"/>
              <a:ext cx="134938" cy="84138"/>
            </a:xfrm>
            <a:custGeom>
              <a:avLst/>
              <a:gdLst>
                <a:gd name="T0" fmla="*/ 0 w 45"/>
                <a:gd name="T1" fmla="*/ 26 h 28"/>
                <a:gd name="T2" fmla="*/ 22 w 45"/>
                <a:gd name="T3" fmla="*/ 0 h 28"/>
                <a:gd name="T4" fmla="*/ 45 w 45"/>
                <a:gd name="T5" fmla="*/ 26 h 28"/>
                <a:gd name="T6" fmla="*/ 0 w 4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8">
                  <a:moveTo>
                    <a:pt x="0" y="26"/>
                  </a:moveTo>
                  <a:cubicBezTo>
                    <a:pt x="5" y="16"/>
                    <a:pt x="15" y="8"/>
                    <a:pt x="22" y="0"/>
                  </a:cubicBezTo>
                  <a:cubicBezTo>
                    <a:pt x="30" y="6"/>
                    <a:pt x="40" y="17"/>
                    <a:pt x="45" y="26"/>
                  </a:cubicBezTo>
                  <a:cubicBezTo>
                    <a:pt x="30" y="26"/>
                    <a:pt x="14" y="28"/>
                    <a:pt x="0" y="2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4044951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3879851" y="3279776"/>
              <a:ext cx="314325" cy="257175"/>
            </a:xfrm>
            <a:custGeom>
              <a:avLst/>
              <a:gdLst>
                <a:gd name="T0" fmla="*/ 0 w 105"/>
                <a:gd name="T1" fmla="*/ 36 h 86"/>
                <a:gd name="T2" fmla="*/ 66 w 105"/>
                <a:gd name="T3" fmla="*/ 14 h 86"/>
                <a:gd name="T4" fmla="*/ 43 w 105"/>
                <a:gd name="T5" fmla="*/ 86 h 86"/>
                <a:gd name="T6" fmla="*/ 0 w 105"/>
                <a:gd name="T7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6">
                  <a:moveTo>
                    <a:pt x="0" y="36"/>
                  </a:moveTo>
                  <a:cubicBezTo>
                    <a:pt x="10" y="17"/>
                    <a:pt x="45" y="0"/>
                    <a:pt x="66" y="14"/>
                  </a:cubicBezTo>
                  <a:cubicBezTo>
                    <a:pt x="105" y="38"/>
                    <a:pt x="63" y="63"/>
                    <a:pt x="43" y="86"/>
                  </a:cubicBezTo>
                  <a:cubicBezTo>
                    <a:pt x="29" y="69"/>
                    <a:pt x="14" y="53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5197476" y="2862263"/>
              <a:ext cx="257175" cy="293688"/>
            </a:xfrm>
            <a:custGeom>
              <a:avLst/>
              <a:gdLst>
                <a:gd name="T0" fmla="*/ 0 w 86"/>
                <a:gd name="T1" fmla="*/ 49 h 98"/>
                <a:gd name="T2" fmla="*/ 43 w 86"/>
                <a:gd name="T3" fmla="*/ 0 h 98"/>
                <a:gd name="T4" fmla="*/ 86 w 86"/>
                <a:gd name="T5" fmla="*/ 49 h 98"/>
                <a:gd name="T6" fmla="*/ 43 w 86"/>
                <a:gd name="T7" fmla="*/ 98 h 98"/>
                <a:gd name="T8" fmla="*/ 0 w 86"/>
                <a:gd name="T9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8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57" y="16"/>
                    <a:pt x="72" y="33"/>
                    <a:pt x="86" y="49"/>
                  </a:cubicBezTo>
                  <a:cubicBezTo>
                    <a:pt x="45" y="38"/>
                    <a:pt x="67" y="78"/>
                    <a:pt x="43" y="98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5529263" y="2862263"/>
              <a:ext cx="254000" cy="147638"/>
            </a:xfrm>
            <a:custGeom>
              <a:avLst/>
              <a:gdLst>
                <a:gd name="T0" fmla="*/ 0 w 85"/>
                <a:gd name="T1" fmla="*/ 49 h 49"/>
                <a:gd name="T2" fmla="*/ 42 w 85"/>
                <a:gd name="T3" fmla="*/ 0 h 49"/>
                <a:gd name="T4" fmla="*/ 85 w 85"/>
                <a:gd name="T5" fmla="*/ 49 h 49"/>
                <a:gd name="T6" fmla="*/ 0 w 8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9">
                  <a:moveTo>
                    <a:pt x="0" y="49"/>
                  </a:moveTo>
                  <a:cubicBezTo>
                    <a:pt x="14" y="33"/>
                    <a:pt x="28" y="16"/>
                    <a:pt x="42" y="0"/>
                  </a:cubicBezTo>
                  <a:cubicBezTo>
                    <a:pt x="57" y="16"/>
                    <a:pt x="71" y="33"/>
                    <a:pt x="85" y="49"/>
                  </a:cubicBezTo>
                  <a:cubicBezTo>
                    <a:pt x="57" y="49"/>
                    <a:pt x="28" y="49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Freeform 135"/>
            <p:cNvSpPr>
              <a:spLocks/>
            </p:cNvSpPr>
            <p:nvPr/>
          </p:nvSpPr>
          <p:spPr bwMode="auto">
            <a:xfrm>
              <a:off x="5162551" y="3051176"/>
              <a:ext cx="136525" cy="293688"/>
            </a:xfrm>
            <a:custGeom>
              <a:avLst/>
              <a:gdLst>
                <a:gd name="T0" fmla="*/ 0 w 46"/>
                <a:gd name="T1" fmla="*/ 98 h 98"/>
                <a:gd name="T2" fmla="*/ 0 w 46"/>
                <a:gd name="T3" fmla="*/ 0 h 98"/>
                <a:gd name="T4" fmla="*/ 0 w 46"/>
                <a:gd name="T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98">
                  <a:moveTo>
                    <a:pt x="0" y="98"/>
                  </a:moveTo>
                  <a:cubicBezTo>
                    <a:pt x="0" y="66"/>
                    <a:pt x="0" y="33"/>
                    <a:pt x="0" y="0"/>
                  </a:cubicBezTo>
                  <a:cubicBezTo>
                    <a:pt x="45" y="52"/>
                    <a:pt x="46" y="47"/>
                    <a:pt x="0" y="9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Rectangle 136"/>
            <p:cNvSpPr>
              <a:spLocks noChangeArrowheads="1"/>
            </p:cNvSpPr>
            <p:nvPr/>
          </p:nvSpPr>
          <p:spPr bwMode="auto">
            <a:xfrm>
              <a:off x="5362576" y="3575051"/>
              <a:ext cx="17463" cy="15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Freeform 137"/>
            <p:cNvSpPr>
              <a:spLocks/>
            </p:cNvSpPr>
            <p:nvPr/>
          </p:nvSpPr>
          <p:spPr bwMode="auto">
            <a:xfrm>
              <a:off x="5197476" y="3240088"/>
              <a:ext cx="203200" cy="296863"/>
            </a:xfrm>
            <a:custGeom>
              <a:avLst/>
              <a:gdLst>
                <a:gd name="T0" fmla="*/ 0 w 68"/>
                <a:gd name="T1" fmla="*/ 49 h 99"/>
                <a:gd name="T2" fmla="*/ 43 w 68"/>
                <a:gd name="T3" fmla="*/ 0 h 99"/>
                <a:gd name="T4" fmla="*/ 43 w 68"/>
                <a:gd name="T5" fmla="*/ 99 h 99"/>
                <a:gd name="T6" fmla="*/ 0 w 68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99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68" y="24"/>
                    <a:pt x="68" y="75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Freeform 138"/>
            <p:cNvSpPr>
              <a:spLocks/>
            </p:cNvSpPr>
            <p:nvPr/>
          </p:nvSpPr>
          <p:spPr bwMode="auto">
            <a:xfrm>
              <a:off x="5580063" y="3827463"/>
              <a:ext cx="152400" cy="87313"/>
            </a:xfrm>
            <a:custGeom>
              <a:avLst/>
              <a:gdLst>
                <a:gd name="T0" fmla="*/ 0 w 51"/>
                <a:gd name="T1" fmla="*/ 0 h 29"/>
                <a:gd name="T2" fmla="*/ 51 w 51"/>
                <a:gd name="T3" fmla="*/ 0 h 29"/>
                <a:gd name="T4" fmla="*/ 25 w 51"/>
                <a:gd name="T5" fmla="*/ 29 h 29"/>
                <a:gd name="T6" fmla="*/ 0 w 5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9">
                  <a:moveTo>
                    <a:pt x="0" y="0"/>
                  </a:moveTo>
                  <a:cubicBezTo>
                    <a:pt x="17" y="0"/>
                    <a:pt x="34" y="0"/>
                    <a:pt x="51" y="0"/>
                  </a:cubicBezTo>
                  <a:cubicBezTo>
                    <a:pt x="46" y="9"/>
                    <a:pt x="34" y="22"/>
                    <a:pt x="25" y="29"/>
                  </a:cubicBezTo>
                  <a:cubicBezTo>
                    <a:pt x="17" y="20"/>
                    <a:pt x="5" y="11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Freeform 139"/>
            <p:cNvSpPr>
              <a:spLocks/>
            </p:cNvSpPr>
            <p:nvPr/>
          </p:nvSpPr>
          <p:spPr bwMode="auto">
            <a:xfrm>
              <a:off x="5857876" y="2862263"/>
              <a:ext cx="263525" cy="293688"/>
            </a:xfrm>
            <a:custGeom>
              <a:avLst/>
              <a:gdLst>
                <a:gd name="T0" fmla="*/ 20 w 88"/>
                <a:gd name="T1" fmla="*/ 72 h 98"/>
                <a:gd name="T2" fmla="*/ 0 w 88"/>
                <a:gd name="T3" fmla="*/ 49 h 98"/>
                <a:gd name="T4" fmla="*/ 43 w 88"/>
                <a:gd name="T5" fmla="*/ 0 h 98"/>
                <a:gd name="T6" fmla="*/ 43 w 88"/>
                <a:gd name="T7" fmla="*/ 98 h 98"/>
                <a:gd name="T8" fmla="*/ 20 w 88"/>
                <a:gd name="T9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8">
                  <a:moveTo>
                    <a:pt x="20" y="72"/>
                  </a:moveTo>
                  <a:cubicBezTo>
                    <a:pt x="18" y="54"/>
                    <a:pt x="23" y="44"/>
                    <a:pt x="0" y="49"/>
                  </a:cubicBezTo>
                  <a:cubicBezTo>
                    <a:pt x="14" y="33"/>
                    <a:pt x="28" y="16"/>
                    <a:pt x="43" y="0"/>
                  </a:cubicBezTo>
                  <a:cubicBezTo>
                    <a:pt x="88" y="52"/>
                    <a:pt x="88" y="47"/>
                    <a:pt x="43" y="98"/>
                  </a:cubicBezTo>
                  <a:cubicBezTo>
                    <a:pt x="35" y="90"/>
                    <a:pt x="24" y="82"/>
                    <a:pt x="20" y="7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Freeform 140"/>
            <p:cNvSpPr>
              <a:spLocks/>
            </p:cNvSpPr>
            <p:nvPr/>
          </p:nvSpPr>
          <p:spPr bwMode="auto">
            <a:xfrm>
              <a:off x="5646738" y="3789363"/>
              <a:ext cx="333375" cy="223838"/>
            </a:xfrm>
            <a:custGeom>
              <a:avLst/>
              <a:gdLst>
                <a:gd name="T0" fmla="*/ 32 w 112"/>
                <a:gd name="T1" fmla="*/ 75 h 75"/>
                <a:gd name="T2" fmla="*/ 68 w 112"/>
                <a:gd name="T3" fmla="*/ 17 h 75"/>
                <a:gd name="T4" fmla="*/ 32 w 112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75">
                  <a:moveTo>
                    <a:pt x="32" y="75"/>
                  </a:moveTo>
                  <a:cubicBezTo>
                    <a:pt x="0" y="49"/>
                    <a:pt x="53" y="0"/>
                    <a:pt x="68" y="17"/>
                  </a:cubicBezTo>
                  <a:cubicBezTo>
                    <a:pt x="112" y="68"/>
                    <a:pt x="95" y="75"/>
                    <a:pt x="32" y="7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Rectangle 141"/>
            <p:cNvSpPr>
              <a:spLocks noChangeArrowheads="1"/>
            </p:cNvSpPr>
            <p:nvPr/>
          </p:nvSpPr>
          <p:spPr bwMode="auto">
            <a:xfrm>
              <a:off x="5362576" y="3198813"/>
              <a:ext cx="17463" cy="15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Freeform 142"/>
            <p:cNvSpPr>
              <a:spLocks/>
            </p:cNvSpPr>
            <p:nvPr/>
          </p:nvSpPr>
          <p:spPr bwMode="auto">
            <a:xfrm>
              <a:off x="5918201" y="3162301"/>
              <a:ext cx="53975" cy="74613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25 h 25"/>
                <a:gd name="T4" fmla="*/ 0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3" y="12"/>
                    <a:pt x="18" y="12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Freeform 143"/>
            <p:cNvSpPr>
              <a:spLocks/>
            </p:cNvSpPr>
            <p:nvPr/>
          </p:nvSpPr>
          <p:spPr bwMode="auto">
            <a:xfrm>
              <a:off x="5162551" y="3806826"/>
              <a:ext cx="211138" cy="254000"/>
            </a:xfrm>
            <a:custGeom>
              <a:avLst/>
              <a:gdLst>
                <a:gd name="T0" fmla="*/ 0 w 71"/>
                <a:gd name="T1" fmla="*/ 69 h 85"/>
                <a:gd name="T2" fmla="*/ 0 w 71"/>
                <a:gd name="T3" fmla="*/ 0 h 85"/>
                <a:gd name="T4" fmla="*/ 0 w 71"/>
                <a:gd name="T5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85">
                  <a:moveTo>
                    <a:pt x="0" y="69"/>
                  </a:moveTo>
                  <a:cubicBezTo>
                    <a:pt x="0" y="46"/>
                    <a:pt x="0" y="23"/>
                    <a:pt x="0" y="0"/>
                  </a:cubicBezTo>
                  <a:cubicBezTo>
                    <a:pt x="19" y="21"/>
                    <a:pt x="71" y="85"/>
                    <a:pt x="0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Freeform 144"/>
            <p:cNvSpPr>
              <a:spLocks/>
            </p:cNvSpPr>
            <p:nvPr/>
          </p:nvSpPr>
          <p:spPr bwMode="auto">
            <a:xfrm>
              <a:off x="5318126" y="3789363"/>
              <a:ext cx="333375" cy="223838"/>
            </a:xfrm>
            <a:custGeom>
              <a:avLst/>
              <a:gdLst>
                <a:gd name="T0" fmla="*/ 32 w 112"/>
                <a:gd name="T1" fmla="*/ 75 h 75"/>
                <a:gd name="T2" fmla="*/ 68 w 112"/>
                <a:gd name="T3" fmla="*/ 17 h 75"/>
                <a:gd name="T4" fmla="*/ 32 w 112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75">
                  <a:moveTo>
                    <a:pt x="32" y="75"/>
                  </a:moveTo>
                  <a:cubicBezTo>
                    <a:pt x="0" y="49"/>
                    <a:pt x="53" y="0"/>
                    <a:pt x="68" y="17"/>
                  </a:cubicBezTo>
                  <a:cubicBezTo>
                    <a:pt x="112" y="68"/>
                    <a:pt x="94" y="75"/>
                    <a:pt x="32" y="7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Freeform 145"/>
            <p:cNvSpPr>
              <a:spLocks/>
            </p:cNvSpPr>
            <p:nvPr/>
          </p:nvSpPr>
          <p:spPr bwMode="auto">
            <a:xfrm>
              <a:off x="5197476" y="3617913"/>
              <a:ext cx="206375" cy="296863"/>
            </a:xfrm>
            <a:custGeom>
              <a:avLst/>
              <a:gdLst>
                <a:gd name="T0" fmla="*/ 0 w 69"/>
                <a:gd name="T1" fmla="*/ 49 h 99"/>
                <a:gd name="T2" fmla="*/ 43 w 69"/>
                <a:gd name="T3" fmla="*/ 0 h 99"/>
                <a:gd name="T4" fmla="*/ 68 w 69"/>
                <a:gd name="T5" fmla="*/ 70 h 99"/>
                <a:gd name="T6" fmla="*/ 43 w 69"/>
                <a:gd name="T7" fmla="*/ 99 h 99"/>
                <a:gd name="T8" fmla="*/ 0 w 69"/>
                <a:gd name="T9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69" y="21"/>
                    <a:pt x="46" y="61"/>
                    <a:pt x="68" y="70"/>
                  </a:cubicBezTo>
                  <a:cubicBezTo>
                    <a:pt x="64" y="79"/>
                    <a:pt x="51" y="93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Freeform 146"/>
            <p:cNvSpPr>
              <a:spLocks/>
            </p:cNvSpPr>
            <p:nvPr/>
          </p:nvSpPr>
          <p:spPr bwMode="auto">
            <a:xfrm>
              <a:off x="5162551" y="3429001"/>
              <a:ext cx="136525" cy="296863"/>
            </a:xfrm>
            <a:custGeom>
              <a:avLst/>
              <a:gdLst>
                <a:gd name="T0" fmla="*/ 0 w 46"/>
                <a:gd name="T1" fmla="*/ 99 h 99"/>
                <a:gd name="T2" fmla="*/ 0 w 46"/>
                <a:gd name="T3" fmla="*/ 0 h 99"/>
                <a:gd name="T4" fmla="*/ 0 w 46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99">
                  <a:moveTo>
                    <a:pt x="0" y="99"/>
                  </a:moveTo>
                  <a:cubicBezTo>
                    <a:pt x="0" y="66"/>
                    <a:pt x="0" y="33"/>
                    <a:pt x="0" y="0"/>
                  </a:cubicBezTo>
                  <a:cubicBezTo>
                    <a:pt x="45" y="52"/>
                    <a:pt x="46" y="47"/>
                    <a:pt x="0" y="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47"/>
            <p:cNvSpPr>
              <a:spLocks/>
            </p:cNvSpPr>
            <p:nvPr/>
          </p:nvSpPr>
          <p:spPr bwMode="auto">
            <a:xfrm>
              <a:off x="5905501" y="3617913"/>
              <a:ext cx="215900" cy="296863"/>
            </a:xfrm>
            <a:custGeom>
              <a:avLst/>
              <a:gdLst>
                <a:gd name="T0" fmla="*/ 1 w 72"/>
                <a:gd name="T1" fmla="*/ 70 h 99"/>
                <a:gd name="T2" fmla="*/ 27 w 72"/>
                <a:gd name="T3" fmla="*/ 0 h 99"/>
                <a:gd name="T4" fmla="*/ 27 w 72"/>
                <a:gd name="T5" fmla="*/ 99 h 99"/>
                <a:gd name="T6" fmla="*/ 1 w 72"/>
                <a:gd name="T7" fmla="*/ 7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9">
                  <a:moveTo>
                    <a:pt x="1" y="70"/>
                  </a:moveTo>
                  <a:cubicBezTo>
                    <a:pt x="0" y="46"/>
                    <a:pt x="2" y="17"/>
                    <a:pt x="27" y="0"/>
                  </a:cubicBezTo>
                  <a:cubicBezTo>
                    <a:pt x="72" y="52"/>
                    <a:pt x="72" y="47"/>
                    <a:pt x="27" y="99"/>
                  </a:cubicBezTo>
                  <a:cubicBezTo>
                    <a:pt x="19" y="90"/>
                    <a:pt x="6" y="80"/>
                    <a:pt x="1" y="7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48"/>
            <p:cNvSpPr>
              <a:spLocks/>
            </p:cNvSpPr>
            <p:nvPr/>
          </p:nvSpPr>
          <p:spPr bwMode="auto">
            <a:xfrm>
              <a:off x="5918201" y="3540126"/>
              <a:ext cx="53975" cy="74613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25 h 25"/>
                <a:gd name="T4" fmla="*/ 0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3" y="12"/>
                    <a:pt x="18" y="12"/>
                    <a:pt x="0" y="25"/>
                  </a:cubicBezTo>
                  <a:cubicBezTo>
                    <a:pt x="0" y="17"/>
                    <a:pt x="0" y="8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Freeform 149"/>
            <p:cNvSpPr>
              <a:spLocks/>
            </p:cNvSpPr>
            <p:nvPr/>
          </p:nvSpPr>
          <p:spPr bwMode="auto">
            <a:xfrm>
              <a:off x="5362576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Freeform 150"/>
            <p:cNvSpPr>
              <a:spLocks/>
            </p:cNvSpPr>
            <p:nvPr/>
          </p:nvSpPr>
          <p:spPr bwMode="auto">
            <a:xfrm>
              <a:off x="6022976" y="3452813"/>
              <a:ext cx="107950" cy="249238"/>
            </a:xfrm>
            <a:custGeom>
              <a:avLst/>
              <a:gdLst>
                <a:gd name="T0" fmla="*/ 0 w 36"/>
                <a:gd name="T1" fmla="*/ 41 h 83"/>
                <a:gd name="T2" fmla="*/ 36 w 36"/>
                <a:gd name="T3" fmla="*/ 0 h 83"/>
                <a:gd name="T4" fmla="*/ 36 w 36"/>
                <a:gd name="T5" fmla="*/ 83 h 83"/>
                <a:gd name="T6" fmla="*/ 0 w 36"/>
                <a:gd name="T7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3">
                  <a:moveTo>
                    <a:pt x="0" y="41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36" y="28"/>
                    <a:pt x="36" y="55"/>
                    <a:pt x="36" y="83"/>
                  </a:cubicBezTo>
                  <a:cubicBezTo>
                    <a:pt x="24" y="69"/>
                    <a:pt x="12" y="55"/>
                    <a:pt x="0" y="4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Freeform 151"/>
            <p:cNvSpPr>
              <a:spLocks/>
            </p:cNvSpPr>
            <p:nvPr/>
          </p:nvSpPr>
          <p:spPr bwMode="auto">
            <a:xfrm>
              <a:off x="6022976" y="2787651"/>
              <a:ext cx="128588" cy="155575"/>
            </a:xfrm>
            <a:custGeom>
              <a:avLst/>
              <a:gdLst>
                <a:gd name="T0" fmla="*/ 0 w 43"/>
                <a:gd name="T1" fmla="*/ 11 h 52"/>
                <a:gd name="T2" fmla="*/ 36 w 43"/>
                <a:gd name="T3" fmla="*/ 52 h 52"/>
                <a:gd name="T4" fmla="*/ 0 w 43"/>
                <a:gd name="T5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2">
                  <a:moveTo>
                    <a:pt x="0" y="11"/>
                  </a:moveTo>
                  <a:cubicBezTo>
                    <a:pt x="35" y="0"/>
                    <a:pt x="43" y="20"/>
                    <a:pt x="36" y="52"/>
                  </a:cubicBezTo>
                  <a:cubicBezTo>
                    <a:pt x="24" y="39"/>
                    <a:pt x="12" y="25"/>
                    <a:pt x="0" y="1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Freeform 152"/>
            <p:cNvSpPr>
              <a:spLocks/>
            </p:cNvSpPr>
            <p:nvPr/>
          </p:nvSpPr>
          <p:spPr bwMode="auto">
            <a:xfrm>
              <a:off x="6022976" y="3074988"/>
              <a:ext cx="107950" cy="246063"/>
            </a:xfrm>
            <a:custGeom>
              <a:avLst/>
              <a:gdLst>
                <a:gd name="T0" fmla="*/ 0 w 36"/>
                <a:gd name="T1" fmla="*/ 41 h 82"/>
                <a:gd name="T2" fmla="*/ 36 w 36"/>
                <a:gd name="T3" fmla="*/ 0 h 82"/>
                <a:gd name="T4" fmla="*/ 36 w 36"/>
                <a:gd name="T5" fmla="*/ 82 h 82"/>
                <a:gd name="T6" fmla="*/ 0 w 36"/>
                <a:gd name="T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2">
                  <a:moveTo>
                    <a:pt x="0" y="41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36" y="28"/>
                    <a:pt x="36" y="55"/>
                    <a:pt x="36" y="82"/>
                  </a:cubicBezTo>
                  <a:cubicBezTo>
                    <a:pt x="24" y="69"/>
                    <a:pt x="12" y="55"/>
                    <a:pt x="0" y="4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Freeform 153"/>
            <p:cNvSpPr>
              <a:spLocks/>
            </p:cNvSpPr>
            <p:nvPr/>
          </p:nvSpPr>
          <p:spPr bwMode="auto">
            <a:xfrm>
              <a:off x="5691188" y="2817813"/>
              <a:ext cx="260350" cy="149225"/>
            </a:xfrm>
            <a:custGeom>
              <a:avLst/>
              <a:gdLst>
                <a:gd name="T0" fmla="*/ 0 w 87"/>
                <a:gd name="T1" fmla="*/ 1 h 50"/>
                <a:gd name="T2" fmla="*/ 87 w 87"/>
                <a:gd name="T3" fmla="*/ 1 h 50"/>
                <a:gd name="T4" fmla="*/ 43 w 87"/>
                <a:gd name="T5" fmla="*/ 50 h 50"/>
                <a:gd name="T6" fmla="*/ 0 w 87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1"/>
                  </a:moveTo>
                  <a:cubicBezTo>
                    <a:pt x="29" y="0"/>
                    <a:pt x="58" y="0"/>
                    <a:pt x="87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Freeform 154"/>
            <p:cNvSpPr>
              <a:spLocks/>
            </p:cNvSpPr>
            <p:nvPr/>
          </p:nvSpPr>
          <p:spPr bwMode="auto">
            <a:xfrm>
              <a:off x="5900738" y="3240088"/>
              <a:ext cx="220663" cy="296863"/>
            </a:xfrm>
            <a:custGeom>
              <a:avLst/>
              <a:gdLst>
                <a:gd name="T0" fmla="*/ 6 w 74"/>
                <a:gd name="T1" fmla="*/ 72 h 99"/>
                <a:gd name="T2" fmla="*/ 29 w 74"/>
                <a:gd name="T3" fmla="*/ 0 h 99"/>
                <a:gd name="T4" fmla="*/ 29 w 74"/>
                <a:gd name="T5" fmla="*/ 99 h 99"/>
                <a:gd name="T6" fmla="*/ 6 w 74"/>
                <a:gd name="T7" fmla="*/ 7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6" y="72"/>
                  </a:moveTo>
                  <a:cubicBezTo>
                    <a:pt x="0" y="45"/>
                    <a:pt x="4" y="17"/>
                    <a:pt x="29" y="0"/>
                  </a:cubicBezTo>
                  <a:cubicBezTo>
                    <a:pt x="74" y="52"/>
                    <a:pt x="74" y="47"/>
                    <a:pt x="29" y="99"/>
                  </a:cubicBezTo>
                  <a:cubicBezTo>
                    <a:pt x="21" y="90"/>
                    <a:pt x="10" y="82"/>
                    <a:pt x="6" y="7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Freeform 155"/>
            <p:cNvSpPr>
              <a:spLocks/>
            </p:cNvSpPr>
            <p:nvPr/>
          </p:nvSpPr>
          <p:spPr bwMode="auto">
            <a:xfrm>
              <a:off x="6629401" y="3806826"/>
              <a:ext cx="304800" cy="239713"/>
            </a:xfrm>
            <a:custGeom>
              <a:avLst/>
              <a:gdLst>
                <a:gd name="T0" fmla="*/ 34 w 102"/>
                <a:gd name="T1" fmla="*/ 69 h 80"/>
                <a:gd name="T2" fmla="*/ 60 w 102"/>
                <a:gd name="T3" fmla="*/ 0 h 80"/>
                <a:gd name="T4" fmla="*/ 34 w 102"/>
                <a:gd name="T5" fmla="*/ 6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0">
                  <a:moveTo>
                    <a:pt x="34" y="69"/>
                  </a:moveTo>
                  <a:cubicBezTo>
                    <a:pt x="0" y="46"/>
                    <a:pt x="42" y="21"/>
                    <a:pt x="60" y="0"/>
                  </a:cubicBezTo>
                  <a:cubicBezTo>
                    <a:pt x="102" y="30"/>
                    <a:pt x="88" y="80"/>
                    <a:pt x="34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Freeform 156"/>
            <p:cNvSpPr>
              <a:spLocks/>
            </p:cNvSpPr>
            <p:nvPr/>
          </p:nvSpPr>
          <p:spPr bwMode="auto">
            <a:xfrm>
              <a:off x="6843713" y="2979738"/>
              <a:ext cx="26988" cy="58738"/>
            </a:xfrm>
            <a:custGeom>
              <a:avLst/>
              <a:gdLst>
                <a:gd name="T0" fmla="*/ 0 w 9"/>
                <a:gd name="T1" fmla="*/ 10 h 20"/>
                <a:gd name="T2" fmla="*/ 9 w 9"/>
                <a:gd name="T3" fmla="*/ 0 h 20"/>
                <a:gd name="T4" fmla="*/ 9 w 9"/>
                <a:gd name="T5" fmla="*/ 20 h 20"/>
                <a:gd name="T6" fmla="*/ 0 w 9"/>
                <a:gd name="T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0" y="10"/>
                  </a:moveTo>
                  <a:cubicBezTo>
                    <a:pt x="3" y="7"/>
                    <a:pt x="6" y="4"/>
                    <a:pt x="9" y="0"/>
                  </a:cubicBezTo>
                  <a:cubicBezTo>
                    <a:pt x="9" y="7"/>
                    <a:pt x="9" y="13"/>
                    <a:pt x="9" y="20"/>
                  </a:cubicBezTo>
                  <a:cubicBezTo>
                    <a:pt x="6" y="17"/>
                    <a:pt x="3" y="13"/>
                    <a:pt x="0" y="1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Freeform 157"/>
            <p:cNvSpPr>
              <a:spLocks/>
            </p:cNvSpPr>
            <p:nvPr/>
          </p:nvSpPr>
          <p:spPr bwMode="auto">
            <a:xfrm>
              <a:off x="6680201" y="3051176"/>
              <a:ext cx="220663" cy="296863"/>
            </a:xfrm>
            <a:custGeom>
              <a:avLst/>
              <a:gdLst>
                <a:gd name="T0" fmla="*/ 0 w 74"/>
                <a:gd name="T1" fmla="*/ 49 h 99"/>
                <a:gd name="T2" fmla="*/ 43 w 74"/>
                <a:gd name="T3" fmla="*/ 0 h 99"/>
                <a:gd name="T4" fmla="*/ 43 w 74"/>
                <a:gd name="T5" fmla="*/ 99 h 99"/>
                <a:gd name="T6" fmla="*/ 0 w 74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74" y="22"/>
                    <a:pt x="74" y="76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Freeform 158"/>
            <p:cNvSpPr>
              <a:spLocks/>
            </p:cNvSpPr>
            <p:nvPr/>
          </p:nvSpPr>
          <p:spPr bwMode="auto">
            <a:xfrm>
              <a:off x="6680201" y="2817813"/>
              <a:ext cx="304800" cy="149225"/>
            </a:xfrm>
            <a:custGeom>
              <a:avLst/>
              <a:gdLst>
                <a:gd name="T0" fmla="*/ 0 w 102"/>
                <a:gd name="T1" fmla="*/ 1 h 50"/>
                <a:gd name="T2" fmla="*/ 43 w 102"/>
                <a:gd name="T3" fmla="*/ 50 h 50"/>
                <a:gd name="T4" fmla="*/ 0 w 102"/>
                <a:gd name="T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0">
                  <a:moveTo>
                    <a:pt x="0" y="1"/>
                  </a:moveTo>
                  <a:cubicBezTo>
                    <a:pt x="38" y="0"/>
                    <a:pt x="102" y="7"/>
                    <a:pt x="43" y="50"/>
                  </a:cubicBezTo>
                  <a:cubicBezTo>
                    <a:pt x="29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Freeform 159"/>
            <p:cNvSpPr>
              <a:spLocks/>
            </p:cNvSpPr>
            <p:nvPr/>
          </p:nvSpPr>
          <p:spPr bwMode="auto">
            <a:xfrm>
              <a:off x="6632576" y="3176588"/>
              <a:ext cx="7938" cy="36513"/>
            </a:xfrm>
            <a:custGeom>
              <a:avLst/>
              <a:gdLst>
                <a:gd name="T0" fmla="*/ 0 w 3"/>
                <a:gd name="T1" fmla="*/ 12 h 12"/>
                <a:gd name="T2" fmla="*/ 0 w 3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2" y="3"/>
                    <a:pt x="3" y="0"/>
                    <a:pt x="0" y="1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Freeform 160"/>
            <p:cNvSpPr>
              <a:spLocks/>
            </p:cNvSpPr>
            <p:nvPr/>
          </p:nvSpPr>
          <p:spPr bwMode="auto">
            <a:xfrm>
              <a:off x="6843713" y="3736976"/>
              <a:ext cx="26988" cy="57150"/>
            </a:xfrm>
            <a:custGeom>
              <a:avLst/>
              <a:gdLst>
                <a:gd name="T0" fmla="*/ 0 w 9"/>
                <a:gd name="T1" fmla="*/ 9 h 19"/>
                <a:gd name="T2" fmla="*/ 9 w 9"/>
                <a:gd name="T3" fmla="*/ 0 h 19"/>
                <a:gd name="T4" fmla="*/ 9 w 9"/>
                <a:gd name="T5" fmla="*/ 19 h 19"/>
                <a:gd name="T6" fmla="*/ 0 w 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9" y="6"/>
                    <a:pt x="9" y="13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Freeform 161"/>
            <p:cNvSpPr>
              <a:spLocks/>
            </p:cNvSpPr>
            <p:nvPr/>
          </p:nvSpPr>
          <p:spPr bwMode="auto">
            <a:xfrm>
              <a:off x="6843713" y="3360738"/>
              <a:ext cx="26988" cy="55563"/>
            </a:xfrm>
            <a:custGeom>
              <a:avLst/>
              <a:gdLst>
                <a:gd name="T0" fmla="*/ 0 w 9"/>
                <a:gd name="T1" fmla="*/ 9 h 19"/>
                <a:gd name="T2" fmla="*/ 9 w 9"/>
                <a:gd name="T3" fmla="*/ 0 h 19"/>
                <a:gd name="T4" fmla="*/ 9 w 9"/>
                <a:gd name="T5" fmla="*/ 19 h 19"/>
                <a:gd name="T6" fmla="*/ 0 w 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9" y="6"/>
                    <a:pt x="9" y="13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8" name="Freeform 162"/>
            <p:cNvSpPr>
              <a:spLocks/>
            </p:cNvSpPr>
            <p:nvPr/>
          </p:nvSpPr>
          <p:spPr bwMode="auto">
            <a:xfrm>
              <a:off x="6680201" y="3429001"/>
              <a:ext cx="220663" cy="296863"/>
            </a:xfrm>
            <a:custGeom>
              <a:avLst/>
              <a:gdLst>
                <a:gd name="T0" fmla="*/ 0 w 74"/>
                <a:gd name="T1" fmla="*/ 49 h 99"/>
                <a:gd name="T2" fmla="*/ 43 w 74"/>
                <a:gd name="T3" fmla="*/ 0 h 99"/>
                <a:gd name="T4" fmla="*/ 43 w 74"/>
                <a:gd name="T5" fmla="*/ 99 h 99"/>
                <a:gd name="T6" fmla="*/ 0 w 74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74" y="23"/>
                    <a:pt x="74" y="76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Freeform 163"/>
            <p:cNvSpPr>
              <a:spLocks/>
            </p:cNvSpPr>
            <p:nvPr/>
          </p:nvSpPr>
          <p:spPr bwMode="auto">
            <a:xfrm>
              <a:off x="6659563" y="3254376"/>
              <a:ext cx="119063" cy="265113"/>
            </a:xfrm>
            <a:custGeom>
              <a:avLst/>
              <a:gdLst>
                <a:gd name="T0" fmla="*/ 0 w 40"/>
                <a:gd name="T1" fmla="*/ 0 h 88"/>
                <a:gd name="T2" fmla="*/ 0 w 40"/>
                <a:gd name="T3" fmla="*/ 88 h 88"/>
                <a:gd name="T4" fmla="*/ 0 w 4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8">
                  <a:moveTo>
                    <a:pt x="0" y="0"/>
                  </a:moveTo>
                  <a:cubicBezTo>
                    <a:pt x="40" y="47"/>
                    <a:pt x="40" y="42"/>
                    <a:pt x="0" y="88"/>
                  </a:cubicBezTo>
                  <a:cubicBezTo>
                    <a:pt x="0" y="59"/>
                    <a:pt x="0" y="3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Freeform 164"/>
            <p:cNvSpPr>
              <a:spLocks/>
            </p:cNvSpPr>
            <p:nvPr/>
          </p:nvSpPr>
          <p:spPr bwMode="auto">
            <a:xfrm>
              <a:off x="6659563" y="3632201"/>
              <a:ext cx="119063" cy="265113"/>
            </a:xfrm>
            <a:custGeom>
              <a:avLst/>
              <a:gdLst>
                <a:gd name="T0" fmla="*/ 0 w 40"/>
                <a:gd name="T1" fmla="*/ 0 h 88"/>
                <a:gd name="T2" fmla="*/ 0 w 40"/>
                <a:gd name="T3" fmla="*/ 88 h 88"/>
                <a:gd name="T4" fmla="*/ 0 w 4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8">
                  <a:moveTo>
                    <a:pt x="0" y="0"/>
                  </a:moveTo>
                  <a:cubicBezTo>
                    <a:pt x="40" y="47"/>
                    <a:pt x="40" y="42"/>
                    <a:pt x="0" y="88"/>
                  </a:cubicBezTo>
                  <a:cubicBezTo>
                    <a:pt x="0" y="59"/>
                    <a:pt x="0" y="3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Freeform 165"/>
            <p:cNvSpPr>
              <a:spLocks/>
            </p:cNvSpPr>
            <p:nvPr/>
          </p:nvSpPr>
          <p:spPr bwMode="auto">
            <a:xfrm>
              <a:off x="6653213" y="2876551"/>
              <a:ext cx="125413" cy="265113"/>
            </a:xfrm>
            <a:custGeom>
              <a:avLst/>
              <a:gdLst>
                <a:gd name="T0" fmla="*/ 2 w 42"/>
                <a:gd name="T1" fmla="*/ 43 h 88"/>
                <a:gd name="T2" fmla="*/ 1 w 42"/>
                <a:gd name="T3" fmla="*/ 0 h 88"/>
                <a:gd name="T4" fmla="*/ 2 w 42"/>
                <a:gd name="T5" fmla="*/ 88 h 88"/>
                <a:gd name="T6" fmla="*/ 2 w 42"/>
                <a:gd name="T7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88">
                  <a:moveTo>
                    <a:pt x="2" y="43"/>
                  </a:moveTo>
                  <a:cubicBezTo>
                    <a:pt x="0" y="30"/>
                    <a:pt x="1" y="14"/>
                    <a:pt x="1" y="0"/>
                  </a:cubicBezTo>
                  <a:cubicBezTo>
                    <a:pt x="42" y="46"/>
                    <a:pt x="42" y="42"/>
                    <a:pt x="2" y="88"/>
                  </a:cubicBezTo>
                  <a:cubicBezTo>
                    <a:pt x="2" y="73"/>
                    <a:pt x="0" y="57"/>
                    <a:pt x="2" y="43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Freeform 166"/>
            <p:cNvSpPr>
              <a:spLocks/>
            </p:cNvSpPr>
            <p:nvPr/>
          </p:nvSpPr>
          <p:spPr bwMode="auto">
            <a:xfrm>
              <a:off x="6616701" y="3971926"/>
              <a:ext cx="101600" cy="87313"/>
            </a:xfrm>
            <a:custGeom>
              <a:avLst/>
              <a:gdLst>
                <a:gd name="T0" fmla="*/ 5 w 34"/>
                <a:gd name="T1" fmla="*/ 0 h 29"/>
                <a:gd name="T2" fmla="*/ 34 w 34"/>
                <a:gd name="T3" fmla="*/ 23 h 29"/>
                <a:gd name="T4" fmla="*/ 5 w 3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9">
                  <a:moveTo>
                    <a:pt x="5" y="0"/>
                  </a:moveTo>
                  <a:cubicBezTo>
                    <a:pt x="0" y="23"/>
                    <a:pt x="11" y="29"/>
                    <a:pt x="34" y="23"/>
                  </a:cubicBezTo>
                  <a:cubicBezTo>
                    <a:pt x="25" y="7"/>
                    <a:pt x="12" y="1"/>
                    <a:pt x="5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Freeform 167"/>
            <p:cNvSpPr>
              <a:spLocks/>
            </p:cNvSpPr>
            <p:nvPr/>
          </p:nvSpPr>
          <p:spPr bwMode="auto">
            <a:xfrm>
              <a:off x="8161338" y="3617913"/>
              <a:ext cx="236538" cy="296863"/>
            </a:xfrm>
            <a:custGeom>
              <a:avLst/>
              <a:gdLst>
                <a:gd name="T0" fmla="*/ 0 w 79"/>
                <a:gd name="T1" fmla="*/ 49 h 99"/>
                <a:gd name="T2" fmla="*/ 43 w 79"/>
                <a:gd name="T3" fmla="*/ 0 h 99"/>
                <a:gd name="T4" fmla="*/ 43 w 79"/>
                <a:gd name="T5" fmla="*/ 99 h 99"/>
                <a:gd name="T6" fmla="*/ 0 w 79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79" y="24"/>
                    <a:pt x="79" y="74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" name="Freeform 168"/>
            <p:cNvSpPr>
              <a:spLocks/>
            </p:cNvSpPr>
            <p:nvPr/>
          </p:nvSpPr>
          <p:spPr bwMode="auto">
            <a:xfrm>
              <a:off x="8326438" y="3530601"/>
              <a:ext cx="44450" cy="93663"/>
            </a:xfrm>
            <a:custGeom>
              <a:avLst/>
              <a:gdLst>
                <a:gd name="T0" fmla="*/ 0 w 15"/>
                <a:gd name="T1" fmla="*/ 15 h 31"/>
                <a:gd name="T2" fmla="*/ 13 w 15"/>
                <a:gd name="T3" fmla="*/ 0 h 31"/>
                <a:gd name="T4" fmla="*/ 13 w 15"/>
                <a:gd name="T5" fmla="*/ 31 h 31"/>
                <a:gd name="T6" fmla="*/ 0 w 15"/>
                <a:gd name="T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0" y="15"/>
                  </a:moveTo>
                  <a:cubicBezTo>
                    <a:pt x="5" y="10"/>
                    <a:pt x="9" y="5"/>
                    <a:pt x="13" y="0"/>
                  </a:cubicBezTo>
                  <a:cubicBezTo>
                    <a:pt x="15" y="9"/>
                    <a:pt x="15" y="21"/>
                    <a:pt x="13" y="31"/>
                  </a:cubicBezTo>
                  <a:cubicBezTo>
                    <a:pt x="9" y="26"/>
                    <a:pt x="5" y="20"/>
                    <a:pt x="0" y="1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5" name="Freeform 169"/>
            <p:cNvSpPr>
              <a:spLocks/>
            </p:cNvSpPr>
            <p:nvPr/>
          </p:nvSpPr>
          <p:spPr bwMode="auto">
            <a:xfrm>
              <a:off x="7747001" y="3429001"/>
              <a:ext cx="101600" cy="66675"/>
            </a:xfrm>
            <a:custGeom>
              <a:avLst/>
              <a:gdLst>
                <a:gd name="T0" fmla="*/ 0 w 34"/>
                <a:gd name="T1" fmla="*/ 20 h 22"/>
                <a:gd name="T2" fmla="*/ 17 w 34"/>
                <a:gd name="T3" fmla="*/ 0 h 22"/>
                <a:gd name="T4" fmla="*/ 34 w 34"/>
                <a:gd name="T5" fmla="*/ 20 h 22"/>
                <a:gd name="T6" fmla="*/ 0 w 34"/>
                <a:gd name="T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2">
                  <a:moveTo>
                    <a:pt x="0" y="20"/>
                  </a:moveTo>
                  <a:cubicBezTo>
                    <a:pt x="5" y="13"/>
                    <a:pt x="11" y="7"/>
                    <a:pt x="17" y="0"/>
                  </a:cubicBezTo>
                  <a:cubicBezTo>
                    <a:pt x="23" y="7"/>
                    <a:pt x="28" y="13"/>
                    <a:pt x="34" y="20"/>
                  </a:cubicBezTo>
                  <a:cubicBezTo>
                    <a:pt x="23" y="20"/>
                    <a:pt x="11" y="22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Freeform 170"/>
            <p:cNvSpPr>
              <a:spLocks/>
            </p:cNvSpPr>
            <p:nvPr/>
          </p:nvSpPr>
          <p:spPr bwMode="auto">
            <a:xfrm>
              <a:off x="7385051" y="3716338"/>
              <a:ext cx="63500" cy="100013"/>
            </a:xfrm>
            <a:custGeom>
              <a:avLst/>
              <a:gdLst>
                <a:gd name="T0" fmla="*/ 1 w 21"/>
                <a:gd name="T1" fmla="*/ 0 h 33"/>
                <a:gd name="T2" fmla="*/ 1 w 21"/>
                <a:gd name="T3" fmla="*/ 33 h 33"/>
                <a:gd name="T4" fmla="*/ 1 w 21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3">
                  <a:moveTo>
                    <a:pt x="1" y="0"/>
                  </a:moveTo>
                  <a:cubicBezTo>
                    <a:pt x="11" y="15"/>
                    <a:pt x="21" y="19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Freeform 171"/>
            <p:cNvSpPr>
              <a:spLocks/>
            </p:cNvSpPr>
            <p:nvPr/>
          </p:nvSpPr>
          <p:spPr bwMode="auto">
            <a:xfrm>
              <a:off x="7943851" y="3786188"/>
              <a:ext cx="352425" cy="227013"/>
            </a:xfrm>
            <a:custGeom>
              <a:avLst/>
              <a:gdLst>
                <a:gd name="T0" fmla="*/ 35 w 118"/>
                <a:gd name="T1" fmla="*/ 76 h 76"/>
                <a:gd name="T2" fmla="*/ 74 w 118"/>
                <a:gd name="T3" fmla="*/ 22 h 76"/>
                <a:gd name="T4" fmla="*/ 35 w 118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76">
                  <a:moveTo>
                    <a:pt x="35" y="76"/>
                  </a:moveTo>
                  <a:cubicBezTo>
                    <a:pt x="0" y="52"/>
                    <a:pt x="55" y="0"/>
                    <a:pt x="74" y="22"/>
                  </a:cubicBezTo>
                  <a:cubicBezTo>
                    <a:pt x="118" y="72"/>
                    <a:pt x="90" y="76"/>
                    <a:pt x="35" y="7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8" name="Freeform 172"/>
            <p:cNvSpPr>
              <a:spLocks/>
            </p:cNvSpPr>
            <p:nvPr/>
          </p:nvSpPr>
          <p:spPr bwMode="auto">
            <a:xfrm>
              <a:off x="7370763" y="3806826"/>
              <a:ext cx="244475" cy="206375"/>
            </a:xfrm>
            <a:custGeom>
              <a:avLst/>
              <a:gdLst>
                <a:gd name="T0" fmla="*/ 6 w 82"/>
                <a:gd name="T1" fmla="*/ 69 h 69"/>
                <a:gd name="T2" fmla="*/ 33 w 82"/>
                <a:gd name="T3" fmla="*/ 0 h 69"/>
                <a:gd name="T4" fmla="*/ 6 w 8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69">
                  <a:moveTo>
                    <a:pt x="6" y="69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9" y="53"/>
                    <a:pt x="82" y="69"/>
                    <a:pt x="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9" name="Freeform 173"/>
            <p:cNvSpPr>
              <a:spLocks/>
            </p:cNvSpPr>
            <p:nvPr/>
          </p:nvSpPr>
          <p:spPr bwMode="auto">
            <a:xfrm>
              <a:off x="7615238" y="3786188"/>
              <a:ext cx="352425" cy="227013"/>
            </a:xfrm>
            <a:custGeom>
              <a:avLst/>
              <a:gdLst>
                <a:gd name="T0" fmla="*/ 35 w 118"/>
                <a:gd name="T1" fmla="*/ 76 h 76"/>
                <a:gd name="T2" fmla="*/ 74 w 118"/>
                <a:gd name="T3" fmla="*/ 22 h 76"/>
                <a:gd name="T4" fmla="*/ 35 w 118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76">
                  <a:moveTo>
                    <a:pt x="35" y="76"/>
                  </a:moveTo>
                  <a:cubicBezTo>
                    <a:pt x="0" y="52"/>
                    <a:pt x="54" y="0"/>
                    <a:pt x="74" y="22"/>
                  </a:cubicBezTo>
                  <a:cubicBezTo>
                    <a:pt x="118" y="72"/>
                    <a:pt x="90" y="76"/>
                    <a:pt x="35" y="7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0" name="Freeform 174"/>
            <p:cNvSpPr>
              <a:spLocks/>
            </p:cNvSpPr>
            <p:nvPr/>
          </p:nvSpPr>
          <p:spPr bwMode="auto">
            <a:xfrm>
              <a:off x="8161338" y="3173413"/>
              <a:ext cx="331788" cy="363538"/>
            </a:xfrm>
            <a:custGeom>
              <a:avLst/>
              <a:gdLst>
                <a:gd name="T0" fmla="*/ 0 w 111"/>
                <a:gd name="T1" fmla="*/ 71 h 121"/>
                <a:gd name="T2" fmla="*/ 43 w 111"/>
                <a:gd name="T3" fmla="*/ 121 h 121"/>
                <a:gd name="T4" fmla="*/ 0 w 111"/>
                <a:gd name="T5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21">
                  <a:moveTo>
                    <a:pt x="0" y="71"/>
                  </a:moveTo>
                  <a:cubicBezTo>
                    <a:pt x="36" y="0"/>
                    <a:pt x="111" y="74"/>
                    <a:pt x="43" y="121"/>
                  </a:cubicBezTo>
                  <a:cubicBezTo>
                    <a:pt x="29" y="104"/>
                    <a:pt x="14" y="88"/>
                    <a:pt x="0" y="7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1" name="Freeform 175"/>
            <p:cNvSpPr>
              <a:spLocks/>
            </p:cNvSpPr>
            <p:nvPr/>
          </p:nvSpPr>
          <p:spPr bwMode="auto">
            <a:xfrm>
              <a:off x="8075613" y="3429001"/>
              <a:ext cx="200025" cy="260350"/>
            </a:xfrm>
            <a:custGeom>
              <a:avLst/>
              <a:gdLst>
                <a:gd name="T0" fmla="*/ 28 w 67"/>
                <a:gd name="T1" fmla="*/ 20 h 87"/>
                <a:gd name="T2" fmla="*/ 0 w 67"/>
                <a:gd name="T3" fmla="*/ 20 h 87"/>
                <a:gd name="T4" fmla="*/ 17 w 67"/>
                <a:gd name="T5" fmla="*/ 0 h 87"/>
                <a:gd name="T6" fmla="*/ 28 w 67"/>
                <a:gd name="T7" fmla="*/ 87 h 87"/>
                <a:gd name="T8" fmla="*/ 28 w 67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7">
                  <a:moveTo>
                    <a:pt x="28" y="20"/>
                  </a:moveTo>
                  <a:cubicBezTo>
                    <a:pt x="19" y="21"/>
                    <a:pt x="9" y="20"/>
                    <a:pt x="0" y="20"/>
                  </a:cubicBezTo>
                  <a:cubicBezTo>
                    <a:pt x="6" y="13"/>
                    <a:pt x="11" y="7"/>
                    <a:pt x="17" y="0"/>
                  </a:cubicBezTo>
                  <a:cubicBezTo>
                    <a:pt x="56" y="44"/>
                    <a:pt x="67" y="42"/>
                    <a:pt x="28" y="87"/>
                  </a:cubicBezTo>
                  <a:cubicBezTo>
                    <a:pt x="28" y="64"/>
                    <a:pt x="28" y="42"/>
                    <a:pt x="28" y="2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2" name="Freeform 176"/>
            <p:cNvSpPr>
              <a:spLocks/>
            </p:cNvSpPr>
            <p:nvPr/>
          </p:nvSpPr>
          <p:spPr bwMode="auto">
            <a:xfrm>
              <a:off x="7791451" y="3236913"/>
              <a:ext cx="361950" cy="279400"/>
            </a:xfrm>
            <a:custGeom>
              <a:avLst/>
              <a:gdLst>
                <a:gd name="T0" fmla="*/ 43 w 121"/>
                <a:gd name="T1" fmla="*/ 84 h 93"/>
                <a:gd name="T2" fmla="*/ 76 w 121"/>
                <a:gd name="T3" fmla="*/ 23 h 93"/>
                <a:gd name="T4" fmla="*/ 43 w 121"/>
                <a:gd name="T5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93">
                  <a:moveTo>
                    <a:pt x="43" y="84"/>
                  </a:moveTo>
                  <a:cubicBezTo>
                    <a:pt x="0" y="53"/>
                    <a:pt x="31" y="0"/>
                    <a:pt x="76" y="23"/>
                  </a:cubicBezTo>
                  <a:cubicBezTo>
                    <a:pt x="121" y="46"/>
                    <a:pt x="79" y="93"/>
                    <a:pt x="43" y="8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3" name="Freeform 177"/>
            <p:cNvSpPr>
              <a:spLocks/>
            </p:cNvSpPr>
            <p:nvPr/>
          </p:nvSpPr>
          <p:spPr bwMode="auto">
            <a:xfrm>
              <a:off x="7504113" y="3656013"/>
              <a:ext cx="198438" cy="258763"/>
            </a:xfrm>
            <a:custGeom>
              <a:avLst/>
              <a:gdLst>
                <a:gd name="T0" fmla="*/ 0 w 66"/>
                <a:gd name="T1" fmla="*/ 36 h 86"/>
                <a:gd name="T2" fmla="*/ 31 w 66"/>
                <a:gd name="T3" fmla="*/ 0 h 86"/>
                <a:gd name="T4" fmla="*/ 66 w 66"/>
                <a:gd name="T5" fmla="*/ 59 h 86"/>
                <a:gd name="T6" fmla="*/ 43 w 66"/>
                <a:gd name="T7" fmla="*/ 86 h 86"/>
                <a:gd name="T8" fmla="*/ 0 w 66"/>
                <a:gd name="T9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6">
                  <a:moveTo>
                    <a:pt x="0" y="36"/>
                  </a:moveTo>
                  <a:cubicBezTo>
                    <a:pt x="9" y="24"/>
                    <a:pt x="21" y="12"/>
                    <a:pt x="31" y="0"/>
                  </a:cubicBezTo>
                  <a:cubicBezTo>
                    <a:pt x="31" y="33"/>
                    <a:pt x="18" y="73"/>
                    <a:pt x="66" y="59"/>
                  </a:cubicBezTo>
                  <a:cubicBezTo>
                    <a:pt x="62" y="68"/>
                    <a:pt x="50" y="80"/>
                    <a:pt x="43" y="86"/>
                  </a:cubicBezTo>
                  <a:cubicBezTo>
                    <a:pt x="28" y="69"/>
                    <a:pt x="14" y="53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Freeform 178"/>
            <p:cNvSpPr>
              <a:spLocks/>
            </p:cNvSpPr>
            <p:nvPr/>
          </p:nvSpPr>
          <p:spPr bwMode="auto">
            <a:xfrm>
              <a:off x="7997826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7" y="34"/>
                    <a:pt x="43" y="50"/>
                  </a:cubicBezTo>
                  <a:cubicBezTo>
                    <a:pt x="29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5" name="Freeform 179"/>
            <p:cNvSpPr>
              <a:spLocks/>
            </p:cNvSpPr>
            <p:nvPr/>
          </p:nvSpPr>
          <p:spPr bwMode="auto">
            <a:xfrm>
              <a:off x="8089901" y="3306763"/>
              <a:ext cx="71438" cy="41275"/>
            </a:xfrm>
            <a:custGeom>
              <a:avLst/>
              <a:gdLst>
                <a:gd name="T0" fmla="*/ 0 w 24"/>
                <a:gd name="T1" fmla="*/ 0 h 14"/>
                <a:gd name="T2" fmla="*/ 24 w 24"/>
                <a:gd name="T3" fmla="*/ 0 h 14"/>
                <a:gd name="T4" fmla="*/ 12 w 24"/>
                <a:gd name="T5" fmla="*/ 14 h 14"/>
                <a:gd name="T6" fmla="*/ 0 w 2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0" y="5"/>
                    <a:pt x="16" y="9"/>
                    <a:pt x="12" y="14"/>
                  </a:cubicBezTo>
                  <a:cubicBezTo>
                    <a:pt x="8" y="9"/>
                    <a:pt x="4" y="5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6" name="Freeform 180"/>
            <p:cNvSpPr>
              <a:spLocks/>
            </p:cNvSpPr>
            <p:nvPr/>
          </p:nvSpPr>
          <p:spPr bwMode="auto">
            <a:xfrm>
              <a:off x="7893051" y="3827463"/>
              <a:ext cx="138113" cy="87313"/>
            </a:xfrm>
            <a:custGeom>
              <a:avLst/>
              <a:gdLst>
                <a:gd name="T0" fmla="*/ 0 w 46"/>
                <a:gd name="T1" fmla="*/ 2 h 29"/>
                <a:gd name="T2" fmla="*/ 46 w 46"/>
                <a:gd name="T3" fmla="*/ 2 h 29"/>
                <a:gd name="T4" fmla="*/ 23 w 46"/>
                <a:gd name="T5" fmla="*/ 29 h 29"/>
                <a:gd name="T6" fmla="*/ 0 w 46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9">
                  <a:moveTo>
                    <a:pt x="0" y="2"/>
                  </a:moveTo>
                  <a:cubicBezTo>
                    <a:pt x="15" y="0"/>
                    <a:pt x="31" y="2"/>
                    <a:pt x="46" y="2"/>
                  </a:cubicBezTo>
                  <a:cubicBezTo>
                    <a:pt x="42" y="11"/>
                    <a:pt x="31" y="23"/>
                    <a:pt x="23" y="29"/>
                  </a:cubicBezTo>
                  <a:cubicBezTo>
                    <a:pt x="16" y="20"/>
                    <a:pt x="5" y="12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7" name="Freeform 181"/>
            <p:cNvSpPr>
              <a:spLocks/>
            </p:cNvSpPr>
            <p:nvPr/>
          </p:nvSpPr>
          <p:spPr bwMode="auto">
            <a:xfrm>
              <a:off x="7504113" y="2862263"/>
              <a:ext cx="249238" cy="255588"/>
            </a:xfrm>
            <a:custGeom>
              <a:avLst/>
              <a:gdLst>
                <a:gd name="T0" fmla="*/ 0 w 83"/>
                <a:gd name="T1" fmla="*/ 49 h 85"/>
                <a:gd name="T2" fmla="*/ 43 w 83"/>
                <a:gd name="T3" fmla="*/ 0 h 85"/>
                <a:gd name="T4" fmla="*/ 83 w 83"/>
                <a:gd name="T5" fmla="*/ 47 h 85"/>
                <a:gd name="T6" fmla="*/ 31 w 83"/>
                <a:gd name="T7" fmla="*/ 85 h 85"/>
                <a:gd name="T8" fmla="*/ 0 w 83"/>
                <a:gd name="T9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0" y="49"/>
                  </a:moveTo>
                  <a:cubicBezTo>
                    <a:pt x="14" y="33"/>
                    <a:pt x="28" y="16"/>
                    <a:pt x="43" y="0"/>
                  </a:cubicBezTo>
                  <a:cubicBezTo>
                    <a:pt x="56" y="15"/>
                    <a:pt x="70" y="31"/>
                    <a:pt x="83" y="47"/>
                  </a:cubicBezTo>
                  <a:cubicBezTo>
                    <a:pt x="49" y="47"/>
                    <a:pt x="17" y="37"/>
                    <a:pt x="31" y="85"/>
                  </a:cubicBezTo>
                  <a:cubicBezTo>
                    <a:pt x="21" y="74"/>
                    <a:pt x="8" y="62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8" name="Freeform 182"/>
            <p:cNvSpPr>
              <a:spLocks/>
            </p:cNvSpPr>
            <p:nvPr/>
          </p:nvSpPr>
          <p:spPr bwMode="auto">
            <a:xfrm>
              <a:off x="7370763" y="3051176"/>
              <a:ext cx="231775" cy="296863"/>
            </a:xfrm>
            <a:custGeom>
              <a:avLst/>
              <a:gdLst>
                <a:gd name="T0" fmla="*/ 6 w 78"/>
                <a:gd name="T1" fmla="*/ 68 h 99"/>
                <a:gd name="T2" fmla="*/ 33 w 78"/>
                <a:gd name="T3" fmla="*/ 0 h 99"/>
                <a:gd name="T4" fmla="*/ 33 w 78"/>
                <a:gd name="T5" fmla="*/ 99 h 99"/>
                <a:gd name="T6" fmla="*/ 6 w 78"/>
                <a:gd name="T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99">
                  <a:moveTo>
                    <a:pt x="6" y="68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8" y="52"/>
                    <a:pt x="78" y="47"/>
                    <a:pt x="33" y="99"/>
                  </a:cubicBezTo>
                  <a:cubicBezTo>
                    <a:pt x="24" y="89"/>
                    <a:pt x="12" y="80"/>
                    <a:pt x="6" y="6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9" name="Freeform 183"/>
            <p:cNvSpPr>
              <a:spLocks/>
            </p:cNvSpPr>
            <p:nvPr/>
          </p:nvSpPr>
          <p:spPr bwMode="auto">
            <a:xfrm>
              <a:off x="7385051" y="3338513"/>
              <a:ext cx="63500" cy="100013"/>
            </a:xfrm>
            <a:custGeom>
              <a:avLst/>
              <a:gdLst>
                <a:gd name="T0" fmla="*/ 1 w 21"/>
                <a:gd name="T1" fmla="*/ 0 h 33"/>
                <a:gd name="T2" fmla="*/ 1 w 21"/>
                <a:gd name="T3" fmla="*/ 33 h 33"/>
                <a:gd name="T4" fmla="*/ 1 w 21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3">
                  <a:moveTo>
                    <a:pt x="1" y="0"/>
                  </a:moveTo>
                  <a:cubicBezTo>
                    <a:pt x="11" y="15"/>
                    <a:pt x="21" y="19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0" name="Freeform 184"/>
            <p:cNvSpPr>
              <a:spLocks/>
            </p:cNvSpPr>
            <p:nvPr/>
          </p:nvSpPr>
          <p:spPr bwMode="auto">
            <a:xfrm>
              <a:off x="7504113" y="3279776"/>
              <a:ext cx="293688" cy="220663"/>
            </a:xfrm>
            <a:custGeom>
              <a:avLst/>
              <a:gdLst>
                <a:gd name="T0" fmla="*/ 0 w 98"/>
                <a:gd name="T1" fmla="*/ 36 h 74"/>
                <a:gd name="T2" fmla="*/ 31 w 98"/>
                <a:gd name="T3" fmla="*/ 0 h 74"/>
                <a:gd name="T4" fmla="*/ 80 w 98"/>
                <a:gd name="T5" fmla="*/ 29 h 74"/>
                <a:gd name="T6" fmla="*/ 31 w 98"/>
                <a:gd name="T7" fmla="*/ 72 h 74"/>
                <a:gd name="T8" fmla="*/ 0 w 98"/>
                <a:gd name="T9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4">
                  <a:moveTo>
                    <a:pt x="0" y="36"/>
                  </a:moveTo>
                  <a:cubicBezTo>
                    <a:pt x="9" y="24"/>
                    <a:pt x="21" y="12"/>
                    <a:pt x="31" y="0"/>
                  </a:cubicBezTo>
                  <a:cubicBezTo>
                    <a:pt x="43" y="12"/>
                    <a:pt x="62" y="9"/>
                    <a:pt x="80" y="29"/>
                  </a:cubicBezTo>
                  <a:cubicBezTo>
                    <a:pt x="98" y="50"/>
                    <a:pt x="45" y="74"/>
                    <a:pt x="31" y="72"/>
                  </a:cubicBezTo>
                  <a:cubicBezTo>
                    <a:pt x="21" y="60"/>
                    <a:pt x="9" y="49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1" name="Freeform 185"/>
            <p:cNvSpPr>
              <a:spLocks/>
            </p:cNvSpPr>
            <p:nvPr/>
          </p:nvSpPr>
          <p:spPr bwMode="auto">
            <a:xfrm>
              <a:off x="7839076" y="2862263"/>
              <a:ext cx="246063" cy="141288"/>
            </a:xfrm>
            <a:custGeom>
              <a:avLst/>
              <a:gdLst>
                <a:gd name="T0" fmla="*/ 0 w 82"/>
                <a:gd name="T1" fmla="*/ 47 h 47"/>
                <a:gd name="T2" fmla="*/ 41 w 82"/>
                <a:gd name="T3" fmla="*/ 0 h 47"/>
                <a:gd name="T4" fmla="*/ 82 w 82"/>
                <a:gd name="T5" fmla="*/ 47 h 47"/>
                <a:gd name="T6" fmla="*/ 0 w 82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7">
                  <a:moveTo>
                    <a:pt x="0" y="47"/>
                  </a:moveTo>
                  <a:cubicBezTo>
                    <a:pt x="14" y="31"/>
                    <a:pt x="27" y="15"/>
                    <a:pt x="41" y="0"/>
                  </a:cubicBezTo>
                  <a:cubicBezTo>
                    <a:pt x="54" y="15"/>
                    <a:pt x="68" y="31"/>
                    <a:pt x="82" y="47"/>
                  </a:cubicBezTo>
                  <a:cubicBezTo>
                    <a:pt x="54" y="47"/>
                    <a:pt x="27" y="47"/>
                    <a:pt x="0" y="47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Freeform 186"/>
            <p:cNvSpPr>
              <a:spLocks/>
            </p:cNvSpPr>
            <p:nvPr/>
          </p:nvSpPr>
          <p:spPr bwMode="auto">
            <a:xfrm>
              <a:off x="7761288" y="3306763"/>
              <a:ext cx="71438" cy="41275"/>
            </a:xfrm>
            <a:custGeom>
              <a:avLst/>
              <a:gdLst>
                <a:gd name="T0" fmla="*/ 0 w 24"/>
                <a:gd name="T1" fmla="*/ 0 h 14"/>
                <a:gd name="T2" fmla="*/ 24 w 24"/>
                <a:gd name="T3" fmla="*/ 0 h 14"/>
                <a:gd name="T4" fmla="*/ 12 w 24"/>
                <a:gd name="T5" fmla="*/ 14 h 14"/>
                <a:gd name="T6" fmla="*/ 0 w 2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0" y="5"/>
                    <a:pt x="16" y="9"/>
                    <a:pt x="12" y="14"/>
                  </a:cubicBezTo>
                  <a:cubicBezTo>
                    <a:pt x="8" y="9"/>
                    <a:pt x="4" y="5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3" name="Freeform 187"/>
            <p:cNvSpPr>
              <a:spLocks/>
            </p:cNvSpPr>
            <p:nvPr/>
          </p:nvSpPr>
          <p:spPr bwMode="auto">
            <a:xfrm>
              <a:off x="7669213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7" y="34"/>
                    <a:pt x="43" y="50"/>
                  </a:cubicBezTo>
                  <a:cubicBezTo>
                    <a:pt x="28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Freeform 188"/>
            <p:cNvSpPr>
              <a:spLocks/>
            </p:cNvSpPr>
            <p:nvPr/>
          </p:nvSpPr>
          <p:spPr bwMode="auto">
            <a:xfrm>
              <a:off x="7370763" y="3429001"/>
              <a:ext cx="231775" cy="296863"/>
            </a:xfrm>
            <a:custGeom>
              <a:avLst/>
              <a:gdLst>
                <a:gd name="T0" fmla="*/ 6 w 78"/>
                <a:gd name="T1" fmla="*/ 69 h 99"/>
                <a:gd name="T2" fmla="*/ 33 w 78"/>
                <a:gd name="T3" fmla="*/ 0 h 99"/>
                <a:gd name="T4" fmla="*/ 33 w 78"/>
                <a:gd name="T5" fmla="*/ 99 h 99"/>
                <a:gd name="T6" fmla="*/ 6 w 78"/>
                <a:gd name="T7" fmla="*/ 6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99">
                  <a:moveTo>
                    <a:pt x="6" y="69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8" y="52"/>
                    <a:pt x="78" y="47"/>
                    <a:pt x="33" y="99"/>
                  </a:cubicBezTo>
                  <a:cubicBezTo>
                    <a:pt x="24" y="89"/>
                    <a:pt x="12" y="80"/>
                    <a:pt x="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5" name="Freeform 189"/>
            <p:cNvSpPr>
              <a:spLocks/>
            </p:cNvSpPr>
            <p:nvPr/>
          </p:nvSpPr>
          <p:spPr bwMode="auto">
            <a:xfrm>
              <a:off x="7421563" y="2801938"/>
              <a:ext cx="176213" cy="165100"/>
            </a:xfrm>
            <a:custGeom>
              <a:avLst/>
              <a:gdLst>
                <a:gd name="T0" fmla="*/ 0 w 59"/>
                <a:gd name="T1" fmla="*/ 38 h 55"/>
                <a:gd name="T2" fmla="*/ 59 w 59"/>
                <a:gd name="T3" fmla="*/ 6 h 55"/>
                <a:gd name="T4" fmla="*/ 16 w 59"/>
                <a:gd name="T5" fmla="*/ 55 h 55"/>
                <a:gd name="T6" fmla="*/ 0 w 59"/>
                <a:gd name="T7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5">
                  <a:moveTo>
                    <a:pt x="0" y="38"/>
                  </a:moveTo>
                  <a:cubicBezTo>
                    <a:pt x="13" y="18"/>
                    <a:pt x="35" y="0"/>
                    <a:pt x="59" y="6"/>
                  </a:cubicBezTo>
                  <a:cubicBezTo>
                    <a:pt x="44" y="23"/>
                    <a:pt x="30" y="39"/>
                    <a:pt x="16" y="55"/>
                  </a:cubicBezTo>
                  <a:cubicBezTo>
                    <a:pt x="10" y="49"/>
                    <a:pt x="5" y="44"/>
                    <a:pt x="0" y="3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6" name="Freeform 190"/>
            <p:cNvSpPr>
              <a:spLocks/>
            </p:cNvSpPr>
            <p:nvPr/>
          </p:nvSpPr>
          <p:spPr bwMode="auto">
            <a:xfrm>
              <a:off x="7385051" y="2960688"/>
              <a:ext cx="63500" cy="96838"/>
            </a:xfrm>
            <a:custGeom>
              <a:avLst/>
              <a:gdLst>
                <a:gd name="T0" fmla="*/ 1 w 21"/>
                <a:gd name="T1" fmla="*/ 0 h 32"/>
                <a:gd name="T2" fmla="*/ 1 w 21"/>
                <a:gd name="T3" fmla="*/ 32 h 32"/>
                <a:gd name="T4" fmla="*/ 1 w 2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2">
                  <a:moveTo>
                    <a:pt x="1" y="0"/>
                  </a:moveTo>
                  <a:cubicBezTo>
                    <a:pt x="11" y="15"/>
                    <a:pt x="21" y="18"/>
                    <a:pt x="1" y="32"/>
                  </a:cubicBezTo>
                  <a:cubicBezTo>
                    <a:pt x="1" y="22"/>
                    <a:pt x="0" y="10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7" name="Freeform 191"/>
            <p:cNvSpPr>
              <a:spLocks/>
            </p:cNvSpPr>
            <p:nvPr/>
          </p:nvSpPr>
          <p:spPr bwMode="auto">
            <a:xfrm>
              <a:off x="6022976" y="3830638"/>
              <a:ext cx="125413" cy="171450"/>
            </a:xfrm>
            <a:custGeom>
              <a:avLst/>
              <a:gdLst>
                <a:gd name="T0" fmla="*/ 0 w 42"/>
                <a:gd name="T1" fmla="*/ 42 h 57"/>
                <a:gd name="T2" fmla="*/ 36 w 42"/>
                <a:gd name="T3" fmla="*/ 0 h 57"/>
                <a:gd name="T4" fmla="*/ 14 w 42"/>
                <a:gd name="T5" fmla="*/ 57 h 57"/>
                <a:gd name="T6" fmla="*/ 0 w 42"/>
                <a:gd name="T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7">
                  <a:moveTo>
                    <a:pt x="0" y="42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42" y="24"/>
                    <a:pt x="34" y="45"/>
                    <a:pt x="14" y="57"/>
                  </a:cubicBezTo>
                  <a:cubicBezTo>
                    <a:pt x="9" y="52"/>
                    <a:pt x="4" y="47"/>
                    <a:pt x="0" y="4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8" name="Freeform 192"/>
            <p:cNvSpPr>
              <a:spLocks/>
            </p:cNvSpPr>
            <p:nvPr/>
          </p:nvSpPr>
          <p:spPr bwMode="auto">
            <a:xfrm>
              <a:off x="4705351" y="3844926"/>
              <a:ext cx="115888" cy="211138"/>
            </a:xfrm>
            <a:custGeom>
              <a:avLst/>
              <a:gdLst>
                <a:gd name="T0" fmla="*/ 0 w 39"/>
                <a:gd name="T1" fmla="*/ 37 h 70"/>
                <a:gd name="T2" fmla="*/ 32 w 39"/>
                <a:gd name="T3" fmla="*/ 0 h 70"/>
                <a:gd name="T4" fmla="*/ 0 w 39"/>
                <a:gd name="T5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0">
                  <a:moveTo>
                    <a:pt x="0" y="37"/>
                  </a:moveTo>
                  <a:cubicBezTo>
                    <a:pt x="10" y="24"/>
                    <a:pt x="21" y="12"/>
                    <a:pt x="32" y="0"/>
                  </a:cubicBezTo>
                  <a:cubicBezTo>
                    <a:pt x="39" y="27"/>
                    <a:pt x="26" y="70"/>
                    <a:pt x="0" y="37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1" name="Freeform 112"/>
          <p:cNvSpPr>
            <a:spLocks/>
          </p:cNvSpPr>
          <p:nvPr/>
        </p:nvSpPr>
        <p:spPr bwMode="auto">
          <a:xfrm>
            <a:off x="4501901" y="2271743"/>
            <a:ext cx="290582" cy="210906"/>
          </a:xfrm>
          <a:custGeom>
            <a:avLst/>
            <a:gdLst>
              <a:gd name="T0" fmla="*/ 0 w 132"/>
              <a:gd name="T1" fmla="*/ 82 h 95"/>
              <a:gd name="T2" fmla="*/ 80 w 132"/>
              <a:gd name="T3" fmla="*/ 36 h 95"/>
              <a:gd name="T4" fmla="*/ 0 w 132"/>
              <a:gd name="T5" fmla="*/ 8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2" h="95">
                <a:moveTo>
                  <a:pt x="0" y="82"/>
                </a:moveTo>
                <a:cubicBezTo>
                  <a:pt x="23" y="56"/>
                  <a:pt x="48" y="0"/>
                  <a:pt x="80" y="36"/>
                </a:cubicBezTo>
                <a:cubicBezTo>
                  <a:pt x="132" y="95"/>
                  <a:pt x="44" y="82"/>
                  <a:pt x="0" y="82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13"/>
          <p:cNvSpPr>
            <a:spLocks/>
          </p:cNvSpPr>
          <p:nvPr/>
        </p:nvSpPr>
        <p:spPr bwMode="auto">
          <a:xfrm>
            <a:off x="4369499" y="2161603"/>
            <a:ext cx="195674" cy="318703"/>
          </a:xfrm>
          <a:custGeom>
            <a:avLst/>
            <a:gdLst>
              <a:gd name="T0" fmla="*/ 0 w 89"/>
              <a:gd name="T1" fmla="*/ 132 h 144"/>
              <a:gd name="T2" fmla="*/ 65 w 89"/>
              <a:gd name="T3" fmla="*/ 0 h 144"/>
              <a:gd name="T4" fmla="*/ 89 w 89"/>
              <a:gd name="T5" fmla="*/ 71 h 144"/>
              <a:gd name="T6" fmla="*/ 0 w 89"/>
              <a:gd name="T7" fmla="*/ 13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44">
                <a:moveTo>
                  <a:pt x="0" y="132"/>
                </a:moveTo>
                <a:cubicBezTo>
                  <a:pt x="0" y="65"/>
                  <a:pt x="21" y="51"/>
                  <a:pt x="65" y="0"/>
                </a:cubicBezTo>
                <a:cubicBezTo>
                  <a:pt x="78" y="26"/>
                  <a:pt x="52" y="73"/>
                  <a:pt x="89" y="71"/>
                </a:cubicBezTo>
                <a:cubicBezTo>
                  <a:pt x="65" y="99"/>
                  <a:pt x="44" y="144"/>
                  <a:pt x="0" y="132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14"/>
          <p:cNvSpPr>
            <a:spLocks/>
          </p:cNvSpPr>
          <p:nvPr/>
        </p:nvSpPr>
        <p:spPr bwMode="auto">
          <a:xfrm>
            <a:off x="4654222" y="1942495"/>
            <a:ext cx="247229" cy="137089"/>
          </a:xfrm>
          <a:custGeom>
            <a:avLst/>
            <a:gdLst>
              <a:gd name="T0" fmla="*/ 38 w 112"/>
              <a:gd name="T1" fmla="*/ 62 h 62"/>
              <a:gd name="T2" fmla="*/ 62 w 112"/>
              <a:gd name="T3" fmla="*/ 0 h 62"/>
              <a:gd name="T4" fmla="*/ 38 w 112"/>
              <a:gd name="T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62">
                <a:moveTo>
                  <a:pt x="38" y="62"/>
                </a:moveTo>
                <a:cubicBezTo>
                  <a:pt x="0" y="18"/>
                  <a:pt x="1" y="0"/>
                  <a:pt x="62" y="0"/>
                </a:cubicBezTo>
                <a:cubicBezTo>
                  <a:pt x="112" y="0"/>
                  <a:pt x="70" y="61"/>
                  <a:pt x="38" y="6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15"/>
          <p:cNvSpPr>
            <a:spLocks/>
          </p:cNvSpPr>
          <p:nvPr/>
        </p:nvSpPr>
        <p:spPr bwMode="auto">
          <a:xfrm>
            <a:off x="4369499" y="2022171"/>
            <a:ext cx="132403" cy="243714"/>
          </a:xfrm>
          <a:custGeom>
            <a:avLst/>
            <a:gdLst>
              <a:gd name="T0" fmla="*/ 0 w 60"/>
              <a:gd name="T1" fmla="*/ 11 h 110"/>
              <a:gd name="T2" fmla="*/ 10 w 60"/>
              <a:gd name="T3" fmla="*/ 0 h 110"/>
              <a:gd name="T4" fmla="*/ 0 w 60"/>
              <a:gd name="T5" fmla="*/ 110 h 110"/>
              <a:gd name="T6" fmla="*/ 0 w 60"/>
              <a:gd name="T7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10">
                <a:moveTo>
                  <a:pt x="0" y="11"/>
                </a:moveTo>
                <a:cubicBezTo>
                  <a:pt x="4" y="7"/>
                  <a:pt x="7" y="4"/>
                  <a:pt x="10" y="0"/>
                </a:cubicBezTo>
                <a:cubicBezTo>
                  <a:pt x="60" y="58"/>
                  <a:pt x="50" y="53"/>
                  <a:pt x="0" y="110"/>
                </a:cubicBezTo>
                <a:cubicBezTo>
                  <a:pt x="0" y="77"/>
                  <a:pt x="0" y="44"/>
                  <a:pt x="0" y="11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16"/>
          <p:cNvSpPr>
            <a:spLocks/>
          </p:cNvSpPr>
          <p:nvPr/>
        </p:nvSpPr>
        <p:spPr bwMode="auto">
          <a:xfrm>
            <a:off x="4944804" y="2318611"/>
            <a:ext cx="107796" cy="62101"/>
          </a:xfrm>
          <a:custGeom>
            <a:avLst/>
            <a:gdLst>
              <a:gd name="T0" fmla="*/ 0 w 49"/>
              <a:gd name="T1" fmla="*/ 0 h 28"/>
              <a:gd name="T2" fmla="*/ 49 w 49"/>
              <a:gd name="T3" fmla="*/ 0 h 28"/>
              <a:gd name="T4" fmla="*/ 25 w 49"/>
              <a:gd name="T5" fmla="*/ 28 h 28"/>
              <a:gd name="T6" fmla="*/ 0 w 4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8">
                <a:moveTo>
                  <a:pt x="0" y="0"/>
                </a:moveTo>
                <a:cubicBezTo>
                  <a:pt x="17" y="0"/>
                  <a:pt x="33" y="0"/>
                  <a:pt x="49" y="0"/>
                </a:cubicBezTo>
                <a:cubicBezTo>
                  <a:pt x="44" y="9"/>
                  <a:pt x="33" y="21"/>
                  <a:pt x="25" y="28"/>
                </a:cubicBezTo>
                <a:cubicBezTo>
                  <a:pt x="17" y="19"/>
                  <a:pt x="5" y="10"/>
                  <a:pt x="0" y="0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17"/>
          <p:cNvSpPr>
            <a:spLocks/>
          </p:cNvSpPr>
          <p:nvPr/>
        </p:nvSpPr>
        <p:spPr bwMode="auto">
          <a:xfrm>
            <a:off x="4619071" y="1942495"/>
            <a:ext cx="32808" cy="30464"/>
          </a:xfrm>
          <a:custGeom>
            <a:avLst/>
            <a:gdLst>
              <a:gd name="T0" fmla="*/ 0 w 15"/>
              <a:gd name="T1" fmla="*/ 0 h 14"/>
              <a:gd name="T2" fmla="*/ 15 w 15"/>
              <a:gd name="T3" fmla="*/ 0 h 14"/>
              <a:gd name="T4" fmla="*/ 0 w 15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4">
                <a:moveTo>
                  <a:pt x="0" y="0"/>
                </a:moveTo>
                <a:cubicBezTo>
                  <a:pt x="5" y="0"/>
                  <a:pt x="10" y="0"/>
                  <a:pt x="15" y="0"/>
                </a:cubicBezTo>
                <a:cubicBezTo>
                  <a:pt x="7" y="14"/>
                  <a:pt x="8" y="3"/>
                  <a:pt x="0" y="0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18"/>
          <p:cNvSpPr>
            <a:spLocks/>
          </p:cNvSpPr>
          <p:nvPr/>
        </p:nvSpPr>
        <p:spPr bwMode="auto">
          <a:xfrm>
            <a:off x="5026823" y="1772598"/>
            <a:ext cx="70302" cy="160523"/>
          </a:xfrm>
          <a:custGeom>
            <a:avLst/>
            <a:gdLst>
              <a:gd name="T0" fmla="*/ 0 w 32"/>
              <a:gd name="T1" fmla="*/ 36 h 73"/>
              <a:gd name="T2" fmla="*/ 32 w 32"/>
              <a:gd name="T3" fmla="*/ 0 h 73"/>
              <a:gd name="T4" fmla="*/ 32 w 32"/>
              <a:gd name="T5" fmla="*/ 73 h 73"/>
              <a:gd name="T6" fmla="*/ 0 w 32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73">
                <a:moveTo>
                  <a:pt x="0" y="36"/>
                </a:moveTo>
                <a:cubicBezTo>
                  <a:pt x="10" y="24"/>
                  <a:pt x="21" y="12"/>
                  <a:pt x="32" y="0"/>
                </a:cubicBezTo>
                <a:cubicBezTo>
                  <a:pt x="32" y="24"/>
                  <a:pt x="32" y="49"/>
                  <a:pt x="32" y="73"/>
                </a:cubicBezTo>
                <a:cubicBezTo>
                  <a:pt x="21" y="61"/>
                  <a:pt x="10" y="49"/>
                  <a:pt x="0" y="36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19"/>
          <p:cNvSpPr>
            <a:spLocks/>
          </p:cNvSpPr>
          <p:nvPr/>
        </p:nvSpPr>
        <p:spPr bwMode="auto">
          <a:xfrm>
            <a:off x="5026823" y="1553491"/>
            <a:ext cx="87878" cy="100766"/>
          </a:xfrm>
          <a:custGeom>
            <a:avLst/>
            <a:gdLst>
              <a:gd name="T0" fmla="*/ 0 w 40"/>
              <a:gd name="T1" fmla="*/ 9 h 46"/>
              <a:gd name="T2" fmla="*/ 32 w 40"/>
              <a:gd name="T3" fmla="*/ 46 h 46"/>
              <a:gd name="T4" fmla="*/ 0 w 40"/>
              <a:gd name="T5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46">
                <a:moveTo>
                  <a:pt x="0" y="9"/>
                </a:moveTo>
                <a:cubicBezTo>
                  <a:pt x="30" y="0"/>
                  <a:pt x="40" y="16"/>
                  <a:pt x="32" y="46"/>
                </a:cubicBezTo>
                <a:cubicBezTo>
                  <a:pt x="21" y="34"/>
                  <a:pt x="10" y="21"/>
                  <a:pt x="0" y="9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20"/>
          <p:cNvSpPr>
            <a:spLocks/>
          </p:cNvSpPr>
          <p:nvPr/>
        </p:nvSpPr>
        <p:spPr bwMode="auto">
          <a:xfrm>
            <a:off x="4907310" y="1603874"/>
            <a:ext cx="192159" cy="216765"/>
          </a:xfrm>
          <a:custGeom>
            <a:avLst/>
            <a:gdLst>
              <a:gd name="T0" fmla="*/ 16 w 87"/>
              <a:gd name="T1" fmla="*/ 69 h 98"/>
              <a:gd name="T2" fmla="*/ 0 w 87"/>
              <a:gd name="T3" fmla="*/ 48 h 98"/>
              <a:gd name="T4" fmla="*/ 42 w 87"/>
              <a:gd name="T5" fmla="*/ 0 h 98"/>
              <a:gd name="T6" fmla="*/ 42 w 87"/>
              <a:gd name="T7" fmla="*/ 98 h 98"/>
              <a:gd name="T8" fmla="*/ 16 w 87"/>
              <a:gd name="T9" fmla="*/ 6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8">
                <a:moveTo>
                  <a:pt x="16" y="69"/>
                </a:moveTo>
                <a:cubicBezTo>
                  <a:pt x="7" y="57"/>
                  <a:pt x="26" y="43"/>
                  <a:pt x="0" y="48"/>
                </a:cubicBezTo>
                <a:cubicBezTo>
                  <a:pt x="14" y="32"/>
                  <a:pt x="28" y="16"/>
                  <a:pt x="42" y="0"/>
                </a:cubicBezTo>
                <a:cubicBezTo>
                  <a:pt x="87" y="52"/>
                  <a:pt x="87" y="47"/>
                  <a:pt x="42" y="98"/>
                </a:cubicBezTo>
                <a:cubicBezTo>
                  <a:pt x="34" y="89"/>
                  <a:pt x="21" y="80"/>
                  <a:pt x="16" y="69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21"/>
          <p:cNvSpPr>
            <a:spLocks/>
          </p:cNvSpPr>
          <p:nvPr/>
        </p:nvSpPr>
        <p:spPr bwMode="auto">
          <a:xfrm>
            <a:off x="4889734" y="1882738"/>
            <a:ext cx="254259" cy="196846"/>
          </a:xfrm>
          <a:custGeom>
            <a:avLst/>
            <a:gdLst>
              <a:gd name="T0" fmla="*/ 41 w 115"/>
              <a:gd name="T1" fmla="*/ 89 h 89"/>
              <a:gd name="T2" fmla="*/ 50 w 115"/>
              <a:gd name="T3" fmla="*/ 0 h 89"/>
              <a:gd name="T4" fmla="*/ 41 w 115"/>
              <a:gd name="T5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" h="89">
                <a:moveTo>
                  <a:pt x="41" y="89"/>
                </a:moveTo>
                <a:cubicBezTo>
                  <a:pt x="0" y="42"/>
                  <a:pt x="10" y="46"/>
                  <a:pt x="50" y="0"/>
                </a:cubicBezTo>
                <a:cubicBezTo>
                  <a:pt x="76" y="30"/>
                  <a:pt x="115" y="88"/>
                  <a:pt x="41" y="8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22"/>
          <p:cNvSpPr>
            <a:spLocks/>
          </p:cNvSpPr>
          <p:nvPr/>
        </p:nvSpPr>
        <p:spPr bwMode="auto">
          <a:xfrm>
            <a:off x="4746786" y="2289319"/>
            <a:ext cx="250744" cy="164038"/>
          </a:xfrm>
          <a:custGeom>
            <a:avLst/>
            <a:gdLst>
              <a:gd name="T0" fmla="*/ 33 w 114"/>
              <a:gd name="T1" fmla="*/ 74 h 74"/>
              <a:gd name="T2" fmla="*/ 70 w 114"/>
              <a:gd name="T3" fmla="*/ 17 h 74"/>
              <a:gd name="T4" fmla="*/ 33 w 114"/>
              <a:gd name="T5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" h="74">
                <a:moveTo>
                  <a:pt x="33" y="74"/>
                </a:moveTo>
                <a:cubicBezTo>
                  <a:pt x="0" y="48"/>
                  <a:pt x="55" y="0"/>
                  <a:pt x="70" y="17"/>
                </a:cubicBezTo>
                <a:cubicBezTo>
                  <a:pt x="114" y="67"/>
                  <a:pt x="94" y="74"/>
                  <a:pt x="33" y="74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23"/>
          <p:cNvSpPr>
            <a:spLocks/>
          </p:cNvSpPr>
          <p:nvPr/>
        </p:nvSpPr>
        <p:spPr bwMode="auto">
          <a:xfrm>
            <a:off x="4781937" y="1571066"/>
            <a:ext cx="192159" cy="110140"/>
          </a:xfrm>
          <a:custGeom>
            <a:avLst/>
            <a:gdLst>
              <a:gd name="T0" fmla="*/ 0 w 87"/>
              <a:gd name="T1" fmla="*/ 1 h 50"/>
              <a:gd name="T2" fmla="*/ 87 w 87"/>
              <a:gd name="T3" fmla="*/ 1 h 50"/>
              <a:gd name="T4" fmla="*/ 44 w 87"/>
              <a:gd name="T5" fmla="*/ 50 h 50"/>
              <a:gd name="T6" fmla="*/ 0 w 87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50">
                <a:moveTo>
                  <a:pt x="0" y="1"/>
                </a:moveTo>
                <a:cubicBezTo>
                  <a:pt x="29" y="0"/>
                  <a:pt x="58" y="0"/>
                  <a:pt x="87" y="1"/>
                </a:cubicBezTo>
                <a:cubicBezTo>
                  <a:pt x="72" y="18"/>
                  <a:pt x="58" y="34"/>
                  <a:pt x="44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24"/>
          <p:cNvSpPr>
            <a:spLocks/>
          </p:cNvSpPr>
          <p:nvPr/>
        </p:nvSpPr>
        <p:spPr bwMode="auto">
          <a:xfrm>
            <a:off x="4702262" y="2318611"/>
            <a:ext cx="107796" cy="62101"/>
          </a:xfrm>
          <a:custGeom>
            <a:avLst/>
            <a:gdLst>
              <a:gd name="T0" fmla="*/ 0 w 49"/>
              <a:gd name="T1" fmla="*/ 0 h 28"/>
              <a:gd name="T2" fmla="*/ 49 w 49"/>
              <a:gd name="T3" fmla="*/ 0 h 28"/>
              <a:gd name="T4" fmla="*/ 24 w 49"/>
              <a:gd name="T5" fmla="*/ 28 h 28"/>
              <a:gd name="T6" fmla="*/ 0 w 4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8">
                <a:moveTo>
                  <a:pt x="0" y="0"/>
                </a:moveTo>
                <a:cubicBezTo>
                  <a:pt x="16" y="0"/>
                  <a:pt x="32" y="0"/>
                  <a:pt x="49" y="0"/>
                </a:cubicBezTo>
                <a:cubicBezTo>
                  <a:pt x="44" y="9"/>
                  <a:pt x="32" y="21"/>
                  <a:pt x="24" y="28"/>
                </a:cubicBezTo>
                <a:cubicBezTo>
                  <a:pt x="17" y="19"/>
                  <a:pt x="5" y="10"/>
                  <a:pt x="0" y="0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25"/>
          <p:cNvSpPr>
            <a:spLocks/>
          </p:cNvSpPr>
          <p:nvPr/>
        </p:nvSpPr>
        <p:spPr bwMode="auto">
          <a:xfrm>
            <a:off x="4664767" y="1603874"/>
            <a:ext cx="182785" cy="106625"/>
          </a:xfrm>
          <a:custGeom>
            <a:avLst/>
            <a:gdLst>
              <a:gd name="T0" fmla="*/ 0 w 83"/>
              <a:gd name="T1" fmla="*/ 48 h 48"/>
              <a:gd name="T2" fmla="*/ 41 w 83"/>
              <a:gd name="T3" fmla="*/ 0 h 48"/>
              <a:gd name="T4" fmla="*/ 83 w 83"/>
              <a:gd name="T5" fmla="*/ 48 h 48"/>
              <a:gd name="T6" fmla="*/ 0 w 83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48">
                <a:moveTo>
                  <a:pt x="0" y="48"/>
                </a:moveTo>
                <a:cubicBezTo>
                  <a:pt x="14" y="32"/>
                  <a:pt x="28" y="16"/>
                  <a:pt x="41" y="0"/>
                </a:cubicBezTo>
                <a:cubicBezTo>
                  <a:pt x="55" y="16"/>
                  <a:pt x="69" y="32"/>
                  <a:pt x="83" y="48"/>
                </a:cubicBezTo>
                <a:cubicBezTo>
                  <a:pt x="55" y="48"/>
                  <a:pt x="28" y="48"/>
                  <a:pt x="0" y="48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26"/>
          <p:cNvSpPr>
            <a:spLocks/>
          </p:cNvSpPr>
          <p:nvPr/>
        </p:nvSpPr>
        <p:spPr bwMode="auto">
          <a:xfrm>
            <a:off x="4827634" y="2022171"/>
            <a:ext cx="99595" cy="62101"/>
          </a:xfrm>
          <a:custGeom>
            <a:avLst/>
            <a:gdLst>
              <a:gd name="T0" fmla="*/ 0 w 45"/>
              <a:gd name="T1" fmla="*/ 26 h 28"/>
              <a:gd name="T2" fmla="*/ 23 w 45"/>
              <a:gd name="T3" fmla="*/ 0 h 28"/>
              <a:gd name="T4" fmla="*/ 45 w 45"/>
              <a:gd name="T5" fmla="*/ 26 h 28"/>
              <a:gd name="T6" fmla="*/ 0 w 45"/>
              <a:gd name="T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28">
                <a:moveTo>
                  <a:pt x="0" y="26"/>
                </a:moveTo>
                <a:cubicBezTo>
                  <a:pt x="5" y="16"/>
                  <a:pt x="16" y="8"/>
                  <a:pt x="23" y="0"/>
                </a:cubicBezTo>
                <a:cubicBezTo>
                  <a:pt x="30" y="6"/>
                  <a:pt x="41" y="17"/>
                  <a:pt x="45" y="26"/>
                </a:cubicBezTo>
                <a:cubicBezTo>
                  <a:pt x="30" y="26"/>
                  <a:pt x="14" y="28"/>
                  <a:pt x="0" y="26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27"/>
          <p:cNvSpPr>
            <a:spLocks noEditPoints="1"/>
          </p:cNvSpPr>
          <p:nvPr/>
        </p:nvSpPr>
        <p:spPr bwMode="auto">
          <a:xfrm>
            <a:off x="4861613" y="1818295"/>
            <a:ext cx="123029" cy="154664"/>
          </a:xfrm>
          <a:custGeom>
            <a:avLst/>
            <a:gdLst>
              <a:gd name="T0" fmla="*/ 0 w 56"/>
              <a:gd name="T1" fmla="*/ 56 h 70"/>
              <a:gd name="T2" fmla="*/ 15 w 56"/>
              <a:gd name="T3" fmla="*/ 56 h 70"/>
              <a:gd name="T4" fmla="*/ 0 w 56"/>
              <a:gd name="T5" fmla="*/ 56 h 70"/>
              <a:gd name="T6" fmla="*/ 37 w 56"/>
              <a:gd name="T7" fmla="*/ 0 h 70"/>
              <a:gd name="T8" fmla="*/ 37 w 56"/>
              <a:gd name="T9" fmla="*/ 31 h 70"/>
              <a:gd name="T10" fmla="*/ 37 w 56"/>
              <a:gd name="T1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70">
                <a:moveTo>
                  <a:pt x="0" y="56"/>
                </a:moveTo>
                <a:cubicBezTo>
                  <a:pt x="5" y="56"/>
                  <a:pt x="10" y="56"/>
                  <a:pt x="15" y="56"/>
                </a:cubicBezTo>
                <a:cubicBezTo>
                  <a:pt x="7" y="70"/>
                  <a:pt x="8" y="59"/>
                  <a:pt x="0" y="56"/>
                </a:cubicBezTo>
                <a:close/>
                <a:moveTo>
                  <a:pt x="37" y="0"/>
                </a:moveTo>
                <a:cubicBezTo>
                  <a:pt x="46" y="14"/>
                  <a:pt x="56" y="17"/>
                  <a:pt x="37" y="31"/>
                </a:cubicBezTo>
                <a:cubicBezTo>
                  <a:pt x="37" y="21"/>
                  <a:pt x="35" y="10"/>
                  <a:pt x="37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28"/>
          <p:cNvSpPr>
            <a:spLocks/>
          </p:cNvSpPr>
          <p:nvPr/>
        </p:nvSpPr>
        <p:spPr bwMode="auto">
          <a:xfrm>
            <a:off x="4419882" y="1603874"/>
            <a:ext cx="185129" cy="106625"/>
          </a:xfrm>
          <a:custGeom>
            <a:avLst/>
            <a:gdLst>
              <a:gd name="T0" fmla="*/ 0 w 84"/>
              <a:gd name="T1" fmla="*/ 48 h 48"/>
              <a:gd name="T2" fmla="*/ 42 w 84"/>
              <a:gd name="T3" fmla="*/ 0 h 48"/>
              <a:gd name="T4" fmla="*/ 84 w 84"/>
              <a:gd name="T5" fmla="*/ 48 h 48"/>
              <a:gd name="T6" fmla="*/ 0 w 84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8">
                <a:moveTo>
                  <a:pt x="0" y="48"/>
                </a:moveTo>
                <a:cubicBezTo>
                  <a:pt x="14" y="32"/>
                  <a:pt x="28" y="16"/>
                  <a:pt x="42" y="0"/>
                </a:cubicBezTo>
                <a:cubicBezTo>
                  <a:pt x="56" y="16"/>
                  <a:pt x="70" y="32"/>
                  <a:pt x="84" y="48"/>
                </a:cubicBezTo>
                <a:cubicBezTo>
                  <a:pt x="56" y="48"/>
                  <a:pt x="28" y="48"/>
                  <a:pt x="0" y="48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29"/>
          <p:cNvSpPr>
            <a:spLocks/>
          </p:cNvSpPr>
          <p:nvPr/>
        </p:nvSpPr>
        <p:spPr bwMode="auto">
          <a:xfrm>
            <a:off x="4360125" y="1553491"/>
            <a:ext cx="126544" cy="127716"/>
          </a:xfrm>
          <a:custGeom>
            <a:avLst/>
            <a:gdLst>
              <a:gd name="T0" fmla="*/ 9 w 57"/>
              <a:gd name="T1" fmla="*/ 53 h 58"/>
              <a:gd name="T2" fmla="*/ 57 w 57"/>
              <a:gd name="T3" fmla="*/ 9 h 58"/>
              <a:gd name="T4" fmla="*/ 9 w 57"/>
              <a:gd name="T5" fmla="*/ 5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" h="58">
                <a:moveTo>
                  <a:pt x="9" y="53"/>
                </a:moveTo>
                <a:cubicBezTo>
                  <a:pt x="0" y="10"/>
                  <a:pt x="16" y="0"/>
                  <a:pt x="57" y="9"/>
                </a:cubicBezTo>
                <a:cubicBezTo>
                  <a:pt x="43" y="25"/>
                  <a:pt x="25" y="58"/>
                  <a:pt x="9" y="53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30"/>
          <p:cNvSpPr>
            <a:spLocks/>
          </p:cNvSpPr>
          <p:nvPr/>
        </p:nvSpPr>
        <p:spPr bwMode="auto">
          <a:xfrm>
            <a:off x="4585092" y="2022171"/>
            <a:ext cx="99595" cy="62101"/>
          </a:xfrm>
          <a:custGeom>
            <a:avLst/>
            <a:gdLst>
              <a:gd name="T0" fmla="*/ 0 w 45"/>
              <a:gd name="T1" fmla="*/ 26 h 28"/>
              <a:gd name="T2" fmla="*/ 22 w 45"/>
              <a:gd name="T3" fmla="*/ 0 h 28"/>
              <a:gd name="T4" fmla="*/ 45 w 45"/>
              <a:gd name="T5" fmla="*/ 26 h 28"/>
              <a:gd name="T6" fmla="*/ 0 w 45"/>
              <a:gd name="T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28">
                <a:moveTo>
                  <a:pt x="0" y="26"/>
                </a:moveTo>
                <a:cubicBezTo>
                  <a:pt x="5" y="16"/>
                  <a:pt x="15" y="8"/>
                  <a:pt x="22" y="0"/>
                </a:cubicBezTo>
                <a:cubicBezTo>
                  <a:pt x="30" y="6"/>
                  <a:pt x="40" y="17"/>
                  <a:pt x="45" y="26"/>
                </a:cubicBezTo>
                <a:cubicBezTo>
                  <a:pt x="30" y="26"/>
                  <a:pt x="14" y="28"/>
                  <a:pt x="0" y="26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31"/>
          <p:cNvSpPr>
            <a:spLocks/>
          </p:cNvSpPr>
          <p:nvPr/>
        </p:nvSpPr>
        <p:spPr bwMode="auto">
          <a:xfrm>
            <a:off x="4539396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32"/>
          <p:cNvSpPr>
            <a:spLocks/>
          </p:cNvSpPr>
          <p:nvPr/>
        </p:nvSpPr>
        <p:spPr bwMode="auto">
          <a:xfrm>
            <a:off x="4417539" y="1912031"/>
            <a:ext cx="231997" cy="189816"/>
          </a:xfrm>
          <a:custGeom>
            <a:avLst/>
            <a:gdLst>
              <a:gd name="T0" fmla="*/ 0 w 105"/>
              <a:gd name="T1" fmla="*/ 36 h 86"/>
              <a:gd name="T2" fmla="*/ 66 w 105"/>
              <a:gd name="T3" fmla="*/ 14 h 86"/>
              <a:gd name="T4" fmla="*/ 43 w 105"/>
              <a:gd name="T5" fmla="*/ 86 h 86"/>
              <a:gd name="T6" fmla="*/ 0 w 105"/>
              <a:gd name="T7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" h="86">
                <a:moveTo>
                  <a:pt x="0" y="36"/>
                </a:moveTo>
                <a:cubicBezTo>
                  <a:pt x="10" y="17"/>
                  <a:pt x="45" y="0"/>
                  <a:pt x="66" y="14"/>
                </a:cubicBezTo>
                <a:cubicBezTo>
                  <a:pt x="105" y="38"/>
                  <a:pt x="63" y="63"/>
                  <a:pt x="43" y="86"/>
                </a:cubicBezTo>
                <a:cubicBezTo>
                  <a:pt x="29" y="69"/>
                  <a:pt x="14" y="53"/>
                  <a:pt x="0" y="36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33"/>
          <p:cNvSpPr>
            <a:spLocks/>
          </p:cNvSpPr>
          <p:nvPr/>
        </p:nvSpPr>
        <p:spPr bwMode="auto">
          <a:xfrm>
            <a:off x="5390051" y="1603874"/>
            <a:ext cx="189816" cy="216765"/>
          </a:xfrm>
          <a:custGeom>
            <a:avLst/>
            <a:gdLst>
              <a:gd name="T0" fmla="*/ 0 w 86"/>
              <a:gd name="T1" fmla="*/ 49 h 98"/>
              <a:gd name="T2" fmla="*/ 43 w 86"/>
              <a:gd name="T3" fmla="*/ 0 h 98"/>
              <a:gd name="T4" fmla="*/ 86 w 86"/>
              <a:gd name="T5" fmla="*/ 49 h 98"/>
              <a:gd name="T6" fmla="*/ 43 w 86"/>
              <a:gd name="T7" fmla="*/ 98 h 98"/>
              <a:gd name="T8" fmla="*/ 0 w 86"/>
              <a:gd name="T9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98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57" y="16"/>
                  <a:pt x="72" y="33"/>
                  <a:pt x="86" y="49"/>
                </a:cubicBezTo>
                <a:cubicBezTo>
                  <a:pt x="45" y="38"/>
                  <a:pt x="67" y="78"/>
                  <a:pt x="43" y="98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34"/>
          <p:cNvSpPr>
            <a:spLocks/>
          </p:cNvSpPr>
          <p:nvPr/>
        </p:nvSpPr>
        <p:spPr bwMode="auto">
          <a:xfrm>
            <a:off x="5634936" y="1603874"/>
            <a:ext cx="187472" cy="108969"/>
          </a:xfrm>
          <a:custGeom>
            <a:avLst/>
            <a:gdLst>
              <a:gd name="T0" fmla="*/ 0 w 85"/>
              <a:gd name="T1" fmla="*/ 49 h 49"/>
              <a:gd name="T2" fmla="*/ 42 w 85"/>
              <a:gd name="T3" fmla="*/ 0 h 49"/>
              <a:gd name="T4" fmla="*/ 85 w 85"/>
              <a:gd name="T5" fmla="*/ 49 h 49"/>
              <a:gd name="T6" fmla="*/ 0 w 85"/>
              <a:gd name="T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49">
                <a:moveTo>
                  <a:pt x="0" y="49"/>
                </a:moveTo>
                <a:cubicBezTo>
                  <a:pt x="14" y="33"/>
                  <a:pt x="28" y="16"/>
                  <a:pt x="42" y="0"/>
                </a:cubicBezTo>
                <a:cubicBezTo>
                  <a:pt x="57" y="16"/>
                  <a:pt x="71" y="33"/>
                  <a:pt x="85" y="49"/>
                </a:cubicBezTo>
                <a:cubicBezTo>
                  <a:pt x="57" y="49"/>
                  <a:pt x="28" y="49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35"/>
          <p:cNvSpPr>
            <a:spLocks/>
          </p:cNvSpPr>
          <p:nvPr/>
        </p:nvSpPr>
        <p:spPr bwMode="auto">
          <a:xfrm>
            <a:off x="5364273" y="1743306"/>
            <a:ext cx="100766" cy="216765"/>
          </a:xfrm>
          <a:custGeom>
            <a:avLst/>
            <a:gdLst>
              <a:gd name="T0" fmla="*/ 0 w 46"/>
              <a:gd name="T1" fmla="*/ 98 h 98"/>
              <a:gd name="T2" fmla="*/ 0 w 46"/>
              <a:gd name="T3" fmla="*/ 0 h 98"/>
              <a:gd name="T4" fmla="*/ 0 w 46"/>
              <a:gd name="T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98">
                <a:moveTo>
                  <a:pt x="0" y="98"/>
                </a:moveTo>
                <a:cubicBezTo>
                  <a:pt x="0" y="66"/>
                  <a:pt x="0" y="33"/>
                  <a:pt x="0" y="0"/>
                </a:cubicBezTo>
                <a:cubicBezTo>
                  <a:pt x="45" y="52"/>
                  <a:pt x="46" y="47"/>
                  <a:pt x="0" y="98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36"/>
          <p:cNvSpPr>
            <a:spLocks noChangeArrowheads="1"/>
          </p:cNvSpPr>
          <p:nvPr/>
        </p:nvSpPr>
        <p:spPr bwMode="auto">
          <a:xfrm>
            <a:off x="5511908" y="2129968"/>
            <a:ext cx="12889" cy="1172"/>
          </a:xfrm>
          <a:prstGeom prst="rect">
            <a:avLst/>
          </a:pr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37"/>
          <p:cNvSpPr>
            <a:spLocks/>
          </p:cNvSpPr>
          <p:nvPr/>
        </p:nvSpPr>
        <p:spPr bwMode="auto">
          <a:xfrm>
            <a:off x="5390051" y="1882738"/>
            <a:ext cx="149978" cy="219108"/>
          </a:xfrm>
          <a:custGeom>
            <a:avLst/>
            <a:gdLst>
              <a:gd name="T0" fmla="*/ 0 w 68"/>
              <a:gd name="T1" fmla="*/ 49 h 99"/>
              <a:gd name="T2" fmla="*/ 43 w 68"/>
              <a:gd name="T3" fmla="*/ 0 h 99"/>
              <a:gd name="T4" fmla="*/ 43 w 68"/>
              <a:gd name="T5" fmla="*/ 99 h 99"/>
              <a:gd name="T6" fmla="*/ 0 w 68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" h="99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68" y="24"/>
                  <a:pt x="68" y="75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38"/>
          <p:cNvSpPr>
            <a:spLocks/>
          </p:cNvSpPr>
          <p:nvPr/>
        </p:nvSpPr>
        <p:spPr bwMode="auto">
          <a:xfrm>
            <a:off x="5672430" y="2316268"/>
            <a:ext cx="112483" cy="64444"/>
          </a:xfrm>
          <a:custGeom>
            <a:avLst/>
            <a:gdLst>
              <a:gd name="T0" fmla="*/ 0 w 51"/>
              <a:gd name="T1" fmla="*/ 0 h 29"/>
              <a:gd name="T2" fmla="*/ 51 w 51"/>
              <a:gd name="T3" fmla="*/ 0 h 29"/>
              <a:gd name="T4" fmla="*/ 25 w 51"/>
              <a:gd name="T5" fmla="*/ 29 h 29"/>
              <a:gd name="T6" fmla="*/ 0 w 51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29">
                <a:moveTo>
                  <a:pt x="0" y="0"/>
                </a:moveTo>
                <a:cubicBezTo>
                  <a:pt x="17" y="0"/>
                  <a:pt x="34" y="0"/>
                  <a:pt x="51" y="0"/>
                </a:cubicBezTo>
                <a:cubicBezTo>
                  <a:pt x="46" y="9"/>
                  <a:pt x="34" y="22"/>
                  <a:pt x="25" y="29"/>
                </a:cubicBezTo>
                <a:cubicBezTo>
                  <a:pt x="17" y="20"/>
                  <a:pt x="5" y="11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39"/>
          <p:cNvSpPr>
            <a:spLocks/>
          </p:cNvSpPr>
          <p:nvPr/>
        </p:nvSpPr>
        <p:spPr bwMode="auto">
          <a:xfrm>
            <a:off x="5877478" y="1603874"/>
            <a:ext cx="194502" cy="216765"/>
          </a:xfrm>
          <a:custGeom>
            <a:avLst/>
            <a:gdLst>
              <a:gd name="T0" fmla="*/ 20 w 88"/>
              <a:gd name="T1" fmla="*/ 72 h 98"/>
              <a:gd name="T2" fmla="*/ 0 w 88"/>
              <a:gd name="T3" fmla="*/ 49 h 98"/>
              <a:gd name="T4" fmla="*/ 43 w 88"/>
              <a:gd name="T5" fmla="*/ 0 h 98"/>
              <a:gd name="T6" fmla="*/ 43 w 88"/>
              <a:gd name="T7" fmla="*/ 98 h 98"/>
              <a:gd name="T8" fmla="*/ 20 w 88"/>
              <a:gd name="T9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8">
                <a:moveTo>
                  <a:pt x="20" y="72"/>
                </a:moveTo>
                <a:cubicBezTo>
                  <a:pt x="18" y="54"/>
                  <a:pt x="23" y="44"/>
                  <a:pt x="0" y="49"/>
                </a:cubicBezTo>
                <a:cubicBezTo>
                  <a:pt x="14" y="33"/>
                  <a:pt x="28" y="16"/>
                  <a:pt x="43" y="0"/>
                </a:cubicBezTo>
                <a:cubicBezTo>
                  <a:pt x="88" y="52"/>
                  <a:pt x="88" y="47"/>
                  <a:pt x="43" y="98"/>
                </a:cubicBezTo>
                <a:cubicBezTo>
                  <a:pt x="35" y="90"/>
                  <a:pt x="24" y="82"/>
                  <a:pt x="20" y="72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40"/>
          <p:cNvSpPr>
            <a:spLocks/>
          </p:cNvSpPr>
          <p:nvPr/>
        </p:nvSpPr>
        <p:spPr bwMode="auto">
          <a:xfrm>
            <a:off x="5721642" y="2288147"/>
            <a:ext cx="246057" cy="165210"/>
          </a:xfrm>
          <a:custGeom>
            <a:avLst/>
            <a:gdLst>
              <a:gd name="T0" fmla="*/ 32 w 112"/>
              <a:gd name="T1" fmla="*/ 75 h 75"/>
              <a:gd name="T2" fmla="*/ 68 w 112"/>
              <a:gd name="T3" fmla="*/ 17 h 75"/>
              <a:gd name="T4" fmla="*/ 32 w 112"/>
              <a:gd name="T5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75">
                <a:moveTo>
                  <a:pt x="32" y="75"/>
                </a:moveTo>
                <a:cubicBezTo>
                  <a:pt x="0" y="49"/>
                  <a:pt x="53" y="0"/>
                  <a:pt x="68" y="17"/>
                </a:cubicBezTo>
                <a:cubicBezTo>
                  <a:pt x="112" y="68"/>
                  <a:pt x="95" y="75"/>
                  <a:pt x="32" y="75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41"/>
          <p:cNvSpPr>
            <a:spLocks noChangeArrowheads="1"/>
          </p:cNvSpPr>
          <p:nvPr/>
        </p:nvSpPr>
        <p:spPr bwMode="auto">
          <a:xfrm>
            <a:off x="5511908" y="1852274"/>
            <a:ext cx="12889" cy="1172"/>
          </a:xfrm>
          <a:prstGeom prst="rect">
            <a:avLst/>
          </a:pr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42"/>
          <p:cNvSpPr>
            <a:spLocks/>
          </p:cNvSpPr>
          <p:nvPr/>
        </p:nvSpPr>
        <p:spPr bwMode="auto">
          <a:xfrm>
            <a:off x="5922003" y="1825325"/>
            <a:ext cx="39838" cy="55070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0 w 18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3" y="12"/>
                  <a:pt x="18" y="12"/>
                  <a:pt x="0" y="25"/>
                </a:cubicBezTo>
                <a:cubicBezTo>
                  <a:pt x="0" y="16"/>
                  <a:pt x="0" y="8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43"/>
          <p:cNvSpPr>
            <a:spLocks/>
          </p:cNvSpPr>
          <p:nvPr/>
        </p:nvSpPr>
        <p:spPr bwMode="auto">
          <a:xfrm>
            <a:off x="5364273" y="2301036"/>
            <a:ext cx="155837" cy="187472"/>
          </a:xfrm>
          <a:custGeom>
            <a:avLst/>
            <a:gdLst>
              <a:gd name="T0" fmla="*/ 0 w 71"/>
              <a:gd name="T1" fmla="*/ 69 h 85"/>
              <a:gd name="T2" fmla="*/ 0 w 71"/>
              <a:gd name="T3" fmla="*/ 0 h 85"/>
              <a:gd name="T4" fmla="*/ 0 w 71"/>
              <a:gd name="T5" fmla="*/ 6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1" h="85">
                <a:moveTo>
                  <a:pt x="0" y="69"/>
                </a:moveTo>
                <a:cubicBezTo>
                  <a:pt x="0" y="46"/>
                  <a:pt x="0" y="23"/>
                  <a:pt x="0" y="0"/>
                </a:cubicBezTo>
                <a:cubicBezTo>
                  <a:pt x="19" y="21"/>
                  <a:pt x="71" y="85"/>
                  <a:pt x="0" y="69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44"/>
          <p:cNvSpPr>
            <a:spLocks/>
          </p:cNvSpPr>
          <p:nvPr/>
        </p:nvSpPr>
        <p:spPr bwMode="auto">
          <a:xfrm>
            <a:off x="5479100" y="2288147"/>
            <a:ext cx="246057" cy="165210"/>
          </a:xfrm>
          <a:custGeom>
            <a:avLst/>
            <a:gdLst>
              <a:gd name="T0" fmla="*/ 32 w 112"/>
              <a:gd name="T1" fmla="*/ 75 h 75"/>
              <a:gd name="T2" fmla="*/ 68 w 112"/>
              <a:gd name="T3" fmla="*/ 17 h 75"/>
              <a:gd name="T4" fmla="*/ 32 w 112"/>
              <a:gd name="T5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75">
                <a:moveTo>
                  <a:pt x="32" y="75"/>
                </a:moveTo>
                <a:cubicBezTo>
                  <a:pt x="0" y="49"/>
                  <a:pt x="53" y="0"/>
                  <a:pt x="68" y="17"/>
                </a:cubicBezTo>
                <a:cubicBezTo>
                  <a:pt x="112" y="68"/>
                  <a:pt x="94" y="75"/>
                  <a:pt x="32" y="75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45"/>
          <p:cNvSpPr>
            <a:spLocks/>
          </p:cNvSpPr>
          <p:nvPr/>
        </p:nvSpPr>
        <p:spPr bwMode="auto">
          <a:xfrm>
            <a:off x="5390051" y="2161603"/>
            <a:ext cx="152321" cy="219108"/>
          </a:xfrm>
          <a:custGeom>
            <a:avLst/>
            <a:gdLst>
              <a:gd name="T0" fmla="*/ 0 w 69"/>
              <a:gd name="T1" fmla="*/ 49 h 99"/>
              <a:gd name="T2" fmla="*/ 43 w 69"/>
              <a:gd name="T3" fmla="*/ 0 h 99"/>
              <a:gd name="T4" fmla="*/ 68 w 69"/>
              <a:gd name="T5" fmla="*/ 70 h 99"/>
              <a:gd name="T6" fmla="*/ 43 w 69"/>
              <a:gd name="T7" fmla="*/ 99 h 99"/>
              <a:gd name="T8" fmla="*/ 0 w 69"/>
              <a:gd name="T9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69" y="21"/>
                  <a:pt x="46" y="61"/>
                  <a:pt x="68" y="70"/>
                </a:cubicBezTo>
                <a:cubicBezTo>
                  <a:pt x="64" y="79"/>
                  <a:pt x="51" y="93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46"/>
          <p:cNvSpPr>
            <a:spLocks/>
          </p:cNvSpPr>
          <p:nvPr/>
        </p:nvSpPr>
        <p:spPr bwMode="auto">
          <a:xfrm>
            <a:off x="5364273" y="2022171"/>
            <a:ext cx="100766" cy="219108"/>
          </a:xfrm>
          <a:custGeom>
            <a:avLst/>
            <a:gdLst>
              <a:gd name="T0" fmla="*/ 0 w 46"/>
              <a:gd name="T1" fmla="*/ 99 h 99"/>
              <a:gd name="T2" fmla="*/ 0 w 46"/>
              <a:gd name="T3" fmla="*/ 0 h 99"/>
              <a:gd name="T4" fmla="*/ 0 w 46"/>
              <a:gd name="T5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99">
                <a:moveTo>
                  <a:pt x="0" y="99"/>
                </a:moveTo>
                <a:cubicBezTo>
                  <a:pt x="0" y="66"/>
                  <a:pt x="0" y="33"/>
                  <a:pt x="0" y="0"/>
                </a:cubicBezTo>
                <a:cubicBezTo>
                  <a:pt x="45" y="52"/>
                  <a:pt x="46" y="47"/>
                  <a:pt x="0" y="99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47"/>
          <p:cNvSpPr>
            <a:spLocks/>
          </p:cNvSpPr>
          <p:nvPr/>
        </p:nvSpPr>
        <p:spPr bwMode="auto">
          <a:xfrm>
            <a:off x="5912629" y="2161603"/>
            <a:ext cx="159351" cy="219108"/>
          </a:xfrm>
          <a:custGeom>
            <a:avLst/>
            <a:gdLst>
              <a:gd name="T0" fmla="*/ 1 w 72"/>
              <a:gd name="T1" fmla="*/ 70 h 99"/>
              <a:gd name="T2" fmla="*/ 27 w 72"/>
              <a:gd name="T3" fmla="*/ 0 h 99"/>
              <a:gd name="T4" fmla="*/ 27 w 72"/>
              <a:gd name="T5" fmla="*/ 99 h 99"/>
              <a:gd name="T6" fmla="*/ 1 w 72"/>
              <a:gd name="T7" fmla="*/ 7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99">
                <a:moveTo>
                  <a:pt x="1" y="70"/>
                </a:moveTo>
                <a:cubicBezTo>
                  <a:pt x="0" y="46"/>
                  <a:pt x="2" y="17"/>
                  <a:pt x="27" y="0"/>
                </a:cubicBezTo>
                <a:cubicBezTo>
                  <a:pt x="72" y="52"/>
                  <a:pt x="72" y="47"/>
                  <a:pt x="27" y="99"/>
                </a:cubicBezTo>
                <a:cubicBezTo>
                  <a:pt x="19" y="90"/>
                  <a:pt x="6" y="80"/>
                  <a:pt x="1" y="70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48"/>
          <p:cNvSpPr>
            <a:spLocks/>
          </p:cNvSpPr>
          <p:nvPr/>
        </p:nvSpPr>
        <p:spPr bwMode="auto">
          <a:xfrm>
            <a:off x="5922003" y="2104190"/>
            <a:ext cx="39838" cy="55070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0 w 18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3" y="12"/>
                  <a:pt x="18" y="12"/>
                  <a:pt x="0" y="25"/>
                </a:cubicBezTo>
                <a:cubicBezTo>
                  <a:pt x="0" y="17"/>
                  <a:pt x="0" y="8"/>
                  <a:pt x="0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49"/>
          <p:cNvSpPr>
            <a:spLocks/>
          </p:cNvSpPr>
          <p:nvPr/>
        </p:nvSpPr>
        <p:spPr bwMode="auto">
          <a:xfrm>
            <a:off x="5511908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50"/>
          <p:cNvSpPr>
            <a:spLocks/>
          </p:cNvSpPr>
          <p:nvPr/>
        </p:nvSpPr>
        <p:spPr bwMode="auto">
          <a:xfrm>
            <a:off x="5999335" y="2039746"/>
            <a:ext cx="79676" cy="183957"/>
          </a:xfrm>
          <a:custGeom>
            <a:avLst/>
            <a:gdLst>
              <a:gd name="T0" fmla="*/ 0 w 36"/>
              <a:gd name="T1" fmla="*/ 41 h 83"/>
              <a:gd name="T2" fmla="*/ 36 w 36"/>
              <a:gd name="T3" fmla="*/ 0 h 83"/>
              <a:gd name="T4" fmla="*/ 36 w 36"/>
              <a:gd name="T5" fmla="*/ 83 h 83"/>
              <a:gd name="T6" fmla="*/ 0 w 36"/>
              <a:gd name="T7" fmla="*/ 4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83">
                <a:moveTo>
                  <a:pt x="0" y="41"/>
                </a:moveTo>
                <a:cubicBezTo>
                  <a:pt x="12" y="28"/>
                  <a:pt x="24" y="14"/>
                  <a:pt x="36" y="0"/>
                </a:cubicBezTo>
                <a:cubicBezTo>
                  <a:pt x="36" y="28"/>
                  <a:pt x="36" y="55"/>
                  <a:pt x="36" y="83"/>
                </a:cubicBezTo>
                <a:cubicBezTo>
                  <a:pt x="24" y="69"/>
                  <a:pt x="12" y="55"/>
                  <a:pt x="0" y="41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51"/>
          <p:cNvSpPr>
            <a:spLocks/>
          </p:cNvSpPr>
          <p:nvPr/>
        </p:nvSpPr>
        <p:spPr bwMode="auto">
          <a:xfrm>
            <a:off x="5999335" y="1548804"/>
            <a:ext cx="94908" cy="114827"/>
          </a:xfrm>
          <a:custGeom>
            <a:avLst/>
            <a:gdLst>
              <a:gd name="T0" fmla="*/ 0 w 43"/>
              <a:gd name="T1" fmla="*/ 11 h 52"/>
              <a:gd name="T2" fmla="*/ 36 w 43"/>
              <a:gd name="T3" fmla="*/ 52 h 52"/>
              <a:gd name="T4" fmla="*/ 0 w 43"/>
              <a:gd name="T5" fmla="*/ 1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52">
                <a:moveTo>
                  <a:pt x="0" y="11"/>
                </a:moveTo>
                <a:cubicBezTo>
                  <a:pt x="35" y="0"/>
                  <a:pt x="43" y="20"/>
                  <a:pt x="36" y="52"/>
                </a:cubicBezTo>
                <a:cubicBezTo>
                  <a:pt x="24" y="39"/>
                  <a:pt x="12" y="25"/>
                  <a:pt x="0" y="11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52"/>
          <p:cNvSpPr>
            <a:spLocks/>
          </p:cNvSpPr>
          <p:nvPr/>
        </p:nvSpPr>
        <p:spPr bwMode="auto">
          <a:xfrm>
            <a:off x="5999335" y="1760881"/>
            <a:ext cx="79676" cy="181614"/>
          </a:xfrm>
          <a:custGeom>
            <a:avLst/>
            <a:gdLst>
              <a:gd name="T0" fmla="*/ 0 w 36"/>
              <a:gd name="T1" fmla="*/ 41 h 82"/>
              <a:gd name="T2" fmla="*/ 36 w 36"/>
              <a:gd name="T3" fmla="*/ 0 h 82"/>
              <a:gd name="T4" fmla="*/ 36 w 36"/>
              <a:gd name="T5" fmla="*/ 82 h 82"/>
              <a:gd name="T6" fmla="*/ 0 w 36"/>
              <a:gd name="T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82">
                <a:moveTo>
                  <a:pt x="0" y="41"/>
                </a:moveTo>
                <a:cubicBezTo>
                  <a:pt x="12" y="28"/>
                  <a:pt x="24" y="14"/>
                  <a:pt x="36" y="0"/>
                </a:cubicBezTo>
                <a:cubicBezTo>
                  <a:pt x="36" y="28"/>
                  <a:pt x="36" y="55"/>
                  <a:pt x="36" y="82"/>
                </a:cubicBezTo>
                <a:cubicBezTo>
                  <a:pt x="24" y="69"/>
                  <a:pt x="12" y="55"/>
                  <a:pt x="0" y="41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53"/>
          <p:cNvSpPr>
            <a:spLocks/>
          </p:cNvSpPr>
          <p:nvPr/>
        </p:nvSpPr>
        <p:spPr bwMode="auto">
          <a:xfrm>
            <a:off x="5754449" y="1571066"/>
            <a:ext cx="192159" cy="110140"/>
          </a:xfrm>
          <a:custGeom>
            <a:avLst/>
            <a:gdLst>
              <a:gd name="T0" fmla="*/ 0 w 87"/>
              <a:gd name="T1" fmla="*/ 1 h 50"/>
              <a:gd name="T2" fmla="*/ 87 w 87"/>
              <a:gd name="T3" fmla="*/ 1 h 50"/>
              <a:gd name="T4" fmla="*/ 43 w 87"/>
              <a:gd name="T5" fmla="*/ 50 h 50"/>
              <a:gd name="T6" fmla="*/ 0 w 87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50">
                <a:moveTo>
                  <a:pt x="0" y="1"/>
                </a:moveTo>
                <a:cubicBezTo>
                  <a:pt x="29" y="0"/>
                  <a:pt x="58" y="0"/>
                  <a:pt x="87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54"/>
          <p:cNvSpPr>
            <a:spLocks/>
          </p:cNvSpPr>
          <p:nvPr/>
        </p:nvSpPr>
        <p:spPr bwMode="auto">
          <a:xfrm>
            <a:off x="5909114" y="1882738"/>
            <a:ext cx="162867" cy="219108"/>
          </a:xfrm>
          <a:custGeom>
            <a:avLst/>
            <a:gdLst>
              <a:gd name="T0" fmla="*/ 6 w 74"/>
              <a:gd name="T1" fmla="*/ 72 h 99"/>
              <a:gd name="T2" fmla="*/ 29 w 74"/>
              <a:gd name="T3" fmla="*/ 0 h 99"/>
              <a:gd name="T4" fmla="*/ 29 w 74"/>
              <a:gd name="T5" fmla="*/ 99 h 99"/>
              <a:gd name="T6" fmla="*/ 6 w 74"/>
              <a:gd name="T7" fmla="*/ 7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6" y="72"/>
                </a:moveTo>
                <a:cubicBezTo>
                  <a:pt x="0" y="45"/>
                  <a:pt x="4" y="17"/>
                  <a:pt x="29" y="0"/>
                </a:cubicBezTo>
                <a:cubicBezTo>
                  <a:pt x="74" y="52"/>
                  <a:pt x="74" y="47"/>
                  <a:pt x="29" y="99"/>
                </a:cubicBezTo>
                <a:cubicBezTo>
                  <a:pt x="21" y="90"/>
                  <a:pt x="10" y="82"/>
                  <a:pt x="6" y="72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55"/>
          <p:cNvSpPr>
            <a:spLocks/>
          </p:cNvSpPr>
          <p:nvPr/>
        </p:nvSpPr>
        <p:spPr bwMode="auto">
          <a:xfrm>
            <a:off x="6446925" y="2301036"/>
            <a:ext cx="224967" cy="176927"/>
          </a:xfrm>
          <a:custGeom>
            <a:avLst/>
            <a:gdLst>
              <a:gd name="T0" fmla="*/ 34 w 102"/>
              <a:gd name="T1" fmla="*/ 69 h 80"/>
              <a:gd name="T2" fmla="*/ 60 w 102"/>
              <a:gd name="T3" fmla="*/ 0 h 80"/>
              <a:gd name="T4" fmla="*/ 34 w 102"/>
              <a:gd name="T5" fmla="*/ 6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" h="80">
                <a:moveTo>
                  <a:pt x="34" y="69"/>
                </a:moveTo>
                <a:cubicBezTo>
                  <a:pt x="0" y="46"/>
                  <a:pt x="42" y="21"/>
                  <a:pt x="60" y="0"/>
                </a:cubicBezTo>
                <a:cubicBezTo>
                  <a:pt x="102" y="30"/>
                  <a:pt x="88" y="80"/>
                  <a:pt x="34" y="6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56"/>
          <p:cNvSpPr>
            <a:spLocks/>
          </p:cNvSpPr>
          <p:nvPr/>
        </p:nvSpPr>
        <p:spPr bwMode="auto">
          <a:xfrm>
            <a:off x="6605104" y="1690579"/>
            <a:ext cx="19919" cy="43353"/>
          </a:xfrm>
          <a:custGeom>
            <a:avLst/>
            <a:gdLst>
              <a:gd name="T0" fmla="*/ 0 w 9"/>
              <a:gd name="T1" fmla="*/ 10 h 20"/>
              <a:gd name="T2" fmla="*/ 9 w 9"/>
              <a:gd name="T3" fmla="*/ 0 h 20"/>
              <a:gd name="T4" fmla="*/ 9 w 9"/>
              <a:gd name="T5" fmla="*/ 20 h 20"/>
              <a:gd name="T6" fmla="*/ 0 w 9"/>
              <a:gd name="T7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20">
                <a:moveTo>
                  <a:pt x="0" y="10"/>
                </a:moveTo>
                <a:cubicBezTo>
                  <a:pt x="3" y="7"/>
                  <a:pt x="6" y="4"/>
                  <a:pt x="9" y="0"/>
                </a:cubicBezTo>
                <a:cubicBezTo>
                  <a:pt x="9" y="7"/>
                  <a:pt x="9" y="13"/>
                  <a:pt x="9" y="20"/>
                </a:cubicBezTo>
                <a:cubicBezTo>
                  <a:pt x="6" y="17"/>
                  <a:pt x="3" y="13"/>
                  <a:pt x="0" y="10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57"/>
          <p:cNvSpPr>
            <a:spLocks/>
          </p:cNvSpPr>
          <p:nvPr/>
        </p:nvSpPr>
        <p:spPr bwMode="auto">
          <a:xfrm>
            <a:off x="6484419" y="1743306"/>
            <a:ext cx="162867" cy="219108"/>
          </a:xfrm>
          <a:custGeom>
            <a:avLst/>
            <a:gdLst>
              <a:gd name="T0" fmla="*/ 0 w 74"/>
              <a:gd name="T1" fmla="*/ 49 h 99"/>
              <a:gd name="T2" fmla="*/ 43 w 74"/>
              <a:gd name="T3" fmla="*/ 0 h 99"/>
              <a:gd name="T4" fmla="*/ 43 w 74"/>
              <a:gd name="T5" fmla="*/ 99 h 99"/>
              <a:gd name="T6" fmla="*/ 0 w 74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74" y="22"/>
                  <a:pt x="74" y="76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58"/>
          <p:cNvSpPr>
            <a:spLocks/>
          </p:cNvSpPr>
          <p:nvPr/>
        </p:nvSpPr>
        <p:spPr bwMode="auto">
          <a:xfrm>
            <a:off x="6484419" y="1571066"/>
            <a:ext cx="224967" cy="110140"/>
          </a:xfrm>
          <a:custGeom>
            <a:avLst/>
            <a:gdLst>
              <a:gd name="T0" fmla="*/ 0 w 102"/>
              <a:gd name="T1" fmla="*/ 1 h 50"/>
              <a:gd name="T2" fmla="*/ 43 w 102"/>
              <a:gd name="T3" fmla="*/ 50 h 50"/>
              <a:gd name="T4" fmla="*/ 0 w 102"/>
              <a:gd name="T5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" h="50">
                <a:moveTo>
                  <a:pt x="0" y="1"/>
                </a:moveTo>
                <a:cubicBezTo>
                  <a:pt x="38" y="0"/>
                  <a:pt x="102" y="7"/>
                  <a:pt x="43" y="50"/>
                </a:cubicBezTo>
                <a:cubicBezTo>
                  <a:pt x="29" y="34"/>
                  <a:pt x="14" y="18"/>
                  <a:pt x="0" y="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59"/>
          <p:cNvSpPr>
            <a:spLocks/>
          </p:cNvSpPr>
          <p:nvPr/>
        </p:nvSpPr>
        <p:spPr bwMode="auto">
          <a:xfrm>
            <a:off x="6449268" y="1835870"/>
            <a:ext cx="5859" cy="26949"/>
          </a:xfrm>
          <a:custGeom>
            <a:avLst/>
            <a:gdLst>
              <a:gd name="T0" fmla="*/ 0 w 3"/>
              <a:gd name="T1" fmla="*/ 12 h 12"/>
              <a:gd name="T2" fmla="*/ 0 w 3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2" y="3"/>
                  <a:pt x="3" y="0"/>
                  <a:pt x="0" y="1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60"/>
          <p:cNvSpPr>
            <a:spLocks/>
          </p:cNvSpPr>
          <p:nvPr/>
        </p:nvSpPr>
        <p:spPr bwMode="auto">
          <a:xfrm>
            <a:off x="6605104" y="2249481"/>
            <a:ext cx="19919" cy="42181"/>
          </a:xfrm>
          <a:custGeom>
            <a:avLst/>
            <a:gdLst>
              <a:gd name="T0" fmla="*/ 0 w 9"/>
              <a:gd name="T1" fmla="*/ 9 h 19"/>
              <a:gd name="T2" fmla="*/ 9 w 9"/>
              <a:gd name="T3" fmla="*/ 0 h 19"/>
              <a:gd name="T4" fmla="*/ 9 w 9"/>
              <a:gd name="T5" fmla="*/ 19 h 19"/>
              <a:gd name="T6" fmla="*/ 0 w 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9">
                <a:moveTo>
                  <a:pt x="0" y="9"/>
                </a:moveTo>
                <a:cubicBezTo>
                  <a:pt x="3" y="6"/>
                  <a:pt x="6" y="3"/>
                  <a:pt x="9" y="0"/>
                </a:cubicBezTo>
                <a:cubicBezTo>
                  <a:pt x="9" y="6"/>
                  <a:pt x="9" y="13"/>
                  <a:pt x="9" y="19"/>
                </a:cubicBezTo>
                <a:cubicBezTo>
                  <a:pt x="6" y="16"/>
                  <a:pt x="3" y="13"/>
                  <a:pt x="0" y="9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61"/>
          <p:cNvSpPr>
            <a:spLocks/>
          </p:cNvSpPr>
          <p:nvPr/>
        </p:nvSpPr>
        <p:spPr bwMode="auto">
          <a:xfrm>
            <a:off x="6605104" y="1971788"/>
            <a:ext cx="19919" cy="41010"/>
          </a:xfrm>
          <a:custGeom>
            <a:avLst/>
            <a:gdLst>
              <a:gd name="T0" fmla="*/ 0 w 9"/>
              <a:gd name="T1" fmla="*/ 9 h 19"/>
              <a:gd name="T2" fmla="*/ 9 w 9"/>
              <a:gd name="T3" fmla="*/ 0 h 19"/>
              <a:gd name="T4" fmla="*/ 9 w 9"/>
              <a:gd name="T5" fmla="*/ 19 h 19"/>
              <a:gd name="T6" fmla="*/ 0 w 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9">
                <a:moveTo>
                  <a:pt x="0" y="9"/>
                </a:moveTo>
                <a:cubicBezTo>
                  <a:pt x="3" y="6"/>
                  <a:pt x="6" y="3"/>
                  <a:pt x="9" y="0"/>
                </a:cubicBezTo>
                <a:cubicBezTo>
                  <a:pt x="9" y="6"/>
                  <a:pt x="9" y="13"/>
                  <a:pt x="9" y="19"/>
                </a:cubicBezTo>
                <a:cubicBezTo>
                  <a:pt x="6" y="16"/>
                  <a:pt x="3" y="13"/>
                  <a:pt x="0" y="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62"/>
          <p:cNvSpPr>
            <a:spLocks/>
          </p:cNvSpPr>
          <p:nvPr/>
        </p:nvSpPr>
        <p:spPr bwMode="auto">
          <a:xfrm>
            <a:off x="6484419" y="2022171"/>
            <a:ext cx="162867" cy="219108"/>
          </a:xfrm>
          <a:custGeom>
            <a:avLst/>
            <a:gdLst>
              <a:gd name="T0" fmla="*/ 0 w 74"/>
              <a:gd name="T1" fmla="*/ 49 h 99"/>
              <a:gd name="T2" fmla="*/ 43 w 74"/>
              <a:gd name="T3" fmla="*/ 0 h 99"/>
              <a:gd name="T4" fmla="*/ 43 w 74"/>
              <a:gd name="T5" fmla="*/ 99 h 99"/>
              <a:gd name="T6" fmla="*/ 0 w 74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74" y="23"/>
                  <a:pt x="74" y="76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63"/>
          <p:cNvSpPr>
            <a:spLocks/>
          </p:cNvSpPr>
          <p:nvPr/>
        </p:nvSpPr>
        <p:spPr bwMode="auto">
          <a:xfrm>
            <a:off x="6469187" y="1893284"/>
            <a:ext cx="87878" cy="195674"/>
          </a:xfrm>
          <a:custGeom>
            <a:avLst/>
            <a:gdLst>
              <a:gd name="T0" fmla="*/ 0 w 40"/>
              <a:gd name="T1" fmla="*/ 0 h 88"/>
              <a:gd name="T2" fmla="*/ 0 w 40"/>
              <a:gd name="T3" fmla="*/ 88 h 88"/>
              <a:gd name="T4" fmla="*/ 0 w 4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88">
                <a:moveTo>
                  <a:pt x="0" y="0"/>
                </a:moveTo>
                <a:cubicBezTo>
                  <a:pt x="40" y="47"/>
                  <a:pt x="40" y="42"/>
                  <a:pt x="0" y="88"/>
                </a:cubicBezTo>
                <a:cubicBezTo>
                  <a:pt x="0" y="59"/>
                  <a:pt x="0" y="30"/>
                  <a:pt x="0" y="0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64"/>
          <p:cNvSpPr>
            <a:spLocks/>
          </p:cNvSpPr>
          <p:nvPr/>
        </p:nvSpPr>
        <p:spPr bwMode="auto">
          <a:xfrm>
            <a:off x="6469187" y="2172149"/>
            <a:ext cx="87878" cy="195674"/>
          </a:xfrm>
          <a:custGeom>
            <a:avLst/>
            <a:gdLst>
              <a:gd name="T0" fmla="*/ 0 w 40"/>
              <a:gd name="T1" fmla="*/ 0 h 88"/>
              <a:gd name="T2" fmla="*/ 0 w 40"/>
              <a:gd name="T3" fmla="*/ 88 h 88"/>
              <a:gd name="T4" fmla="*/ 0 w 4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88">
                <a:moveTo>
                  <a:pt x="0" y="0"/>
                </a:moveTo>
                <a:cubicBezTo>
                  <a:pt x="40" y="47"/>
                  <a:pt x="40" y="42"/>
                  <a:pt x="0" y="88"/>
                </a:cubicBezTo>
                <a:cubicBezTo>
                  <a:pt x="0" y="59"/>
                  <a:pt x="0" y="30"/>
                  <a:pt x="0" y="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65"/>
          <p:cNvSpPr>
            <a:spLocks/>
          </p:cNvSpPr>
          <p:nvPr/>
        </p:nvSpPr>
        <p:spPr bwMode="auto">
          <a:xfrm>
            <a:off x="6464500" y="1614419"/>
            <a:ext cx="92565" cy="195674"/>
          </a:xfrm>
          <a:custGeom>
            <a:avLst/>
            <a:gdLst>
              <a:gd name="T0" fmla="*/ 2 w 42"/>
              <a:gd name="T1" fmla="*/ 43 h 88"/>
              <a:gd name="T2" fmla="*/ 1 w 42"/>
              <a:gd name="T3" fmla="*/ 0 h 88"/>
              <a:gd name="T4" fmla="*/ 2 w 42"/>
              <a:gd name="T5" fmla="*/ 88 h 88"/>
              <a:gd name="T6" fmla="*/ 2 w 42"/>
              <a:gd name="T7" fmla="*/ 4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88">
                <a:moveTo>
                  <a:pt x="2" y="43"/>
                </a:moveTo>
                <a:cubicBezTo>
                  <a:pt x="0" y="30"/>
                  <a:pt x="1" y="14"/>
                  <a:pt x="1" y="0"/>
                </a:cubicBezTo>
                <a:cubicBezTo>
                  <a:pt x="42" y="46"/>
                  <a:pt x="42" y="42"/>
                  <a:pt x="2" y="88"/>
                </a:cubicBezTo>
                <a:cubicBezTo>
                  <a:pt x="2" y="73"/>
                  <a:pt x="0" y="57"/>
                  <a:pt x="2" y="43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66"/>
          <p:cNvSpPr>
            <a:spLocks/>
          </p:cNvSpPr>
          <p:nvPr/>
        </p:nvSpPr>
        <p:spPr bwMode="auto">
          <a:xfrm>
            <a:off x="6437551" y="2422893"/>
            <a:ext cx="74989" cy="64444"/>
          </a:xfrm>
          <a:custGeom>
            <a:avLst/>
            <a:gdLst>
              <a:gd name="T0" fmla="*/ 5 w 34"/>
              <a:gd name="T1" fmla="*/ 0 h 29"/>
              <a:gd name="T2" fmla="*/ 34 w 34"/>
              <a:gd name="T3" fmla="*/ 23 h 29"/>
              <a:gd name="T4" fmla="*/ 5 w 34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" h="29">
                <a:moveTo>
                  <a:pt x="5" y="0"/>
                </a:moveTo>
                <a:cubicBezTo>
                  <a:pt x="0" y="23"/>
                  <a:pt x="11" y="29"/>
                  <a:pt x="34" y="23"/>
                </a:cubicBezTo>
                <a:cubicBezTo>
                  <a:pt x="25" y="7"/>
                  <a:pt x="12" y="1"/>
                  <a:pt x="5" y="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67"/>
          <p:cNvSpPr>
            <a:spLocks/>
          </p:cNvSpPr>
          <p:nvPr/>
        </p:nvSpPr>
        <p:spPr bwMode="auto">
          <a:xfrm>
            <a:off x="7577616" y="2161603"/>
            <a:ext cx="174584" cy="219108"/>
          </a:xfrm>
          <a:custGeom>
            <a:avLst/>
            <a:gdLst>
              <a:gd name="T0" fmla="*/ 0 w 79"/>
              <a:gd name="T1" fmla="*/ 49 h 99"/>
              <a:gd name="T2" fmla="*/ 43 w 79"/>
              <a:gd name="T3" fmla="*/ 0 h 99"/>
              <a:gd name="T4" fmla="*/ 43 w 79"/>
              <a:gd name="T5" fmla="*/ 99 h 99"/>
              <a:gd name="T6" fmla="*/ 0 w 79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79" y="24"/>
                  <a:pt x="79" y="74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68"/>
          <p:cNvSpPr>
            <a:spLocks/>
          </p:cNvSpPr>
          <p:nvPr/>
        </p:nvSpPr>
        <p:spPr bwMode="auto">
          <a:xfrm>
            <a:off x="7699473" y="2097160"/>
            <a:ext cx="32808" cy="69131"/>
          </a:xfrm>
          <a:custGeom>
            <a:avLst/>
            <a:gdLst>
              <a:gd name="T0" fmla="*/ 0 w 15"/>
              <a:gd name="T1" fmla="*/ 15 h 31"/>
              <a:gd name="T2" fmla="*/ 13 w 15"/>
              <a:gd name="T3" fmla="*/ 0 h 31"/>
              <a:gd name="T4" fmla="*/ 13 w 15"/>
              <a:gd name="T5" fmla="*/ 31 h 31"/>
              <a:gd name="T6" fmla="*/ 0 w 15"/>
              <a:gd name="T7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31">
                <a:moveTo>
                  <a:pt x="0" y="15"/>
                </a:moveTo>
                <a:cubicBezTo>
                  <a:pt x="5" y="10"/>
                  <a:pt x="9" y="5"/>
                  <a:pt x="13" y="0"/>
                </a:cubicBezTo>
                <a:cubicBezTo>
                  <a:pt x="15" y="9"/>
                  <a:pt x="15" y="21"/>
                  <a:pt x="13" y="31"/>
                </a:cubicBezTo>
                <a:cubicBezTo>
                  <a:pt x="9" y="26"/>
                  <a:pt x="5" y="20"/>
                  <a:pt x="0" y="15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69"/>
          <p:cNvSpPr>
            <a:spLocks/>
          </p:cNvSpPr>
          <p:nvPr/>
        </p:nvSpPr>
        <p:spPr bwMode="auto">
          <a:xfrm>
            <a:off x="7271803" y="2022171"/>
            <a:ext cx="74989" cy="49211"/>
          </a:xfrm>
          <a:custGeom>
            <a:avLst/>
            <a:gdLst>
              <a:gd name="T0" fmla="*/ 0 w 34"/>
              <a:gd name="T1" fmla="*/ 20 h 22"/>
              <a:gd name="T2" fmla="*/ 17 w 34"/>
              <a:gd name="T3" fmla="*/ 0 h 22"/>
              <a:gd name="T4" fmla="*/ 34 w 34"/>
              <a:gd name="T5" fmla="*/ 20 h 22"/>
              <a:gd name="T6" fmla="*/ 0 w 34"/>
              <a:gd name="T7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22">
                <a:moveTo>
                  <a:pt x="0" y="20"/>
                </a:moveTo>
                <a:cubicBezTo>
                  <a:pt x="5" y="13"/>
                  <a:pt x="11" y="7"/>
                  <a:pt x="17" y="0"/>
                </a:cubicBezTo>
                <a:cubicBezTo>
                  <a:pt x="23" y="7"/>
                  <a:pt x="28" y="13"/>
                  <a:pt x="34" y="20"/>
                </a:cubicBezTo>
                <a:cubicBezTo>
                  <a:pt x="23" y="20"/>
                  <a:pt x="11" y="22"/>
                  <a:pt x="0" y="20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70"/>
          <p:cNvSpPr>
            <a:spLocks/>
          </p:cNvSpPr>
          <p:nvPr/>
        </p:nvSpPr>
        <p:spPr bwMode="auto">
          <a:xfrm>
            <a:off x="7004655" y="2234249"/>
            <a:ext cx="46868" cy="73818"/>
          </a:xfrm>
          <a:custGeom>
            <a:avLst/>
            <a:gdLst>
              <a:gd name="T0" fmla="*/ 1 w 21"/>
              <a:gd name="T1" fmla="*/ 0 h 33"/>
              <a:gd name="T2" fmla="*/ 1 w 21"/>
              <a:gd name="T3" fmla="*/ 33 h 33"/>
              <a:gd name="T4" fmla="*/ 1 w 21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3">
                <a:moveTo>
                  <a:pt x="1" y="0"/>
                </a:moveTo>
                <a:cubicBezTo>
                  <a:pt x="11" y="15"/>
                  <a:pt x="21" y="19"/>
                  <a:pt x="1" y="33"/>
                </a:cubicBezTo>
                <a:cubicBezTo>
                  <a:pt x="1" y="22"/>
                  <a:pt x="0" y="11"/>
                  <a:pt x="1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71"/>
          <p:cNvSpPr>
            <a:spLocks/>
          </p:cNvSpPr>
          <p:nvPr/>
        </p:nvSpPr>
        <p:spPr bwMode="auto">
          <a:xfrm>
            <a:off x="7417093" y="2285803"/>
            <a:ext cx="260118" cy="167554"/>
          </a:xfrm>
          <a:custGeom>
            <a:avLst/>
            <a:gdLst>
              <a:gd name="T0" fmla="*/ 35 w 118"/>
              <a:gd name="T1" fmla="*/ 76 h 76"/>
              <a:gd name="T2" fmla="*/ 74 w 118"/>
              <a:gd name="T3" fmla="*/ 22 h 76"/>
              <a:gd name="T4" fmla="*/ 35 w 118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" h="76">
                <a:moveTo>
                  <a:pt x="35" y="76"/>
                </a:moveTo>
                <a:cubicBezTo>
                  <a:pt x="0" y="52"/>
                  <a:pt x="55" y="0"/>
                  <a:pt x="74" y="22"/>
                </a:cubicBezTo>
                <a:cubicBezTo>
                  <a:pt x="118" y="72"/>
                  <a:pt x="90" y="76"/>
                  <a:pt x="35" y="76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72"/>
          <p:cNvSpPr>
            <a:spLocks/>
          </p:cNvSpPr>
          <p:nvPr/>
        </p:nvSpPr>
        <p:spPr bwMode="auto">
          <a:xfrm>
            <a:off x="6994109" y="2301036"/>
            <a:ext cx="180442" cy="152321"/>
          </a:xfrm>
          <a:custGeom>
            <a:avLst/>
            <a:gdLst>
              <a:gd name="T0" fmla="*/ 6 w 82"/>
              <a:gd name="T1" fmla="*/ 69 h 69"/>
              <a:gd name="T2" fmla="*/ 33 w 82"/>
              <a:gd name="T3" fmla="*/ 0 h 69"/>
              <a:gd name="T4" fmla="*/ 6 w 82"/>
              <a:gd name="T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9">
                <a:moveTo>
                  <a:pt x="6" y="69"/>
                </a:moveTo>
                <a:cubicBezTo>
                  <a:pt x="0" y="41"/>
                  <a:pt x="10" y="17"/>
                  <a:pt x="33" y="0"/>
                </a:cubicBezTo>
                <a:cubicBezTo>
                  <a:pt x="79" y="53"/>
                  <a:pt x="82" y="69"/>
                  <a:pt x="6" y="6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73"/>
          <p:cNvSpPr>
            <a:spLocks/>
          </p:cNvSpPr>
          <p:nvPr/>
        </p:nvSpPr>
        <p:spPr bwMode="auto">
          <a:xfrm>
            <a:off x="7174551" y="2285803"/>
            <a:ext cx="260118" cy="167554"/>
          </a:xfrm>
          <a:custGeom>
            <a:avLst/>
            <a:gdLst>
              <a:gd name="T0" fmla="*/ 35 w 118"/>
              <a:gd name="T1" fmla="*/ 76 h 76"/>
              <a:gd name="T2" fmla="*/ 74 w 118"/>
              <a:gd name="T3" fmla="*/ 22 h 76"/>
              <a:gd name="T4" fmla="*/ 35 w 118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" h="76">
                <a:moveTo>
                  <a:pt x="35" y="76"/>
                </a:moveTo>
                <a:cubicBezTo>
                  <a:pt x="0" y="52"/>
                  <a:pt x="54" y="0"/>
                  <a:pt x="74" y="22"/>
                </a:cubicBezTo>
                <a:cubicBezTo>
                  <a:pt x="118" y="72"/>
                  <a:pt x="90" y="76"/>
                  <a:pt x="35" y="76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74"/>
          <p:cNvSpPr>
            <a:spLocks/>
          </p:cNvSpPr>
          <p:nvPr/>
        </p:nvSpPr>
        <p:spPr bwMode="auto">
          <a:xfrm>
            <a:off x="7577616" y="1833527"/>
            <a:ext cx="244886" cy="268320"/>
          </a:xfrm>
          <a:custGeom>
            <a:avLst/>
            <a:gdLst>
              <a:gd name="T0" fmla="*/ 0 w 111"/>
              <a:gd name="T1" fmla="*/ 71 h 121"/>
              <a:gd name="T2" fmla="*/ 43 w 111"/>
              <a:gd name="T3" fmla="*/ 121 h 121"/>
              <a:gd name="T4" fmla="*/ 0 w 111"/>
              <a:gd name="T5" fmla="*/ 7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" h="121">
                <a:moveTo>
                  <a:pt x="0" y="71"/>
                </a:moveTo>
                <a:cubicBezTo>
                  <a:pt x="36" y="0"/>
                  <a:pt x="111" y="74"/>
                  <a:pt x="43" y="121"/>
                </a:cubicBezTo>
                <a:cubicBezTo>
                  <a:pt x="29" y="104"/>
                  <a:pt x="14" y="88"/>
                  <a:pt x="0" y="7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75"/>
          <p:cNvSpPr>
            <a:spLocks/>
          </p:cNvSpPr>
          <p:nvPr/>
        </p:nvSpPr>
        <p:spPr bwMode="auto">
          <a:xfrm>
            <a:off x="7514344" y="2022171"/>
            <a:ext cx="147634" cy="192159"/>
          </a:xfrm>
          <a:custGeom>
            <a:avLst/>
            <a:gdLst>
              <a:gd name="T0" fmla="*/ 28 w 67"/>
              <a:gd name="T1" fmla="*/ 20 h 87"/>
              <a:gd name="T2" fmla="*/ 0 w 67"/>
              <a:gd name="T3" fmla="*/ 20 h 87"/>
              <a:gd name="T4" fmla="*/ 17 w 67"/>
              <a:gd name="T5" fmla="*/ 0 h 87"/>
              <a:gd name="T6" fmla="*/ 28 w 67"/>
              <a:gd name="T7" fmla="*/ 87 h 87"/>
              <a:gd name="T8" fmla="*/ 28 w 67"/>
              <a:gd name="T9" fmla="*/ 2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7">
                <a:moveTo>
                  <a:pt x="28" y="20"/>
                </a:moveTo>
                <a:cubicBezTo>
                  <a:pt x="19" y="21"/>
                  <a:pt x="9" y="20"/>
                  <a:pt x="0" y="20"/>
                </a:cubicBezTo>
                <a:cubicBezTo>
                  <a:pt x="6" y="13"/>
                  <a:pt x="11" y="7"/>
                  <a:pt x="17" y="0"/>
                </a:cubicBezTo>
                <a:cubicBezTo>
                  <a:pt x="56" y="44"/>
                  <a:pt x="67" y="42"/>
                  <a:pt x="28" y="87"/>
                </a:cubicBezTo>
                <a:cubicBezTo>
                  <a:pt x="28" y="64"/>
                  <a:pt x="28" y="42"/>
                  <a:pt x="28" y="2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76"/>
          <p:cNvSpPr>
            <a:spLocks/>
          </p:cNvSpPr>
          <p:nvPr/>
        </p:nvSpPr>
        <p:spPr bwMode="auto">
          <a:xfrm>
            <a:off x="7304610" y="1880395"/>
            <a:ext cx="267148" cy="206219"/>
          </a:xfrm>
          <a:custGeom>
            <a:avLst/>
            <a:gdLst>
              <a:gd name="T0" fmla="*/ 43 w 121"/>
              <a:gd name="T1" fmla="*/ 84 h 93"/>
              <a:gd name="T2" fmla="*/ 76 w 121"/>
              <a:gd name="T3" fmla="*/ 23 h 93"/>
              <a:gd name="T4" fmla="*/ 43 w 121"/>
              <a:gd name="T5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93">
                <a:moveTo>
                  <a:pt x="43" y="84"/>
                </a:moveTo>
                <a:cubicBezTo>
                  <a:pt x="0" y="53"/>
                  <a:pt x="31" y="0"/>
                  <a:pt x="76" y="23"/>
                </a:cubicBezTo>
                <a:cubicBezTo>
                  <a:pt x="121" y="46"/>
                  <a:pt x="79" y="93"/>
                  <a:pt x="43" y="84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77"/>
          <p:cNvSpPr>
            <a:spLocks/>
          </p:cNvSpPr>
          <p:nvPr/>
        </p:nvSpPr>
        <p:spPr bwMode="auto">
          <a:xfrm>
            <a:off x="7092532" y="2189724"/>
            <a:ext cx="146463" cy="190988"/>
          </a:xfrm>
          <a:custGeom>
            <a:avLst/>
            <a:gdLst>
              <a:gd name="T0" fmla="*/ 0 w 66"/>
              <a:gd name="T1" fmla="*/ 36 h 86"/>
              <a:gd name="T2" fmla="*/ 31 w 66"/>
              <a:gd name="T3" fmla="*/ 0 h 86"/>
              <a:gd name="T4" fmla="*/ 66 w 66"/>
              <a:gd name="T5" fmla="*/ 59 h 86"/>
              <a:gd name="T6" fmla="*/ 43 w 66"/>
              <a:gd name="T7" fmla="*/ 86 h 86"/>
              <a:gd name="T8" fmla="*/ 0 w 66"/>
              <a:gd name="T9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86">
                <a:moveTo>
                  <a:pt x="0" y="36"/>
                </a:moveTo>
                <a:cubicBezTo>
                  <a:pt x="9" y="24"/>
                  <a:pt x="21" y="12"/>
                  <a:pt x="31" y="0"/>
                </a:cubicBezTo>
                <a:cubicBezTo>
                  <a:pt x="31" y="33"/>
                  <a:pt x="18" y="73"/>
                  <a:pt x="66" y="59"/>
                </a:cubicBezTo>
                <a:cubicBezTo>
                  <a:pt x="62" y="68"/>
                  <a:pt x="50" y="80"/>
                  <a:pt x="43" y="86"/>
                </a:cubicBezTo>
                <a:cubicBezTo>
                  <a:pt x="28" y="69"/>
                  <a:pt x="14" y="53"/>
                  <a:pt x="0" y="36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78"/>
          <p:cNvSpPr>
            <a:spLocks/>
          </p:cNvSpPr>
          <p:nvPr/>
        </p:nvSpPr>
        <p:spPr bwMode="auto">
          <a:xfrm>
            <a:off x="7456931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7" y="34"/>
                  <a:pt x="43" y="50"/>
                </a:cubicBezTo>
                <a:cubicBezTo>
                  <a:pt x="29" y="34"/>
                  <a:pt x="14" y="18"/>
                  <a:pt x="0" y="1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79"/>
          <p:cNvSpPr>
            <a:spLocks/>
          </p:cNvSpPr>
          <p:nvPr/>
        </p:nvSpPr>
        <p:spPr bwMode="auto">
          <a:xfrm>
            <a:off x="7524890" y="1931950"/>
            <a:ext cx="52727" cy="30464"/>
          </a:xfrm>
          <a:custGeom>
            <a:avLst/>
            <a:gdLst>
              <a:gd name="T0" fmla="*/ 0 w 24"/>
              <a:gd name="T1" fmla="*/ 0 h 14"/>
              <a:gd name="T2" fmla="*/ 24 w 24"/>
              <a:gd name="T3" fmla="*/ 0 h 14"/>
              <a:gd name="T4" fmla="*/ 12 w 24"/>
              <a:gd name="T5" fmla="*/ 14 h 14"/>
              <a:gd name="T6" fmla="*/ 0 w 24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4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0" y="5"/>
                  <a:pt x="16" y="9"/>
                  <a:pt x="12" y="14"/>
                </a:cubicBezTo>
                <a:cubicBezTo>
                  <a:pt x="8" y="9"/>
                  <a:pt x="4" y="5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80"/>
          <p:cNvSpPr>
            <a:spLocks/>
          </p:cNvSpPr>
          <p:nvPr/>
        </p:nvSpPr>
        <p:spPr bwMode="auto">
          <a:xfrm>
            <a:off x="7379599" y="2316268"/>
            <a:ext cx="101938" cy="64444"/>
          </a:xfrm>
          <a:custGeom>
            <a:avLst/>
            <a:gdLst>
              <a:gd name="T0" fmla="*/ 0 w 46"/>
              <a:gd name="T1" fmla="*/ 2 h 29"/>
              <a:gd name="T2" fmla="*/ 46 w 46"/>
              <a:gd name="T3" fmla="*/ 2 h 29"/>
              <a:gd name="T4" fmla="*/ 23 w 46"/>
              <a:gd name="T5" fmla="*/ 29 h 29"/>
              <a:gd name="T6" fmla="*/ 0 w 46"/>
              <a:gd name="T7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29">
                <a:moveTo>
                  <a:pt x="0" y="2"/>
                </a:moveTo>
                <a:cubicBezTo>
                  <a:pt x="15" y="0"/>
                  <a:pt x="31" y="2"/>
                  <a:pt x="46" y="2"/>
                </a:cubicBezTo>
                <a:cubicBezTo>
                  <a:pt x="42" y="11"/>
                  <a:pt x="31" y="23"/>
                  <a:pt x="23" y="29"/>
                </a:cubicBezTo>
                <a:cubicBezTo>
                  <a:pt x="16" y="20"/>
                  <a:pt x="5" y="12"/>
                  <a:pt x="0" y="2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81"/>
          <p:cNvSpPr>
            <a:spLocks/>
          </p:cNvSpPr>
          <p:nvPr/>
        </p:nvSpPr>
        <p:spPr bwMode="auto">
          <a:xfrm>
            <a:off x="7092532" y="1603874"/>
            <a:ext cx="183957" cy="188644"/>
          </a:xfrm>
          <a:custGeom>
            <a:avLst/>
            <a:gdLst>
              <a:gd name="T0" fmla="*/ 0 w 83"/>
              <a:gd name="T1" fmla="*/ 49 h 85"/>
              <a:gd name="T2" fmla="*/ 43 w 83"/>
              <a:gd name="T3" fmla="*/ 0 h 85"/>
              <a:gd name="T4" fmla="*/ 83 w 83"/>
              <a:gd name="T5" fmla="*/ 47 h 85"/>
              <a:gd name="T6" fmla="*/ 31 w 83"/>
              <a:gd name="T7" fmla="*/ 85 h 85"/>
              <a:gd name="T8" fmla="*/ 0 w 83"/>
              <a:gd name="T9" fmla="*/ 4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5">
                <a:moveTo>
                  <a:pt x="0" y="49"/>
                </a:moveTo>
                <a:cubicBezTo>
                  <a:pt x="14" y="33"/>
                  <a:pt x="28" y="16"/>
                  <a:pt x="43" y="0"/>
                </a:cubicBezTo>
                <a:cubicBezTo>
                  <a:pt x="56" y="15"/>
                  <a:pt x="70" y="31"/>
                  <a:pt x="83" y="47"/>
                </a:cubicBezTo>
                <a:cubicBezTo>
                  <a:pt x="49" y="47"/>
                  <a:pt x="17" y="37"/>
                  <a:pt x="31" y="85"/>
                </a:cubicBezTo>
                <a:cubicBezTo>
                  <a:pt x="21" y="74"/>
                  <a:pt x="8" y="62"/>
                  <a:pt x="0" y="4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82"/>
          <p:cNvSpPr>
            <a:spLocks/>
          </p:cNvSpPr>
          <p:nvPr/>
        </p:nvSpPr>
        <p:spPr bwMode="auto">
          <a:xfrm>
            <a:off x="6994109" y="1743306"/>
            <a:ext cx="171068" cy="219108"/>
          </a:xfrm>
          <a:custGeom>
            <a:avLst/>
            <a:gdLst>
              <a:gd name="T0" fmla="*/ 6 w 78"/>
              <a:gd name="T1" fmla="*/ 68 h 99"/>
              <a:gd name="T2" fmla="*/ 33 w 78"/>
              <a:gd name="T3" fmla="*/ 0 h 99"/>
              <a:gd name="T4" fmla="*/ 33 w 78"/>
              <a:gd name="T5" fmla="*/ 99 h 99"/>
              <a:gd name="T6" fmla="*/ 6 w 78"/>
              <a:gd name="T7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99">
                <a:moveTo>
                  <a:pt x="6" y="68"/>
                </a:moveTo>
                <a:cubicBezTo>
                  <a:pt x="0" y="41"/>
                  <a:pt x="10" y="17"/>
                  <a:pt x="33" y="0"/>
                </a:cubicBezTo>
                <a:cubicBezTo>
                  <a:pt x="78" y="52"/>
                  <a:pt x="78" y="47"/>
                  <a:pt x="33" y="99"/>
                </a:cubicBezTo>
                <a:cubicBezTo>
                  <a:pt x="24" y="89"/>
                  <a:pt x="12" y="80"/>
                  <a:pt x="6" y="68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83"/>
          <p:cNvSpPr>
            <a:spLocks/>
          </p:cNvSpPr>
          <p:nvPr/>
        </p:nvSpPr>
        <p:spPr bwMode="auto">
          <a:xfrm>
            <a:off x="7004655" y="1955384"/>
            <a:ext cx="46868" cy="73818"/>
          </a:xfrm>
          <a:custGeom>
            <a:avLst/>
            <a:gdLst>
              <a:gd name="T0" fmla="*/ 1 w 21"/>
              <a:gd name="T1" fmla="*/ 0 h 33"/>
              <a:gd name="T2" fmla="*/ 1 w 21"/>
              <a:gd name="T3" fmla="*/ 33 h 33"/>
              <a:gd name="T4" fmla="*/ 1 w 21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3">
                <a:moveTo>
                  <a:pt x="1" y="0"/>
                </a:moveTo>
                <a:cubicBezTo>
                  <a:pt x="11" y="15"/>
                  <a:pt x="21" y="19"/>
                  <a:pt x="1" y="33"/>
                </a:cubicBezTo>
                <a:cubicBezTo>
                  <a:pt x="1" y="22"/>
                  <a:pt x="0" y="11"/>
                  <a:pt x="1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84"/>
          <p:cNvSpPr>
            <a:spLocks/>
          </p:cNvSpPr>
          <p:nvPr/>
        </p:nvSpPr>
        <p:spPr bwMode="auto">
          <a:xfrm>
            <a:off x="7092532" y="1912031"/>
            <a:ext cx="216765" cy="162867"/>
          </a:xfrm>
          <a:custGeom>
            <a:avLst/>
            <a:gdLst>
              <a:gd name="T0" fmla="*/ 0 w 98"/>
              <a:gd name="T1" fmla="*/ 36 h 74"/>
              <a:gd name="T2" fmla="*/ 31 w 98"/>
              <a:gd name="T3" fmla="*/ 0 h 74"/>
              <a:gd name="T4" fmla="*/ 80 w 98"/>
              <a:gd name="T5" fmla="*/ 29 h 74"/>
              <a:gd name="T6" fmla="*/ 31 w 98"/>
              <a:gd name="T7" fmla="*/ 72 h 74"/>
              <a:gd name="T8" fmla="*/ 0 w 98"/>
              <a:gd name="T9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74">
                <a:moveTo>
                  <a:pt x="0" y="36"/>
                </a:moveTo>
                <a:cubicBezTo>
                  <a:pt x="9" y="24"/>
                  <a:pt x="21" y="12"/>
                  <a:pt x="31" y="0"/>
                </a:cubicBezTo>
                <a:cubicBezTo>
                  <a:pt x="43" y="12"/>
                  <a:pt x="62" y="9"/>
                  <a:pt x="80" y="29"/>
                </a:cubicBezTo>
                <a:cubicBezTo>
                  <a:pt x="98" y="50"/>
                  <a:pt x="45" y="74"/>
                  <a:pt x="31" y="72"/>
                </a:cubicBezTo>
                <a:cubicBezTo>
                  <a:pt x="21" y="60"/>
                  <a:pt x="9" y="49"/>
                  <a:pt x="0" y="36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85"/>
          <p:cNvSpPr>
            <a:spLocks/>
          </p:cNvSpPr>
          <p:nvPr/>
        </p:nvSpPr>
        <p:spPr bwMode="auto">
          <a:xfrm>
            <a:off x="7339761" y="1603874"/>
            <a:ext cx="181614" cy="104282"/>
          </a:xfrm>
          <a:custGeom>
            <a:avLst/>
            <a:gdLst>
              <a:gd name="T0" fmla="*/ 0 w 82"/>
              <a:gd name="T1" fmla="*/ 47 h 47"/>
              <a:gd name="T2" fmla="*/ 41 w 82"/>
              <a:gd name="T3" fmla="*/ 0 h 47"/>
              <a:gd name="T4" fmla="*/ 82 w 82"/>
              <a:gd name="T5" fmla="*/ 47 h 47"/>
              <a:gd name="T6" fmla="*/ 0 w 8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47">
                <a:moveTo>
                  <a:pt x="0" y="47"/>
                </a:moveTo>
                <a:cubicBezTo>
                  <a:pt x="14" y="31"/>
                  <a:pt x="27" y="15"/>
                  <a:pt x="41" y="0"/>
                </a:cubicBezTo>
                <a:cubicBezTo>
                  <a:pt x="54" y="15"/>
                  <a:pt x="68" y="31"/>
                  <a:pt x="82" y="47"/>
                </a:cubicBezTo>
                <a:cubicBezTo>
                  <a:pt x="54" y="47"/>
                  <a:pt x="27" y="47"/>
                  <a:pt x="0" y="47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86"/>
          <p:cNvSpPr>
            <a:spLocks/>
          </p:cNvSpPr>
          <p:nvPr/>
        </p:nvSpPr>
        <p:spPr bwMode="auto">
          <a:xfrm>
            <a:off x="7282347" y="1931950"/>
            <a:ext cx="52727" cy="30464"/>
          </a:xfrm>
          <a:custGeom>
            <a:avLst/>
            <a:gdLst>
              <a:gd name="T0" fmla="*/ 0 w 24"/>
              <a:gd name="T1" fmla="*/ 0 h 14"/>
              <a:gd name="T2" fmla="*/ 24 w 24"/>
              <a:gd name="T3" fmla="*/ 0 h 14"/>
              <a:gd name="T4" fmla="*/ 12 w 24"/>
              <a:gd name="T5" fmla="*/ 14 h 14"/>
              <a:gd name="T6" fmla="*/ 0 w 24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4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0" y="5"/>
                  <a:pt x="16" y="9"/>
                  <a:pt x="12" y="14"/>
                </a:cubicBezTo>
                <a:cubicBezTo>
                  <a:pt x="8" y="9"/>
                  <a:pt x="4" y="5"/>
                  <a:pt x="0" y="0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87"/>
          <p:cNvSpPr>
            <a:spLocks/>
          </p:cNvSpPr>
          <p:nvPr/>
        </p:nvSpPr>
        <p:spPr bwMode="auto">
          <a:xfrm>
            <a:off x="7214389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7" y="34"/>
                  <a:pt x="43" y="50"/>
                </a:cubicBezTo>
                <a:cubicBezTo>
                  <a:pt x="28" y="34"/>
                  <a:pt x="14" y="18"/>
                  <a:pt x="0" y="1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88"/>
          <p:cNvSpPr>
            <a:spLocks/>
          </p:cNvSpPr>
          <p:nvPr/>
        </p:nvSpPr>
        <p:spPr bwMode="auto">
          <a:xfrm>
            <a:off x="6994109" y="2022171"/>
            <a:ext cx="171068" cy="219108"/>
          </a:xfrm>
          <a:custGeom>
            <a:avLst/>
            <a:gdLst>
              <a:gd name="T0" fmla="*/ 6 w 78"/>
              <a:gd name="T1" fmla="*/ 69 h 99"/>
              <a:gd name="T2" fmla="*/ 33 w 78"/>
              <a:gd name="T3" fmla="*/ 0 h 99"/>
              <a:gd name="T4" fmla="*/ 33 w 78"/>
              <a:gd name="T5" fmla="*/ 99 h 99"/>
              <a:gd name="T6" fmla="*/ 6 w 78"/>
              <a:gd name="T7" fmla="*/ 6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99">
                <a:moveTo>
                  <a:pt x="6" y="69"/>
                </a:moveTo>
                <a:cubicBezTo>
                  <a:pt x="0" y="41"/>
                  <a:pt x="10" y="17"/>
                  <a:pt x="33" y="0"/>
                </a:cubicBezTo>
                <a:cubicBezTo>
                  <a:pt x="78" y="52"/>
                  <a:pt x="78" y="47"/>
                  <a:pt x="33" y="99"/>
                </a:cubicBezTo>
                <a:cubicBezTo>
                  <a:pt x="24" y="89"/>
                  <a:pt x="12" y="80"/>
                  <a:pt x="6" y="69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89"/>
          <p:cNvSpPr>
            <a:spLocks/>
          </p:cNvSpPr>
          <p:nvPr/>
        </p:nvSpPr>
        <p:spPr bwMode="auto">
          <a:xfrm>
            <a:off x="7031603" y="1559349"/>
            <a:ext cx="130059" cy="121857"/>
          </a:xfrm>
          <a:custGeom>
            <a:avLst/>
            <a:gdLst>
              <a:gd name="T0" fmla="*/ 0 w 59"/>
              <a:gd name="T1" fmla="*/ 38 h 55"/>
              <a:gd name="T2" fmla="*/ 59 w 59"/>
              <a:gd name="T3" fmla="*/ 6 h 55"/>
              <a:gd name="T4" fmla="*/ 16 w 59"/>
              <a:gd name="T5" fmla="*/ 55 h 55"/>
              <a:gd name="T6" fmla="*/ 0 w 59"/>
              <a:gd name="T7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55">
                <a:moveTo>
                  <a:pt x="0" y="38"/>
                </a:moveTo>
                <a:cubicBezTo>
                  <a:pt x="13" y="18"/>
                  <a:pt x="35" y="0"/>
                  <a:pt x="59" y="6"/>
                </a:cubicBezTo>
                <a:cubicBezTo>
                  <a:pt x="44" y="23"/>
                  <a:pt x="30" y="39"/>
                  <a:pt x="16" y="55"/>
                </a:cubicBezTo>
                <a:cubicBezTo>
                  <a:pt x="10" y="49"/>
                  <a:pt x="5" y="44"/>
                  <a:pt x="0" y="38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90"/>
          <p:cNvSpPr>
            <a:spLocks/>
          </p:cNvSpPr>
          <p:nvPr/>
        </p:nvSpPr>
        <p:spPr bwMode="auto">
          <a:xfrm>
            <a:off x="7004655" y="1676519"/>
            <a:ext cx="46868" cy="71474"/>
          </a:xfrm>
          <a:custGeom>
            <a:avLst/>
            <a:gdLst>
              <a:gd name="T0" fmla="*/ 1 w 21"/>
              <a:gd name="T1" fmla="*/ 0 h 32"/>
              <a:gd name="T2" fmla="*/ 1 w 21"/>
              <a:gd name="T3" fmla="*/ 32 h 32"/>
              <a:gd name="T4" fmla="*/ 1 w 21"/>
              <a:gd name="T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2">
                <a:moveTo>
                  <a:pt x="1" y="0"/>
                </a:moveTo>
                <a:cubicBezTo>
                  <a:pt x="11" y="15"/>
                  <a:pt x="21" y="18"/>
                  <a:pt x="1" y="32"/>
                </a:cubicBezTo>
                <a:cubicBezTo>
                  <a:pt x="1" y="22"/>
                  <a:pt x="0" y="10"/>
                  <a:pt x="1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91"/>
          <p:cNvSpPr>
            <a:spLocks/>
          </p:cNvSpPr>
          <p:nvPr/>
        </p:nvSpPr>
        <p:spPr bwMode="auto">
          <a:xfrm>
            <a:off x="5999335" y="2318611"/>
            <a:ext cx="92565" cy="126544"/>
          </a:xfrm>
          <a:custGeom>
            <a:avLst/>
            <a:gdLst>
              <a:gd name="T0" fmla="*/ 0 w 42"/>
              <a:gd name="T1" fmla="*/ 42 h 57"/>
              <a:gd name="T2" fmla="*/ 36 w 42"/>
              <a:gd name="T3" fmla="*/ 0 h 57"/>
              <a:gd name="T4" fmla="*/ 14 w 42"/>
              <a:gd name="T5" fmla="*/ 57 h 57"/>
              <a:gd name="T6" fmla="*/ 0 w 42"/>
              <a:gd name="T7" fmla="*/ 4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7">
                <a:moveTo>
                  <a:pt x="0" y="42"/>
                </a:moveTo>
                <a:cubicBezTo>
                  <a:pt x="12" y="28"/>
                  <a:pt x="24" y="14"/>
                  <a:pt x="36" y="0"/>
                </a:cubicBezTo>
                <a:cubicBezTo>
                  <a:pt x="42" y="24"/>
                  <a:pt x="34" y="45"/>
                  <a:pt x="14" y="57"/>
                </a:cubicBezTo>
                <a:cubicBezTo>
                  <a:pt x="9" y="52"/>
                  <a:pt x="4" y="47"/>
                  <a:pt x="0" y="4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92"/>
          <p:cNvSpPr>
            <a:spLocks/>
          </p:cNvSpPr>
          <p:nvPr/>
        </p:nvSpPr>
        <p:spPr bwMode="auto">
          <a:xfrm>
            <a:off x="5026823" y="2329157"/>
            <a:ext cx="85535" cy="155837"/>
          </a:xfrm>
          <a:custGeom>
            <a:avLst/>
            <a:gdLst>
              <a:gd name="T0" fmla="*/ 0 w 39"/>
              <a:gd name="T1" fmla="*/ 37 h 70"/>
              <a:gd name="T2" fmla="*/ 32 w 39"/>
              <a:gd name="T3" fmla="*/ 0 h 70"/>
              <a:gd name="T4" fmla="*/ 0 w 39"/>
              <a:gd name="T5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70">
                <a:moveTo>
                  <a:pt x="0" y="37"/>
                </a:moveTo>
                <a:cubicBezTo>
                  <a:pt x="10" y="24"/>
                  <a:pt x="21" y="12"/>
                  <a:pt x="32" y="0"/>
                </a:cubicBezTo>
                <a:cubicBezTo>
                  <a:pt x="39" y="27"/>
                  <a:pt x="26" y="70"/>
                  <a:pt x="0" y="37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3089408" y="3002985"/>
            <a:ext cx="6013185" cy="1155700"/>
            <a:chOff x="3089408" y="2919354"/>
            <a:chExt cx="6013185" cy="1155700"/>
          </a:xfrm>
        </p:grpSpPr>
        <p:sp>
          <p:nvSpPr>
            <p:cNvPr id="284" name="文本框 283"/>
            <p:cNvSpPr txBox="1"/>
            <p:nvPr/>
          </p:nvSpPr>
          <p:spPr>
            <a:xfrm>
              <a:off x="3089408" y="3112484"/>
              <a:ext cx="601318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BUSINESS REPORT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291" name="组合 290"/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1771342" y="618490"/>
            <a:ext cx="8962921" cy="1907631"/>
            <a:chOff x="1771342" y="618490"/>
            <a:chExt cx="8962921" cy="1907631"/>
          </a:xfrm>
        </p:grpSpPr>
        <p:sp>
          <p:nvSpPr>
            <p:cNvPr id="294" name="Freeform 5"/>
            <p:cNvSpPr>
              <a:spLocks/>
            </p:cNvSpPr>
            <p:nvPr/>
          </p:nvSpPr>
          <p:spPr bwMode="auto">
            <a:xfrm>
              <a:off x="3505610" y="2137852"/>
              <a:ext cx="119063" cy="100013"/>
            </a:xfrm>
            <a:custGeom>
              <a:avLst/>
              <a:gdLst>
                <a:gd name="T0" fmla="*/ 18 w 40"/>
                <a:gd name="T1" fmla="*/ 32 h 33"/>
                <a:gd name="T2" fmla="*/ 0 w 40"/>
                <a:gd name="T3" fmla="*/ 32 h 33"/>
                <a:gd name="T4" fmla="*/ 40 w 40"/>
                <a:gd name="T5" fmla="*/ 29 h 33"/>
                <a:gd name="T6" fmla="*/ 18 w 40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18" y="32"/>
                  </a:moveTo>
                  <a:cubicBezTo>
                    <a:pt x="12" y="32"/>
                    <a:pt x="6" y="32"/>
                    <a:pt x="0" y="32"/>
                  </a:cubicBezTo>
                  <a:cubicBezTo>
                    <a:pt x="13" y="14"/>
                    <a:pt x="26" y="0"/>
                    <a:pt x="40" y="29"/>
                  </a:cubicBezTo>
                  <a:cubicBezTo>
                    <a:pt x="33" y="32"/>
                    <a:pt x="25" y="33"/>
                    <a:pt x="18" y="32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"/>
            <p:cNvSpPr>
              <a:spLocks/>
            </p:cNvSpPr>
            <p:nvPr/>
          </p:nvSpPr>
          <p:spPr bwMode="auto">
            <a:xfrm>
              <a:off x="4236819" y="1119418"/>
              <a:ext cx="136525" cy="214313"/>
            </a:xfrm>
            <a:custGeom>
              <a:avLst/>
              <a:gdLst>
                <a:gd name="T0" fmla="*/ 0 w 46"/>
                <a:gd name="T1" fmla="*/ 71 h 71"/>
                <a:gd name="T2" fmla="*/ 32 w 46"/>
                <a:gd name="T3" fmla="*/ 0 h 71"/>
                <a:gd name="T4" fmla="*/ 0 w 46"/>
                <a:gd name="T5" fmla="*/ 71 h 71"/>
                <a:gd name="T6" fmla="*/ 0 w 46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71">
                  <a:moveTo>
                    <a:pt x="0" y="71"/>
                  </a:moveTo>
                  <a:cubicBezTo>
                    <a:pt x="1" y="42"/>
                    <a:pt x="13" y="22"/>
                    <a:pt x="32" y="0"/>
                  </a:cubicBezTo>
                  <a:cubicBezTo>
                    <a:pt x="31" y="24"/>
                    <a:pt x="46" y="70"/>
                    <a:pt x="0" y="71"/>
                  </a:cubicBezTo>
                  <a:cubicBezTo>
                    <a:pt x="2" y="37"/>
                    <a:pt x="13" y="71"/>
                    <a:pt x="0" y="7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"/>
            <p:cNvSpPr>
              <a:spLocks/>
            </p:cNvSpPr>
            <p:nvPr/>
          </p:nvSpPr>
          <p:spPr bwMode="auto">
            <a:xfrm>
              <a:off x="2834800" y="1332485"/>
              <a:ext cx="104775" cy="84138"/>
            </a:xfrm>
            <a:custGeom>
              <a:avLst/>
              <a:gdLst>
                <a:gd name="T0" fmla="*/ 15 w 35"/>
                <a:gd name="T1" fmla="*/ 28 h 28"/>
                <a:gd name="T2" fmla="*/ 0 w 35"/>
                <a:gd name="T3" fmla="*/ 6 h 28"/>
                <a:gd name="T4" fmla="*/ 35 w 35"/>
                <a:gd name="T5" fmla="*/ 4 h 28"/>
                <a:gd name="T6" fmla="*/ 15 w 35"/>
                <a:gd name="T7" fmla="*/ 28 h 28"/>
                <a:gd name="T8" fmla="*/ 15 w 3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5" y="28"/>
                  </a:moveTo>
                  <a:cubicBezTo>
                    <a:pt x="8" y="21"/>
                    <a:pt x="4" y="14"/>
                    <a:pt x="0" y="6"/>
                  </a:cubicBezTo>
                  <a:cubicBezTo>
                    <a:pt x="8" y="1"/>
                    <a:pt x="28" y="0"/>
                    <a:pt x="35" y="4"/>
                  </a:cubicBezTo>
                  <a:cubicBezTo>
                    <a:pt x="32" y="14"/>
                    <a:pt x="25" y="22"/>
                    <a:pt x="15" y="28"/>
                  </a:cubicBezTo>
                  <a:cubicBezTo>
                    <a:pt x="3" y="14"/>
                    <a:pt x="19" y="25"/>
                    <a:pt x="15" y="2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9"/>
            <p:cNvSpPr>
              <a:spLocks/>
            </p:cNvSpPr>
            <p:nvPr/>
          </p:nvSpPr>
          <p:spPr bwMode="auto">
            <a:xfrm>
              <a:off x="2157104" y="1086432"/>
              <a:ext cx="31750" cy="71438"/>
            </a:xfrm>
            <a:custGeom>
              <a:avLst/>
              <a:gdLst>
                <a:gd name="T0" fmla="*/ 1 w 11"/>
                <a:gd name="T1" fmla="*/ 0 h 24"/>
                <a:gd name="T2" fmla="*/ 1 w 11"/>
                <a:gd name="T3" fmla="*/ 24 h 24"/>
                <a:gd name="T4" fmla="*/ 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" y="0"/>
                  </a:moveTo>
                  <a:cubicBezTo>
                    <a:pt x="11" y="8"/>
                    <a:pt x="11" y="16"/>
                    <a:pt x="1" y="24"/>
                  </a:cubicBezTo>
                  <a:cubicBezTo>
                    <a:pt x="1" y="1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0"/>
            <p:cNvSpPr>
              <a:spLocks/>
            </p:cNvSpPr>
            <p:nvPr/>
          </p:nvSpPr>
          <p:spPr bwMode="auto">
            <a:xfrm>
              <a:off x="1888817" y="1395994"/>
              <a:ext cx="31750" cy="33338"/>
            </a:xfrm>
            <a:custGeom>
              <a:avLst/>
              <a:gdLst>
                <a:gd name="T0" fmla="*/ 0 w 11"/>
                <a:gd name="T1" fmla="*/ 3 h 11"/>
                <a:gd name="T2" fmla="*/ 6 w 11"/>
                <a:gd name="T3" fmla="*/ 6 h 11"/>
                <a:gd name="T4" fmla="*/ 0 w 1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3"/>
                  </a:moveTo>
                  <a:cubicBezTo>
                    <a:pt x="3" y="4"/>
                    <a:pt x="11" y="0"/>
                    <a:pt x="6" y="6"/>
                  </a:cubicBezTo>
                  <a:cubicBezTo>
                    <a:pt x="2" y="11"/>
                    <a:pt x="4" y="5"/>
                    <a:pt x="0" y="3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1"/>
            <p:cNvSpPr>
              <a:spLocks/>
            </p:cNvSpPr>
            <p:nvPr/>
          </p:nvSpPr>
          <p:spPr bwMode="auto">
            <a:xfrm>
              <a:off x="2941514" y="1763811"/>
              <a:ext cx="49213" cy="36513"/>
            </a:xfrm>
            <a:custGeom>
              <a:avLst/>
              <a:gdLst>
                <a:gd name="T0" fmla="*/ 0 w 16"/>
                <a:gd name="T1" fmla="*/ 0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5" y="0"/>
                    <a:pt x="11" y="0"/>
                    <a:pt x="16" y="0"/>
                  </a:cubicBezTo>
                  <a:cubicBezTo>
                    <a:pt x="11" y="12"/>
                    <a:pt x="5" y="12"/>
                    <a:pt x="0" y="0"/>
                  </a:cubicBezTo>
                  <a:cubicBezTo>
                    <a:pt x="5" y="0"/>
                    <a:pt x="3" y="3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2"/>
            <p:cNvSpPr>
              <a:spLocks/>
            </p:cNvSpPr>
            <p:nvPr/>
          </p:nvSpPr>
          <p:spPr bwMode="auto">
            <a:xfrm>
              <a:off x="3011413" y="2042171"/>
              <a:ext cx="39688" cy="74613"/>
            </a:xfrm>
            <a:custGeom>
              <a:avLst/>
              <a:gdLst>
                <a:gd name="T0" fmla="*/ 0 w 13"/>
                <a:gd name="T1" fmla="*/ 12 h 25"/>
                <a:gd name="T2" fmla="*/ 11 w 13"/>
                <a:gd name="T3" fmla="*/ 0 h 25"/>
                <a:gd name="T4" fmla="*/ 11 w 13"/>
                <a:gd name="T5" fmla="*/ 25 h 25"/>
                <a:gd name="T6" fmla="*/ 0 w 13"/>
                <a:gd name="T7" fmla="*/ 12 h 25"/>
                <a:gd name="T8" fmla="*/ 0 w 1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2"/>
                  </a:moveTo>
                  <a:cubicBezTo>
                    <a:pt x="4" y="8"/>
                    <a:pt x="8" y="4"/>
                    <a:pt x="11" y="0"/>
                  </a:cubicBezTo>
                  <a:cubicBezTo>
                    <a:pt x="13" y="8"/>
                    <a:pt x="13" y="17"/>
                    <a:pt x="11" y="25"/>
                  </a:cubicBezTo>
                  <a:cubicBezTo>
                    <a:pt x="8" y="21"/>
                    <a:pt x="4" y="17"/>
                    <a:pt x="0" y="12"/>
                  </a:cubicBezTo>
                  <a:cubicBezTo>
                    <a:pt x="4" y="8"/>
                    <a:pt x="4" y="17"/>
                    <a:pt x="0" y="12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3"/>
            <p:cNvSpPr>
              <a:spLocks/>
            </p:cNvSpPr>
            <p:nvPr/>
          </p:nvSpPr>
          <p:spPr bwMode="auto">
            <a:xfrm>
              <a:off x="3585728" y="932646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4" y="3"/>
                    <a:pt x="6" y="4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4"/>
            <p:cNvSpPr>
              <a:spLocks/>
            </p:cNvSpPr>
            <p:nvPr/>
          </p:nvSpPr>
          <p:spPr bwMode="auto">
            <a:xfrm>
              <a:off x="3452378" y="1027896"/>
              <a:ext cx="92075" cy="133350"/>
            </a:xfrm>
            <a:custGeom>
              <a:avLst/>
              <a:gdLst>
                <a:gd name="T0" fmla="*/ 13 w 31"/>
                <a:gd name="T1" fmla="*/ 44 h 44"/>
                <a:gd name="T2" fmla="*/ 13 w 31"/>
                <a:gd name="T3" fmla="*/ 0 h 44"/>
                <a:gd name="T4" fmla="*/ 13 w 31"/>
                <a:gd name="T5" fmla="*/ 44 h 44"/>
                <a:gd name="T6" fmla="*/ 1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13" y="44"/>
                  </a:moveTo>
                  <a:cubicBezTo>
                    <a:pt x="0" y="32"/>
                    <a:pt x="0" y="13"/>
                    <a:pt x="13" y="0"/>
                  </a:cubicBezTo>
                  <a:cubicBezTo>
                    <a:pt x="31" y="21"/>
                    <a:pt x="31" y="24"/>
                    <a:pt x="13" y="44"/>
                  </a:cubicBezTo>
                  <a:cubicBezTo>
                    <a:pt x="10" y="42"/>
                    <a:pt x="22" y="34"/>
                    <a:pt x="13" y="44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6"/>
            <p:cNvSpPr>
              <a:spLocks/>
            </p:cNvSpPr>
            <p:nvPr/>
          </p:nvSpPr>
          <p:spPr bwMode="auto">
            <a:xfrm>
              <a:off x="3686288" y="1718089"/>
              <a:ext cx="107950" cy="84138"/>
            </a:xfrm>
            <a:custGeom>
              <a:avLst/>
              <a:gdLst>
                <a:gd name="T0" fmla="*/ 4 w 36"/>
                <a:gd name="T1" fmla="*/ 28 h 28"/>
                <a:gd name="T2" fmla="*/ 36 w 36"/>
                <a:gd name="T3" fmla="*/ 26 h 28"/>
                <a:gd name="T4" fmla="*/ 4 w 36"/>
                <a:gd name="T5" fmla="*/ 28 h 28"/>
                <a:gd name="T6" fmla="*/ 4 w 36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8">
                  <a:moveTo>
                    <a:pt x="4" y="28"/>
                  </a:moveTo>
                  <a:cubicBezTo>
                    <a:pt x="0" y="0"/>
                    <a:pt x="28" y="4"/>
                    <a:pt x="36" y="26"/>
                  </a:cubicBezTo>
                  <a:cubicBezTo>
                    <a:pt x="26" y="28"/>
                    <a:pt x="15" y="28"/>
                    <a:pt x="4" y="28"/>
                  </a:cubicBezTo>
                  <a:cubicBezTo>
                    <a:pt x="4" y="26"/>
                    <a:pt x="16" y="28"/>
                    <a:pt x="4" y="28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7"/>
            <p:cNvSpPr>
              <a:spLocks/>
            </p:cNvSpPr>
            <p:nvPr/>
          </p:nvSpPr>
          <p:spPr bwMode="auto">
            <a:xfrm>
              <a:off x="3317441" y="959634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"/>
            <p:cNvSpPr>
              <a:spLocks/>
            </p:cNvSpPr>
            <p:nvPr/>
          </p:nvSpPr>
          <p:spPr bwMode="auto">
            <a:xfrm>
              <a:off x="3772013" y="1691101"/>
              <a:ext cx="33338" cy="33338"/>
            </a:xfrm>
            <a:custGeom>
              <a:avLst/>
              <a:gdLst>
                <a:gd name="T0" fmla="*/ 0 w 11"/>
                <a:gd name="T1" fmla="*/ 3 h 11"/>
                <a:gd name="T2" fmla="*/ 6 w 11"/>
                <a:gd name="T3" fmla="*/ 6 h 11"/>
                <a:gd name="T4" fmla="*/ 0 w 1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3"/>
                  </a:moveTo>
                  <a:cubicBezTo>
                    <a:pt x="3" y="4"/>
                    <a:pt x="11" y="0"/>
                    <a:pt x="6" y="6"/>
                  </a:cubicBezTo>
                  <a:cubicBezTo>
                    <a:pt x="2" y="11"/>
                    <a:pt x="4" y="5"/>
                    <a:pt x="0" y="3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9"/>
            <p:cNvSpPr>
              <a:spLocks/>
            </p:cNvSpPr>
            <p:nvPr/>
          </p:nvSpPr>
          <p:spPr bwMode="auto">
            <a:xfrm>
              <a:off x="3155516" y="1026309"/>
              <a:ext cx="23813" cy="11113"/>
            </a:xfrm>
            <a:custGeom>
              <a:avLst/>
              <a:gdLst>
                <a:gd name="T0" fmla="*/ 0 w 8"/>
                <a:gd name="T1" fmla="*/ 4 h 4"/>
                <a:gd name="T2" fmla="*/ 0 w 8"/>
                <a:gd name="T3" fmla="*/ 4 h 4"/>
                <a:gd name="T4" fmla="*/ 0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3" y="0"/>
                    <a:pt x="8" y="2"/>
                    <a:pt x="0" y="4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1"/>
            <p:cNvSpPr>
              <a:spLocks/>
            </p:cNvSpPr>
            <p:nvPr/>
          </p:nvSpPr>
          <p:spPr bwMode="auto">
            <a:xfrm>
              <a:off x="6159438" y="1010533"/>
              <a:ext cx="20638" cy="9525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3" y="1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2"/>
            <p:cNvSpPr>
              <a:spLocks noEditPoints="1"/>
            </p:cNvSpPr>
            <p:nvPr/>
          </p:nvSpPr>
          <p:spPr bwMode="auto">
            <a:xfrm>
              <a:off x="3270127" y="1595536"/>
              <a:ext cx="158750" cy="204788"/>
            </a:xfrm>
            <a:custGeom>
              <a:avLst/>
              <a:gdLst>
                <a:gd name="T0" fmla="*/ 0 w 53"/>
                <a:gd name="T1" fmla="*/ 56 h 68"/>
                <a:gd name="T2" fmla="*/ 16 w 53"/>
                <a:gd name="T3" fmla="*/ 56 h 68"/>
                <a:gd name="T4" fmla="*/ 0 w 53"/>
                <a:gd name="T5" fmla="*/ 56 h 68"/>
                <a:gd name="T6" fmla="*/ 0 w 53"/>
                <a:gd name="T7" fmla="*/ 56 h 68"/>
                <a:gd name="T8" fmla="*/ 38 w 53"/>
                <a:gd name="T9" fmla="*/ 0 h 68"/>
                <a:gd name="T10" fmla="*/ 38 w 53"/>
                <a:gd name="T11" fmla="*/ 31 h 68"/>
                <a:gd name="T12" fmla="*/ 38 w 5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8">
                  <a:moveTo>
                    <a:pt x="0" y="56"/>
                  </a:moveTo>
                  <a:cubicBezTo>
                    <a:pt x="6" y="56"/>
                    <a:pt x="11" y="56"/>
                    <a:pt x="16" y="56"/>
                  </a:cubicBezTo>
                  <a:cubicBezTo>
                    <a:pt x="11" y="68"/>
                    <a:pt x="6" y="68"/>
                    <a:pt x="0" y="56"/>
                  </a:cubicBezTo>
                  <a:cubicBezTo>
                    <a:pt x="6" y="56"/>
                    <a:pt x="3" y="59"/>
                    <a:pt x="0" y="56"/>
                  </a:cubicBezTo>
                  <a:close/>
                  <a:moveTo>
                    <a:pt x="38" y="0"/>
                  </a:moveTo>
                  <a:cubicBezTo>
                    <a:pt x="53" y="9"/>
                    <a:pt x="53" y="21"/>
                    <a:pt x="38" y="31"/>
                  </a:cubicBezTo>
                  <a:cubicBezTo>
                    <a:pt x="38" y="21"/>
                    <a:pt x="36" y="10"/>
                    <a:pt x="38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3"/>
            <p:cNvSpPr>
              <a:spLocks/>
            </p:cNvSpPr>
            <p:nvPr/>
          </p:nvSpPr>
          <p:spPr bwMode="auto">
            <a:xfrm>
              <a:off x="2823728" y="1026309"/>
              <a:ext cx="23813" cy="11113"/>
            </a:xfrm>
            <a:custGeom>
              <a:avLst/>
              <a:gdLst>
                <a:gd name="T0" fmla="*/ 0 w 8"/>
                <a:gd name="T1" fmla="*/ 4 h 4"/>
                <a:gd name="T2" fmla="*/ 0 w 8"/>
                <a:gd name="T3" fmla="*/ 4 h 4"/>
                <a:gd name="T4" fmla="*/ 0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4" y="0"/>
                    <a:pt x="8" y="2"/>
                    <a:pt x="0" y="4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4"/>
            <p:cNvSpPr>
              <a:spLocks/>
            </p:cNvSpPr>
            <p:nvPr/>
          </p:nvSpPr>
          <p:spPr bwMode="auto">
            <a:xfrm>
              <a:off x="2677678" y="929471"/>
              <a:ext cx="60325" cy="69850"/>
            </a:xfrm>
            <a:custGeom>
              <a:avLst/>
              <a:gdLst>
                <a:gd name="T0" fmla="*/ 1 w 20"/>
                <a:gd name="T1" fmla="*/ 1 h 23"/>
                <a:gd name="T2" fmla="*/ 20 w 20"/>
                <a:gd name="T3" fmla="*/ 1 h 23"/>
                <a:gd name="T4" fmla="*/ 1 w 20"/>
                <a:gd name="T5" fmla="*/ 23 h 23"/>
                <a:gd name="T6" fmla="*/ 1 w 20"/>
                <a:gd name="T7" fmla="*/ 1 h 23"/>
                <a:gd name="T8" fmla="*/ 1 w 20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" y="1"/>
                  </a:moveTo>
                  <a:cubicBezTo>
                    <a:pt x="7" y="1"/>
                    <a:pt x="14" y="1"/>
                    <a:pt x="20" y="1"/>
                  </a:cubicBezTo>
                  <a:cubicBezTo>
                    <a:pt x="15" y="9"/>
                    <a:pt x="8" y="17"/>
                    <a:pt x="1" y="23"/>
                  </a:cubicBezTo>
                  <a:cubicBezTo>
                    <a:pt x="1" y="16"/>
                    <a:pt x="1" y="8"/>
                    <a:pt x="1" y="1"/>
                  </a:cubicBezTo>
                  <a:cubicBezTo>
                    <a:pt x="7" y="0"/>
                    <a:pt x="0" y="8"/>
                    <a:pt x="1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"/>
            <p:cNvSpPr>
              <a:spLocks/>
            </p:cNvSpPr>
            <p:nvPr/>
          </p:nvSpPr>
          <p:spPr bwMode="auto">
            <a:xfrm>
              <a:off x="2458729" y="1016582"/>
              <a:ext cx="20638" cy="9525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3" y="1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6"/>
            <p:cNvSpPr>
              <a:spLocks/>
            </p:cNvSpPr>
            <p:nvPr/>
          </p:nvSpPr>
          <p:spPr bwMode="auto">
            <a:xfrm>
              <a:off x="2985653" y="959634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7"/>
            <p:cNvSpPr>
              <a:spLocks/>
            </p:cNvSpPr>
            <p:nvPr/>
          </p:nvSpPr>
          <p:spPr bwMode="auto">
            <a:xfrm>
              <a:off x="1976950" y="720565"/>
              <a:ext cx="134938" cy="131763"/>
            </a:xfrm>
            <a:custGeom>
              <a:avLst/>
              <a:gdLst>
                <a:gd name="T0" fmla="*/ 0 w 45"/>
                <a:gd name="T1" fmla="*/ 21 h 44"/>
                <a:gd name="T2" fmla="*/ 19 w 45"/>
                <a:gd name="T3" fmla="*/ 44 h 44"/>
                <a:gd name="T4" fmla="*/ 0 w 45"/>
                <a:gd name="T5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4">
                  <a:moveTo>
                    <a:pt x="0" y="21"/>
                  </a:moveTo>
                  <a:cubicBezTo>
                    <a:pt x="28" y="0"/>
                    <a:pt x="45" y="18"/>
                    <a:pt x="19" y="44"/>
                  </a:cubicBezTo>
                  <a:cubicBezTo>
                    <a:pt x="13" y="37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8"/>
            <p:cNvSpPr>
              <a:spLocks/>
            </p:cNvSpPr>
            <p:nvPr/>
          </p:nvSpPr>
          <p:spPr bwMode="auto">
            <a:xfrm>
              <a:off x="3755414" y="1056372"/>
              <a:ext cx="80963" cy="120650"/>
            </a:xfrm>
            <a:custGeom>
              <a:avLst/>
              <a:gdLst>
                <a:gd name="T0" fmla="*/ 0 w 27"/>
                <a:gd name="T1" fmla="*/ 22 h 40"/>
                <a:gd name="T2" fmla="*/ 19 w 27"/>
                <a:gd name="T3" fmla="*/ 0 h 40"/>
                <a:gd name="T4" fmla="*/ 15 w 27"/>
                <a:gd name="T5" fmla="*/ 40 h 40"/>
                <a:gd name="T6" fmla="*/ 0 w 27"/>
                <a:gd name="T7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0">
                  <a:moveTo>
                    <a:pt x="0" y="22"/>
                  </a:moveTo>
                  <a:cubicBezTo>
                    <a:pt x="4" y="14"/>
                    <a:pt x="13" y="7"/>
                    <a:pt x="19" y="0"/>
                  </a:cubicBezTo>
                  <a:cubicBezTo>
                    <a:pt x="27" y="8"/>
                    <a:pt x="16" y="25"/>
                    <a:pt x="15" y="40"/>
                  </a:cubicBezTo>
                  <a:cubicBezTo>
                    <a:pt x="10" y="34"/>
                    <a:pt x="4" y="29"/>
                    <a:pt x="0" y="22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9"/>
            <p:cNvSpPr>
              <a:spLocks/>
            </p:cNvSpPr>
            <p:nvPr/>
          </p:nvSpPr>
          <p:spPr bwMode="auto">
            <a:xfrm>
              <a:off x="4596133" y="718503"/>
              <a:ext cx="31750" cy="14288"/>
            </a:xfrm>
            <a:custGeom>
              <a:avLst/>
              <a:gdLst>
                <a:gd name="T0" fmla="*/ 0 w 11"/>
                <a:gd name="T1" fmla="*/ 5 h 5"/>
                <a:gd name="T2" fmla="*/ 0 w 11"/>
                <a:gd name="T3" fmla="*/ 5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5" y="0"/>
                    <a:pt x="11" y="2"/>
                    <a:pt x="0" y="5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"/>
            <p:cNvSpPr>
              <a:spLocks/>
            </p:cNvSpPr>
            <p:nvPr/>
          </p:nvSpPr>
          <p:spPr bwMode="auto">
            <a:xfrm>
              <a:off x="3701439" y="1308785"/>
              <a:ext cx="0" cy="19050"/>
            </a:xfrm>
            <a:custGeom>
              <a:avLst/>
              <a:gdLst>
                <a:gd name="T0" fmla="*/ 0 h 6"/>
                <a:gd name="T1" fmla="*/ 0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6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1"/>
            <p:cNvSpPr>
              <a:spLocks noChangeArrowheads="1"/>
            </p:cNvSpPr>
            <p:nvPr/>
          </p:nvSpPr>
          <p:spPr bwMode="auto">
            <a:xfrm>
              <a:off x="6687899" y="1145371"/>
              <a:ext cx="14288" cy="1588"/>
            </a:xfrm>
            <a:prstGeom prst="rect">
              <a:avLst/>
            </a:prstGeom>
            <a:solidFill>
              <a:srgbClr val="FF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"/>
            <p:cNvSpPr>
              <a:spLocks/>
            </p:cNvSpPr>
            <p:nvPr/>
          </p:nvSpPr>
          <p:spPr bwMode="auto">
            <a:xfrm>
              <a:off x="6594236" y="899309"/>
              <a:ext cx="60325" cy="115888"/>
            </a:xfrm>
            <a:custGeom>
              <a:avLst/>
              <a:gdLst>
                <a:gd name="T0" fmla="*/ 0 w 20"/>
                <a:gd name="T1" fmla="*/ 19 h 39"/>
                <a:gd name="T2" fmla="*/ 17 w 20"/>
                <a:gd name="T3" fmla="*/ 0 h 39"/>
                <a:gd name="T4" fmla="*/ 17 w 20"/>
                <a:gd name="T5" fmla="*/ 39 h 39"/>
                <a:gd name="T6" fmla="*/ 0 w 20"/>
                <a:gd name="T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19"/>
                  </a:moveTo>
                  <a:cubicBezTo>
                    <a:pt x="4" y="12"/>
                    <a:pt x="11" y="6"/>
                    <a:pt x="17" y="0"/>
                  </a:cubicBezTo>
                  <a:cubicBezTo>
                    <a:pt x="20" y="13"/>
                    <a:pt x="20" y="26"/>
                    <a:pt x="17" y="39"/>
                  </a:cubicBezTo>
                  <a:cubicBezTo>
                    <a:pt x="11" y="33"/>
                    <a:pt x="4" y="27"/>
                    <a:pt x="0" y="1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3"/>
            <p:cNvSpPr>
              <a:spLocks/>
            </p:cNvSpPr>
            <p:nvPr/>
          </p:nvSpPr>
          <p:spPr bwMode="auto">
            <a:xfrm>
              <a:off x="2336315" y="1430820"/>
              <a:ext cx="28575" cy="30163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0 w 10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5" y="10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5"/>
            <p:cNvSpPr>
              <a:spLocks/>
            </p:cNvSpPr>
            <p:nvPr/>
          </p:nvSpPr>
          <p:spPr bwMode="auto">
            <a:xfrm>
              <a:off x="4858626" y="1100616"/>
              <a:ext cx="80963" cy="133350"/>
            </a:xfrm>
            <a:custGeom>
              <a:avLst/>
              <a:gdLst>
                <a:gd name="T0" fmla="*/ 9 w 27"/>
                <a:gd name="T1" fmla="*/ 44 h 44"/>
                <a:gd name="T2" fmla="*/ 9 w 27"/>
                <a:gd name="T3" fmla="*/ 0 h 44"/>
                <a:gd name="T4" fmla="*/ 9 w 27"/>
                <a:gd name="T5" fmla="*/ 44 h 44"/>
                <a:gd name="T6" fmla="*/ 9 w 27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4">
                  <a:moveTo>
                    <a:pt x="9" y="44"/>
                  </a:moveTo>
                  <a:cubicBezTo>
                    <a:pt x="0" y="35"/>
                    <a:pt x="1" y="8"/>
                    <a:pt x="9" y="0"/>
                  </a:cubicBezTo>
                  <a:cubicBezTo>
                    <a:pt x="27" y="21"/>
                    <a:pt x="27" y="24"/>
                    <a:pt x="9" y="44"/>
                  </a:cubicBezTo>
                  <a:cubicBezTo>
                    <a:pt x="7" y="43"/>
                    <a:pt x="18" y="34"/>
                    <a:pt x="9" y="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7"/>
            <p:cNvSpPr>
              <a:spLocks/>
            </p:cNvSpPr>
            <p:nvPr/>
          </p:nvSpPr>
          <p:spPr bwMode="auto">
            <a:xfrm>
              <a:off x="2234052" y="1867234"/>
              <a:ext cx="117475" cy="80963"/>
            </a:xfrm>
            <a:custGeom>
              <a:avLst/>
              <a:gdLst>
                <a:gd name="T0" fmla="*/ 22 w 39"/>
                <a:gd name="T1" fmla="*/ 27 h 27"/>
                <a:gd name="T2" fmla="*/ 6 w 39"/>
                <a:gd name="T3" fmla="*/ 27 h 27"/>
                <a:gd name="T4" fmla="*/ 39 w 39"/>
                <a:gd name="T5" fmla="*/ 25 h 27"/>
                <a:gd name="T6" fmla="*/ 22 w 39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7">
                  <a:moveTo>
                    <a:pt x="22" y="27"/>
                  </a:moveTo>
                  <a:cubicBezTo>
                    <a:pt x="16" y="27"/>
                    <a:pt x="11" y="27"/>
                    <a:pt x="6" y="27"/>
                  </a:cubicBezTo>
                  <a:cubicBezTo>
                    <a:pt x="0" y="0"/>
                    <a:pt x="32" y="5"/>
                    <a:pt x="39" y="25"/>
                  </a:cubicBezTo>
                  <a:cubicBezTo>
                    <a:pt x="33" y="27"/>
                    <a:pt x="28" y="27"/>
                    <a:pt x="22" y="27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40"/>
            <p:cNvSpPr>
              <a:spLocks/>
            </p:cNvSpPr>
            <p:nvPr/>
          </p:nvSpPr>
          <p:spPr bwMode="auto">
            <a:xfrm rot="5840901">
              <a:off x="8239973" y="1816447"/>
              <a:ext cx="50800" cy="74613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25 h 25"/>
                <a:gd name="T4" fmla="*/ 1 w 1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9" y="11"/>
                    <a:pt x="17" y="14"/>
                    <a:pt x="1" y="25"/>
                  </a:cubicBezTo>
                  <a:cubicBezTo>
                    <a:pt x="1" y="17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41"/>
            <p:cNvSpPr>
              <a:spLocks/>
            </p:cNvSpPr>
            <p:nvPr/>
          </p:nvSpPr>
          <p:spPr bwMode="auto">
            <a:xfrm>
              <a:off x="1910865" y="1522895"/>
              <a:ext cx="0" cy="15875"/>
            </a:xfrm>
            <a:custGeom>
              <a:avLst/>
              <a:gdLst>
                <a:gd name="T0" fmla="*/ 0 h 5"/>
                <a:gd name="T1" fmla="*/ 0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1"/>
                    <a:pt x="0" y="5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2"/>
            <p:cNvSpPr>
              <a:spLocks/>
            </p:cNvSpPr>
            <p:nvPr/>
          </p:nvSpPr>
          <p:spPr bwMode="auto">
            <a:xfrm>
              <a:off x="1902264" y="1867234"/>
              <a:ext cx="120650" cy="80963"/>
            </a:xfrm>
            <a:custGeom>
              <a:avLst/>
              <a:gdLst>
                <a:gd name="T0" fmla="*/ 22 w 40"/>
                <a:gd name="T1" fmla="*/ 27 h 27"/>
                <a:gd name="T2" fmla="*/ 7 w 40"/>
                <a:gd name="T3" fmla="*/ 27 h 27"/>
                <a:gd name="T4" fmla="*/ 40 w 40"/>
                <a:gd name="T5" fmla="*/ 25 h 27"/>
                <a:gd name="T6" fmla="*/ 22 w 40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7">
                  <a:moveTo>
                    <a:pt x="22" y="27"/>
                  </a:moveTo>
                  <a:cubicBezTo>
                    <a:pt x="17" y="27"/>
                    <a:pt x="12" y="27"/>
                    <a:pt x="7" y="27"/>
                  </a:cubicBezTo>
                  <a:cubicBezTo>
                    <a:pt x="0" y="0"/>
                    <a:pt x="33" y="5"/>
                    <a:pt x="40" y="25"/>
                  </a:cubicBezTo>
                  <a:cubicBezTo>
                    <a:pt x="34" y="27"/>
                    <a:pt x="28" y="27"/>
                    <a:pt x="22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43"/>
            <p:cNvSpPr>
              <a:spLocks/>
            </p:cNvSpPr>
            <p:nvPr/>
          </p:nvSpPr>
          <p:spPr bwMode="auto">
            <a:xfrm>
              <a:off x="3892551" y="2408646"/>
              <a:ext cx="60325" cy="117475"/>
            </a:xfrm>
            <a:custGeom>
              <a:avLst/>
              <a:gdLst>
                <a:gd name="T0" fmla="*/ 0 w 20"/>
                <a:gd name="T1" fmla="*/ 20 h 39"/>
                <a:gd name="T2" fmla="*/ 17 w 20"/>
                <a:gd name="T3" fmla="*/ 0 h 39"/>
                <a:gd name="T4" fmla="*/ 17 w 20"/>
                <a:gd name="T5" fmla="*/ 39 h 39"/>
                <a:gd name="T6" fmla="*/ 0 w 20"/>
                <a:gd name="T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20"/>
                  </a:moveTo>
                  <a:cubicBezTo>
                    <a:pt x="4" y="12"/>
                    <a:pt x="11" y="6"/>
                    <a:pt x="17" y="0"/>
                  </a:cubicBezTo>
                  <a:cubicBezTo>
                    <a:pt x="20" y="13"/>
                    <a:pt x="20" y="26"/>
                    <a:pt x="17" y="39"/>
                  </a:cubicBezTo>
                  <a:cubicBezTo>
                    <a:pt x="11" y="33"/>
                    <a:pt x="4" y="27"/>
                    <a:pt x="0" y="2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44"/>
            <p:cNvSpPr>
              <a:spLocks/>
            </p:cNvSpPr>
            <p:nvPr/>
          </p:nvSpPr>
          <p:spPr bwMode="auto">
            <a:xfrm>
              <a:off x="6540261" y="1142196"/>
              <a:ext cx="0" cy="17463"/>
            </a:xfrm>
            <a:custGeom>
              <a:avLst/>
              <a:gdLst>
                <a:gd name="T0" fmla="*/ 0 h 6"/>
                <a:gd name="T1" fmla="*/ 0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6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6"/>
            <p:cNvSpPr>
              <a:spLocks/>
            </p:cNvSpPr>
            <p:nvPr/>
          </p:nvSpPr>
          <p:spPr bwMode="auto">
            <a:xfrm rot="5840901">
              <a:off x="8564202" y="2145467"/>
              <a:ext cx="50800" cy="74613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25 h 25"/>
                <a:gd name="T4" fmla="*/ 1 w 1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9" y="11"/>
                    <a:pt x="17" y="14"/>
                    <a:pt x="1" y="25"/>
                  </a:cubicBezTo>
                  <a:cubicBezTo>
                    <a:pt x="1" y="17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7"/>
            <p:cNvSpPr>
              <a:spLocks/>
            </p:cNvSpPr>
            <p:nvPr/>
          </p:nvSpPr>
          <p:spPr bwMode="auto">
            <a:xfrm>
              <a:off x="3964964" y="988110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8"/>
            <p:cNvSpPr>
              <a:spLocks/>
            </p:cNvSpPr>
            <p:nvPr/>
          </p:nvSpPr>
          <p:spPr bwMode="auto">
            <a:xfrm rot="5840901">
              <a:off x="9014213" y="1437733"/>
              <a:ext cx="47625" cy="101600"/>
            </a:xfrm>
            <a:custGeom>
              <a:avLst/>
              <a:gdLst>
                <a:gd name="T0" fmla="*/ 0 w 16"/>
                <a:gd name="T1" fmla="*/ 17 h 34"/>
                <a:gd name="T2" fmla="*/ 15 w 16"/>
                <a:gd name="T3" fmla="*/ 0 h 34"/>
                <a:gd name="T4" fmla="*/ 15 w 16"/>
                <a:gd name="T5" fmla="*/ 34 h 34"/>
                <a:gd name="T6" fmla="*/ 0 w 16"/>
                <a:gd name="T7" fmla="*/ 17 h 34"/>
                <a:gd name="T8" fmla="*/ 0 w 16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5" y="12"/>
                    <a:pt x="10" y="6"/>
                    <a:pt x="15" y="0"/>
                  </a:cubicBezTo>
                  <a:cubicBezTo>
                    <a:pt x="16" y="12"/>
                    <a:pt x="16" y="23"/>
                    <a:pt x="15" y="34"/>
                  </a:cubicBezTo>
                  <a:cubicBezTo>
                    <a:pt x="10" y="29"/>
                    <a:pt x="5" y="23"/>
                    <a:pt x="0" y="17"/>
                  </a:cubicBezTo>
                  <a:cubicBezTo>
                    <a:pt x="4" y="11"/>
                    <a:pt x="4" y="24"/>
                    <a:pt x="0" y="17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49"/>
            <p:cNvSpPr>
              <a:spLocks/>
            </p:cNvSpPr>
            <p:nvPr/>
          </p:nvSpPr>
          <p:spPr bwMode="auto">
            <a:xfrm>
              <a:off x="5031108" y="618490"/>
              <a:ext cx="30163" cy="30163"/>
            </a:xfrm>
            <a:custGeom>
              <a:avLst/>
              <a:gdLst>
                <a:gd name="T0" fmla="*/ 0 w 10"/>
                <a:gd name="T1" fmla="*/ 2 h 10"/>
                <a:gd name="T2" fmla="*/ 7 w 10"/>
                <a:gd name="T3" fmla="*/ 10 h 10"/>
                <a:gd name="T4" fmla="*/ 0 w 10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5" y="5"/>
                    <a:pt x="10" y="0"/>
                    <a:pt x="7" y="10"/>
                  </a:cubicBezTo>
                  <a:cubicBezTo>
                    <a:pt x="5" y="7"/>
                    <a:pt x="2" y="5"/>
                    <a:pt x="0" y="2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0"/>
            <p:cNvSpPr>
              <a:spLocks/>
            </p:cNvSpPr>
            <p:nvPr/>
          </p:nvSpPr>
          <p:spPr bwMode="auto">
            <a:xfrm rot="5840901">
              <a:off x="8382848" y="1800572"/>
              <a:ext cx="47625" cy="101600"/>
            </a:xfrm>
            <a:custGeom>
              <a:avLst/>
              <a:gdLst>
                <a:gd name="T0" fmla="*/ 0 w 16"/>
                <a:gd name="T1" fmla="*/ 17 h 34"/>
                <a:gd name="T2" fmla="*/ 15 w 16"/>
                <a:gd name="T3" fmla="*/ 0 h 34"/>
                <a:gd name="T4" fmla="*/ 15 w 16"/>
                <a:gd name="T5" fmla="*/ 34 h 34"/>
                <a:gd name="T6" fmla="*/ 0 w 16"/>
                <a:gd name="T7" fmla="*/ 17 h 34"/>
                <a:gd name="T8" fmla="*/ 0 w 16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5" y="12"/>
                    <a:pt x="10" y="6"/>
                    <a:pt x="15" y="0"/>
                  </a:cubicBezTo>
                  <a:cubicBezTo>
                    <a:pt x="16" y="12"/>
                    <a:pt x="16" y="23"/>
                    <a:pt x="15" y="34"/>
                  </a:cubicBezTo>
                  <a:cubicBezTo>
                    <a:pt x="10" y="29"/>
                    <a:pt x="5" y="23"/>
                    <a:pt x="0" y="17"/>
                  </a:cubicBezTo>
                  <a:cubicBezTo>
                    <a:pt x="4" y="11"/>
                    <a:pt x="4" y="24"/>
                    <a:pt x="0" y="17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1"/>
            <p:cNvSpPr>
              <a:spLocks/>
            </p:cNvSpPr>
            <p:nvPr/>
          </p:nvSpPr>
          <p:spPr bwMode="auto">
            <a:xfrm>
              <a:off x="4762821" y="651828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2"/>
            <p:cNvSpPr>
              <a:spLocks/>
            </p:cNvSpPr>
            <p:nvPr/>
          </p:nvSpPr>
          <p:spPr bwMode="auto">
            <a:xfrm rot="5840901">
              <a:off x="8547533" y="1894723"/>
              <a:ext cx="84138" cy="134938"/>
            </a:xfrm>
            <a:custGeom>
              <a:avLst/>
              <a:gdLst>
                <a:gd name="T0" fmla="*/ 10 w 28"/>
                <a:gd name="T1" fmla="*/ 45 h 45"/>
                <a:gd name="T2" fmla="*/ 10 w 28"/>
                <a:gd name="T3" fmla="*/ 0 h 45"/>
                <a:gd name="T4" fmla="*/ 10 w 28"/>
                <a:gd name="T5" fmla="*/ 45 h 45"/>
                <a:gd name="T6" fmla="*/ 10 w 2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10" y="45"/>
                  </a:moveTo>
                  <a:cubicBezTo>
                    <a:pt x="0" y="35"/>
                    <a:pt x="2" y="11"/>
                    <a:pt x="10" y="0"/>
                  </a:cubicBezTo>
                  <a:cubicBezTo>
                    <a:pt x="28" y="21"/>
                    <a:pt x="28" y="24"/>
                    <a:pt x="10" y="45"/>
                  </a:cubicBezTo>
                  <a:cubicBezTo>
                    <a:pt x="8" y="43"/>
                    <a:pt x="19" y="34"/>
                    <a:pt x="10" y="45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4"/>
            <p:cNvSpPr>
              <a:spLocks/>
            </p:cNvSpPr>
            <p:nvPr/>
          </p:nvSpPr>
          <p:spPr bwMode="auto">
            <a:xfrm>
              <a:off x="5505286" y="868203"/>
              <a:ext cx="39688" cy="74613"/>
            </a:xfrm>
            <a:custGeom>
              <a:avLst/>
              <a:gdLst>
                <a:gd name="T0" fmla="*/ 0 w 13"/>
                <a:gd name="T1" fmla="*/ 15 h 25"/>
                <a:gd name="T2" fmla="*/ 8 w 13"/>
                <a:gd name="T3" fmla="*/ 25 h 25"/>
                <a:gd name="T4" fmla="*/ 0 w 13"/>
                <a:gd name="T5" fmla="*/ 15 h 25"/>
                <a:gd name="T6" fmla="*/ 0 w 13"/>
                <a:gd name="T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5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5"/>
                  </a:cubicBezTo>
                  <a:cubicBezTo>
                    <a:pt x="3" y="12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6"/>
            <p:cNvSpPr>
              <a:spLocks/>
            </p:cNvSpPr>
            <p:nvPr/>
          </p:nvSpPr>
          <p:spPr bwMode="auto">
            <a:xfrm>
              <a:off x="5454486" y="771366"/>
              <a:ext cx="26988" cy="20638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0 h 7"/>
                <a:gd name="T4" fmla="*/ 0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9" y="1"/>
                    <a:pt x="9" y="7"/>
                    <a:pt x="0" y="0"/>
                  </a:cubicBezTo>
                  <a:cubicBezTo>
                    <a:pt x="4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9"/>
            <p:cNvSpPr>
              <a:spLocks/>
            </p:cNvSpPr>
            <p:nvPr/>
          </p:nvSpPr>
          <p:spPr bwMode="auto">
            <a:xfrm>
              <a:off x="7878039" y="1036309"/>
              <a:ext cx="39688" cy="74613"/>
            </a:xfrm>
            <a:custGeom>
              <a:avLst/>
              <a:gdLst>
                <a:gd name="T0" fmla="*/ 0 w 13"/>
                <a:gd name="T1" fmla="*/ 15 h 25"/>
                <a:gd name="T2" fmla="*/ 8 w 13"/>
                <a:gd name="T3" fmla="*/ 25 h 25"/>
                <a:gd name="T4" fmla="*/ 0 w 13"/>
                <a:gd name="T5" fmla="*/ 15 h 25"/>
                <a:gd name="T6" fmla="*/ 0 w 13"/>
                <a:gd name="T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5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5"/>
                  </a:cubicBezTo>
                  <a:cubicBezTo>
                    <a:pt x="3" y="12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61"/>
            <p:cNvSpPr>
              <a:spLocks/>
            </p:cNvSpPr>
            <p:nvPr/>
          </p:nvSpPr>
          <p:spPr bwMode="auto">
            <a:xfrm>
              <a:off x="7716114" y="1025197"/>
              <a:ext cx="60325" cy="115888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0 w 2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20" y="12"/>
                    <a:pt x="20" y="27"/>
                    <a:pt x="0" y="39"/>
                  </a:cubicBezTo>
                  <a:cubicBezTo>
                    <a:pt x="0" y="26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63"/>
            <p:cNvSpPr>
              <a:spLocks/>
            </p:cNvSpPr>
            <p:nvPr/>
          </p:nvSpPr>
          <p:spPr bwMode="auto">
            <a:xfrm>
              <a:off x="5341774" y="852328"/>
              <a:ext cx="58738" cy="120650"/>
            </a:xfrm>
            <a:custGeom>
              <a:avLst/>
              <a:gdLst>
                <a:gd name="T0" fmla="*/ 1 w 20"/>
                <a:gd name="T1" fmla="*/ 10 h 40"/>
                <a:gd name="T2" fmla="*/ 1 w 20"/>
                <a:gd name="T3" fmla="*/ 0 h 40"/>
                <a:gd name="T4" fmla="*/ 1 w 20"/>
                <a:gd name="T5" fmla="*/ 40 h 40"/>
                <a:gd name="T6" fmla="*/ 1 w 20"/>
                <a:gd name="T7" fmla="*/ 10 h 40"/>
                <a:gd name="T8" fmla="*/ 1 w 20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0">
                  <a:moveTo>
                    <a:pt x="1" y="10"/>
                  </a:moveTo>
                  <a:cubicBezTo>
                    <a:pt x="1" y="6"/>
                    <a:pt x="1" y="3"/>
                    <a:pt x="1" y="0"/>
                  </a:cubicBezTo>
                  <a:cubicBezTo>
                    <a:pt x="19" y="12"/>
                    <a:pt x="20" y="28"/>
                    <a:pt x="1" y="40"/>
                  </a:cubicBezTo>
                  <a:cubicBezTo>
                    <a:pt x="1" y="30"/>
                    <a:pt x="1" y="20"/>
                    <a:pt x="1" y="10"/>
                  </a:cubicBezTo>
                  <a:cubicBezTo>
                    <a:pt x="1" y="9"/>
                    <a:pt x="0" y="19"/>
                    <a:pt x="1" y="1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65"/>
            <p:cNvSpPr>
              <a:spLocks/>
            </p:cNvSpPr>
            <p:nvPr/>
          </p:nvSpPr>
          <p:spPr bwMode="auto">
            <a:xfrm rot="4906507">
              <a:off x="9222120" y="1382017"/>
              <a:ext cx="90488" cy="134938"/>
            </a:xfrm>
            <a:custGeom>
              <a:avLst/>
              <a:gdLst>
                <a:gd name="T0" fmla="*/ 0 w 30"/>
                <a:gd name="T1" fmla="*/ 23 h 45"/>
                <a:gd name="T2" fmla="*/ 20 w 30"/>
                <a:gd name="T3" fmla="*/ 0 h 45"/>
                <a:gd name="T4" fmla="*/ 20 w 30"/>
                <a:gd name="T5" fmla="*/ 45 h 45"/>
                <a:gd name="T6" fmla="*/ 0 w 30"/>
                <a:gd name="T7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5">
                  <a:moveTo>
                    <a:pt x="0" y="23"/>
                  </a:moveTo>
                  <a:cubicBezTo>
                    <a:pt x="4" y="14"/>
                    <a:pt x="13" y="7"/>
                    <a:pt x="20" y="0"/>
                  </a:cubicBezTo>
                  <a:cubicBezTo>
                    <a:pt x="30" y="13"/>
                    <a:pt x="30" y="32"/>
                    <a:pt x="20" y="45"/>
                  </a:cubicBezTo>
                  <a:cubicBezTo>
                    <a:pt x="13" y="38"/>
                    <a:pt x="4" y="31"/>
                    <a:pt x="0" y="23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67"/>
            <p:cNvSpPr>
              <a:spLocks/>
            </p:cNvSpPr>
            <p:nvPr/>
          </p:nvSpPr>
          <p:spPr bwMode="auto">
            <a:xfrm rot="4906507">
              <a:off x="9310784" y="2365837"/>
              <a:ext cx="41275" cy="93663"/>
            </a:xfrm>
            <a:custGeom>
              <a:avLst/>
              <a:gdLst>
                <a:gd name="T0" fmla="*/ 0 w 14"/>
                <a:gd name="T1" fmla="*/ 15 h 31"/>
                <a:gd name="T2" fmla="*/ 13 w 14"/>
                <a:gd name="T3" fmla="*/ 0 h 31"/>
                <a:gd name="T4" fmla="*/ 13 w 14"/>
                <a:gd name="T5" fmla="*/ 31 h 31"/>
                <a:gd name="T6" fmla="*/ 0 w 14"/>
                <a:gd name="T7" fmla="*/ 15 h 31"/>
                <a:gd name="T8" fmla="*/ 0 w 1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1">
                  <a:moveTo>
                    <a:pt x="0" y="15"/>
                  </a:moveTo>
                  <a:cubicBezTo>
                    <a:pt x="4" y="10"/>
                    <a:pt x="9" y="5"/>
                    <a:pt x="13" y="0"/>
                  </a:cubicBezTo>
                  <a:cubicBezTo>
                    <a:pt x="14" y="10"/>
                    <a:pt x="14" y="21"/>
                    <a:pt x="13" y="31"/>
                  </a:cubicBezTo>
                  <a:cubicBezTo>
                    <a:pt x="9" y="26"/>
                    <a:pt x="4" y="21"/>
                    <a:pt x="0" y="15"/>
                  </a:cubicBezTo>
                  <a:cubicBezTo>
                    <a:pt x="3" y="10"/>
                    <a:pt x="3" y="21"/>
                    <a:pt x="0" y="15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68"/>
            <p:cNvSpPr>
              <a:spLocks/>
            </p:cNvSpPr>
            <p:nvPr/>
          </p:nvSpPr>
          <p:spPr bwMode="auto">
            <a:xfrm>
              <a:off x="8630647" y="1114414"/>
              <a:ext cx="104775" cy="73025"/>
            </a:xfrm>
            <a:custGeom>
              <a:avLst/>
              <a:gdLst>
                <a:gd name="T0" fmla="*/ 0 w 35"/>
                <a:gd name="T1" fmla="*/ 22 h 24"/>
                <a:gd name="T2" fmla="*/ 35 w 35"/>
                <a:gd name="T3" fmla="*/ 22 h 24"/>
                <a:gd name="T4" fmla="*/ 0 w 35"/>
                <a:gd name="T5" fmla="*/ 22 h 24"/>
                <a:gd name="T6" fmla="*/ 0 w 35"/>
                <a:gd name="T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4">
                  <a:moveTo>
                    <a:pt x="0" y="22"/>
                  </a:moveTo>
                  <a:cubicBezTo>
                    <a:pt x="11" y="0"/>
                    <a:pt x="24" y="0"/>
                    <a:pt x="35" y="22"/>
                  </a:cubicBezTo>
                  <a:cubicBezTo>
                    <a:pt x="23" y="23"/>
                    <a:pt x="12" y="23"/>
                    <a:pt x="0" y="22"/>
                  </a:cubicBezTo>
                  <a:cubicBezTo>
                    <a:pt x="4" y="15"/>
                    <a:pt x="11" y="24"/>
                    <a:pt x="0" y="22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74"/>
            <p:cNvSpPr>
              <a:spLocks/>
            </p:cNvSpPr>
            <p:nvPr/>
          </p:nvSpPr>
          <p:spPr bwMode="auto">
            <a:xfrm rot="4906507">
              <a:off x="9824400" y="1372600"/>
              <a:ext cx="120650" cy="152400"/>
            </a:xfrm>
            <a:custGeom>
              <a:avLst/>
              <a:gdLst>
                <a:gd name="T0" fmla="*/ 0 w 40"/>
                <a:gd name="T1" fmla="*/ 27 h 51"/>
                <a:gd name="T2" fmla="*/ 21 w 40"/>
                <a:gd name="T3" fmla="*/ 51 h 51"/>
                <a:gd name="T4" fmla="*/ 0 w 40"/>
                <a:gd name="T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1">
                  <a:moveTo>
                    <a:pt x="0" y="27"/>
                  </a:moveTo>
                  <a:cubicBezTo>
                    <a:pt x="17" y="0"/>
                    <a:pt x="40" y="33"/>
                    <a:pt x="21" y="51"/>
                  </a:cubicBezTo>
                  <a:cubicBezTo>
                    <a:pt x="14" y="44"/>
                    <a:pt x="4" y="36"/>
                    <a:pt x="0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75"/>
            <p:cNvSpPr>
              <a:spLocks/>
            </p:cNvSpPr>
            <p:nvPr/>
          </p:nvSpPr>
          <p:spPr bwMode="auto">
            <a:xfrm rot="4906507">
              <a:off x="9086948" y="2022582"/>
              <a:ext cx="50800" cy="80963"/>
            </a:xfrm>
            <a:custGeom>
              <a:avLst/>
              <a:gdLst>
                <a:gd name="T0" fmla="*/ 1 w 17"/>
                <a:gd name="T1" fmla="*/ 0 h 27"/>
                <a:gd name="T2" fmla="*/ 1 w 17"/>
                <a:gd name="T3" fmla="*/ 27 h 27"/>
                <a:gd name="T4" fmla="*/ 1 w 1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7">
                  <a:moveTo>
                    <a:pt x="1" y="0"/>
                  </a:moveTo>
                  <a:cubicBezTo>
                    <a:pt x="9" y="12"/>
                    <a:pt x="17" y="15"/>
                    <a:pt x="1" y="27"/>
                  </a:cubicBezTo>
                  <a:cubicBezTo>
                    <a:pt x="1" y="1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76"/>
            <p:cNvSpPr>
              <a:spLocks/>
            </p:cNvSpPr>
            <p:nvPr/>
          </p:nvSpPr>
          <p:spPr bwMode="auto">
            <a:xfrm rot="4906507">
              <a:off x="10047997" y="1673636"/>
              <a:ext cx="169863" cy="117475"/>
            </a:xfrm>
            <a:custGeom>
              <a:avLst/>
              <a:gdLst>
                <a:gd name="T0" fmla="*/ 20 w 57"/>
                <a:gd name="T1" fmla="*/ 39 h 39"/>
                <a:gd name="T2" fmla="*/ 14 w 57"/>
                <a:gd name="T3" fmla="*/ 16 h 39"/>
                <a:gd name="T4" fmla="*/ 20 w 57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20" y="39"/>
                  </a:moveTo>
                  <a:cubicBezTo>
                    <a:pt x="8" y="39"/>
                    <a:pt x="0" y="22"/>
                    <a:pt x="14" y="16"/>
                  </a:cubicBezTo>
                  <a:cubicBezTo>
                    <a:pt x="57" y="0"/>
                    <a:pt x="40" y="39"/>
                    <a:pt x="20" y="39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78"/>
            <p:cNvSpPr>
              <a:spLocks/>
            </p:cNvSpPr>
            <p:nvPr/>
          </p:nvSpPr>
          <p:spPr bwMode="auto">
            <a:xfrm>
              <a:off x="10352725" y="1245066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79"/>
            <p:cNvSpPr>
              <a:spLocks/>
            </p:cNvSpPr>
            <p:nvPr/>
          </p:nvSpPr>
          <p:spPr bwMode="auto">
            <a:xfrm rot="4906507">
              <a:off x="10672350" y="993152"/>
              <a:ext cx="68263" cy="55563"/>
            </a:xfrm>
            <a:custGeom>
              <a:avLst/>
              <a:gdLst>
                <a:gd name="T0" fmla="*/ 0 w 23"/>
                <a:gd name="T1" fmla="*/ 1 h 19"/>
                <a:gd name="T2" fmla="*/ 23 w 23"/>
                <a:gd name="T3" fmla="*/ 1 h 19"/>
                <a:gd name="T4" fmla="*/ 0 w 23"/>
                <a:gd name="T5" fmla="*/ 1 h 19"/>
                <a:gd name="T6" fmla="*/ 0 w 23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0" y="1"/>
                  </a:moveTo>
                  <a:cubicBezTo>
                    <a:pt x="8" y="1"/>
                    <a:pt x="16" y="1"/>
                    <a:pt x="23" y="1"/>
                  </a:cubicBezTo>
                  <a:cubicBezTo>
                    <a:pt x="16" y="19"/>
                    <a:pt x="8" y="19"/>
                    <a:pt x="0" y="1"/>
                  </a:cubicBezTo>
                  <a:cubicBezTo>
                    <a:pt x="7" y="0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80"/>
            <p:cNvSpPr>
              <a:spLocks/>
            </p:cNvSpPr>
            <p:nvPr/>
          </p:nvSpPr>
          <p:spPr bwMode="auto">
            <a:xfrm rot="4906507">
              <a:off x="8939545" y="1543942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81"/>
            <p:cNvSpPr>
              <a:spLocks/>
            </p:cNvSpPr>
            <p:nvPr/>
          </p:nvSpPr>
          <p:spPr bwMode="auto">
            <a:xfrm>
              <a:off x="10339321" y="1265703"/>
              <a:ext cx="155575" cy="141288"/>
            </a:xfrm>
            <a:custGeom>
              <a:avLst/>
              <a:gdLst>
                <a:gd name="T0" fmla="*/ 0 w 52"/>
                <a:gd name="T1" fmla="*/ 35 h 47"/>
                <a:gd name="T2" fmla="*/ 31 w 52"/>
                <a:gd name="T3" fmla="*/ 0 h 47"/>
                <a:gd name="T4" fmla="*/ 52 w 52"/>
                <a:gd name="T5" fmla="*/ 23 h 47"/>
                <a:gd name="T6" fmla="*/ 11 w 52"/>
                <a:gd name="T7" fmla="*/ 47 h 47"/>
                <a:gd name="T8" fmla="*/ 0 w 52"/>
                <a:gd name="T9" fmla="*/ 35 h 47"/>
                <a:gd name="T10" fmla="*/ 0 w 52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7">
                  <a:moveTo>
                    <a:pt x="0" y="35"/>
                  </a:moveTo>
                  <a:cubicBezTo>
                    <a:pt x="11" y="23"/>
                    <a:pt x="21" y="12"/>
                    <a:pt x="31" y="0"/>
                  </a:cubicBezTo>
                  <a:cubicBezTo>
                    <a:pt x="39" y="7"/>
                    <a:pt x="46" y="15"/>
                    <a:pt x="52" y="23"/>
                  </a:cubicBezTo>
                  <a:cubicBezTo>
                    <a:pt x="33" y="23"/>
                    <a:pt x="1" y="16"/>
                    <a:pt x="11" y="47"/>
                  </a:cubicBezTo>
                  <a:cubicBezTo>
                    <a:pt x="7" y="43"/>
                    <a:pt x="4" y="39"/>
                    <a:pt x="0" y="35"/>
                  </a:cubicBezTo>
                  <a:cubicBezTo>
                    <a:pt x="11" y="23"/>
                    <a:pt x="4" y="39"/>
                    <a:pt x="0" y="3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82"/>
            <p:cNvSpPr>
              <a:spLocks/>
            </p:cNvSpPr>
            <p:nvPr/>
          </p:nvSpPr>
          <p:spPr bwMode="auto">
            <a:xfrm>
              <a:off x="9378978" y="2007145"/>
              <a:ext cx="92075" cy="131763"/>
            </a:xfrm>
            <a:custGeom>
              <a:avLst/>
              <a:gdLst>
                <a:gd name="T0" fmla="*/ 13 w 31"/>
                <a:gd name="T1" fmla="*/ 44 h 44"/>
                <a:gd name="T2" fmla="*/ 12 w 31"/>
                <a:gd name="T3" fmla="*/ 0 h 44"/>
                <a:gd name="T4" fmla="*/ 13 w 31"/>
                <a:gd name="T5" fmla="*/ 44 h 44"/>
                <a:gd name="T6" fmla="*/ 1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13" y="44"/>
                  </a:moveTo>
                  <a:cubicBezTo>
                    <a:pt x="0" y="32"/>
                    <a:pt x="0" y="13"/>
                    <a:pt x="12" y="0"/>
                  </a:cubicBezTo>
                  <a:cubicBezTo>
                    <a:pt x="31" y="20"/>
                    <a:pt x="31" y="24"/>
                    <a:pt x="13" y="44"/>
                  </a:cubicBezTo>
                  <a:cubicBezTo>
                    <a:pt x="10" y="41"/>
                    <a:pt x="22" y="34"/>
                    <a:pt x="13" y="44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84"/>
            <p:cNvSpPr>
              <a:spLocks/>
            </p:cNvSpPr>
            <p:nvPr/>
          </p:nvSpPr>
          <p:spPr bwMode="auto">
            <a:xfrm>
              <a:off x="8213393" y="1342085"/>
              <a:ext cx="169863" cy="117475"/>
            </a:xfrm>
            <a:custGeom>
              <a:avLst/>
              <a:gdLst>
                <a:gd name="T0" fmla="*/ 20 w 57"/>
                <a:gd name="T1" fmla="*/ 39 h 39"/>
                <a:gd name="T2" fmla="*/ 13 w 57"/>
                <a:gd name="T3" fmla="*/ 16 h 39"/>
                <a:gd name="T4" fmla="*/ 20 w 57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20" y="39"/>
                  </a:moveTo>
                  <a:cubicBezTo>
                    <a:pt x="7" y="39"/>
                    <a:pt x="0" y="22"/>
                    <a:pt x="13" y="16"/>
                  </a:cubicBezTo>
                  <a:cubicBezTo>
                    <a:pt x="57" y="0"/>
                    <a:pt x="40" y="39"/>
                    <a:pt x="20" y="39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85"/>
            <p:cNvSpPr>
              <a:spLocks/>
            </p:cNvSpPr>
            <p:nvPr/>
          </p:nvSpPr>
          <p:spPr bwMode="auto">
            <a:xfrm>
              <a:off x="10521492" y="1093259"/>
              <a:ext cx="19050" cy="4763"/>
            </a:xfrm>
            <a:custGeom>
              <a:avLst/>
              <a:gdLst>
                <a:gd name="T0" fmla="*/ 0 w 6"/>
                <a:gd name="T1" fmla="*/ 2 h 2"/>
                <a:gd name="T2" fmla="*/ 0 w 6"/>
                <a:gd name="T3" fmla="*/ 2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1"/>
                    <a:pt x="6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86"/>
            <p:cNvSpPr>
              <a:spLocks/>
            </p:cNvSpPr>
            <p:nvPr/>
          </p:nvSpPr>
          <p:spPr bwMode="auto">
            <a:xfrm>
              <a:off x="8714413" y="1869636"/>
              <a:ext cx="68263" cy="55563"/>
            </a:xfrm>
            <a:custGeom>
              <a:avLst/>
              <a:gdLst>
                <a:gd name="T0" fmla="*/ 0 w 23"/>
                <a:gd name="T1" fmla="*/ 1 h 19"/>
                <a:gd name="T2" fmla="*/ 23 w 23"/>
                <a:gd name="T3" fmla="*/ 1 h 19"/>
                <a:gd name="T4" fmla="*/ 0 w 23"/>
                <a:gd name="T5" fmla="*/ 1 h 19"/>
                <a:gd name="T6" fmla="*/ 0 w 23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0" y="1"/>
                  </a:moveTo>
                  <a:cubicBezTo>
                    <a:pt x="8" y="1"/>
                    <a:pt x="15" y="1"/>
                    <a:pt x="23" y="1"/>
                  </a:cubicBezTo>
                  <a:cubicBezTo>
                    <a:pt x="15" y="19"/>
                    <a:pt x="8" y="19"/>
                    <a:pt x="0" y="1"/>
                  </a:cubicBezTo>
                  <a:cubicBezTo>
                    <a:pt x="7" y="0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87"/>
            <p:cNvSpPr>
              <a:spLocks/>
            </p:cNvSpPr>
            <p:nvPr/>
          </p:nvSpPr>
          <p:spPr bwMode="auto">
            <a:xfrm>
              <a:off x="9788772" y="1036109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89"/>
            <p:cNvSpPr>
              <a:spLocks/>
            </p:cNvSpPr>
            <p:nvPr/>
          </p:nvSpPr>
          <p:spPr bwMode="auto">
            <a:xfrm>
              <a:off x="9606015" y="1597543"/>
              <a:ext cx="80963" cy="68263"/>
            </a:xfrm>
            <a:custGeom>
              <a:avLst/>
              <a:gdLst>
                <a:gd name="T0" fmla="*/ 0 w 27"/>
                <a:gd name="T1" fmla="*/ 23 h 23"/>
                <a:gd name="T2" fmla="*/ 27 w 27"/>
                <a:gd name="T3" fmla="*/ 0 h 23"/>
                <a:gd name="T4" fmla="*/ 0 w 27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23"/>
                  </a:moveTo>
                  <a:cubicBezTo>
                    <a:pt x="8" y="14"/>
                    <a:pt x="18" y="6"/>
                    <a:pt x="27" y="0"/>
                  </a:cubicBezTo>
                  <a:cubicBezTo>
                    <a:pt x="17" y="11"/>
                    <a:pt x="9" y="22"/>
                    <a:pt x="0" y="23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90"/>
            <p:cNvSpPr>
              <a:spLocks/>
            </p:cNvSpPr>
            <p:nvPr/>
          </p:nvSpPr>
          <p:spPr bwMode="auto">
            <a:xfrm>
              <a:off x="9951580" y="1113896"/>
              <a:ext cx="50800" cy="98425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2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5"/>
            <p:cNvSpPr>
              <a:spLocks/>
            </p:cNvSpPr>
            <p:nvPr/>
          </p:nvSpPr>
          <p:spPr bwMode="auto">
            <a:xfrm>
              <a:off x="3919541" y="1606960"/>
              <a:ext cx="144463" cy="125413"/>
            </a:xfrm>
            <a:custGeom>
              <a:avLst/>
              <a:gdLst>
                <a:gd name="T0" fmla="*/ 18 w 48"/>
                <a:gd name="T1" fmla="*/ 42 h 42"/>
                <a:gd name="T2" fmla="*/ 18 w 48"/>
                <a:gd name="T3" fmla="*/ 0 h 42"/>
                <a:gd name="T4" fmla="*/ 18 w 48"/>
                <a:gd name="T5" fmla="*/ 42 h 42"/>
                <a:gd name="T6" fmla="*/ 18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18" y="42"/>
                  </a:moveTo>
                  <a:cubicBezTo>
                    <a:pt x="0" y="22"/>
                    <a:pt x="1" y="19"/>
                    <a:pt x="18" y="0"/>
                  </a:cubicBezTo>
                  <a:cubicBezTo>
                    <a:pt x="28" y="13"/>
                    <a:pt x="48" y="39"/>
                    <a:pt x="18" y="42"/>
                  </a:cubicBezTo>
                  <a:cubicBezTo>
                    <a:pt x="10" y="33"/>
                    <a:pt x="26" y="41"/>
                    <a:pt x="18" y="4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8"/>
            <p:cNvSpPr>
              <a:spLocks noChangeArrowheads="1"/>
            </p:cNvSpPr>
            <p:nvPr/>
          </p:nvSpPr>
          <p:spPr bwMode="auto">
            <a:xfrm>
              <a:off x="3849077" y="1311960"/>
              <a:ext cx="14288" cy="1588"/>
            </a:xfrm>
            <a:prstGeom prst="rect">
              <a:avLst/>
            </a:pr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45"/>
            <p:cNvSpPr>
              <a:spLocks/>
            </p:cNvSpPr>
            <p:nvPr/>
          </p:nvSpPr>
          <p:spPr bwMode="auto">
            <a:xfrm>
              <a:off x="6221174" y="1267609"/>
              <a:ext cx="84138" cy="134938"/>
            </a:xfrm>
            <a:custGeom>
              <a:avLst/>
              <a:gdLst>
                <a:gd name="T0" fmla="*/ 10 w 28"/>
                <a:gd name="T1" fmla="*/ 45 h 45"/>
                <a:gd name="T2" fmla="*/ 10 w 28"/>
                <a:gd name="T3" fmla="*/ 0 h 45"/>
                <a:gd name="T4" fmla="*/ 10 w 28"/>
                <a:gd name="T5" fmla="*/ 45 h 45"/>
                <a:gd name="T6" fmla="*/ 10 w 2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10" y="45"/>
                  </a:moveTo>
                  <a:cubicBezTo>
                    <a:pt x="0" y="35"/>
                    <a:pt x="2" y="11"/>
                    <a:pt x="10" y="0"/>
                  </a:cubicBezTo>
                  <a:cubicBezTo>
                    <a:pt x="28" y="21"/>
                    <a:pt x="28" y="24"/>
                    <a:pt x="10" y="45"/>
                  </a:cubicBezTo>
                  <a:cubicBezTo>
                    <a:pt x="8" y="43"/>
                    <a:pt x="19" y="34"/>
                    <a:pt x="10" y="4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3"/>
            <p:cNvSpPr>
              <a:spLocks/>
            </p:cNvSpPr>
            <p:nvPr/>
          </p:nvSpPr>
          <p:spPr bwMode="auto">
            <a:xfrm>
              <a:off x="6495327" y="1582409"/>
              <a:ext cx="119063" cy="76200"/>
            </a:xfrm>
            <a:custGeom>
              <a:avLst/>
              <a:gdLst>
                <a:gd name="T0" fmla="*/ 19 w 40"/>
                <a:gd name="T1" fmla="*/ 25 h 25"/>
                <a:gd name="T2" fmla="*/ 30 w 40"/>
                <a:gd name="T3" fmla="*/ 0 h 25"/>
                <a:gd name="T4" fmla="*/ 19 w 4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5">
                  <a:moveTo>
                    <a:pt x="19" y="25"/>
                  </a:moveTo>
                  <a:cubicBezTo>
                    <a:pt x="0" y="25"/>
                    <a:pt x="25" y="5"/>
                    <a:pt x="30" y="0"/>
                  </a:cubicBezTo>
                  <a:cubicBezTo>
                    <a:pt x="40" y="15"/>
                    <a:pt x="36" y="23"/>
                    <a:pt x="19" y="2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5"/>
            <p:cNvSpPr>
              <a:spLocks/>
            </p:cNvSpPr>
            <p:nvPr/>
          </p:nvSpPr>
          <p:spPr bwMode="auto">
            <a:xfrm>
              <a:off x="5207763" y="1289450"/>
              <a:ext cx="74613" cy="128588"/>
            </a:xfrm>
            <a:custGeom>
              <a:avLst/>
              <a:gdLst>
                <a:gd name="T0" fmla="*/ 0 w 25"/>
                <a:gd name="T1" fmla="*/ 21 h 43"/>
                <a:gd name="T2" fmla="*/ 18 w 25"/>
                <a:gd name="T3" fmla="*/ 0 h 43"/>
                <a:gd name="T4" fmla="*/ 18 w 25"/>
                <a:gd name="T5" fmla="*/ 43 h 43"/>
                <a:gd name="T6" fmla="*/ 0 w 25"/>
                <a:gd name="T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21"/>
                  </a:moveTo>
                  <a:cubicBezTo>
                    <a:pt x="4" y="14"/>
                    <a:pt x="12" y="7"/>
                    <a:pt x="18" y="0"/>
                  </a:cubicBezTo>
                  <a:cubicBezTo>
                    <a:pt x="25" y="14"/>
                    <a:pt x="25" y="28"/>
                    <a:pt x="18" y="43"/>
                  </a:cubicBezTo>
                  <a:cubicBezTo>
                    <a:pt x="12" y="36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7"/>
            <p:cNvSpPr>
              <a:spLocks/>
            </p:cNvSpPr>
            <p:nvPr/>
          </p:nvSpPr>
          <p:spPr bwMode="auto">
            <a:xfrm>
              <a:off x="5085526" y="1337075"/>
              <a:ext cx="23813" cy="30163"/>
            </a:xfrm>
            <a:custGeom>
              <a:avLst/>
              <a:gdLst>
                <a:gd name="T0" fmla="*/ 0 w 8"/>
                <a:gd name="T1" fmla="*/ 10 h 10"/>
                <a:gd name="T2" fmla="*/ 0 w 8"/>
                <a:gd name="T3" fmla="*/ 0 h 10"/>
                <a:gd name="T4" fmla="*/ 0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2" y="5"/>
                    <a:pt x="8" y="5"/>
                    <a:pt x="0" y="0"/>
                  </a:cubicBezTo>
                  <a:cubicBezTo>
                    <a:pt x="0" y="4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8"/>
            <p:cNvSpPr>
              <a:spLocks/>
            </p:cNvSpPr>
            <p:nvPr/>
          </p:nvSpPr>
          <p:spPr bwMode="auto">
            <a:xfrm>
              <a:off x="6620739" y="1415722"/>
              <a:ext cx="39688" cy="74613"/>
            </a:xfrm>
            <a:custGeom>
              <a:avLst/>
              <a:gdLst>
                <a:gd name="T0" fmla="*/ 0 w 13"/>
                <a:gd name="T1" fmla="*/ 16 h 25"/>
                <a:gd name="T2" fmla="*/ 8 w 13"/>
                <a:gd name="T3" fmla="*/ 25 h 25"/>
                <a:gd name="T4" fmla="*/ 0 w 13"/>
                <a:gd name="T5" fmla="*/ 16 h 25"/>
                <a:gd name="T6" fmla="*/ 0 w 13"/>
                <a:gd name="T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6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6"/>
                  </a:cubicBezTo>
                  <a:cubicBezTo>
                    <a:pt x="3" y="12"/>
                    <a:pt x="3" y="19"/>
                    <a:pt x="0" y="16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60"/>
            <p:cNvSpPr>
              <a:spLocks/>
            </p:cNvSpPr>
            <p:nvPr/>
          </p:nvSpPr>
          <p:spPr bwMode="auto">
            <a:xfrm>
              <a:off x="6728689" y="1207759"/>
              <a:ext cx="74613" cy="128588"/>
            </a:xfrm>
            <a:custGeom>
              <a:avLst/>
              <a:gdLst>
                <a:gd name="T0" fmla="*/ 0 w 25"/>
                <a:gd name="T1" fmla="*/ 21 h 43"/>
                <a:gd name="T2" fmla="*/ 18 w 25"/>
                <a:gd name="T3" fmla="*/ 0 h 43"/>
                <a:gd name="T4" fmla="*/ 18 w 25"/>
                <a:gd name="T5" fmla="*/ 43 h 43"/>
                <a:gd name="T6" fmla="*/ 0 w 25"/>
                <a:gd name="T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21"/>
                  </a:moveTo>
                  <a:cubicBezTo>
                    <a:pt x="4" y="14"/>
                    <a:pt x="12" y="7"/>
                    <a:pt x="18" y="0"/>
                  </a:cubicBezTo>
                  <a:cubicBezTo>
                    <a:pt x="25" y="14"/>
                    <a:pt x="25" y="29"/>
                    <a:pt x="18" y="43"/>
                  </a:cubicBezTo>
                  <a:cubicBezTo>
                    <a:pt x="12" y="36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62"/>
            <p:cNvSpPr>
              <a:spLocks/>
            </p:cNvSpPr>
            <p:nvPr/>
          </p:nvSpPr>
          <p:spPr bwMode="auto">
            <a:xfrm>
              <a:off x="6458814" y="1403022"/>
              <a:ext cx="60325" cy="117475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0 w 2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20" y="12"/>
                    <a:pt x="20" y="27"/>
                    <a:pt x="0" y="39"/>
                  </a:cubicBezTo>
                  <a:cubicBezTo>
                    <a:pt x="0" y="26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69"/>
            <p:cNvSpPr>
              <a:spLocks/>
            </p:cNvSpPr>
            <p:nvPr/>
          </p:nvSpPr>
          <p:spPr bwMode="auto">
            <a:xfrm>
              <a:off x="7097381" y="1484960"/>
              <a:ext cx="50800" cy="98425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3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71"/>
            <p:cNvSpPr>
              <a:spLocks/>
            </p:cNvSpPr>
            <p:nvPr/>
          </p:nvSpPr>
          <p:spPr bwMode="auto">
            <a:xfrm>
              <a:off x="5572125" y="2072335"/>
              <a:ext cx="114300" cy="84138"/>
            </a:xfrm>
            <a:custGeom>
              <a:avLst/>
              <a:gdLst>
                <a:gd name="T0" fmla="*/ 6 w 38"/>
                <a:gd name="T1" fmla="*/ 27 h 28"/>
                <a:gd name="T2" fmla="*/ 38 w 38"/>
                <a:gd name="T3" fmla="*/ 25 h 28"/>
                <a:gd name="T4" fmla="*/ 6 w 38"/>
                <a:gd name="T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8">
                  <a:moveTo>
                    <a:pt x="6" y="27"/>
                  </a:moveTo>
                  <a:cubicBezTo>
                    <a:pt x="0" y="0"/>
                    <a:pt x="30" y="3"/>
                    <a:pt x="38" y="25"/>
                  </a:cubicBezTo>
                  <a:cubicBezTo>
                    <a:pt x="30" y="28"/>
                    <a:pt x="13" y="28"/>
                    <a:pt x="6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53" name="Freeform 72"/>
            <p:cNvSpPr>
              <a:spLocks/>
            </p:cNvSpPr>
            <p:nvPr/>
          </p:nvSpPr>
          <p:spPr bwMode="auto">
            <a:xfrm>
              <a:off x="4951413" y="2080272"/>
              <a:ext cx="74613" cy="73025"/>
            </a:xfrm>
            <a:custGeom>
              <a:avLst/>
              <a:gdLst>
                <a:gd name="T0" fmla="*/ 1 w 25"/>
                <a:gd name="T1" fmla="*/ 24 h 24"/>
                <a:gd name="T2" fmla="*/ 9 w 25"/>
                <a:gd name="T3" fmla="*/ 0 h 24"/>
                <a:gd name="T4" fmla="*/ 25 w 25"/>
                <a:gd name="T5" fmla="*/ 21 h 24"/>
                <a:gd name="T6" fmla="*/ 1 w 25"/>
                <a:gd name="T7" fmla="*/ 24 h 24"/>
                <a:gd name="T8" fmla="*/ 1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" y="24"/>
                  </a:moveTo>
                  <a:cubicBezTo>
                    <a:pt x="0" y="15"/>
                    <a:pt x="3" y="7"/>
                    <a:pt x="9" y="0"/>
                  </a:cubicBezTo>
                  <a:cubicBezTo>
                    <a:pt x="15" y="6"/>
                    <a:pt x="21" y="14"/>
                    <a:pt x="25" y="21"/>
                  </a:cubicBezTo>
                  <a:cubicBezTo>
                    <a:pt x="17" y="23"/>
                    <a:pt x="9" y="24"/>
                    <a:pt x="1" y="24"/>
                  </a:cubicBezTo>
                  <a:cubicBezTo>
                    <a:pt x="0" y="15"/>
                    <a:pt x="16" y="23"/>
                    <a:pt x="1" y="24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73"/>
            <p:cNvSpPr>
              <a:spLocks/>
            </p:cNvSpPr>
            <p:nvPr/>
          </p:nvSpPr>
          <p:spPr bwMode="auto">
            <a:xfrm>
              <a:off x="5243513" y="2072335"/>
              <a:ext cx="114300" cy="84138"/>
            </a:xfrm>
            <a:custGeom>
              <a:avLst/>
              <a:gdLst>
                <a:gd name="T0" fmla="*/ 5 w 38"/>
                <a:gd name="T1" fmla="*/ 27 h 28"/>
                <a:gd name="T2" fmla="*/ 38 w 38"/>
                <a:gd name="T3" fmla="*/ 25 h 28"/>
                <a:gd name="T4" fmla="*/ 5 w 38"/>
                <a:gd name="T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8">
                  <a:moveTo>
                    <a:pt x="5" y="27"/>
                  </a:moveTo>
                  <a:cubicBezTo>
                    <a:pt x="0" y="0"/>
                    <a:pt x="30" y="3"/>
                    <a:pt x="38" y="25"/>
                  </a:cubicBezTo>
                  <a:cubicBezTo>
                    <a:pt x="30" y="28"/>
                    <a:pt x="13" y="28"/>
                    <a:pt x="5" y="27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77"/>
            <p:cNvSpPr>
              <a:spLocks noEditPoints="1"/>
            </p:cNvSpPr>
            <p:nvPr/>
          </p:nvSpPr>
          <p:spPr bwMode="auto">
            <a:xfrm>
              <a:off x="7249781" y="1475435"/>
              <a:ext cx="107950" cy="161925"/>
            </a:xfrm>
            <a:custGeom>
              <a:avLst/>
              <a:gdLst>
                <a:gd name="T0" fmla="*/ 28 w 36"/>
                <a:gd name="T1" fmla="*/ 51 h 54"/>
                <a:gd name="T2" fmla="*/ 28 w 36"/>
                <a:gd name="T3" fmla="*/ 51 h 54"/>
                <a:gd name="T4" fmla="*/ 0 w 36"/>
                <a:gd name="T5" fmla="*/ 20 h 54"/>
                <a:gd name="T6" fmla="*/ 11 w 36"/>
                <a:gd name="T7" fmla="*/ 31 h 54"/>
                <a:gd name="T8" fmla="*/ 0 w 36"/>
                <a:gd name="T9" fmla="*/ 20 h 54"/>
                <a:gd name="T10" fmla="*/ 0 w 36"/>
                <a:gd name="T11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4">
                  <a:moveTo>
                    <a:pt x="28" y="51"/>
                  </a:moveTo>
                  <a:cubicBezTo>
                    <a:pt x="36" y="54"/>
                    <a:pt x="34" y="53"/>
                    <a:pt x="28" y="51"/>
                  </a:cubicBezTo>
                  <a:close/>
                  <a:moveTo>
                    <a:pt x="0" y="20"/>
                  </a:moveTo>
                  <a:cubicBezTo>
                    <a:pt x="13" y="0"/>
                    <a:pt x="16" y="4"/>
                    <a:pt x="11" y="31"/>
                  </a:cubicBezTo>
                  <a:cubicBezTo>
                    <a:pt x="7" y="27"/>
                    <a:pt x="4" y="23"/>
                    <a:pt x="0" y="20"/>
                  </a:cubicBezTo>
                  <a:cubicBezTo>
                    <a:pt x="4" y="16"/>
                    <a:pt x="4" y="23"/>
                    <a:pt x="0" y="2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83"/>
            <p:cNvSpPr>
              <a:spLocks/>
            </p:cNvSpPr>
            <p:nvPr/>
          </p:nvSpPr>
          <p:spPr bwMode="auto">
            <a:xfrm>
              <a:off x="8037181" y="1359547"/>
              <a:ext cx="50800" cy="100013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3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88"/>
            <p:cNvSpPr>
              <a:spLocks/>
            </p:cNvSpPr>
            <p:nvPr/>
          </p:nvSpPr>
          <p:spPr bwMode="auto">
            <a:xfrm>
              <a:off x="7338681" y="1276997"/>
              <a:ext cx="92075" cy="134938"/>
            </a:xfrm>
            <a:custGeom>
              <a:avLst/>
              <a:gdLst>
                <a:gd name="T0" fmla="*/ 13 w 31"/>
                <a:gd name="T1" fmla="*/ 45 h 45"/>
                <a:gd name="T2" fmla="*/ 12 w 31"/>
                <a:gd name="T3" fmla="*/ 0 h 45"/>
                <a:gd name="T4" fmla="*/ 13 w 31"/>
                <a:gd name="T5" fmla="*/ 45 h 45"/>
                <a:gd name="T6" fmla="*/ 13 w 31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5">
                  <a:moveTo>
                    <a:pt x="13" y="45"/>
                  </a:moveTo>
                  <a:cubicBezTo>
                    <a:pt x="0" y="32"/>
                    <a:pt x="0" y="13"/>
                    <a:pt x="12" y="0"/>
                  </a:cubicBezTo>
                  <a:cubicBezTo>
                    <a:pt x="31" y="21"/>
                    <a:pt x="31" y="24"/>
                    <a:pt x="13" y="45"/>
                  </a:cubicBezTo>
                  <a:cubicBezTo>
                    <a:pt x="10" y="41"/>
                    <a:pt x="22" y="34"/>
                    <a:pt x="13" y="4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1"/>
            <p:cNvSpPr>
              <a:spLocks/>
            </p:cNvSpPr>
            <p:nvPr/>
          </p:nvSpPr>
          <p:spPr bwMode="auto">
            <a:xfrm>
              <a:off x="6122749" y="1475571"/>
              <a:ext cx="44450" cy="50800"/>
            </a:xfrm>
            <a:custGeom>
              <a:avLst/>
              <a:gdLst>
                <a:gd name="T0" fmla="*/ 0 w 15"/>
                <a:gd name="T1" fmla="*/ 17 h 17"/>
                <a:gd name="T2" fmla="*/ 15 w 15"/>
                <a:gd name="T3" fmla="*/ 0 h 17"/>
                <a:gd name="T4" fmla="*/ 0 w 15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7">
                  <a:moveTo>
                    <a:pt x="0" y="17"/>
                  </a:moveTo>
                  <a:cubicBezTo>
                    <a:pt x="5" y="11"/>
                    <a:pt x="10" y="5"/>
                    <a:pt x="15" y="0"/>
                  </a:cubicBezTo>
                  <a:cubicBezTo>
                    <a:pt x="15" y="13"/>
                    <a:pt x="4" y="13"/>
                    <a:pt x="0" y="1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92"/>
            <p:cNvSpPr>
              <a:spLocks/>
            </p:cNvSpPr>
            <p:nvPr/>
          </p:nvSpPr>
          <p:spPr bwMode="auto">
            <a:xfrm>
              <a:off x="1771342" y="1464257"/>
              <a:ext cx="36513" cy="49213"/>
            </a:xfrm>
            <a:custGeom>
              <a:avLst/>
              <a:gdLst>
                <a:gd name="T0" fmla="*/ 0 w 12"/>
                <a:gd name="T1" fmla="*/ 13 h 16"/>
                <a:gd name="T2" fmla="*/ 11 w 12"/>
                <a:gd name="T3" fmla="*/ 0 h 16"/>
                <a:gd name="T4" fmla="*/ 0 w 12"/>
                <a:gd name="T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4" y="8"/>
                    <a:pt x="8" y="4"/>
                    <a:pt x="11" y="0"/>
                  </a:cubicBezTo>
                  <a:cubicBezTo>
                    <a:pt x="12" y="16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12411" y="64511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7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2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4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5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9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0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4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5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9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0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4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5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9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0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2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4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5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7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9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0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2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4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5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7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9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0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2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4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5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7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9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0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4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5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9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0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2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4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5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2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9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0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3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4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5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9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0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4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4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5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4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9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0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4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5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5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9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0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6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64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5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6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69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70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7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4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75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7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9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0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8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4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5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9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0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4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5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9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9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0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20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4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5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0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9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0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4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5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1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9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0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4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5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2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9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0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23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4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5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7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9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0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2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4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5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6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247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9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0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252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4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5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25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9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0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64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5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6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69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70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27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4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75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7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9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0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8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4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5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9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0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92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4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5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6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97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9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0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30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4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5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0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9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0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1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4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5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1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9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0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2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4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5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6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2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9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0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33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4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5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3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9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0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342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4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5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6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347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9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0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2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4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5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57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9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0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6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4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5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36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9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0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72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4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5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6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377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9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0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1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82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4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5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7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9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0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1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392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4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5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6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397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9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0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1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02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04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5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07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09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10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12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14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15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6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2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3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4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26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8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9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4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5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6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7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8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39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0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1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7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7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2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2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7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2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7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2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7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2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2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3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4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4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5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6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4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5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6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7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7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8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5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9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9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0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20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0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9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0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1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9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0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4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5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2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9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0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23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4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5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7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9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0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2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4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5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6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247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0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252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25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9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0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4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5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6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9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0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27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4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5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7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9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0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8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4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5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9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0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92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4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5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6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97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9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0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30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4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5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0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9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0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1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4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5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1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9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0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2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4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5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6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2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9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0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33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4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5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3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9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0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342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4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5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6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347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9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0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2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4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5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57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9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0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6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4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5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36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9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0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72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4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5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6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377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9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0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1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82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4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5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7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9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0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1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392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4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5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6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397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9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0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1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02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4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5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07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9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0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12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4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5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6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2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3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4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26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8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9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4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5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6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7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8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39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0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1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02</a:t>
                </a:r>
                <a:endParaRPr lang="zh-CN" altLang="en-US" sz="4800" i="1" dirty="0">
                  <a:solidFill>
                    <a:srgbClr val="3BD19C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91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91" y="428"/>
            <a:ext cx="712380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920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014413" y="3918857"/>
            <a:ext cx="38749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14413" y="3875314"/>
            <a:ext cx="740228" cy="86130"/>
          </a:xfrm>
          <a:prstGeom prst="roundRect">
            <a:avLst>
              <a:gd name="adj" fmla="val 50000"/>
            </a:avLst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36171" y="4432197"/>
            <a:ext cx="4252686" cy="633660"/>
            <a:chOff x="3106598" y="5073134"/>
            <a:chExt cx="4252686" cy="633660"/>
          </a:xfrm>
        </p:grpSpPr>
        <p:sp>
          <p:nvSpPr>
            <p:cNvPr id="12" name="矩形 1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06598" y="5404404"/>
              <a:ext cx="4252686" cy="302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6171" y="5388359"/>
            <a:ext cx="4252686" cy="633660"/>
            <a:chOff x="3106598" y="5073134"/>
            <a:chExt cx="4252686" cy="633660"/>
          </a:xfrm>
        </p:grpSpPr>
        <p:sp>
          <p:nvSpPr>
            <p:cNvPr id="15" name="矩形 14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06598" y="5404404"/>
              <a:ext cx="4252686" cy="302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98900" y="2944834"/>
            <a:ext cx="2521044" cy="2071336"/>
            <a:chOff x="3898900" y="2944834"/>
            <a:chExt cx="2521044" cy="2071336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898900" y="2944834"/>
              <a:ext cx="2521044" cy="2071336"/>
            </a:xfrm>
            <a:custGeom>
              <a:avLst/>
              <a:gdLst>
                <a:gd name="T0" fmla="*/ 217 w 703"/>
                <a:gd name="T1" fmla="*/ 376 h 576"/>
                <a:gd name="T2" fmla="*/ 174 w 703"/>
                <a:gd name="T3" fmla="*/ 332 h 576"/>
                <a:gd name="T4" fmla="*/ 26 w 703"/>
                <a:gd name="T5" fmla="*/ 189 h 576"/>
                <a:gd name="T6" fmla="*/ 16 w 703"/>
                <a:gd name="T7" fmla="*/ 145 h 576"/>
                <a:gd name="T8" fmla="*/ 74 w 703"/>
                <a:gd name="T9" fmla="*/ 139 h 576"/>
                <a:gd name="T10" fmla="*/ 253 w 703"/>
                <a:gd name="T11" fmla="*/ 314 h 576"/>
                <a:gd name="T12" fmla="*/ 264 w 703"/>
                <a:gd name="T13" fmla="*/ 324 h 576"/>
                <a:gd name="T14" fmla="*/ 270 w 703"/>
                <a:gd name="T15" fmla="*/ 321 h 576"/>
                <a:gd name="T16" fmla="*/ 262 w 703"/>
                <a:gd name="T17" fmla="*/ 306 h 576"/>
                <a:gd name="T18" fmla="*/ 45 w 703"/>
                <a:gd name="T19" fmla="*/ 94 h 576"/>
                <a:gd name="T20" fmla="*/ 35 w 703"/>
                <a:gd name="T21" fmla="*/ 84 h 576"/>
                <a:gd name="T22" fmla="*/ 34 w 703"/>
                <a:gd name="T23" fmla="*/ 34 h 576"/>
                <a:gd name="T24" fmla="*/ 82 w 703"/>
                <a:gd name="T25" fmla="*/ 35 h 576"/>
                <a:gd name="T26" fmla="*/ 122 w 703"/>
                <a:gd name="T27" fmla="*/ 74 h 576"/>
                <a:gd name="T28" fmla="*/ 308 w 703"/>
                <a:gd name="T29" fmla="*/ 256 h 576"/>
                <a:gd name="T30" fmla="*/ 322 w 703"/>
                <a:gd name="T31" fmla="*/ 266 h 576"/>
                <a:gd name="T32" fmla="*/ 327 w 703"/>
                <a:gd name="T33" fmla="*/ 260 h 576"/>
                <a:gd name="T34" fmla="*/ 315 w 703"/>
                <a:gd name="T35" fmla="*/ 245 h 576"/>
                <a:gd name="T36" fmla="*/ 142 w 703"/>
                <a:gd name="T37" fmla="*/ 76 h 576"/>
                <a:gd name="T38" fmla="*/ 129 w 703"/>
                <a:gd name="T39" fmla="*/ 64 h 576"/>
                <a:gd name="T40" fmla="*/ 126 w 703"/>
                <a:gd name="T41" fmla="*/ 14 h 576"/>
                <a:gd name="T42" fmla="*/ 177 w 703"/>
                <a:gd name="T43" fmla="*/ 16 h 576"/>
                <a:gd name="T44" fmla="*/ 376 w 703"/>
                <a:gd name="T45" fmla="*/ 210 h 576"/>
                <a:gd name="T46" fmla="*/ 441 w 703"/>
                <a:gd name="T47" fmla="*/ 244 h 576"/>
                <a:gd name="T48" fmla="*/ 461 w 703"/>
                <a:gd name="T49" fmla="*/ 207 h 576"/>
                <a:gd name="T50" fmla="*/ 420 w 703"/>
                <a:gd name="T51" fmla="*/ 176 h 576"/>
                <a:gd name="T52" fmla="*/ 361 w 703"/>
                <a:gd name="T53" fmla="*/ 147 h 576"/>
                <a:gd name="T54" fmla="*/ 325 w 703"/>
                <a:gd name="T55" fmla="*/ 71 h 576"/>
                <a:gd name="T56" fmla="*/ 558 w 703"/>
                <a:gd name="T57" fmla="*/ 198 h 576"/>
                <a:gd name="T58" fmla="*/ 603 w 703"/>
                <a:gd name="T59" fmla="*/ 282 h 576"/>
                <a:gd name="T60" fmla="*/ 644 w 703"/>
                <a:gd name="T61" fmla="*/ 362 h 576"/>
                <a:gd name="T62" fmla="*/ 703 w 703"/>
                <a:gd name="T63" fmla="*/ 430 h 576"/>
                <a:gd name="T64" fmla="*/ 673 w 703"/>
                <a:gd name="T65" fmla="*/ 437 h 576"/>
                <a:gd name="T66" fmla="*/ 525 w 703"/>
                <a:gd name="T67" fmla="*/ 501 h 576"/>
                <a:gd name="T68" fmla="*/ 202 w 703"/>
                <a:gd name="T69" fmla="*/ 467 h 576"/>
                <a:gd name="T70" fmla="*/ 19 w 703"/>
                <a:gd name="T71" fmla="*/ 288 h 576"/>
                <a:gd name="T72" fmla="*/ 14 w 703"/>
                <a:gd name="T73" fmla="*/ 239 h 576"/>
                <a:gd name="T74" fmla="*/ 64 w 703"/>
                <a:gd name="T75" fmla="*/ 242 h 576"/>
                <a:gd name="T76" fmla="*/ 197 w 703"/>
                <a:gd name="T77" fmla="*/ 372 h 576"/>
                <a:gd name="T78" fmla="*/ 212 w 703"/>
                <a:gd name="T79" fmla="*/ 382 h 576"/>
                <a:gd name="T80" fmla="*/ 217 w 703"/>
                <a:gd name="T81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576">
                  <a:moveTo>
                    <a:pt x="217" y="376"/>
                  </a:moveTo>
                  <a:cubicBezTo>
                    <a:pt x="203" y="362"/>
                    <a:pt x="188" y="347"/>
                    <a:pt x="174" y="332"/>
                  </a:cubicBezTo>
                  <a:cubicBezTo>
                    <a:pt x="124" y="284"/>
                    <a:pt x="75" y="236"/>
                    <a:pt x="26" y="189"/>
                  </a:cubicBezTo>
                  <a:cubicBezTo>
                    <a:pt x="13" y="176"/>
                    <a:pt x="8" y="162"/>
                    <a:pt x="16" y="145"/>
                  </a:cubicBezTo>
                  <a:cubicBezTo>
                    <a:pt x="26" y="122"/>
                    <a:pt x="53" y="119"/>
                    <a:pt x="74" y="139"/>
                  </a:cubicBezTo>
                  <a:cubicBezTo>
                    <a:pt x="134" y="197"/>
                    <a:pt x="193" y="256"/>
                    <a:pt x="253" y="314"/>
                  </a:cubicBezTo>
                  <a:cubicBezTo>
                    <a:pt x="256" y="317"/>
                    <a:pt x="260" y="321"/>
                    <a:pt x="264" y="324"/>
                  </a:cubicBezTo>
                  <a:cubicBezTo>
                    <a:pt x="266" y="323"/>
                    <a:pt x="268" y="322"/>
                    <a:pt x="270" y="321"/>
                  </a:cubicBezTo>
                  <a:cubicBezTo>
                    <a:pt x="267" y="316"/>
                    <a:pt x="266" y="310"/>
                    <a:pt x="262" y="306"/>
                  </a:cubicBezTo>
                  <a:cubicBezTo>
                    <a:pt x="190" y="236"/>
                    <a:pt x="117" y="165"/>
                    <a:pt x="45" y="94"/>
                  </a:cubicBezTo>
                  <a:cubicBezTo>
                    <a:pt x="41" y="91"/>
                    <a:pt x="38" y="88"/>
                    <a:pt x="35" y="84"/>
                  </a:cubicBezTo>
                  <a:cubicBezTo>
                    <a:pt x="20" y="68"/>
                    <a:pt x="20" y="48"/>
                    <a:pt x="34" y="34"/>
                  </a:cubicBezTo>
                  <a:cubicBezTo>
                    <a:pt x="47" y="21"/>
                    <a:pt x="67" y="21"/>
                    <a:pt x="82" y="35"/>
                  </a:cubicBezTo>
                  <a:cubicBezTo>
                    <a:pt x="96" y="48"/>
                    <a:pt x="109" y="61"/>
                    <a:pt x="122" y="74"/>
                  </a:cubicBezTo>
                  <a:cubicBezTo>
                    <a:pt x="184" y="135"/>
                    <a:pt x="246" y="195"/>
                    <a:pt x="308" y="256"/>
                  </a:cubicBezTo>
                  <a:cubicBezTo>
                    <a:pt x="312" y="260"/>
                    <a:pt x="318" y="262"/>
                    <a:pt x="322" y="266"/>
                  </a:cubicBezTo>
                  <a:cubicBezTo>
                    <a:pt x="324" y="264"/>
                    <a:pt x="326" y="262"/>
                    <a:pt x="327" y="260"/>
                  </a:cubicBezTo>
                  <a:cubicBezTo>
                    <a:pt x="323" y="255"/>
                    <a:pt x="319" y="250"/>
                    <a:pt x="315" y="245"/>
                  </a:cubicBezTo>
                  <a:cubicBezTo>
                    <a:pt x="257" y="189"/>
                    <a:pt x="199" y="133"/>
                    <a:pt x="142" y="76"/>
                  </a:cubicBezTo>
                  <a:cubicBezTo>
                    <a:pt x="137" y="72"/>
                    <a:pt x="133" y="68"/>
                    <a:pt x="129" y="64"/>
                  </a:cubicBezTo>
                  <a:cubicBezTo>
                    <a:pt x="114" y="47"/>
                    <a:pt x="112" y="28"/>
                    <a:pt x="126" y="14"/>
                  </a:cubicBezTo>
                  <a:cubicBezTo>
                    <a:pt x="139" y="0"/>
                    <a:pt x="161" y="0"/>
                    <a:pt x="177" y="16"/>
                  </a:cubicBezTo>
                  <a:cubicBezTo>
                    <a:pt x="244" y="80"/>
                    <a:pt x="310" y="145"/>
                    <a:pt x="376" y="210"/>
                  </a:cubicBezTo>
                  <a:cubicBezTo>
                    <a:pt x="394" y="227"/>
                    <a:pt x="413" y="245"/>
                    <a:pt x="441" y="244"/>
                  </a:cubicBezTo>
                  <a:cubicBezTo>
                    <a:pt x="466" y="243"/>
                    <a:pt x="476" y="227"/>
                    <a:pt x="461" y="207"/>
                  </a:cubicBezTo>
                  <a:cubicBezTo>
                    <a:pt x="451" y="194"/>
                    <a:pt x="435" y="185"/>
                    <a:pt x="420" y="176"/>
                  </a:cubicBezTo>
                  <a:cubicBezTo>
                    <a:pt x="401" y="165"/>
                    <a:pt x="380" y="159"/>
                    <a:pt x="361" y="147"/>
                  </a:cubicBezTo>
                  <a:cubicBezTo>
                    <a:pt x="335" y="131"/>
                    <a:pt x="325" y="105"/>
                    <a:pt x="325" y="71"/>
                  </a:cubicBezTo>
                  <a:cubicBezTo>
                    <a:pt x="419" y="87"/>
                    <a:pt x="504" y="115"/>
                    <a:pt x="558" y="198"/>
                  </a:cubicBezTo>
                  <a:cubicBezTo>
                    <a:pt x="575" y="224"/>
                    <a:pt x="588" y="254"/>
                    <a:pt x="603" y="282"/>
                  </a:cubicBezTo>
                  <a:cubicBezTo>
                    <a:pt x="616" y="309"/>
                    <a:pt x="627" y="337"/>
                    <a:pt x="644" y="362"/>
                  </a:cubicBezTo>
                  <a:cubicBezTo>
                    <a:pt x="660" y="386"/>
                    <a:pt x="683" y="407"/>
                    <a:pt x="703" y="430"/>
                  </a:cubicBezTo>
                  <a:cubicBezTo>
                    <a:pt x="694" y="432"/>
                    <a:pt x="684" y="435"/>
                    <a:pt x="673" y="437"/>
                  </a:cubicBezTo>
                  <a:cubicBezTo>
                    <a:pt x="620" y="450"/>
                    <a:pt x="571" y="471"/>
                    <a:pt x="525" y="501"/>
                  </a:cubicBezTo>
                  <a:cubicBezTo>
                    <a:pt x="412" y="576"/>
                    <a:pt x="294" y="553"/>
                    <a:pt x="202" y="467"/>
                  </a:cubicBezTo>
                  <a:cubicBezTo>
                    <a:pt x="140" y="408"/>
                    <a:pt x="80" y="348"/>
                    <a:pt x="19" y="288"/>
                  </a:cubicBezTo>
                  <a:cubicBezTo>
                    <a:pt x="2" y="271"/>
                    <a:pt x="0" y="253"/>
                    <a:pt x="14" y="239"/>
                  </a:cubicBezTo>
                  <a:cubicBezTo>
                    <a:pt x="28" y="225"/>
                    <a:pt x="47" y="226"/>
                    <a:pt x="64" y="242"/>
                  </a:cubicBezTo>
                  <a:cubicBezTo>
                    <a:pt x="108" y="285"/>
                    <a:pt x="152" y="329"/>
                    <a:pt x="197" y="372"/>
                  </a:cubicBezTo>
                  <a:cubicBezTo>
                    <a:pt x="201" y="376"/>
                    <a:pt x="207" y="379"/>
                    <a:pt x="212" y="382"/>
                  </a:cubicBezTo>
                  <a:cubicBezTo>
                    <a:pt x="214" y="380"/>
                    <a:pt x="215" y="378"/>
                    <a:pt x="217" y="376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72"/>
            <p:cNvSpPr>
              <a:spLocks noChangeAspect="1" noEditPoints="1"/>
            </p:cNvSpPr>
            <p:nvPr/>
          </p:nvSpPr>
          <p:spPr bwMode="auto">
            <a:xfrm>
              <a:off x="5213599" y="4148663"/>
              <a:ext cx="300781" cy="31958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5851" y="2908630"/>
            <a:ext cx="2557249" cy="2025602"/>
            <a:chOff x="5735851" y="2908630"/>
            <a:chExt cx="2557249" cy="2025602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35851" y="2908630"/>
              <a:ext cx="2557249" cy="2025602"/>
            </a:xfrm>
            <a:custGeom>
              <a:avLst/>
              <a:gdLst>
                <a:gd name="T0" fmla="*/ 442 w 713"/>
                <a:gd name="T1" fmla="*/ 244 h 563"/>
                <a:gd name="T2" fmla="*/ 456 w 713"/>
                <a:gd name="T3" fmla="*/ 261 h 563"/>
                <a:gd name="T4" fmla="*/ 668 w 713"/>
                <a:gd name="T5" fmla="*/ 467 h 563"/>
                <a:gd name="T6" fmla="*/ 683 w 713"/>
                <a:gd name="T7" fmla="*/ 483 h 563"/>
                <a:gd name="T8" fmla="*/ 680 w 713"/>
                <a:gd name="T9" fmla="*/ 527 h 563"/>
                <a:gd name="T10" fmla="*/ 636 w 713"/>
                <a:gd name="T11" fmla="*/ 533 h 563"/>
                <a:gd name="T12" fmla="*/ 623 w 713"/>
                <a:gd name="T13" fmla="*/ 522 h 563"/>
                <a:gd name="T14" fmla="*/ 405 w 713"/>
                <a:gd name="T15" fmla="*/ 309 h 563"/>
                <a:gd name="T16" fmla="*/ 390 w 713"/>
                <a:gd name="T17" fmla="*/ 298 h 563"/>
                <a:gd name="T18" fmla="*/ 386 w 713"/>
                <a:gd name="T19" fmla="*/ 302 h 563"/>
                <a:gd name="T20" fmla="*/ 395 w 713"/>
                <a:gd name="T21" fmla="*/ 313 h 563"/>
                <a:gd name="T22" fmla="*/ 579 w 713"/>
                <a:gd name="T23" fmla="*/ 494 h 563"/>
                <a:gd name="T24" fmla="*/ 595 w 713"/>
                <a:gd name="T25" fmla="*/ 520 h 563"/>
                <a:gd name="T26" fmla="*/ 579 w 713"/>
                <a:gd name="T27" fmla="*/ 555 h 563"/>
                <a:gd name="T28" fmla="*/ 538 w 713"/>
                <a:gd name="T29" fmla="*/ 551 h 563"/>
                <a:gd name="T30" fmla="*/ 489 w 713"/>
                <a:gd name="T31" fmla="*/ 504 h 563"/>
                <a:gd name="T32" fmla="*/ 337 w 713"/>
                <a:gd name="T33" fmla="*/ 356 h 563"/>
                <a:gd name="T34" fmla="*/ 292 w 713"/>
                <a:gd name="T35" fmla="*/ 323 h 563"/>
                <a:gd name="T36" fmla="*/ 249 w 713"/>
                <a:gd name="T37" fmla="*/ 328 h 563"/>
                <a:gd name="T38" fmla="*/ 264 w 713"/>
                <a:gd name="T39" fmla="*/ 369 h 563"/>
                <a:gd name="T40" fmla="*/ 304 w 713"/>
                <a:gd name="T41" fmla="*/ 390 h 563"/>
                <a:gd name="T42" fmla="*/ 357 w 713"/>
                <a:gd name="T43" fmla="*/ 418 h 563"/>
                <a:gd name="T44" fmla="*/ 388 w 713"/>
                <a:gd name="T45" fmla="*/ 491 h 563"/>
                <a:gd name="T46" fmla="*/ 356 w 713"/>
                <a:gd name="T47" fmla="*/ 486 h 563"/>
                <a:gd name="T48" fmla="*/ 151 w 713"/>
                <a:gd name="T49" fmla="*/ 363 h 563"/>
                <a:gd name="T50" fmla="*/ 109 w 713"/>
                <a:gd name="T51" fmla="*/ 282 h 563"/>
                <a:gd name="T52" fmla="*/ 0 w 713"/>
                <a:gd name="T53" fmla="*/ 133 h 563"/>
                <a:gd name="T54" fmla="*/ 16 w 713"/>
                <a:gd name="T55" fmla="*/ 129 h 563"/>
                <a:gd name="T56" fmla="*/ 198 w 713"/>
                <a:gd name="T57" fmla="*/ 54 h 563"/>
                <a:gd name="T58" fmla="*/ 419 w 713"/>
                <a:gd name="T59" fmla="*/ 35 h 563"/>
                <a:gd name="T60" fmla="*/ 510 w 713"/>
                <a:gd name="T61" fmla="*/ 95 h 563"/>
                <a:gd name="T62" fmla="*/ 694 w 713"/>
                <a:gd name="T63" fmla="*/ 273 h 563"/>
                <a:gd name="T64" fmla="*/ 698 w 713"/>
                <a:gd name="T65" fmla="*/ 324 h 563"/>
                <a:gd name="T66" fmla="*/ 647 w 713"/>
                <a:gd name="T67" fmla="*/ 320 h 563"/>
                <a:gd name="T68" fmla="*/ 517 w 713"/>
                <a:gd name="T69" fmla="*/ 193 h 563"/>
                <a:gd name="T70" fmla="*/ 502 w 713"/>
                <a:gd name="T71" fmla="*/ 180 h 563"/>
                <a:gd name="T72" fmla="*/ 497 w 713"/>
                <a:gd name="T73" fmla="*/ 185 h 563"/>
                <a:gd name="T74" fmla="*/ 510 w 713"/>
                <a:gd name="T75" fmla="*/ 201 h 563"/>
                <a:gd name="T76" fmla="*/ 682 w 713"/>
                <a:gd name="T77" fmla="*/ 368 h 563"/>
                <a:gd name="T78" fmla="*/ 690 w 713"/>
                <a:gd name="T79" fmla="*/ 377 h 563"/>
                <a:gd name="T80" fmla="*/ 690 w 713"/>
                <a:gd name="T81" fmla="*/ 427 h 563"/>
                <a:gd name="T82" fmla="*/ 642 w 713"/>
                <a:gd name="T83" fmla="*/ 427 h 563"/>
                <a:gd name="T84" fmla="*/ 577 w 713"/>
                <a:gd name="T85" fmla="*/ 365 h 563"/>
                <a:gd name="T86" fmla="*/ 458 w 713"/>
                <a:gd name="T87" fmla="*/ 249 h 563"/>
                <a:gd name="T88" fmla="*/ 447 w 713"/>
                <a:gd name="T89" fmla="*/ 239 h 563"/>
                <a:gd name="T90" fmla="*/ 442 w 713"/>
                <a:gd name="T91" fmla="*/ 24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3" h="563">
                  <a:moveTo>
                    <a:pt x="442" y="244"/>
                  </a:moveTo>
                  <a:cubicBezTo>
                    <a:pt x="447" y="250"/>
                    <a:pt x="451" y="256"/>
                    <a:pt x="456" y="261"/>
                  </a:cubicBezTo>
                  <a:cubicBezTo>
                    <a:pt x="527" y="330"/>
                    <a:pt x="597" y="399"/>
                    <a:pt x="668" y="467"/>
                  </a:cubicBezTo>
                  <a:cubicBezTo>
                    <a:pt x="673" y="473"/>
                    <a:pt x="679" y="477"/>
                    <a:pt x="683" y="483"/>
                  </a:cubicBezTo>
                  <a:cubicBezTo>
                    <a:pt x="693" y="499"/>
                    <a:pt x="692" y="514"/>
                    <a:pt x="680" y="527"/>
                  </a:cubicBezTo>
                  <a:cubicBezTo>
                    <a:pt x="667" y="541"/>
                    <a:pt x="652" y="542"/>
                    <a:pt x="636" y="533"/>
                  </a:cubicBezTo>
                  <a:cubicBezTo>
                    <a:pt x="631" y="530"/>
                    <a:pt x="627" y="526"/>
                    <a:pt x="623" y="522"/>
                  </a:cubicBezTo>
                  <a:cubicBezTo>
                    <a:pt x="550" y="451"/>
                    <a:pt x="478" y="380"/>
                    <a:pt x="405" y="309"/>
                  </a:cubicBezTo>
                  <a:cubicBezTo>
                    <a:pt x="401" y="305"/>
                    <a:pt x="395" y="302"/>
                    <a:pt x="390" y="298"/>
                  </a:cubicBezTo>
                  <a:cubicBezTo>
                    <a:pt x="388" y="299"/>
                    <a:pt x="387" y="301"/>
                    <a:pt x="386" y="302"/>
                  </a:cubicBezTo>
                  <a:cubicBezTo>
                    <a:pt x="389" y="306"/>
                    <a:pt x="391" y="310"/>
                    <a:pt x="395" y="313"/>
                  </a:cubicBezTo>
                  <a:cubicBezTo>
                    <a:pt x="456" y="373"/>
                    <a:pt x="518" y="433"/>
                    <a:pt x="579" y="494"/>
                  </a:cubicBezTo>
                  <a:cubicBezTo>
                    <a:pt x="586" y="501"/>
                    <a:pt x="593" y="510"/>
                    <a:pt x="595" y="520"/>
                  </a:cubicBezTo>
                  <a:cubicBezTo>
                    <a:pt x="599" y="535"/>
                    <a:pt x="593" y="548"/>
                    <a:pt x="579" y="555"/>
                  </a:cubicBezTo>
                  <a:cubicBezTo>
                    <a:pt x="565" y="563"/>
                    <a:pt x="550" y="562"/>
                    <a:pt x="538" y="551"/>
                  </a:cubicBezTo>
                  <a:cubicBezTo>
                    <a:pt x="521" y="536"/>
                    <a:pt x="505" y="520"/>
                    <a:pt x="489" y="504"/>
                  </a:cubicBezTo>
                  <a:cubicBezTo>
                    <a:pt x="439" y="454"/>
                    <a:pt x="388" y="405"/>
                    <a:pt x="337" y="356"/>
                  </a:cubicBezTo>
                  <a:cubicBezTo>
                    <a:pt x="324" y="343"/>
                    <a:pt x="308" y="333"/>
                    <a:pt x="292" y="323"/>
                  </a:cubicBezTo>
                  <a:cubicBezTo>
                    <a:pt x="275" y="313"/>
                    <a:pt x="254" y="316"/>
                    <a:pt x="249" y="328"/>
                  </a:cubicBezTo>
                  <a:cubicBezTo>
                    <a:pt x="241" y="345"/>
                    <a:pt x="250" y="359"/>
                    <a:pt x="264" y="369"/>
                  </a:cubicBezTo>
                  <a:cubicBezTo>
                    <a:pt x="276" y="378"/>
                    <a:pt x="290" y="383"/>
                    <a:pt x="304" y="390"/>
                  </a:cubicBezTo>
                  <a:cubicBezTo>
                    <a:pt x="322" y="400"/>
                    <a:pt x="341" y="407"/>
                    <a:pt x="357" y="418"/>
                  </a:cubicBezTo>
                  <a:cubicBezTo>
                    <a:pt x="380" y="435"/>
                    <a:pt x="389" y="460"/>
                    <a:pt x="388" y="491"/>
                  </a:cubicBezTo>
                  <a:cubicBezTo>
                    <a:pt x="376" y="489"/>
                    <a:pt x="366" y="488"/>
                    <a:pt x="356" y="486"/>
                  </a:cubicBezTo>
                  <a:cubicBezTo>
                    <a:pt x="273" y="470"/>
                    <a:pt x="199" y="437"/>
                    <a:pt x="151" y="363"/>
                  </a:cubicBezTo>
                  <a:cubicBezTo>
                    <a:pt x="135" y="337"/>
                    <a:pt x="120" y="310"/>
                    <a:pt x="109" y="282"/>
                  </a:cubicBezTo>
                  <a:cubicBezTo>
                    <a:pt x="85" y="224"/>
                    <a:pt x="57" y="171"/>
                    <a:pt x="0" y="133"/>
                  </a:cubicBezTo>
                  <a:cubicBezTo>
                    <a:pt x="8" y="131"/>
                    <a:pt x="12" y="130"/>
                    <a:pt x="16" y="129"/>
                  </a:cubicBezTo>
                  <a:cubicBezTo>
                    <a:pt x="82" y="117"/>
                    <a:pt x="141" y="89"/>
                    <a:pt x="198" y="54"/>
                  </a:cubicBezTo>
                  <a:cubicBezTo>
                    <a:pt x="268" y="10"/>
                    <a:pt x="343" y="0"/>
                    <a:pt x="419" y="35"/>
                  </a:cubicBezTo>
                  <a:cubicBezTo>
                    <a:pt x="452" y="50"/>
                    <a:pt x="483" y="71"/>
                    <a:pt x="510" y="95"/>
                  </a:cubicBezTo>
                  <a:cubicBezTo>
                    <a:pt x="573" y="153"/>
                    <a:pt x="633" y="214"/>
                    <a:pt x="694" y="273"/>
                  </a:cubicBezTo>
                  <a:cubicBezTo>
                    <a:pt x="711" y="291"/>
                    <a:pt x="713" y="310"/>
                    <a:pt x="698" y="324"/>
                  </a:cubicBezTo>
                  <a:cubicBezTo>
                    <a:pt x="684" y="339"/>
                    <a:pt x="665" y="337"/>
                    <a:pt x="647" y="320"/>
                  </a:cubicBezTo>
                  <a:cubicBezTo>
                    <a:pt x="604" y="278"/>
                    <a:pt x="560" y="236"/>
                    <a:pt x="517" y="193"/>
                  </a:cubicBezTo>
                  <a:cubicBezTo>
                    <a:pt x="512" y="189"/>
                    <a:pt x="507" y="184"/>
                    <a:pt x="502" y="180"/>
                  </a:cubicBezTo>
                  <a:cubicBezTo>
                    <a:pt x="500" y="182"/>
                    <a:pt x="498" y="183"/>
                    <a:pt x="497" y="185"/>
                  </a:cubicBezTo>
                  <a:cubicBezTo>
                    <a:pt x="501" y="190"/>
                    <a:pt x="505" y="196"/>
                    <a:pt x="510" y="201"/>
                  </a:cubicBezTo>
                  <a:cubicBezTo>
                    <a:pt x="567" y="257"/>
                    <a:pt x="625" y="313"/>
                    <a:pt x="682" y="368"/>
                  </a:cubicBezTo>
                  <a:cubicBezTo>
                    <a:pt x="685" y="371"/>
                    <a:pt x="688" y="374"/>
                    <a:pt x="690" y="377"/>
                  </a:cubicBezTo>
                  <a:cubicBezTo>
                    <a:pt x="704" y="393"/>
                    <a:pt x="704" y="413"/>
                    <a:pt x="690" y="427"/>
                  </a:cubicBezTo>
                  <a:cubicBezTo>
                    <a:pt x="676" y="441"/>
                    <a:pt x="657" y="442"/>
                    <a:pt x="642" y="427"/>
                  </a:cubicBezTo>
                  <a:cubicBezTo>
                    <a:pt x="620" y="407"/>
                    <a:pt x="599" y="386"/>
                    <a:pt x="577" y="365"/>
                  </a:cubicBezTo>
                  <a:cubicBezTo>
                    <a:pt x="537" y="326"/>
                    <a:pt x="498" y="287"/>
                    <a:pt x="458" y="249"/>
                  </a:cubicBezTo>
                  <a:cubicBezTo>
                    <a:pt x="455" y="245"/>
                    <a:pt x="451" y="242"/>
                    <a:pt x="447" y="239"/>
                  </a:cubicBezTo>
                  <a:cubicBezTo>
                    <a:pt x="445" y="241"/>
                    <a:pt x="443" y="243"/>
                    <a:pt x="442" y="2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6564909" y="3384699"/>
              <a:ext cx="329836" cy="328639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19313" y="2492594"/>
            <a:ext cx="2370017" cy="843718"/>
            <a:chOff x="1221767" y="2192338"/>
            <a:chExt cx="2370017" cy="843718"/>
          </a:xfrm>
        </p:grpSpPr>
        <p:sp>
          <p:nvSpPr>
            <p:cNvPr id="23" name="矩形 22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2671" y="2492594"/>
            <a:ext cx="2370017" cy="843718"/>
            <a:chOff x="3106598" y="5073134"/>
            <a:chExt cx="2370017" cy="843718"/>
          </a:xfrm>
        </p:grpSpPr>
        <p:sp>
          <p:nvSpPr>
            <p:cNvPr id="26" name="矩形 25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313" y="4588489"/>
            <a:ext cx="2370017" cy="843718"/>
            <a:chOff x="1221767" y="2192338"/>
            <a:chExt cx="2370017" cy="843718"/>
          </a:xfrm>
        </p:grpSpPr>
        <p:sp>
          <p:nvSpPr>
            <p:cNvPr id="29" name="矩形 28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02671" y="4588489"/>
            <a:ext cx="2370017" cy="843718"/>
            <a:chOff x="3106598" y="5073134"/>
            <a:chExt cx="2370017" cy="843718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13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4311650" y="2229181"/>
            <a:ext cx="1211986" cy="1194142"/>
            <a:chOff x="4025900" y="2024063"/>
            <a:chExt cx="1401763" cy="138112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682091" y="2231926"/>
            <a:ext cx="1163945" cy="1199633"/>
            <a:chOff x="6767513" y="2027238"/>
            <a:chExt cx="1346200" cy="1387475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83463" y="4528249"/>
            <a:ext cx="1196887" cy="1192770"/>
            <a:chOff x="6769100" y="4683126"/>
            <a:chExt cx="1384300" cy="1379538"/>
          </a:xfrm>
        </p:grpSpPr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358318" y="4513150"/>
            <a:ext cx="1165318" cy="1194142"/>
            <a:chOff x="4079875" y="4665663"/>
            <a:chExt cx="1347788" cy="1381125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Group 5"/>
          <p:cNvGrpSpPr>
            <a:grpSpLocks/>
          </p:cNvGrpSpPr>
          <p:nvPr/>
        </p:nvGrpSpPr>
        <p:grpSpPr bwMode="auto">
          <a:xfrm>
            <a:off x="5353262" y="3136454"/>
            <a:ext cx="1497832" cy="1499443"/>
            <a:chOff x="0" y="0"/>
            <a:chExt cx="11159" cy="11170"/>
          </a:xfrm>
          <a:solidFill>
            <a:srgbClr val="3CB05E"/>
          </a:solidFill>
        </p:grpSpPr>
        <p:sp>
          <p:nvSpPr>
            <p:cNvPr id="33" name="AutoShape 6"/>
            <p:cNvSpPr>
              <a:spLocks/>
            </p:cNvSpPr>
            <p:nvPr/>
          </p:nvSpPr>
          <p:spPr bwMode="auto">
            <a:xfrm>
              <a:off x="5723" y="1096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2700" y="10800"/>
                  </a:lnTo>
                  <a:lnTo>
                    <a:pt x="0" y="10800"/>
                  </a:lnTo>
                  <a:lnTo>
                    <a:pt x="2700" y="21600"/>
                  </a:lnTo>
                  <a:lnTo>
                    <a:pt x="54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4" name="AutoShape 7"/>
            <p:cNvSpPr>
              <a:spLocks/>
            </p:cNvSpPr>
            <p:nvPr/>
          </p:nvSpPr>
          <p:spPr bwMode="auto">
            <a:xfrm>
              <a:off x="4178" y="496"/>
              <a:ext cx="544" cy="2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18" y="7776"/>
                  </a:moveTo>
                  <a:lnTo>
                    <a:pt x="5718" y="7776"/>
                  </a:lnTo>
                  <a:lnTo>
                    <a:pt x="4447" y="11232"/>
                  </a:lnTo>
                  <a:lnTo>
                    <a:pt x="1906" y="14688"/>
                  </a:lnTo>
                  <a:lnTo>
                    <a:pt x="0" y="16416"/>
                  </a:lnTo>
                  <a:lnTo>
                    <a:pt x="635" y="16416"/>
                  </a:lnTo>
                  <a:lnTo>
                    <a:pt x="635" y="19872"/>
                  </a:lnTo>
                  <a:lnTo>
                    <a:pt x="635" y="21600"/>
                  </a:lnTo>
                  <a:lnTo>
                    <a:pt x="1271" y="21600"/>
                  </a:lnTo>
                  <a:lnTo>
                    <a:pt x="6353" y="21600"/>
                  </a:lnTo>
                  <a:lnTo>
                    <a:pt x="6988" y="19872"/>
                  </a:lnTo>
                  <a:lnTo>
                    <a:pt x="6988" y="18144"/>
                  </a:lnTo>
                  <a:lnTo>
                    <a:pt x="5718" y="16416"/>
                  </a:lnTo>
                  <a:lnTo>
                    <a:pt x="6988" y="16416"/>
                  </a:lnTo>
                  <a:lnTo>
                    <a:pt x="12706" y="19872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19694" y="19872"/>
                  </a:lnTo>
                  <a:lnTo>
                    <a:pt x="20329" y="18144"/>
                  </a:lnTo>
                  <a:lnTo>
                    <a:pt x="20965" y="11232"/>
                  </a:lnTo>
                  <a:lnTo>
                    <a:pt x="19694" y="11232"/>
                  </a:lnTo>
                  <a:lnTo>
                    <a:pt x="18424" y="11232"/>
                  </a:lnTo>
                  <a:lnTo>
                    <a:pt x="18424" y="9504"/>
                  </a:lnTo>
                  <a:lnTo>
                    <a:pt x="19059" y="7776"/>
                  </a:lnTo>
                  <a:lnTo>
                    <a:pt x="19694" y="7776"/>
                  </a:lnTo>
                  <a:lnTo>
                    <a:pt x="20965" y="7776"/>
                  </a:lnTo>
                  <a:lnTo>
                    <a:pt x="21600" y="6048"/>
                  </a:lnTo>
                  <a:lnTo>
                    <a:pt x="21600" y="1728"/>
                  </a:lnTo>
                  <a:lnTo>
                    <a:pt x="20965" y="1728"/>
                  </a:lnTo>
                  <a:lnTo>
                    <a:pt x="19059" y="0"/>
                  </a:lnTo>
                  <a:lnTo>
                    <a:pt x="18424" y="1728"/>
                  </a:lnTo>
                  <a:lnTo>
                    <a:pt x="17788" y="4320"/>
                  </a:lnTo>
                  <a:lnTo>
                    <a:pt x="16518" y="6048"/>
                  </a:lnTo>
                  <a:lnTo>
                    <a:pt x="14612" y="6048"/>
                  </a:lnTo>
                  <a:lnTo>
                    <a:pt x="13341" y="6048"/>
                  </a:lnTo>
                  <a:lnTo>
                    <a:pt x="12071" y="7776"/>
                  </a:lnTo>
                  <a:lnTo>
                    <a:pt x="10800" y="9504"/>
                  </a:lnTo>
                  <a:lnTo>
                    <a:pt x="8894" y="12960"/>
                  </a:lnTo>
                  <a:lnTo>
                    <a:pt x="6988" y="14688"/>
                  </a:lnTo>
                  <a:lnTo>
                    <a:pt x="8259" y="11232"/>
                  </a:lnTo>
                  <a:lnTo>
                    <a:pt x="12071" y="7776"/>
                  </a:lnTo>
                  <a:lnTo>
                    <a:pt x="12071" y="6048"/>
                  </a:lnTo>
                  <a:lnTo>
                    <a:pt x="7624" y="9504"/>
                  </a:lnTo>
                  <a:lnTo>
                    <a:pt x="5718" y="7776"/>
                  </a:lnTo>
                  <a:close/>
                  <a:moveTo>
                    <a:pt x="5718" y="777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5" name="AutoShape 8"/>
            <p:cNvSpPr>
              <a:spLocks/>
            </p:cNvSpPr>
            <p:nvPr/>
          </p:nvSpPr>
          <p:spPr bwMode="auto">
            <a:xfrm>
              <a:off x="4354" y="568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0" y="21600"/>
                  </a:lnTo>
                  <a:lnTo>
                    <a:pt x="8100" y="16200"/>
                  </a:lnTo>
                  <a:lnTo>
                    <a:pt x="16200" y="5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6" name="AutoShape 9"/>
            <p:cNvSpPr>
              <a:spLocks/>
            </p:cNvSpPr>
            <p:nvPr/>
          </p:nvSpPr>
          <p:spPr bwMode="auto">
            <a:xfrm>
              <a:off x="4018" y="568"/>
              <a:ext cx="208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9938" y="0"/>
                  </a:lnTo>
                  <a:lnTo>
                    <a:pt x="18277" y="0"/>
                  </a:lnTo>
                  <a:lnTo>
                    <a:pt x="13292" y="2400"/>
                  </a:lnTo>
                  <a:lnTo>
                    <a:pt x="9969" y="0"/>
                  </a:lnTo>
                  <a:lnTo>
                    <a:pt x="8308" y="2400"/>
                  </a:lnTo>
                  <a:lnTo>
                    <a:pt x="8308" y="7200"/>
                  </a:lnTo>
                  <a:lnTo>
                    <a:pt x="8308" y="12000"/>
                  </a:lnTo>
                  <a:lnTo>
                    <a:pt x="4985" y="14400"/>
                  </a:lnTo>
                  <a:lnTo>
                    <a:pt x="1662" y="16800"/>
                  </a:lnTo>
                  <a:lnTo>
                    <a:pt x="0" y="16800"/>
                  </a:lnTo>
                  <a:lnTo>
                    <a:pt x="0" y="21600"/>
                  </a:lnTo>
                  <a:lnTo>
                    <a:pt x="1662" y="21600"/>
                  </a:lnTo>
                  <a:lnTo>
                    <a:pt x="4985" y="19200"/>
                  </a:lnTo>
                  <a:lnTo>
                    <a:pt x="9969" y="14400"/>
                  </a:lnTo>
                  <a:lnTo>
                    <a:pt x="13292" y="9600"/>
                  </a:lnTo>
                  <a:lnTo>
                    <a:pt x="14954" y="7200"/>
                  </a:lnTo>
                  <a:lnTo>
                    <a:pt x="18277" y="4800"/>
                  </a:lnTo>
                  <a:lnTo>
                    <a:pt x="19938" y="2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7" name="AutoShape 10"/>
            <p:cNvSpPr>
              <a:spLocks/>
            </p:cNvSpPr>
            <p:nvPr/>
          </p:nvSpPr>
          <p:spPr bwMode="auto">
            <a:xfrm>
              <a:off x="6788" y="600"/>
              <a:ext cx="17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782" y="4320"/>
                  </a:moveTo>
                  <a:lnTo>
                    <a:pt x="11782" y="4320"/>
                  </a:lnTo>
                  <a:lnTo>
                    <a:pt x="3927" y="0"/>
                  </a:lnTo>
                  <a:lnTo>
                    <a:pt x="0" y="4320"/>
                  </a:lnTo>
                  <a:lnTo>
                    <a:pt x="3927" y="12960"/>
                  </a:lnTo>
                  <a:lnTo>
                    <a:pt x="9818" y="17280"/>
                  </a:lnTo>
                  <a:lnTo>
                    <a:pt x="21600" y="21600"/>
                  </a:lnTo>
                  <a:lnTo>
                    <a:pt x="17673" y="12960"/>
                  </a:lnTo>
                  <a:lnTo>
                    <a:pt x="11782" y="4320"/>
                  </a:lnTo>
                  <a:close/>
                  <a:moveTo>
                    <a:pt x="11782" y="432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8" name="AutoShape 11"/>
            <p:cNvSpPr>
              <a:spLocks/>
            </p:cNvSpPr>
            <p:nvPr/>
          </p:nvSpPr>
          <p:spPr bwMode="auto">
            <a:xfrm>
              <a:off x="5579" y="1128"/>
              <a:ext cx="256" cy="2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050" y="11435"/>
                  </a:moveTo>
                  <a:lnTo>
                    <a:pt x="4050" y="11435"/>
                  </a:lnTo>
                  <a:lnTo>
                    <a:pt x="9450" y="10165"/>
                  </a:lnTo>
                  <a:lnTo>
                    <a:pt x="10800" y="10165"/>
                  </a:lnTo>
                  <a:lnTo>
                    <a:pt x="13500" y="10165"/>
                  </a:lnTo>
                  <a:lnTo>
                    <a:pt x="10800" y="11435"/>
                  </a:lnTo>
                  <a:lnTo>
                    <a:pt x="8100" y="11435"/>
                  </a:lnTo>
                  <a:lnTo>
                    <a:pt x="5400" y="12706"/>
                  </a:lnTo>
                  <a:lnTo>
                    <a:pt x="5400" y="13976"/>
                  </a:lnTo>
                  <a:lnTo>
                    <a:pt x="5400" y="16518"/>
                  </a:lnTo>
                  <a:lnTo>
                    <a:pt x="6750" y="17788"/>
                  </a:lnTo>
                  <a:lnTo>
                    <a:pt x="13500" y="19059"/>
                  </a:lnTo>
                  <a:lnTo>
                    <a:pt x="12150" y="19059"/>
                  </a:lnTo>
                  <a:lnTo>
                    <a:pt x="10800" y="19059"/>
                  </a:lnTo>
                  <a:lnTo>
                    <a:pt x="12150" y="21600"/>
                  </a:lnTo>
                  <a:lnTo>
                    <a:pt x="13500" y="21600"/>
                  </a:lnTo>
                  <a:lnTo>
                    <a:pt x="16200" y="16518"/>
                  </a:lnTo>
                  <a:lnTo>
                    <a:pt x="17550" y="11435"/>
                  </a:lnTo>
                  <a:lnTo>
                    <a:pt x="16200" y="10165"/>
                  </a:lnTo>
                  <a:lnTo>
                    <a:pt x="18900" y="8894"/>
                  </a:lnTo>
                  <a:lnTo>
                    <a:pt x="21600" y="7624"/>
                  </a:lnTo>
                  <a:lnTo>
                    <a:pt x="18900" y="6353"/>
                  </a:lnTo>
                  <a:lnTo>
                    <a:pt x="17550" y="5082"/>
                  </a:lnTo>
                  <a:lnTo>
                    <a:pt x="12150" y="3812"/>
                  </a:lnTo>
                  <a:lnTo>
                    <a:pt x="13500" y="2541"/>
                  </a:lnTo>
                  <a:lnTo>
                    <a:pt x="10800" y="0"/>
                  </a:lnTo>
                  <a:lnTo>
                    <a:pt x="9450" y="0"/>
                  </a:lnTo>
                  <a:lnTo>
                    <a:pt x="9450" y="2541"/>
                  </a:lnTo>
                  <a:lnTo>
                    <a:pt x="10800" y="3812"/>
                  </a:lnTo>
                  <a:lnTo>
                    <a:pt x="12150" y="6353"/>
                  </a:lnTo>
                  <a:lnTo>
                    <a:pt x="10800" y="7624"/>
                  </a:lnTo>
                  <a:lnTo>
                    <a:pt x="9450" y="6353"/>
                  </a:lnTo>
                  <a:lnTo>
                    <a:pt x="8100" y="5082"/>
                  </a:lnTo>
                  <a:lnTo>
                    <a:pt x="6750" y="2541"/>
                  </a:lnTo>
                  <a:lnTo>
                    <a:pt x="5400" y="1271"/>
                  </a:lnTo>
                  <a:lnTo>
                    <a:pt x="2700" y="2541"/>
                  </a:lnTo>
                  <a:lnTo>
                    <a:pt x="0" y="3812"/>
                  </a:lnTo>
                  <a:lnTo>
                    <a:pt x="4050" y="8894"/>
                  </a:lnTo>
                  <a:lnTo>
                    <a:pt x="4050" y="10165"/>
                  </a:lnTo>
                  <a:lnTo>
                    <a:pt x="4050" y="11435"/>
                  </a:lnTo>
                  <a:close/>
                  <a:moveTo>
                    <a:pt x="4050" y="11435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9" name="AutoShape 12"/>
            <p:cNvSpPr>
              <a:spLocks/>
            </p:cNvSpPr>
            <p:nvPr/>
          </p:nvSpPr>
          <p:spPr bwMode="auto">
            <a:xfrm>
              <a:off x="3906" y="496"/>
              <a:ext cx="272" cy="2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71" y="21600"/>
                  </a:moveTo>
                  <a:lnTo>
                    <a:pt x="1271" y="21600"/>
                  </a:lnTo>
                  <a:lnTo>
                    <a:pt x="2541" y="21600"/>
                  </a:lnTo>
                  <a:lnTo>
                    <a:pt x="3812" y="20110"/>
                  </a:lnTo>
                  <a:lnTo>
                    <a:pt x="3812" y="14152"/>
                  </a:lnTo>
                  <a:lnTo>
                    <a:pt x="5082" y="12662"/>
                  </a:lnTo>
                  <a:lnTo>
                    <a:pt x="5082" y="9683"/>
                  </a:lnTo>
                  <a:lnTo>
                    <a:pt x="6353" y="9683"/>
                  </a:lnTo>
                  <a:lnTo>
                    <a:pt x="8894" y="9683"/>
                  </a:lnTo>
                  <a:lnTo>
                    <a:pt x="12706" y="8193"/>
                  </a:lnTo>
                  <a:lnTo>
                    <a:pt x="17788" y="5214"/>
                  </a:lnTo>
                  <a:lnTo>
                    <a:pt x="20329" y="1490"/>
                  </a:lnTo>
                  <a:lnTo>
                    <a:pt x="21600" y="0"/>
                  </a:lnTo>
                  <a:lnTo>
                    <a:pt x="20329" y="0"/>
                  </a:lnTo>
                  <a:lnTo>
                    <a:pt x="17788" y="1490"/>
                  </a:lnTo>
                  <a:lnTo>
                    <a:pt x="15247" y="3724"/>
                  </a:lnTo>
                  <a:lnTo>
                    <a:pt x="8894" y="6703"/>
                  </a:lnTo>
                  <a:lnTo>
                    <a:pt x="2541" y="8193"/>
                  </a:lnTo>
                  <a:lnTo>
                    <a:pt x="0" y="8193"/>
                  </a:lnTo>
                  <a:lnTo>
                    <a:pt x="0" y="11172"/>
                  </a:lnTo>
                  <a:lnTo>
                    <a:pt x="0" y="15641"/>
                  </a:lnTo>
                  <a:lnTo>
                    <a:pt x="1271" y="21600"/>
                  </a:lnTo>
                  <a:close/>
                  <a:moveTo>
                    <a:pt x="1271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0" name="AutoShape 13"/>
            <p:cNvSpPr>
              <a:spLocks/>
            </p:cNvSpPr>
            <p:nvPr/>
          </p:nvSpPr>
          <p:spPr bwMode="auto">
            <a:xfrm>
              <a:off x="6836" y="1080"/>
              <a:ext cx="144" cy="3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00" y="12343"/>
                  </a:moveTo>
                  <a:lnTo>
                    <a:pt x="19200" y="12343"/>
                  </a:lnTo>
                  <a:lnTo>
                    <a:pt x="16800" y="10286"/>
                  </a:lnTo>
                  <a:lnTo>
                    <a:pt x="12000" y="8229"/>
                  </a:lnTo>
                  <a:lnTo>
                    <a:pt x="14400" y="7200"/>
                  </a:lnTo>
                  <a:lnTo>
                    <a:pt x="16800" y="0"/>
                  </a:lnTo>
                  <a:lnTo>
                    <a:pt x="2400" y="3086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2400" y="11314"/>
                  </a:lnTo>
                  <a:lnTo>
                    <a:pt x="9600" y="14400"/>
                  </a:lnTo>
                  <a:lnTo>
                    <a:pt x="9600" y="17486"/>
                  </a:lnTo>
                  <a:lnTo>
                    <a:pt x="12000" y="20571"/>
                  </a:lnTo>
                  <a:lnTo>
                    <a:pt x="16800" y="21600"/>
                  </a:lnTo>
                  <a:lnTo>
                    <a:pt x="19200" y="21600"/>
                  </a:lnTo>
                  <a:lnTo>
                    <a:pt x="21600" y="19543"/>
                  </a:lnTo>
                  <a:lnTo>
                    <a:pt x="21600" y="16457"/>
                  </a:lnTo>
                  <a:lnTo>
                    <a:pt x="21600" y="15429"/>
                  </a:lnTo>
                  <a:lnTo>
                    <a:pt x="19200" y="15429"/>
                  </a:lnTo>
                  <a:lnTo>
                    <a:pt x="14400" y="13371"/>
                  </a:lnTo>
                  <a:lnTo>
                    <a:pt x="16800" y="13371"/>
                  </a:lnTo>
                  <a:lnTo>
                    <a:pt x="19200" y="12343"/>
                  </a:lnTo>
                  <a:close/>
                  <a:moveTo>
                    <a:pt x="19200" y="123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1" name="AutoShape 14"/>
            <p:cNvSpPr>
              <a:spLocks/>
            </p:cNvSpPr>
            <p:nvPr/>
          </p:nvSpPr>
          <p:spPr bwMode="auto">
            <a:xfrm>
              <a:off x="3722" y="552"/>
              <a:ext cx="160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10800" y="16200"/>
                  </a:lnTo>
                  <a:lnTo>
                    <a:pt x="21600" y="0"/>
                  </a:lnTo>
                  <a:lnTo>
                    <a:pt x="12960" y="0"/>
                  </a:lnTo>
                  <a:lnTo>
                    <a:pt x="6480" y="5400"/>
                  </a:lnTo>
                  <a:lnTo>
                    <a:pt x="0" y="162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2" name="AutoShape 15"/>
            <p:cNvSpPr>
              <a:spLocks/>
            </p:cNvSpPr>
            <p:nvPr/>
          </p:nvSpPr>
          <p:spPr bwMode="auto">
            <a:xfrm>
              <a:off x="6932" y="1400"/>
              <a:ext cx="344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05" y="1800"/>
                  </a:moveTo>
                  <a:lnTo>
                    <a:pt x="1005" y="1800"/>
                  </a:lnTo>
                  <a:lnTo>
                    <a:pt x="0" y="3600"/>
                  </a:lnTo>
                  <a:lnTo>
                    <a:pt x="1005" y="7200"/>
                  </a:lnTo>
                  <a:lnTo>
                    <a:pt x="4019" y="18000"/>
                  </a:lnTo>
                  <a:lnTo>
                    <a:pt x="16074" y="21600"/>
                  </a:lnTo>
                  <a:lnTo>
                    <a:pt x="20093" y="21600"/>
                  </a:lnTo>
                  <a:lnTo>
                    <a:pt x="21600" y="21600"/>
                  </a:lnTo>
                  <a:lnTo>
                    <a:pt x="20093" y="18000"/>
                  </a:lnTo>
                  <a:lnTo>
                    <a:pt x="18084" y="18000"/>
                  </a:lnTo>
                  <a:lnTo>
                    <a:pt x="15070" y="16200"/>
                  </a:lnTo>
                  <a:lnTo>
                    <a:pt x="10047" y="12600"/>
                  </a:lnTo>
                  <a:lnTo>
                    <a:pt x="7033" y="9000"/>
                  </a:lnTo>
                  <a:lnTo>
                    <a:pt x="5023" y="1800"/>
                  </a:lnTo>
                  <a:lnTo>
                    <a:pt x="5023" y="0"/>
                  </a:lnTo>
                  <a:lnTo>
                    <a:pt x="2009" y="1800"/>
                  </a:lnTo>
                  <a:lnTo>
                    <a:pt x="1005" y="1800"/>
                  </a:lnTo>
                  <a:close/>
                  <a:moveTo>
                    <a:pt x="1005" y="18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3" name="AutoShape 16"/>
            <p:cNvSpPr>
              <a:spLocks/>
            </p:cNvSpPr>
            <p:nvPr/>
          </p:nvSpPr>
          <p:spPr bwMode="auto">
            <a:xfrm>
              <a:off x="4210" y="1544"/>
              <a:ext cx="48" cy="1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880"/>
                  </a:lnTo>
                  <a:lnTo>
                    <a:pt x="0" y="11520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21600" y="1728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4" name="AutoShape 17"/>
            <p:cNvSpPr>
              <a:spLocks/>
            </p:cNvSpPr>
            <p:nvPr/>
          </p:nvSpPr>
          <p:spPr bwMode="auto">
            <a:xfrm>
              <a:off x="2689" y="696"/>
              <a:ext cx="2442" cy="15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71" y="5263"/>
                  </a:moveTo>
                  <a:lnTo>
                    <a:pt x="19971" y="5263"/>
                  </a:lnTo>
                  <a:lnTo>
                    <a:pt x="20254" y="5044"/>
                  </a:lnTo>
                  <a:lnTo>
                    <a:pt x="20113" y="5044"/>
                  </a:lnTo>
                  <a:lnTo>
                    <a:pt x="21175" y="4605"/>
                  </a:lnTo>
                  <a:lnTo>
                    <a:pt x="21458" y="4386"/>
                  </a:lnTo>
                  <a:lnTo>
                    <a:pt x="21600" y="4386"/>
                  </a:lnTo>
                  <a:lnTo>
                    <a:pt x="21033" y="4166"/>
                  </a:lnTo>
                  <a:lnTo>
                    <a:pt x="20254" y="3947"/>
                  </a:lnTo>
                  <a:lnTo>
                    <a:pt x="19971" y="4166"/>
                  </a:lnTo>
                  <a:lnTo>
                    <a:pt x="19830" y="4166"/>
                  </a:lnTo>
                  <a:lnTo>
                    <a:pt x="20538" y="3728"/>
                  </a:lnTo>
                  <a:lnTo>
                    <a:pt x="20750" y="3509"/>
                  </a:lnTo>
                  <a:lnTo>
                    <a:pt x="20750" y="3289"/>
                  </a:lnTo>
                  <a:lnTo>
                    <a:pt x="20538" y="3070"/>
                  </a:lnTo>
                  <a:lnTo>
                    <a:pt x="20113" y="2851"/>
                  </a:lnTo>
                  <a:lnTo>
                    <a:pt x="19830" y="2851"/>
                  </a:lnTo>
                  <a:lnTo>
                    <a:pt x="19688" y="2851"/>
                  </a:lnTo>
                  <a:lnTo>
                    <a:pt x="19546" y="2851"/>
                  </a:lnTo>
                  <a:lnTo>
                    <a:pt x="19546" y="2631"/>
                  </a:lnTo>
                  <a:lnTo>
                    <a:pt x="19688" y="2631"/>
                  </a:lnTo>
                  <a:lnTo>
                    <a:pt x="19971" y="2412"/>
                  </a:lnTo>
                  <a:lnTo>
                    <a:pt x="20396" y="2631"/>
                  </a:lnTo>
                  <a:lnTo>
                    <a:pt x="20892" y="2851"/>
                  </a:lnTo>
                  <a:lnTo>
                    <a:pt x="21175" y="2851"/>
                  </a:lnTo>
                  <a:lnTo>
                    <a:pt x="21458" y="2851"/>
                  </a:lnTo>
                  <a:lnTo>
                    <a:pt x="21458" y="2412"/>
                  </a:lnTo>
                  <a:lnTo>
                    <a:pt x="21458" y="2193"/>
                  </a:lnTo>
                  <a:lnTo>
                    <a:pt x="20750" y="1974"/>
                  </a:lnTo>
                  <a:lnTo>
                    <a:pt x="20113" y="1754"/>
                  </a:lnTo>
                  <a:lnTo>
                    <a:pt x="20254" y="1754"/>
                  </a:lnTo>
                  <a:lnTo>
                    <a:pt x="20538" y="1754"/>
                  </a:lnTo>
                  <a:lnTo>
                    <a:pt x="21175" y="1974"/>
                  </a:lnTo>
                  <a:lnTo>
                    <a:pt x="21317" y="1974"/>
                  </a:lnTo>
                  <a:lnTo>
                    <a:pt x="21458" y="1974"/>
                  </a:lnTo>
                  <a:lnTo>
                    <a:pt x="21175" y="1535"/>
                  </a:lnTo>
                  <a:lnTo>
                    <a:pt x="20750" y="1316"/>
                  </a:lnTo>
                  <a:lnTo>
                    <a:pt x="19830" y="1535"/>
                  </a:lnTo>
                  <a:lnTo>
                    <a:pt x="19688" y="1535"/>
                  </a:lnTo>
                  <a:lnTo>
                    <a:pt x="19546" y="1316"/>
                  </a:lnTo>
                  <a:lnTo>
                    <a:pt x="19405" y="1096"/>
                  </a:lnTo>
                  <a:lnTo>
                    <a:pt x="19263" y="1096"/>
                  </a:lnTo>
                  <a:lnTo>
                    <a:pt x="19121" y="1316"/>
                  </a:lnTo>
                  <a:lnTo>
                    <a:pt x="18838" y="1535"/>
                  </a:lnTo>
                  <a:lnTo>
                    <a:pt x="18413" y="1754"/>
                  </a:lnTo>
                  <a:lnTo>
                    <a:pt x="18130" y="1754"/>
                  </a:lnTo>
                  <a:lnTo>
                    <a:pt x="17988" y="1754"/>
                  </a:lnTo>
                  <a:lnTo>
                    <a:pt x="17988" y="1535"/>
                  </a:lnTo>
                  <a:lnTo>
                    <a:pt x="17988" y="1316"/>
                  </a:lnTo>
                  <a:lnTo>
                    <a:pt x="18130" y="877"/>
                  </a:lnTo>
                  <a:lnTo>
                    <a:pt x="18130" y="658"/>
                  </a:lnTo>
                  <a:lnTo>
                    <a:pt x="17988" y="439"/>
                  </a:lnTo>
                  <a:lnTo>
                    <a:pt x="17847" y="439"/>
                  </a:lnTo>
                  <a:lnTo>
                    <a:pt x="17563" y="658"/>
                  </a:lnTo>
                  <a:lnTo>
                    <a:pt x="17422" y="877"/>
                  </a:lnTo>
                  <a:lnTo>
                    <a:pt x="17280" y="877"/>
                  </a:lnTo>
                  <a:lnTo>
                    <a:pt x="17138" y="877"/>
                  </a:lnTo>
                  <a:lnTo>
                    <a:pt x="16997" y="658"/>
                  </a:lnTo>
                  <a:lnTo>
                    <a:pt x="16855" y="219"/>
                  </a:lnTo>
                  <a:lnTo>
                    <a:pt x="16005" y="0"/>
                  </a:lnTo>
                  <a:lnTo>
                    <a:pt x="15722" y="219"/>
                  </a:lnTo>
                  <a:lnTo>
                    <a:pt x="15580" y="439"/>
                  </a:lnTo>
                  <a:lnTo>
                    <a:pt x="15155" y="877"/>
                  </a:lnTo>
                  <a:lnTo>
                    <a:pt x="14872" y="877"/>
                  </a:lnTo>
                  <a:lnTo>
                    <a:pt x="14589" y="658"/>
                  </a:lnTo>
                  <a:lnTo>
                    <a:pt x="14447" y="439"/>
                  </a:lnTo>
                  <a:lnTo>
                    <a:pt x="14022" y="219"/>
                  </a:lnTo>
                  <a:lnTo>
                    <a:pt x="13456" y="439"/>
                  </a:lnTo>
                  <a:lnTo>
                    <a:pt x="13172" y="658"/>
                  </a:lnTo>
                  <a:lnTo>
                    <a:pt x="13031" y="1096"/>
                  </a:lnTo>
                  <a:lnTo>
                    <a:pt x="13172" y="1316"/>
                  </a:lnTo>
                  <a:lnTo>
                    <a:pt x="13314" y="1535"/>
                  </a:lnTo>
                  <a:lnTo>
                    <a:pt x="13172" y="1535"/>
                  </a:lnTo>
                  <a:lnTo>
                    <a:pt x="12889" y="1316"/>
                  </a:lnTo>
                  <a:lnTo>
                    <a:pt x="12606" y="1096"/>
                  </a:lnTo>
                  <a:lnTo>
                    <a:pt x="12181" y="1316"/>
                  </a:lnTo>
                  <a:lnTo>
                    <a:pt x="11898" y="1535"/>
                  </a:lnTo>
                  <a:lnTo>
                    <a:pt x="11756" y="1754"/>
                  </a:lnTo>
                  <a:lnTo>
                    <a:pt x="11614" y="1974"/>
                  </a:lnTo>
                  <a:lnTo>
                    <a:pt x="11898" y="2412"/>
                  </a:lnTo>
                  <a:lnTo>
                    <a:pt x="12039" y="2631"/>
                  </a:lnTo>
                  <a:lnTo>
                    <a:pt x="12181" y="2851"/>
                  </a:lnTo>
                  <a:lnTo>
                    <a:pt x="12039" y="3289"/>
                  </a:lnTo>
                  <a:lnTo>
                    <a:pt x="11756" y="3947"/>
                  </a:lnTo>
                  <a:lnTo>
                    <a:pt x="11614" y="3947"/>
                  </a:lnTo>
                  <a:lnTo>
                    <a:pt x="11473" y="3947"/>
                  </a:lnTo>
                  <a:lnTo>
                    <a:pt x="11190" y="4166"/>
                  </a:lnTo>
                  <a:lnTo>
                    <a:pt x="10552" y="5044"/>
                  </a:lnTo>
                  <a:lnTo>
                    <a:pt x="9986" y="5482"/>
                  </a:lnTo>
                  <a:lnTo>
                    <a:pt x="9561" y="6140"/>
                  </a:lnTo>
                  <a:lnTo>
                    <a:pt x="9561" y="6359"/>
                  </a:lnTo>
                  <a:lnTo>
                    <a:pt x="8852" y="6579"/>
                  </a:lnTo>
                  <a:lnTo>
                    <a:pt x="8569" y="6798"/>
                  </a:lnTo>
                  <a:lnTo>
                    <a:pt x="8286" y="7017"/>
                  </a:lnTo>
                  <a:lnTo>
                    <a:pt x="8144" y="7017"/>
                  </a:lnTo>
                  <a:lnTo>
                    <a:pt x="8286" y="7017"/>
                  </a:lnTo>
                  <a:lnTo>
                    <a:pt x="8569" y="7017"/>
                  </a:lnTo>
                  <a:lnTo>
                    <a:pt x="8852" y="6798"/>
                  </a:lnTo>
                  <a:lnTo>
                    <a:pt x="9136" y="7017"/>
                  </a:lnTo>
                  <a:lnTo>
                    <a:pt x="9136" y="7456"/>
                  </a:lnTo>
                  <a:lnTo>
                    <a:pt x="8994" y="7675"/>
                  </a:lnTo>
                  <a:lnTo>
                    <a:pt x="8711" y="7894"/>
                  </a:lnTo>
                  <a:lnTo>
                    <a:pt x="8428" y="8114"/>
                  </a:lnTo>
                  <a:lnTo>
                    <a:pt x="8144" y="8333"/>
                  </a:lnTo>
                  <a:lnTo>
                    <a:pt x="7719" y="8991"/>
                  </a:lnTo>
                  <a:lnTo>
                    <a:pt x="7861" y="8991"/>
                  </a:lnTo>
                  <a:lnTo>
                    <a:pt x="7719" y="8991"/>
                  </a:lnTo>
                  <a:lnTo>
                    <a:pt x="7436" y="8991"/>
                  </a:lnTo>
                  <a:lnTo>
                    <a:pt x="7153" y="8991"/>
                  </a:lnTo>
                  <a:lnTo>
                    <a:pt x="7153" y="9210"/>
                  </a:lnTo>
                  <a:lnTo>
                    <a:pt x="7294" y="9210"/>
                  </a:lnTo>
                  <a:lnTo>
                    <a:pt x="7436" y="9429"/>
                  </a:lnTo>
                  <a:lnTo>
                    <a:pt x="7436" y="9649"/>
                  </a:lnTo>
                  <a:lnTo>
                    <a:pt x="6870" y="10307"/>
                  </a:lnTo>
                  <a:lnTo>
                    <a:pt x="6161" y="10526"/>
                  </a:lnTo>
                  <a:lnTo>
                    <a:pt x="5878" y="10526"/>
                  </a:lnTo>
                  <a:lnTo>
                    <a:pt x="5736" y="10307"/>
                  </a:lnTo>
                  <a:lnTo>
                    <a:pt x="5595" y="10307"/>
                  </a:lnTo>
                  <a:lnTo>
                    <a:pt x="5453" y="10307"/>
                  </a:lnTo>
                  <a:lnTo>
                    <a:pt x="5453" y="10526"/>
                  </a:lnTo>
                  <a:lnTo>
                    <a:pt x="5595" y="10745"/>
                  </a:lnTo>
                  <a:lnTo>
                    <a:pt x="5595" y="11184"/>
                  </a:lnTo>
                  <a:lnTo>
                    <a:pt x="5595" y="11403"/>
                  </a:lnTo>
                  <a:lnTo>
                    <a:pt x="5453" y="11403"/>
                  </a:lnTo>
                  <a:lnTo>
                    <a:pt x="5453" y="11184"/>
                  </a:lnTo>
                  <a:lnTo>
                    <a:pt x="5311" y="10745"/>
                  </a:lnTo>
                  <a:lnTo>
                    <a:pt x="5311" y="10526"/>
                  </a:lnTo>
                  <a:lnTo>
                    <a:pt x="5170" y="10745"/>
                  </a:lnTo>
                  <a:lnTo>
                    <a:pt x="5170" y="10964"/>
                  </a:lnTo>
                  <a:lnTo>
                    <a:pt x="4745" y="10964"/>
                  </a:lnTo>
                  <a:lnTo>
                    <a:pt x="4603" y="10964"/>
                  </a:lnTo>
                  <a:lnTo>
                    <a:pt x="4462" y="10964"/>
                  </a:lnTo>
                  <a:lnTo>
                    <a:pt x="4462" y="11403"/>
                  </a:lnTo>
                  <a:lnTo>
                    <a:pt x="4745" y="11622"/>
                  </a:lnTo>
                  <a:lnTo>
                    <a:pt x="4887" y="11842"/>
                  </a:lnTo>
                  <a:lnTo>
                    <a:pt x="4887" y="12061"/>
                  </a:lnTo>
                  <a:lnTo>
                    <a:pt x="4745" y="12061"/>
                  </a:lnTo>
                  <a:lnTo>
                    <a:pt x="4603" y="11622"/>
                  </a:lnTo>
                  <a:lnTo>
                    <a:pt x="4462" y="11403"/>
                  </a:lnTo>
                  <a:lnTo>
                    <a:pt x="4320" y="11184"/>
                  </a:lnTo>
                  <a:lnTo>
                    <a:pt x="4178" y="11403"/>
                  </a:lnTo>
                  <a:lnTo>
                    <a:pt x="4037" y="11622"/>
                  </a:lnTo>
                  <a:lnTo>
                    <a:pt x="3753" y="12061"/>
                  </a:lnTo>
                  <a:lnTo>
                    <a:pt x="3612" y="12061"/>
                  </a:lnTo>
                  <a:lnTo>
                    <a:pt x="4462" y="12061"/>
                  </a:lnTo>
                  <a:lnTo>
                    <a:pt x="4745" y="12061"/>
                  </a:lnTo>
                  <a:lnTo>
                    <a:pt x="4887" y="12280"/>
                  </a:lnTo>
                  <a:lnTo>
                    <a:pt x="4603" y="12280"/>
                  </a:lnTo>
                  <a:lnTo>
                    <a:pt x="4462" y="12061"/>
                  </a:lnTo>
                  <a:lnTo>
                    <a:pt x="3753" y="12280"/>
                  </a:lnTo>
                  <a:lnTo>
                    <a:pt x="3612" y="12280"/>
                  </a:lnTo>
                  <a:lnTo>
                    <a:pt x="3470" y="12280"/>
                  </a:lnTo>
                  <a:lnTo>
                    <a:pt x="3470" y="12499"/>
                  </a:lnTo>
                  <a:lnTo>
                    <a:pt x="3612" y="12938"/>
                  </a:lnTo>
                  <a:lnTo>
                    <a:pt x="3612" y="13267"/>
                  </a:lnTo>
                  <a:lnTo>
                    <a:pt x="3612" y="13486"/>
                  </a:lnTo>
                  <a:lnTo>
                    <a:pt x="3470" y="13486"/>
                  </a:lnTo>
                  <a:lnTo>
                    <a:pt x="3329" y="13486"/>
                  </a:lnTo>
                  <a:lnTo>
                    <a:pt x="3187" y="13267"/>
                  </a:lnTo>
                  <a:lnTo>
                    <a:pt x="3045" y="13267"/>
                  </a:lnTo>
                  <a:lnTo>
                    <a:pt x="2762" y="13486"/>
                  </a:lnTo>
                  <a:lnTo>
                    <a:pt x="2479" y="13925"/>
                  </a:lnTo>
                  <a:lnTo>
                    <a:pt x="2195" y="14363"/>
                  </a:lnTo>
                  <a:lnTo>
                    <a:pt x="1912" y="15021"/>
                  </a:lnTo>
                  <a:lnTo>
                    <a:pt x="2054" y="15021"/>
                  </a:lnTo>
                  <a:lnTo>
                    <a:pt x="1912" y="15460"/>
                  </a:lnTo>
                  <a:lnTo>
                    <a:pt x="1487" y="15898"/>
                  </a:lnTo>
                  <a:lnTo>
                    <a:pt x="921" y="16776"/>
                  </a:lnTo>
                  <a:lnTo>
                    <a:pt x="921" y="16995"/>
                  </a:lnTo>
                  <a:lnTo>
                    <a:pt x="921" y="17214"/>
                  </a:lnTo>
                  <a:lnTo>
                    <a:pt x="921" y="17434"/>
                  </a:lnTo>
                  <a:lnTo>
                    <a:pt x="425" y="18091"/>
                  </a:lnTo>
                  <a:lnTo>
                    <a:pt x="567" y="18091"/>
                  </a:lnTo>
                  <a:lnTo>
                    <a:pt x="425" y="18091"/>
                  </a:lnTo>
                  <a:lnTo>
                    <a:pt x="283" y="18091"/>
                  </a:lnTo>
                  <a:lnTo>
                    <a:pt x="283" y="18311"/>
                  </a:lnTo>
                  <a:lnTo>
                    <a:pt x="425" y="18530"/>
                  </a:lnTo>
                  <a:lnTo>
                    <a:pt x="283" y="18749"/>
                  </a:lnTo>
                  <a:lnTo>
                    <a:pt x="142" y="19188"/>
                  </a:lnTo>
                  <a:lnTo>
                    <a:pt x="0" y="19188"/>
                  </a:lnTo>
                  <a:lnTo>
                    <a:pt x="142" y="19407"/>
                  </a:lnTo>
                  <a:lnTo>
                    <a:pt x="567" y="19846"/>
                  </a:lnTo>
                  <a:lnTo>
                    <a:pt x="779" y="19626"/>
                  </a:lnTo>
                  <a:lnTo>
                    <a:pt x="921" y="19626"/>
                  </a:lnTo>
                  <a:lnTo>
                    <a:pt x="1062" y="19626"/>
                  </a:lnTo>
                  <a:lnTo>
                    <a:pt x="1062" y="19846"/>
                  </a:lnTo>
                  <a:lnTo>
                    <a:pt x="921" y="20065"/>
                  </a:lnTo>
                  <a:lnTo>
                    <a:pt x="567" y="20504"/>
                  </a:lnTo>
                  <a:lnTo>
                    <a:pt x="142" y="20942"/>
                  </a:lnTo>
                  <a:lnTo>
                    <a:pt x="0" y="21161"/>
                  </a:lnTo>
                  <a:lnTo>
                    <a:pt x="142" y="21381"/>
                  </a:lnTo>
                  <a:lnTo>
                    <a:pt x="425" y="21600"/>
                  </a:lnTo>
                  <a:lnTo>
                    <a:pt x="567" y="21600"/>
                  </a:lnTo>
                  <a:lnTo>
                    <a:pt x="921" y="21381"/>
                  </a:lnTo>
                  <a:lnTo>
                    <a:pt x="1204" y="20942"/>
                  </a:lnTo>
                  <a:lnTo>
                    <a:pt x="1629" y="20284"/>
                  </a:lnTo>
                  <a:lnTo>
                    <a:pt x="1629" y="20504"/>
                  </a:lnTo>
                  <a:lnTo>
                    <a:pt x="1912" y="20065"/>
                  </a:lnTo>
                  <a:lnTo>
                    <a:pt x="2054" y="19846"/>
                  </a:lnTo>
                  <a:lnTo>
                    <a:pt x="2054" y="20065"/>
                  </a:lnTo>
                  <a:lnTo>
                    <a:pt x="2620" y="19407"/>
                  </a:lnTo>
                  <a:lnTo>
                    <a:pt x="3329" y="18530"/>
                  </a:lnTo>
                  <a:lnTo>
                    <a:pt x="4037" y="17872"/>
                  </a:lnTo>
                  <a:lnTo>
                    <a:pt x="4037" y="18091"/>
                  </a:lnTo>
                  <a:lnTo>
                    <a:pt x="4178" y="18311"/>
                  </a:lnTo>
                  <a:lnTo>
                    <a:pt x="4178" y="17872"/>
                  </a:lnTo>
                  <a:lnTo>
                    <a:pt x="4320" y="17434"/>
                  </a:lnTo>
                  <a:lnTo>
                    <a:pt x="4462" y="17653"/>
                  </a:lnTo>
                  <a:lnTo>
                    <a:pt x="4603" y="17653"/>
                  </a:lnTo>
                  <a:lnTo>
                    <a:pt x="4745" y="17434"/>
                  </a:lnTo>
                  <a:lnTo>
                    <a:pt x="4887" y="17214"/>
                  </a:lnTo>
                  <a:lnTo>
                    <a:pt x="4887" y="16776"/>
                  </a:lnTo>
                  <a:lnTo>
                    <a:pt x="5028" y="16556"/>
                  </a:lnTo>
                  <a:lnTo>
                    <a:pt x="5453" y="16556"/>
                  </a:lnTo>
                  <a:lnTo>
                    <a:pt x="5878" y="16776"/>
                  </a:lnTo>
                  <a:lnTo>
                    <a:pt x="5878" y="16556"/>
                  </a:lnTo>
                  <a:lnTo>
                    <a:pt x="6020" y="16337"/>
                  </a:lnTo>
                  <a:lnTo>
                    <a:pt x="6161" y="16776"/>
                  </a:lnTo>
                  <a:lnTo>
                    <a:pt x="6586" y="16556"/>
                  </a:lnTo>
                  <a:lnTo>
                    <a:pt x="6870" y="16118"/>
                  </a:lnTo>
                  <a:lnTo>
                    <a:pt x="7011" y="16118"/>
                  </a:lnTo>
                  <a:lnTo>
                    <a:pt x="7011" y="16337"/>
                  </a:lnTo>
                  <a:lnTo>
                    <a:pt x="7153" y="16776"/>
                  </a:lnTo>
                  <a:lnTo>
                    <a:pt x="7436" y="16776"/>
                  </a:lnTo>
                  <a:lnTo>
                    <a:pt x="8003" y="16776"/>
                  </a:lnTo>
                  <a:lnTo>
                    <a:pt x="8286" y="16337"/>
                  </a:lnTo>
                  <a:lnTo>
                    <a:pt x="8711" y="16118"/>
                  </a:lnTo>
                  <a:lnTo>
                    <a:pt x="8852" y="16118"/>
                  </a:lnTo>
                  <a:lnTo>
                    <a:pt x="8994" y="15679"/>
                  </a:lnTo>
                  <a:lnTo>
                    <a:pt x="9277" y="15898"/>
                  </a:lnTo>
                  <a:lnTo>
                    <a:pt x="9419" y="15898"/>
                  </a:lnTo>
                  <a:lnTo>
                    <a:pt x="9702" y="15241"/>
                  </a:lnTo>
                  <a:lnTo>
                    <a:pt x="9844" y="15021"/>
                  </a:lnTo>
                  <a:lnTo>
                    <a:pt x="9986" y="14802"/>
                  </a:lnTo>
                  <a:lnTo>
                    <a:pt x="10552" y="15021"/>
                  </a:lnTo>
                  <a:lnTo>
                    <a:pt x="10906" y="15241"/>
                  </a:lnTo>
                  <a:lnTo>
                    <a:pt x="11190" y="15460"/>
                  </a:lnTo>
                  <a:lnTo>
                    <a:pt x="11331" y="15679"/>
                  </a:lnTo>
                  <a:lnTo>
                    <a:pt x="11473" y="16118"/>
                  </a:lnTo>
                  <a:lnTo>
                    <a:pt x="12039" y="15898"/>
                  </a:lnTo>
                  <a:lnTo>
                    <a:pt x="12889" y="15241"/>
                  </a:lnTo>
                  <a:lnTo>
                    <a:pt x="13172" y="15460"/>
                  </a:lnTo>
                  <a:lnTo>
                    <a:pt x="13597" y="15241"/>
                  </a:lnTo>
                  <a:lnTo>
                    <a:pt x="13739" y="15241"/>
                  </a:lnTo>
                  <a:lnTo>
                    <a:pt x="13739" y="15021"/>
                  </a:lnTo>
                  <a:lnTo>
                    <a:pt x="13456" y="14802"/>
                  </a:lnTo>
                  <a:lnTo>
                    <a:pt x="12889" y="14583"/>
                  </a:lnTo>
                  <a:lnTo>
                    <a:pt x="12464" y="14363"/>
                  </a:lnTo>
                  <a:lnTo>
                    <a:pt x="12039" y="13925"/>
                  </a:lnTo>
                  <a:lnTo>
                    <a:pt x="12323" y="13925"/>
                  </a:lnTo>
                  <a:lnTo>
                    <a:pt x="12606" y="13925"/>
                  </a:lnTo>
                  <a:lnTo>
                    <a:pt x="12889" y="13925"/>
                  </a:lnTo>
                  <a:lnTo>
                    <a:pt x="12889" y="13706"/>
                  </a:lnTo>
                  <a:lnTo>
                    <a:pt x="12889" y="13486"/>
                  </a:lnTo>
                  <a:lnTo>
                    <a:pt x="12889" y="13267"/>
                  </a:lnTo>
                  <a:lnTo>
                    <a:pt x="13314" y="12938"/>
                  </a:lnTo>
                  <a:lnTo>
                    <a:pt x="13597" y="13267"/>
                  </a:lnTo>
                  <a:lnTo>
                    <a:pt x="13456" y="12499"/>
                  </a:lnTo>
                  <a:lnTo>
                    <a:pt x="13456" y="11842"/>
                  </a:lnTo>
                  <a:lnTo>
                    <a:pt x="13456" y="11622"/>
                  </a:lnTo>
                  <a:lnTo>
                    <a:pt x="13881" y="12938"/>
                  </a:lnTo>
                  <a:lnTo>
                    <a:pt x="13739" y="13267"/>
                  </a:lnTo>
                  <a:lnTo>
                    <a:pt x="13597" y="13267"/>
                  </a:lnTo>
                  <a:lnTo>
                    <a:pt x="13739" y="14144"/>
                  </a:lnTo>
                  <a:lnTo>
                    <a:pt x="13739" y="14583"/>
                  </a:lnTo>
                  <a:lnTo>
                    <a:pt x="14022" y="14583"/>
                  </a:lnTo>
                  <a:lnTo>
                    <a:pt x="14164" y="14363"/>
                  </a:lnTo>
                  <a:lnTo>
                    <a:pt x="14164" y="14144"/>
                  </a:lnTo>
                  <a:lnTo>
                    <a:pt x="14306" y="14144"/>
                  </a:lnTo>
                  <a:lnTo>
                    <a:pt x="14164" y="14363"/>
                  </a:lnTo>
                  <a:lnTo>
                    <a:pt x="14022" y="14583"/>
                  </a:lnTo>
                  <a:lnTo>
                    <a:pt x="14164" y="14802"/>
                  </a:lnTo>
                  <a:lnTo>
                    <a:pt x="14306" y="14583"/>
                  </a:lnTo>
                  <a:lnTo>
                    <a:pt x="14730" y="13486"/>
                  </a:lnTo>
                  <a:lnTo>
                    <a:pt x="14872" y="12719"/>
                  </a:lnTo>
                  <a:lnTo>
                    <a:pt x="14872" y="12280"/>
                  </a:lnTo>
                  <a:lnTo>
                    <a:pt x="14589" y="12061"/>
                  </a:lnTo>
                  <a:lnTo>
                    <a:pt x="14447" y="12061"/>
                  </a:lnTo>
                  <a:lnTo>
                    <a:pt x="14164" y="12280"/>
                  </a:lnTo>
                  <a:lnTo>
                    <a:pt x="14306" y="12061"/>
                  </a:lnTo>
                  <a:lnTo>
                    <a:pt x="14447" y="11842"/>
                  </a:lnTo>
                  <a:lnTo>
                    <a:pt x="14447" y="11184"/>
                  </a:lnTo>
                  <a:lnTo>
                    <a:pt x="14447" y="10745"/>
                  </a:lnTo>
                  <a:lnTo>
                    <a:pt x="14589" y="10526"/>
                  </a:lnTo>
                  <a:lnTo>
                    <a:pt x="14730" y="10526"/>
                  </a:lnTo>
                  <a:lnTo>
                    <a:pt x="15014" y="10526"/>
                  </a:lnTo>
                  <a:lnTo>
                    <a:pt x="15439" y="10745"/>
                  </a:lnTo>
                  <a:lnTo>
                    <a:pt x="15580" y="10745"/>
                  </a:lnTo>
                  <a:lnTo>
                    <a:pt x="15722" y="10526"/>
                  </a:lnTo>
                  <a:lnTo>
                    <a:pt x="15722" y="11403"/>
                  </a:lnTo>
                  <a:lnTo>
                    <a:pt x="15722" y="11622"/>
                  </a:lnTo>
                  <a:lnTo>
                    <a:pt x="15864" y="11842"/>
                  </a:lnTo>
                  <a:lnTo>
                    <a:pt x="16005" y="11622"/>
                  </a:lnTo>
                  <a:lnTo>
                    <a:pt x="16289" y="11403"/>
                  </a:lnTo>
                  <a:lnTo>
                    <a:pt x="16430" y="11184"/>
                  </a:lnTo>
                  <a:lnTo>
                    <a:pt x="16430" y="10745"/>
                  </a:lnTo>
                  <a:lnTo>
                    <a:pt x="16430" y="10307"/>
                  </a:lnTo>
                  <a:lnTo>
                    <a:pt x="16572" y="10087"/>
                  </a:lnTo>
                  <a:lnTo>
                    <a:pt x="16713" y="10087"/>
                  </a:lnTo>
                  <a:lnTo>
                    <a:pt x="16997" y="10307"/>
                  </a:lnTo>
                  <a:lnTo>
                    <a:pt x="17138" y="10526"/>
                  </a:lnTo>
                  <a:lnTo>
                    <a:pt x="17280" y="10526"/>
                  </a:lnTo>
                  <a:lnTo>
                    <a:pt x="17280" y="10307"/>
                  </a:lnTo>
                  <a:lnTo>
                    <a:pt x="16997" y="9868"/>
                  </a:lnTo>
                  <a:lnTo>
                    <a:pt x="16855" y="9649"/>
                  </a:lnTo>
                  <a:lnTo>
                    <a:pt x="16855" y="9429"/>
                  </a:lnTo>
                  <a:lnTo>
                    <a:pt x="16997" y="9210"/>
                  </a:lnTo>
                  <a:lnTo>
                    <a:pt x="17280" y="9429"/>
                  </a:lnTo>
                  <a:lnTo>
                    <a:pt x="17422" y="9429"/>
                  </a:lnTo>
                  <a:lnTo>
                    <a:pt x="17705" y="9429"/>
                  </a:lnTo>
                  <a:lnTo>
                    <a:pt x="17847" y="9210"/>
                  </a:lnTo>
                  <a:lnTo>
                    <a:pt x="17847" y="8772"/>
                  </a:lnTo>
                  <a:lnTo>
                    <a:pt x="17847" y="8114"/>
                  </a:lnTo>
                  <a:lnTo>
                    <a:pt x="17847" y="7894"/>
                  </a:lnTo>
                  <a:lnTo>
                    <a:pt x="17847" y="7675"/>
                  </a:lnTo>
                  <a:lnTo>
                    <a:pt x="18271" y="7894"/>
                  </a:lnTo>
                  <a:lnTo>
                    <a:pt x="18555" y="8114"/>
                  </a:lnTo>
                  <a:lnTo>
                    <a:pt x="18696" y="8114"/>
                  </a:lnTo>
                  <a:lnTo>
                    <a:pt x="18838" y="8114"/>
                  </a:lnTo>
                  <a:lnTo>
                    <a:pt x="18555" y="7456"/>
                  </a:lnTo>
                  <a:lnTo>
                    <a:pt x="18413" y="7237"/>
                  </a:lnTo>
                  <a:lnTo>
                    <a:pt x="18413" y="7017"/>
                  </a:lnTo>
                  <a:lnTo>
                    <a:pt x="19121" y="6140"/>
                  </a:lnTo>
                  <a:lnTo>
                    <a:pt x="20113" y="5044"/>
                  </a:lnTo>
                  <a:lnTo>
                    <a:pt x="19971" y="5263"/>
                  </a:lnTo>
                  <a:close/>
                  <a:moveTo>
                    <a:pt x="19971" y="526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5" name="AutoShape 18"/>
            <p:cNvSpPr>
              <a:spLocks/>
            </p:cNvSpPr>
            <p:nvPr/>
          </p:nvSpPr>
          <p:spPr bwMode="auto">
            <a:xfrm>
              <a:off x="3402" y="1304"/>
              <a:ext cx="9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1728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6" name="AutoShape 19"/>
            <p:cNvSpPr>
              <a:spLocks/>
            </p:cNvSpPr>
            <p:nvPr/>
          </p:nvSpPr>
          <p:spPr bwMode="auto">
            <a:xfrm>
              <a:off x="3370" y="584"/>
              <a:ext cx="144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000" y="0"/>
                  </a:moveTo>
                  <a:lnTo>
                    <a:pt x="12000" y="0"/>
                  </a:lnTo>
                  <a:lnTo>
                    <a:pt x="4800" y="8640"/>
                  </a:lnTo>
                  <a:lnTo>
                    <a:pt x="0" y="21600"/>
                  </a:lnTo>
                  <a:lnTo>
                    <a:pt x="2400" y="21600"/>
                  </a:lnTo>
                  <a:lnTo>
                    <a:pt x="7200" y="12960"/>
                  </a:lnTo>
                  <a:lnTo>
                    <a:pt x="21600" y="4320"/>
                  </a:lnTo>
                  <a:lnTo>
                    <a:pt x="16800" y="0"/>
                  </a:lnTo>
                  <a:lnTo>
                    <a:pt x="12000" y="0"/>
                  </a:lnTo>
                  <a:close/>
                  <a:moveTo>
                    <a:pt x="120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7" name="AutoShape 20"/>
            <p:cNvSpPr>
              <a:spLocks/>
            </p:cNvSpPr>
            <p:nvPr/>
          </p:nvSpPr>
          <p:spPr bwMode="auto">
            <a:xfrm>
              <a:off x="5739" y="2112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21600"/>
                  </a:lnTo>
                  <a:lnTo>
                    <a:pt x="14400" y="0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8" name="AutoShape 21"/>
            <p:cNvSpPr>
              <a:spLocks/>
            </p:cNvSpPr>
            <p:nvPr/>
          </p:nvSpPr>
          <p:spPr bwMode="auto">
            <a:xfrm>
              <a:off x="2529" y="664"/>
              <a:ext cx="1241" cy="91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72" y="16674"/>
                  </a:moveTo>
                  <a:lnTo>
                    <a:pt x="1672" y="16674"/>
                  </a:lnTo>
                  <a:lnTo>
                    <a:pt x="1394" y="18189"/>
                  </a:lnTo>
                  <a:lnTo>
                    <a:pt x="557" y="19326"/>
                  </a:lnTo>
                  <a:lnTo>
                    <a:pt x="0" y="20463"/>
                  </a:lnTo>
                  <a:lnTo>
                    <a:pt x="0" y="20842"/>
                  </a:lnTo>
                  <a:lnTo>
                    <a:pt x="0" y="21221"/>
                  </a:lnTo>
                  <a:lnTo>
                    <a:pt x="279" y="21600"/>
                  </a:lnTo>
                  <a:lnTo>
                    <a:pt x="557" y="21221"/>
                  </a:lnTo>
                  <a:lnTo>
                    <a:pt x="1115" y="20842"/>
                  </a:lnTo>
                  <a:lnTo>
                    <a:pt x="1951" y="20842"/>
                  </a:lnTo>
                  <a:lnTo>
                    <a:pt x="2787" y="20084"/>
                  </a:lnTo>
                  <a:lnTo>
                    <a:pt x="3623" y="18947"/>
                  </a:lnTo>
                  <a:lnTo>
                    <a:pt x="4877" y="17053"/>
                  </a:lnTo>
                  <a:lnTo>
                    <a:pt x="5435" y="16295"/>
                  </a:lnTo>
                  <a:lnTo>
                    <a:pt x="6271" y="15537"/>
                  </a:lnTo>
                  <a:lnTo>
                    <a:pt x="6828" y="14779"/>
                  </a:lnTo>
                  <a:lnTo>
                    <a:pt x="7107" y="14400"/>
                  </a:lnTo>
                  <a:lnTo>
                    <a:pt x="7665" y="14021"/>
                  </a:lnTo>
                  <a:lnTo>
                    <a:pt x="7943" y="14400"/>
                  </a:lnTo>
                  <a:lnTo>
                    <a:pt x="7943" y="14779"/>
                  </a:lnTo>
                  <a:lnTo>
                    <a:pt x="7943" y="16295"/>
                  </a:lnTo>
                  <a:lnTo>
                    <a:pt x="7665" y="16674"/>
                  </a:lnTo>
                  <a:lnTo>
                    <a:pt x="7386" y="16674"/>
                  </a:lnTo>
                  <a:lnTo>
                    <a:pt x="6550" y="17053"/>
                  </a:lnTo>
                  <a:lnTo>
                    <a:pt x="5992" y="17811"/>
                  </a:lnTo>
                  <a:lnTo>
                    <a:pt x="5714" y="18189"/>
                  </a:lnTo>
                  <a:lnTo>
                    <a:pt x="5435" y="18568"/>
                  </a:lnTo>
                  <a:lnTo>
                    <a:pt x="6271" y="18189"/>
                  </a:lnTo>
                  <a:lnTo>
                    <a:pt x="7107" y="17811"/>
                  </a:lnTo>
                  <a:lnTo>
                    <a:pt x="8779" y="16674"/>
                  </a:lnTo>
                  <a:lnTo>
                    <a:pt x="8779" y="17053"/>
                  </a:lnTo>
                  <a:lnTo>
                    <a:pt x="9058" y="17432"/>
                  </a:lnTo>
                  <a:lnTo>
                    <a:pt x="9615" y="15158"/>
                  </a:lnTo>
                  <a:lnTo>
                    <a:pt x="10452" y="14021"/>
                  </a:lnTo>
                  <a:lnTo>
                    <a:pt x="11009" y="13263"/>
                  </a:lnTo>
                  <a:lnTo>
                    <a:pt x="10730" y="13263"/>
                  </a:lnTo>
                  <a:lnTo>
                    <a:pt x="10452" y="13263"/>
                  </a:lnTo>
                  <a:lnTo>
                    <a:pt x="10173" y="13263"/>
                  </a:lnTo>
                  <a:lnTo>
                    <a:pt x="10730" y="12884"/>
                  </a:lnTo>
                  <a:lnTo>
                    <a:pt x="11288" y="12505"/>
                  </a:lnTo>
                  <a:lnTo>
                    <a:pt x="11566" y="11747"/>
                  </a:lnTo>
                  <a:lnTo>
                    <a:pt x="12124" y="10611"/>
                  </a:lnTo>
                  <a:lnTo>
                    <a:pt x="12403" y="10989"/>
                  </a:lnTo>
                  <a:lnTo>
                    <a:pt x="12681" y="10989"/>
                  </a:lnTo>
                  <a:lnTo>
                    <a:pt x="12960" y="11368"/>
                  </a:lnTo>
                  <a:lnTo>
                    <a:pt x="13239" y="11368"/>
                  </a:lnTo>
                  <a:lnTo>
                    <a:pt x="13239" y="10989"/>
                  </a:lnTo>
                  <a:lnTo>
                    <a:pt x="13239" y="10611"/>
                  </a:lnTo>
                  <a:lnTo>
                    <a:pt x="13239" y="10232"/>
                  </a:lnTo>
                  <a:lnTo>
                    <a:pt x="13239" y="9853"/>
                  </a:lnTo>
                  <a:lnTo>
                    <a:pt x="13517" y="9474"/>
                  </a:lnTo>
                  <a:lnTo>
                    <a:pt x="13796" y="9474"/>
                  </a:lnTo>
                  <a:lnTo>
                    <a:pt x="14632" y="9853"/>
                  </a:lnTo>
                  <a:lnTo>
                    <a:pt x="15190" y="9853"/>
                  </a:lnTo>
                  <a:lnTo>
                    <a:pt x="15468" y="9853"/>
                  </a:lnTo>
                  <a:lnTo>
                    <a:pt x="15747" y="9095"/>
                  </a:lnTo>
                  <a:lnTo>
                    <a:pt x="15747" y="8337"/>
                  </a:lnTo>
                  <a:lnTo>
                    <a:pt x="15468" y="8337"/>
                  </a:lnTo>
                  <a:lnTo>
                    <a:pt x="14632" y="8337"/>
                  </a:lnTo>
                  <a:lnTo>
                    <a:pt x="14075" y="8716"/>
                  </a:lnTo>
                  <a:lnTo>
                    <a:pt x="14632" y="7958"/>
                  </a:lnTo>
                  <a:lnTo>
                    <a:pt x="15468" y="7579"/>
                  </a:lnTo>
                  <a:lnTo>
                    <a:pt x="16305" y="7579"/>
                  </a:lnTo>
                  <a:lnTo>
                    <a:pt x="16862" y="6821"/>
                  </a:lnTo>
                  <a:lnTo>
                    <a:pt x="16583" y="6821"/>
                  </a:lnTo>
                  <a:lnTo>
                    <a:pt x="16305" y="7200"/>
                  </a:lnTo>
                  <a:lnTo>
                    <a:pt x="15747" y="6821"/>
                  </a:lnTo>
                  <a:lnTo>
                    <a:pt x="16026" y="6442"/>
                  </a:lnTo>
                  <a:lnTo>
                    <a:pt x="16305" y="6063"/>
                  </a:lnTo>
                  <a:lnTo>
                    <a:pt x="17977" y="4926"/>
                  </a:lnTo>
                  <a:lnTo>
                    <a:pt x="18255" y="5305"/>
                  </a:lnTo>
                  <a:lnTo>
                    <a:pt x="18813" y="4926"/>
                  </a:lnTo>
                  <a:lnTo>
                    <a:pt x="19092" y="4547"/>
                  </a:lnTo>
                  <a:lnTo>
                    <a:pt x="19092" y="4168"/>
                  </a:lnTo>
                  <a:lnTo>
                    <a:pt x="18813" y="3789"/>
                  </a:lnTo>
                  <a:lnTo>
                    <a:pt x="18255" y="3789"/>
                  </a:lnTo>
                  <a:lnTo>
                    <a:pt x="17698" y="3411"/>
                  </a:lnTo>
                  <a:lnTo>
                    <a:pt x="18255" y="3032"/>
                  </a:lnTo>
                  <a:lnTo>
                    <a:pt x="18813" y="2653"/>
                  </a:lnTo>
                  <a:lnTo>
                    <a:pt x="19928" y="2653"/>
                  </a:lnTo>
                  <a:lnTo>
                    <a:pt x="20764" y="2274"/>
                  </a:lnTo>
                  <a:lnTo>
                    <a:pt x="21043" y="2274"/>
                  </a:lnTo>
                  <a:lnTo>
                    <a:pt x="21043" y="1895"/>
                  </a:lnTo>
                  <a:lnTo>
                    <a:pt x="21043" y="1516"/>
                  </a:lnTo>
                  <a:lnTo>
                    <a:pt x="20764" y="1137"/>
                  </a:lnTo>
                  <a:lnTo>
                    <a:pt x="19928" y="1137"/>
                  </a:lnTo>
                  <a:lnTo>
                    <a:pt x="19092" y="1137"/>
                  </a:lnTo>
                  <a:lnTo>
                    <a:pt x="18534" y="1516"/>
                  </a:lnTo>
                  <a:lnTo>
                    <a:pt x="17698" y="1895"/>
                  </a:lnTo>
                  <a:lnTo>
                    <a:pt x="16862" y="2274"/>
                  </a:lnTo>
                  <a:lnTo>
                    <a:pt x="16862" y="1895"/>
                  </a:lnTo>
                  <a:lnTo>
                    <a:pt x="18534" y="1137"/>
                  </a:lnTo>
                  <a:lnTo>
                    <a:pt x="20206" y="758"/>
                  </a:lnTo>
                  <a:lnTo>
                    <a:pt x="21043" y="758"/>
                  </a:lnTo>
                  <a:lnTo>
                    <a:pt x="21600" y="758"/>
                  </a:lnTo>
                  <a:lnTo>
                    <a:pt x="20485" y="379"/>
                  </a:lnTo>
                  <a:lnTo>
                    <a:pt x="19370" y="0"/>
                  </a:lnTo>
                  <a:lnTo>
                    <a:pt x="18534" y="379"/>
                  </a:lnTo>
                  <a:lnTo>
                    <a:pt x="17419" y="758"/>
                  </a:lnTo>
                  <a:lnTo>
                    <a:pt x="16305" y="1137"/>
                  </a:lnTo>
                  <a:lnTo>
                    <a:pt x="16026" y="1516"/>
                  </a:lnTo>
                  <a:lnTo>
                    <a:pt x="15747" y="1895"/>
                  </a:lnTo>
                  <a:lnTo>
                    <a:pt x="15468" y="2653"/>
                  </a:lnTo>
                  <a:lnTo>
                    <a:pt x="15190" y="3789"/>
                  </a:lnTo>
                  <a:lnTo>
                    <a:pt x="14354" y="4168"/>
                  </a:lnTo>
                  <a:lnTo>
                    <a:pt x="13796" y="4547"/>
                  </a:lnTo>
                  <a:lnTo>
                    <a:pt x="13796" y="4926"/>
                  </a:lnTo>
                  <a:lnTo>
                    <a:pt x="14075" y="5305"/>
                  </a:lnTo>
                  <a:lnTo>
                    <a:pt x="14632" y="4926"/>
                  </a:lnTo>
                  <a:lnTo>
                    <a:pt x="15190" y="4926"/>
                  </a:lnTo>
                  <a:lnTo>
                    <a:pt x="15468" y="4926"/>
                  </a:lnTo>
                  <a:lnTo>
                    <a:pt x="15468" y="5305"/>
                  </a:lnTo>
                  <a:lnTo>
                    <a:pt x="14911" y="5684"/>
                  </a:lnTo>
                  <a:lnTo>
                    <a:pt x="13796" y="6442"/>
                  </a:lnTo>
                  <a:lnTo>
                    <a:pt x="11845" y="7579"/>
                  </a:lnTo>
                  <a:lnTo>
                    <a:pt x="11288" y="8716"/>
                  </a:lnTo>
                  <a:lnTo>
                    <a:pt x="10730" y="9853"/>
                  </a:lnTo>
                  <a:lnTo>
                    <a:pt x="10173" y="10611"/>
                  </a:lnTo>
                  <a:lnTo>
                    <a:pt x="9058" y="11368"/>
                  </a:lnTo>
                  <a:lnTo>
                    <a:pt x="8501" y="11368"/>
                  </a:lnTo>
                  <a:lnTo>
                    <a:pt x="8222" y="11368"/>
                  </a:lnTo>
                  <a:lnTo>
                    <a:pt x="8222" y="11747"/>
                  </a:lnTo>
                  <a:lnTo>
                    <a:pt x="8222" y="12505"/>
                  </a:lnTo>
                  <a:lnTo>
                    <a:pt x="8222" y="12884"/>
                  </a:lnTo>
                  <a:lnTo>
                    <a:pt x="7943" y="13642"/>
                  </a:lnTo>
                  <a:lnTo>
                    <a:pt x="7665" y="13642"/>
                  </a:lnTo>
                  <a:lnTo>
                    <a:pt x="7386" y="13642"/>
                  </a:lnTo>
                  <a:lnTo>
                    <a:pt x="6828" y="13263"/>
                  </a:lnTo>
                  <a:lnTo>
                    <a:pt x="5714" y="12884"/>
                  </a:lnTo>
                  <a:lnTo>
                    <a:pt x="5156" y="12884"/>
                  </a:lnTo>
                  <a:lnTo>
                    <a:pt x="4877" y="12505"/>
                  </a:lnTo>
                  <a:lnTo>
                    <a:pt x="5156" y="12126"/>
                  </a:lnTo>
                  <a:lnTo>
                    <a:pt x="5435" y="12126"/>
                  </a:lnTo>
                  <a:lnTo>
                    <a:pt x="5714" y="11747"/>
                  </a:lnTo>
                  <a:lnTo>
                    <a:pt x="5435" y="10989"/>
                  </a:lnTo>
                  <a:lnTo>
                    <a:pt x="4877" y="10989"/>
                  </a:lnTo>
                  <a:lnTo>
                    <a:pt x="4599" y="11368"/>
                  </a:lnTo>
                  <a:lnTo>
                    <a:pt x="4320" y="12505"/>
                  </a:lnTo>
                  <a:lnTo>
                    <a:pt x="3902" y="14021"/>
                  </a:lnTo>
                  <a:lnTo>
                    <a:pt x="2787" y="15158"/>
                  </a:lnTo>
                  <a:lnTo>
                    <a:pt x="2230" y="15916"/>
                  </a:lnTo>
                  <a:lnTo>
                    <a:pt x="1672" y="16674"/>
                  </a:lnTo>
                  <a:close/>
                  <a:moveTo>
                    <a:pt x="1672" y="1667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9" name="AutoShape 22"/>
            <p:cNvSpPr>
              <a:spLocks/>
            </p:cNvSpPr>
            <p:nvPr/>
          </p:nvSpPr>
          <p:spPr bwMode="auto">
            <a:xfrm>
              <a:off x="3818" y="2096"/>
              <a:ext cx="504" cy="3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43" y="16691"/>
                  </a:moveTo>
                  <a:lnTo>
                    <a:pt x="2743" y="16691"/>
                  </a:lnTo>
                  <a:lnTo>
                    <a:pt x="2743" y="17673"/>
                  </a:lnTo>
                  <a:lnTo>
                    <a:pt x="4457" y="19636"/>
                  </a:lnTo>
                  <a:lnTo>
                    <a:pt x="5829" y="21600"/>
                  </a:lnTo>
                  <a:lnTo>
                    <a:pt x="7886" y="21600"/>
                  </a:lnTo>
                  <a:lnTo>
                    <a:pt x="12000" y="20618"/>
                  </a:lnTo>
                  <a:lnTo>
                    <a:pt x="16114" y="18655"/>
                  </a:lnTo>
                  <a:lnTo>
                    <a:pt x="16800" y="18655"/>
                  </a:lnTo>
                  <a:lnTo>
                    <a:pt x="17486" y="18655"/>
                  </a:lnTo>
                  <a:lnTo>
                    <a:pt x="18857" y="17673"/>
                  </a:lnTo>
                  <a:lnTo>
                    <a:pt x="19543" y="15709"/>
                  </a:lnTo>
                  <a:lnTo>
                    <a:pt x="20914" y="14727"/>
                  </a:lnTo>
                  <a:lnTo>
                    <a:pt x="21600" y="13745"/>
                  </a:lnTo>
                  <a:lnTo>
                    <a:pt x="21600" y="12764"/>
                  </a:lnTo>
                  <a:lnTo>
                    <a:pt x="21600" y="10800"/>
                  </a:lnTo>
                  <a:lnTo>
                    <a:pt x="20914" y="8836"/>
                  </a:lnTo>
                  <a:lnTo>
                    <a:pt x="20229" y="7855"/>
                  </a:lnTo>
                  <a:lnTo>
                    <a:pt x="18857" y="7855"/>
                  </a:lnTo>
                  <a:lnTo>
                    <a:pt x="16114" y="8836"/>
                  </a:lnTo>
                  <a:lnTo>
                    <a:pt x="14057" y="8836"/>
                  </a:lnTo>
                  <a:lnTo>
                    <a:pt x="13371" y="7855"/>
                  </a:lnTo>
                  <a:lnTo>
                    <a:pt x="12686" y="6873"/>
                  </a:lnTo>
                  <a:lnTo>
                    <a:pt x="12686" y="5891"/>
                  </a:lnTo>
                  <a:lnTo>
                    <a:pt x="12000" y="4909"/>
                  </a:lnTo>
                  <a:lnTo>
                    <a:pt x="12000" y="5891"/>
                  </a:lnTo>
                  <a:lnTo>
                    <a:pt x="11314" y="6873"/>
                  </a:lnTo>
                  <a:lnTo>
                    <a:pt x="10629" y="6873"/>
                  </a:lnTo>
                  <a:lnTo>
                    <a:pt x="9943" y="6873"/>
                  </a:lnTo>
                  <a:lnTo>
                    <a:pt x="8571" y="7855"/>
                  </a:lnTo>
                  <a:lnTo>
                    <a:pt x="8571" y="6873"/>
                  </a:lnTo>
                  <a:lnTo>
                    <a:pt x="7200" y="8836"/>
                  </a:lnTo>
                  <a:lnTo>
                    <a:pt x="7886" y="6873"/>
                  </a:lnTo>
                  <a:lnTo>
                    <a:pt x="8571" y="5891"/>
                  </a:lnTo>
                  <a:lnTo>
                    <a:pt x="8571" y="3927"/>
                  </a:lnTo>
                  <a:lnTo>
                    <a:pt x="8571" y="1964"/>
                  </a:lnTo>
                  <a:lnTo>
                    <a:pt x="7886" y="982"/>
                  </a:lnTo>
                  <a:lnTo>
                    <a:pt x="7200" y="0"/>
                  </a:lnTo>
                  <a:lnTo>
                    <a:pt x="5829" y="982"/>
                  </a:lnTo>
                  <a:lnTo>
                    <a:pt x="5143" y="1964"/>
                  </a:lnTo>
                  <a:lnTo>
                    <a:pt x="2743" y="4909"/>
                  </a:lnTo>
                  <a:lnTo>
                    <a:pt x="2057" y="4909"/>
                  </a:lnTo>
                  <a:lnTo>
                    <a:pt x="1371" y="3927"/>
                  </a:lnTo>
                  <a:lnTo>
                    <a:pt x="5829" y="6873"/>
                  </a:lnTo>
                  <a:lnTo>
                    <a:pt x="6514" y="6873"/>
                  </a:lnTo>
                  <a:lnTo>
                    <a:pt x="3771" y="7855"/>
                  </a:lnTo>
                  <a:lnTo>
                    <a:pt x="686" y="9818"/>
                  </a:lnTo>
                  <a:lnTo>
                    <a:pt x="0" y="10800"/>
                  </a:lnTo>
                  <a:lnTo>
                    <a:pt x="0" y="11782"/>
                  </a:lnTo>
                  <a:lnTo>
                    <a:pt x="686" y="13745"/>
                  </a:lnTo>
                  <a:lnTo>
                    <a:pt x="2743" y="16691"/>
                  </a:lnTo>
                  <a:close/>
                  <a:moveTo>
                    <a:pt x="2743" y="16691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0" name="AutoShape 23"/>
            <p:cNvSpPr>
              <a:spLocks/>
            </p:cNvSpPr>
            <p:nvPr/>
          </p:nvSpPr>
          <p:spPr bwMode="auto">
            <a:xfrm>
              <a:off x="2689" y="936"/>
              <a:ext cx="280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491" y="5400"/>
                  </a:moveTo>
                  <a:lnTo>
                    <a:pt x="10491" y="5400"/>
                  </a:lnTo>
                  <a:lnTo>
                    <a:pt x="8023" y="5400"/>
                  </a:lnTo>
                  <a:lnTo>
                    <a:pt x="6789" y="3600"/>
                  </a:lnTo>
                  <a:lnTo>
                    <a:pt x="4937" y="5400"/>
                  </a:lnTo>
                  <a:lnTo>
                    <a:pt x="1234" y="12600"/>
                  </a:lnTo>
                  <a:lnTo>
                    <a:pt x="0" y="18000"/>
                  </a:lnTo>
                  <a:lnTo>
                    <a:pt x="0" y="19800"/>
                  </a:lnTo>
                  <a:lnTo>
                    <a:pt x="1234" y="21600"/>
                  </a:lnTo>
                  <a:lnTo>
                    <a:pt x="2469" y="21600"/>
                  </a:lnTo>
                  <a:lnTo>
                    <a:pt x="3703" y="19800"/>
                  </a:lnTo>
                  <a:lnTo>
                    <a:pt x="4937" y="16200"/>
                  </a:lnTo>
                  <a:lnTo>
                    <a:pt x="12960" y="9000"/>
                  </a:lnTo>
                  <a:lnTo>
                    <a:pt x="16663" y="3600"/>
                  </a:lnTo>
                  <a:lnTo>
                    <a:pt x="21600" y="0"/>
                  </a:lnTo>
                  <a:lnTo>
                    <a:pt x="20366" y="0"/>
                  </a:lnTo>
                  <a:lnTo>
                    <a:pt x="10491" y="5400"/>
                  </a:lnTo>
                  <a:close/>
                  <a:moveTo>
                    <a:pt x="10491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1" name="AutoShape 24"/>
            <p:cNvSpPr>
              <a:spLocks/>
            </p:cNvSpPr>
            <p:nvPr/>
          </p:nvSpPr>
          <p:spPr bwMode="auto">
            <a:xfrm>
              <a:off x="5579" y="3528"/>
              <a:ext cx="112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171" y="7200"/>
                  </a:moveTo>
                  <a:lnTo>
                    <a:pt x="6171" y="7200"/>
                  </a:lnTo>
                  <a:lnTo>
                    <a:pt x="0" y="7200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3086" y="21600"/>
                  </a:lnTo>
                  <a:lnTo>
                    <a:pt x="9257" y="18000"/>
                  </a:lnTo>
                  <a:lnTo>
                    <a:pt x="15429" y="10800"/>
                  </a:lnTo>
                  <a:lnTo>
                    <a:pt x="21600" y="0"/>
                  </a:lnTo>
                  <a:lnTo>
                    <a:pt x="6171" y="7200"/>
                  </a:lnTo>
                  <a:close/>
                  <a:moveTo>
                    <a:pt x="6171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2" name="AutoShape 25"/>
            <p:cNvSpPr>
              <a:spLocks/>
            </p:cNvSpPr>
            <p:nvPr/>
          </p:nvSpPr>
          <p:spPr bwMode="auto">
            <a:xfrm>
              <a:off x="4354" y="3448"/>
              <a:ext cx="4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5400"/>
                  </a:moveTo>
                  <a:lnTo>
                    <a:pt x="21600" y="5400"/>
                  </a:lnTo>
                  <a:lnTo>
                    <a:pt x="14400" y="0"/>
                  </a:lnTo>
                  <a:lnTo>
                    <a:pt x="0" y="21600"/>
                  </a:lnTo>
                  <a:lnTo>
                    <a:pt x="7200" y="16200"/>
                  </a:lnTo>
                  <a:lnTo>
                    <a:pt x="21600" y="5400"/>
                  </a:lnTo>
                  <a:close/>
                  <a:moveTo>
                    <a:pt x="21600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3" name="AutoShape 26"/>
            <p:cNvSpPr>
              <a:spLocks/>
            </p:cNvSpPr>
            <p:nvPr/>
          </p:nvSpPr>
          <p:spPr bwMode="auto">
            <a:xfrm>
              <a:off x="4274" y="3144"/>
              <a:ext cx="561" cy="10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51" y="21260"/>
                  </a:moveTo>
                  <a:lnTo>
                    <a:pt x="1851" y="21260"/>
                  </a:lnTo>
                  <a:lnTo>
                    <a:pt x="2469" y="21600"/>
                  </a:lnTo>
                  <a:lnTo>
                    <a:pt x="3703" y="21600"/>
                  </a:lnTo>
                  <a:lnTo>
                    <a:pt x="3703" y="21260"/>
                  </a:lnTo>
                  <a:lnTo>
                    <a:pt x="4320" y="20920"/>
                  </a:lnTo>
                  <a:lnTo>
                    <a:pt x="4320" y="20580"/>
                  </a:lnTo>
                  <a:lnTo>
                    <a:pt x="4937" y="20580"/>
                  </a:lnTo>
                  <a:lnTo>
                    <a:pt x="6171" y="20920"/>
                  </a:lnTo>
                  <a:lnTo>
                    <a:pt x="6789" y="21260"/>
                  </a:lnTo>
                  <a:lnTo>
                    <a:pt x="7406" y="21260"/>
                  </a:lnTo>
                  <a:lnTo>
                    <a:pt x="9257" y="20920"/>
                  </a:lnTo>
                  <a:lnTo>
                    <a:pt x="11109" y="20580"/>
                  </a:lnTo>
                  <a:lnTo>
                    <a:pt x="12960" y="20580"/>
                  </a:lnTo>
                  <a:lnTo>
                    <a:pt x="15429" y="20920"/>
                  </a:lnTo>
                  <a:lnTo>
                    <a:pt x="15429" y="21260"/>
                  </a:lnTo>
                  <a:lnTo>
                    <a:pt x="16046" y="21260"/>
                  </a:lnTo>
                  <a:lnTo>
                    <a:pt x="16663" y="20239"/>
                  </a:lnTo>
                  <a:lnTo>
                    <a:pt x="16663" y="19219"/>
                  </a:lnTo>
                  <a:lnTo>
                    <a:pt x="18514" y="18539"/>
                  </a:lnTo>
                  <a:lnTo>
                    <a:pt x="19749" y="18539"/>
                  </a:lnTo>
                  <a:lnTo>
                    <a:pt x="20983" y="18198"/>
                  </a:lnTo>
                  <a:lnTo>
                    <a:pt x="21600" y="16838"/>
                  </a:lnTo>
                  <a:lnTo>
                    <a:pt x="21600" y="15987"/>
                  </a:lnTo>
                  <a:lnTo>
                    <a:pt x="20983" y="15647"/>
                  </a:lnTo>
                  <a:lnTo>
                    <a:pt x="19749" y="15647"/>
                  </a:lnTo>
                  <a:lnTo>
                    <a:pt x="18514" y="15307"/>
                  </a:lnTo>
                  <a:lnTo>
                    <a:pt x="17897" y="14287"/>
                  </a:lnTo>
                  <a:lnTo>
                    <a:pt x="17897" y="12926"/>
                  </a:lnTo>
                  <a:lnTo>
                    <a:pt x="16663" y="11225"/>
                  </a:lnTo>
                  <a:lnTo>
                    <a:pt x="14811" y="8504"/>
                  </a:lnTo>
                  <a:lnTo>
                    <a:pt x="14811" y="8164"/>
                  </a:lnTo>
                  <a:lnTo>
                    <a:pt x="11109" y="6803"/>
                  </a:lnTo>
                  <a:lnTo>
                    <a:pt x="10491" y="6803"/>
                  </a:lnTo>
                  <a:lnTo>
                    <a:pt x="9874" y="6463"/>
                  </a:lnTo>
                  <a:lnTo>
                    <a:pt x="9874" y="6123"/>
                  </a:lnTo>
                  <a:lnTo>
                    <a:pt x="11109" y="5783"/>
                  </a:lnTo>
                  <a:lnTo>
                    <a:pt x="13577" y="5443"/>
                  </a:lnTo>
                  <a:lnTo>
                    <a:pt x="15429" y="5102"/>
                  </a:lnTo>
                  <a:lnTo>
                    <a:pt x="16663" y="4762"/>
                  </a:lnTo>
                  <a:lnTo>
                    <a:pt x="16663" y="4082"/>
                  </a:lnTo>
                  <a:lnTo>
                    <a:pt x="16046" y="3402"/>
                  </a:lnTo>
                  <a:lnTo>
                    <a:pt x="14811" y="3061"/>
                  </a:lnTo>
                  <a:lnTo>
                    <a:pt x="13577" y="3061"/>
                  </a:lnTo>
                  <a:lnTo>
                    <a:pt x="11726" y="3061"/>
                  </a:lnTo>
                  <a:lnTo>
                    <a:pt x="9874" y="2721"/>
                  </a:lnTo>
                  <a:lnTo>
                    <a:pt x="9257" y="2721"/>
                  </a:lnTo>
                  <a:lnTo>
                    <a:pt x="9874" y="2381"/>
                  </a:lnTo>
                  <a:lnTo>
                    <a:pt x="11109" y="2041"/>
                  </a:lnTo>
                  <a:lnTo>
                    <a:pt x="12960" y="1701"/>
                  </a:lnTo>
                  <a:lnTo>
                    <a:pt x="13577" y="1361"/>
                  </a:lnTo>
                  <a:lnTo>
                    <a:pt x="13577" y="1020"/>
                  </a:lnTo>
                  <a:lnTo>
                    <a:pt x="12960" y="340"/>
                  </a:lnTo>
                  <a:lnTo>
                    <a:pt x="11726" y="340"/>
                  </a:lnTo>
                  <a:lnTo>
                    <a:pt x="9257" y="0"/>
                  </a:lnTo>
                  <a:lnTo>
                    <a:pt x="9257" y="680"/>
                  </a:lnTo>
                  <a:lnTo>
                    <a:pt x="8023" y="1701"/>
                  </a:lnTo>
                  <a:lnTo>
                    <a:pt x="7406" y="1701"/>
                  </a:lnTo>
                  <a:lnTo>
                    <a:pt x="6789" y="1361"/>
                  </a:lnTo>
                  <a:lnTo>
                    <a:pt x="6171" y="1701"/>
                  </a:lnTo>
                  <a:lnTo>
                    <a:pt x="6171" y="2041"/>
                  </a:lnTo>
                  <a:lnTo>
                    <a:pt x="6789" y="2721"/>
                  </a:lnTo>
                  <a:lnTo>
                    <a:pt x="6171" y="3402"/>
                  </a:lnTo>
                  <a:lnTo>
                    <a:pt x="5554" y="4082"/>
                  </a:lnTo>
                  <a:lnTo>
                    <a:pt x="4937" y="4422"/>
                  </a:lnTo>
                  <a:lnTo>
                    <a:pt x="4937" y="5102"/>
                  </a:lnTo>
                  <a:lnTo>
                    <a:pt x="6171" y="4762"/>
                  </a:lnTo>
                  <a:lnTo>
                    <a:pt x="6789" y="4422"/>
                  </a:lnTo>
                  <a:lnTo>
                    <a:pt x="6171" y="5102"/>
                  </a:lnTo>
                  <a:lnTo>
                    <a:pt x="5554" y="5443"/>
                  </a:lnTo>
                  <a:lnTo>
                    <a:pt x="4320" y="6123"/>
                  </a:lnTo>
                  <a:lnTo>
                    <a:pt x="4320" y="6463"/>
                  </a:lnTo>
                  <a:lnTo>
                    <a:pt x="4937" y="6123"/>
                  </a:lnTo>
                  <a:lnTo>
                    <a:pt x="5554" y="5783"/>
                  </a:lnTo>
                  <a:lnTo>
                    <a:pt x="6171" y="5443"/>
                  </a:lnTo>
                  <a:lnTo>
                    <a:pt x="6789" y="5783"/>
                  </a:lnTo>
                  <a:lnTo>
                    <a:pt x="6789" y="6123"/>
                  </a:lnTo>
                  <a:lnTo>
                    <a:pt x="6789" y="6803"/>
                  </a:lnTo>
                  <a:lnTo>
                    <a:pt x="6789" y="7824"/>
                  </a:lnTo>
                  <a:lnTo>
                    <a:pt x="7406" y="9524"/>
                  </a:lnTo>
                  <a:lnTo>
                    <a:pt x="8640" y="12926"/>
                  </a:lnTo>
                  <a:lnTo>
                    <a:pt x="9257" y="13266"/>
                  </a:lnTo>
                  <a:lnTo>
                    <a:pt x="9257" y="13606"/>
                  </a:lnTo>
                  <a:lnTo>
                    <a:pt x="8023" y="13606"/>
                  </a:lnTo>
                  <a:lnTo>
                    <a:pt x="6171" y="13266"/>
                  </a:lnTo>
                  <a:lnTo>
                    <a:pt x="4320" y="13606"/>
                  </a:lnTo>
                  <a:lnTo>
                    <a:pt x="3703" y="13946"/>
                  </a:lnTo>
                  <a:lnTo>
                    <a:pt x="3086" y="14287"/>
                  </a:lnTo>
                  <a:lnTo>
                    <a:pt x="3086" y="14967"/>
                  </a:lnTo>
                  <a:lnTo>
                    <a:pt x="3703" y="14967"/>
                  </a:lnTo>
                  <a:lnTo>
                    <a:pt x="4937" y="15307"/>
                  </a:lnTo>
                  <a:lnTo>
                    <a:pt x="4937" y="15647"/>
                  </a:lnTo>
                  <a:lnTo>
                    <a:pt x="3703" y="15987"/>
                  </a:lnTo>
                  <a:lnTo>
                    <a:pt x="1851" y="16498"/>
                  </a:lnTo>
                  <a:lnTo>
                    <a:pt x="617" y="16498"/>
                  </a:lnTo>
                  <a:lnTo>
                    <a:pt x="0" y="16838"/>
                  </a:lnTo>
                  <a:lnTo>
                    <a:pt x="617" y="17178"/>
                  </a:lnTo>
                  <a:lnTo>
                    <a:pt x="1234" y="17518"/>
                  </a:lnTo>
                  <a:lnTo>
                    <a:pt x="3086" y="17858"/>
                  </a:lnTo>
                  <a:lnTo>
                    <a:pt x="4320" y="18539"/>
                  </a:lnTo>
                  <a:lnTo>
                    <a:pt x="5554" y="18879"/>
                  </a:lnTo>
                  <a:lnTo>
                    <a:pt x="6789" y="18539"/>
                  </a:lnTo>
                  <a:lnTo>
                    <a:pt x="7406" y="18198"/>
                  </a:lnTo>
                  <a:lnTo>
                    <a:pt x="8023" y="17858"/>
                  </a:lnTo>
                  <a:lnTo>
                    <a:pt x="8640" y="17858"/>
                  </a:lnTo>
                  <a:lnTo>
                    <a:pt x="8640" y="18539"/>
                  </a:lnTo>
                  <a:lnTo>
                    <a:pt x="8023" y="18879"/>
                  </a:lnTo>
                  <a:lnTo>
                    <a:pt x="6171" y="19219"/>
                  </a:lnTo>
                  <a:lnTo>
                    <a:pt x="4320" y="19219"/>
                  </a:lnTo>
                  <a:lnTo>
                    <a:pt x="3703" y="18879"/>
                  </a:lnTo>
                  <a:lnTo>
                    <a:pt x="3086" y="19219"/>
                  </a:lnTo>
                  <a:lnTo>
                    <a:pt x="0" y="19559"/>
                  </a:lnTo>
                  <a:lnTo>
                    <a:pt x="0" y="19899"/>
                  </a:lnTo>
                  <a:lnTo>
                    <a:pt x="0" y="20239"/>
                  </a:lnTo>
                  <a:lnTo>
                    <a:pt x="617" y="20580"/>
                  </a:lnTo>
                  <a:lnTo>
                    <a:pt x="1851" y="21260"/>
                  </a:lnTo>
                  <a:close/>
                  <a:moveTo>
                    <a:pt x="1851" y="2126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4" name="AutoShape 27"/>
            <p:cNvSpPr>
              <a:spLocks/>
            </p:cNvSpPr>
            <p:nvPr/>
          </p:nvSpPr>
          <p:spPr bwMode="auto">
            <a:xfrm>
              <a:off x="3906" y="3512"/>
              <a:ext cx="432" cy="36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3600" y="21600"/>
                  </a:moveTo>
                  <a:lnTo>
                    <a:pt x="13600" y="21600"/>
                  </a:lnTo>
                  <a:lnTo>
                    <a:pt x="14400" y="21600"/>
                  </a:lnTo>
                  <a:lnTo>
                    <a:pt x="15200" y="21600"/>
                  </a:lnTo>
                  <a:lnTo>
                    <a:pt x="17600" y="16904"/>
                  </a:lnTo>
                  <a:lnTo>
                    <a:pt x="18400" y="12209"/>
                  </a:lnTo>
                  <a:lnTo>
                    <a:pt x="18400" y="10330"/>
                  </a:lnTo>
                  <a:lnTo>
                    <a:pt x="18400" y="9391"/>
                  </a:lnTo>
                  <a:lnTo>
                    <a:pt x="19200" y="8452"/>
                  </a:lnTo>
                  <a:lnTo>
                    <a:pt x="20000" y="6574"/>
                  </a:lnTo>
                  <a:lnTo>
                    <a:pt x="21600" y="4696"/>
                  </a:lnTo>
                  <a:lnTo>
                    <a:pt x="21600" y="3757"/>
                  </a:lnTo>
                  <a:lnTo>
                    <a:pt x="21600" y="1878"/>
                  </a:lnTo>
                  <a:lnTo>
                    <a:pt x="20000" y="0"/>
                  </a:lnTo>
                  <a:lnTo>
                    <a:pt x="19200" y="0"/>
                  </a:lnTo>
                  <a:lnTo>
                    <a:pt x="17600" y="0"/>
                  </a:lnTo>
                  <a:lnTo>
                    <a:pt x="14400" y="2817"/>
                  </a:lnTo>
                  <a:lnTo>
                    <a:pt x="11200" y="5635"/>
                  </a:lnTo>
                  <a:lnTo>
                    <a:pt x="9600" y="5635"/>
                  </a:lnTo>
                  <a:lnTo>
                    <a:pt x="8000" y="3757"/>
                  </a:lnTo>
                  <a:lnTo>
                    <a:pt x="6400" y="3757"/>
                  </a:lnTo>
                  <a:lnTo>
                    <a:pt x="5600" y="4696"/>
                  </a:lnTo>
                  <a:lnTo>
                    <a:pt x="2400" y="11270"/>
                  </a:lnTo>
                  <a:lnTo>
                    <a:pt x="4000" y="9391"/>
                  </a:lnTo>
                  <a:lnTo>
                    <a:pt x="5600" y="8452"/>
                  </a:lnTo>
                  <a:lnTo>
                    <a:pt x="7200" y="7513"/>
                  </a:lnTo>
                  <a:lnTo>
                    <a:pt x="8000" y="8452"/>
                  </a:lnTo>
                  <a:lnTo>
                    <a:pt x="8000" y="12209"/>
                  </a:lnTo>
                  <a:lnTo>
                    <a:pt x="7200" y="13148"/>
                  </a:lnTo>
                  <a:lnTo>
                    <a:pt x="5600" y="14087"/>
                  </a:lnTo>
                  <a:lnTo>
                    <a:pt x="4000" y="15026"/>
                  </a:lnTo>
                  <a:lnTo>
                    <a:pt x="3200" y="15965"/>
                  </a:lnTo>
                  <a:lnTo>
                    <a:pt x="3200" y="16904"/>
                  </a:lnTo>
                  <a:lnTo>
                    <a:pt x="4800" y="15965"/>
                  </a:lnTo>
                  <a:lnTo>
                    <a:pt x="6400" y="15965"/>
                  </a:lnTo>
                  <a:lnTo>
                    <a:pt x="7200" y="15965"/>
                  </a:lnTo>
                  <a:lnTo>
                    <a:pt x="7200" y="16904"/>
                  </a:lnTo>
                  <a:lnTo>
                    <a:pt x="5600" y="17843"/>
                  </a:lnTo>
                  <a:lnTo>
                    <a:pt x="3200" y="18783"/>
                  </a:lnTo>
                  <a:lnTo>
                    <a:pt x="0" y="17843"/>
                  </a:lnTo>
                  <a:lnTo>
                    <a:pt x="13600" y="21600"/>
                  </a:lnTo>
                  <a:close/>
                  <a:moveTo>
                    <a:pt x="13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5" name="AutoShape 28"/>
            <p:cNvSpPr>
              <a:spLocks/>
            </p:cNvSpPr>
            <p:nvPr/>
          </p:nvSpPr>
          <p:spPr bwMode="auto">
            <a:xfrm>
              <a:off x="1448" y="2984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6" name="AutoShape 29"/>
            <p:cNvSpPr>
              <a:spLocks/>
            </p:cNvSpPr>
            <p:nvPr/>
          </p:nvSpPr>
          <p:spPr bwMode="auto">
            <a:xfrm>
              <a:off x="1368" y="2608"/>
              <a:ext cx="361" cy="4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680" y="0"/>
                  </a:moveTo>
                  <a:lnTo>
                    <a:pt x="19680" y="0"/>
                  </a:lnTo>
                  <a:lnTo>
                    <a:pt x="17760" y="815"/>
                  </a:lnTo>
                  <a:lnTo>
                    <a:pt x="15360" y="1630"/>
                  </a:lnTo>
                  <a:lnTo>
                    <a:pt x="4800" y="7336"/>
                  </a:lnTo>
                  <a:lnTo>
                    <a:pt x="4800" y="6521"/>
                  </a:lnTo>
                  <a:lnTo>
                    <a:pt x="3840" y="6521"/>
                  </a:lnTo>
                  <a:lnTo>
                    <a:pt x="3840" y="7336"/>
                  </a:lnTo>
                  <a:lnTo>
                    <a:pt x="4800" y="8151"/>
                  </a:lnTo>
                  <a:lnTo>
                    <a:pt x="2880" y="10189"/>
                  </a:lnTo>
                  <a:lnTo>
                    <a:pt x="960" y="11819"/>
                  </a:lnTo>
                  <a:lnTo>
                    <a:pt x="0" y="13449"/>
                  </a:lnTo>
                  <a:lnTo>
                    <a:pt x="1920" y="15894"/>
                  </a:lnTo>
                  <a:lnTo>
                    <a:pt x="2880" y="15894"/>
                  </a:lnTo>
                  <a:lnTo>
                    <a:pt x="3840" y="15894"/>
                  </a:lnTo>
                  <a:lnTo>
                    <a:pt x="4800" y="15894"/>
                  </a:lnTo>
                  <a:lnTo>
                    <a:pt x="3840" y="17525"/>
                  </a:lnTo>
                  <a:lnTo>
                    <a:pt x="1920" y="18340"/>
                  </a:lnTo>
                  <a:lnTo>
                    <a:pt x="0" y="19970"/>
                  </a:lnTo>
                  <a:lnTo>
                    <a:pt x="0" y="20785"/>
                  </a:lnTo>
                  <a:lnTo>
                    <a:pt x="0" y="21600"/>
                  </a:lnTo>
                  <a:lnTo>
                    <a:pt x="1920" y="21600"/>
                  </a:lnTo>
                  <a:lnTo>
                    <a:pt x="3840" y="20785"/>
                  </a:lnTo>
                  <a:lnTo>
                    <a:pt x="4800" y="20785"/>
                  </a:lnTo>
                  <a:lnTo>
                    <a:pt x="3840" y="18340"/>
                  </a:lnTo>
                  <a:lnTo>
                    <a:pt x="4800" y="17525"/>
                  </a:lnTo>
                  <a:lnTo>
                    <a:pt x="5760" y="16709"/>
                  </a:lnTo>
                  <a:lnTo>
                    <a:pt x="6720" y="17525"/>
                  </a:lnTo>
                  <a:lnTo>
                    <a:pt x="8640" y="19155"/>
                  </a:lnTo>
                  <a:lnTo>
                    <a:pt x="9600" y="19155"/>
                  </a:lnTo>
                  <a:lnTo>
                    <a:pt x="10560" y="19155"/>
                  </a:lnTo>
                  <a:lnTo>
                    <a:pt x="10560" y="18340"/>
                  </a:lnTo>
                  <a:lnTo>
                    <a:pt x="9600" y="18340"/>
                  </a:lnTo>
                  <a:lnTo>
                    <a:pt x="8640" y="17525"/>
                  </a:lnTo>
                  <a:lnTo>
                    <a:pt x="10560" y="16709"/>
                  </a:lnTo>
                  <a:lnTo>
                    <a:pt x="9600" y="15894"/>
                  </a:lnTo>
                  <a:lnTo>
                    <a:pt x="11520" y="15079"/>
                  </a:lnTo>
                  <a:lnTo>
                    <a:pt x="12480" y="15079"/>
                  </a:lnTo>
                  <a:lnTo>
                    <a:pt x="13440" y="14264"/>
                  </a:lnTo>
                  <a:lnTo>
                    <a:pt x="12480" y="13449"/>
                  </a:lnTo>
                  <a:lnTo>
                    <a:pt x="11520" y="13449"/>
                  </a:lnTo>
                  <a:lnTo>
                    <a:pt x="10560" y="12634"/>
                  </a:lnTo>
                  <a:lnTo>
                    <a:pt x="9600" y="11819"/>
                  </a:lnTo>
                  <a:lnTo>
                    <a:pt x="9600" y="9374"/>
                  </a:lnTo>
                  <a:lnTo>
                    <a:pt x="10560" y="6521"/>
                  </a:lnTo>
                  <a:lnTo>
                    <a:pt x="21600" y="0"/>
                  </a:lnTo>
                  <a:lnTo>
                    <a:pt x="20640" y="0"/>
                  </a:lnTo>
                  <a:lnTo>
                    <a:pt x="19680" y="0"/>
                  </a:lnTo>
                  <a:close/>
                  <a:moveTo>
                    <a:pt x="1968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7" name="AutoShape 30"/>
            <p:cNvSpPr>
              <a:spLocks/>
            </p:cNvSpPr>
            <p:nvPr/>
          </p:nvSpPr>
          <p:spPr bwMode="auto">
            <a:xfrm>
              <a:off x="1384" y="3016"/>
              <a:ext cx="128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200"/>
                  </a:moveTo>
                  <a:lnTo>
                    <a:pt x="0" y="16200"/>
                  </a:lnTo>
                  <a:lnTo>
                    <a:pt x="0" y="18900"/>
                  </a:lnTo>
                  <a:lnTo>
                    <a:pt x="2700" y="21600"/>
                  </a:lnTo>
                  <a:lnTo>
                    <a:pt x="8100" y="16200"/>
                  </a:lnTo>
                  <a:lnTo>
                    <a:pt x="10800" y="8100"/>
                  </a:lnTo>
                  <a:lnTo>
                    <a:pt x="13500" y="5400"/>
                  </a:lnTo>
                  <a:lnTo>
                    <a:pt x="18900" y="2700"/>
                  </a:lnTo>
                  <a:lnTo>
                    <a:pt x="21600" y="2700"/>
                  </a:lnTo>
                  <a:lnTo>
                    <a:pt x="21600" y="0"/>
                  </a:lnTo>
                  <a:lnTo>
                    <a:pt x="18900" y="0"/>
                  </a:lnTo>
                  <a:lnTo>
                    <a:pt x="16200" y="2700"/>
                  </a:lnTo>
                  <a:lnTo>
                    <a:pt x="13500" y="5400"/>
                  </a:lnTo>
                  <a:lnTo>
                    <a:pt x="10800" y="5400"/>
                  </a:lnTo>
                  <a:lnTo>
                    <a:pt x="10800" y="2700"/>
                  </a:lnTo>
                  <a:lnTo>
                    <a:pt x="8100" y="10800"/>
                  </a:lnTo>
                  <a:lnTo>
                    <a:pt x="0" y="16200"/>
                  </a:lnTo>
                  <a:close/>
                  <a:moveTo>
                    <a:pt x="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8" name="AutoShape 31"/>
            <p:cNvSpPr>
              <a:spLocks/>
            </p:cNvSpPr>
            <p:nvPr/>
          </p:nvSpPr>
          <p:spPr bwMode="auto">
            <a:xfrm>
              <a:off x="1208" y="2840"/>
              <a:ext cx="80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400"/>
                  </a:moveTo>
                  <a:lnTo>
                    <a:pt x="0" y="14400"/>
                  </a:lnTo>
                  <a:lnTo>
                    <a:pt x="0" y="18000"/>
                  </a:lnTo>
                  <a:lnTo>
                    <a:pt x="8640" y="21600"/>
                  </a:lnTo>
                  <a:lnTo>
                    <a:pt x="17280" y="10800"/>
                  </a:lnTo>
                  <a:lnTo>
                    <a:pt x="21600" y="0"/>
                  </a:lnTo>
                  <a:lnTo>
                    <a:pt x="8640" y="7200"/>
                  </a:lnTo>
                  <a:lnTo>
                    <a:pt x="0" y="14400"/>
                  </a:lnTo>
                  <a:close/>
                  <a:moveTo>
                    <a:pt x="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9" name="AutoShape 32"/>
            <p:cNvSpPr>
              <a:spLocks/>
            </p:cNvSpPr>
            <p:nvPr/>
          </p:nvSpPr>
          <p:spPr bwMode="auto">
            <a:xfrm>
              <a:off x="5339" y="5240"/>
              <a:ext cx="80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320" y="21600"/>
                  </a:moveTo>
                  <a:lnTo>
                    <a:pt x="4320" y="21600"/>
                  </a:lnTo>
                  <a:lnTo>
                    <a:pt x="12960" y="13500"/>
                  </a:lnTo>
                  <a:lnTo>
                    <a:pt x="21600" y="0"/>
                  </a:lnTo>
                  <a:lnTo>
                    <a:pt x="8640" y="2700"/>
                  </a:lnTo>
                  <a:lnTo>
                    <a:pt x="0" y="8100"/>
                  </a:lnTo>
                  <a:lnTo>
                    <a:pt x="0" y="16200"/>
                  </a:lnTo>
                  <a:lnTo>
                    <a:pt x="0" y="21600"/>
                  </a:lnTo>
                  <a:lnTo>
                    <a:pt x="4320" y="21600"/>
                  </a:lnTo>
                  <a:close/>
                  <a:moveTo>
                    <a:pt x="432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0" name="AutoShape 33"/>
            <p:cNvSpPr>
              <a:spLocks/>
            </p:cNvSpPr>
            <p:nvPr/>
          </p:nvSpPr>
          <p:spPr bwMode="auto">
            <a:xfrm>
              <a:off x="5307" y="5432"/>
              <a:ext cx="160" cy="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9440"/>
                  </a:moveTo>
                  <a:lnTo>
                    <a:pt x="0" y="19440"/>
                  </a:lnTo>
                  <a:lnTo>
                    <a:pt x="4320" y="20520"/>
                  </a:lnTo>
                  <a:lnTo>
                    <a:pt x="6480" y="21600"/>
                  </a:lnTo>
                  <a:lnTo>
                    <a:pt x="15120" y="19440"/>
                  </a:lnTo>
                  <a:lnTo>
                    <a:pt x="17280" y="17280"/>
                  </a:lnTo>
                  <a:lnTo>
                    <a:pt x="19440" y="14040"/>
                  </a:lnTo>
                  <a:lnTo>
                    <a:pt x="19440" y="10800"/>
                  </a:lnTo>
                  <a:lnTo>
                    <a:pt x="19440" y="9720"/>
                  </a:lnTo>
                  <a:lnTo>
                    <a:pt x="17280" y="8640"/>
                  </a:lnTo>
                  <a:lnTo>
                    <a:pt x="19440" y="7560"/>
                  </a:lnTo>
                  <a:lnTo>
                    <a:pt x="21600" y="6480"/>
                  </a:lnTo>
                  <a:lnTo>
                    <a:pt x="17280" y="3240"/>
                  </a:lnTo>
                  <a:lnTo>
                    <a:pt x="12960" y="0"/>
                  </a:lnTo>
                  <a:lnTo>
                    <a:pt x="2160" y="19440"/>
                  </a:lnTo>
                  <a:lnTo>
                    <a:pt x="0" y="19440"/>
                  </a:lnTo>
                  <a:close/>
                  <a:moveTo>
                    <a:pt x="0" y="1944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1" name="AutoShape 34"/>
            <p:cNvSpPr>
              <a:spLocks/>
            </p:cNvSpPr>
            <p:nvPr/>
          </p:nvSpPr>
          <p:spPr bwMode="auto">
            <a:xfrm>
              <a:off x="7124" y="5561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144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2" name="AutoShape 35"/>
            <p:cNvSpPr>
              <a:spLocks/>
            </p:cNvSpPr>
            <p:nvPr/>
          </p:nvSpPr>
          <p:spPr bwMode="auto">
            <a:xfrm>
              <a:off x="5723" y="5817"/>
              <a:ext cx="336" cy="2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86" y="1543"/>
                  </a:moveTo>
                  <a:lnTo>
                    <a:pt x="17486" y="1543"/>
                  </a:lnTo>
                  <a:lnTo>
                    <a:pt x="11314" y="3086"/>
                  </a:lnTo>
                  <a:lnTo>
                    <a:pt x="9257" y="4629"/>
                  </a:lnTo>
                  <a:lnTo>
                    <a:pt x="7200" y="3086"/>
                  </a:lnTo>
                  <a:lnTo>
                    <a:pt x="6171" y="1543"/>
                  </a:lnTo>
                  <a:lnTo>
                    <a:pt x="5143" y="1543"/>
                  </a:lnTo>
                  <a:lnTo>
                    <a:pt x="2057" y="1543"/>
                  </a:lnTo>
                  <a:lnTo>
                    <a:pt x="1029" y="4629"/>
                  </a:lnTo>
                  <a:lnTo>
                    <a:pt x="0" y="7714"/>
                  </a:lnTo>
                  <a:lnTo>
                    <a:pt x="1029" y="9257"/>
                  </a:lnTo>
                  <a:lnTo>
                    <a:pt x="3086" y="9257"/>
                  </a:lnTo>
                  <a:lnTo>
                    <a:pt x="5143" y="10800"/>
                  </a:lnTo>
                  <a:lnTo>
                    <a:pt x="9257" y="15429"/>
                  </a:lnTo>
                  <a:lnTo>
                    <a:pt x="13371" y="15429"/>
                  </a:lnTo>
                  <a:lnTo>
                    <a:pt x="14400" y="18514"/>
                  </a:lnTo>
                  <a:lnTo>
                    <a:pt x="15429" y="20057"/>
                  </a:lnTo>
                  <a:lnTo>
                    <a:pt x="16457" y="21600"/>
                  </a:lnTo>
                  <a:lnTo>
                    <a:pt x="18514" y="21600"/>
                  </a:lnTo>
                  <a:lnTo>
                    <a:pt x="19543" y="20057"/>
                  </a:lnTo>
                  <a:lnTo>
                    <a:pt x="20571" y="18514"/>
                  </a:lnTo>
                  <a:lnTo>
                    <a:pt x="20571" y="15429"/>
                  </a:lnTo>
                  <a:lnTo>
                    <a:pt x="18514" y="12343"/>
                  </a:lnTo>
                  <a:lnTo>
                    <a:pt x="18514" y="10800"/>
                  </a:lnTo>
                  <a:lnTo>
                    <a:pt x="19543" y="4629"/>
                  </a:lnTo>
                  <a:lnTo>
                    <a:pt x="21600" y="0"/>
                  </a:lnTo>
                  <a:lnTo>
                    <a:pt x="17486" y="1543"/>
                  </a:lnTo>
                  <a:close/>
                  <a:moveTo>
                    <a:pt x="17486" y="15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3" name="AutoShape 36"/>
            <p:cNvSpPr>
              <a:spLocks/>
            </p:cNvSpPr>
            <p:nvPr/>
          </p:nvSpPr>
          <p:spPr bwMode="auto">
            <a:xfrm>
              <a:off x="7804" y="5833"/>
              <a:ext cx="209" cy="2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954"/>
                  </a:moveTo>
                  <a:lnTo>
                    <a:pt x="0" y="14954"/>
                  </a:lnTo>
                  <a:lnTo>
                    <a:pt x="1662" y="18277"/>
                  </a:lnTo>
                  <a:lnTo>
                    <a:pt x="4985" y="19938"/>
                  </a:lnTo>
                  <a:lnTo>
                    <a:pt x="6646" y="21600"/>
                  </a:lnTo>
                  <a:lnTo>
                    <a:pt x="8308" y="19938"/>
                  </a:lnTo>
                  <a:lnTo>
                    <a:pt x="14954" y="13292"/>
                  </a:lnTo>
                  <a:lnTo>
                    <a:pt x="16615" y="11631"/>
                  </a:lnTo>
                  <a:lnTo>
                    <a:pt x="18277" y="11631"/>
                  </a:lnTo>
                  <a:lnTo>
                    <a:pt x="19938" y="6646"/>
                  </a:lnTo>
                  <a:lnTo>
                    <a:pt x="21600" y="0"/>
                  </a:lnTo>
                  <a:lnTo>
                    <a:pt x="18277" y="3323"/>
                  </a:lnTo>
                  <a:lnTo>
                    <a:pt x="14954" y="6646"/>
                  </a:lnTo>
                  <a:lnTo>
                    <a:pt x="9969" y="6646"/>
                  </a:lnTo>
                  <a:lnTo>
                    <a:pt x="4985" y="8308"/>
                  </a:lnTo>
                  <a:lnTo>
                    <a:pt x="4985" y="9969"/>
                  </a:lnTo>
                  <a:lnTo>
                    <a:pt x="6646" y="11631"/>
                  </a:lnTo>
                  <a:lnTo>
                    <a:pt x="1662" y="13292"/>
                  </a:lnTo>
                  <a:lnTo>
                    <a:pt x="0" y="13292"/>
                  </a:lnTo>
                  <a:lnTo>
                    <a:pt x="0" y="14954"/>
                  </a:lnTo>
                  <a:close/>
                  <a:moveTo>
                    <a:pt x="0" y="1495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4" name="AutoShape 37"/>
            <p:cNvSpPr>
              <a:spLocks/>
            </p:cNvSpPr>
            <p:nvPr/>
          </p:nvSpPr>
          <p:spPr bwMode="auto">
            <a:xfrm>
              <a:off x="9934" y="5993"/>
              <a:ext cx="64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21600"/>
                  </a:moveTo>
                  <a:lnTo>
                    <a:pt x="5400" y="21600"/>
                  </a:lnTo>
                  <a:lnTo>
                    <a:pt x="10800" y="10800"/>
                  </a:lnTo>
                  <a:lnTo>
                    <a:pt x="21600" y="0"/>
                  </a:lnTo>
                  <a:lnTo>
                    <a:pt x="10800" y="3600"/>
                  </a:lnTo>
                  <a:lnTo>
                    <a:pt x="0" y="14400"/>
                  </a:lnTo>
                  <a:lnTo>
                    <a:pt x="0" y="18000"/>
                  </a:lnTo>
                  <a:lnTo>
                    <a:pt x="5400" y="21600"/>
                  </a:lnTo>
                  <a:close/>
                  <a:moveTo>
                    <a:pt x="54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5" name="Rectangle 38"/>
            <p:cNvSpPr>
              <a:spLocks/>
            </p:cNvSpPr>
            <p:nvPr/>
          </p:nvSpPr>
          <p:spPr bwMode="auto">
            <a:xfrm>
              <a:off x="11094" y="4528"/>
              <a:ext cx="8" cy="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6" name="AutoShape 39"/>
            <p:cNvSpPr>
              <a:spLocks/>
            </p:cNvSpPr>
            <p:nvPr/>
          </p:nvSpPr>
          <p:spPr bwMode="auto">
            <a:xfrm>
              <a:off x="11126" y="6225"/>
              <a:ext cx="33" cy="24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10800" y="0"/>
                  </a:lnTo>
                  <a:lnTo>
                    <a:pt x="0" y="14400"/>
                  </a:lnTo>
                  <a:lnTo>
                    <a:pt x="0" y="18720"/>
                  </a:lnTo>
                  <a:lnTo>
                    <a:pt x="0" y="2016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10800" y="20160"/>
                  </a:lnTo>
                  <a:lnTo>
                    <a:pt x="10800" y="14400"/>
                  </a:lnTo>
                  <a:lnTo>
                    <a:pt x="21600" y="432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7" name="AutoShape 40"/>
            <p:cNvSpPr>
              <a:spLocks/>
            </p:cNvSpPr>
            <p:nvPr/>
          </p:nvSpPr>
          <p:spPr bwMode="auto">
            <a:xfrm>
              <a:off x="11142" y="6177"/>
              <a:ext cx="17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720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0"/>
                  </a:lnTo>
                  <a:lnTo>
                    <a:pt x="0" y="7200"/>
                  </a:lnTo>
                  <a:close/>
                  <a:moveTo>
                    <a:pt x="0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8" name="AutoShape 41"/>
            <p:cNvSpPr>
              <a:spLocks/>
            </p:cNvSpPr>
            <p:nvPr/>
          </p:nvSpPr>
          <p:spPr bwMode="auto">
            <a:xfrm>
              <a:off x="536" y="0"/>
              <a:ext cx="4787" cy="316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344" y="11593"/>
                  </a:moveTo>
                  <a:lnTo>
                    <a:pt x="8344" y="11593"/>
                  </a:lnTo>
                  <a:lnTo>
                    <a:pt x="8344" y="11484"/>
                  </a:lnTo>
                  <a:lnTo>
                    <a:pt x="8199" y="11593"/>
                  </a:lnTo>
                  <a:lnTo>
                    <a:pt x="7983" y="11812"/>
                  </a:lnTo>
                  <a:lnTo>
                    <a:pt x="7910" y="11921"/>
                  </a:lnTo>
                  <a:lnTo>
                    <a:pt x="7766" y="12030"/>
                  </a:lnTo>
                  <a:lnTo>
                    <a:pt x="7477" y="12030"/>
                  </a:lnTo>
                  <a:lnTo>
                    <a:pt x="7188" y="11812"/>
                  </a:lnTo>
                  <a:lnTo>
                    <a:pt x="7332" y="11812"/>
                  </a:lnTo>
                  <a:lnTo>
                    <a:pt x="7549" y="11702"/>
                  </a:lnTo>
                  <a:lnTo>
                    <a:pt x="7694" y="11484"/>
                  </a:lnTo>
                  <a:lnTo>
                    <a:pt x="7838" y="11210"/>
                  </a:lnTo>
                  <a:lnTo>
                    <a:pt x="7838" y="11101"/>
                  </a:lnTo>
                  <a:lnTo>
                    <a:pt x="7983" y="10991"/>
                  </a:lnTo>
                  <a:lnTo>
                    <a:pt x="8127" y="10773"/>
                  </a:lnTo>
                  <a:lnTo>
                    <a:pt x="8127" y="10663"/>
                  </a:lnTo>
                  <a:lnTo>
                    <a:pt x="8127" y="10554"/>
                  </a:lnTo>
                  <a:lnTo>
                    <a:pt x="8344" y="10554"/>
                  </a:lnTo>
                  <a:lnTo>
                    <a:pt x="8416" y="10554"/>
                  </a:lnTo>
                  <a:lnTo>
                    <a:pt x="8488" y="10554"/>
                  </a:lnTo>
                  <a:lnTo>
                    <a:pt x="8561" y="10335"/>
                  </a:lnTo>
                  <a:lnTo>
                    <a:pt x="8633" y="10007"/>
                  </a:lnTo>
                  <a:lnTo>
                    <a:pt x="8777" y="9788"/>
                  </a:lnTo>
                  <a:lnTo>
                    <a:pt x="8849" y="9679"/>
                  </a:lnTo>
                  <a:lnTo>
                    <a:pt x="9066" y="8913"/>
                  </a:lnTo>
                  <a:lnTo>
                    <a:pt x="9138" y="8913"/>
                  </a:lnTo>
                  <a:lnTo>
                    <a:pt x="9211" y="8695"/>
                  </a:lnTo>
                  <a:lnTo>
                    <a:pt x="9283" y="8476"/>
                  </a:lnTo>
                  <a:lnTo>
                    <a:pt x="9211" y="8476"/>
                  </a:lnTo>
                  <a:lnTo>
                    <a:pt x="8849" y="8913"/>
                  </a:lnTo>
                  <a:lnTo>
                    <a:pt x="8272" y="9351"/>
                  </a:lnTo>
                  <a:lnTo>
                    <a:pt x="7983" y="9460"/>
                  </a:lnTo>
                  <a:lnTo>
                    <a:pt x="7694" y="9679"/>
                  </a:lnTo>
                  <a:lnTo>
                    <a:pt x="7405" y="10226"/>
                  </a:lnTo>
                  <a:lnTo>
                    <a:pt x="7116" y="10663"/>
                  </a:lnTo>
                  <a:lnTo>
                    <a:pt x="6827" y="10882"/>
                  </a:lnTo>
                  <a:lnTo>
                    <a:pt x="6466" y="11101"/>
                  </a:lnTo>
                  <a:lnTo>
                    <a:pt x="6393" y="11101"/>
                  </a:lnTo>
                  <a:lnTo>
                    <a:pt x="6249" y="10991"/>
                  </a:lnTo>
                  <a:lnTo>
                    <a:pt x="6104" y="11101"/>
                  </a:lnTo>
                  <a:lnTo>
                    <a:pt x="6032" y="11210"/>
                  </a:lnTo>
                  <a:lnTo>
                    <a:pt x="5888" y="11593"/>
                  </a:lnTo>
                  <a:lnTo>
                    <a:pt x="5599" y="11812"/>
                  </a:lnTo>
                  <a:lnTo>
                    <a:pt x="5310" y="12358"/>
                  </a:lnTo>
                  <a:lnTo>
                    <a:pt x="5165" y="12358"/>
                  </a:lnTo>
                  <a:lnTo>
                    <a:pt x="4985" y="12468"/>
                  </a:lnTo>
                  <a:lnTo>
                    <a:pt x="4912" y="12577"/>
                  </a:lnTo>
                  <a:lnTo>
                    <a:pt x="4768" y="12796"/>
                  </a:lnTo>
                  <a:lnTo>
                    <a:pt x="4768" y="12687"/>
                  </a:lnTo>
                  <a:lnTo>
                    <a:pt x="4840" y="12468"/>
                  </a:lnTo>
                  <a:lnTo>
                    <a:pt x="4985" y="12358"/>
                  </a:lnTo>
                  <a:lnTo>
                    <a:pt x="5237" y="12030"/>
                  </a:lnTo>
                  <a:lnTo>
                    <a:pt x="5671" y="11210"/>
                  </a:lnTo>
                  <a:lnTo>
                    <a:pt x="6249" y="10663"/>
                  </a:lnTo>
                  <a:lnTo>
                    <a:pt x="6393" y="10445"/>
                  </a:lnTo>
                  <a:lnTo>
                    <a:pt x="6538" y="10335"/>
                  </a:lnTo>
                  <a:lnTo>
                    <a:pt x="6682" y="9679"/>
                  </a:lnTo>
                  <a:lnTo>
                    <a:pt x="6827" y="9679"/>
                  </a:lnTo>
                  <a:lnTo>
                    <a:pt x="6971" y="9351"/>
                  </a:lnTo>
                  <a:lnTo>
                    <a:pt x="7260" y="8913"/>
                  </a:lnTo>
                  <a:lnTo>
                    <a:pt x="7621" y="8476"/>
                  </a:lnTo>
                  <a:lnTo>
                    <a:pt x="7838" y="8257"/>
                  </a:lnTo>
                  <a:lnTo>
                    <a:pt x="7983" y="7929"/>
                  </a:lnTo>
                  <a:lnTo>
                    <a:pt x="7983" y="7710"/>
                  </a:lnTo>
                  <a:lnTo>
                    <a:pt x="8127" y="7710"/>
                  </a:lnTo>
                  <a:lnTo>
                    <a:pt x="8488" y="7382"/>
                  </a:lnTo>
                  <a:lnTo>
                    <a:pt x="8777" y="6945"/>
                  </a:lnTo>
                  <a:lnTo>
                    <a:pt x="8705" y="7054"/>
                  </a:lnTo>
                  <a:lnTo>
                    <a:pt x="8994" y="6726"/>
                  </a:lnTo>
                  <a:lnTo>
                    <a:pt x="9283" y="6507"/>
                  </a:lnTo>
                  <a:lnTo>
                    <a:pt x="10114" y="6289"/>
                  </a:lnTo>
                  <a:lnTo>
                    <a:pt x="10186" y="6398"/>
                  </a:lnTo>
                  <a:lnTo>
                    <a:pt x="10547" y="5961"/>
                  </a:lnTo>
                  <a:lnTo>
                    <a:pt x="10692" y="5742"/>
                  </a:lnTo>
                  <a:lnTo>
                    <a:pt x="10836" y="5632"/>
                  </a:lnTo>
                  <a:lnTo>
                    <a:pt x="10619" y="6070"/>
                  </a:lnTo>
                  <a:lnTo>
                    <a:pt x="10475" y="6179"/>
                  </a:lnTo>
                  <a:lnTo>
                    <a:pt x="10475" y="6398"/>
                  </a:lnTo>
                  <a:lnTo>
                    <a:pt x="10475" y="6507"/>
                  </a:lnTo>
                  <a:lnTo>
                    <a:pt x="10619" y="6507"/>
                  </a:lnTo>
                  <a:lnTo>
                    <a:pt x="10836" y="6289"/>
                  </a:lnTo>
                  <a:lnTo>
                    <a:pt x="10908" y="6289"/>
                  </a:lnTo>
                  <a:lnTo>
                    <a:pt x="10908" y="6179"/>
                  </a:lnTo>
                  <a:lnTo>
                    <a:pt x="10981" y="5961"/>
                  </a:lnTo>
                  <a:lnTo>
                    <a:pt x="11197" y="5742"/>
                  </a:lnTo>
                  <a:lnTo>
                    <a:pt x="11270" y="5632"/>
                  </a:lnTo>
                  <a:lnTo>
                    <a:pt x="11414" y="5523"/>
                  </a:lnTo>
                  <a:lnTo>
                    <a:pt x="11342" y="5632"/>
                  </a:lnTo>
                  <a:lnTo>
                    <a:pt x="11270" y="5742"/>
                  </a:lnTo>
                  <a:lnTo>
                    <a:pt x="10908" y="6179"/>
                  </a:lnTo>
                  <a:lnTo>
                    <a:pt x="10908" y="6289"/>
                  </a:lnTo>
                  <a:lnTo>
                    <a:pt x="10908" y="6398"/>
                  </a:lnTo>
                  <a:lnTo>
                    <a:pt x="10981" y="6289"/>
                  </a:lnTo>
                  <a:lnTo>
                    <a:pt x="11053" y="6289"/>
                  </a:lnTo>
                  <a:lnTo>
                    <a:pt x="10981" y="6398"/>
                  </a:lnTo>
                  <a:lnTo>
                    <a:pt x="11053" y="6398"/>
                  </a:lnTo>
                  <a:lnTo>
                    <a:pt x="10981" y="6507"/>
                  </a:lnTo>
                  <a:lnTo>
                    <a:pt x="11053" y="6507"/>
                  </a:lnTo>
                  <a:lnTo>
                    <a:pt x="11125" y="6398"/>
                  </a:lnTo>
                  <a:lnTo>
                    <a:pt x="11270" y="6179"/>
                  </a:lnTo>
                  <a:lnTo>
                    <a:pt x="11342" y="6179"/>
                  </a:lnTo>
                  <a:lnTo>
                    <a:pt x="11486" y="6179"/>
                  </a:lnTo>
                  <a:lnTo>
                    <a:pt x="11414" y="6289"/>
                  </a:lnTo>
                  <a:lnTo>
                    <a:pt x="11414" y="6507"/>
                  </a:lnTo>
                  <a:lnTo>
                    <a:pt x="11342" y="6617"/>
                  </a:lnTo>
                  <a:lnTo>
                    <a:pt x="11414" y="6617"/>
                  </a:lnTo>
                  <a:lnTo>
                    <a:pt x="11486" y="6617"/>
                  </a:lnTo>
                  <a:lnTo>
                    <a:pt x="11559" y="6507"/>
                  </a:lnTo>
                  <a:lnTo>
                    <a:pt x="11920" y="6179"/>
                  </a:lnTo>
                  <a:lnTo>
                    <a:pt x="12064" y="6070"/>
                  </a:lnTo>
                  <a:lnTo>
                    <a:pt x="12064" y="6179"/>
                  </a:lnTo>
                  <a:lnTo>
                    <a:pt x="12353" y="6070"/>
                  </a:lnTo>
                  <a:lnTo>
                    <a:pt x="12570" y="5851"/>
                  </a:lnTo>
                  <a:lnTo>
                    <a:pt x="12787" y="5632"/>
                  </a:lnTo>
                  <a:lnTo>
                    <a:pt x="12787" y="5523"/>
                  </a:lnTo>
                  <a:lnTo>
                    <a:pt x="12787" y="5414"/>
                  </a:lnTo>
                  <a:lnTo>
                    <a:pt x="12714" y="5414"/>
                  </a:lnTo>
                  <a:lnTo>
                    <a:pt x="12570" y="5523"/>
                  </a:lnTo>
                  <a:lnTo>
                    <a:pt x="12353" y="5632"/>
                  </a:lnTo>
                  <a:lnTo>
                    <a:pt x="12281" y="5742"/>
                  </a:lnTo>
                  <a:lnTo>
                    <a:pt x="12281" y="5632"/>
                  </a:lnTo>
                  <a:lnTo>
                    <a:pt x="11775" y="5851"/>
                  </a:lnTo>
                  <a:lnTo>
                    <a:pt x="11703" y="5851"/>
                  </a:lnTo>
                  <a:lnTo>
                    <a:pt x="12209" y="5414"/>
                  </a:lnTo>
                  <a:lnTo>
                    <a:pt x="12209" y="5523"/>
                  </a:lnTo>
                  <a:lnTo>
                    <a:pt x="12281" y="5304"/>
                  </a:lnTo>
                  <a:lnTo>
                    <a:pt x="12281" y="5195"/>
                  </a:lnTo>
                  <a:lnTo>
                    <a:pt x="12425" y="5086"/>
                  </a:lnTo>
                  <a:lnTo>
                    <a:pt x="12570" y="5086"/>
                  </a:lnTo>
                  <a:lnTo>
                    <a:pt x="12931" y="4867"/>
                  </a:lnTo>
                  <a:lnTo>
                    <a:pt x="12931" y="4757"/>
                  </a:lnTo>
                  <a:lnTo>
                    <a:pt x="13076" y="4648"/>
                  </a:lnTo>
                  <a:lnTo>
                    <a:pt x="13220" y="4648"/>
                  </a:lnTo>
                  <a:lnTo>
                    <a:pt x="13365" y="4648"/>
                  </a:lnTo>
                  <a:lnTo>
                    <a:pt x="13581" y="4429"/>
                  </a:lnTo>
                  <a:lnTo>
                    <a:pt x="13581" y="4320"/>
                  </a:lnTo>
                  <a:lnTo>
                    <a:pt x="13437" y="4211"/>
                  </a:lnTo>
                  <a:lnTo>
                    <a:pt x="13365" y="4211"/>
                  </a:lnTo>
                  <a:lnTo>
                    <a:pt x="13220" y="4320"/>
                  </a:lnTo>
                  <a:lnTo>
                    <a:pt x="12787" y="4648"/>
                  </a:lnTo>
                  <a:lnTo>
                    <a:pt x="12859" y="4648"/>
                  </a:lnTo>
                  <a:lnTo>
                    <a:pt x="12425" y="4757"/>
                  </a:lnTo>
                  <a:lnTo>
                    <a:pt x="11920" y="4867"/>
                  </a:lnTo>
                  <a:lnTo>
                    <a:pt x="11992" y="4757"/>
                  </a:lnTo>
                  <a:lnTo>
                    <a:pt x="12281" y="4648"/>
                  </a:lnTo>
                  <a:lnTo>
                    <a:pt x="12714" y="4429"/>
                  </a:lnTo>
                  <a:lnTo>
                    <a:pt x="12859" y="4320"/>
                  </a:lnTo>
                  <a:lnTo>
                    <a:pt x="12931" y="4320"/>
                  </a:lnTo>
                  <a:lnTo>
                    <a:pt x="12714" y="4429"/>
                  </a:lnTo>
                  <a:lnTo>
                    <a:pt x="12498" y="4539"/>
                  </a:lnTo>
                  <a:lnTo>
                    <a:pt x="12498" y="4429"/>
                  </a:lnTo>
                  <a:lnTo>
                    <a:pt x="12642" y="4320"/>
                  </a:lnTo>
                  <a:lnTo>
                    <a:pt x="12931" y="3883"/>
                  </a:lnTo>
                  <a:lnTo>
                    <a:pt x="13365" y="3500"/>
                  </a:lnTo>
                  <a:lnTo>
                    <a:pt x="13726" y="3281"/>
                  </a:lnTo>
                  <a:lnTo>
                    <a:pt x="13798" y="3172"/>
                  </a:lnTo>
                  <a:lnTo>
                    <a:pt x="13726" y="3172"/>
                  </a:lnTo>
                  <a:lnTo>
                    <a:pt x="13654" y="3172"/>
                  </a:lnTo>
                  <a:lnTo>
                    <a:pt x="13437" y="3172"/>
                  </a:lnTo>
                  <a:lnTo>
                    <a:pt x="13798" y="2953"/>
                  </a:lnTo>
                  <a:lnTo>
                    <a:pt x="13870" y="2953"/>
                  </a:lnTo>
                  <a:lnTo>
                    <a:pt x="14304" y="2515"/>
                  </a:lnTo>
                  <a:lnTo>
                    <a:pt x="14665" y="2406"/>
                  </a:lnTo>
                  <a:lnTo>
                    <a:pt x="14882" y="2297"/>
                  </a:lnTo>
                  <a:lnTo>
                    <a:pt x="15423" y="1969"/>
                  </a:lnTo>
                  <a:lnTo>
                    <a:pt x="15929" y="1750"/>
                  </a:lnTo>
                  <a:lnTo>
                    <a:pt x="16218" y="1531"/>
                  </a:lnTo>
                  <a:lnTo>
                    <a:pt x="16579" y="1422"/>
                  </a:lnTo>
                  <a:lnTo>
                    <a:pt x="16868" y="1312"/>
                  </a:lnTo>
                  <a:lnTo>
                    <a:pt x="16868" y="1203"/>
                  </a:lnTo>
                  <a:lnTo>
                    <a:pt x="17157" y="1094"/>
                  </a:lnTo>
                  <a:lnTo>
                    <a:pt x="17880" y="766"/>
                  </a:lnTo>
                  <a:lnTo>
                    <a:pt x="18746" y="437"/>
                  </a:lnTo>
                  <a:lnTo>
                    <a:pt x="19686" y="328"/>
                  </a:lnTo>
                  <a:lnTo>
                    <a:pt x="21600" y="0"/>
                  </a:lnTo>
                  <a:lnTo>
                    <a:pt x="19902" y="219"/>
                  </a:lnTo>
                  <a:lnTo>
                    <a:pt x="18241" y="547"/>
                  </a:lnTo>
                  <a:lnTo>
                    <a:pt x="16652" y="1094"/>
                  </a:lnTo>
                  <a:lnTo>
                    <a:pt x="15026" y="1750"/>
                  </a:lnTo>
                  <a:lnTo>
                    <a:pt x="13798" y="2406"/>
                  </a:lnTo>
                  <a:lnTo>
                    <a:pt x="12642" y="3172"/>
                  </a:lnTo>
                  <a:lnTo>
                    <a:pt x="11486" y="3992"/>
                  </a:lnTo>
                  <a:lnTo>
                    <a:pt x="10330" y="4867"/>
                  </a:lnTo>
                  <a:lnTo>
                    <a:pt x="9211" y="5851"/>
                  </a:lnTo>
                  <a:lnTo>
                    <a:pt x="8199" y="6945"/>
                  </a:lnTo>
                  <a:lnTo>
                    <a:pt x="7116" y="8148"/>
                  </a:lnTo>
                  <a:lnTo>
                    <a:pt x="6177" y="9351"/>
                  </a:lnTo>
                  <a:lnTo>
                    <a:pt x="5237" y="10663"/>
                  </a:lnTo>
                  <a:lnTo>
                    <a:pt x="4334" y="12030"/>
                  </a:lnTo>
                  <a:lnTo>
                    <a:pt x="3468" y="13452"/>
                  </a:lnTo>
                  <a:lnTo>
                    <a:pt x="2673" y="14983"/>
                  </a:lnTo>
                  <a:lnTo>
                    <a:pt x="1951" y="16514"/>
                  </a:lnTo>
                  <a:lnTo>
                    <a:pt x="1228" y="18155"/>
                  </a:lnTo>
                  <a:lnTo>
                    <a:pt x="578" y="19850"/>
                  </a:lnTo>
                  <a:lnTo>
                    <a:pt x="0" y="21600"/>
                  </a:lnTo>
                  <a:lnTo>
                    <a:pt x="144" y="21272"/>
                  </a:lnTo>
                  <a:lnTo>
                    <a:pt x="289" y="20944"/>
                  </a:lnTo>
                  <a:lnTo>
                    <a:pt x="289" y="21053"/>
                  </a:lnTo>
                  <a:lnTo>
                    <a:pt x="289" y="21163"/>
                  </a:lnTo>
                  <a:lnTo>
                    <a:pt x="361" y="21053"/>
                  </a:lnTo>
                  <a:lnTo>
                    <a:pt x="433" y="20944"/>
                  </a:lnTo>
                  <a:lnTo>
                    <a:pt x="578" y="20506"/>
                  </a:lnTo>
                  <a:lnTo>
                    <a:pt x="650" y="20288"/>
                  </a:lnTo>
                  <a:lnTo>
                    <a:pt x="795" y="19959"/>
                  </a:lnTo>
                  <a:lnTo>
                    <a:pt x="867" y="19631"/>
                  </a:lnTo>
                  <a:lnTo>
                    <a:pt x="795" y="19850"/>
                  </a:lnTo>
                  <a:lnTo>
                    <a:pt x="795" y="19959"/>
                  </a:lnTo>
                  <a:lnTo>
                    <a:pt x="795" y="20069"/>
                  </a:lnTo>
                  <a:lnTo>
                    <a:pt x="795" y="19959"/>
                  </a:lnTo>
                  <a:lnTo>
                    <a:pt x="867" y="19741"/>
                  </a:lnTo>
                  <a:lnTo>
                    <a:pt x="1156" y="19085"/>
                  </a:lnTo>
                  <a:lnTo>
                    <a:pt x="1228" y="18921"/>
                  </a:lnTo>
                  <a:lnTo>
                    <a:pt x="1228" y="18811"/>
                  </a:lnTo>
                  <a:lnTo>
                    <a:pt x="1156" y="19085"/>
                  </a:lnTo>
                  <a:lnTo>
                    <a:pt x="1011" y="19522"/>
                  </a:lnTo>
                  <a:lnTo>
                    <a:pt x="1084" y="19303"/>
                  </a:lnTo>
                  <a:lnTo>
                    <a:pt x="1300" y="18811"/>
                  </a:lnTo>
                  <a:lnTo>
                    <a:pt x="1373" y="18811"/>
                  </a:lnTo>
                  <a:lnTo>
                    <a:pt x="1228" y="19085"/>
                  </a:lnTo>
                  <a:lnTo>
                    <a:pt x="1373" y="18811"/>
                  </a:lnTo>
                  <a:lnTo>
                    <a:pt x="1156" y="19413"/>
                  </a:lnTo>
                  <a:lnTo>
                    <a:pt x="1156" y="19522"/>
                  </a:lnTo>
                  <a:lnTo>
                    <a:pt x="1228" y="19522"/>
                  </a:lnTo>
                  <a:lnTo>
                    <a:pt x="1300" y="19413"/>
                  </a:lnTo>
                  <a:lnTo>
                    <a:pt x="1445" y="18921"/>
                  </a:lnTo>
                  <a:lnTo>
                    <a:pt x="1517" y="18811"/>
                  </a:lnTo>
                  <a:lnTo>
                    <a:pt x="1589" y="18921"/>
                  </a:lnTo>
                  <a:lnTo>
                    <a:pt x="1589" y="19194"/>
                  </a:lnTo>
                  <a:lnTo>
                    <a:pt x="1662" y="19303"/>
                  </a:lnTo>
                  <a:lnTo>
                    <a:pt x="2095" y="18483"/>
                  </a:lnTo>
                  <a:lnTo>
                    <a:pt x="2312" y="18592"/>
                  </a:lnTo>
                  <a:lnTo>
                    <a:pt x="2528" y="18702"/>
                  </a:lnTo>
                  <a:lnTo>
                    <a:pt x="2601" y="18483"/>
                  </a:lnTo>
                  <a:lnTo>
                    <a:pt x="2673" y="18483"/>
                  </a:lnTo>
                  <a:lnTo>
                    <a:pt x="2673" y="18374"/>
                  </a:lnTo>
                  <a:lnTo>
                    <a:pt x="2745" y="18483"/>
                  </a:lnTo>
                  <a:lnTo>
                    <a:pt x="2745" y="18592"/>
                  </a:lnTo>
                  <a:lnTo>
                    <a:pt x="2673" y="18702"/>
                  </a:lnTo>
                  <a:lnTo>
                    <a:pt x="2745" y="18811"/>
                  </a:lnTo>
                  <a:lnTo>
                    <a:pt x="2817" y="18702"/>
                  </a:lnTo>
                  <a:lnTo>
                    <a:pt x="2890" y="18702"/>
                  </a:lnTo>
                  <a:lnTo>
                    <a:pt x="2962" y="18592"/>
                  </a:lnTo>
                  <a:lnTo>
                    <a:pt x="3034" y="18592"/>
                  </a:lnTo>
                  <a:lnTo>
                    <a:pt x="2962" y="18702"/>
                  </a:lnTo>
                  <a:lnTo>
                    <a:pt x="2890" y="18811"/>
                  </a:lnTo>
                  <a:lnTo>
                    <a:pt x="2745" y="18921"/>
                  </a:lnTo>
                  <a:lnTo>
                    <a:pt x="2817" y="19194"/>
                  </a:lnTo>
                  <a:lnTo>
                    <a:pt x="2817" y="19303"/>
                  </a:lnTo>
                  <a:lnTo>
                    <a:pt x="2817" y="19413"/>
                  </a:lnTo>
                  <a:lnTo>
                    <a:pt x="2745" y="19413"/>
                  </a:lnTo>
                  <a:lnTo>
                    <a:pt x="2673" y="19303"/>
                  </a:lnTo>
                  <a:lnTo>
                    <a:pt x="2528" y="19194"/>
                  </a:lnTo>
                  <a:lnTo>
                    <a:pt x="2456" y="19194"/>
                  </a:lnTo>
                  <a:lnTo>
                    <a:pt x="2312" y="19522"/>
                  </a:lnTo>
                  <a:lnTo>
                    <a:pt x="2239" y="19741"/>
                  </a:lnTo>
                  <a:lnTo>
                    <a:pt x="2167" y="19850"/>
                  </a:lnTo>
                  <a:lnTo>
                    <a:pt x="2312" y="19959"/>
                  </a:lnTo>
                  <a:lnTo>
                    <a:pt x="2384" y="19959"/>
                  </a:lnTo>
                  <a:lnTo>
                    <a:pt x="2673" y="19959"/>
                  </a:lnTo>
                  <a:lnTo>
                    <a:pt x="2745" y="20069"/>
                  </a:lnTo>
                  <a:lnTo>
                    <a:pt x="2817" y="20178"/>
                  </a:lnTo>
                  <a:lnTo>
                    <a:pt x="2890" y="20178"/>
                  </a:lnTo>
                  <a:lnTo>
                    <a:pt x="2962" y="19850"/>
                  </a:lnTo>
                  <a:lnTo>
                    <a:pt x="2962" y="19631"/>
                  </a:lnTo>
                  <a:lnTo>
                    <a:pt x="2962" y="19085"/>
                  </a:lnTo>
                  <a:lnTo>
                    <a:pt x="3106" y="18483"/>
                  </a:lnTo>
                  <a:lnTo>
                    <a:pt x="3179" y="18155"/>
                  </a:lnTo>
                  <a:lnTo>
                    <a:pt x="3323" y="17936"/>
                  </a:lnTo>
                  <a:lnTo>
                    <a:pt x="3468" y="17827"/>
                  </a:lnTo>
                  <a:lnTo>
                    <a:pt x="3540" y="17717"/>
                  </a:lnTo>
                  <a:lnTo>
                    <a:pt x="3540" y="17608"/>
                  </a:lnTo>
                  <a:lnTo>
                    <a:pt x="3540" y="17389"/>
                  </a:lnTo>
                  <a:lnTo>
                    <a:pt x="3540" y="17171"/>
                  </a:lnTo>
                  <a:lnTo>
                    <a:pt x="3612" y="17061"/>
                  </a:lnTo>
                  <a:lnTo>
                    <a:pt x="3684" y="17061"/>
                  </a:lnTo>
                  <a:lnTo>
                    <a:pt x="3684" y="17171"/>
                  </a:lnTo>
                  <a:lnTo>
                    <a:pt x="3757" y="17389"/>
                  </a:lnTo>
                  <a:lnTo>
                    <a:pt x="3829" y="17499"/>
                  </a:lnTo>
                  <a:lnTo>
                    <a:pt x="3901" y="17389"/>
                  </a:lnTo>
                  <a:lnTo>
                    <a:pt x="3973" y="17171"/>
                  </a:lnTo>
                  <a:lnTo>
                    <a:pt x="4045" y="16952"/>
                  </a:lnTo>
                  <a:lnTo>
                    <a:pt x="4045" y="16843"/>
                  </a:lnTo>
                  <a:lnTo>
                    <a:pt x="4045" y="16733"/>
                  </a:lnTo>
                  <a:lnTo>
                    <a:pt x="3829" y="16624"/>
                  </a:lnTo>
                  <a:lnTo>
                    <a:pt x="3684" y="16624"/>
                  </a:lnTo>
                  <a:lnTo>
                    <a:pt x="3251" y="16624"/>
                  </a:lnTo>
                  <a:lnTo>
                    <a:pt x="3179" y="16514"/>
                  </a:lnTo>
                  <a:lnTo>
                    <a:pt x="3395" y="16405"/>
                  </a:lnTo>
                  <a:lnTo>
                    <a:pt x="3612" y="16296"/>
                  </a:lnTo>
                  <a:lnTo>
                    <a:pt x="3684" y="16077"/>
                  </a:lnTo>
                  <a:lnTo>
                    <a:pt x="3684" y="15968"/>
                  </a:lnTo>
                  <a:lnTo>
                    <a:pt x="3684" y="15858"/>
                  </a:lnTo>
                  <a:lnTo>
                    <a:pt x="3757" y="15749"/>
                  </a:lnTo>
                  <a:lnTo>
                    <a:pt x="3829" y="15858"/>
                  </a:lnTo>
                  <a:lnTo>
                    <a:pt x="3901" y="15968"/>
                  </a:lnTo>
                  <a:lnTo>
                    <a:pt x="3973" y="16186"/>
                  </a:lnTo>
                  <a:lnTo>
                    <a:pt x="4045" y="16186"/>
                  </a:lnTo>
                  <a:lnTo>
                    <a:pt x="4118" y="16186"/>
                  </a:lnTo>
                  <a:lnTo>
                    <a:pt x="4190" y="16077"/>
                  </a:lnTo>
                  <a:lnTo>
                    <a:pt x="4334" y="15968"/>
                  </a:lnTo>
                  <a:lnTo>
                    <a:pt x="4407" y="15968"/>
                  </a:lnTo>
                  <a:lnTo>
                    <a:pt x="4407" y="16296"/>
                  </a:lnTo>
                  <a:lnTo>
                    <a:pt x="4407" y="16843"/>
                  </a:lnTo>
                  <a:lnTo>
                    <a:pt x="4479" y="17280"/>
                  </a:lnTo>
                  <a:lnTo>
                    <a:pt x="4479" y="17499"/>
                  </a:lnTo>
                  <a:lnTo>
                    <a:pt x="4551" y="17608"/>
                  </a:lnTo>
                  <a:lnTo>
                    <a:pt x="4696" y="17608"/>
                  </a:lnTo>
                  <a:lnTo>
                    <a:pt x="4840" y="17499"/>
                  </a:lnTo>
                  <a:lnTo>
                    <a:pt x="4912" y="17389"/>
                  </a:lnTo>
                  <a:lnTo>
                    <a:pt x="5093" y="17389"/>
                  </a:lnTo>
                  <a:lnTo>
                    <a:pt x="5165" y="17389"/>
                  </a:lnTo>
                  <a:lnTo>
                    <a:pt x="5237" y="17608"/>
                  </a:lnTo>
                  <a:lnTo>
                    <a:pt x="5237" y="17827"/>
                  </a:lnTo>
                  <a:lnTo>
                    <a:pt x="5310" y="17827"/>
                  </a:lnTo>
                  <a:lnTo>
                    <a:pt x="5599" y="17499"/>
                  </a:lnTo>
                  <a:lnTo>
                    <a:pt x="5960" y="17171"/>
                  </a:lnTo>
                  <a:lnTo>
                    <a:pt x="6032" y="17061"/>
                  </a:lnTo>
                  <a:lnTo>
                    <a:pt x="5960" y="16843"/>
                  </a:lnTo>
                  <a:lnTo>
                    <a:pt x="5888" y="16733"/>
                  </a:lnTo>
                  <a:lnTo>
                    <a:pt x="5960" y="16514"/>
                  </a:lnTo>
                  <a:lnTo>
                    <a:pt x="6032" y="16186"/>
                  </a:lnTo>
                  <a:lnTo>
                    <a:pt x="6177" y="15968"/>
                  </a:lnTo>
                  <a:lnTo>
                    <a:pt x="6177" y="15858"/>
                  </a:lnTo>
                  <a:lnTo>
                    <a:pt x="6249" y="15858"/>
                  </a:lnTo>
                  <a:lnTo>
                    <a:pt x="6321" y="15858"/>
                  </a:lnTo>
                  <a:lnTo>
                    <a:pt x="6393" y="15858"/>
                  </a:lnTo>
                  <a:lnTo>
                    <a:pt x="6393" y="15749"/>
                  </a:lnTo>
                  <a:lnTo>
                    <a:pt x="6321" y="15530"/>
                  </a:lnTo>
                  <a:lnTo>
                    <a:pt x="6321" y="15202"/>
                  </a:lnTo>
                  <a:lnTo>
                    <a:pt x="6393" y="15093"/>
                  </a:lnTo>
                  <a:lnTo>
                    <a:pt x="6466" y="14874"/>
                  </a:lnTo>
                  <a:lnTo>
                    <a:pt x="6393" y="14874"/>
                  </a:lnTo>
                  <a:lnTo>
                    <a:pt x="6321" y="14874"/>
                  </a:lnTo>
                  <a:lnTo>
                    <a:pt x="6538" y="14546"/>
                  </a:lnTo>
                  <a:lnTo>
                    <a:pt x="6827" y="14218"/>
                  </a:lnTo>
                  <a:lnTo>
                    <a:pt x="6971" y="13671"/>
                  </a:lnTo>
                  <a:lnTo>
                    <a:pt x="6971" y="13780"/>
                  </a:lnTo>
                  <a:lnTo>
                    <a:pt x="7116" y="13671"/>
                  </a:lnTo>
                  <a:lnTo>
                    <a:pt x="7260" y="13562"/>
                  </a:lnTo>
                  <a:lnTo>
                    <a:pt x="7405" y="13124"/>
                  </a:lnTo>
                  <a:lnTo>
                    <a:pt x="7549" y="13015"/>
                  </a:lnTo>
                  <a:lnTo>
                    <a:pt x="7694" y="12905"/>
                  </a:lnTo>
                  <a:lnTo>
                    <a:pt x="7621" y="12796"/>
                  </a:lnTo>
                  <a:lnTo>
                    <a:pt x="7549" y="12796"/>
                  </a:lnTo>
                  <a:lnTo>
                    <a:pt x="7766" y="12577"/>
                  </a:lnTo>
                  <a:lnTo>
                    <a:pt x="7983" y="12358"/>
                  </a:lnTo>
                  <a:lnTo>
                    <a:pt x="7983" y="12140"/>
                  </a:lnTo>
                  <a:lnTo>
                    <a:pt x="8055" y="12140"/>
                  </a:lnTo>
                  <a:lnTo>
                    <a:pt x="8127" y="12140"/>
                  </a:lnTo>
                  <a:lnTo>
                    <a:pt x="8272" y="12140"/>
                  </a:lnTo>
                  <a:lnTo>
                    <a:pt x="8344" y="12140"/>
                  </a:lnTo>
                  <a:lnTo>
                    <a:pt x="8416" y="12030"/>
                  </a:lnTo>
                  <a:lnTo>
                    <a:pt x="8416" y="11921"/>
                  </a:lnTo>
                  <a:lnTo>
                    <a:pt x="8344" y="11593"/>
                  </a:lnTo>
                  <a:close/>
                  <a:moveTo>
                    <a:pt x="8344" y="1159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9" name="AutoShape 42"/>
            <p:cNvSpPr>
              <a:spLocks/>
            </p:cNvSpPr>
            <p:nvPr/>
          </p:nvSpPr>
          <p:spPr bwMode="auto">
            <a:xfrm>
              <a:off x="792" y="2752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7200" y="9818"/>
                  </a:lnTo>
                  <a:lnTo>
                    <a:pt x="0" y="13745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0" name="AutoShape 43"/>
            <p:cNvSpPr>
              <a:spLocks/>
            </p:cNvSpPr>
            <p:nvPr/>
          </p:nvSpPr>
          <p:spPr bwMode="auto">
            <a:xfrm>
              <a:off x="632" y="2968"/>
              <a:ext cx="48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1600" y="432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1" name="AutoShape 44"/>
            <p:cNvSpPr>
              <a:spLocks/>
            </p:cNvSpPr>
            <p:nvPr/>
          </p:nvSpPr>
          <p:spPr bwMode="auto">
            <a:xfrm>
              <a:off x="712" y="2808"/>
              <a:ext cx="80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68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4320" y="19200"/>
                  </a:lnTo>
                  <a:lnTo>
                    <a:pt x="12960" y="12000"/>
                  </a:lnTo>
                  <a:lnTo>
                    <a:pt x="21600" y="48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2" name="AutoShape 45"/>
            <p:cNvSpPr>
              <a:spLocks/>
            </p:cNvSpPr>
            <p:nvPr/>
          </p:nvSpPr>
          <p:spPr bwMode="auto">
            <a:xfrm>
              <a:off x="712" y="2872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21600"/>
                  </a:lnTo>
                  <a:lnTo>
                    <a:pt x="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3" name="AutoShape 46"/>
            <p:cNvSpPr>
              <a:spLocks/>
            </p:cNvSpPr>
            <p:nvPr/>
          </p:nvSpPr>
          <p:spPr bwMode="auto">
            <a:xfrm>
              <a:off x="2305" y="5945"/>
              <a:ext cx="7565" cy="522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566" y="2084"/>
                  </a:moveTo>
                  <a:lnTo>
                    <a:pt x="15566" y="2084"/>
                  </a:lnTo>
                  <a:lnTo>
                    <a:pt x="15474" y="2216"/>
                  </a:lnTo>
                  <a:lnTo>
                    <a:pt x="15383" y="2349"/>
                  </a:lnTo>
                  <a:lnTo>
                    <a:pt x="15291" y="2349"/>
                  </a:lnTo>
                  <a:lnTo>
                    <a:pt x="15200" y="2547"/>
                  </a:lnTo>
                  <a:lnTo>
                    <a:pt x="15154" y="2613"/>
                  </a:lnTo>
                  <a:lnTo>
                    <a:pt x="15063" y="2679"/>
                  </a:lnTo>
                  <a:lnTo>
                    <a:pt x="14651" y="2613"/>
                  </a:lnTo>
                  <a:lnTo>
                    <a:pt x="14240" y="2547"/>
                  </a:lnTo>
                  <a:lnTo>
                    <a:pt x="14080" y="2547"/>
                  </a:lnTo>
                  <a:lnTo>
                    <a:pt x="13989" y="2613"/>
                  </a:lnTo>
                  <a:lnTo>
                    <a:pt x="13897" y="2679"/>
                  </a:lnTo>
                  <a:lnTo>
                    <a:pt x="13669" y="2613"/>
                  </a:lnTo>
                  <a:lnTo>
                    <a:pt x="13440" y="2481"/>
                  </a:lnTo>
                  <a:lnTo>
                    <a:pt x="13440" y="2415"/>
                  </a:lnTo>
                  <a:lnTo>
                    <a:pt x="13349" y="2481"/>
                  </a:lnTo>
                  <a:lnTo>
                    <a:pt x="13303" y="2481"/>
                  </a:lnTo>
                  <a:lnTo>
                    <a:pt x="13257" y="2481"/>
                  </a:lnTo>
                  <a:lnTo>
                    <a:pt x="13211" y="2349"/>
                  </a:lnTo>
                  <a:lnTo>
                    <a:pt x="13166" y="2216"/>
                  </a:lnTo>
                  <a:lnTo>
                    <a:pt x="13029" y="2150"/>
                  </a:lnTo>
                  <a:lnTo>
                    <a:pt x="12846" y="2084"/>
                  </a:lnTo>
                  <a:lnTo>
                    <a:pt x="12617" y="2216"/>
                  </a:lnTo>
                  <a:lnTo>
                    <a:pt x="12480" y="2349"/>
                  </a:lnTo>
                  <a:lnTo>
                    <a:pt x="12389" y="2415"/>
                  </a:lnTo>
                  <a:lnTo>
                    <a:pt x="12297" y="2878"/>
                  </a:lnTo>
                  <a:lnTo>
                    <a:pt x="12297" y="3142"/>
                  </a:lnTo>
                  <a:lnTo>
                    <a:pt x="12251" y="3407"/>
                  </a:lnTo>
                  <a:lnTo>
                    <a:pt x="12069" y="3672"/>
                  </a:lnTo>
                  <a:lnTo>
                    <a:pt x="11977" y="3738"/>
                  </a:lnTo>
                  <a:lnTo>
                    <a:pt x="11840" y="3606"/>
                  </a:lnTo>
                  <a:lnTo>
                    <a:pt x="11703" y="3473"/>
                  </a:lnTo>
                  <a:lnTo>
                    <a:pt x="11429" y="3341"/>
                  </a:lnTo>
                  <a:lnTo>
                    <a:pt x="11109" y="3275"/>
                  </a:lnTo>
                  <a:lnTo>
                    <a:pt x="10903" y="3275"/>
                  </a:lnTo>
                  <a:lnTo>
                    <a:pt x="10811" y="3076"/>
                  </a:lnTo>
                  <a:lnTo>
                    <a:pt x="10766" y="2878"/>
                  </a:lnTo>
                  <a:lnTo>
                    <a:pt x="10720" y="2745"/>
                  </a:lnTo>
                  <a:lnTo>
                    <a:pt x="10674" y="2679"/>
                  </a:lnTo>
                  <a:lnTo>
                    <a:pt x="10263" y="2349"/>
                  </a:lnTo>
                  <a:lnTo>
                    <a:pt x="10171" y="2349"/>
                  </a:lnTo>
                  <a:lnTo>
                    <a:pt x="10126" y="2349"/>
                  </a:lnTo>
                  <a:lnTo>
                    <a:pt x="10034" y="2481"/>
                  </a:lnTo>
                  <a:lnTo>
                    <a:pt x="9943" y="2547"/>
                  </a:lnTo>
                  <a:lnTo>
                    <a:pt x="9760" y="2481"/>
                  </a:lnTo>
                  <a:lnTo>
                    <a:pt x="9623" y="2415"/>
                  </a:lnTo>
                  <a:lnTo>
                    <a:pt x="9531" y="2282"/>
                  </a:lnTo>
                  <a:lnTo>
                    <a:pt x="9394" y="2150"/>
                  </a:lnTo>
                  <a:lnTo>
                    <a:pt x="9257" y="2018"/>
                  </a:lnTo>
                  <a:lnTo>
                    <a:pt x="9211" y="2018"/>
                  </a:lnTo>
                  <a:lnTo>
                    <a:pt x="9166" y="2018"/>
                  </a:lnTo>
                  <a:lnTo>
                    <a:pt x="9074" y="1885"/>
                  </a:lnTo>
                  <a:lnTo>
                    <a:pt x="9029" y="1819"/>
                  </a:lnTo>
                  <a:lnTo>
                    <a:pt x="9074" y="1687"/>
                  </a:lnTo>
                  <a:lnTo>
                    <a:pt x="9166" y="1621"/>
                  </a:lnTo>
                  <a:lnTo>
                    <a:pt x="9303" y="1489"/>
                  </a:lnTo>
                  <a:lnTo>
                    <a:pt x="9394" y="1356"/>
                  </a:lnTo>
                  <a:lnTo>
                    <a:pt x="9394" y="1224"/>
                  </a:lnTo>
                  <a:lnTo>
                    <a:pt x="9303" y="959"/>
                  </a:lnTo>
                  <a:lnTo>
                    <a:pt x="9211" y="728"/>
                  </a:lnTo>
                  <a:lnTo>
                    <a:pt x="9257" y="529"/>
                  </a:lnTo>
                  <a:lnTo>
                    <a:pt x="9303" y="397"/>
                  </a:lnTo>
                  <a:lnTo>
                    <a:pt x="9394" y="265"/>
                  </a:lnTo>
                  <a:lnTo>
                    <a:pt x="9394" y="198"/>
                  </a:lnTo>
                  <a:lnTo>
                    <a:pt x="9349" y="198"/>
                  </a:lnTo>
                  <a:lnTo>
                    <a:pt x="9029" y="66"/>
                  </a:lnTo>
                  <a:lnTo>
                    <a:pt x="8891" y="0"/>
                  </a:lnTo>
                  <a:lnTo>
                    <a:pt x="8800" y="66"/>
                  </a:lnTo>
                  <a:lnTo>
                    <a:pt x="8754" y="198"/>
                  </a:lnTo>
                  <a:lnTo>
                    <a:pt x="8617" y="265"/>
                  </a:lnTo>
                  <a:lnTo>
                    <a:pt x="8526" y="265"/>
                  </a:lnTo>
                  <a:lnTo>
                    <a:pt x="8389" y="265"/>
                  </a:lnTo>
                  <a:lnTo>
                    <a:pt x="8206" y="198"/>
                  </a:lnTo>
                  <a:lnTo>
                    <a:pt x="8114" y="198"/>
                  </a:lnTo>
                  <a:lnTo>
                    <a:pt x="7977" y="132"/>
                  </a:lnTo>
                  <a:lnTo>
                    <a:pt x="7931" y="198"/>
                  </a:lnTo>
                  <a:lnTo>
                    <a:pt x="7794" y="331"/>
                  </a:lnTo>
                  <a:lnTo>
                    <a:pt x="7634" y="331"/>
                  </a:lnTo>
                  <a:lnTo>
                    <a:pt x="7406" y="265"/>
                  </a:lnTo>
                  <a:lnTo>
                    <a:pt x="7177" y="132"/>
                  </a:lnTo>
                  <a:lnTo>
                    <a:pt x="6949" y="132"/>
                  </a:lnTo>
                  <a:lnTo>
                    <a:pt x="6629" y="198"/>
                  </a:lnTo>
                  <a:lnTo>
                    <a:pt x="6309" y="265"/>
                  </a:lnTo>
                  <a:lnTo>
                    <a:pt x="6126" y="397"/>
                  </a:lnTo>
                  <a:lnTo>
                    <a:pt x="6080" y="463"/>
                  </a:lnTo>
                  <a:lnTo>
                    <a:pt x="5989" y="529"/>
                  </a:lnTo>
                  <a:lnTo>
                    <a:pt x="5897" y="529"/>
                  </a:lnTo>
                  <a:lnTo>
                    <a:pt x="5760" y="529"/>
                  </a:lnTo>
                  <a:lnTo>
                    <a:pt x="5623" y="662"/>
                  </a:lnTo>
                  <a:lnTo>
                    <a:pt x="5440" y="794"/>
                  </a:lnTo>
                  <a:lnTo>
                    <a:pt x="5349" y="893"/>
                  </a:lnTo>
                  <a:lnTo>
                    <a:pt x="5257" y="728"/>
                  </a:lnTo>
                  <a:lnTo>
                    <a:pt x="5211" y="662"/>
                  </a:lnTo>
                  <a:lnTo>
                    <a:pt x="5120" y="595"/>
                  </a:lnTo>
                  <a:lnTo>
                    <a:pt x="5074" y="595"/>
                  </a:lnTo>
                  <a:lnTo>
                    <a:pt x="4983" y="662"/>
                  </a:lnTo>
                  <a:lnTo>
                    <a:pt x="4800" y="662"/>
                  </a:lnTo>
                  <a:lnTo>
                    <a:pt x="4709" y="595"/>
                  </a:lnTo>
                  <a:lnTo>
                    <a:pt x="4617" y="529"/>
                  </a:lnTo>
                  <a:lnTo>
                    <a:pt x="4457" y="331"/>
                  </a:lnTo>
                  <a:lnTo>
                    <a:pt x="4411" y="132"/>
                  </a:lnTo>
                  <a:lnTo>
                    <a:pt x="4366" y="66"/>
                  </a:lnTo>
                  <a:lnTo>
                    <a:pt x="4274" y="132"/>
                  </a:lnTo>
                  <a:lnTo>
                    <a:pt x="4183" y="331"/>
                  </a:lnTo>
                  <a:lnTo>
                    <a:pt x="4091" y="662"/>
                  </a:lnTo>
                  <a:lnTo>
                    <a:pt x="4000" y="959"/>
                  </a:lnTo>
                  <a:lnTo>
                    <a:pt x="3863" y="1092"/>
                  </a:lnTo>
                  <a:lnTo>
                    <a:pt x="3589" y="1158"/>
                  </a:lnTo>
                  <a:lnTo>
                    <a:pt x="3497" y="1224"/>
                  </a:lnTo>
                  <a:lnTo>
                    <a:pt x="3360" y="1290"/>
                  </a:lnTo>
                  <a:lnTo>
                    <a:pt x="3223" y="1422"/>
                  </a:lnTo>
                  <a:lnTo>
                    <a:pt x="3177" y="1489"/>
                  </a:lnTo>
                  <a:lnTo>
                    <a:pt x="3131" y="1555"/>
                  </a:lnTo>
                  <a:lnTo>
                    <a:pt x="3086" y="1687"/>
                  </a:lnTo>
                  <a:lnTo>
                    <a:pt x="3086" y="1753"/>
                  </a:lnTo>
                  <a:lnTo>
                    <a:pt x="2994" y="1885"/>
                  </a:lnTo>
                  <a:lnTo>
                    <a:pt x="2949" y="2018"/>
                  </a:lnTo>
                  <a:lnTo>
                    <a:pt x="2903" y="2415"/>
                  </a:lnTo>
                  <a:lnTo>
                    <a:pt x="2903" y="2613"/>
                  </a:lnTo>
                  <a:lnTo>
                    <a:pt x="2857" y="2745"/>
                  </a:lnTo>
                  <a:lnTo>
                    <a:pt x="2720" y="3010"/>
                  </a:lnTo>
                  <a:lnTo>
                    <a:pt x="2583" y="3209"/>
                  </a:lnTo>
                  <a:lnTo>
                    <a:pt x="2400" y="3341"/>
                  </a:lnTo>
                  <a:lnTo>
                    <a:pt x="2080" y="3539"/>
                  </a:lnTo>
                  <a:lnTo>
                    <a:pt x="1943" y="3539"/>
                  </a:lnTo>
                  <a:lnTo>
                    <a:pt x="1851" y="3473"/>
                  </a:lnTo>
                  <a:lnTo>
                    <a:pt x="1806" y="3473"/>
                  </a:lnTo>
                  <a:lnTo>
                    <a:pt x="1714" y="3606"/>
                  </a:lnTo>
                  <a:lnTo>
                    <a:pt x="1669" y="3738"/>
                  </a:lnTo>
                  <a:lnTo>
                    <a:pt x="1577" y="3936"/>
                  </a:lnTo>
                  <a:lnTo>
                    <a:pt x="1531" y="3936"/>
                  </a:lnTo>
                  <a:lnTo>
                    <a:pt x="1440" y="4002"/>
                  </a:lnTo>
                  <a:lnTo>
                    <a:pt x="1349" y="4069"/>
                  </a:lnTo>
                  <a:lnTo>
                    <a:pt x="1234" y="4135"/>
                  </a:lnTo>
                  <a:lnTo>
                    <a:pt x="1097" y="4466"/>
                  </a:lnTo>
                  <a:lnTo>
                    <a:pt x="1097" y="4664"/>
                  </a:lnTo>
                  <a:lnTo>
                    <a:pt x="1051" y="4796"/>
                  </a:lnTo>
                  <a:lnTo>
                    <a:pt x="960" y="4929"/>
                  </a:lnTo>
                  <a:lnTo>
                    <a:pt x="823" y="4995"/>
                  </a:lnTo>
                  <a:lnTo>
                    <a:pt x="731" y="5061"/>
                  </a:lnTo>
                  <a:lnTo>
                    <a:pt x="686" y="5061"/>
                  </a:lnTo>
                  <a:lnTo>
                    <a:pt x="731" y="5127"/>
                  </a:lnTo>
                  <a:lnTo>
                    <a:pt x="777" y="5061"/>
                  </a:lnTo>
                  <a:lnTo>
                    <a:pt x="640" y="5392"/>
                  </a:lnTo>
                  <a:lnTo>
                    <a:pt x="594" y="5458"/>
                  </a:lnTo>
                  <a:lnTo>
                    <a:pt x="503" y="5689"/>
                  </a:lnTo>
                  <a:lnTo>
                    <a:pt x="366" y="5756"/>
                  </a:lnTo>
                  <a:lnTo>
                    <a:pt x="366" y="5888"/>
                  </a:lnTo>
                  <a:lnTo>
                    <a:pt x="320" y="6086"/>
                  </a:lnTo>
                  <a:lnTo>
                    <a:pt x="320" y="6285"/>
                  </a:lnTo>
                  <a:lnTo>
                    <a:pt x="366" y="6351"/>
                  </a:lnTo>
                  <a:lnTo>
                    <a:pt x="411" y="6417"/>
                  </a:lnTo>
                  <a:lnTo>
                    <a:pt x="457" y="6549"/>
                  </a:lnTo>
                  <a:lnTo>
                    <a:pt x="503" y="6682"/>
                  </a:lnTo>
                  <a:lnTo>
                    <a:pt x="503" y="6748"/>
                  </a:lnTo>
                  <a:lnTo>
                    <a:pt x="457" y="6880"/>
                  </a:lnTo>
                  <a:lnTo>
                    <a:pt x="411" y="6946"/>
                  </a:lnTo>
                  <a:lnTo>
                    <a:pt x="411" y="7013"/>
                  </a:lnTo>
                  <a:lnTo>
                    <a:pt x="411" y="7211"/>
                  </a:lnTo>
                  <a:lnTo>
                    <a:pt x="457" y="7409"/>
                  </a:lnTo>
                  <a:lnTo>
                    <a:pt x="503" y="7608"/>
                  </a:lnTo>
                  <a:lnTo>
                    <a:pt x="503" y="7806"/>
                  </a:lnTo>
                  <a:lnTo>
                    <a:pt x="366" y="8270"/>
                  </a:lnTo>
                  <a:lnTo>
                    <a:pt x="320" y="8402"/>
                  </a:lnTo>
                  <a:lnTo>
                    <a:pt x="320" y="8534"/>
                  </a:lnTo>
                  <a:lnTo>
                    <a:pt x="274" y="8600"/>
                  </a:lnTo>
                  <a:lnTo>
                    <a:pt x="183" y="8733"/>
                  </a:lnTo>
                  <a:lnTo>
                    <a:pt x="91" y="8799"/>
                  </a:lnTo>
                  <a:lnTo>
                    <a:pt x="0" y="8865"/>
                  </a:lnTo>
                  <a:lnTo>
                    <a:pt x="46" y="8931"/>
                  </a:lnTo>
                  <a:lnTo>
                    <a:pt x="91" y="8931"/>
                  </a:lnTo>
                  <a:lnTo>
                    <a:pt x="229" y="9130"/>
                  </a:lnTo>
                  <a:lnTo>
                    <a:pt x="320" y="9262"/>
                  </a:lnTo>
                  <a:lnTo>
                    <a:pt x="320" y="9328"/>
                  </a:lnTo>
                  <a:lnTo>
                    <a:pt x="274" y="9526"/>
                  </a:lnTo>
                  <a:lnTo>
                    <a:pt x="320" y="9659"/>
                  </a:lnTo>
                  <a:lnTo>
                    <a:pt x="366" y="9659"/>
                  </a:lnTo>
                  <a:lnTo>
                    <a:pt x="366" y="9725"/>
                  </a:lnTo>
                  <a:lnTo>
                    <a:pt x="366" y="9791"/>
                  </a:lnTo>
                  <a:lnTo>
                    <a:pt x="320" y="9725"/>
                  </a:lnTo>
                  <a:lnTo>
                    <a:pt x="274" y="9593"/>
                  </a:lnTo>
                  <a:lnTo>
                    <a:pt x="229" y="9526"/>
                  </a:lnTo>
                  <a:lnTo>
                    <a:pt x="183" y="9593"/>
                  </a:lnTo>
                  <a:lnTo>
                    <a:pt x="229" y="9659"/>
                  </a:lnTo>
                  <a:lnTo>
                    <a:pt x="366" y="9923"/>
                  </a:lnTo>
                  <a:lnTo>
                    <a:pt x="549" y="10056"/>
                  </a:lnTo>
                  <a:lnTo>
                    <a:pt x="411" y="9990"/>
                  </a:lnTo>
                  <a:lnTo>
                    <a:pt x="274" y="9857"/>
                  </a:lnTo>
                  <a:lnTo>
                    <a:pt x="229" y="9857"/>
                  </a:lnTo>
                  <a:lnTo>
                    <a:pt x="229" y="9990"/>
                  </a:lnTo>
                  <a:lnTo>
                    <a:pt x="274" y="10122"/>
                  </a:lnTo>
                  <a:lnTo>
                    <a:pt x="366" y="10287"/>
                  </a:lnTo>
                  <a:lnTo>
                    <a:pt x="457" y="10287"/>
                  </a:lnTo>
                  <a:lnTo>
                    <a:pt x="503" y="10287"/>
                  </a:lnTo>
                  <a:lnTo>
                    <a:pt x="457" y="10353"/>
                  </a:lnTo>
                  <a:lnTo>
                    <a:pt x="411" y="10353"/>
                  </a:lnTo>
                  <a:lnTo>
                    <a:pt x="594" y="10420"/>
                  </a:lnTo>
                  <a:lnTo>
                    <a:pt x="640" y="10420"/>
                  </a:lnTo>
                  <a:lnTo>
                    <a:pt x="686" y="10420"/>
                  </a:lnTo>
                  <a:lnTo>
                    <a:pt x="686" y="10486"/>
                  </a:lnTo>
                  <a:lnTo>
                    <a:pt x="640" y="10486"/>
                  </a:lnTo>
                  <a:lnTo>
                    <a:pt x="594" y="10552"/>
                  </a:lnTo>
                  <a:lnTo>
                    <a:pt x="549" y="10618"/>
                  </a:lnTo>
                  <a:lnTo>
                    <a:pt x="594" y="10684"/>
                  </a:lnTo>
                  <a:lnTo>
                    <a:pt x="640" y="10750"/>
                  </a:lnTo>
                  <a:lnTo>
                    <a:pt x="686" y="10883"/>
                  </a:lnTo>
                  <a:lnTo>
                    <a:pt x="823" y="11081"/>
                  </a:lnTo>
                  <a:lnTo>
                    <a:pt x="1006" y="11280"/>
                  </a:lnTo>
                  <a:lnTo>
                    <a:pt x="1189" y="11743"/>
                  </a:lnTo>
                  <a:lnTo>
                    <a:pt x="1189" y="11875"/>
                  </a:lnTo>
                  <a:lnTo>
                    <a:pt x="1349" y="12272"/>
                  </a:lnTo>
                  <a:lnTo>
                    <a:pt x="1349" y="12338"/>
                  </a:lnTo>
                  <a:lnTo>
                    <a:pt x="1486" y="12470"/>
                  </a:lnTo>
                  <a:lnTo>
                    <a:pt x="1531" y="12537"/>
                  </a:lnTo>
                  <a:lnTo>
                    <a:pt x="1577" y="12603"/>
                  </a:lnTo>
                  <a:lnTo>
                    <a:pt x="1531" y="12603"/>
                  </a:lnTo>
                  <a:lnTo>
                    <a:pt x="1486" y="12603"/>
                  </a:lnTo>
                  <a:lnTo>
                    <a:pt x="1577" y="12735"/>
                  </a:lnTo>
                  <a:lnTo>
                    <a:pt x="1669" y="12801"/>
                  </a:lnTo>
                  <a:lnTo>
                    <a:pt x="1806" y="12934"/>
                  </a:lnTo>
                  <a:lnTo>
                    <a:pt x="1851" y="13000"/>
                  </a:lnTo>
                  <a:lnTo>
                    <a:pt x="2034" y="13330"/>
                  </a:lnTo>
                  <a:lnTo>
                    <a:pt x="1989" y="13264"/>
                  </a:lnTo>
                  <a:lnTo>
                    <a:pt x="2171" y="13397"/>
                  </a:lnTo>
                  <a:lnTo>
                    <a:pt x="2491" y="13926"/>
                  </a:lnTo>
                  <a:lnTo>
                    <a:pt x="2720" y="14124"/>
                  </a:lnTo>
                  <a:lnTo>
                    <a:pt x="2903" y="14257"/>
                  </a:lnTo>
                  <a:lnTo>
                    <a:pt x="3726" y="14389"/>
                  </a:lnTo>
                  <a:lnTo>
                    <a:pt x="4137" y="14455"/>
                  </a:lnTo>
                  <a:lnTo>
                    <a:pt x="4571" y="14654"/>
                  </a:lnTo>
                  <a:lnTo>
                    <a:pt x="4457" y="14654"/>
                  </a:lnTo>
                  <a:lnTo>
                    <a:pt x="4800" y="14720"/>
                  </a:lnTo>
                  <a:lnTo>
                    <a:pt x="5120" y="14786"/>
                  </a:lnTo>
                  <a:lnTo>
                    <a:pt x="5257" y="14786"/>
                  </a:lnTo>
                  <a:lnTo>
                    <a:pt x="5394" y="14720"/>
                  </a:lnTo>
                  <a:lnTo>
                    <a:pt x="6903" y="14720"/>
                  </a:lnTo>
                  <a:lnTo>
                    <a:pt x="7040" y="14720"/>
                  </a:lnTo>
                  <a:lnTo>
                    <a:pt x="7086" y="14786"/>
                  </a:lnTo>
                  <a:lnTo>
                    <a:pt x="7131" y="14885"/>
                  </a:lnTo>
                  <a:lnTo>
                    <a:pt x="7269" y="15017"/>
                  </a:lnTo>
                  <a:lnTo>
                    <a:pt x="7314" y="15017"/>
                  </a:lnTo>
                  <a:lnTo>
                    <a:pt x="7360" y="14951"/>
                  </a:lnTo>
                  <a:lnTo>
                    <a:pt x="7406" y="15150"/>
                  </a:lnTo>
                  <a:lnTo>
                    <a:pt x="7406" y="15348"/>
                  </a:lnTo>
                  <a:lnTo>
                    <a:pt x="7451" y="15481"/>
                  </a:lnTo>
                  <a:lnTo>
                    <a:pt x="7634" y="15547"/>
                  </a:lnTo>
                  <a:lnTo>
                    <a:pt x="7680" y="15547"/>
                  </a:lnTo>
                  <a:lnTo>
                    <a:pt x="7726" y="15481"/>
                  </a:lnTo>
                  <a:lnTo>
                    <a:pt x="7794" y="15414"/>
                  </a:lnTo>
                  <a:lnTo>
                    <a:pt x="7886" y="15414"/>
                  </a:lnTo>
                  <a:lnTo>
                    <a:pt x="8023" y="15481"/>
                  </a:lnTo>
                  <a:lnTo>
                    <a:pt x="8206" y="15547"/>
                  </a:lnTo>
                  <a:lnTo>
                    <a:pt x="8297" y="15547"/>
                  </a:lnTo>
                  <a:lnTo>
                    <a:pt x="8434" y="15547"/>
                  </a:lnTo>
                  <a:lnTo>
                    <a:pt x="8434" y="15481"/>
                  </a:lnTo>
                  <a:lnTo>
                    <a:pt x="8389" y="15481"/>
                  </a:lnTo>
                  <a:lnTo>
                    <a:pt x="8389" y="15414"/>
                  </a:lnTo>
                  <a:lnTo>
                    <a:pt x="8480" y="15414"/>
                  </a:lnTo>
                  <a:lnTo>
                    <a:pt x="8526" y="15481"/>
                  </a:lnTo>
                  <a:lnTo>
                    <a:pt x="8617" y="15613"/>
                  </a:lnTo>
                  <a:lnTo>
                    <a:pt x="8709" y="15745"/>
                  </a:lnTo>
                  <a:lnTo>
                    <a:pt x="8754" y="15745"/>
                  </a:lnTo>
                  <a:lnTo>
                    <a:pt x="8800" y="15679"/>
                  </a:lnTo>
                  <a:lnTo>
                    <a:pt x="8891" y="15679"/>
                  </a:lnTo>
                  <a:lnTo>
                    <a:pt x="8937" y="15679"/>
                  </a:lnTo>
                  <a:lnTo>
                    <a:pt x="8983" y="15877"/>
                  </a:lnTo>
                  <a:lnTo>
                    <a:pt x="9029" y="16010"/>
                  </a:lnTo>
                  <a:lnTo>
                    <a:pt x="8937" y="16274"/>
                  </a:lnTo>
                  <a:lnTo>
                    <a:pt x="8937" y="16539"/>
                  </a:lnTo>
                  <a:lnTo>
                    <a:pt x="8937" y="16738"/>
                  </a:lnTo>
                  <a:lnTo>
                    <a:pt x="8800" y="17201"/>
                  </a:lnTo>
                  <a:lnTo>
                    <a:pt x="8754" y="17333"/>
                  </a:lnTo>
                  <a:lnTo>
                    <a:pt x="8800" y="16936"/>
                  </a:lnTo>
                  <a:lnTo>
                    <a:pt x="8800" y="16671"/>
                  </a:lnTo>
                  <a:lnTo>
                    <a:pt x="8800" y="16539"/>
                  </a:lnTo>
                  <a:lnTo>
                    <a:pt x="8709" y="16671"/>
                  </a:lnTo>
                  <a:lnTo>
                    <a:pt x="8571" y="17201"/>
                  </a:lnTo>
                  <a:lnTo>
                    <a:pt x="8617" y="17333"/>
                  </a:lnTo>
                  <a:lnTo>
                    <a:pt x="8663" y="17399"/>
                  </a:lnTo>
                  <a:lnTo>
                    <a:pt x="8754" y="17598"/>
                  </a:lnTo>
                  <a:lnTo>
                    <a:pt x="8937" y="17664"/>
                  </a:lnTo>
                  <a:lnTo>
                    <a:pt x="9074" y="17730"/>
                  </a:lnTo>
                  <a:lnTo>
                    <a:pt x="8983" y="17730"/>
                  </a:lnTo>
                  <a:lnTo>
                    <a:pt x="8937" y="17730"/>
                  </a:lnTo>
                  <a:lnTo>
                    <a:pt x="9257" y="17994"/>
                  </a:lnTo>
                  <a:lnTo>
                    <a:pt x="9623" y="18325"/>
                  </a:lnTo>
                  <a:lnTo>
                    <a:pt x="9669" y="18391"/>
                  </a:lnTo>
                  <a:lnTo>
                    <a:pt x="9714" y="18458"/>
                  </a:lnTo>
                  <a:lnTo>
                    <a:pt x="9714" y="18524"/>
                  </a:lnTo>
                  <a:lnTo>
                    <a:pt x="9760" y="18656"/>
                  </a:lnTo>
                  <a:lnTo>
                    <a:pt x="9989" y="18987"/>
                  </a:lnTo>
                  <a:lnTo>
                    <a:pt x="10080" y="19119"/>
                  </a:lnTo>
                  <a:lnTo>
                    <a:pt x="10126" y="19251"/>
                  </a:lnTo>
                  <a:lnTo>
                    <a:pt x="10126" y="19318"/>
                  </a:lnTo>
                  <a:lnTo>
                    <a:pt x="10080" y="19318"/>
                  </a:lnTo>
                  <a:lnTo>
                    <a:pt x="10034" y="19318"/>
                  </a:lnTo>
                  <a:lnTo>
                    <a:pt x="9989" y="19384"/>
                  </a:lnTo>
                  <a:lnTo>
                    <a:pt x="10080" y="19450"/>
                  </a:lnTo>
                  <a:lnTo>
                    <a:pt x="10171" y="19615"/>
                  </a:lnTo>
                  <a:lnTo>
                    <a:pt x="10263" y="19748"/>
                  </a:lnTo>
                  <a:lnTo>
                    <a:pt x="10263" y="19814"/>
                  </a:lnTo>
                  <a:lnTo>
                    <a:pt x="10263" y="19880"/>
                  </a:lnTo>
                  <a:lnTo>
                    <a:pt x="10126" y="20012"/>
                  </a:lnTo>
                  <a:lnTo>
                    <a:pt x="9989" y="20145"/>
                  </a:lnTo>
                  <a:lnTo>
                    <a:pt x="9851" y="20211"/>
                  </a:lnTo>
                  <a:lnTo>
                    <a:pt x="9714" y="20475"/>
                  </a:lnTo>
                  <a:lnTo>
                    <a:pt x="9623" y="20542"/>
                  </a:lnTo>
                  <a:lnTo>
                    <a:pt x="9577" y="20608"/>
                  </a:lnTo>
                  <a:lnTo>
                    <a:pt x="9577" y="20674"/>
                  </a:lnTo>
                  <a:lnTo>
                    <a:pt x="9577" y="20806"/>
                  </a:lnTo>
                  <a:lnTo>
                    <a:pt x="9577" y="20872"/>
                  </a:lnTo>
                  <a:lnTo>
                    <a:pt x="9577" y="20938"/>
                  </a:lnTo>
                  <a:lnTo>
                    <a:pt x="9714" y="21005"/>
                  </a:lnTo>
                  <a:lnTo>
                    <a:pt x="9806" y="21005"/>
                  </a:lnTo>
                  <a:lnTo>
                    <a:pt x="10309" y="21335"/>
                  </a:lnTo>
                  <a:lnTo>
                    <a:pt x="10354" y="21335"/>
                  </a:lnTo>
                  <a:lnTo>
                    <a:pt x="10309" y="21402"/>
                  </a:lnTo>
                  <a:lnTo>
                    <a:pt x="11154" y="21600"/>
                  </a:lnTo>
                  <a:lnTo>
                    <a:pt x="11977" y="21468"/>
                  </a:lnTo>
                  <a:lnTo>
                    <a:pt x="13120" y="21137"/>
                  </a:lnTo>
                  <a:lnTo>
                    <a:pt x="14240" y="20674"/>
                  </a:lnTo>
                  <a:lnTo>
                    <a:pt x="14286" y="20674"/>
                  </a:lnTo>
                  <a:lnTo>
                    <a:pt x="14880" y="20343"/>
                  </a:lnTo>
                  <a:lnTo>
                    <a:pt x="15520" y="19946"/>
                  </a:lnTo>
                  <a:lnTo>
                    <a:pt x="15703" y="19814"/>
                  </a:lnTo>
                  <a:lnTo>
                    <a:pt x="15886" y="19681"/>
                  </a:lnTo>
                  <a:lnTo>
                    <a:pt x="15931" y="19549"/>
                  </a:lnTo>
                  <a:lnTo>
                    <a:pt x="16023" y="19318"/>
                  </a:lnTo>
                  <a:lnTo>
                    <a:pt x="16069" y="19251"/>
                  </a:lnTo>
                  <a:lnTo>
                    <a:pt x="16160" y="19185"/>
                  </a:lnTo>
                  <a:lnTo>
                    <a:pt x="16434" y="18987"/>
                  </a:lnTo>
                  <a:lnTo>
                    <a:pt x="16709" y="18722"/>
                  </a:lnTo>
                  <a:lnTo>
                    <a:pt x="17371" y="18259"/>
                  </a:lnTo>
                  <a:lnTo>
                    <a:pt x="17691" y="17928"/>
                  </a:lnTo>
                  <a:lnTo>
                    <a:pt x="17829" y="17730"/>
                  </a:lnTo>
                  <a:lnTo>
                    <a:pt x="17920" y="17531"/>
                  </a:lnTo>
                  <a:lnTo>
                    <a:pt x="18057" y="17201"/>
                  </a:lnTo>
                  <a:lnTo>
                    <a:pt x="18103" y="17002"/>
                  </a:lnTo>
                  <a:lnTo>
                    <a:pt x="18194" y="16804"/>
                  </a:lnTo>
                  <a:lnTo>
                    <a:pt x="18103" y="16605"/>
                  </a:lnTo>
                  <a:lnTo>
                    <a:pt x="18057" y="16407"/>
                  </a:lnTo>
                  <a:lnTo>
                    <a:pt x="18057" y="16341"/>
                  </a:lnTo>
                  <a:lnTo>
                    <a:pt x="18103" y="16274"/>
                  </a:lnTo>
                  <a:lnTo>
                    <a:pt x="18149" y="16208"/>
                  </a:lnTo>
                  <a:lnTo>
                    <a:pt x="18194" y="16142"/>
                  </a:lnTo>
                  <a:lnTo>
                    <a:pt x="18149" y="16142"/>
                  </a:lnTo>
                  <a:lnTo>
                    <a:pt x="18103" y="16142"/>
                  </a:lnTo>
                  <a:lnTo>
                    <a:pt x="18057" y="16076"/>
                  </a:lnTo>
                  <a:lnTo>
                    <a:pt x="18011" y="16076"/>
                  </a:lnTo>
                  <a:lnTo>
                    <a:pt x="18057" y="15877"/>
                  </a:lnTo>
                  <a:lnTo>
                    <a:pt x="18149" y="15679"/>
                  </a:lnTo>
                  <a:lnTo>
                    <a:pt x="18377" y="15348"/>
                  </a:lnTo>
                  <a:lnTo>
                    <a:pt x="18469" y="15150"/>
                  </a:lnTo>
                  <a:lnTo>
                    <a:pt x="18514" y="15084"/>
                  </a:lnTo>
                  <a:lnTo>
                    <a:pt x="18560" y="14885"/>
                  </a:lnTo>
                  <a:lnTo>
                    <a:pt x="18789" y="14654"/>
                  </a:lnTo>
                  <a:lnTo>
                    <a:pt x="18789" y="14521"/>
                  </a:lnTo>
                  <a:lnTo>
                    <a:pt x="18880" y="14455"/>
                  </a:lnTo>
                  <a:lnTo>
                    <a:pt x="19017" y="14257"/>
                  </a:lnTo>
                  <a:lnTo>
                    <a:pt x="19109" y="14058"/>
                  </a:lnTo>
                  <a:lnTo>
                    <a:pt x="19794" y="12867"/>
                  </a:lnTo>
                  <a:lnTo>
                    <a:pt x="20251" y="12140"/>
                  </a:lnTo>
                  <a:lnTo>
                    <a:pt x="20526" y="11610"/>
                  </a:lnTo>
                  <a:lnTo>
                    <a:pt x="20777" y="11081"/>
                  </a:lnTo>
                  <a:lnTo>
                    <a:pt x="21097" y="10221"/>
                  </a:lnTo>
                  <a:lnTo>
                    <a:pt x="21280" y="9394"/>
                  </a:lnTo>
                  <a:lnTo>
                    <a:pt x="21417" y="9063"/>
                  </a:lnTo>
                  <a:lnTo>
                    <a:pt x="21509" y="8666"/>
                  </a:lnTo>
                  <a:lnTo>
                    <a:pt x="21509" y="8468"/>
                  </a:lnTo>
                  <a:lnTo>
                    <a:pt x="21554" y="8270"/>
                  </a:lnTo>
                  <a:lnTo>
                    <a:pt x="21554" y="8203"/>
                  </a:lnTo>
                  <a:lnTo>
                    <a:pt x="21554" y="8071"/>
                  </a:lnTo>
                  <a:lnTo>
                    <a:pt x="21600" y="7873"/>
                  </a:lnTo>
                  <a:lnTo>
                    <a:pt x="21600" y="7740"/>
                  </a:lnTo>
                  <a:lnTo>
                    <a:pt x="21600" y="7608"/>
                  </a:lnTo>
                  <a:lnTo>
                    <a:pt x="21554" y="7608"/>
                  </a:lnTo>
                  <a:lnTo>
                    <a:pt x="21509" y="7674"/>
                  </a:lnTo>
                  <a:lnTo>
                    <a:pt x="21417" y="7873"/>
                  </a:lnTo>
                  <a:lnTo>
                    <a:pt x="21371" y="8005"/>
                  </a:lnTo>
                  <a:lnTo>
                    <a:pt x="21189" y="8270"/>
                  </a:lnTo>
                  <a:lnTo>
                    <a:pt x="21143" y="8336"/>
                  </a:lnTo>
                  <a:lnTo>
                    <a:pt x="21143" y="8270"/>
                  </a:lnTo>
                  <a:lnTo>
                    <a:pt x="21006" y="8468"/>
                  </a:lnTo>
                  <a:lnTo>
                    <a:pt x="20914" y="8600"/>
                  </a:lnTo>
                  <a:lnTo>
                    <a:pt x="20777" y="8733"/>
                  </a:lnTo>
                  <a:lnTo>
                    <a:pt x="20640" y="8931"/>
                  </a:lnTo>
                  <a:lnTo>
                    <a:pt x="20526" y="9130"/>
                  </a:lnTo>
                  <a:lnTo>
                    <a:pt x="20434" y="9196"/>
                  </a:lnTo>
                  <a:lnTo>
                    <a:pt x="20343" y="9196"/>
                  </a:lnTo>
                  <a:lnTo>
                    <a:pt x="19703" y="9460"/>
                  </a:lnTo>
                  <a:lnTo>
                    <a:pt x="19566" y="9593"/>
                  </a:lnTo>
                  <a:lnTo>
                    <a:pt x="19520" y="9593"/>
                  </a:lnTo>
                  <a:lnTo>
                    <a:pt x="19566" y="9460"/>
                  </a:lnTo>
                  <a:lnTo>
                    <a:pt x="19611" y="9394"/>
                  </a:lnTo>
                  <a:lnTo>
                    <a:pt x="19703" y="9328"/>
                  </a:lnTo>
                  <a:lnTo>
                    <a:pt x="19749" y="9196"/>
                  </a:lnTo>
                  <a:lnTo>
                    <a:pt x="19749" y="9130"/>
                  </a:lnTo>
                  <a:lnTo>
                    <a:pt x="19703" y="9063"/>
                  </a:lnTo>
                  <a:lnTo>
                    <a:pt x="19474" y="8865"/>
                  </a:lnTo>
                  <a:lnTo>
                    <a:pt x="19154" y="8600"/>
                  </a:lnTo>
                  <a:lnTo>
                    <a:pt x="19017" y="8600"/>
                  </a:lnTo>
                  <a:lnTo>
                    <a:pt x="18880" y="8666"/>
                  </a:lnTo>
                  <a:lnTo>
                    <a:pt x="18834" y="8534"/>
                  </a:lnTo>
                  <a:lnTo>
                    <a:pt x="18789" y="8468"/>
                  </a:lnTo>
                  <a:lnTo>
                    <a:pt x="18743" y="8534"/>
                  </a:lnTo>
                  <a:lnTo>
                    <a:pt x="18743" y="8600"/>
                  </a:lnTo>
                  <a:lnTo>
                    <a:pt x="18743" y="8666"/>
                  </a:lnTo>
                  <a:lnTo>
                    <a:pt x="18697" y="8600"/>
                  </a:lnTo>
                  <a:lnTo>
                    <a:pt x="18651" y="8468"/>
                  </a:lnTo>
                  <a:lnTo>
                    <a:pt x="18560" y="8203"/>
                  </a:lnTo>
                  <a:lnTo>
                    <a:pt x="18469" y="7873"/>
                  </a:lnTo>
                  <a:lnTo>
                    <a:pt x="18377" y="7608"/>
                  </a:lnTo>
                  <a:lnTo>
                    <a:pt x="18240" y="7476"/>
                  </a:lnTo>
                  <a:lnTo>
                    <a:pt x="18103" y="7409"/>
                  </a:lnTo>
                  <a:lnTo>
                    <a:pt x="18057" y="7476"/>
                  </a:lnTo>
                  <a:lnTo>
                    <a:pt x="18011" y="7409"/>
                  </a:lnTo>
                  <a:lnTo>
                    <a:pt x="17966" y="7211"/>
                  </a:lnTo>
                  <a:lnTo>
                    <a:pt x="17966" y="7013"/>
                  </a:lnTo>
                  <a:lnTo>
                    <a:pt x="17874" y="6748"/>
                  </a:lnTo>
                  <a:lnTo>
                    <a:pt x="17829" y="6483"/>
                  </a:lnTo>
                  <a:lnTo>
                    <a:pt x="17874" y="6483"/>
                  </a:lnTo>
                  <a:lnTo>
                    <a:pt x="17920" y="6483"/>
                  </a:lnTo>
                  <a:lnTo>
                    <a:pt x="17829" y="6351"/>
                  </a:lnTo>
                  <a:lnTo>
                    <a:pt x="17783" y="6285"/>
                  </a:lnTo>
                  <a:lnTo>
                    <a:pt x="17783" y="6153"/>
                  </a:lnTo>
                  <a:lnTo>
                    <a:pt x="17783" y="6086"/>
                  </a:lnTo>
                  <a:lnTo>
                    <a:pt x="17646" y="5954"/>
                  </a:lnTo>
                  <a:lnTo>
                    <a:pt x="17554" y="5888"/>
                  </a:lnTo>
                  <a:lnTo>
                    <a:pt x="17463" y="5822"/>
                  </a:lnTo>
                  <a:lnTo>
                    <a:pt x="17371" y="5756"/>
                  </a:lnTo>
                  <a:lnTo>
                    <a:pt x="17371" y="5623"/>
                  </a:lnTo>
                  <a:lnTo>
                    <a:pt x="17371" y="5557"/>
                  </a:lnTo>
                  <a:lnTo>
                    <a:pt x="17371" y="5392"/>
                  </a:lnTo>
                  <a:lnTo>
                    <a:pt x="17371" y="5326"/>
                  </a:lnTo>
                  <a:lnTo>
                    <a:pt x="17303" y="5259"/>
                  </a:lnTo>
                  <a:lnTo>
                    <a:pt x="17257" y="5193"/>
                  </a:lnTo>
                  <a:lnTo>
                    <a:pt x="17120" y="5127"/>
                  </a:lnTo>
                  <a:lnTo>
                    <a:pt x="17029" y="4929"/>
                  </a:lnTo>
                  <a:lnTo>
                    <a:pt x="16983" y="4862"/>
                  </a:lnTo>
                  <a:lnTo>
                    <a:pt x="16983" y="4730"/>
                  </a:lnTo>
                  <a:lnTo>
                    <a:pt x="16937" y="4598"/>
                  </a:lnTo>
                  <a:lnTo>
                    <a:pt x="16800" y="4466"/>
                  </a:lnTo>
                  <a:lnTo>
                    <a:pt x="16709" y="4267"/>
                  </a:lnTo>
                  <a:lnTo>
                    <a:pt x="16709" y="4135"/>
                  </a:lnTo>
                  <a:lnTo>
                    <a:pt x="16480" y="3738"/>
                  </a:lnTo>
                  <a:lnTo>
                    <a:pt x="16526" y="3672"/>
                  </a:lnTo>
                  <a:lnTo>
                    <a:pt x="16389" y="3539"/>
                  </a:lnTo>
                  <a:lnTo>
                    <a:pt x="16251" y="3407"/>
                  </a:lnTo>
                  <a:lnTo>
                    <a:pt x="16160" y="3209"/>
                  </a:lnTo>
                  <a:lnTo>
                    <a:pt x="16069" y="2944"/>
                  </a:lnTo>
                  <a:lnTo>
                    <a:pt x="15840" y="2018"/>
                  </a:lnTo>
                  <a:lnTo>
                    <a:pt x="15703" y="2018"/>
                  </a:lnTo>
                  <a:lnTo>
                    <a:pt x="15566" y="2084"/>
                  </a:lnTo>
                  <a:close/>
                  <a:moveTo>
                    <a:pt x="3726" y="13727"/>
                  </a:moveTo>
                  <a:lnTo>
                    <a:pt x="3726" y="13727"/>
                  </a:lnTo>
                  <a:lnTo>
                    <a:pt x="3680" y="13727"/>
                  </a:lnTo>
                  <a:lnTo>
                    <a:pt x="3634" y="13661"/>
                  </a:lnTo>
                  <a:lnTo>
                    <a:pt x="3634" y="13463"/>
                  </a:lnTo>
                  <a:lnTo>
                    <a:pt x="3680" y="13330"/>
                  </a:lnTo>
                  <a:lnTo>
                    <a:pt x="3680" y="13529"/>
                  </a:lnTo>
                  <a:lnTo>
                    <a:pt x="3726" y="13727"/>
                  </a:lnTo>
                  <a:close/>
                  <a:moveTo>
                    <a:pt x="10354" y="12404"/>
                  </a:moveTo>
                  <a:lnTo>
                    <a:pt x="10354" y="12404"/>
                  </a:lnTo>
                  <a:lnTo>
                    <a:pt x="10217" y="12074"/>
                  </a:lnTo>
                  <a:lnTo>
                    <a:pt x="10171" y="11941"/>
                  </a:lnTo>
                  <a:lnTo>
                    <a:pt x="10217" y="11875"/>
                  </a:lnTo>
                  <a:lnTo>
                    <a:pt x="10309" y="11809"/>
                  </a:lnTo>
                  <a:lnTo>
                    <a:pt x="10354" y="11875"/>
                  </a:lnTo>
                  <a:lnTo>
                    <a:pt x="10354" y="12007"/>
                  </a:lnTo>
                  <a:lnTo>
                    <a:pt x="10446" y="12074"/>
                  </a:lnTo>
                  <a:lnTo>
                    <a:pt x="10446" y="12140"/>
                  </a:lnTo>
                  <a:lnTo>
                    <a:pt x="10491" y="12206"/>
                  </a:lnTo>
                  <a:lnTo>
                    <a:pt x="10537" y="12140"/>
                  </a:lnTo>
                  <a:lnTo>
                    <a:pt x="10583" y="12140"/>
                  </a:lnTo>
                  <a:lnTo>
                    <a:pt x="10811" y="12206"/>
                  </a:lnTo>
                  <a:lnTo>
                    <a:pt x="10583" y="12404"/>
                  </a:lnTo>
                  <a:lnTo>
                    <a:pt x="10446" y="12470"/>
                  </a:lnTo>
                  <a:lnTo>
                    <a:pt x="10354" y="12404"/>
                  </a:lnTo>
                  <a:close/>
                  <a:moveTo>
                    <a:pt x="15657" y="17928"/>
                  </a:moveTo>
                  <a:lnTo>
                    <a:pt x="15657" y="17928"/>
                  </a:lnTo>
                  <a:lnTo>
                    <a:pt x="15611" y="17928"/>
                  </a:lnTo>
                  <a:lnTo>
                    <a:pt x="15566" y="17928"/>
                  </a:lnTo>
                  <a:lnTo>
                    <a:pt x="15429" y="17796"/>
                  </a:lnTo>
                  <a:lnTo>
                    <a:pt x="15337" y="17664"/>
                  </a:lnTo>
                  <a:lnTo>
                    <a:pt x="15291" y="17531"/>
                  </a:lnTo>
                  <a:lnTo>
                    <a:pt x="15291" y="17399"/>
                  </a:lnTo>
                  <a:lnTo>
                    <a:pt x="15291" y="17134"/>
                  </a:lnTo>
                  <a:lnTo>
                    <a:pt x="15337" y="16936"/>
                  </a:lnTo>
                  <a:lnTo>
                    <a:pt x="15337" y="16870"/>
                  </a:lnTo>
                  <a:lnTo>
                    <a:pt x="15383" y="16804"/>
                  </a:lnTo>
                  <a:lnTo>
                    <a:pt x="15429" y="16870"/>
                  </a:lnTo>
                  <a:lnTo>
                    <a:pt x="15429" y="16936"/>
                  </a:lnTo>
                  <a:lnTo>
                    <a:pt x="15474" y="17068"/>
                  </a:lnTo>
                  <a:lnTo>
                    <a:pt x="15657" y="17598"/>
                  </a:lnTo>
                  <a:lnTo>
                    <a:pt x="15703" y="17664"/>
                  </a:lnTo>
                  <a:lnTo>
                    <a:pt x="15749" y="17796"/>
                  </a:lnTo>
                  <a:lnTo>
                    <a:pt x="15703" y="17862"/>
                  </a:lnTo>
                  <a:lnTo>
                    <a:pt x="15657" y="17928"/>
                  </a:lnTo>
                  <a:close/>
                  <a:moveTo>
                    <a:pt x="16526" y="18458"/>
                  </a:moveTo>
                  <a:lnTo>
                    <a:pt x="16526" y="18458"/>
                  </a:lnTo>
                  <a:lnTo>
                    <a:pt x="16480" y="18524"/>
                  </a:lnTo>
                  <a:lnTo>
                    <a:pt x="16389" y="18458"/>
                  </a:lnTo>
                  <a:lnTo>
                    <a:pt x="16389" y="18391"/>
                  </a:lnTo>
                  <a:lnTo>
                    <a:pt x="16389" y="18259"/>
                  </a:lnTo>
                  <a:lnTo>
                    <a:pt x="16480" y="18061"/>
                  </a:lnTo>
                  <a:lnTo>
                    <a:pt x="16480" y="17730"/>
                  </a:lnTo>
                  <a:lnTo>
                    <a:pt x="16526" y="18061"/>
                  </a:lnTo>
                  <a:lnTo>
                    <a:pt x="16571" y="18259"/>
                  </a:lnTo>
                  <a:lnTo>
                    <a:pt x="16526" y="18458"/>
                  </a:lnTo>
                  <a:close/>
                  <a:moveTo>
                    <a:pt x="17120" y="15150"/>
                  </a:moveTo>
                  <a:lnTo>
                    <a:pt x="17120" y="15150"/>
                  </a:lnTo>
                  <a:lnTo>
                    <a:pt x="17166" y="15150"/>
                  </a:lnTo>
                  <a:lnTo>
                    <a:pt x="17029" y="15216"/>
                  </a:lnTo>
                  <a:lnTo>
                    <a:pt x="16937" y="15348"/>
                  </a:lnTo>
                  <a:lnTo>
                    <a:pt x="16891" y="15481"/>
                  </a:lnTo>
                  <a:lnTo>
                    <a:pt x="16846" y="15613"/>
                  </a:lnTo>
                  <a:lnTo>
                    <a:pt x="16754" y="15679"/>
                  </a:lnTo>
                  <a:lnTo>
                    <a:pt x="16663" y="15811"/>
                  </a:lnTo>
                  <a:lnTo>
                    <a:pt x="16709" y="15811"/>
                  </a:lnTo>
                  <a:lnTo>
                    <a:pt x="16754" y="15877"/>
                  </a:lnTo>
                  <a:lnTo>
                    <a:pt x="16800" y="15877"/>
                  </a:lnTo>
                  <a:lnTo>
                    <a:pt x="16663" y="16010"/>
                  </a:lnTo>
                  <a:lnTo>
                    <a:pt x="16571" y="16142"/>
                  </a:lnTo>
                  <a:lnTo>
                    <a:pt x="16434" y="16274"/>
                  </a:lnTo>
                  <a:lnTo>
                    <a:pt x="16434" y="16208"/>
                  </a:lnTo>
                  <a:lnTo>
                    <a:pt x="16434" y="16142"/>
                  </a:lnTo>
                  <a:lnTo>
                    <a:pt x="16297" y="16142"/>
                  </a:lnTo>
                  <a:lnTo>
                    <a:pt x="16160" y="16142"/>
                  </a:lnTo>
                  <a:lnTo>
                    <a:pt x="16251" y="15811"/>
                  </a:lnTo>
                  <a:lnTo>
                    <a:pt x="16297" y="15547"/>
                  </a:lnTo>
                  <a:lnTo>
                    <a:pt x="16434" y="15414"/>
                  </a:lnTo>
                  <a:lnTo>
                    <a:pt x="16663" y="15282"/>
                  </a:lnTo>
                  <a:lnTo>
                    <a:pt x="17120" y="15150"/>
                  </a:lnTo>
                  <a:close/>
                  <a:moveTo>
                    <a:pt x="16114" y="6880"/>
                  </a:moveTo>
                  <a:lnTo>
                    <a:pt x="16114" y="6880"/>
                  </a:lnTo>
                  <a:lnTo>
                    <a:pt x="16114" y="6748"/>
                  </a:lnTo>
                  <a:lnTo>
                    <a:pt x="16206" y="6616"/>
                  </a:lnTo>
                  <a:lnTo>
                    <a:pt x="16251" y="6549"/>
                  </a:lnTo>
                  <a:lnTo>
                    <a:pt x="16297" y="6417"/>
                  </a:lnTo>
                  <a:lnTo>
                    <a:pt x="16343" y="6417"/>
                  </a:lnTo>
                  <a:lnTo>
                    <a:pt x="16480" y="6285"/>
                  </a:lnTo>
                  <a:lnTo>
                    <a:pt x="16480" y="6086"/>
                  </a:lnTo>
                  <a:lnTo>
                    <a:pt x="16480" y="5689"/>
                  </a:lnTo>
                  <a:lnTo>
                    <a:pt x="16571" y="5954"/>
                  </a:lnTo>
                  <a:lnTo>
                    <a:pt x="16571" y="6219"/>
                  </a:lnTo>
                  <a:lnTo>
                    <a:pt x="16480" y="6219"/>
                  </a:lnTo>
                  <a:lnTo>
                    <a:pt x="16434" y="6351"/>
                  </a:lnTo>
                  <a:lnTo>
                    <a:pt x="16389" y="6483"/>
                  </a:lnTo>
                  <a:lnTo>
                    <a:pt x="16343" y="6483"/>
                  </a:lnTo>
                  <a:lnTo>
                    <a:pt x="16343" y="6417"/>
                  </a:lnTo>
                  <a:lnTo>
                    <a:pt x="16251" y="6549"/>
                  </a:lnTo>
                  <a:lnTo>
                    <a:pt x="16069" y="7013"/>
                  </a:lnTo>
                  <a:lnTo>
                    <a:pt x="16114" y="6880"/>
                  </a:lnTo>
                  <a:close/>
                  <a:moveTo>
                    <a:pt x="16114" y="688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4" name="AutoShape 47"/>
            <p:cNvSpPr>
              <a:spLocks/>
            </p:cNvSpPr>
            <p:nvPr/>
          </p:nvSpPr>
          <p:spPr bwMode="auto">
            <a:xfrm>
              <a:off x="6011" y="1952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21600" y="21600"/>
                  </a:lnTo>
                  <a:lnTo>
                    <a:pt x="16200" y="21600"/>
                  </a:lnTo>
                  <a:lnTo>
                    <a:pt x="54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5" name="AutoShape 48"/>
            <p:cNvSpPr>
              <a:spLocks/>
            </p:cNvSpPr>
            <p:nvPr/>
          </p:nvSpPr>
          <p:spPr bwMode="auto">
            <a:xfrm>
              <a:off x="7468" y="728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6" name="AutoShape 49"/>
            <p:cNvSpPr>
              <a:spLocks/>
            </p:cNvSpPr>
            <p:nvPr/>
          </p:nvSpPr>
          <p:spPr bwMode="auto">
            <a:xfrm>
              <a:off x="6163" y="5192"/>
              <a:ext cx="80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864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7" name="AutoShape 50"/>
            <p:cNvSpPr>
              <a:spLocks/>
            </p:cNvSpPr>
            <p:nvPr/>
          </p:nvSpPr>
          <p:spPr bwMode="auto">
            <a:xfrm>
              <a:off x="10742" y="5705"/>
              <a:ext cx="32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16200"/>
                  </a:moveTo>
                  <a:lnTo>
                    <a:pt x="10800" y="16200"/>
                  </a:lnTo>
                  <a:lnTo>
                    <a:pt x="21600" y="0"/>
                  </a:lnTo>
                  <a:lnTo>
                    <a:pt x="0" y="21600"/>
                  </a:lnTo>
                  <a:lnTo>
                    <a:pt x="10800" y="16200"/>
                  </a:lnTo>
                  <a:close/>
                  <a:moveTo>
                    <a:pt x="1080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8" name="AutoShape 51"/>
            <p:cNvSpPr>
              <a:spLocks/>
            </p:cNvSpPr>
            <p:nvPr/>
          </p:nvSpPr>
          <p:spPr bwMode="auto">
            <a:xfrm>
              <a:off x="3530" y="16"/>
              <a:ext cx="7612" cy="808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509" y="12862"/>
                  </a:moveTo>
                  <a:lnTo>
                    <a:pt x="21509" y="12862"/>
                  </a:lnTo>
                  <a:lnTo>
                    <a:pt x="21464" y="12734"/>
                  </a:lnTo>
                  <a:lnTo>
                    <a:pt x="21418" y="12093"/>
                  </a:lnTo>
                  <a:lnTo>
                    <a:pt x="21418" y="12007"/>
                  </a:lnTo>
                  <a:lnTo>
                    <a:pt x="21418" y="11964"/>
                  </a:lnTo>
                  <a:lnTo>
                    <a:pt x="21418" y="12007"/>
                  </a:lnTo>
                  <a:lnTo>
                    <a:pt x="21418" y="11922"/>
                  </a:lnTo>
                  <a:lnTo>
                    <a:pt x="21418" y="11751"/>
                  </a:lnTo>
                  <a:lnTo>
                    <a:pt x="21237" y="11024"/>
                  </a:lnTo>
                  <a:lnTo>
                    <a:pt x="21009" y="10319"/>
                  </a:lnTo>
                  <a:lnTo>
                    <a:pt x="20737" y="9636"/>
                  </a:lnTo>
                  <a:lnTo>
                    <a:pt x="20464" y="8952"/>
                  </a:lnTo>
                  <a:lnTo>
                    <a:pt x="20124" y="8354"/>
                  </a:lnTo>
                  <a:lnTo>
                    <a:pt x="19806" y="7755"/>
                  </a:lnTo>
                  <a:lnTo>
                    <a:pt x="19442" y="7136"/>
                  </a:lnTo>
                  <a:lnTo>
                    <a:pt x="19079" y="6580"/>
                  </a:lnTo>
                  <a:lnTo>
                    <a:pt x="18670" y="6025"/>
                  </a:lnTo>
                  <a:lnTo>
                    <a:pt x="18216" y="5512"/>
                  </a:lnTo>
                  <a:lnTo>
                    <a:pt x="17762" y="4999"/>
                  </a:lnTo>
                  <a:lnTo>
                    <a:pt x="17262" y="4487"/>
                  </a:lnTo>
                  <a:lnTo>
                    <a:pt x="16421" y="3739"/>
                  </a:lnTo>
                  <a:lnTo>
                    <a:pt x="15513" y="3012"/>
                  </a:lnTo>
                  <a:lnTo>
                    <a:pt x="14559" y="2372"/>
                  </a:lnTo>
                  <a:lnTo>
                    <a:pt x="13537" y="1816"/>
                  </a:lnTo>
                  <a:lnTo>
                    <a:pt x="12538" y="1282"/>
                  </a:lnTo>
                  <a:lnTo>
                    <a:pt x="11447" y="855"/>
                  </a:lnTo>
                  <a:lnTo>
                    <a:pt x="10334" y="513"/>
                  </a:lnTo>
                  <a:lnTo>
                    <a:pt x="9199" y="256"/>
                  </a:lnTo>
                  <a:lnTo>
                    <a:pt x="8199" y="85"/>
                  </a:lnTo>
                  <a:lnTo>
                    <a:pt x="7268" y="0"/>
                  </a:lnTo>
                  <a:lnTo>
                    <a:pt x="8063" y="128"/>
                  </a:lnTo>
                  <a:lnTo>
                    <a:pt x="8426" y="171"/>
                  </a:lnTo>
                  <a:lnTo>
                    <a:pt x="8790" y="299"/>
                  </a:lnTo>
                  <a:lnTo>
                    <a:pt x="9380" y="427"/>
                  </a:lnTo>
                  <a:lnTo>
                    <a:pt x="9471" y="470"/>
                  </a:lnTo>
                  <a:lnTo>
                    <a:pt x="9517" y="555"/>
                  </a:lnTo>
                  <a:lnTo>
                    <a:pt x="9653" y="641"/>
                  </a:lnTo>
                  <a:lnTo>
                    <a:pt x="9789" y="684"/>
                  </a:lnTo>
                  <a:lnTo>
                    <a:pt x="10107" y="769"/>
                  </a:lnTo>
                  <a:lnTo>
                    <a:pt x="10153" y="769"/>
                  </a:lnTo>
                  <a:lnTo>
                    <a:pt x="10380" y="897"/>
                  </a:lnTo>
                  <a:lnTo>
                    <a:pt x="10516" y="983"/>
                  </a:lnTo>
                  <a:lnTo>
                    <a:pt x="10902" y="1068"/>
                  </a:lnTo>
                  <a:lnTo>
                    <a:pt x="10902" y="1111"/>
                  </a:lnTo>
                  <a:lnTo>
                    <a:pt x="10857" y="1196"/>
                  </a:lnTo>
                  <a:lnTo>
                    <a:pt x="10766" y="1282"/>
                  </a:lnTo>
                  <a:lnTo>
                    <a:pt x="10811" y="1389"/>
                  </a:lnTo>
                  <a:lnTo>
                    <a:pt x="10857" y="1431"/>
                  </a:lnTo>
                  <a:lnTo>
                    <a:pt x="10766" y="1431"/>
                  </a:lnTo>
                  <a:lnTo>
                    <a:pt x="10721" y="1389"/>
                  </a:lnTo>
                  <a:lnTo>
                    <a:pt x="10902" y="1517"/>
                  </a:lnTo>
                  <a:lnTo>
                    <a:pt x="10993" y="1560"/>
                  </a:lnTo>
                  <a:lnTo>
                    <a:pt x="11038" y="1602"/>
                  </a:lnTo>
                  <a:lnTo>
                    <a:pt x="10993" y="1645"/>
                  </a:lnTo>
                  <a:lnTo>
                    <a:pt x="10948" y="1602"/>
                  </a:lnTo>
                  <a:lnTo>
                    <a:pt x="10811" y="1602"/>
                  </a:lnTo>
                  <a:lnTo>
                    <a:pt x="10857" y="1645"/>
                  </a:lnTo>
                  <a:lnTo>
                    <a:pt x="10993" y="1731"/>
                  </a:lnTo>
                  <a:lnTo>
                    <a:pt x="11175" y="1859"/>
                  </a:lnTo>
                  <a:lnTo>
                    <a:pt x="11175" y="1901"/>
                  </a:lnTo>
                  <a:lnTo>
                    <a:pt x="11311" y="1944"/>
                  </a:lnTo>
                  <a:lnTo>
                    <a:pt x="11175" y="1901"/>
                  </a:lnTo>
                  <a:lnTo>
                    <a:pt x="10721" y="1645"/>
                  </a:lnTo>
                  <a:lnTo>
                    <a:pt x="10471" y="1560"/>
                  </a:lnTo>
                  <a:lnTo>
                    <a:pt x="10334" y="1474"/>
                  </a:lnTo>
                  <a:lnTo>
                    <a:pt x="10016" y="1517"/>
                  </a:lnTo>
                  <a:lnTo>
                    <a:pt x="9835" y="1560"/>
                  </a:lnTo>
                  <a:lnTo>
                    <a:pt x="9789" y="1602"/>
                  </a:lnTo>
                  <a:lnTo>
                    <a:pt x="9789" y="1645"/>
                  </a:lnTo>
                  <a:lnTo>
                    <a:pt x="9880" y="1773"/>
                  </a:lnTo>
                  <a:lnTo>
                    <a:pt x="9971" y="1859"/>
                  </a:lnTo>
                  <a:lnTo>
                    <a:pt x="10153" y="1901"/>
                  </a:lnTo>
                  <a:lnTo>
                    <a:pt x="10289" y="1901"/>
                  </a:lnTo>
                  <a:lnTo>
                    <a:pt x="10334" y="1901"/>
                  </a:lnTo>
                  <a:lnTo>
                    <a:pt x="10630" y="1944"/>
                  </a:lnTo>
                  <a:lnTo>
                    <a:pt x="10471" y="1944"/>
                  </a:lnTo>
                  <a:lnTo>
                    <a:pt x="10334" y="1901"/>
                  </a:lnTo>
                  <a:lnTo>
                    <a:pt x="10289" y="1901"/>
                  </a:lnTo>
                  <a:lnTo>
                    <a:pt x="10244" y="1901"/>
                  </a:lnTo>
                  <a:lnTo>
                    <a:pt x="10244" y="1944"/>
                  </a:lnTo>
                  <a:lnTo>
                    <a:pt x="10289" y="1987"/>
                  </a:lnTo>
                  <a:lnTo>
                    <a:pt x="10380" y="2072"/>
                  </a:lnTo>
                  <a:lnTo>
                    <a:pt x="10425" y="2201"/>
                  </a:lnTo>
                  <a:lnTo>
                    <a:pt x="10471" y="2286"/>
                  </a:lnTo>
                  <a:lnTo>
                    <a:pt x="10562" y="2372"/>
                  </a:lnTo>
                  <a:lnTo>
                    <a:pt x="10721" y="2457"/>
                  </a:lnTo>
                  <a:lnTo>
                    <a:pt x="10675" y="2500"/>
                  </a:lnTo>
                  <a:lnTo>
                    <a:pt x="10948" y="2585"/>
                  </a:lnTo>
                  <a:lnTo>
                    <a:pt x="10948" y="2542"/>
                  </a:lnTo>
                  <a:lnTo>
                    <a:pt x="10993" y="2585"/>
                  </a:lnTo>
                  <a:lnTo>
                    <a:pt x="11220" y="2671"/>
                  </a:lnTo>
                  <a:lnTo>
                    <a:pt x="11038" y="2628"/>
                  </a:lnTo>
                  <a:lnTo>
                    <a:pt x="10993" y="2585"/>
                  </a:lnTo>
                  <a:lnTo>
                    <a:pt x="10948" y="2585"/>
                  </a:lnTo>
                  <a:lnTo>
                    <a:pt x="10902" y="2671"/>
                  </a:lnTo>
                  <a:lnTo>
                    <a:pt x="10902" y="2799"/>
                  </a:lnTo>
                  <a:lnTo>
                    <a:pt x="10993" y="2884"/>
                  </a:lnTo>
                  <a:lnTo>
                    <a:pt x="11084" y="2884"/>
                  </a:lnTo>
                  <a:lnTo>
                    <a:pt x="11356" y="2927"/>
                  </a:lnTo>
                  <a:lnTo>
                    <a:pt x="11584" y="2970"/>
                  </a:lnTo>
                  <a:lnTo>
                    <a:pt x="11629" y="2970"/>
                  </a:lnTo>
                  <a:lnTo>
                    <a:pt x="11720" y="3055"/>
                  </a:lnTo>
                  <a:lnTo>
                    <a:pt x="11856" y="3098"/>
                  </a:lnTo>
                  <a:lnTo>
                    <a:pt x="12038" y="3183"/>
                  </a:lnTo>
                  <a:lnTo>
                    <a:pt x="11992" y="3183"/>
                  </a:lnTo>
                  <a:lnTo>
                    <a:pt x="11856" y="3141"/>
                  </a:lnTo>
                  <a:lnTo>
                    <a:pt x="11538" y="3055"/>
                  </a:lnTo>
                  <a:lnTo>
                    <a:pt x="11356" y="3012"/>
                  </a:lnTo>
                  <a:lnTo>
                    <a:pt x="11266" y="3012"/>
                  </a:lnTo>
                  <a:lnTo>
                    <a:pt x="11220" y="3055"/>
                  </a:lnTo>
                  <a:lnTo>
                    <a:pt x="11175" y="3141"/>
                  </a:lnTo>
                  <a:lnTo>
                    <a:pt x="11220" y="3183"/>
                  </a:lnTo>
                  <a:lnTo>
                    <a:pt x="11266" y="3226"/>
                  </a:lnTo>
                  <a:lnTo>
                    <a:pt x="11356" y="3269"/>
                  </a:lnTo>
                  <a:lnTo>
                    <a:pt x="11629" y="3269"/>
                  </a:lnTo>
                  <a:lnTo>
                    <a:pt x="11629" y="3312"/>
                  </a:lnTo>
                  <a:lnTo>
                    <a:pt x="11584" y="3312"/>
                  </a:lnTo>
                  <a:lnTo>
                    <a:pt x="11402" y="3354"/>
                  </a:lnTo>
                  <a:lnTo>
                    <a:pt x="11220" y="3226"/>
                  </a:lnTo>
                  <a:lnTo>
                    <a:pt x="11084" y="3141"/>
                  </a:lnTo>
                  <a:lnTo>
                    <a:pt x="10993" y="3098"/>
                  </a:lnTo>
                  <a:lnTo>
                    <a:pt x="10948" y="3141"/>
                  </a:lnTo>
                  <a:lnTo>
                    <a:pt x="11038" y="3183"/>
                  </a:lnTo>
                  <a:lnTo>
                    <a:pt x="11175" y="3226"/>
                  </a:lnTo>
                  <a:lnTo>
                    <a:pt x="11220" y="3312"/>
                  </a:lnTo>
                  <a:lnTo>
                    <a:pt x="11266" y="3440"/>
                  </a:lnTo>
                  <a:lnTo>
                    <a:pt x="11402" y="3440"/>
                  </a:lnTo>
                  <a:lnTo>
                    <a:pt x="11538" y="3482"/>
                  </a:lnTo>
                  <a:lnTo>
                    <a:pt x="11629" y="3525"/>
                  </a:lnTo>
                  <a:lnTo>
                    <a:pt x="11765" y="3653"/>
                  </a:lnTo>
                  <a:lnTo>
                    <a:pt x="11902" y="3739"/>
                  </a:lnTo>
                  <a:lnTo>
                    <a:pt x="11992" y="3739"/>
                  </a:lnTo>
                  <a:lnTo>
                    <a:pt x="12038" y="3739"/>
                  </a:lnTo>
                  <a:lnTo>
                    <a:pt x="12083" y="3696"/>
                  </a:lnTo>
                  <a:lnTo>
                    <a:pt x="12129" y="3653"/>
                  </a:lnTo>
                  <a:lnTo>
                    <a:pt x="12174" y="3611"/>
                  </a:lnTo>
                  <a:lnTo>
                    <a:pt x="12356" y="3611"/>
                  </a:lnTo>
                  <a:lnTo>
                    <a:pt x="12401" y="3653"/>
                  </a:lnTo>
                  <a:lnTo>
                    <a:pt x="12447" y="3739"/>
                  </a:lnTo>
                  <a:lnTo>
                    <a:pt x="12538" y="3782"/>
                  </a:lnTo>
                  <a:lnTo>
                    <a:pt x="12583" y="3782"/>
                  </a:lnTo>
                  <a:lnTo>
                    <a:pt x="12628" y="3739"/>
                  </a:lnTo>
                  <a:lnTo>
                    <a:pt x="12583" y="3782"/>
                  </a:lnTo>
                  <a:lnTo>
                    <a:pt x="12492" y="3824"/>
                  </a:lnTo>
                  <a:lnTo>
                    <a:pt x="12356" y="3696"/>
                  </a:lnTo>
                  <a:lnTo>
                    <a:pt x="12220" y="3653"/>
                  </a:lnTo>
                  <a:lnTo>
                    <a:pt x="12129" y="3653"/>
                  </a:lnTo>
                  <a:lnTo>
                    <a:pt x="12083" y="3696"/>
                  </a:lnTo>
                  <a:lnTo>
                    <a:pt x="12129" y="3782"/>
                  </a:lnTo>
                  <a:lnTo>
                    <a:pt x="12174" y="3824"/>
                  </a:lnTo>
                  <a:lnTo>
                    <a:pt x="12265" y="3867"/>
                  </a:lnTo>
                  <a:lnTo>
                    <a:pt x="12447" y="3953"/>
                  </a:lnTo>
                  <a:lnTo>
                    <a:pt x="12583" y="4123"/>
                  </a:lnTo>
                  <a:lnTo>
                    <a:pt x="12628" y="4252"/>
                  </a:lnTo>
                  <a:lnTo>
                    <a:pt x="12674" y="4294"/>
                  </a:lnTo>
                  <a:lnTo>
                    <a:pt x="12674" y="4337"/>
                  </a:lnTo>
                  <a:lnTo>
                    <a:pt x="12583" y="4444"/>
                  </a:lnTo>
                  <a:lnTo>
                    <a:pt x="12492" y="4444"/>
                  </a:lnTo>
                  <a:lnTo>
                    <a:pt x="12401" y="4444"/>
                  </a:lnTo>
                  <a:lnTo>
                    <a:pt x="12356" y="4444"/>
                  </a:lnTo>
                  <a:lnTo>
                    <a:pt x="12401" y="4337"/>
                  </a:lnTo>
                  <a:lnTo>
                    <a:pt x="12447" y="4252"/>
                  </a:lnTo>
                  <a:lnTo>
                    <a:pt x="12401" y="4166"/>
                  </a:lnTo>
                  <a:lnTo>
                    <a:pt x="12356" y="4038"/>
                  </a:lnTo>
                  <a:lnTo>
                    <a:pt x="12129" y="3867"/>
                  </a:lnTo>
                  <a:lnTo>
                    <a:pt x="12038" y="3867"/>
                  </a:lnTo>
                  <a:lnTo>
                    <a:pt x="11947" y="3824"/>
                  </a:lnTo>
                  <a:lnTo>
                    <a:pt x="11584" y="3611"/>
                  </a:lnTo>
                  <a:lnTo>
                    <a:pt x="11447" y="3525"/>
                  </a:lnTo>
                  <a:lnTo>
                    <a:pt x="11311" y="3482"/>
                  </a:lnTo>
                  <a:lnTo>
                    <a:pt x="11220" y="3482"/>
                  </a:lnTo>
                  <a:lnTo>
                    <a:pt x="11038" y="3312"/>
                  </a:lnTo>
                  <a:lnTo>
                    <a:pt x="10993" y="3269"/>
                  </a:lnTo>
                  <a:lnTo>
                    <a:pt x="10902" y="3226"/>
                  </a:lnTo>
                  <a:lnTo>
                    <a:pt x="10811" y="3269"/>
                  </a:lnTo>
                  <a:lnTo>
                    <a:pt x="10766" y="3312"/>
                  </a:lnTo>
                  <a:lnTo>
                    <a:pt x="10766" y="3354"/>
                  </a:lnTo>
                  <a:lnTo>
                    <a:pt x="10766" y="3397"/>
                  </a:lnTo>
                  <a:lnTo>
                    <a:pt x="10902" y="3482"/>
                  </a:lnTo>
                  <a:lnTo>
                    <a:pt x="10993" y="3568"/>
                  </a:lnTo>
                  <a:lnTo>
                    <a:pt x="11038" y="3653"/>
                  </a:lnTo>
                  <a:lnTo>
                    <a:pt x="11084" y="3739"/>
                  </a:lnTo>
                  <a:lnTo>
                    <a:pt x="11129" y="3739"/>
                  </a:lnTo>
                  <a:lnTo>
                    <a:pt x="11220" y="3782"/>
                  </a:lnTo>
                  <a:lnTo>
                    <a:pt x="11720" y="4038"/>
                  </a:lnTo>
                  <a:lnTo>
                    <a:pt x="11811" y="3995"/>
                  </a:lnTo>
                  <a:lnTo>
                    <a:pt x="11765" y="4038"/>
                  </a:lnTo>
                  <a:lnTo>
                    <a:pt x="11720" y="4038"/>
                  </a:lnTo>
                  <a:lnTo>
                    <a:pt x="11447" y="4123"/>
                  </a:lnTo>
                  <a:lnTo>
                    <a:pt x="11311" y="4123"/>
                  </a:lnTo>
                  <a:lnTo>
                    <a:pt x="11266" y="4123"/>
                  </a:lnTo>
                  <a:lnTo>
                    <a:pt x="11175" y="4123"/>
                  </a:lnTo>
                  <a:lnTo>
                    <a:pt x="11038" y="4166"/>
                  </a:lnTo>
                  <a:lnTo>
                    <a:pt x="10993" y="4209"/>
                  </a:lnTo>
                  <a:lnTo>
                    <a:pt x="11038" y="4252"/>
                  </a:lnTo>
                  <a:lnTo>
                    <a:pt x="11175" y="4337"/>
                  </a:lnTo>
                  <a:lnTo>
                    <a:pt x="11266" y="4487"/>
                  </a:lnTo>
                  <a:lnTo>
                    <a:pt x="11311" y="4529"/>
                  </a:lnTo>
                  <a:lnTo>
                    <a:pt x="11311" y="4572"/>
                  </a:lnTo>
                  <a:lnTo>
                    <a:pt x="11220" y="4615"/>
                  </a:lnTo>
                  <a:lnTo>
                    <a:pt x="11084" y="4615"/>
                  </a:lnTo>
                  <a:lnTo>
                    <a:pt x="10993" y="4658"/>
                  </a:lnTo>
                  <a:lnTo>
                    <a:pt x="10948" y="4700"/>
                  </a:lnTo>
                  <a:lnTo>
                    <a:pt x="10902" y="4743"/>
                  </a:lnTo>
                  <a:lnTo>
                    <a:pt x="10857" y="4828"/>
                  </a:lnTo>
                  <a:lnTo>
                    <a:pt x="10857" y="4786"/>
                  </a:lnTo>
                  <a:lnTo>
                    <a:pt x="10811" y="4700"/>
                  </a:lnTo>
                  <a:lnTo>
                    <a:pt x="10766" y="4615"/>
                  </a:lnTo>
                  <a:lnTo>
                    <a:pt x="10721" y="4658"/>
                  </a:lnTo>
                  <a:lnTo>
                    <a:pt x="10675" y="4700"/>
                  </a:lnTo>
                  <a:lnTo>
                    <a:pt x="10675" y="4828"/>
                  </a:lnTo>
                  <a:lnTo>
                    <a:pt x="10425" y="5213"/>
                  </a:lnTo>
                  <a:lnTo>
                    <a:pt x="10425" y="5341"/>
                  </a:lnTo>
                  <a:lnTo>
                    <a:pt x="10425" y="5384"/>
                  </a:lnTo>
                  <a:lnTo>
                    <a:pt x="10380" y="5427"/>
                  </a:lnTo>
                  <a:lnTo>
                    <a:pt x="10334" y="5469"/>
                  </a:lnTo>
                  <a:lnTo>
                    <a:pt x="10244" y="5427"/>
                  </a:lnTo>
                  <a:lnTo>
                    <a:pt x="10153" y="5341"/>
                  </a:lnTo>
                  <a:lnTo>
                    <a:pt x="10198" y="5299"/>
                  </a:lnTo>
                  <a:lnTo>
                    <a:pt x="10244" y="5256"/>
                  </a:lnTo>
                  <a:lnTo>
                    <a:pt x="10289" y="5213"/>
                  </a:lnTo>
                  <a:lnTo>
                    <a:pt x="10289" y="5170"/>
                  </a:lnTo>
                  <a:lnTo>
                    <a:pt x="10198" y="5170"/>
                  </a:lnTo>
                  <a:lnTo>
                    <a:pt x="10107" y="5170"/>
                  </a:lnTo>
                  <a:lnTo>
                    <a:pt x="10016" y="5213"/>
                  </a:lnTo>
                  <a:lnTo>
                    <a:pt x="9971" y="5256"/>
                  </a:lnTo>
                  <a:lnTo>
                    <a:pt x="9971" y="5299"/>
                  </a:lnTo>
                  <a:lnTo>
                    <a:pt x="9971" y="5341"/>
                  </a:lnTo>
                  <a:lnTo>
                    <a:pt x="10062" y="5427"/>
                  </a:lnTo>
                  <a:lnTo>
                    <a:pt x="10244" y="5512"/>
                  </a:lnTo>
                  <a:lnTo>
                    <a:pt x="10289" y="5555"/>
                  </a:lnTo>
                  <a:lnTo>
                    <a:pt x="10244" y="5598"/>
                  </a:lnTo>
                  <a:lnTo>
                    <a:pt x="10153" y="5640"/>
                  </a:lnTo>
                  <a:lnTo>
                    <a:pt x="10016" y="5640"/>
                  </a:lnTo>
                  <a:lnTo>
                    <a:pt x="10016" y="5683"/>
                  </a:lnTo>
                  <a:lnTo>
                    <a:pt x="10016" y="5769"/>
                  </a:lnTo>
                  <a:lnTo>
                    <a:pt x="9880" y="5939"/>
                  </a:lnTo>
                  <a:lnTo>
                    <a:pt x="9926" y="6025"/>
                  </a:lnTo>
                  <a:lnTo>
                    <a:pt x="10016" y="6068"/>
                  </a:lnTo>
                  <a:lnTo>
                    <a:pt x="10107" y="6110"/>
                  </a:lnTo>
                  <a:lnTo>
                    <a:pt x="10107" y="6153"/>
                  </a:lnTo>
                  <a:lnTo>
                    <a:pt x="10062" y="6196"/>
                  </a:lnTo>
                  <a:lnTo>
                    <a:pt x="10016" y="6239"/>
                  </a:lnTo>
                  <a:lnTo>
                    <a:pt x="9835" y="6281"/>
                  </a:lnTo>
                  <a:lnTo>
                    <a:pt x="9835" y="6239"/>
                  </a:lnTo>
                  <a:lnTo>
                    <a:pt x="9835" y="6196"/>
                  </a:lnTo>
                  <a:lnTo>
                    <a:pt x="9698" y="6153"/>
                  </a:lnTo>
                  <a:lnTo>
                    <a:pt x="9562" y="6153"/>
                  </a:lnTo>
                  <a:lnTo>
                    <a:pt x="9562" y="6239"/>
                  </a:lnTo>
                  <a:lnTo>
                    <a:pt x="9608" y="6281"/>
                  </a:lnTo>
                  <a:lnTo>
                    <a:pt x="9744" y="6324"/>
                  </a:lnTo>
                  <a:lnTo>
                    <a:pt x="9880" y="6367"/>
                  </a:lnTo>
                  <a:lnTo>
                    <a:pt x="9926" y="6452"/>
                  </a:lnTo>
                  <a:lnTo>
                    <a:pt x="9926" y="6495"/>
                  </a:lnTo>
                  <a:lnTo>
                    <a:pt x="9880" y="6495"/>
                  </a:lnTo>
                  <a:lnTo>
                    <a:pt x="9789" y="6495"/>
                  </a:lnTo>
                  <a:lnTo>
                    <a:pt x="9698" y="6495"/>
                  </a:lnTo>
                  <a:lnTo>
                    <a:pt x="9517" y="6452"/>
                  </a:lnTo>
                  <a:lnTo>
                    <a:pt x="9380" y="6409"/>
                  </a:lnTo>
                  <a:lnTo>
                    <a:pt x="9290" y="6281"/>
                  </a:lnTo>
                  <a:lnTo>
                    <a:pt x="9199" y="6196"/>
                  </a:lnTo>
                  <a:lnTo>
                    <a:pt x="9244" y="6153"/>
                  </a:lnTo>
                  <a:lnTo>
                    <a:pt x="9244" y="6068"/>
                  </a:lnTo>
                  <a:lnTo>
                    <a:pt x="9199" y="6068"/>
                  </a:lnTo>
                  <a:lnTo>
                    <a:pt x="9153" y="6025"/>
                  </a:lnTo>
                  <a:lnTo>
                    <a:pt x="9108" y="6025"/>
                  </a:lnTo>
                  <a:lnTo>
                    <a:pt x="9108" y="5982"/>
                  </a:lnTo>
                  <a:lnTo>
                    <a:pt x="9153" y="5939"/>
                  </a:lnTo>
                  <a:lnTo>
                    <a:pt x="9244" y="5897"/>
                  </a:lnTo>
                  <a:lnTo>
                    <a:pt x="9471" y="5897"/>
                  </a:lnTo>
                  <a:lnTo>
                    <a:pt x="9517" y="5897"/>
                  </a:lnTo>
                  <a:lnTo>
                    <a:pt x="9608" y="5897"/>
                  </a:lnTo>
                  <a:lnTo>
                    <a:pt x="9789" y="5598"/>
                  </a:lnTo>
                  <a:lnTo>
                    <a:pt x="9835" y="5555"/>
                  </a:lnTo>
                  <a:lnTo>
                    <a:pt x="9789" y="5512"/>
                  </a:lnTo>
                  <a:lnTo>
                    <a:pt x="9653" y="5384"/>
                  </a:lnTo>
                  <a:lnTo>
                    <a:pt x="9471" y="5341"/>
                  </a:lnTo>
                  <a:lnTo>
                    <a:pt x="9199" y="5256"/>
                  </a:lnTo>
                  <a:lnTo>
                    <a:pt x="9017" y="5213"/>
                  </a:lnTo>
                  <a:lnTo>
                    <a:pt x="8881" y="5170"/>
                  </a:lnTo>
                  <a:lnTo>
                    <a:pt x="8608" y="5170"/>
                  </a:lnTo>
                  <a:lnTo>
                    <a:pt x="8608" y="5213"/>
                  </a:lnTo>
                  <a:lnTo>
                    <a:pt x="8608" y="5256"/>
                  </a:lnTo>
                  <a:lnTo>
                    <a:pt x="8472" y="5213"/>
                  </a:lnTo>
                  <a:lnTo>
                    <a:pt x="8336" y="5128"/>
                  </a:lnTo>
                  <a:lnTo>
                    <a:pt x="8290" y="5170"/>
                  </a:lnTo>
                  <a:lnTo>
                    <a:pt x="8199" y="5128"/>
                  </a:lnTo>
                  <a:lnTo>
                    <a:pt x="8109" y="5042"/>
                  </a:lnTo>
                  <a:lnTo>
                    <a:pt x="8018" y="4914"/>
                  </a:lnTo>
                  <a:lnTo>
                    <a:pt x="7972" y="4914"/>
                  </a:lnTo>
                  <a:lnTo>
                    <a:pt x="7881" y="4914"/>
                  </a:lnTo>
                  <a:lnTo>
                    <a:pt x="7700" y="4871"/>
                  </a:lnTo>
                  <a:lnTo>
                    <a:pt x="7473" y="4914"/>
                  </a:lnTo>
                  <a:lnTo>
                    <a:pt x="7518" y="4957"/>
                  </a:lnTo>
                  <a:lnTo>
                    <a:pt x="7518" y="4999"/>
                  </a:lnTo>
                  <a:lnTo>
                    <a:pt x="7518" y="5042"/>
                  </a:lnTo>
                  <a:lnTo>
                    <a:pt x="7473" y="5128"/>
                  </a:lnTo>
                  <a:lnTo>
                    <a:pt x="7314" y="5213"/>
                  </a:lnTo>
                  <a:lnTo>
                    <a:pt x="7223" y="5213"/>
                  </a:lnTo>
                  <a:lnTo>
                    <a:pt x="7177" y="5299"/>
                  </a:lnTo>
                  <a:lnTo>
                    <a:pt x="7086" y="5299"/>
                  </a:lnTo>
                  <a:lnTo>
                    <a:pt x="7041" y="5256"/>
                  </a:lnTo>
                  <a:lnTo>
                    <a:pt x="6905" y="5299"/>
                  </a:lnTo>
                  <a:lnTo>
                    <a:pt x="6723" y="5384"/>
                  </a:lnTo>
                  <a:lnTo>
                    <a:pt x="6723" y="5427"/>
                  </a:lnTo>
                  <a:lnTo>
                    <a:pt x="6768" y="5555"/>
                  </a:lnTo>
                  <a:lnTo>
                    <a:pt x="6723" y="5640"/>
                  </a:lnTo>
                  <a:lnTo>
                    <a:pt x="6678" y="5726"/>
                  </a:lnTo>
                  <a:lnTo>
                    <a:pt x="6632" y="5769"/>
                  </a:lnTo>
                  <a:lnTo>
                    <a:pt x="6587" y="5726"/>
                  </a:lnTo>
                  <a:lnTo>
                    <a:pt x="6496" y="5726"/>
                  </a:lnTo>
                  <a:lnTo>
                    <a:pt x="6541" y="5769"/>
                  </a:lnTo>
                  <a:lnTo>
                    <a:pt x="6541" y="5811"/>
                  </a:lnTo>
                  <a:lnTo>
                    <a:pt x="6541" y="5982"/>
                  </a:lnTo>
                  <a:lnTo>
                    <a:pt x="6496" y="6025"/>
                  </a:lnTo>
                  <a:lnTo>
                    <a:pt x="6405" y="5982"/>
                  </a:lnTo>
                  <a:lnTo>
                    <a:pt x="6269" y="6025"/>
                  </a:lnTo>
                  <a:lnTo>
                    <a:pt x="6269" y="6068"/>
                  </a:lnTo>
                  <a:lnTo>
                    <a:pt x="6223" y="6110"/>
                  </a:lnTo>
                  <a:lnTo>
                    <a:pt x="6178" y="6153"/>
                  </a:lnTo>
                  <a:lnTo>
                    <a:pt x="6132" y="6153"/>
                  </a:lnTo>
                  <a:lnTo>
                    <a:pt x="6178" y="6239"/>
                  </a:lnTo>
                  <a:lnTo>
                    <a:pt x="6223" y="6281"/>
                  </a:lnTo>
                  <a:lnTo>
                    <a:pt x="6178" y="6409"/>
                  </a:lnTo>
                  <a:lnTo>
                    <a:pt x="6132" y="6538"/>
                  </a:lnTo>
                  <a:lnTo>
                    <a:pt x="5996" y="6751"/>
                  </a:lnTo>
                  <a:lnTo>
                    <a:pt x="5996" y="6666"/>
                  </a:lnTo>
                  <a:lnTo>
                    <a:pt x="6042" y="6538"/>
                  </a:lnTo>
                  <a:lnTo>
                    <a:pt x="5996" y="6580"/>
                  </a:lnTo>
                  <a:lnTo>
                    <a:pt x="5905" y="6709"/>
                  </a:lnTo>
                  <a:lnTo>
                    <a:pt x="5905" y="6751"/>
                  </a:lnTo>
                  <a:lnTo>
                    <a:pt x="5905" y="6794"/>
                  </a:lnTo>
                  <a:lnTo>
                    <a:pt x="5815" y="6794"/>
                  </a:lnTo>
                  <a:lnTo>
                    <a:pt x="5815" y="6751"/>
                  </a:lnTo>
                  <a:lnTo>
                    <a:pt x="5815" y="6709"/>
                  </a:lnTo>
                  <a:lnTo>
                    <a:pt x="5724" y="6794"/>
                  </a:lnTo>
                  <a:lnTo>
                    <a:pt x="5633" y="6880"/>
                  </a:lnTo>
                  <a:lnTo>
                    <a:pt x="5587" y="6922"/>
                  </a:lnTo>
                  <a:lnTo>
                    <a:pt x="5587" y="6965"/>
                  </a:lnTo>
                  <a:lnTo>
                    <a:pt x="5633" y="7008"/>
                  </a:lnTo>
                  <a:lnTo>
                    <a:pt x="5724" y="6965"/>
                  </a:lnTo>
                  <a:lnTo>
                    <a:pt x="5815" y="6922"/>
                  </a:lnTo>
                  <a:lnTo>
                    <a:pt x="5860" y="6880"/>
                  </a:lnTo>
                  <a:lnTo>
                    <a:pt x="5905" y="6922"/>
                  </a:lnTo>
                  <a:lnTo>
                    <a:pt x="5905" y="6965"/>
                  </a:lnTo>
                  <a:lnTo>
                    <a:pt x="5769" y="7008"/>
                  </a:lnTo>
                  <a:lnTo>
                    <a:pt x="5633" y="7008"/>
                  </a:lnTo>
                  <a:lnTo>
                    <a:pt x="5542" y="7093"/>
                  </a:lnTo>
                  <a:lnTo>
                    <a:pt x="5497" y="7136"/>
                  </a:lnTo>
                  <a:lnTo>
                    <a:pt x="5360" y="7179"/>
                  </a:lnTo>
                  <a:lnTo>
                    <a:pt x="5315" y="7221"/>
                  </a:lnTo>
                  <a:lnTo>
                    <a:pt x="5224" y="7221"/>
                  </a:lnTo>
                  <a:lnTo>
                    <a:pt x="5133" y="7221"/>
                  </a:lnTo>
                  <a:lnTo>
                    <a:pt x="5088" y="7264"/>
                  </a:lnTo>
                  <a:lnTo>
                    <a:pt x="5088" y="7350"/>
                  </a:lnTo>
                  <a:lnTo>
                    <a:pt x="5088" y="7456"/>
                  </a:lnTo>
                  <a:lnTo>
                    <a:pt x="5042" y="7499"/>
                  </a:lnTo>
                  <a:lnTo>
                    <a:pt x="4997" y="7499"/>
                  </a:lnTo>
                  <a:lnTo>
                    <a:pt x="4951" y="7456"/>
                  </a:lnTo>
                  <a:lnTo>
                    <a:pt x="4815" y="7456"/>
                  </a:lnTo>
                  <a:lnTo>
                    <a:pt x="4815" y="7499"/>
                  </a:lnTo>
                  <a:lnTo>
                    <a:pt x="4815" y="7542"/>
                  </a:lnTo>
                  <a:lnTo>
                    <a:pt x="4906" y="7542"/>
                  </a:lnTo>
                  <a:lnTo>
                    <a:pt x="4997" y="7499"/>
                  </a:lnTo>
                  <a:lnTo>
                    <a:pt x="5042" y="7499"/>
                  </a:lnTo>
                  <a:lnTo>
                    <a:pt x="5088" y="7542"/>
                  </a:lnTo>
                  <a:lnTo>
                    <a:pt x="5133" y="7585"/>
                  </a:lnTo>
                  <a:lnTo>
                    <a:pt x="5088" y="7627"/>
                  </a:lnTo>
                  <a:lnTo>
                    <a:pt x="4997" y="7670"/>
                  </a:lnTo>
                  <a:lnTo>
                    <a:pt x="4861" y="7713"/>
                  </a:lnTo>
                  <a:lnTo>
                    <a:pt x="4770" y="7713"/>
                  </a:lnTo>
                  <a:lnTo>
                    <a:pt x="4770" y="7755"/>
                  </a:lnTo>
                  <a:lnTo>
                    <a:pt x="4815" y="7755"/>
                  </a:lnTo>
                  <a:lnTo>
                    <a:pt x="4951" y="7755"/>
                  </a:lnTo>
                  <a:lnTo>
                    <a:pt x="4997" y="7755"/>
                  </a:lnTo>
                  <a:lnTo>
                    <a:pt x="5179" y="7713"/>
                  </a:lnTo>
                  <a:lnTo>
                    <a:pt x="5224" y="7755"/>
                  </a:lnTo>
                  <a:lnTo>
                    <a:pt x="4770" y="7841"/>
                  </a:lnTo>
                  <a:lnTo>
                    <a:pt x="4815" y="7841"/>
                  </a:lnTo>
                  <a:lnTo>
                    <a:pt x="4861" y="7841"/>
                  </a:lnTo>
                  <a:lnTo>
                    <a:pt x="4815" y="7841"/>
                  </a:lnTo>
                  <a:lnTo>
                    <a:pt x="4770" y="7841"/>
                  </a:lnTo>
                  <a:lnTo>
                    <a:pt x="4724" y="7841"/>
                  </a:lnTo>
                  <a:lnTo>
                    <a:pt x="4861" y="7926"/>
                  </a:lnTo>
                  <a:lnTo>
                    <a:pt x="4951" y="7969"/>
                  </a:lnTo>
                  <a:lnTo>
                    <a:pt x="5042" y="7969"/>
                  </a:lnTo>
                  <a:lnTo>
                    <a:pt x="5088" y="7926"/>
                  </a:lnTo>
                  <a:lnTo>
                    <a:pt x="5133" y="7969"/>
                  </a:lnTo>
                  <a:lnTo>
                    <a:pt x="5088" y="8055"/>
                  </a:lnTo>
                  <a:lnTo>
                    <a:pt x="5042" y="8097"/>
                  </a:lnTo>
                  <a:lnTo>
                    <a:pt x="4815" y="8226"/>
                  </a:lnTo>
                  <a:lnTo>
                    <a:pt x="4724" y="8268"/>
                  </a:lnTo>
                  <a:lnTo>
                    <a:pt x="4679" y="8311"/>
                  </a:lnTo>
                  <a:lnTo>
                    <a:pt x="4679" y="8396"/>
                  </a:lnTo>
                  <a:lnTo>
                    <a:pt x="4770" y="8482"/>
                  </a:lnTo>
                  <a:lnTo>
                    <a:pt x="4861" y="8567"/>
                  </a:lnTo>
                  <a:lnTo>
                    <a:pt x="4997" y="8610"/>
                  </a:lnTo>
                  <a:lnTo>
                    <a:pt x="5224" y="8653"/>
                  </a:lnTo>
                  <a:lnTo>
                    <a:pt x="5269" y="8696"/>
                  </a:lnTo>
                  <a:lnTo>
                    <a:pt x="5497" y="8482"/>
                  </a:lnTo>
                  <a:lnTo>
                    <a:pt x="5542" y="8396"/>
                  </a:lnTo>
                  <a:lnTo>
                    <a:pt x="5633" y="8354"/>
                  </a:lnTo>
                  <a:lnTo>
                    <a:pt x="5724" y="8268"/>
                  </a:lnTo>
                  <a:lnTo>
                    <a:pt x="5724" y="8183"/>
                  </a:lnTo>
                  <a:lnTo>
                    <a:pt x="5724" y="8140"/>
                  </a:lnTo>
                  <a:lnTo>
                    <a:pt x="5769" y="8268"/>
                  </a:lnTo>
                  <a:lnTo>
                    <a:pt x="5769" y="8354"/>
                  </a:lnTo>
                  <a:lnTo>
                    <a:pt x="5905" y="8482"/>
                  </a:lnTo>
                  <a:lnTo>
                    <a:pt x="5996" y="8653"/>
                  </a:lnTo>
                  <a:lnTo>
                    <a:pt x="5996" y="8738"/>
                  </a:lnTo>
                  <a:lnTo>
                    <a:pt x="5951" y="8824"/>
                  </a:lnTo>
                  <a:lnTo>
                    <a:pt x="6042" y="9208"/>
                  </a:lnTo>
                  <a:lnTo>
                    <a:pt x="6087" y="9208"/>
                  </a:lnTo>
                  <a:lnTo>
                    <a:pt x="6087" y="9166"/>
                  </a:lnTo>
                  <a:lnTo>
                    <a:pt x="6087" y="9080"/>
                  </a:lnTo>
                  <a:lnTo>
                    <a:pt x="6132" y="9080"/>
                  </a:lnTo>
                  <a:lnTo>
                    <a:pt x="6223" y="9166"/>
                  </a:lnTo>
                  <a:lnTo>
                    <a:pt x="6223" y="9251"/>
                  </a:lnTo>
                  <a:lnTo>
                    <a:pt x="6178" y="9294"/>
                  </a:lnTo>
                  <a:lnTo>
                    <a:pt x="6132" y="9294"/>
                  </a:lnTo>
                  <a:lnTo>
                    <a:pt x="6132" y="9379"/>
                  </a:lnTo>
                  <a:lnTo>
                    <a:pt x="6223" y="9593"/>
                  </a:lnTo>
                  <a:lnTo>
                    <a:pt x="6360" y="9593"/>
                  </a:lnTo>
                  <a:lnTo>
                    <a:pt x="6496" y="9593"/>
                  </a:lnTo>
                  <a:lnTo>
                    <a:pt x="6541" y="9507"/>
                  </a:lnTo>
                  <a:lnTo>
                    <a:pt x="6541" y="9465"/>
                  </a:lnTo>
                  <a:lnTo>
                    <a:pt x="6541" y="9379"/>
                  </a:lnTo>
                  <a:lnTo>
                    <a:pt x="6587" y="9336"/>
                  </a:lnTo>
                  <a:lnTo>
                    <a:pt x="6678" y="9251"/>
                  </a:lnTo>
                  <a:lnTo>
                    <a:pt x="6768" y="9208"/>
                  </a:lnTo>
                  <a:lnTo>
                    <a:pt x="6859" y="9166"/>
                  </a:lnTo>
                  <a:lnTo>
                    <a:pt x="6950" y="9123"/>
                  </a:lnTo>
                  <a:lnTo>
                    <a:pt x="6950" y="9037"/>
                  </a:lnTo>
                  <a:lnTo>
                    <a:pt x="6905" y="8952"/>
                  </a:lnTo>
                  <a:lnTo>
                    <a:pt x="6950" y="8866"/>
                  </a:lnTo>
                  <a:lnTo>
                    <a:pt x="6905" y="8824"/>
                  </a:lnTo>
                  <a:lnTo>
                    <a:pt x="6859" y="8738"/>
                  </a:lnTo>
                  <a:lnTo>
                    <a:pt x="6905" y="8738"/>
                  </a:lnTo>
                  <a:lnTo>
                    <a:pt x="6950" y="8738"/>
                  </a:lnTo>
                  <a:lnTo>
                    <a:pt x="6950" y="8696"/>
                  </a:lnTo>
                  <a:lnTo>
                    <a:pt x="6950" y="8610"/>
                  </a:lnTo>
                  <a:lnTo>
                    <a:pt x="6859" y="8567"/>
                  </a:lnTo>
                  <a:lnTo>
                    <a:pt x="6814" y="8567"/>
                  </a:lnTo>
                  <a:lnTo>
                    <a:pt x="6814" y="8525"/>
                  </a:lnTo>
                  <a:lnTo>
                    <a:pt x="6859" y="8482"/>
                  </a:lnTo>
                  <a:lnTo>
                    <a:pt x="6905" y="8482"/>
                  </a:lnTo>
                  <a:lnTo>
                    <a:pt x="7041" y="8482"/>
                  </a:lnTo>
                  <a:lnTo>
                    <a:pt x="7132" y="8439"/>
                  </a:lnTo>
                  <a:lnTo>
                    <a:pt x="7223" y="8354"/>
                  </a:lnTo>
                  <a:lnTo>
                    <a:pt x="7177" y="8354"/>
                  </a:lnTo>
                  <a:lnTo>
                    <a:pt x="7086" y="8311"/>
                  </a:lnTo>
                  <a:lnTo>
                    <a:pt x="7041" y="8226"/>
                  </a:lnTo>
                  <a:lnTo>
                    <a:pt x="7041" y="8140"/>
                  </a:lnTo>
                  <a:lnTo>
                    <a:pt x="7041" y="8226"/>
                  </a:lnTo>
                  <a:lnTo>
                    <a:pt x="7086" y="8268"/>
                  </a:lnTo>
                  <a:lnTo>
                    <a:pt x="7132" y="8268"/>
                  </a:lnTo>
                  <a:lnTo>
                    <a:pt x="7223" y="8226"/>
                  </a:lnTo>
                  <a:lnTo>
                    <a:pt x="7314" y="8140"/>
                  </a:lnTo>
                  <a:lnTo>
                    <a:pt x="7268" y="8097"/>
                  </a:lnTo>
                  <a:lnTo>
                    <a:pt x="7223" y="8012"/>
                  </a:lnTo>
                  <a:lnTo>
                    <a:pt x="7086" y="7884"/>
                  </a:lnTo>
                  <a:lnTo>
                    <a:pt x="6950" y="7627"/>
                  </a:lnTo>
                  <a:lnTo>
                    <a:pt x="6905" y="7456"/>
                  </a:lnTo>
                  <a:lnTo>
                    <a:pt x="6905" y="7307"/>
                  </a:lnTo>
                  <a:lnTo>
                    <a:pt x="6950" y="7264"/>
                  </a:lnTo>
                  <a:lnTo>
                    <a:pt x="7041" y="7221"/>
                  </a:lnTo>
                  <a:lnTo>
                    <a:pt x="7086" y="7093"/>
                  </a:lnTo>
                  <a:lnTo>
                    <a:pt x="7177" y="7008"/>
                  </a:lnTo>
                  <a:lnTo>
                    <a:pt x="7268" y="6965"/>
                  </a:lnTo>
                  <a:lnTo>
                    <a:pt x="7359" y="6922"/>
                  </a:lnTo>
                  <a:lnTo>
                    <a:pt x="7518" y="6751"/>
                  </a:lnTo>
                  <a:lnTo>
                    <a:pt x="7518" y="6709"/>
                  </a:lnTo>
                  <a:lnTo>
                    <a:pt x="7427" y="6709"/>
                  </a:lnTo>
                  <a:lnTo>
                    <a:pt x="7359" y="6666"/>
                  </a:lnTo>
                  <a:lnTo>
                    <a:pt x="7359" y="6623"/>
                  </a:lnTo>
                  <a:lnTo>
                    <a:pt x="7427" y="6580"/>
                  </a:lnTo>
                  <a:lnTo>
                    <a:pt x="7427" y="6495"/>
                  </a:lnTo>
                  <a:lnTo>
                    <a:pt x="7359" y="6452"/>
                  </a:lnTo>
                  <a:lnTo>
                    <a:pt x="7359" y="6409"/>
                  </a:lnTo>
                  <a:lnTo>
                    <a:pt x="7427" y="6367"/>
                  </a:lnTo>
                  <a:lnTo>
                    <a:pt x="7518" y="6324"/>
                  </a:lnTo>
                  <a:lnTo>
                    <a:pt x="7654" y="6281"/>
                  </a:lnTo>
                  <a:lnTo>
                    <a:pt x="7745" y="6281"/>
                  </a:lnTo>
                  <a:lnTo>
                    <a:pt x="7927" y="6367"/>
                  </a:lnTo>
                  <a:lnTo>
                    <a:pt x="8018" y="6409"/>
                  </a:lnTo>
                  <a:lnTo>
                    <a:pt x="8018" y="6495"/>
                  </a:lnTo>
                  <a:lnTo>
                    <a:pt x="7972" y="6538"/>
                  </a:lnTo>
                  <a:lnTo>
                    <a:pt x="7881" y="6580"/>
                  </a:lnTo>
                  <a:lnTo>
                    <a:pt x="7881" y="6666"/>
                  </a:lnTo>
                  <a:lnTo>
                    <a:pt x="7836" y="6794"/>
                  </a:lnTo>
                  <a:lnTo>
                    <a:pt x="7745" y="6922"/>
                  </a:lnTo>
                  <a:lnTo>
                    <a:pt x="7654" y="6965"/>
                  </a:lnTo>
                  <a:lnTo>
                    <a:pt x="7654" y="7008"/>
                  </a:lnTo>
                  <a:lnTo>
                    <a:pt x="7700" y="7050"/>
                  </a:lnTo>
                  <a:lnTo>
                    <a:pt x="7563" y="7136"/>
                  </a:lnTo>
                  <a:lnTo>
                    <a:pt x="7518" y="7136"/>
                  </a:lnTo>
                  <a:lnTo>
                    <a:pt x="7518" y="7179"/>
                  </a:lnTo>
                  <a:lnTo>
                    <a:pt x="7518" y="7307"/>
                  </a:lnTo>
                  <a:lnTo>
                    <a:pt x="7563" y="7456"/>
                  </a:lnTo>
                  <a:lnTo>
                    <a:pt x="7654" y="7713"/>
                  </a:lnTo>
                  <a:lnTo>
                    <a:pt x="7654" y="7798"/>
                  </a:lnTo>
                  <a:lnTo>
                    <a:pt x="7700" y="7884"/>
                  </a:lnTo>
                  <a:lnTo>
                    <a:pt x="8063" y="8012"/>
                  </a:lnTo>
                  <a:lnTo>
                    <a:pt x="8018" y="8055"/>
                  </a:lnTo>
                  <a:lnTo>
                    <a:pt x="8290" y="7926"/>
                  </a:lnTo>
                  <a:lnTo>
                    <a:pt x="8381" y="7926"/>
                  </a:lnTo>
                  <a:lnTo>
                    <a:pt x="8472" y="7841"/>
                  </a:lnTo>
                  <a:lnTo>
                    <a:pt x="8608" y="7755"/>
                  </a:lnTo>
                  <a:lnTo>
                    <a:pt x="8608" y="7798"/>
                  </a:lnTo>
                  <a:lnTo>
                    <a:pt x="8699" y="7755"/>
                  </a:lnTo>
                  <a:lnTo>
                    <a:pt x="8790" y="7713"/>
                  </a:lnTo>
                  <a:lnTo>
                    <a:pt x="9062" y="7755"/>
                  </a:lnTo>
                  <a:lnTo>
                    <a:pt x="9290" y="7841"/>
                  </a:lnTo>
                  <a:lnTo>
                    <a:pt x="9244" y="7884"/>
                  </a:lnTo>
                  <a:lnTo>
                    <a:pt x="9062" y="7884"/>
                  </a:lnTo>
                  <a:lnTo>
                    <a:pt x="8926" y="7969"/>
                  </a:lnTo>
                  <a:lnTo>
                    <a:pt x="8608" y="8055"/>
                  </a:lnTo>
                  <a:lnTo>
                    <a:pt x="8472" y="8097"/>
                  </a:lnTo>
                  <a:lnTo>
                    <a:pt x="8290" y="8140"/>
                  </a:lnTo>
                  <a:lnTo>
                    <a:pt x="8245" y="8226"/>
                  </a:lnTo>
                  <a:lnTo>
                    <a:pt x="8199" y="8226"/>
                  </a:lnTo>
                  <a:lnTo>
                    <a:pt x="8154" y="8226"/>
                  </a:lnTo>
                  <a:lnTo>
                    <a:pt x="8199" y="8354"/>
                  </a:lnTo>
                  <a:lnTo>
                    <a:pt x="8290" y="8525"/>
                  </a:lnTo>
                  <a:lnTo>
                    <a:pt x="8336" y="8482"/>
                  </a:lnTo>
                  <a:lnTo>
                    <a:pt x="8381" y="8482"/>
                  </a:lnTo>
                  <a:lnTo>
                    <a:pt x="8426" y="8482"/>
                  </a:lnTo>
                  <a:lnTo>
                    <a:pt x="8426" y="8567"/>
                  </a:lnTo>
                  <a:lnTo>
                    <a:pt x="8426" y="8653"/>
                  </a:lnTo>
                  <a:lnTo>
                    <a:pt x="8472" y="8738"/>
                  </a:lnTo>
                  <a:lnTo>
                    <a:pt x="8472" y="8781"/>
                  </a:lnTo>
                  <a:lnTo>
                    <a:pt x="8472" y="8824"/>
                  </a:lnTo>
                  <a:lnTo>
                    <a:pt x="8381" y="8909"/>
                  </a:lnTo>
                  <a:lnTo>
                    <a:pt x="8336" y="8909"/>
                  </a:lnTo>
                  <a:lnTo>
                    <a:pt x="8290" y="8866"/>
                  </a:lnTo>
                  <a:lnTo>
                    <a:pt x="8245" y="8824"/>
                  </a:lnTo>
                  <a:lnTo>
                    <a:pt x="8154" y="8738"/>
                  </a:lnTo>
                  <a:lnTo>
                    <a:pt x="8109" y="8696"/>
                  </a:lnTo>
                  <a:lnTo>
                    <a:pt x="8018" y="8696"/>
                  </a:lnTo>
                  <a:lnTo>
                    <a:pt x="7927" y="8781"/>
                  </a:lnTo>
                  <a:lnTo>
                    <a:pt x="7927" y="8824"/>
                  </a:lnTo>
                  <a:lnTo>
                    <a:pt x="7927" y="8909"/>
                  </a:lnTo>
                  <a:lnTo>
                    <a:pt x="7881" y="9037"/>
                  </a:lnTo>
                  <a:lnTo>
                    <a:pt x="7881" y="9166"/>
                  </a:lnTo>
                  <a:lnTo>
                    <a:pt x="7927" y="9379"/>
                  </a:lnTo>
                  <a:lnTo>
                    <a:pt x="7972" y="9550"/>
                  </a:lnTo>
                  <a:lnTo>
                    <a:pt x="8018" y="9593"/>
                  </a:lnTo>
                  <a:lnTo>
                    <a:pt x="8018" y="9636"/>
                  </a:lnTo>
                  <a:lnTo>
                    <a:pt x="7881" y="9636"/>
                  </a:lnTo>
                  <a:lnTo>
                    <a:pt x="7791" y="9636"/>
                  </a:lnTo>
                  <a:lnTo>
                    <a:pt x="7745" y="9636"/>
                  </a:lnTo>
                  <a:lnTo>
                    <a:pt x="7700" y="9678"/>
                  </a:lnTo>
                  <a:lnTo>
                    <a:pt x="7700" y="9721"/>
                  </a:lnTo>
                  <a:lnTo>
                    <a:pt x="7700" y="9764"/>
                  </a:lnTo>
                  <a:lnTo>
                    <a:pt x="7700" y="9807"/>
                  </a:lnTo>
                  <a:lnTo>
                    <a:pt x="7609" y="9807"/>
                  </a:lnTo>
                  <a:lnTo>
                    <a:pt x="7518" y="9807"/>
                  </a:lnTo>
                  <a:lnTo>
                    <a:pt x="7473" y="9721"/>
                  </a:lnTo>
                  <a:lnTo>
                    <a:pt x="7359" y="9721"/>
                  </a:lnTo>
                  <a:lnTo>
                    <a:pt x="7223" y="9764"/>
                  </a:lnTo>
                  <a:lnTo>
                    <a:pt x="7086" y="9807"/>
                  </a:lnTo>
                  <a:lnTo>
                    <a:pt x="6996" y="9807"/>
                  </a:lnTo>
                  <a:lnTo>
                    <a:pt x="6950" y="9935"/>
                  </a:lnTo>
                  <a:lnTo>
                    <a:pt x="6768" y="9977"/>
                  </a:lnTo>
                  <a:lnTo>
                    <a:pt x="6541" y="10063"/>
                  </a:lnTo>
                  <a:lnTo>
                    <a:pt x="6541" y="10106"/>
                  </a:lnTo>
                  <a:lnTo>
                    <a:pt x="6360" y="9977"/>
                  </a:lnTo>
                  <a:lnTo>
                    <a:pt x="6269" y="9935"/>
                  </a:lnTo>
                  <a:lnTo>
                    <a:pt x="6132" y="9892"/>
                  </a:lnTo>
                  <a:lnTo>
                    <a:pt x="6087" y="9935"/>
                  </a:lnTo>
                  <a:lnTo>
                    <a:pt x="6087" y="10020"/>
                  </a:lnTo>
                  <a:lnTo>
                    <a:pt x="5905" y="10063"/>
                  </a:lnTo>
                  <a:lnTo>
                    <a:pt x="5815" y="10063"/>
                  </a:lnTo>
                  <a:lnTo>
                    <a:pt x="5678" y="10020"/>
                  </a:lnTo>
                  <a:lnTo>
                    <a:pt x="5587" y="9892"/>
                  </a:lnTo>
                  <a:lnTo>
                    <a:pt x="5587" y="9849"/>
                  </a:lnTo>
                  <a:lnTo>
                    <a:pt x="5587" y="9807"/>
                  </a:lnTo>
                  <a:lnTo>
                    <a:pt x="5542" y="9764"/>
                  </a:lnTo>
                  <a:lnTo>
                    <a:pt x="5497" y="9764"/>
                  </a:lnTo>
                  <a:lnTo>
                    <a:pt x="5497" y="9636"/>
                  </a:lnTo>
                  <a:lnTo>
                    <a:pt x="5542" y="9465"/>
                  </a:lnTo>
                  <a:lnTo>
                    <a:pt x="5587" y="9465"/>
                  </a:lnTo>
                  <a:lnTo>
                    <a:pt x="5633" y="9465"/>
                  </a:lnTo>
                  <a:lnTo>
                    <a:pt x="5633" y="9379"/>
                  </a:lnTo>
                  <a:lnTo>
                    <a:pt x="5678" y="9294"/>
                  </a:lnTo>
                  <a:lnTo>
                    <a:pt x="5724" y="9336"/>
                  </a:lnTo>
                  <a:lnTo>
                    <a:pt x="5769" y="9336"/>
                  </a:lnTo>
                  <a:lnTo>
                    <a:pt x="5815" y="9294"/>
                  </a:lnTo>
                  <a:lnTo>
                    <a:pt x="5815" y="9251"/>
                  </a:lnTo>
                  <a:lnTo>
                    <a:pt x="5815" y="9080"/>
                  </a:lnTo>
                  <a:lnTo>
                    <a:pt x="5724" y="8824"/>
                  </a:lnTo>
                  <a:lnTo>
                    <a:pt x="5678" y="8824"/>
                  </a:lnTo>
                  <a:lnTo>
                    <a:pt x="5633" y="8866"/>
                  </a:lnTo>
                  <a:lnTo>
                    <a:pt x="5542" y="8952"/>
                  </a:lnTo>
                  <a:lnTo>
                    <a:pt x="5497" y="8995"/>
                  </a:lnTo>
                  <a:lnTo>
                    <a:pt x="5542" y="9037"/>
                  </a:lnTo>
                  <a:lnTo>
                    <a:pt x="5587" y="9037"/>
                  </a:lnTo>
                  <a:lnTo>
                    <a:pt x="5633" y="9037"/>
                  </a:lnTo>
                  <a:lnTo>
                    <a:pt x="5542" y="9080"/>
                  </a:lnTo>
                  <a:lnTo>
                    <a:pt x="5451" y="9123"/>
                  </a:lnTo>
                  <a:lnTo>
                    <a:pt x="5269" y="9294"/>
                  </a:lnTo>
                  <a:lnTo>
                    <a:pt x="5224" y="9422"/>
                  </a:lnTo>
                  <a:lnTo>
                    <a:pt x="5224" y="9507"/>
                  </a:lnTo>
                  <a:lnTo>
                    <a:pt x="5315" y="9721"/>
                  </a:lnTo>
                  <a:lnTo>
                    <a:pt x="5315" y="9764"/>
                  </a:lnTo>
                  <a:lnTo>
                    <a:pt x="5406" y="9935"/>
                  </a:lnTo>
                  <a:lnTo>
                    <a:pt x="5360" y="9977"/>
                  </a:lnTo>
                  <a:lnTo>
                    <a:pt x="5360" y="10063"/>
                  </a:lnTo>
                  <a:lnTo>
                    <a:pt x="5497" y="10148"/>
                  </a:lnTo>
                  <a:lnTo>
                    <a:pt x="5587" y="10148"/>
                  </a:lnTo>
                  <a:lnTo>
                    <a:pt x="5587" y="10191"/>
                  </a:lnTo>
                  <a:lnTo>
                    <a:pt x="5497" y="10191"/>
                  </a:lnTo>
                  <a:lnTo>
                    <a:pt x="5451" y="10148"/>
                  </a:lnTo>
                  <a:lnTo>
                    <a:pt x="5360" y="10063"/>
                  </a:lnTo>
                  <a:lnTo>
                    <a:pt x="5315" y="10063"/>
                  </a:lnTo>
                  <a:lnTo>
                    <a:pt x="5269" y="10106"/>
                  </a:lnTo>
                  <a:lnTo>
                    <a:pt x="5269" y="10148"/>
                  </a:lnTo>
                  <a:lnTo>
                    <a:pt x="5315" y="10191"/>
                  </a:lnTo>
                  <a:lnTo>
                    <a:pt x="5269" y="10234"/>
                  </a:lnTo>
                  <a:lnTo>
                    <a:pt x="5224" y="10234"/>
                  </a:lnTo>
                  <a:lnTo>
                    <a:pt x="5224" y="10191"/>
                  </a:lnTo>
                  <a:lnTo>
                    <a:pt x="5179" y="10148"/>
                  </a:lnTo>
                  <a:lnTo>
                    <a:pt x="5179" y="10106"/>
                  </a:lnTo>
                  <a:lnTo>
                    <a:pt x="5088" y="10148"/>
                  </a:lnTo>
                  <a:lnTo>
                    <a:pt x="5088" y="10191"/>
                  </a:lnTo>
                  <a:lnTo>
                    <a:pt x="5042" y="10234"/>
                  </a:lnTo>
                  <a:lnTo>
                    <a:pt x="4997" y="10277"/>
                  </a:lnTo>
                  <a:lnTo>
                    <a:pt x="4906" y="10277"/>
                  </a:lnTo>
                  <a:lnTo>
                    <a:pt x="4861" y="10234"/>
                  </a:lnTo>
                  <a:lnTo>
                    <a:pt x="4770" y="10234"/>
                  </a:lnTo>
                  <a:lnTo>
                    <a:pt x="4724" y="10191"/>
                  </a:lnTo>
                  <a:lnTo>
                    <a:pt x="4633" y="10277"/>
                  </a:lnTo>
                  <a:lnTo>
                    <a:pt x="4543" y="10319"/>
                  </a:lnTo>
                  <a:lnTo>
                    <a:pt x="4588" y="10319"/>
                  </a:lnTo>
                  <a:lnTo>
                    <a:pt x="4543" y="10469"/>
                  </a:lnTo>
                  <a:lnTo>
                    <a:pt x="4543" y="10512"/>
                  </a:lnTo>
                  <a:lnTo>
                    <a:pt x="4497" y="10554"/>
                  </a:lnTo>
                  <a:lnTo>
                    <a:pt x="4452" y="10554"/>
                  </a:lnTo>
                  <a:lnTo>
                    <a:pt x="4452" y="10512"/>
                  </a:lnTo>
                  <a:lnTo>
                    <a:pt x="4497" y="10362"/>
                  </a:lnTo>
                  <a:lnTo>
                    <a:pt x="4452" y="10319"/>
                  </a:lnTo>
                  <a:lnTo>
                    <a:pt x="4406" y="10319"/>
                  </a:lnTo>
                  <a:lnTo>
                    <a:pt x="4361" y="10469"/>
                  </a:lnTo>
                  <a:lnTo>
                    <a:pt x="4315" y="10597"/>
                  </a:lnTo>
                  <a:lnTo>
                    <a:pt x="4270" y="10682"/>
                  </a:lnTo>
                  <a:lnTo>
                    <a:pt x="4202" y="10725"/>
                  </a:lnTo>
                  <a:lnTo>
                    <a:pt x="4270" y="10811"/>
                  </a:lnTo>
                  <a:lnTo>
                    <a:pt x="4270" y="10853"/>
                  </a:lnTo>
                  <a:lnTo>
                    <a:pt x="4202" y="10853"/>
                  </a:lnTo>
                  <a:lnTo>
                    <a:pt x="4156" y="10853"/>
                  </a:lnTo>
                  <a:lnTo>
                    <a:pt x="4066" y="10811"/>
                  </a:lnTo>
                  <a:lnTo>
                    <a:pt x="3929" y="10896"/>
                  </a:lnTo>
                  <a:lnTo>
                    <a:pt x="3838" y="10939"/>
                  </a:lnTo>
                  <a:lnTo>
                    <a:pt x="3702" y="10982"/>
                  </a:lnTo>
                  <a:lnTo>
                    <a:pt x="3657" y="10982"/>
                  </a:lnTo>
                  <a:lnTo>
                    <a:pt x="3611" y="11024"/>
                  </a:lnTo>
                  <a:lnTo>
                    <a:pt x="3566" y="11067"/>
                  </a:lnTo>
                  <a:lnTo>
                    <a:pt x="3611" y="11110"/>
                  </a:lnTo>
                  <a:lnTo>
                    <a:pt x="3611" y="11195"/>
                  </a:lnTo>
                  <a:lnTo>
                    <a:pt x="3566" y="11238"/>
                  </a:lnTo>
                  <a:lnTo>
                    <a:pt x="3521" y="11281"/>
                  </a:lnTo>
                  <a:lnTo>
                    <a:pt x="3475" y="11281"/>
                  </a:lnTo>
                  <a:lnTo>
                    <a:pt x="3339" y="11323"/>
                  </a:lnTo>
                  <a:lnTo>
                    <a:pt x="3203" y="11409"/>
                  </a:lnTo>
                  <a:lnTo>
                    <a:pt x="3157" y="11452"/>
                  </a:lnTo>
                  <a:lnTo>
                    <a:pt x="3157" y="11494"/>
                  </a:lnTo>
                  <a:lnTo>
                    <a:pt x="3021" y="11494"/>
                  </a:lnTo>
                  <a:lnTo>
                    <a:pt x="2885" y="11452"/>
                  </a:lnTo>
                  <a:lnTo>
                    <a:pt x="2885" y="11409"/>
                  </a:lnTo>
                  <a:lnTo>
                    <a:pt x="2885" y="11323"/>
                  </a:lnTo>
                  <a:lnTo>
                    <a:pt x="2794" y="11281"/>
                  </a:lnTo>
                  <a:lnTo>
                    <a:pt x="2748" y="11281"/>
                  </a:lnTo>
                  <a:lnTo>
                    <a:pt x="2703" y="11281"/>
                  </a:lnTo>
                  <a:lnTo>
                    <a:pt x="2657" y="11409"/>
                  </a:lnTo>
                  <a:lnTo>
                    <a:pt x="2703" y="11452"/>
                  </a:lnTo>
                  <a:lnTo>
                    <a:pt x="2748" y="11494"/>
                  </a:lnTo>
                  <a:lnTo>
                    <a:pt x="2794" y="11494"/>
                  </a:lnTo>
                  <a:lnTo>
                    <a:pt x="2839" y="11494"/>
                  </a:lnTo>
                  <a:lnTo>
                    <a:pt x="2657" y="11665"/>
                  </a:lnTo>
                  <a:lnTo>
                    <a:pt x="2567" y="11708"/>
                  </a:lnTo>
                  <a:lnTo>
                    <a:pt x="2476" y="11708"/>
                  </a:lnTo>
                  <a:lnTo>
                    <a:pt x="2430" y="11623"/>
                  </a:lnTo>
                  <a:lnTo>
                    <a:pt x="2385" y="11537"/>
                  </a:lnTo>
                  <a:lnTo>
                    <a:pt x="2158" y="11580"/>
                  </a:lnTo>
                  <a:lnTo>
                    <a:pt x="1976" y="11623"/>
                  </a:lnTo>
                  <a:lnTo>
                    <a:pt x="2021" y="11751"/>
                  </a:lnTo>
                  <a:lnTo>
                    <a:pt x="2112" y="11836"/>
                  </a:lnTo>
                  <a:lnTo>
                    <a:pt x="2294" y="12050"/>
                  </a:lnTo>
                  <a:lnTo>
                    <a:pt x="2339" y="12007"/>
                  </a:lnTo>
                  <a:lnTo>
                    <a:pt x="2385" y="12007"/>
                  </a:lnTo>
                  <a:lnTo>
                    <a:pt x="2430" y="11964"/>
                  </a:lnTo>
                  <a:lnTo>
                    <a:pt x="2476" y="12050"/>
                  </a:lnTo>
                  <a:lnTo>
                    <a:pt x="2430" y="12093"/>
                  </a:lnTo>
                  <a:lnTo>
                    <a:pt x="2521" y="12135"/>
                  </a:lnTo>
                  <a:lnTo>
                    <a:pt x="2567" y="12135"/>
                  </a:lnTo>
                  <a:lnTo>
                    <a:pt x="2612" y="12178"/>
                  </a:lnTo>
                  <a:lnTo>
                    <a:pt x="2567" y="12221"/>
                  </a:lnTo>
                  <a:lnTo>
                    <a:pt x="2476" y="12264"/>
                  </a:lnTo>
                  <a:lnTo>
                    <a:pt x="2521" y="12349"/>
                  </a:lnTo>
                  <a:lnTo>
                    <a:pt x="2567" y="12392"/>
                  </a:lnTo>
                  <a:lnTo>
                    <a:pt x="2612" y="12563"/>
                  </a:lnTo>
                  <a:lnTo>
                    <a:pt x="2657" y="12734"/>
                  </a:lnTo>
                  <a:lnTo>
                    <a:pt x="2703" y="12947"/>
                  </a:lnTo>
                  <a:lnTo>
                    <a:pt x="2657" y="13033"/>
                  </a:lnTo>
                  <a:lnTo>
                    <a:pt x="2567" y="13204"/>
                  </a:lnTo>
                  <a:lnTo>
                    <a:pt x="2430" y="13439"/>
                  </a:lnTo>
                  <a:lnTo>
                    <a:pt x="2385" y="13481"/>
                  </a:lnTo>
                  <a:lnTo>
                    <a:pt x="2294" y="13481"/>
                  </a:lnTo>
                  <a:lnTo>
                    <a:pt x="2112" y="13439"/>
                  </a:lnTo>
                  <a:lnTo>
                    <a:pt x="2067" y="13439"/>
                  </a:lnTo>
                  <a:lnTo>
                    <a:pt x="2021" y="13481"/>
                  </a:lnTo>
                  <a:lnTo>
                    <a:pt x="1976" y="13439"/>
                  </a:lnTo>
                  <a:lnTo>
                    <a:pt x="1885" y="13374"/>
                  </a:lnTo>
                  <a:lnTo>
                    <a:pt x="1794" y="13374"/>
                  </a:lnTo>
                  <a:lnTo>
                    <a:pt x="1658" y="13374"/>
                  </a:lnTo>
                  <a:lnTo>
                    <a:pt x="1340" y="13289"/>
                  </a:lnTo>
                  <a:lnTo>
                    <a:pt x="999" y="13204"/>
                  </a:lnTo>
                  <a:lnTo>
                    <a:pt x="909" y="13118"/>
                  </a:lnTo>
                  <a:lnTo>
                    <a:pt x="863" y="13075"/>
                  </a:lnTo>
                  <a:lnTo>
                    <a:pt x="818" y="13075"/>
                  </a:lnTo>
                  <a:lnTo>
                    <a:pt x="454" y="13118"/>
                  </a:lnTo>
                  <a:lnTo>
                    <a:pt x="409" y="13161"/>
                  </a:lnTo>
                  <a:lnTo>
                    <a:pt x="409" y="13204"/>
                  </a:lnTo>
                  <a:lnTo>
                    <a:pt x="500" y="13332"/>
                  </a:lnTo>
                  <a:lnTo>
                    <a:pt x="500" y="13439"/>
                  </a:lnTo>
                  <a:lnTo>
                    <a:pt x="500" y="13567"/>
                  </a:lnTo>
                  <a:lnTo>
                    <a:pt x="363" y="14080"/>
                  </a:lnTo>
                  <a:lnTo>
                    <a:pt x="409" y="14080"/>
                  </a:lnTo>
                  <a:lnTo>
                    <a:pt x="273" y="14336"/>
                  </a:lnTo>
                  <a:lnTo>
                    <a:pt x="136" y="14507"/>
                  </a:lnTo>
                  <a:lnTo>
                    <a:pt x="45" y="14507"/>
                  </a:lnTo>
                  <a:lnTo>
                    <a:pt x="0" y="14635"/>
                  </a:lnTo>
                  <a:lnTo>
                    <a:pt x="0" y="14720"/>
                  </a:lnTo>
                  <a:lnTo>
                    <a:pt x="45" y="14934"/>
                  </a:lnTo>
                  <a:lnTo>
                    <a:pt x="136" y="15105"/>
                  </a:lnTo>
                  <a:lnTo>
                    <a:pt x="273" y="15233"/>
                  </a:lnTo>
                  <a:lnTo>
                    <a:pt x="454" y="15361"/>
                  </a:lnTo>
                  <a:lnTo>
                    <a:pt x="500" y="15361"/>
                  </a:lnTo>
                  <a:lnTo>
                    <a:pt x="591" y="15361"/>
                  </a:lnTo>
                  <a:lnTo>
                    <a:pt x="636" y="15490"/>
                  </a:lnTo>
                  <a:lnTo>
                    <a:pt x="681" y="15575"/>
                  </a:lnTo>
                  <a:lnTo>
                    <a:pt x="818" y="15703"/>
                  </a:lnTo>
                  <a:lnTo>
                    <a:pt x="954" y="15831"/>
                  </a:lnTo>
                  <a:lnTo>
                    <a:pt x="1840" y="15746"/>
                  </a:lnTo>
                  <a:lnTo>
                    <a:pt x="1885" y="15789"/>
                  </a:lnTo>
                  <a:lnTo>
                    <a:pt x="1931" y="15789"/>
                  </a:lnTo>
                  <a:lnTo>
                    <a:pt x="1976" y="15703"/>
                  </a:lnTo>
                  <a:lnTo>
                    <a:pt x="2067" y="15575"/>
                  </a:lnTo>
                  <a:lnTo>
                    <a:pt x="2203" y="15575"/>
                  </a:lnTo>
                  <a:lnTo>
                    <a:pt x="2294" y="15575"/>
                  </a:lnTo>
                  <a:lnTo>
                    <a:pt x="2339" y="15532"/>
                  </a:lnTo>
                  <a:lnTo>
                    <a:pt x="2385" y="15490"/>
                  </a:lnTo>
                  <a:lnTo>
                    <a:pt x="2385" y="15447"/>
                  </a:lnTo>
                  <a:lnTo>
                    <a:pt x="2385" y="15361"/>
                  </a:lnTo>
                  <a:lnTo>
                    <a:pt x="2521" y="15276"/>
                  </a:lnTo>
                  <a:lnTo>
                    <a:pt x="2612" y="15233"/>
                  </a:lnTo>
                  <a:lnTo>
                    <a:pt x="2567" y="14891"/>
                  </a:lnTo>
                  <a:lnTo>
                    <a:pt x="2612" y="14806"/>
                  </a:lnTo>
                  <a:lnTo>
                    <a:pt x="2657" y="14763"/>
                  </a:lnTo>
                  <a:lnTo>
                    <a:pt x="2885" y="14507"/>
                  </a:lnTo>
                  <a:lnTo>
                    <a:pt x="2975" y="14421"/>
                  </a:lnTo>
                  <a:lnTo>
                    <a:pt x="3157" y="14379"/>
                  </a:lnTo>
                  <a:lnTo>
                    <a:pt x="3248" y="14336"/>
                  </a:lnTo>
                  <a:lnTo>
                    <a:pt x="3339" y="14379"/>
                  </a:lnTo>
                  <a:lnTo>
                    <a:pt x="3430" y="14336"/>
                  </a:lnTo>
                  <a:lnTo>
                    <a:pt x="3566" y="14208"/>
                  </a:lnTo>
                  <a:lnTo>
                    <a:pt x="3611" y="14080"/>
                  </a:lnTo>
                  <a:lnTo>
                    <a:pt x="3657" y="13951"/>
                  </a:lnTo>
                  <a:lnTo>
                    <a:pt x="3611" y="13823"/>
                  </a:lnTo>
                  <a:lnTo>
                    <a:pt x="3611" y="13780"/>
                  </a:lnTo>
                  <a:lnTo>
                    <a:pt x="3657" y="13738"/>
                  </a:lnTo>
                  <a:lnTo>
                    <a:pt x="3748" y="13652"/>
                  </a:lnTo>
                  <a:lnTo>
                    <a:pt x="3884" y="13652"/>
                  </a:lnTo>
                  <a:lnTo>
                    <a:pt x="4202" y="13609"/>
                  </a:lnTo>
                  <a:lnTo>
                    <a:pt x="4202" y="13652"/>
                  </a:lnTo>
                  <a:lnTo>
                    <a:pt x="4156" y="13695"/>
                  </a:lnTo>
                  <a:lnTo>
                    <a:pt x="4270" y="13738"/>
                  </a:lnTo>
                  <a:lnTo>
                    <a:pt x="4406" y="13780"/>
                  </a:lnTo>
                  <a:lnTo>
                    <a:pt x="4497" y="13823"/>
                  </a:lnTo>
                  <a:lnTo>
                    <a:pt x="4679" y="13695"/>
                  </a:lnTo>
                  <a:lnTo>
                    <a:pt x="4861" y="13567"/>
                  </a:lnTo>
                  <a:lnTo>
                    <a:pt x="4951" y="13567"/>
                  </a:lnTo>
                  <a:lnTo>
                    <a:pt x="5042" y="13524"/>
                  </a:lnTo>
                  <a:lnTo>
                    <a:pt x="5133" y="13439"/>
                  </a:lnTo>
                  <a:lnTo>
                    <a:pt x="5179" y="13332"/>
                  </a:lnTo>
                  <a:lnTo>
                    <a:pt x="5224" y="13332"/>
                  </a:lnTo>
                  <a:lnTo>
                    <a:pt x="5406" y="13374"/>
                  </a:lnTo>
                  <a:lnTo>
                    <a:pt x="5542" y="13481"/>
                  </a:lnTo>
                  <a:lnTo>
                    <a:pt x="5633" y="13609"/>
                  </a:lnTo>
                  <a:lnTo>
                    <a:pt x="5678" y="13780"/>
                  </a:lnTo>
                  <a:lnTo>
                    <a:pt x="5678" y="13823"/>
                  </a:lnTo>
                  <a:lnTo>
                    <a:pt x="5678" y="13866"/>
                  </a:lnTo>
                  <a:lnTo>
                    <a:pt x="5769" y="13994"/>
                  </a:lnTo>
                  <a:lnTo>
                    <a:pt x="5860" y="14080"/>
                  </a:lnTo>
                  <a:lnTo>
                    <a:pt x="5905" y="14080"/>
                  </a:lnTo>
                  <a:lnTo>
                    <a:pt x="5996" y="14122"/>
                  </a:lnTo>
                  <a:lnTo>
                    <a:pt x="6042" y="14208"/>
                  </a:lnTo>
                  <a:lnTo>
                    <a:pt x="6223" y="14293"/>
                  </a:lnTo>
                  <a:lnTo>
                    <a:pt x="6360" y="14421"/>
                  </a:lnTo>
                  <a:lnTo>
                    <a:pt x="6405" y="14464"/>
                  </a:lnTo>
                  <a:lnTo>
                    <a:pt x="6496" y="14464"/>
                  </a:lnTo>
                  <a:lnTo>
                    <a:pt x="6587" y="14464"/>
                  </a:lnTo>
                  <a:lnTo>
                    <a:pt x="6632" y="14550"/>
                  </a:lnTo>
                  <a:lnTo>
                    <a:pt x="6678" y="14635"/>
                  </a:lnTo>
                  <a:lnTo>
                    <a:pt x="6814" y="14635"/>
                  </a:lnTo>
                  <a:lnTo>
                    <a:pt x="6905" y="14678"/>
                  </a:lnTo>
                  <a:lnTo>
                    <a:pt x="6996" y="14763"/>
                  </a:lnTo>
                  <a:lnTo>
                    <a:pt x="7041" y="14891"/>
                  </a:lnTo>
                  <a:lnTo>
                    <a:pt x="7086" y="14891"/>
                  </a:lnTo>
                  <a:lnTo>
                    <a:pt x="7177" y="14891"/>
                  </a:lnTo>
                  <a:lnTo>
                    <a:pt x="7268" y="15062"/>
                  </a:lnTo>
                  <a:lnTo>
                    <a:pt x="7359" y="15276"/>
                  </a:lnTo>
                  <a:lnTo>
                    <a:pt x="7314" y="15319"/>
                  </a:lnTo>
                  <a:lnTo>
                    <a:pt x="7223" y="15447"/>
                  </a:lnTo>
                  <a:lnTo>
                    <a:pt x="7177" y="15532"/>
                  </a:lnTo>
                  <a:lnTo>
                    <a:pt x="7177" y="15575"/>
                  </a:lnTo>
                  <a:lnTo>
                    <a:pt x="7268" y="15618"/>
                  </a:lnTo>
                  <a:lnTo>
                    <a:pt x="7359" y="15575"/>
                  </a:lnTo>
                  <a:lnTo>
                    <a:pt x="7473" y="15404"/>
                  </a:lnTo>
                  <a:lnTo>
                    <a:pt x="7473" y="15361"/>
                  </a:lnTo>
                  <a:lnTo>
                    <a:pt x="7473" y="15276"/>
                  </a:lnTo>
                  <a:lnTo>
                    <a:pt x="7563" y="15233"/>
                  </a:lnTo>
                  <a:lnTo>
                    <a:pt x="7654" y="15191"/>
                  </a:lnTo>
                  <a:lnTo>
                    <a:pt x="7700" y="15148"/>
                  </a:lnTo>
                  <a:lnTo>
                    <a:pt x="7654" y="15105"/>
                  </a:lnTo>
                  <a:lnTo>
                    <a:pt x="7563" y="15062"/>
                  </a:lnTo>
                  <a:lnTo>
                    <a:pt x="7427" y="14977"/>
                  </a:lnTo>
                  <a:lnTo>
                    <a:pt x="7427" y="14934"/>
                  </a:lnTo>
                  <a:lnTo>
                    <a:pt x="7473" y="14849"/>
                  </a:lnTo>
                  <a:lnTo>
                    <a:pt x="7518" y="14720"/>
                  </a:lnTo>
                  <a:lnTo>
                    <a:pt x="7609" y="14678"/>
                  </a:lnTo>
                  <a:lnTo>
                    <a:pt x="7700" y="14678"/>
                  </a:lnTo>
                  <a:lnTo>
                    <a:pt x="7791" y="14763"/>
                  </a:lnTo>
                  <a:lnTo>
                    <a:pt x="7836" y="14806"/>
                  </a:lnTo>
                  <a:lnTo>
                    <a:pt x="7881" y="14849"/>
                  </a:lnTo>
                  <a:lnTo>
                    <a:pt x="7927" y="14891"/>
                  </a:lnTo>
                  <a:lnTo>
                    <a:pt x="7972" y="14891"/>
                  </a:lnTo>
                  <a:lnTo>
                    <a:pt x="8018" y="14891"/>
                  </a:lnTo>
                  <a:lnTo>
                    <a:pt x="7972" y="14763"/>
                  </a:lnTo>
                  <a:lnTo>
                    <a:pt x="7927" y="14678"/>
                  </a:lnTo>
                  <a:lnTo>
                    <a:pt x="7836" y="14635"/>
                  </a:lnTo>
                  <a:lnTo>
                    <a:pt x="7654" y="14507"/>
                  </a:lnTo>
                  <a:lnTo>
                    <a:pt x="7427" y="14464"/>
                  </a:lnTo>
                  <a:lnTo>
                    <a:pt x="7223" y="14379"/>
                  </a:lnTo>
                  <a:lnTo>
                    <a:pt x="6950" y="14208"/>
                  </a:lnTo>
                  <a:lnTo>
                    <a:pt x="6678" y="13994"/>
                  </a:lnTo>
                  <a:lnTo>
                    <a:pt x="6632" y="13909"/>
                  </a:lnTo>
                  <a:lnTo>
                    <a:pt x="6632" y="13823"/>
                  </a:lnTo>
                  <a:lnTo>
                    <a:pt x="6587" y="13738"/>
                  </a:lnTo>
                  <a:lnTo>
                    <a:pt x="6541" y="13652"/>
                  </a:lnTo>
                  <a:lnTo>
                    <a:pt x="6269" y="13481"/>
                  </a:lnTo>
                  <a:lnTo>
                    <a:pt x="6178" y="13374"/>
                  </a:lnTo>
                  <a:lnTo>
                    <a:pt x="6132" y="13289"/>
                  </a:lnTo>
                  <a:lnTo>
                    <a:pt x="6178" y="13246"/>
                  </a:lnTo>
                  <a:lnTo>
                    <a:pt x="6223" y="13118"/>
                  </a:lnTo>
                  <a:lnTo>
                    <a:pt x="6314" y="13033"/>
                  </a:lnTo>
                  <a:lnTo>
                    <a:pt x="6496" y="12862"/>
                  </a:lnTo>
                  <a:lnTo>
                    <a:pt x="6541" y="12904"/>
                  </a:lnTo>
                  <a:lnTo>
                    <a:pt x="6632" y="12947"/>
                  </a:lnTo>
                  <a:lnTo>
                    <a:pt x="6768" y="13033"/>
                  </a:lnTo>
                  <a:lnTo>
                    <a:pt x="6814" y="13118"/>
                  </a:lnTo>
                  <a:lnTo>
                    <a:pt x="6905" y="13246"/>
                  </a:lnTo>
                  <a:lnTo>
                    <a:pt x="6950" y="13289"/>
                  </a:lnTo>
                  <a:lnTo>
                    <a:pt x="7041" y="13374"/>
                  </a:lnTo>
                  <a:lnTo>
                    <a:pt x="6996" y="13374"/>
                  </a:lnTo>
                  <a:lnTo>
                    <a:pt x="6950" y="13439"/>
                  </a:lnTo>
                  <a:lnTo>
                    <a:pt x="7041" y="13567"/>
                  </a:lnTo>
                  <a:lnTo>
                    <a:pt x="7132" y="13609"/>
                  </a:lnTo>
                  <a:lnTo>
                    <a:pt x="7223" y="13652"/>
                  </a:lnTo>
                  <a:lnTo>
                    <a:pt x="7359" y="13652"/>
                  </a:lnTo>
                  <a:lnTo>
                    <a:pt x="7563" y="13695"/>
                  </a:lnTo>
                  <a:lnTo>
                    <a:pt x="7654" y="13738"/>
                  </a:lnTo>
                  <a:lnTo>
                    <a:pt x="7700" y="13866"/>
                  </a:lnTo>
                  <a:lnTo>
                    <a:pt x="7972" y="13951"/>
                  </a:lnTo>
                  <a:lnTo>
                    <a:pt x="7927" y="13994"/>
                  </a:lnTo>
                  <a:lnTo>
                    <a:pt x="8109" y="14336"/>
                  </a:lnTo>
                  <a:lnTo>
                    <a:pt x="8245" y="14635"/>
                  </a:lnTo>
                  <a:lnTo>
                    <a:pt x="8245" y="14678"/>
                  </a:lnTo>
                  <a:lnTo>
                    <a:pt x="8199" y="14678"/>
                  </a:lnTo>
                  <a:lnTo>
                    <a:pt x="8381" y="14806"/>
                  </a:lnTo>
                  <a:lnTo>
                    <a:pt x="8426" y="14891"/>
                  </a:lnTo>
                  <a:lnTo>
                    <a:pt x="8563" y="15020"/>
                  </a:lnTo>
                  <a:lnTo>
                    <a:pt x="8654" y="15191"/>
                  </a:lnTo>
                  <a:lnTo>
                    <a:pt x="8790" y="15276"/>
                  </a:lnTo>
                  <a:lnTo>
                    <a:pt x="8881" y="15319"/>
                  </a:lnTo>
                  <a:lnTo>
                    <a:pt x="8972" y="15319"/>
                  </a:lnTo>
                  <a:lnTo>
                    <a:pt x="9062" y="15319"/>
                  </a:lnTo>
                  <a:lnTo>
                    <a:pt x="9153" y="15319"/>
                  </a:lnTo>
                  <a:lnTo>
                    <a:pt x="9153" y="15276"/>
                  </a:lnTo>
                  <a:lnTo>
                    <a:pt x="9290" y="15276"/>
                  </a:lnTo>
                  <a:lnTo>
                    <a:pt x="9426" y="15319"/>
                  </a:lnTo>
                  <a:lnTo>
                    <a:pt x="9426" y="15361"/>
                  </a:lnTo>
                  <a:lnTo>
                    <a:pt x="9380" y="15404"/>
                  </a:lnTo>
                  <a:lnTo>
                    <a:pt x="9335" y="15404"/>
                  </a:lnTo>
                  <a:lnTo>
                    <a:pt x="9199" y="15404"/>
                  </a:lnTo>
                  <a:lnTo>
                    <a:pt x="9062" y="15319"/>
                  </a:lnTo>
                  <a:lnTo>
                    <a:pt x="8926" y="15361"/>
                  </a:lnTo>
                  <a:lnTo>
                    <a:pt x="8881" y="15319"/>
                  </a:lnTo>
                  <a:lnTo>
                    <a:pt x="8835" y="15404"/>
                  </a:lnTo>
                  <a:lnTo>
                    <a:pt x="8790" y="15532"/>
                  </a:lnTo>
                  <a:lnTo>
                    <a:pt x="8835" y="15575"/>
                  </a:lnTo>
                  <a:lnTo>
                    <a:pt x="8881" y="15575"/>
                  </a:lnTo>
                  <a:lnTo>
                    <a:pt x="8972" y="15618"/>
                  </a:lnTo>
                  <a:lnTo>
                    <a:pt x="9017" y="15746"/>
                  </a:lnTo>
                  <a:lnTo>
                    <a:pt x="9017" y="15789"/>
                  </a:lnTo>
                  <a:lnTo>
                    <a:pt x="9017" y="15874"/>
                  </a:lnTo>
                  <a:lnTo>
                    <a:pt x="9062" y="15831"/>
                  </a:lnTo>
                  <a:lnTo>
                    <a:pt x="9108" y="15831"/>
                  </a:lnTo>
                  <a:lnTo>
                    <a:pt x="9108" y="15789"/>
                  </a:lnTo>
                  <a:lnTo>
                    <a:pt x="9153" y="15789"/>
                  </a:lnTo>
                  <a:lnTo>
                    <a:pt x="9199" y="15789"/>
                  </a:lnTo>
                  <a:lnTo>
                    <a:pt x="9199" y="15874"/>
                  </a:lnTo>
                  <a:lnTo>
                    <a:pt x="9199" y="15917"/>
                  </a:lnTo>
                  <a:lnTo>
                    <a:pt x="9244" y="15960"/>
                  </a:lnTo>
                  <a:lnTo>
                    <a:pt x="9290" y="15917"/>
                  </a:lnTo>
                  <a:lnTo>
                    <a:pt x="9290" y="15874"/>
                  </a:lnTo>
                  <a:lnTo>
                    <a:pt x="9290" y="15831"/>
                  </a:lnTo>
                  <a:lnTo>
                    <a:pt x="9335" y="15831"/>
                  </a:lnTo>
                  <a:lnTo>
                    <a:pt x="9380" y="15831"/>
                  </a:lnTo>
                  <a:lnTo>
                    <a:pt x="9426" y="15874"/>
                  </a:lnTo>
                  <a:lnTo>
                    <a:pt x="9426" y="15917"/>
                  </a:lnTo>
                  <a:lnTo>
                    <a:pt x="9471" y="15917"/>
                  </a:lnTo>
                  <a:lnTo>
                    <a:pt x="9471" y="15874"/>
                  </a:lnTo>
                  <a:lnTo>
                    <a:pt x="9426" y="15831"/>
                  </a:lnTo>
                  <a:lnTo>
                    <a:pt x="9335" y="15703"/>
                  </a:lnTo>
                  <a:lnTo>
                    <a:pt x="9290" y="15575"/>
                  </a:lnTo>
                  <a:lnTo>
                    <a:pt x="9290" y="15490"/>
                  </a:lnTo>
                  <a:lnTo>
                    <a:pt x="9380" y="15404"/>
                  </a:lnTo>
                  <a:lnTo>
                    <a:pt x="9517" y="15361"/>
                  </a:lnTo>
                  <a:lnTo>
                    <a:pt x="9562" y="15404"/>
                  </a:lnTo>
                  <a:lnTo>
                    <a:pt x="9608" y="15447"/>
                  </a:lnTo>
                  <a:lnTo>
                    <a:pt x="9608" y="15490"/>
                  </a:lnTo>
                  <a:lnTo>
                    <a:pt x="9653" y="15490"/>
                  </a:lnTo>
                  <a:lnTo>
                    <a:pt x="9698" y="15447"/>
                  </a:lnTo>
                  <a:lnTo>
                    <a:pt x="9698" y="15404"/>
                  </a:lnTo>
                  <a:lnTo>
                    <a:pt x="9653" y="15276"/>
                  </a:lnTo>
                  <a:lnTo>
                    <a:pt x="9517" y="15191"/>
                  </a:lnTo>
                  <a:lnTo>
                    <a:pt x="9335" y="15148"/>
                  </a:lnTo>
                  <a:lnTo>
                    <a:pt x="9244" y="15148"/>
                  </a:lnTo>
                  <a:lnTo>
                    <a:pt x="9199" y="15148"/>
                  </a:lnTo>
                  <a:lnTo>
                    <a:pt x="9153" y="15105"/>
                  </a:lnTo>
                  <a:lnTo>
                    <a:pt x="9199" y="15062"/>
                  </a:lnTo>
                  <a:lnTo>
                    <a:pt x="9290" y="15062"/>
                  </a:lnTo>
                  <a:lnTo>
                    <a:pt x="9335" y="15020"/>
                  </a:lnTo>
                  <a:lnTo>
                    <a:pt x="9380" y="14977"/>
                  </a:lnTo>
                  <a:lnTo>
                    <a:pt x="9380" y="14849"/>
                  </a:lnTo>
                  <a:lnTo>
                    <a:pt x="9290" y="14806"/>
                  </a:lnTo>
                  <a:lnTo>
                    <a:pt x="9199" y="14763"/>
                  </a:lnTo>
                  <a:lnTo>
                    <a:pt x="9153" y="14720"/>
                  </a:lnTo>
                  <a:lnTo>
                    <a:pt x="9108" y="14635"/>
                  </a:lnTo>
                  <a:lnTo>
                    <a:pt x="9108" y="14592"/>
                  </a:lnTo>
                  <a:lnTo>
                    <a:pt x="9108" y="14550"/>
                  </a:lnTo>
                  <a:lnTo>
                    <a:pt x="9199" y="14550"/>
                  </a:lnTo>
                  <a:lnTo>
                    <a:pt x="9335" y="14635"/>
                  </a:lnTo>
                  <a:lnTo>
                    <a:pt x="9426" y="14678"/>
                  </a:lnTo>
                  <a:lnTo>
                    <a:pt x="9517" y="14678"/>
                  </a:lnTo>
                  <a:lnTo>
                    <a:pt x="9517" y="14635"/>
                  </a:lnTo>
                  <a:lnTo>
                    <a:pt x="9517" y="14592"/>
                  </a:lnTo>
                  <a:lnTo>
                    <a:pt x="9471" y="14592"/>
                  </a:lnTo>
                  <a:lnTo>
                    <a:pt x="9471" y="14550"/>
                  </a:lnTo>
                  <a:lnTo>
                    <a:pt x="9517" y="14550"/>
                  </a:lnTo>
                  <a:lnTo>
                    <a:pt x="9562" y="14592"/>
                  </a:lnTo>
                  <a:lnTo>
                    <a:pt x="9608" y="14592"/>
                  </a:lnTo>
                  <a:lnTo>
                    <a:pt x="9653" y="14592"/>
                  </a:lnTo>
                  <a:lnTo>
                    <a:pt x="9608" y="14550"/>
                  </a:lnTo>
                  <a:lnTo>
                    <a:pt x="9517" y="14507"/>
                  </a:lnTo>
                  <a:lnTo>
                    <a:pt x="9426" y="14421"/>
                  </a:lnTo>
                  <a:lnTo>
                    <a:pt x="9517" y="14421"/>
                  </a:lnTo>
                  <a:lnTo>
                    <a:pt x="9698" y="14336"/>
                  </a:lnTo>
                  <a:lnTo>
                    <a:pt x="9744" y="14293"/>
                  </a:lnTo>
                  <a:lnTo>
                    <a:pt x="9789" y="14250"/>
                  </a:lnTo>
                  <a:lnTo>
                    <a:pt x="9926" y="14293"/>
                  </a:lnTo>
                  <a:lnTo>
                    <a:pt x="10016" y="14336"/>
                  </a:lnTo>
                  <a:lnTo>
                    <a:pt x="10062" y="14379"/>
                  </a:lnTo>
                  <a:lnTo>
                    <a:pt x="10062" y="14464"/>
                  </a:lnTo>
                  <a:lnTo>
                    <a:pt x="10062" y="14507"/>
                  </a:lnTo>
                  <a:lnTo>
                    <a:pt x="10107" y="14550"/>
                  </a:lnTo>
                  <a:lnTo>
                    <a:pt x="10153" y="14464"/>
                  </a:lnTo>
                  <a:lnTo>
                    <a:pt x="10198" y="14421"/>
                  </a:lnTo>
                  <a:lnTo>
                    <a:pt x="10244" y="14379"/>
                  </a:lnTo>
                  <a:lnTo>
                    <a:pt x="10380" y="14293"/>
                  </a:lnTo>
                  <a:lnTo>
                    <a:pt x="10380" y="14208"/>
                  </a:lnTo>
                  <a:lnTo>
                    <a:pt x="10425" y="14165"/>
                  </a:lnTo>
                  <a:lnTo>
                    <a:pt x="10562" y="14122"/>
                  </a:lnTo>
                  <a:lnTo>
                    <a:pt x="10766" y="14122"/>
                  </a:lnTo>
                  <a:lnTo>
                    <a:pt x="10811" y="14080"/>
                  </a:lnTo>
                  <a:lnTo>
                    <a:pt x="10721" y="14037"/>
                  </a:lnTo>
                  <a:lnTo>
                    <a:pt x="10562" y="13951"/>
                  </a:lnTo>
                  <a:lnTo>
                    <a:pt x="10516" y="13866"/>
                  </a:lnTo>
                  <a:lnTo>
                    <a:pt x="10471" y="13823"/>
                  </a:lnTo>
                  <a:lnTo>
                    <a:pt x="10380" y="13738"/>
                  </a:lnTo>
                  <a:lnTo>
                    <a:pt x="10334" y="13695"/>
                  </a:lnTo>
                  <a:lnTo>
                    <a:pt x="10289" y="13652"/>
                  </a:lnTo>
                  <a:lnTo>
                    <a:pt x="10289" y="13524"/>
                  </a:lnTo>
                  <a:lnTo>
                    <a:pt x="10334" y="13374"/>
                  </a:lnTo>
                  <a:lnTo>
                    <a:pt x="10471" y="12862"/>
                  </a:lnTo>
                  <a:lnTo>
                    <a:pt x="10471" y="12819"/>
                  </a:lnTo>
                  <a:lnTo>
                    <a:pt x="10471" y="12734"/>
                  </a:lnTo>
                  <a:lnTo>
                    <a:pt x="10516" y="12648"/>
                  </a:lnTo>
                  <a:lnTo>
                    <a:pt x="10675" y="12605"/>
                  </a:lnTo>
                  <a:lnTo>
                    <a:pt x="10721" y="12349"/>
                  </a:lnTo>
                  <a:lnTo>
                    <a:pt x="10766" y="12221"/>
                  </a:lnTo>
                  <a:lnTo>
                    <a:pt x="10811" y="12093"/>
                  </a:lnTo>
                  <a:lnTo>
                    <a:pt x="10857" y="12050"/>
                  </a:lnTo>
                  <a:lnTo>
                    <a:pt x="10948" y="12007"/>
                  </a:lnTo>
                  <a:lnTo>
                    <a:pt x="10993" y="12007"/>
                  </a:lnTo>
                  <a:lnTo>
                    <a:pt x="11038" y="12007"/>
                  </a:lnTo>
                  <a:lnTo>
                    <a:pt x="11038" y="11964"/>
                  </a:lnTo>
                  <a:lnTo>
                    <a:pt x="10993" y="11879"/>
                  </a:lnTo>
                  <a:lnTo>
                    <a:pt x="10948" y="11836"/>
                  </a:lnTo>
                  <a:lnTo>
                    <a:pt x="11038" y="11964"/>
                  </a:lnTo>
                  <a:lnTo>
                    <a:pt x="11084" y="12093"/>
                  </a:lnTo>
                  <a:lnTo>
                    <a:pt x="11084" y="12135"/>
                  </a:lnTo>
                  <a:lnTo>
                    <a:pt x="11038" y="12135"/>
                  </a:lnTo>
                  <a:lnTo>
                    <a:pt x="11129" y="12178"/>
                  </a:lnTo>
                  <a:lnTo>
                    <a:pt x="11266" y="12178"/>
                  </a:lnTo>
                  <a:lnTo>
                    <a:pt x="11447" y="12135"/>
                  </a:lnTo>
                  <a:lnTo>
                    <a:pt x="11493" y="12093"/>
                  </a:lnTo>
                  <a:lnTo>
                    <a:pt x="11538" y="12135"/>
                  </a:lnTo>
                  <a:lnTo>
                    <a:pt x="11402" y="12264"/>
                  </a:lnTo>
                  <a:lnTo>
                    <a:pt x="11311" y="12306"/>
                  </a:lnTo>
                  <a:lnTo>
                    <a:pt x="11311" y="12349"/>
                  </a:lnTo>
                  <a:lnTo>
                    <a:pt x="11311" y="12392"/>
                  </a:lnTo>
                  <a:lnTo>
                    <a:pt x="11356" y="12434"/>
                  </a:lnTo>
                  <a:lnTo>
                    <a:pt x="11447" y="12434"/>
                  </a:lnTo>
                  <a:lnTo>
                    <a:pt x="11538" y="12434"/>
                  </a:lnTo>
                  <a:lnTo>
                    <a:pt x="11584" y="12434"/>
                  </a:lnTo>
                  <a:lnTo>
                    <a:pt x="11584" y="12520"/>
                  </a:lnTo>
                  <a:lnTo>
                    <a:pt x="11584" y="12605"/>
                  </a:lnTo>
                  <a:lnTo>
                    <a:pt x="11584" y="12648"/>
                  </a:lnTo>
                  <a:lnTo>
                    <a:pt x="11674" y="12648"/>
                  </a:lnTo>
                  <a:lnTo>
                    <a:pt x="11765" y="12605"/>
                  </a:lnTo>
                  <a:lnTo>
                    <a:pt x="11811" y="12520"/>
                  </a:lnTo>
                  <a:lnTo>
                    <a:pt x="11902" y="12477"/>
                  </a:lnTo>
                  <a:lnTo>
                    <a:pt x="11947" y="12477"/>
                  </a:lnTo>
                  <a:lnTo>
                    <a:pt x="11992" y="12392"/>
                  </a:lnTo>
                  <a:lnTo>
                    <a:pt x="12038" y="12306"/>
                  </a:lnTo>
                  <a:lnTo>
                    <a:pt x="12174" y="12306"/>
                  </a:lnTo>
                  <a:lnTo>
                    <a:pt x="12220" y="12306"/>
                  </a:lnTo>
                  <a:lnTo>
                    <a:pt x="12174" y="12264"/>
                  </a:lnTo>
                  <a:lnTo>
                    <a:pt x="12083" y="12264"/>
                  </a:lnTo>
                  <a:lnTo>
                    <a:pt x="11947" y="12221"/>
                  </a:lnTo>
                  <a:lnTo>
                    <a:pt x="11811" y="12135"/>
                  </a:lnTo>
                  <a:lnTo>
                    <a:pt x="11765" y="12007"/>
                  </a:lnTo>
                  <a:lnTo>
                    <a:pt x="11856" y="11836"/>
                  </a:lnTo>
                  <a:lnTo>
                    <a:pt x="11902" y="11793"/>
                  </a:lnTo>
                  <a:lnTo>
                    <a:pt x="11992" y="11793"/>
                  </a:lnTo>
                  <a:lnTo>
                    <a:pt x="12129" y="11751"/>
                  </a:lnTo>
                  <a:lnTo>
                    <a:pt x="12129" y="11708"/>
                  </a:lnTo>
                  <a:lnTo>
                    <a:pt x="12174" y="11665"/>
                  </a:lnTo>
                  <a:lnTo>
                    <a:pt x="12401" y="11494"/>
                  </a:lnTo>
                  <a:lnTo>
                    <a:pt x="12492" y="11409"/>
                  </a:lnTo>
                  <a:lnTo>
                    <a:pt x="12583" y="11409"/>
                  </a:lnTo>
                  <a:lnTo>
                    <a:pt x="12628" y="11409"/>
                  </a:lnTo>
                  <a:lnTo>
                    <a:pt x="12674" y="11494"/>
                  </a:lnTo>
                  <a:lnTo>
                    <a:pt x="12674" y="11537"/>
                  </a:lnTo>
                  <a:lnTo>
                    <a:pt x="12538" y="11623"/>
                  </a:lnTo>
                  <a:lnTo>
                    <a:pt x="12356" y="11665"/>
                  </a:lnTo>
                  <a:lnTo>
                    <a:pt x="12310" y="11708"/>
                  </a:lnTo>
                  <a:lnTo>
                    <a:pt x="12310" y="11751"/>
                  </a:lnTo>
                  <a:lnTo>
                    <a:pt x="12401" y="11751"/>
                  </a:lnTo>
                  <a:lnTo>
                    <a:pt x="12492" y="11751"/>
                  </a:lnTo>
                  <a:lnTo>
                    <a:pt x="12538" y="11793"/>
                  </a:lnTo>
                  <a:lnTo>
                    <a:pt x="12583" y="11836"/>
                  </a:lnTo>
                  <a:lnTo>
                    <a:pt x="12538" y="11836"/>
                  </a:lnTo>
                  <a:lnTo>
                    <a:pt x="12492" y="11836"/>
                  </a:lnTo>
                  <a:lnTo>
                    <a:pt x="12447" y="11879"/>
                  </a:lnTo>
                  <a:lnTo>
                    <a:pt x="12447" y="11922"/>
                  </a:lnTo>
                  <a:lnTo>
                    <a:pt x="12492" y="12007"/>
                  </a:lnTo>
                  <a:lnTo>
                    <a:pt x="12492" y="12050"/>
                  </a:lnTo>
                  <a:lnTo>
                    <a:pt x="12492" y="12135"/>
                  </a:lnTo>
                  <a:lnTo>
                    <a:pt x="12447" y="12178"/>
                  </a:lnTo>
                  <a:lnTo>
                    <a:pt x="12356" y="12178"/>
                  </a:lnTo>
                  <a:lnTo>
                    <a:pt x="12265" y="12178"/>
                  </a:lnTo>
                  <a:lnTo>
                    <a:pt x="12265" y="12221"/>
                  </a:lnTo>
                  <a:lnTo>
                    <a:pt x="12356" y="12306"/>
                  </a:lnTo>
                  <a:lnTo>
                    <a:pt x="12447" y="12349"/>
                  </a:lnTo>
                  <a:lnTo>
                    <a:pt x="12719" y="12392"/>
                  </a:lnTo>
                  <a:lnTo>
                    <a:pt x="12856" y="12392"/>
                  </a:lnTo>
                  <a:lnTo>
                    <a:pt x="12992" y="12477"/>
                  </a:lnTo>
                  <a:lnTo>
                    <a:pt x="13174" y="12563"/>
                  </a:lnTo>
                  <a:lnTo>
                    <a:pt x="13537" y="12648"/>
                  </a:lnTo>
                  <a:lnTo>
                    <a:pt x="13673" y="12776"/>
                  </a:lnTo>
                  <a:lnTo>
                    <a:pt x="13832" y="12947"/>
                  </a:lnTo>
                  <a:lnTo>
                    <a:pt x="13832" y="13033"/>
                  </a:lnTo>
                  <a:lnTo>
                    <a:pt x="13787" y="13075"/>
                  </a:lnTo>
                  <a:lnTo>
                    <a:pt x="13673" y="13246"/>
                  </a:lnTo>
                  <a:lnTo>
                    <a:pt x="13537" y="13374"/>
                  </a:lnTo>
                  <a:lnTo>
                    <a:pt x="13446" y="13374"/>
                  </a:lnTo>
                  <a:lnTo>
                    <a:pt x="13355" y="13374"/>
                  </a:lnTo>
                  <a:lnTo>
                    <a:pt x="12538" y="13439"/>
                  </a:lnTo>
                  <a:lnTo>
                    <a:pt x="12447" y="13481"/>
                  </a:lnTo>
                  <a:lnTo>
                    <a:pt x="12310" y="13481"/>
                  </a:lnTo>
                  <a:lnTo>
                    <a:pt x="12265" y="13439"/>
                  </a:lnTo>
                  <a:lnTo>
                    <a:pt x="12265" y="13374"/>
                  </a:lnTo>
                  <a:lnTo>
                    <a:pt x="12220" y="13374"/>
                  </a:lnTo>
                  <a:lnTo>
                    <a:pt x="12083" y="13439"/>
                  </a:lnTo>
                  <a:lnTo>
                    <a:pt x="11947" y="13481"/>
                  </a:lnTo>
                  <a:lnTo>
                    <a:pt x="11811" y="13524"/>
                  </a:lnTo>
                  <a:lnTo>
                    <a:pt x="11720" y="13567"/>
                  </a:lnTo>
                  <a:lnTo>
                    <a:pt x="11629" y="13695"/>
                  </a:lnTo>
                  <a:lnTo>
                    <a:pt x="11538" y="13780"/>
                  </a:lnTo>
                  <a:lnTo>
                    <a:pt x="11402" y="13866"/>
                  </a:lnTo>
                  <a:lnTo>
                    <a:pt x="11084" y="13994"/>
                  </a:lnTo>
                  <a:lnTo>
                    <a:pt x="11038" y="13994"/>
                  </a:lnTo>
                  <a:lnTo>
                    <a:pt x="10993" y="13994"/>
                  </a:lnTo>
                  <a:lnTo>
                    <a:pt x="10902" y="14122"/>
                  </a:lnTo>
                  <a:lnTo>
                    <a:pt x="10811" y="14250"/>
                  </a:lnTo>
                  <a:lnTo>
                    <a:pt x="10675" y="14336"/>
                  </a:lnTo>
                  <a:lnTo>
                    <a:pt x="10471" y="14421"/>
                  </a:lnTo>
                  <a:lnTo>
                    <a:pt x="10334" y="14421"/>
                  </a:lnTo>
                  <a:lnTo>
                    <a:pt x="10198" y="14421"/>
                  </a:lnTo>
                  <a:lnTo>
                    <a:pt x="10198" y="14507"/>
                  </a:lnTo>
                  <a:lnTo>
                    <a:pt x="10153" y="14550"/>
                  </a:lnTo>
                  <a:lnTo>
                    <a:pt x="10107" y="14550"/>
                  </a:lnTo>
                  <a:lnTo>
                    <a:pt x="10107" y="14592"/>
                  </a:lnTo>
                  <a:lnTo>
                    <a:pt x="10153" y="14763"/>
                  </a:lnTo>
                  <a:lnTo>
                    <a:pt x="10198" y="14806"/>
                  </a:lnTo>
                  <a:lnTo>
                    <a:pt x="10153" y="14763"/>
                  </a:lnTo>
                  <a:lnTo>
                    <a:pt x="10198" y="14763"/>
                  </a:lnTo>
                  <a:lnTo>
                    <a:pt x="10244" y="14806"/>
                  </a:lnTo>
                  <a:lnTo>
                    <a:pt x="10334" y="14806"/>
                  </a:lnTo>
                  <a:lnTo>
                    <a:pt x="10380" y="14806"/>
                  </a:lnTo>
                  <a:lnTo>
                    <a:pt x="10425" y="14934"/>
                  </a:lnTo>
                  <a:lnTo>
                    <a:pt x="10380" y="14977"/>
                  </a:lnTo>
                  <a:lnTo>
                    <a:pt x="10334" y="15020"/>
                  </a:lnTo>
                  <a:lnTo>
                    <a:pt x="10380" y="15020"/>
                  </a:lnTo>
                  <a:lnTo>
                    <a:pt x="10425" y="15020"/>
                  </a:lnTo>
                  <a:lnTo>
                    <a:pt x="10471" y="15062"/>
                  </a:lnTo>
                  <a:lnTo>
                    <a:pt x="10425" y="15105"/>
                  </a:lnTo>
                  <a:lnTo>
                    <a:pt x="10334" y="15105"/>
                  </a:lnTo>
                  <a:lnTo>
                    <a:pt x="10244" y="15148"/>
                  </a:lnTo>
                  <a:lnTo>
                    <a:pt x="10289" y="15191"/>
                  </a:lnTo>
                  <a:lnTo>
                    <a:pt x="10380" y="15191"/>
                  </a:lnTo>
                  <a:lnTo>
                    <a:pt x="10471" y="15191"/>
                  </a:lnTo>
                  <a:lnTo>
                    <a:pt x="10562" y="15233"/>
                  </a:lnTo>
                  <a:lnTo>
                    <a:pt x="10516" y="15276"/>
                  </a:lnTo>
                  <a:lnTo>
                    <a:pt x="10471" y="15319"/>
                  </a:lnTo>
                  <a:lnTo>
                    <a:pt x="10471" y="15361"/>
                  </a:lnTo>
                  <a:lnTo>
                    <a:pt x="10675" y="15447"/>
                  </a:lnTo>
                  <a:lnTo>
                    <a:pt x="10857" y="15490"/>
                  </a:lnTo>
                  <a:lnTo>
                    <a:pt x="10902" y="15490"/>
                  </a:lnTo>
                  <a:lnTo>
                    <a:pt x="10766" y="15575"/>
                  </a:lnTo>
                  <a:lnTo>
                    <a:pt x="10721" y="15618"/>
                  </a:lnTo>
                  <a:lnTo>
                    <a:pt x="10675" y="15661"/>
                  </a:lnTo>
                  <a:lnTo>
                    <a:pt x="10675" y="15703"/>
                  </a:lnTo>
                  <a:lnTo>
                    <a:pt x="10766" y="15703"/>
                  </a:lnTo>
                  <a:lnTo>
                    <a:pt x="10857" y="15661"/>
                  </a:lnTo>
                  <a:lnTo>
                    <a:pt x="10902" y="15575"/>
                  </a:lnTo>
                  <a:lnTo>
                    <a:pt x="10948" y="15532"/>
                  </a:lnTo>
                  <a:lnTo>
                    <a:pt x="11266" y="15532"/>
                  </a:lnTo>
                  <a:lnTo>
                    <a:pt x="11356" y="15575"/>
                  </a:lnTo>
                  <a:lnTo>
                    <a:pt x="11356" y="15618"/>
                  </a:lnTo>
                  <a:lnTo>
                    <a:pt x="11220" y="15661"/>
                  </a:lnTo>
                  <a:lnTo>
                    <a:pt x="11084" y="15703"/>
                  </a:lnTo>
                  <a:lnTo>
                    <a:pt x="11129" y="15703"/>
                  </a:lnTo>
                  <a:lnTo>
                    <a:pt x="11356" y="15703"/>
                  </a:lnTo>
                  <a:lnTo>
                    <a:pt x="11493" y="15703"/>
                  </a:lnTo>
                  <a:lnTo>
                    <a:pt x="11538" y="15661"/>
                  </a:lnTo>
                  <a:lnTo>
                    <a:pt x="11538" y="15618"/>
                  </a:lnTo>
                  <a:lnTo>
                    <a:pt x="11538" y="15532"/>
                  </a:lnTo>
                  <a:lnTo>
                    <a:pt x="11538" y="15447"/>
                  </a:lnTo>
                  <a:lnTo>
                    <a:pt x="11584" y="15404"/>
                  </a:lnTo>
                  <a:lnTo>
                    <a:pt x="11674" y="15404"/>
                  </a:lnTo>
                  <a:lnTo>
                    <a:pt x="11811" y="15404"/>
                  </a:lnTo>
                  <a:lnTo>
                    <a:pt x="11947" y="15447"/>
                  </a:lnTo>
                  <a:lnTo>
                    <a:pt x="12083" y="15532"/>
                  </a:lnTo>
                  <a:lnTo>
                    <a:pt x="12129" y="15575"/>
                  </a:lnTo>
                  <a:lnTo>
                    <a:pt x="12220" y="15575"/>
                  </a:lnTo>
                  <a:lnTo>
                    <a:pt x="12538" y="15404"/>
                  </a:lnTo>
                  <a:lnTo>
                    <a:pt x="12492" y="15404"/>
                  </a:lnTo>
                  <a:lnTo>
                    <a:pt x="12447" y="15361"/>
                  </a:lnTo>
                  <a:lnTo>
                    <a:pt x="12401" y="15361"/>
                  </a:lnTo>
                  <a:lnTo>
                    <a:pt x="12447" y="15276"/>
                  </a:lnTo>
                  <a:lnTo>
                    <a:pt x="12628" y="15148"/>
                  </a:lnTo>
                  <a:lnTo>
                    <a:pt x="12674" y="15148"/>
                  </a:lnTo>
                  <a:lnTo>
                    <a:pt x="12719" y="15191"/>
                  </a:lnTo>
                  <a:lnTo>
                    <a:pt x="12765" y="15191"/>
                  </a:lnTo>
                  <a:lnTo>
                    <a:pt x="12810" y="15191"/>
                  </a:lnTo>
                  <a:lnTo>
                    <a:pt x="12856" y="15148"/>
                  </a:lnTo>
                  <a:lnTo>
                    <a:pt x="12901" y="15105"/>
                  </a:lnTo>
                  <a:lnTo>
                    <a:pt x="12901" y="15020"/>
                  </a:lnTo>
                  <a:lnTo>
                    <a:pt x="12946" y="15020"/>
                  </a:lnTo>
                  <a:lnTo>
                    <a:pt x="12992" y="15062"/>
                  </a:lnTo>
                  <a:lnTo>
                    <a:pt x="12992" y="15105"/>
                  </a:lnTo>
                  <a:lnTo>
                    <a:pt x="12946" y="15233"/>
                  </a:lnTo>
                  <a:lnTo>
                    <a:pt x="12992" y="15490"/>
                  </a:lnTo>
                  <a:lnTo>
                    <a:pt x="13083" y="15532"/>
                  </a:lnTo>
                  <a:lnTo>
                    <a:pt x="13128" y="15789"/>
                  </a:lnTo>
                  <a:lnTo>
                    <a:pt x="13128" y="16045"/>
                  </a:lnTo>
                  <a:lnTo>
                    <a:pt x="13037" y="16622"/>
                  </a:lnTo>
                  <a:lnTo>
                    <a:pt x="12992" y="16836"/>
                  </a:lnTo>
                  <a:lnTo>
                    <a:pt x="12992" y="16964"/>
                  </a:lnTo>
                  <a:lnTo>
                    <a:pt x="12901" y="17049"/>
                  </a:lnTo>
                  <a:lnTo>
                    <a:pt x="12765" y="17092"/>
                  </a:lnTo>
                  <a:lnTo>
                    <a:pt x="12583" y="17092"/>
                  </a:lnTo>
                  <a:lnTo>
                    <a:pt x="12265" y="17135"/>
                  </a:lnTo>
                  <a:lnTo>
                    <a:pt x="12492" y="17733"/>
                  </a:lnTo>
                  <a:lnTo>
                    <a:pt x="12538" y="17733"/>
                  </a:lnTo>
                  <a:lnTo>
                    <a:pt x="12628" y="17733"/>
                  </a:lnTo>
                  <a:lnTo>
                    <a:pt x="12674" y="17776"/>
                  </a:lnTo>
                  <a:lnTo>
                    <a:pt x="12719" y="17861"/>
                  </a:lnTo>
                  <a:lnTo>
                    <a:pt x="12810" y="18032"/>
                  </a:lnTo>
                  <a:lnTo>
                    <a:pt x="12946" y="18160"/>
                  </a:lnTo>
                  <a:lnTo>
                    <a:pt x="13037" y="18203"/>
                  </a:lnTo>
                  <a:lnTo>
                    <a:pt x="13128" y="18203"/>
                  </a:lnTo>
                  <a:lnTo>
                    <a:pt x="13174" y="18118"/>
                  </a:lnTo>
                  <a:lnTo>
                    <a:pt x="13219" y="18032"/>
                  </a:lnTo>
                  <a:lnTo>
                    <a:pt x="13219" y="17947"/>
                  </a:lnTo>
                  <a:lnTo>
                    <a:pt x="13264" y="17904"/>
                  </a:lnTo>
                  <a:lnTo>
                    <a:pt x="13219" y="17947"/>
                  </a:lnTo>
                  <a:lnTo>
                    <a:pt x="13219" y="18032"/>
                  </a:lnTo>
                  <a:lnTo>
                    <a:pt x="13219" y="18075"/>
                  </a:lnTo>
                  <a:lnTo>
                    <a:pt x="13264" y="18075"/>
                  </a:lnTo>
                  <a:lnTo>
                    <a:pt x="13310" y="18032"/>
                  </a:lnTo>
                  <a:lnTo>
                    <a:pt x="13355" y="18032"/>
                  </a:lnTo>
                  <a:lnTo>
                    <a:pt x="13401" y="18032"/>
                  </a:lnTo>
                  <a:lnTo>
                    <a:pt x="13491" y="18075"/>
                  </a:lnTo>
                  <a:lnTo>
                    <a:pt x="13582" y="18160"/>
                  </a:lnTo>
                  <a:lnTo>
                    <a:pt x="13719" y="18331"/>
                  </a:lnTo>
                  <a:lnTo>
                    <a:pt x="13878" y="18502"/>
                  </a:lnTo>
                  <a:lnTo>
                    <a:pt x="13923" y="18502"/>
                  </a:lnTo>
                  <a:lnTo>
                    <a:pt x="13923" y="18588"/>
                  </a:lnTo>
                  <a:lnTo>
                    <a:pt x="14105" y="18716"/>
                  </a:lnTo>
                  <a:lnTo>
                    <a:pt x="14377" y="18972"/>
                  </a:lnTo>
                  <a:lnTo>
                    <a:pt x="14468" y="19015"/>
                  </a:lnTo>
                  <a:lnTo>
                    <a:pt x="14514" y="19058"/>
                  </a:lnTo>
                  <a:lnTo>
                    <a:pt x="14695" y="19186"/>
                  </a:lnTo>
                  <a:lnTo>
                    <a:pt x="14786" y="19421"/>
                  </a:lnTo>
                  <a:lnTo>
                    <a:pt x="14786" y="19506"/>
                  </a:lnTo>
                  <a:lnTo>
                    <a:pt x="14741" y="19592"/>
                  </a:lnTo>
                  <a:lnTo>
                    <a:pt x="14786" y="19677"/>
                  </a:lnTo>
                  <a:lnTo>
                    <a:pt x="14832" y="19805"/>
                  </a:lnTo>
                  <a:lnTo>
                    <a:pt x="14968" y="19934"/>
                  </a:lnTo>
                  <a:lnTo>
                    <a:pt x="15059" y="19934"/>
                  </a:lnTo>
                  <a:lnTo>
                    <a:pt x="15150" y="19934"/>
                  </a:lnTo>
                  <a:lnTo>
                    <a:pt x="15331" y="20019"/>
                  </a:lnTo>
                  <a:lnTo>
                    <a:pt x="15422" y="20104"/>
                  </a:lnTo>
                  <a:lnTo>
                    <a:pt x="15468" y="20190"/>
                  </a:lnTo>
                  <a:lnTo>
                    <a:pt x="15513" y="20318"/>
                  </a:lnTo>
                  <a:lnTo>
                    <a:pt x="15649" y="20446"/>
                  </a:lnTo>
                  <a:lnTo>
                    <a:pt x="15740" y="20446"/>
                  </a:lnTo>
                  <a:lnTo>
                    <a:pt x="15785" y="20489"/>
                  </a:lnTo>
                  <a:lnTo>
                    <a:pt x="15876" y="20788"/>
                  </a:lnTo>
                  <a:lnTo>
                    <a:pt x="15922" y="21045"/>
                  </a:lnTo>
                  <a:lnTo>
                    <a:pt x="15967" y="21087"/>
                  </a:lnTo>
                  <a:lnTo>
                    <a:pt x="16013" y="21087"/>
                  </a:lnTo>
                  <a:lnTo>
                    <a:pt x="16058" y="21215"/>
                  </a:lnTo>
                  <a:lnTo>
                    <a:pt x="16103" y="21386"/>
                  </a:lnTo>
                  <a:lnTo>
                    <a:pt x="16103" y="21515"/>
                  </a:lnTo>
                  <a:lnTo>
                    <a:pt x="16103" y="21600"/>
                  </a:lnTo>
                  <a:lnTo>
                    <a:pt x="16149" y="21600"/>
                  </a:lnTo>
                  <a:lnTo>
                    <a:pt x="16194" y="21600"/>
                  </a:lnTo>
                  <a:lnTo>
                    <a:pt x="16421" y="21515"/>
                  </a:lnTo>
                  <a:lnTo>
                    <a:pt x="16512" y="21429"/>
                  </a:lnTo>
                  <a:lnTo>
                    <a:pt x="16603" y="21301"/>
                  </a:lnTo>
                  <a:lnTo>
                    <a:pt x="16694" y="21173"/>
                  </a:lnTo>
                  <a:lnTo>
                    <a:pt x="16989" y="21002"/>
                  </a:lnTo>
                  <a:lnTo>
                    <a:pt x="17216" y="20788"/>
                  </a:lnTo>
                  <a:lnTo>
                    <a:pt x="17126" y="20874"/>
                  </a:lnTo>
                  <a:lnTo>
                    <a:pt x="17035" y="20916"/>
                  </a:lnTo>
                  <a:lnTo>
                    <a:pt x="17262" y="20660"/>
                  </a:lnTo>
                  <a:lnTo>
                    <a:pt x="17353" y="20617"/>
                  </a:lnTo>
                  <a:lnTo>
                    <a:pt x="17444" y="20574"/>
                  </a:lnTo>
                  <a:lnTo>
                    <a:pt x="17489" y="20446"/>
                  </a:lnTo>
                  <a:lnTo>
                    <a:pt x="17580" y="20318"/>
                  </a:lnTo>
                  <a:lnTo>
                    <a:pt x="17807" y="20062"/>
                  </a:lnTo>
                  <a:lnTo>
                    <a:pt x="17989" y="19891"/>
                  </a:lnTo>
                  <a:lnTo>
                    <a:pt x="18079" y="19763"/>
                  </a:lnTo>
                  <a:lnTo>
                    <a:pt x="18170" y="19677"/>
                  </a:lnTo>
                  <a:lnTo>
                    <a:pt x="18170" y="19592"/>
                  </a:lnTo>
                  <a:lnTo>
                    <a:pt x="18170" y="19464"/>
                  </a:lnTo>
                  <a:lnTo>
                    <a:pt x="18307" y="19228"/>
                  </a:lnTo>
                  <a:lnTo>
                    <a:pt x="18488" y="19015"/>
                  </a:lnTo>
                  <a:lnTo>
                    <a:pt x="18579" y="18929"/>
                  </a:lnTo>
                  <a:lnTo>
                    <a:pt x="18670" y="18844"/>
                  </a:lnTo>
                  <a:lnTo>
                    <a:pt x="18715" y="18716"/>
                  </a:lnTo>
                  <a:lnTo>
                    <a:pt x="18715" y="18588"/>
                  </a:lnTo>
                  <a:lnTo>
                    <a:pt x="18806" y="18502"/>
                  </a:lnTo>
                  <a:lnTo>
                    <a:pt x="18897" y="18417"/>
                  </a:lnTo>
                  <a:lnTo>
                    <a:pt x="18897" y="18288"/>
                  </a:lnTo>
                  <a:lnTo>
                    <a:pt x="18943" y="18160"/>
                  </a:lnTo>
                  <a:lnTo>
                    <a:pt x="19124" y="17477"/>
                  </a:lnTo>
                  <a:lnTo>
                    <a:pt x="19215" y="17135"/>
                  </a:lnTo>
                  <a:lnTo>
                    <a:pt x="19261" y="16793"/>
                  </a:lnTo>
                  <a:lnTo>
                    <a:pt x="19261" y="16750"/>
                  </a:lnTo>
                  <a:lnTo>
                    <a:pt x="19215" y="16750"/>
                  </a:lnTo>
                  <a:lnTo>
                    <a:pt x="19124" y="16750"/>
                  </a:lnTo>
                  <a:lnTo>
                    <a:pt x="18943" y="16750"/>
                  </a:lnTo>
                  <a:lnTo>
                    <a:pt x="18852" y="16750"/>
                  </a:lnTo>
                  <a:lnTo>
                    <a:pt x="18715" y="16707"/>
                  </a:lnTo>
                  <a:lnTo>
                    <a:pt x="18625" y="16579"/>
                  </a:lnTo>
                  <a:lnTo>
                    <a:pt x="18579" y="16451"/>
                  </a:lnTo>
                  <a:lnTo>
                    <a:pt x="18488" y="16301"/>
                  </a:lnTo>
                  <a:lnTo>
                    <a:pt x="18443" y="16301"/>
                  </a:lnTo>
                  <a:lnTo>
                    <a:pt x="18307" y="16451"/>
                  </a:lnTo>
                  <a:lnTo>
                    <a:pt x="18307" y="16579"/>
                  </a:lnTo>
                  <a:lnTo>
                    <a:pt x="18216" y="16964"/>
                  </a:lnTo>
                  <a:lnTo>
                    <a:pt x="18125" y="17092"/>
                  </a:lnTo>
                  <a:lnTo>
                    <a:pt x="17943" y="17220"/>
                  </a:lnTo>
                  <a:lnTo>
                    <a:pt x="17716" y="17391"/>
                  </a:lnTo>
                  <a:lnTo>
                    <a:pt x="17625" y="17391"/>
                  </a:lnTo>
                  <a:lnTo>
                    <a:pt x="17580" y="17391"/>
                  </a:lnTo>
                  <a:lnTo>
                    <a:pt x="17534" y="17306"/>
                  </a:lnTo>
                  <a:lnTo>
                    <a:pt x="17625" y="17135"/>
                  </a:lnTo>
                  <a:lnTo>
                    <a:pt x="17489" y="17092"/>
                  </a:lnTo>
                  <a:lnTo>
                    <a:pt x="17444" y="17092"/>
                  </a:lnTo>
                  <a:lnTo>
                    <a:pt x="17398" y="17135"/>
                  </a:lnTo>
                  <a:lnTo>
                    <a:pt x="17398" y="17177"/>
                  </a:lnTo>
                  <a:lnTo>
                    <a:pt x="17444" y="17220"/>
                  </a:lnTo>
                  <a:lnTo>
                    <a:pt x="17489" y="17306"/>
                  </a:lnTo>
                  <a:lnTo>
                    <a:pt x="17444" y="17306"/>
                  </a:lnTo>
                  <a:lnTo>
                    <a:pt x="17398" y="17306"/>
                  </a:lnTo>
                  <a:lnTo>
                    <a:pt x="17353" y="17263"/>
                  </a:lnTo>
                  <a:lnTo>
                    <a:pt x="17262" y="17135"/>
                  </a:lnTo>
                  <a:lnTo>
                    <a:pt x="17216" y="16964"/>
                  </a:lnTo>
                  <a:lnTo>
                    <a:pt x="17171" y="16836"/>
                  </a:lnTo>
                  <a:lnTo>
                    <a:pt x="17080" y="16750"/>
                  </a:lnTo>
                  <a:lnTo>
                    <a:pt x="16921" y="16707"/>
                  </a:lnTo>
                  <a:lnTo>
                    <a:pt x="16876" y="16707"/>
                  </a:lnTo>
                  <a:lnTo>
                    <a:pt x="16830" y="16750"/>
                  </a:lnTo>
                  <a:lnTo>
                    <a:pt x="16739" y="16622"/>
                  </a:lnTo>
                  <a:lnTo>
                    <a:pt x="16649" y="16494"/>
                  </a:lnTo>
                  <a:lnTo>
                    <a:pt x="16512" y="16408"/>
                  </a:lnTo>
                  <a:lnTo>
                    <a:pt x="16467" y="16344"/>
                  </a:lnTo>
                  <a:lnTo>
                    <a:pt x="16421" y="16301"/>
                  </a:lnTo>
                  <a:lnTo>
                    <a:pt x="16467" y="16259"/>
                  </a:lnTo>
                  <a:lnTo>
                    <a:pt x="16512" y="16216"/>
                  </a:lnTo>
                  <a:lnTo>
                    <a:pt x="16467" y="16131"/>
                  </a:lnTo>
                  <a:lnTo>
                    <a:pt x="16421" y="16131"/>
                  </a:lnTo>
                  <a:lnTo>
                    <a:pt x="16421" y="16088"/>
                  </a:lnTo>
                  <a:lnTo>
                    <a:pt x="16467" y="16045"/>
                  </a:lnTo>
                  <a:lnTo>
                    <a:pt x="16558" y="16045"/>
                  </a:lnTo>
                  <a:lnTo>
                    <a:pt x="16694" y="15917"/>
                  </a:lnTo>
                  <a:lnTo>
                    <a:pt x="16739" y="15831"/>
                  </a:lnTo>
                  <a:lnTo>
                    <a:pt x="16876" y="15789"/>
                  </a:lnTo>
                  <a:lnTo>
                    <a:pt x="16921" y="15831"/>
                  </a:lnTo>
                  <a:lnTo>
                    <a:pt x="17035" y="15917"/>
                  </a:lnTo>
                  <a:lnTo>
                    <a:pt x="17216" y="16088"/>
                  </a:lnTo>
                  <a:lnTo>
                    <a:pt x="17262" y="16216"/>
                  </a:lnTo>
                  <a:lnTo>
                    <a:pt x="17307" y="16259"/>
                  </a:lnTo>
                  <a:lnTo>
                    <a:pt x="17444" y="16259"/>
                  </a:lnTo>
                  <a:lnTo>
                    <a:pt x="17580" y="16259"/>
                  </a:lnTo>
                  <a:lnTo>
                    <a:pt x="17716" y="16301"/>
                  </a:lnTo>
                  <a:lnTo>
                    <a:pt x="17852" y="16344"/>
                  </a:lnTo>
                  <a:lnTo>
                    <a:pt x="17943" y="16344"/>
                  </a:lnTo>
                  <a:lnTo>
                    <a:pt x="18079" y="16301"/>
                  </a:lnTo>
                  <a:lnTo>
                    <a:pt x="18170" y="16173"/>
                  </a:lnTo>
                  <a:lnTo>
                    <a:pt x="18261" y="16002"/>
                  </a:lnTo>
                  <a:lnTo>
                    <a:pt x="18307" y="15874"/>
                  </a:lnTo>
                  <a:lnTo>
                    <a:pt x="18352" y="15831"/>
                  </a:lnTo>
                  <a:lnTo>
                    <a:pt x="18397" y="15831"/>
                  </a:lnTo>
                  <a:lnTo>
                    <a:pt x="18488" y="15874"/>
                  </a:lnTo>
                  <a:lnTo>
                    <a:pt x="18534" y="15960"/>
                  </a:lnTo>
                  <a:lnTo>
                    <a:pt x="18579" y="16045"/>
                  </a:lnTo>
                  <a:lnTo>
                    <a:pt x="18625" y="16131"/>
                  </a:lnTo>
                  <a:lnTo>
                    <a:pt x="18715" y="16088"/>
                  </a:lnTo>
                  <a:lnTo>
                    <a:pt x="18943" y="16002"/>
                  </a:lnTo>
                  <a:lnTo>
                    <a:pt x="19033" y="15874"/>
                  </a:lnTo>
                  <a:lnTo>
                    <a:pt x="19170" y="15789"/>
                  </a:lnTo>
                  <a:lnTo>
                    <a:pt x="19306" y="15703"/>
                  </a:lnTo>
                  <a:lnTo>
                    <a:pt x="19760" y="15233"/>
                  </a:lnTo>
                  <a:lnTo>
                    <a:pt x="19760" y="15191"/>
                  </a:lnTo>
                  <a:lnTo>
                    <a:pt x="19851" y="15020"/>
                  </a:lnTo>
                  <a:lnTo>
                    <a:pt x="19897" y="14934"/>
                  </a:lnTo>
                  <a:lnTo>
                    <a:pt x="19897" y="14891"/>
                  </a:lnTo>
                  <a:lnTo>
                    <a:pt x="19942" y="14934"/>
                  </a:lnTo>
                  <a:lnTo>
                    <a:pt x="19987" y="14977"/>
                  </a:lnTo>
                  <a:lnTo>
                    <a:pt x="20283" y="15105"/>
                  </a:lnTo>
                  <a:lnTo>
                    <a:pt x="20374" y="15148"/>
                  </a:lnTo>
                  <a:lnTo>
                    <a:pt x="20419" y="15191"/>
                  </a:lnTo>
                  <a:lnTo>
                    <a:pt x="20464" y="15191"/>
                  </a:lnTo>
                  <a:lnTo>
                    <a:pt x="20510" y="15105"/>
                  </a:lnTo>
                  <a:lnTo>
                    <a:pt x="20510" y="15062"/>
                  </a:lnTo>
                  <a:lnTo>
                    <a:pt x="20510" y="14977"/>
                  </a:lnTo>
                  <a:lnTo>
                    <a:pt x="20555" y="14891"/>
                  </a:lnTo>
                  <a:lnTo>
                    <a:pt x="20601" y="14934"/>
                  </a:lnTo>
                  <a:lnTo>
                    <a:pt x="20601" y="14977"/>
                  </a:lnTo>
                  <a:lnTo>
                    <a:pt x="20555" y="15105"/>
                  </a:lnTo>
                  <a:lnTo>
                    <a:pt x="20555" y="15191"/>
                  </a:lnTo>
                  <a:lnTo>
                    <a:pt x="20646" y="14934"/>
                  </a:lnTo>
                  <a:lnTo>
                    <a:pt x="20828" y="14720"/>
                  </a:lnTo>
                  <a:lnTo>
                    <a:pt x="20873" y="14763"/>
                  </a:lnTo>
                  <a:lnTo>
                    <a:pt x="20873" y="14806"/>
                  </a:lnTo>
                  <a:lnTo>
                    <a:pt x="20873" y="15020"/>
                  </a:lnTo>
                  <a:lnTo>
                    <a:pt x="21009" y="15575"/>
                  </a:lnTo>
                  <a:lnTo>
                    <a:pt x="21009" y="15490"/>
                  </a:lnTo>
                  <a:lnTo>
                    <a:pt x="21100" y="15831"/>
                  </a:lnTo>
                  <a:lnTo>
                    <a:pt x="21146" y="16088"/>
                  </a:lnTo>
                  <a:lnTo>
                    <a:pt x="21237" y="16301"/>
                  </a:lnTo>
                  <a:lnTo>
                    <a:pt x="21282" y="16537"/>
                  </a:lnTo>
                  <a:lnTo>
                    <a:pt x="21418" y="17263"/>
                  </a:lnTo>
                  <a:lnTo>
                    <a:pt x="21464" y="17306"/>
                  </a:lnTo>
                  <a:lnTo>
                    <a:pt x="21600" y="16173"/>
                  </a:lnTo>
                  <a:lnTo>
                    <a:pt x="21600" y="15191"/>
                  </a:lnTo>
                  <a:lnTo>
                    <a:pt x="21555" y="14165"/>
                  </a:lnTo>
                  <a:lnTo>
                    <a:pt x="21509" y="12862"/>
                  </a:lnTo>
                  <a:close/>
                  <a:moveTo>
                    <a:pt x="6087" y="8610"/>
                  </a:moveTo>
                  <a:lnTo>
                    <a:pt x="6087" y="8610"/>
                  </a:lnTo>
                  <a:lnTo>
                    <a:pt x="6132" y="8567"/>
                  </a:lnTo>
                  <a:lnTo>
                    <a:pt x="6178" y="8439"/>
                  </a:lnTo>
                  <a:lnTo>
                    <a:pt x="6223" y="8354"/>
                  </a:lnTo>
                  <a:lnTo>
                    <a:pt x="6314" y="8311"/>
                  </a:lnTo>
                  <a:lnTo>
                    <a:pt x="6405" y="8354"/>
                  </a:lnTo>
                  <a:lnTo>
                    <a:pt x="6087" y="8610"/>
                  </a:lnTo>
                  <a:close/>
                  <a:moveTo>
                    <a:pt x="6450" y="8781"/>
                  </a:moveTo>
                  <a:lnTo>
                    <a:pt x="6450" y="8781"/>
                  </a:lnTo>
                  <a:lnTo>
                    <a:pt x="6450" y="8738"/>
                  </a:lnTo>
                  <a:lnTo>
                    <a:pt x="6450" y="8696"/>
                  </a:lnTo>
                  <a:lnTo>
                    <a:pt x="6587" y="8482"/>
                  </a:lnTo>
                  <a:lnTo>
                    <a:pt x="6541" y="8610"/>
                  </a:lnTo>
                  <a:lnTo>
                    <a:pt x="6450" y="8781"/>
                  </a:lnTo>
                  <a:close/>
                  <a:moveTo>
                    <a:pt x="8381" y="7264"/>
                  </a:moveTo>
                  <a:lnTo>
                    <a:pt x="8381" y="7264"/>
                  </a:lnTo>
                  <a:lnTo>
                    <a:pt x="8426" y="7456"/>
                  </a:lnTo>
                  <a:lnTo>
                    <a:pt x="8472" y="7627"/>
                  </a:lnTo>
                  <a:lnTo>
                    <a:pt x="8472" y="7670"/>
                  </a:lnTo>
                  <a:lnTo>
                    <a:pt x="8426" y="7670"/>
                  </a:lnTo>
                  <a:lnTo>
                    <a:pt x="8336" y="7627"/>
                  </a:lnTo>
                  <a:lnTo>
                    <a:pt x="8290" y="7585"/>
                  </a:lnTo>
                  <a:lnTo>
                    <a:pt x="8290" y="7307"/>
                  </a:lnTo>
                  <a:lnTo>
                    <a:pt x="8245" y="7008"/>
                  </a:lnTo>
                  <a:lnTo>
                    <a:pt x="8336" y="7050"/>
                  </a:lnTo>
                  <a:lnTo>
                    <a:pt x="8426" y="7050"/>
                  </a:lnTo>
                  <a:lnTo>
                    <a:pt x="8472" y="7050"/>
                  </a:lnTo>
                  <a:lnTo>
                    <a:pt x="8472" y="7093"/>
                  </a:lnTo>
                  <a:lnTo>
                    <a:pt x="8426" y="7136"/>
                  </a:lnTo>
                  <a:lnTo>
                    <a:pt x="8381" y="7179"/>
                  </a:lnTo>
                  <a:lnTo>
                    <a:pt x="8381" y="7264"/>
                  </a:lnTo>
                  <a:close/>
                  <a:moveTo>
                    <a:pt x="9517" y="7798"/>
                  </a:moveTo>
                  <a:lnTo>
                    <a:pt x="9517" y="7798"/>
                  </a:lnTo>
                  <a:lnTo>
                    <a:pt x="9471" y="7798"/>
                  </a:lnTo>
                  <a:lnTo>
                    <a:pt x="9426" y="7798"/>
                  </a:lnTo>
                  <a:lnTo>
                    <a:pt x="9335" y="7713"/>
                  </a:lnTo>
                  <a:lnTo>
                    <a:pt x="9244" y="7627"/>
                  </a:lnTo>
                  <a:lnTo>
                    <a:pt x="9153" y="7542"/>
                  </a:lnTo>
                  <a:lnTo>
                    <a:pt x="9108" y="7542"/>
                  </a:lnTo>
                  <a:lnTo>
                    <a:pt x="9062" y="7499"/>
                  </a:lnTo>
                  <a:lnTo>
                    <a:pt x="9108" y="7456"/>
                  </a:lnTo>
                  <a:lnTo>
                    <a:pt x="9108" y="7350"/>
                  </a:lnTo>
                  <a:lnTo>
                    <a:pt x="9199" y="7307"/>
                  </a:lnTo>
                  <a:lnTo>
                    <a:pt x="9380" y="7350"/>
                  </a:lnTo>
                  <a:lnTo>
                    <a:pt x="9562" y="7456"/>
                  </a:lnTo>
                  <a:lnTo>
                    <a:pt x="9608" y="7499"/>
                  </a:lnTo>
                  <a:lnTo>
                    <a:pt x="9608" y="7585"/>
                  </a:lnTo>
                  <a:lnTo>
                    <a:pt x="9562" y="7670"/>
                  </a:lnTo>
                  <a:lnTo>
                    <a:pt x="9517" y="7798"/>
                  </a:lnTo>
                  <a:close/>
                  <a:moveTo>
                    <a:pt x="10244" y="10597"/>
                  </a:moveTo>
                  <a:lnTo>
                    <a:pt x="10244" y="10597"/>
                  </a:lnTo>
                  <a:lnTo>
                    <a:pt x="10334" y="10768"/>
                  </a:lnTo>
                  <a:lnTo>
                    <a:pt x="10244" y="10597"/>
                  </a:lnTo>
                  <a:close/>
                  <a:moveTo>
                    <a:pt x="10766" y="7969"/>
                  </a:moveTo>
                  <a:lnTo>
                    <a:pt x="10766" y="7969"/>
                  </a:lnTo>
                  <a:lnTo>
                    <a:pt x="10766" y="7926"/>
                  </a:lnTo>
                  <a:lnTo>
                    <a:pt x="10675" y="7884"/>
                  </a:lnTo>
                  <a:lnTo>
                    <a:pt x="10630" y="7841"/>
                  </a:lnTo>
                  <a:lnTo>
                    <a:pt x="10562" y="7798"/>
                  </a:lnTo>
                  <a:lnTo>
                    <a:pt x="10630" y="7798"/>
                  </a:lnTo>
                  <a:lnTo>
                    <a:pt x="10721" y="7841"/>
                  </a:lnTo>
                  <a:lnTo>
                    <a:pt x="10902" y="7969"/>
                  </a:lnTo>
                  <a:lnTo>
                    <a:pt x="10993" y="8012"/>
                  </a:lnTo>
                  <a:lnTo>
                    <a:pt x="10948" y="8055"/>
                  </a:lnTo>
                  <a:lnTo>
                    <a:pt x="10902" y="8097"/>
                  </a:lnTo>
                  <a:lnTo>
                    <a:pt x="10811" y="8055"/>
                  </a:lnTo>
                  <a:lnTo>
                    <a:pt x="10562" y="7969"/>
                  </a:lnTo>
                  <a:lnTo>
                    <a:pt x="10675" y="7969"/>
                  </a:lnTo>
                  <a:lnTo>
                    <a:pt x="10721" y="8012"/>
                  </a:lnTo>
                  <a:lnTo>
                    <a:pt x="10766" y="7969"/>
                  </a:lnTo>
                  <a:close/>
                  <a:moveTo>
                    <a:pt x="11402" y="11879"/>
                  </a:moveTo>
                  <a:lnTo>
                    <a:pt x="11402" y="11879"/>
                  </a:lnTo>
                  <a:lnTo>
                    <a:pt x="11311" y="11964"/>
                  </a:lnTo>
                  <a:lnTo>
                    <a:pt x="11266" y="11964"/>
                  </a:lnTo>
                  <a:lnTo>
                    <a:pt x="11493" y="11708"/>
                  </a:lnTo>
                  <a:lnTo>
                    <a:pt x="11584" y="11580"/>
                  </a:lnTo>
                  <a:lnTo>
                    <a:pt x="11629" y="11452"/>
                  </a:lnTo>
                  <a:lnTo>
                    <a:pt x="11629" y="11323"/>
                  </a:lnTo>
                  <a:lnTo>
                    <a:pt x="11493" y="11281"/>
                  </a:lnTo>
                  <a:lnTo>
                    <a:pt x="11447" y="11238"/>
                  </a:lnTo>
                  <a:lnTo>
                    <a:pt x="11084" y="11153"/>
                  </a:lnTo>
                  <a:lnTo>
                    <a:pt x="11038" y="11153"/>
                  </a:lnTo>
                  <a:lnTo>
                    <a:pt x="10902" y="11153"/>
                  </a:lnTo>
                  <a:lnTo>
                    <a:pt x="10766" y="11067"/>
                  </a:lnTo>
                  <a:lnTo>
                    <a:pt x="10630" y="10982"/>
                  </a:lnTo>
                  <a:lnTo>
                    <a:pt x="11038" y="11110"/>
                  </a:lnTo>
                  <a:lnTo>
                    <a:pt x="11266" y="11195"/>
                  </a:lnTo>
                  <a:lnTo>
                    <a:pt x="11493" y="11281"/>
                  </a:lnTo>
                  <a:lnTo>
                    <a:pt x="11538" y="11281"/>
                  </a:lnTo>
                  <a:lnTo>
                    <a:pt x="11584" y="11323"/>
                  </a:lnTo>
                  <a:lnTo>
                    <a:pt x="11629" y="11323"/>
                  </a:lnTo>
                  <a:lnTo>
                    <a:pt x="11629" y="11366"/>
                  </a:lnTo>
                  <a:lnTo>
                    <a:pt x="11674" y="11452"/>
                  </a:lnTo>
                  <a:lnTo>
                    <a:pt x="11720" y="11537"/>
                  </a:lnTo>
                  <a:lnTo>
                    <a:pt x="11674" y="11580"/>
                  </a:lnTo>
                  <a:lnTo>
                    <a:pt x="11629" y="11580"/>
                  </a:lnTo>
                  <a:lnTo>
                    <a:pt x="11584" y="11580"/>
                  </a:lnTo>
                  <a:lnTo>
                    <a:pt x="11493" y="11708"/>
                  </a:lnTo>
                  <a:lnTo>
                    <a:pt x="11402" y="11879"/>
                  </a:lnTo>
                  <a:close/>
                  <a:moveTo>
                    <a:pt x="11856" y="12178"/>
                  </a:moveTo>
                  <a:lnTo>
                    <a:pt x="11856" y="12178"/>
                  </a:lnTo>
                  <a:lnTo>
                    <a:pt x="11765" y="12135"/>
                  </a:lnTo>
                  <a:lnTo>
                    <a:pt x="11493" y="12050"/>
                  </a:lnTo>
                  <a:lnTo>
                    <a:pt x="11856" y="12178"/>
                  </a:lnTo>
                  <a:close/>
                  <a:moveTo>
                    <a:pt x="11674" y="8055"/>
                  </a:moveTo>
                  <a:lnTo>
                    <a:pt x="11674" y="8055"/>
                  </a:lnTo>
                  <a:lnTo>
                    <a:pt x="11856" y="8226"/>
                  </a:lnTo>
                  <a:lnTo>
                    <a:pt x="11674" y="8055"/>
                  </a:lnTo>
                  <a:close/>
                  <a:moveTo>
                    <a:pt x="13491" y="7350"/>
                  </a:moveTo>
                  <a:lnTo>
                    <a:pt x="13491" y="7350"/>
                  </a:lnTo>
                  <a:lnTo>
                    <a:pt x="13401" y="7585"/>
                  </a:lnTo>
                  <a:lnTo>
                    <a:pt x="13491" y="7350"/>
                  </a:lnTo>
                  <a:close/>
                  <a:moveTo>
                    <a:pt x="13128" y="11110"/>
                  </a:moveTo>
                  <a:lnTo>
                    <a:pt x="13128" y="11110"/>
                  </a:lnTo>
                  <a:lnTo>
                    <a:pt x="13128" y="11067"/>
                  </a:lnTo>
                  <a:lnTo>
                    <a:pt x="13083" y="11024"/>
                  </a:lnTo>
                  <a:lnTo>
                    <a:pt x="13128" y="11024"/>
                  </a:lnTo>
                  <a:lnTo>
                    <a:pt x="13174" y="10982"/>
                  </a:lnTo>
                  <a:lnTo>
                    <a:pt x="13174" y="10853"/>
                  </a:lnTo>
                  <a:lnTo>
                    <a:pt x="13174" y="10811"/>
                  </a:lnTo>
                  <a:lnTo>
                    <a:pt x="13128" y="10768"/>
                  </a:lnTo>
                  <a:lnTo>
                    <a:pt x="13174" y="10640"/>
                  </a:lnTo>
                  <a:lnTo>
                    <a:pt x="13219" y="10554"/>
                  </a:lnTo>
                  <a:lnTo>
                    <a:pt x="13174" y="10469"/>
                  </a:lnTo>
                  <a:lnTo>
                    <a:pt x="13083" y="10362"/>
                  </a:lnTo>
                  <a:lnTo>
                    <a:pt x="13174" y="10426"/>
                  </a:lnTo>
                  <a:lnTo>
                    <a:pt x="13264" y="10512"/>
                  </a:lnTo>
                  <a:lnTo>
                    <a:pt x="13219" y="10554"/>
                  </a:lnTo>
                  <a:lnTo>
                    <a:pt x="13264" y="10554"/>
                  </a:lnTo>
                  <a:lnTo>
                    <a:pt x="13219" y="10853"/>
                  </a:lnTo>
                  <a:lnTo>
                    <a:pt x="13128" y="11110"/>
                  </a:lnTo>
                  <a:close/>
                  <a:moveTo>
                    <a:pt x="13355" y="10063"/>
                  </a:moveTo>
                  <a:lnTo>
                    <a:pt x="13355" y="10063"/>
                  </a:lnTo>
                  <a:lnTo>
                    <a:pt x="13355" y="10106"/>
                  </a:lnTo>
                  <a:lnTo>
                    <a:pt x="13401" y="10148"/>
                  </a:lnTo>
                  <a:lnTo>
                    <a:pt x="13446" y="10640"/>
                  </a:lnTo>
                  <a:lnTo>
                    <a:pt x="13310" y="10106"/>
                  </a:lnTo>
                  <a:lnTo>
                    <a:pt x="13219" y="9636"/>
                  </a:lnTo>
                  <a:lnTo>
                    <a:pt x="13264" y="9465"/>
                  </a:lnTo>
                  <a:lnTo>
                    <a:pt x="13264" y="9422"/>
                  </a:lnTo>
                  <a:lnTo>
                    <a:pt x="13310" y="9422"/>
                  </a:lnTo>
                  <a:lnTo>
                    <a:pt x="13355" y="9465"/>
                  </a:lnTo>
                  <a:lnTo>
                    <a:pt x="13310" y="9550"/>
                  </a:lnTo>
                  <a:lnTo>
                    <a:pt x="13219" y="9636"/>
                  </a:lnTo>
                  <a:lnTo>
                    <a:pt x="13264" y="9764"/>
                  </a:lnTo>
                  <a:lnTo>
                    <a:pt x="13355" y="9849"/>
                  </a:lnTo>
                  <a:lnTo>
                    <a:pt x="13446" y="9892"/>
                  </a:lnTo>
                  <a:lnTo>
                    <a:pt x="13491" y="9977"/>
                  </a:lnTo>
                  <a:lnTo>
                    <a:pt x="13491" y="10020"/>
                  </a:lnTo>
                  <a:lnTo>
                    <a:pt x="13446" y="10020"/>
                  </a:lnTo>
                  <a:lnTo>
                    <a:pt x="13355" y="10063"/>
                  </a:lnTo>
                  <a:close/>
                  <a:moveTo>
                    <a:pt x="13401" y="8866"/>
                  </a:moveTo>
                  <a:lnTo>
                    <a:pt x="13401" y="8866"/>
                  </a:lnTo>
                  <a:lnTo>
                    <a:pt x="13355" y="8909"/>
                  </a:lnTo>
                  <a:lnTo>
                    <a:pt x="13401" y="8866"/>
                  </a:lnTo>
                  <a:lnTo>
                    <a:pt x="13264" y="8738"/>
                  </a:lnTo>
                  <a:lnTo>
                    <a:pt x="13128" y="8525"/>
                  </a:lnTo>
                  <a:lnTo>
                    <a:pt x="13083" y="8439"/>
                  </a:lnTo>
                  <a:lnTo>
                    <a:pt x="13037" y="8311"/>
                  </a:lnTo>
                  <a:lnTo>
                    <a:pt x="13083" y="8268"/>
                  </a:lnTo>
                  <a:lnTo>
                    <a:pt x="13174" y="8226"/>
                  </a:lnTo>
                  <a:lnTo>
                    <a:pt x="13355" y="8055"/>
                  </a:lnTo>
                  <a:lnTo>
                    <a:pt x="13355" y="8097"/>
                  </a:lnTo>
                  <a:lnTo>
                    <a:pt x="13264" y="8183"/>
                  </a:lnTo>
                  <a:lnTo>
                    <a:pt x="13128" y="8482"/>
                  </a:lnTo>
                  <a:lnTo>
                    <a:pt x="13264" y="8525"/>
                  </a:lnTo>
                  <a:lnTo>
                    <a:pt x="13355" y="8610"/>
                  </a:lnTo>
                  <a:lnTo>
                    <a:pt x="13355" y="8653"/>
                  </a:lnTo>
                  <a:lnTo>
                    <a:pt x="13355" y="8696"/>
                  </a:lnTo>
                  <a:lnTo>
                    <a:pt x="13355" y="8781"/>
                  </a:lnTo>
                  <a:lnTo>
                    <a:pt x="13355" y="8824"/>
                  </a:lnTo>
                  <a:lnTo>
                    <a:pt x="13401" y="8824"/>
                  </a:lnTo>
                  <a:lnTo>
                    <a:pt x="13446" y="8781"/>
                  </a:lnTo>
                  <a:lnTo>
                    <a:pt x="13491" y="8781"/>
                  </a:lnTo>
                  <a:lnTo>
                    <a:pt x="13446" y="8824"/>
                  </a:lnTo>
                  <a:lnTo>
                    <a:pt x="13401" y="8866"/>
                  </a:lnTo>
                  <a:close/>
                  <a:moveTo>
                    <a:pt x="16649" y="13524"/>
                  </a:moveTo>
                  <a:lnTo>
                    <a:pt x="16649" y="13524"/>
                  </a:lnTo>
                  <a:lnTo>
                    <a:pt x="16558" y="13652"/>
                  </a:lnTo>
                  <a:lnTo>
                    <a:pt x="16421" y="13695"/>
                  </a:lnTo>
                  <a:lnTo>
                    <a:pt x="16331" y="13695"/>
                  </a:lnTo>
                  <a:lnTo>
                    <a:pt x="16194" y="13652"/>
                  </a:lnTo>
                  <a:lnTo>
                    <a:pt x="15922" y="13524"/>
                  </a:lnTo>
                  <a:lnTo>
                    <a:pt x="15695" y="13374"/>
                  </a:lnTo>
                  <a:lnTo>
                    <a:pt x="15649" y="13332"/>
                  </a:lnTo>
                  <a:lnTo>
                    <a:pt x="15649" y="13204"/>
                  </a:lnTo>
                  <a:lnTo>
                    <a:pt x="15649" y="12990"/>
                  </a:lnTo>
                  <a:lnTo>
                    <a:pt x="15740" y="12819"/>
                  </a:lnTo>
                  <a:lnTo>
                    <a:pt x="15740" y="12691"/>
                  </a:lnTo>
                  <a:lnTo>
                    <a:pt x="15740" y="12648"/>
                  </a:lnTo>
                  <a:lnTo>
                    <a:pt x="15649" y="12648"/>
                  </a:lnTo>
                  <a:lnTo>
                    <a:pt x="15558" y="12648"/>
                  </a:lnTo>
                  <a:lnTo>
                    <a:pt x="15468" y="12605"/>
                  </a:lnTo>
                  <a:lnTo>
                    <a:pt x="15422" y="12563"/>
                  </a:lnTo>
                  <a:lnTo>
                    <a:pt x="15422" y="12520"/>
                  </a:lnTo>
                  <a:lnTo>
                    <a:pt x="15377" y="12477"/>
                  </a:lnTo>
                  <a:lnTo>
                    <a:pt x="15150" y="12349"/>
                  </a:lnTo>
                  <a:lnTo>
                    <a:pt x="14922" y="12178"/>
                  </a:lnTo>
                  <a:lnTo>
                    <a:pt x="14832" y="12093"/>
                  </a:lnTo>
                  <a:lnTo>
                    <a:pt x="14786" y="12050"/>
                  </a:lnTo>
                  <a:lnTo>
                    <a:pt x="14786" y="11964"/>
                  </a:lnTo>
                  <a:lnTo>
                    <a:pt x="14741" y="11836"/>
                  </a:lnTo>
                  <a:lnTo>
                    <a:pt x="14695" y="11793"/>
                  </a:lnTo>
                  <a:lnTo>
                    <a:pt x="14604" y="11751"/>
                  </a:lnTo>
                  <a:lnTo>
                    <a:pt x="14514" y="11751"/>
                  </a:lnTo>
                  <a:lnTo>
                    <a:pt x="14468" y="11708"/>
                  </a:lnTo>
                  <a:lnTo>
                    <a:pt x="14468" y="11580"/>
                  </a:lnTo>
                  <a:lnTo>
                    <a:pt x="14514" y="11409"/>
                  </a:lnTo>
                  <a:lnTo>
                    <a:pt x="14650" y="11153"/>
                  </a:lnTo>
                  <a:lnTo>
                    <a:pt x="14650" y="10939"/>
                  </a:lnTo>
                  <a:lnTo>
                    <a:pt x="14695" y="10853"/>
                  </a:lnTo>
                  <a:lnTo>
                    <a:pt x="14741" y="10682"/>
                  </a:lnTo>
                  <a:lnTo>
                    <a:pt x="14786" y="10597"/>
                  </a:lnTo>
                  <a:lnTo>
                    <a:pt x="14832" y="10554"/>
                  </a:lnTo>
                  <a:lnTo>
                    <a:pt x="14922" y="10512"/>
                  </a:lnTo>
                  <a:lnTo>
                    <a:pt x="15104" y="10554"/>
                  </a:lnTo>
                  <a:lnTo>
                    <a:pt x="15286" y="10597"/>
                  </a:lnTo>
                  <a:lnTo>
                    <a:pt x="15331" y="10682"/>
                  </a:lnTo>
                  <a:lnTo>
                    <a:pt x="15331" y="10725"/>
                  </a:lnTo>
                  <a:lnTo>
                    <a:pt x="15377" y="10853"/>
                  </a:lnTo>
                  <a:lnTo>
                    <a:pt x="15422" y="10896"/>
                  </a:lnTo>
                  <a:lnTo>
                    <a:pt x="15468" y="10896"/>
                  </a:lnTo>
                  <a:lnTo>
                    <a:pt x="15377" y="10939"/>
                  </a:lnTo>
                  <a:lnTo>
                    <a:pt x="15240" y="10982"/>
                  </a:lnTo>
                  <a:lnTo>
                    <a:pt x="15195" y="10982"/>
                  </a:lnTo>
                  <a:lnTo>
                    <a:pt x="15150" y="11067"/>
                  </a:lnTo>
                  <a:lnTo>
                    <a:pt x="15286" y="11153"/>
                  </a:lnTo>
                  <a:lnTo>
                    <a:pt x="15331" y="11238"/>
                  </a:lnTo>
                  <a:lnTo>
                    <a:pt x="15331" y="11281"/>
                  </a:lnTo>
                  <a:lnTo>
                    <a:pt x="15286" y="11323"/>
                  </a:lnTo>
                  <a:lnTo>
                    <a:pt x="15195" y="11323"/>
                  </a:lnTo>
                  <a:lnTo>
                    <a:pt x="15150" y="11366"/>
                  </a:lnTo>
                  <a:lnTo>
                    <a:pt x="15104" y="11366"/>
                  </a:lnTo>
                  <a:lnTo>
                    <a:pt x="15104" y="11409"/>
                  </a:lnTo>
                  <a:lnTo>
                    <a:pt x="15150" y="11409"/>
                  </a:lnTo>
                  <a:lnTo>
                    <a:pt x="15240" y="11452"/>
                  </a:lnTo>
                  <a:lnTo>
                    <a:pt x="15468" y="11623"/>
                  </a:lnTo>
                  <a:lnTo>
                    <a:pt x="15468" y="11665"/>
                  </a:lnTo>
                  <a:lnTo>
                    <a:pt x="15513" y="11708"/>
                  </a:lnTo>
                  <a:lnTo>
                    <a:pt x="15649" y="11708"/>
                  </a:lnTo>
                  <a:lnTo>
                    <a:pt x="15740" y="11708"/>
                  </a:lnTo>
                  <a:lnTo>
                    <a:pt x="15831" y="11751"/>
                  </a:lnTo>
                  <a:lnTo>
                    <a:pt x="15876" y="11793"/>
                  </a:lnTo>
                  <a:lnTo>
                    <a:pt x="15876" y="11879"/>
                  </a:lnTo>
                  <a:lnTo>
                    <a:pt x="15922" y="12007"/>
                  </a:lnTo>
                  <a:lnTo>
                    <a:pt x="15967" y="12007"/>
                  </a:lnTo>
                  <a:lnTo>
                    <a:pt x="16013" y="11879"/>
                  </a:lnTo>
                  <a:lnTo>
                    <a:pt x="16013" y="11836"/>
                  </a:lnTo>
                  <a:lnTo>
                    <a:pt x="16058" y="11793"/>
                  </a:lnTo>
                  <a:lnTo>
                    <a:pt x="16103" y="11793"/>
                  </a:lnTo>
                  <a:lnTo>
                    <a:pt x="16194" y="11879"/>
                  </a:lnTo>
                  <a:lnTo>
                    <a:pt x="16285" y="11922"/>
                  </a:lnTo>
                  <a:lnTo>
                    <a:pt x="16421" y="12007"/>
                  </a:lnTo>
                  <a:lnTo>
                    <a:pt x="16376" y="12050"/>
                  </a:lnTo>
                  <a:lnTo>
                    <a:pt x="16331" y="12093"/>
                  </a:lnTo>
                  <a:lnTo>
                    <a:pt x="16285" y="12221"/>
                  </a:lnTo>
                  <a:lnTo>
                    <a:pt x="16194" y="12306"/>
                  </a:lnTo>
                  <a:lnTo>
                    <a:pt x="16149" y="12349"/>
                  </a:lnTo>
                  <a:lnTo>
                    <a:pt x="16149" y="12392"/>
                  </a:lnTo>
                  <a:lnTo>
                    <a:pt x="16149" y="12434"/>
                  </a:lnTo>
                  <a:lnTo>
                    <a:pt x="16194" y="12477"/>
                  </a:lnTo>
                  <a:lnTo>
                    <a:pt x="16285" y="12563"/>
                  </a:lnTo>
                  <a:lnTo>
                    <a:pt x="16240" y="12477"/>
                  </a:lnTo>
                  <a:lnTo>
                    <a:pt x="16376" y="12605"/>
                  </a:lnTo>
                  <a:lnTo>
                    <a:pt x="16467" y="12648"/>
                  </a:lnTo>
                  <a:lnTo>
                    <a:pt x="16558" y="12691"/>
                  </a:lnTo>
                  <a:lnTo>
                    <a:pt x="16603" y="12776"/>
                  </a:lnTo>
                  <a:lnTo>
                    <a:pt x="16649" y="12904"/>
                  </a:lnTo>
                  <a:lnTo>
                    <a:pt x="16785" y="13204"/>
                  </a:lnTo>
                  <a:lnTo>
                    <a:pt x="16649" y="13524"/>
                  </a:lnTo>
                  <a:close/>
                  <a:moveTo>
                    <a:pt x="16512" y="10853"/>
                  </a:moveTo>
                  <a:lnTo>
                    <a:pt x="16512" y="10853"/>
                  </a:lnTo>
                  <a:lnTo>
                    <a:pt x="16467" y="10853"/>
                  </a:lnTo>
                  <a:lnTo>
                    <a:pt x="16421" y="10811"/>
                  </a:lnTo>
                  <a:lnTo>
                    <a:pt x="16421" y="10725"/>
                  </a:lnTo>
                  <a:lnTo>
                    <a:pt x="16285" y="10554"/>
                  </a:lnTo>
                  <a:lnTo>
                    <a:pt x="16240" y="10319"/>
                  </a:lnTo>
                  <a:lnTo>
                    <a:pt x="16240" y="10148"/>
                  </a:lnTo>
                  <a:lnTo>
                    <a:pt x="16331" y="9977"/>
                  </a:lnTo>
                  <a:lnTo>
                    <a:pt x="16421" y="9764"/>
                  </a:lnTo>
                  <a:lnTo>
                    <a:pt x="16421" y="9807"/>
                  </a:lnTo>
                  <a:lnTo>
                    <a:pt x="16467" y="9935"/>
                  </a:lnTo>
                  <a:lnTo>
                    <a:pt x="16512" y="10020"/>
                  </a:lnTo>
                  <a:lnTo>
                    <a:pt x="16558" y="10020"/>
                  </a:lnTo>
                  <a:lnTo>
                    <a:pt x="16649" y="10063"/>
                  </a:lnTo>
                  <a:lnTo>
                    <a:pt x="16739" y="10234"/>
                  </a:lnTo>
                  <a:lnTo>
                    <a:pt x="16785" y="10469"/>
                  </a:lnTo>
                  <a:lnTo>
                    <a:pt x="16830" y="10640"/>
                  </a:lnTo>
                  <a:lnTo>
                    <a:pt x="16785" y="10725"/>
                  </a:lnTo>
                  <a:lnTo>
                    <a:pt x="16739" y="10768"/>
                  </a:lnTo>
                  <a:lnTo>
                    <a:pt x="16649" y="10811"/>
                  </a:lnTo>
                  <a:lnTo>
                    <a:pt x="16512" y="10853"/>
                  </a:lnTo>
                  <a:close/>
                  <a:moveTo>
                    <a:pt x="17943" y="8866"/>
                  </a:moveTo>
                  <a:lnTo>
                    <a:pt x="17943" y="8866"/>
                  </a:lnTo>
                  <a:lnTo>
                    <a:pt x="17807" y="8738"/>
                  </a:lnTo>
                  <a:lnTo>
                    <a:pt x="17671" y="8610"/>
                  </a:lnTo>
                  <a:lnTo>
                    <a:pt x="17671" y="8567"/>
                  </a:lnTo>
                  <a:lnTo>
                    <a:pt x="17671" y="8482"/>
                  </a:lnTo>
                  <a:lnTo>
                    <a:pt x="17716" y="8183"/>
                  </a:lnTo>
                  <a:lnTo>
                    <a:pt x="17807" y="8140"/>
                  </a:lnTo>
                  <a:lnTo>
                    <a:pt x="17807" y="8012"/>
                  </a:lnTo>
                  <a:lnTo>
                    <a:pt x="17852" y="7926"/>
                  </a:lnTo>
                  <a:lnTo>
                    <a:pt x="17852" y="7884"/>
                  </a:lnTo>
                  <a:lnTo>
                    <a:pt x="17898" y="7884"/>
                  </a:lnTo>
                  <a:lnTo>
                    <a:pt x="17943" y="7926"/>
                  </a:lnTo>
                  <a:lnTo>
                    <a:pt x="17943" y="8012"/>
                  </a:lnTo>
                  <a:lnTo>
                    <a:pt x="17852" y="8183"/>
                  </a:lnTo>
                  <a:lnTo>
                    <a:pt x="17716" y="8311"/>
                  </a:lnTo>
                  <a:lnTo>
                    <a:pt x="17716" y="8354"/>
                  </a:lnTo>
                  <a:lnTo>
                    <a:pt x="17716" y="8396"/>
                  </a:lnTo>
                  <a:lnTo>
                    <a:pt x="17898" y="8781"/>
                  </a:lnTo>
                  <a:lnTo>
                    <a:pt x="17943" y="8866"/>
                  </a:lnTo>
                  <a:close/>
                  <a:moveTo>
                    <a:pt x="17943" y="886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9" name="AutoShape 52"/>
            <p:cNvSpPr>
              <a:spLocks/>
            </p:cNvSpPr>
            <p:nvPr/>
          </p:nvSpPr>
          <p:spPr bwMode="auto">
            <a:xfrm>
              <a:off x="7092" y="5416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720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0" name="AutoShape 53"/>
            <p:cNvSpPr>
              <a:spLocks/>
            </p:cNvSpPr>
            <p:nvPr/>
          </p:nvSpPr>
          <p:spPr bwMode="auto">
            <a:xfrm>
              <a:off x="6660" y="5753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lnTo>
                    <a:pt x="54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1" name="AutoShape 54"/>
            <p:cNvSpPr>
              <a:spLocks/>
            </p:cNvSpPr>
            <p:nvPr/>
          </p:nvSpPr>
          <p:spPr bwMode="auto">
            <a:xfrm>
              <a:off x="5099" y="3880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17673"/>
                  </a:lnTo>
                  <a:lnTo>
                    <a:pt x="14400" y="13745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7200" y="3927"/>
                  </a:lnTo>
                  <a:lnTo>
                    <a:pt x="0" y="17673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2" name="AutoShape 55"/>
            <p:cNvSpPr>
              <a:spLocks/>
            </p:cNvSpPr>
            <p:nvPr/>
          </p:nvSpPr>
          <p:spPr bwMode="auto">
            <a:xfrm>
              <a:off x="7580" y="4528"/>
              <a:ext cx="128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200" y="14400"/>
                  </a:moveTo>
                  <a:lnTo>
                    <a:pt x="16200" y="14400"/>
                  </a:lnTo>
                  <a:lnTo>
                    <a:pt x="21600" y="21600"/>
                  </a:lnTo>
                  <a:lnTo>
                    <a:pt x="0" y="0"/>
                  </a:lnTo>
                  <a:lnTo>
                    <a:pt x="16200" y="14400"/>
                  </a:lnTo>
                  <a:close/>
                  <a:moveTo>
                    <a:pt x="1620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3" name="AutoShape 56"/>
            <p:cNvSpPr>
              <a:spLocks/>
            </p:cNvSpPr>
            <p:nvPr/>
          </p:nvSpPr>
          <p:spPr bwMode="auto">
            <a:xfrm>
              <a:off x="0" y="5753"/>
              <a:ext cx="32" cy="6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3366"/>
                  </a:lnTo>
                  <a:lnTo>
                    <a:pt x="0" y="7294"/>
                  </a:lnTo>
                  <a:lnTo>
                    <a:pt x="0" y="12904"/>
                  </a:lnTo>
                  <a:lnTo>
                    <a:pt x="21600" y="216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4" name="AutoShape 57"/>
            <p:cNvSpPr>
              <a:spLocks/>
            </p:cNvSpPr>
            <p:nvPr/>
          </p:nvSpPr>
          <p:spPr bwMode="auto">
            <a:xfrm>
              <a:off x="32" y="6369"/>
              <a:ext cx="1176" cy="270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089"/>
                  </a:moveTo>
                  <a:lnTo>
                    <a:pt x="21600" y="21089"/>
                  </a:lnTo>
                  <a:lnTo>
                    <a:pt x="21306" y="20705"/>
                  </a:lnTo>
                  <a:lnTo>
                    <a:pt x="20718" y="20194"/>
                  </a:lnTo>
                  <a:lnTo>
                    <a:pt x="19543" y="19299"/>
                  </a:lnTo>
                  <a:lnTo>
                    <a:pt x="18073" y="18660"/>
                  </a:lnTo>
                  <a:lnTo>
                    <a:pt x="18073" y="18533"/>
                  </a:lnTo>
                  <a:lnTo>
                    <a:pt x="18073" y="18660"/>
                  </a:lnTo>
                  <a:lnTo>
                    <a:pt x="18073" y="18788"/>
                  </a:lnTo>
                  <a:lnTo>
                    <a:pt x="17486" y="18277"/>
                  </a:lnTo>
                  <a:lnTo>
                    <a:pt x="15722" y="16999"/>
                  </a:lnTo>
                  <a:lnTo>
                    <a:pt x="13665" y="15657"/>
                  </a:lnTo>
                  <a:lnTo>
                    <a:pt x="11902" y="14507"/>
                  </a:lnTo>
                  <a:lnTo>
                    <a:pt x="10727" y="13740"/>
                  </a:lnTo>
                  <a:lnTo>
                    <a:pt x="10139" y="13612"/>
                  </a:lnTo>
                  <a:lnTo>
                    <a:pt x="9845" y="13484"/>
                  </a:lnTo>
                  <a:lnTo>
                    <a:pt x="9551" y="12717"/>
                  </a:lnTo>
                  <a:lnTo>
                    <a:pt x="7935" y="11567"/>
                  </a:lnTo>
                  <a:lnTo>
                    <a:pt x="7641" y="11311"/>
                  </a:lnTo>
                  <a:lnTo>
                    <a:pt x="7347" y="10928"/>
                  </a:lnTo>
                  <a:lnTo>
                    <a:pt x="6465" y="10544"/>
                  </a:lnTo>
                  <a:lnTo>
                    <a:pt x="6171" y="10289"/>
                  </a:lnTo>
                  <a:lnTo>
                    <a:pt x="5290" y="9266"/>
                  </a:lnTo>
                  <a:lnTo>
                    <a:pt x="4408" y="8372"/>
                  </a:lnTo>
                  <a:lnTo>
                    <a:pt x="4702" y="8244"/>
                  </a:lnTo>
                  <a:lnTo>
                    <a:pt x="4702" y="7988"/>
                  </a:lnTo>
                  <a:lnTo>
                    <a:pt x="4408" y="7733"/>
                  </a:lnTo>
                  <a:lnTo>
                    <a:pt x="4114" y="7157"/>
                  </a:lnTo>
                  <a:lnTo>
                    <a:pt x="2939" y="5496"/>
                  </a:lnTo>
                  <a:lnTo>
                    <a:pt x="882" y="2173"/>
                  </a:lnTo>
                  <a:lnTo>
                    <a:pt x="882" y="2301"/>
                  </a:lnTo>
                  <a:lnTo>
                    <a:pt x="0" y="0"/>
                  </a:lnTo>
                  <a:lnTo>
                    <a:pt x="0" y="511"/>
                  </a:lnTo>
                  <a:lnTo>
                    <a:pt x="294" y="1534"/>
                  </a:lnTo>
                  <a:lnTo>
                    <a:pt x="882" y="2684"/>
                  </a:lnTo>
                  <a:lnTo>
                    <a:pt x="2351" y="5496"/>
                  </a:lnTo>
                  <a:lnTo>
                    <a:pt x="4114" y="8372"/>
                  </a:lnTo>
                  <a:lnTo>
                    <a:pt x="5584" y="10033"/>
                  </a:lnTo>
                  <a:lnTo>
                    <a:pt x="7347" y="11695"/>
                  </a:lnTo>
                  <a:lnTo>
                    <a:pt x="11020" y="15018"/>
                  </a:lnTo>
                  <a:lnTo>
                    <a:pt x="15429" y="18149"/>
                  </a:lnTo>
                  <a:lnTo>
                    <a:pt x="20131" y="21089"/>
                  </a:lnTo>
                  <a:lnTo>
                    <a:pt x="21012" y="21472"/>
                  </a:lnTo>
                  <a:lnTo>
                    <a:pt x="21012" y="21600"/>
                  </a:lnTo>
                  <a:lnTo>
                    <a:pt x="21306" y="21600"/>
                  </a:lnTo>
                  <a:lnTo>
                    <a:pt x="21600" y="21089"/>
                  </a:lnTo>
                  <a:close/>
                  <a:moveTo>
                    <a:pt x="21600" y="21089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95067" y="2501644"/>
            <a:ext cx="2370017" cy="843718"/>
            <a:chOff x="1221767" y="2192338"/>
            <a:chExt cx="2370017" cy="843718"/>
          </a:xfrm>
        </p:grpSpPr>
        <p:sp>
          <p:nvSpPr>
            <p:cNvPr id="90" name="矩形 89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94039" y="2501644"/>
            <a:ext cx="2370017" cy="843718"/>
            <a:chOff x="3106598" y="5073134"/>
            <a:chExt cx="2370017" cy="843718"/>
          </a:xfrm>
        </p:grpSpPr>
        <p:sp>
          <p:nvSpPr>
            <p:cNvPr id="93" name="矩形 92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5067" y="4604838"/>
            <a:ext cx="2370017" cy="843718"/>
            <a:chOff x="1221767" y="2192338"/>
            <a:chExt cx="2370017" cy="843718"/>
          </a:xfrm>
        </p:grpSpPr>
        <p:sp>
          <p:nvSpPr>
            <p:cNvPr id="96" name="矩形 95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94039" y="4604838"/>
            <a:ext cx="2370017" cy="843718"/>
            <a:chOff x="3106598" y="5073134"/>
            <a:chExt cx="2370017" cy="843718"/>
          </a:xfrm>
        </p:grpSpPr>
        <p:sp>
          <p:nvSpPr>
            <p:cNvPr id="99" name="矩形 98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1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flipH="1">
            <a:off x="0" y="0"/>
            <a:ext cx="5834744" cy="5958178"/>
            <a:chOff x="5094288" y="-371475"/>
            <a:chExt cx="7504113" cy="7662863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15977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76335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83065" y="3663301"/>
            <a:ext cx="2828490" cy="843718"/>
            <a:chOff x="765610" y="5276270"/>
            <a:chExt cx="2828490" cy="843718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583065" y="5328350"/>
            <a:ext cx="2828490" cy="843718"/>
            <a:chOff x="765610" y="5276270"/>
            <a:chExt cx="2828490" cy="843718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31" name="直接连接符 30"/>
          <p:cNvCxnSpPr/>
          <p:nvPr/>
        </p:nvCxnSpPr>
        <p:spPr>
          <a:xfrm>
            <a:off x="6769583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39974" y="2501644"/>
            <a:ext cx="2370017" cy="843718"/>
            <a:chOff x="1221767" y="2192338"/>
            <a:chExt cx="2370017" cy="843718"/>
          </a:xfrm>
        </p:grpSpPr>
        <p:sp>
          <p:nvSpPr>
            <p:cNvPr id="18" name="矩形 17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69220" y="2501644"/>
            <a:ext cx="2370017" cy="843718"/>
            <a:chOff x="3106598" y="5073134"/>
            <a:chExt cx="2370017" cy="843718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9974" y="4604838"/>
            <a:ext cx="2370017" cy="843718"/>
            <a:chOff x="1221767" y="2192338"/>
            <a:chExt cx="2370017" cy="843718"/>
          </a:xfrm>
        </p:grpSpPr>
        <p:sp>
          <p:nvSpPr>
            <p:cNvPr id="24" name="矩形 23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69220" y="4604838"/>
            <a:ext cx="2370017" cy="843718"/>
            <a:chOff x="3106598" y="5073134"/>
            <a:chExt cx="2370017" cy="843718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3069" y="2496322"/>
            <a:ext cx="2338909" cy="1441591"/>
            <a:chOff x="4233069" y="2496322"/>
            <a:chExt cx="2338909" cy="144159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233069" y="2496322"/>
              <a:ext cx="2338909" cy="1441591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33923" y="2752547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2196" y="2454293"/>
            <a:ext cx="1138983" cy="1012897"/>
            <a:chOff x="5872196" y="2454293"/>
            <a:chExt cx="1138983" cy="1012897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72196" y="2454293"/>
              <a:ext cx="1138983" cy="1012897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3472" y="2832789"/>
              <a:ext cx="78328" cy="117492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0311" y="3145669"/>
            <a:ext cx="1628620" cy="1775722"/>
            <a:chOff x="6330311" y="3145669"/>
            <a:chExt cx="1628620" cy="1775722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30311" y="3145669"/>
              <a:ext cx="1628620" cy="1775722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88027" y="424597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4155" y="3668928"/>
            <a:ext cx="1952243" cy="2004779"/>
            <a:chOff x="5084155" y="3668928"/>
            <a:chExt cx="1952243" cy="200477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84155" y="3668928"/>
              <a:ext cx="1952243" cy="200477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13090" y="481807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10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24566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" y="172"/>
            <a:ext cx="6743700" cy="6857828"/>
            <a:chOff x="1878013" y="-866775"/>
            <a:chExt cx="8442325" cy="8585200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2614613" y="1520825"/>
              <a:ext cx="6648450" cy="6197600"/>
            </a:xfrm>
            <a:custGeom>
              <a:avLst/>
              <a:gdLst>
                <a:gd name="T0" fmla="*/ 2228 w 2228"/>
                <a:gd name="T1" fmla="*/ 220 h 2079"/>
                <a:gd name="T2" fmla="*/ 2173 w 2228"/>
                <a:gd name="T3" fmla="*/ 357 h 2079"/>
                <a:gd name="T4" fmla="*/ 548 w 2228"/>
                <a:gd name="T5" fmla="*/ 2079 h 2079"/>
                <a:gd name="T6" fmla="*/ 0 w 2228"/>
                <a:gd name="T7" fmla="*/ 2079 h 2079"/>
                <a:gd name="T8" fmla="*/ 1883 w 2228"/>
                <a:gd name="T9" fmla="*/ 83 h 2079"/>
                <a:gd name="T10" fmla="*/ 2165 w 2228"/>
                <a:gd name="T11" fmla="*/ 75 h 2079"/>
                <a:gd name="T12" fmla="*/ 2228 w 2228"/>
                <a:gd name="T13" fmla="*/ 22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8" h="2079">
                  <a:moveTo>
                    <a:pt x="2228" y="220"/>
                  </a:moveTo>
                  <a:cubicBezTo>
                    <a:pt x="2228" y="269"/>
                    <a:pt x="2210" y="318"/>
                    <a:pt x="2173" y="357"/>
                  </a:cubicBezTo>
                  <a:cubicBezTo>
                    <a:pt x="548" y="2079"/>
                    <a:pt x="548" y="2079"/>
                    <a:pt x="548" y="2079"/>
                  </a:cubicBezTo>
                  <a:cubicBezTo>
                    <a:pt x="0" y="2079"/>
                    <a:pt x="0" y="2079"/>
                    <a:pt x="0" y="2079"/>
                  </a:cubicBezTo>
                  <a:cubicBezTo>
                    <a:pt x="1883" y="83"/>
                    <a:pt x="1883" y="83"/>
                    <a:pt x="1883" y="83"/>
                  </a:cubicBezTo>
                  <a:cubicBezTo>
                    <a:pt x="1959" y="3"/>
                    <a:pt x="2085" y="0"/>
                    <a:pt x="2165" y="75"/>
                  </a:cubicBezTo>
                  <a:cubicBezTo>
                    <a:pt x="2207" y="114"/>
                    <a:pt x="2228" y="167"/>
                    <a:pt x="2228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906713" y="-866775"/>
              <a:ext cx="7413625" cy="7015163"/>
            </a:xfrm>
            <a:custGeom>
              <a:avLst/>
              <a:gdLst>
                <a:gd name="T0" fmla="*/ 2484 w 2484"/>
                <a:gd name="T1" fmla="*/ 0 h 2353"/>
                <a:gd name="T2" fmla="*/ 344 w 2484"/>
                <a:gd name="T3" fmla="*/ 2269 h 2353"/>
                <a:gd name="T4" fmla="*/ 62 w 2484"/>
                <a:gd name="T5" fmla="*/ 2277 h 2353"/>
                <a:gd name="T6" fmla="*/ 0 w 2484"/>
                <a:gd name="T7" fmla="*/ 2132 h 2353"/>
                <a:gd name="T8" fmla="*/ 54 w 2484"/>
                <a:gd name="T9" fmla="*/ 1996 h 2353"/>
                <a:gd name="T10" fmla="*/ 1936 w 2484"/>
                <a:gd name="T11" fmla="*/ 0 h 2353"/>
                <a:gd name="T12" fmla="*/ 2484 w 2484"/>
                <a:gd name="T13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4" h="2353">
                  <a:moveTo>
                    <a:pt x="2484" y="0"/>
                  </a:moveTo>
                  <a:cubicBezTo>
                    <a:pt x="344" y="2269"/>
                    <a:pt x="344" y="2269"/>
                    <a:pt x="344" y="2269"/>
                  </a:cubicBezTo>
                  <a:cubicBezTo>
                    <a:pt x="268" y="2349"/>
                    <a:pt x="142" y="2353"/>
                    <a:pt x="62" y="2277"/>
                  </a:cubicBezTo>
                  <a:cubicBezTo>
                    <a:pt x="21" y="2238"/>
                    <a:pt x="0" y="2185"/>
                    <a:pt x="0" y="2132"/>
                  </a:cubicBezTo>
                  <a:cubicBezTo>
                    <a:pt x="0" y="2083"/>
                    <a:pt x="18" y="2034"/>
                    <a:pt x="54" y="1996"/>
                  </a:cubicBezTo>
                  <a:cubicBezTo>
                    <a:pt x="1936" y="0"/>
                    <a:pt x="1936" y="0"/>
                    <a:pt x="1936" y="0"/>
                  </a:cubicBezTo>
                  <a:lnTo>
                    <a:pt x="24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878013" y="-377825"/>
              <a:ext cx="5122863" cy="6319838"/>
            </a:xfrm>
            <a:custGeom>
              <a:avLst/>
              <a:gdLst>
                <a:gd name="T0" fmla="*/ 1717 w 1717"/>
                <a:gd name="T1" fmla="*/ 221 h 2120"/>
                <a:gd name="T2" fmla="*/ 1662 w 1717"/>
                <a:gd name="T3" fmla="*/ 358 h 2120"/>
                <a:gd name="T4" fmla="*/ 0 w 1717"/>
                <a:gd name="T5" fmla="*/ 2120 h 2120"/>
                <a:gd name="T6" fmla="*/ 0 w 1717"/>
                <a:gd name="T7" fmla="*/ 1539 h 2120"/>
                <a:gd name="T8" fmla="*/ 1373 w 1717"/>
                <a:gd name="T9" fmla="*/ 84 h 2120"/>
                <a:gd name="T10" fmla="*/ 1654 w 1717"/>
                <a:gd name="T11" fmla="*/ 76 h 2120"/>
                <a:gd name="T12" fmla="*/ 1717 w 1717"/>
                <a:gd name="T13" fmla="*/ 221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7" h="2120">
                  <a:moveTo>
                    <a:pt x="1717" y="221"/>
                  </a:moveTo>
                  <a:cubicBezTo>
                    <a:pt x="1717" y="270"/>
                    <a:pt x="1699" y="319"/>
                    <a:pt x="1662" y="358"/>
                  </a:cubicBezTo>
                  <a:cubicBezTo>
                    <a:pt x="0" y="2120"/>
                    <a:pt x="0" y="2120"/>
                    <a:pt x="0" y="2120"/>
                  </a:cubicBezTo>
                  <a:cubicBezTo>
                    <a:pt x="0" y="1539"/>
                    <a:pt x="0" y="1539"/>
                    <a:pt x="0" y="1539"/>
                  </a:cubicBezTo>
                  <a:cubicBezTo>
                    <a:pt x="1373" y="84"/>
                    <a:pt x="1373" y="84"/>
                    <a:pt x="1373" y="84"/>
                  </a:cubicBezTo>
                  <a:cubicBezTo>
                    <a:pt x="1448" y="4"/>
                    <a:pt x="1574" y="0"/>
                    <a:pt x="1654" y="76"/>
                  </a:cubicBezTo>
                  <a:cubicBezTo>
                    <a:pt x="1696" y="115"/>
                    <a:pt x="1717" y="168"/>
                    <a:pt x="17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51076" y="-866775"/>
              <a:ext cx="3978275" cy="3378200"/>
            </a:xfrm>
            <a:custGeom>
              <a:avLst/>
              <a:gdLst>
                <a:gd name="T0" fmla="*/ 1333 w 1333"/>
                <a:gd name="T1" fmla="*/ 0 h 1133"/>
                <a:gd name="T2" fmla="*/ 344 w 1333"/>
                <a:gd name="T3" fmla="*/ 1049 h 1133"/>
                <a:gd name="T4" fmla="*/ 62 w 1333"/>
                <a:gd name="T5" fmla="*/ 1057 h 1133"/>
                <a:gd name="T6" fmla="*/ 0 w 1333"/>
                <a:gd name="T7" fmla="*/ 912 h 1133"/>
                <a:gd name="T8" fmla="*/ 54 w 1333"/>
                <a:gd name="T9" fmla="*/ 776 h 1133"/>
                <a:gd name="T10" fmla="*/ 785 w 1333"/>
                <a:gd name="T11" fmla="*/ 0 h 1133"/>
                <a:gd name="T12" fmla="*/ 1333 w 1333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3" h="1133">
                  <a:moveTo>
                    <a:pt x="1333" y="0"/>
                  </a:moveTo>
                  <a:cubicBezTo>
                    <a:pt x="344" y="1049"/>
                    <a:pt x="344" y="1049"/>
                    <a:pt x="344" y="1049"/>
                  </a:cubicBezTo>
                  <a:cubicBezTo>
                    <a:pt x="268" y="1129"/>
                    <a:pt x="142" y="1133"/>
                    <a:pt x="62" y="1057"/>
                  </a:cubicBezTo>
                  <a:cubicBezTo>
                    <a:pt x="21" y="1018"/>
                    <a:pt x="0" y="965"/>
                    <a:pt x="0" y="912"/>
                  </a:cubicBezTo>
                  <a:cubicBezTo>
                    <a:pt x="0" y="863"/>
                    <a:pt x="18" y="814"/>
                    <a:pt x="54" y="776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1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84924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29456" y="3663301"/>
            <a:ext cx="2828490" cy="843718"/>
            <a:chOff x="765610" y="5276270"/>
            <a:chExt cx="2828490" cy="843718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329456" y="5328350"/>
            <a:ext cx="2828490" cy="843718"/>
            <a:chOff x="765610" y="5276270"/>
            <a:chExt cx="2828490" cy="843718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898384" y="3663301"/>
            <a:ext cx="2828490" cy="843718"/>
            <a:chOff x="765610" y="5276270"/>
            <a:chExt cx="2828490" cy="843718"/>
          </a:xfrm>
        </p:grpSpPr>
        <p:sp>
          <p:nvSpPr>
            <p:cNvPr id="32" name="文本框 3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898384" y="5328350"/>
            <a:ext cx="2828490" cy="843718"/>
            <a:chOff x="765610" y="5276270"/>
            <a:chExt cx="2828490" cy="843718"/>
          </a:xfrm>
        </p:grpSpPr>
        <p:sp>
          <p:nvSpPr>
            <p:cNvPr id="37" name="文本框 3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04</a:t>
              </a:r>
              <a:endParaRPr lang="zh-CN" altLang="en-US" sz="3600" i="1" dirty="0">
                <a:solidFill>
                  <a:srgbClr val="FF835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99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03</a:t>
                </a:r>
                <a:endParaRPr lang="zh-CN" altLang="en-US" sz="4800" i="1" dirty="0">
                  <a:solidFill>
                    <a:srgbClr val="3BD19C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9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3925" y="1800225"/>
            <a:ext cx="2609850" cy="4238625"/>
            <a:chOff x="923925" y="1800225"/>
            <a:chExt cx="2609850" cy="42386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5" t="34414" r="68469" b="38343"/>
            <a:stretch>
              <a:fillRect/>
            </a:stretch>
          </p:blipFill>
          <p:spPr>
            <a:xfrm>
              <a:off x="1387597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17" name="组合 16"/>
            <p:cNvGrpSpPr/>
            <p:nvPr/>
          </p:nvGrpSpPr>
          <p:grpSpPr>
            <a:xfrm>
              <a:off x="1318806" y="4565061"/>
              <a:ext cx="1903144" cy="1053775"/>
              <a:chOff x="1135479" y="4289425"/>
              <a:chExt cx="1903144" cy="10537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49936" y="4289425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135479" y="4620695"/>
                <a:ext cx="1903144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92392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1075" y="1800225"/>
            <a:ext cx="2609850" cy="4238625"/>
            <a:chOff x="4791075" y="1800225"/>
            <a:chExt cx="2609850" cy="42386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64" t="34414" r="43230" b="38343"/>
            <a:stretch>
              <a:fillRect/>
            </a:stretch>
          </p:blipFill>
          <p:spPr>
            <a:xfrm>
              <a:off x="5213219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2" name="组合 21"/>
            <p:cNvGrpSpPr/>
            <p:nvPr/>
          </p:nvGrpSpPr>
          <p:grpSpPr>
            <a:xfrm>
              <a:off x="5144428" y="4565061"/>
              <a:ext cx="1903144" cy="1053775"/>
              <a:chOff x="1135479" y="4289425"/>
              <a:chExt cx="1903144" cy="105377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149936" y="4289425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35479" y="4620695"/>
                <a:ext cx="1903144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79107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1327" y="1800225"/>
            <a:ext cx="2609850" cy="4238625"/>
            <a:chOff x="8611327" y="1800225"/>
            <a:chExt cx="2609850" cy="42386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51" t="34414" r="17844" b="38343"/>
            <a:stretch>
              <a:fillRect/>
            </a:stretch>
          </p:blipFill>
          <p:spPr>
            <a:xfrm>
              <a:off x="9038841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964680" y="4565061"/>
              <a:ext cx="1903144" cy="1053775"/>
              <a:chOff x="1135479" y="4289425"/>
              <a:chExt cx="1903144" cy="105377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149936" y="4289425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135479" y="4620695"/>
                <a:ext cx="1903144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8611327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27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1506" y="2183880"/>
            <a:ext cx="2370017" cy="843718"/>
            <a:chOff x="1221767" y="2192338"/>
            <a:chExt cx="2370017" cy="843718"/>
          </a:xfrm>
        </p:grpSpPr>
        <p:sp>
          <p:nvSpPr>
            <p:cNvPr id="21" name="矩形 20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10478" y="2183880"/>
            <a:ext cx="2370017" cy="843718"/>
            <a:chOff x="3106598" y="5073134"/>
            <a:chExt cx="2370017" cy="843718"/>
          </a:xfrm>
        </p:grpSpPr>
        <p:sp>
          <p:nvSpPr>
            <p:cNvPr id="24" name="矩形 23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11506" y="3515141"/>
            <a:ext cx="2370017" cy="843718"/>
            <a:chOff x="1221767" y="2192338"/>
            <a:chExt cx="2370017" cy="843718"/>
          </a:xfrm>
        </p:grpSpPr>
        <p:sp>
          <p:nvSpPr>
            <p:cNvPr id="27" name="矩形 26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10478" y="3515141"/>
            <a:ext cx="2370017" cy="843718"/>
            <a:chOff x="3106598" y="5073134"/>
            <a:chExt cx="2370017" cy="843718"/>
          </a:xfrm>
        </p:grpSpPr>
        <p:sp>
          <p:nvSpPr>
            <p:cNvPr id="30" name="矩形 29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1506" y="4846403"/>
            <a:ext cx="2370017" cy="843718"/>
            <a:chOff x="1221767" y="2192338"/>
            <a:chExt cx="2370017" cy="843718"/>
          </a:xfrm>
        </p:grpSpPr>
        <p:sp>
          <p:nvSpPr>
            <p:cNvPr id="33" name="矩形 32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810478" y="4846403"/>
            <a:ext cx="2370017" cy="843718"/>
            <a:chOff x="3106598" y="5073134"/>
            <a:chExt cx="2370017" cy="843718"/>
          </a:xfrm>
        </p:grpSpPr>
        <p:sp>
          <p:nvSpPr>
            <p:cNvPr id="36" name="矩形 35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55626" y="3027598"/>
            <a:ext cx="1921963" cy="1677645"/>
            <a:chOff x="4155626" y="3027598"/>
            <a:chExt cx="1921963" cy="167764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155626" y="3027598"/>
              <a:ext cx="1921963" cy="1677645"/>
            </a:xfrm>
            <a:custGeom>
              <a:avLst/>
              <a:gdLst>
                <a:gd name="T0" fmla="*/ 0 w 187"/>
                <a:gd name="T1" fmla="*/ 77 h 163"/>
                <a:gd name="T2" fmla="*/ 61 w 187"/>
                <a:gd name="T3" fmla="*/ 163 h 163"/>
                <a:gd name="T4" fmla="*/ 145 w 187"/>
                <a:gd name="T5" fmla="*/ 111 h 163"/>
                <a:gd name="T6" fmla="*/ 116 w 187"/>
                <a:gd name="T7" fmla="*/ 103 h 163"/>
                <a:gd name="T8" fmla="*/ 187 w 187"/>
                <a:gd name="T9" fmla="*/ 46 h 163"/>
                <a:gd name="T10" fmla="*/ 28 w 187"/>
                <a:gd name="T11" fmla="*/ 83 h 163"/>
                <a:gd name="T12" fmla="*/ 0 w 187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63">
                  <a:moveTo>
                    <a:pt x="0" y="77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0" y="31"/>
                    <a:pt x="187" y="46"/>
                  </a:cubicBezTo>
                  <a:cubicBezTo>
                    <a:pt x="187" y="46"/>
                    <a:pt x="118" y="0"/>
                    <a:pt x="28" y="83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862052" y="4064589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72797" y="2316366"/>
            <a:ext cx="1900245" cy="1161863"/>
            <a:chOff x="4372797" y="2316366"/>
            <a:chExt cx="1900245" cy="116186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372797" y="2316366"/>
              <a:ext cx="1900245" cy="1161863"/>
            </a:xfrm>
            <a:custGeom>
              <a:avLst/>
              <a:gdLst>
                <a:gd name="T0" fmla="*/ 185 w 185"/>
                <a:gd name="T1" fmla="*/ 113 h 113"/>
                <a:gd name="T2" fmla="*/ 50 w 185"/>
                <a:gd name="T3" fmla="*/ 17 h 113"/>
                <a:gd name="T4" fmla="*/ 37 w 185"/>
                <a:gd name="T5" fmla="*/ 0 h 113"/>
                <a:gd name="T6" fmla="*/ 0 w 185"/>
                <a:gd name="T7" fmla="*/ 52 h 113"/>
                <a:gd name="T8" fmla="*/ 92 w 185"/>
                <a:gd name="T9" fmla="*/ 87 h 113"/>
                <a:gd name="T10" fmla="*/ 79 w 185"/>
                <a:gd name="T11" fmla="*/ 65 h 113"/>
                <a:gd name="T12" fmla="*/ 185 w 185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3">
                  <a:moveTo>
                    <a:pt x="185" y="113"/>
                  </a:moveTo>
                  <a:cubicBezTo>
                    <a:pt x="185" y="113"/>
                    <a:pt x="154" y="22"/>
                    <a:pt x="50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127" y="41"/>
                    <a:pt x="185" y="113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54924" y="2676842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97539" y="2234925"/>
            <a:ext cx="1286739" cy="1243304"/>
            <a:chOff x="5697539" y="2234925"/>
            <a:chExt cx="1286739" cy="1243304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697539" y="2234925"/>
              <a:ext cx="1286739" cy="1243304"/>
            </a:xfrm>
            <a:custGeom>
              <a:avLst/>
              <a:gdLst>
                <a:gd name="T0" fmla="*/ 0 w 125"/>
                <a:gd name="T1" fmla="*/ 0 h 121"/>
                <a:gd name="T2" fmla="*/ 21 w 125"/>
                <a:gd name="T3" fmla="*/ 50 h 121"/>
                <a:gd name="T4" fmla="*/ 35 w 125"/>
                <a:gd name="T5" fmla="*/ 42 h 121"/>
                <a:gd name="T6" fmla="*/ 71 w 125"/>
                <a:gd name="T7" fmla="*/ 121 h 121"/>
                <a:gd name="T8" fmla="*/ 62 w 125"/>
                <a:gd name="T9" fmla="*/ 24 h 121"/>
                <a:gd name="T10" fmla="*/ 72 w 125"/>
                <a:gd name="T11" fmla="*/ 15 h 121"/>
                <a:gd name="T12" fmla="*/ 0 w 12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0" y="2"/>
                    <a:pt x="21" y="50"/>
                    <a:pt x="21" y="5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92" y="76"/>
                    <a:pt x="71" y="121"/>
                  </a:cubicBezTo>
                  <a:cubicBezTo>
                    <a:pt x="71" y="121"/>
                    <a:pt x="125" y="83"/>
                    <a:pt x="62" y="24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87058" y="2401115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8931" y="3668251"/>
            <a:ext cx="1471335" cy="1911102"/>
            <a:chOff x="5398931" y="3668251"/>
            <a:chExt cx="1471335" cy="191110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98931" y="3668251"/>
              <a:ext cx="1471335" cy="1911102"/>
            </a:xfrm>
            <a:custGeom>
              <a:avLst/>
              <a:gdLst>
                <a:gd name="T0" fmla="*/ 80 w 143"/>
                <a:gd name="T1" fmla="*/ 0 h 186"/>
                <a:gd name="T2" fmla="*/ 66 w 143"/>
                <a:gd name="T3" fmla="*/ 164 h 186"/>
                <a:gd name="T4" fmla="*/ 49 w 143"/>
                <a:gd name="T5" fmla="*/ 186 h 186"/>
                <a:gd name="T6" fmla="*/ 143 w 143"/>
                <a:gd name="T7" fmla="*/ 186 h 186"/>
                <a:gd name="T8" fmla="*/ 128 w 143"/>
                <a:gd name="T9" fmla="*/ 87 h 186"/>
                <a:gd name="T10" fmla="*/ 114 w 143"/>
                <a:gd name="T11" fmla="*/ 107 h 186"/>
                <a:gd name="T12" fmla="*/ 80 w 143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6">
                  <a:moveTo>
                    <a:pt x="80" y="0"/>
                  </a:moveTo>
                  <a:cubicBezTo>
                    <a:pt x="80" y="0"/>
                    <a:pt x="0" y="57"/>
                    <a:pt x="66" y="164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7"/>
                    <a:pt x="48" y="71"/>
                    <a:pt x="8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8496" y="5134475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8496" y="3016739"/>
            <a:ext cx="1237874" cy="1047850"/>
            <a:chOff x="6468496" y="3016739"/>
            <a:chExt cx="1237874" cy="1047850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468496" y="3016739"/>
              <a:ext cx="1237874" cy="1047850"/>
            </a:xfrm>
            <a:custGeom>
              <a:avLst/>
              <a:gdLst>
                <a:gd name="T0" fmla="*/ 0 w 120"/>
                <a:gd name="T1" fmla="*/ 63 h 102"/>
                <a:gd name="T2" fmla="*/ 102 w 120"/>
                <a:gd name="T3" fmla="*/ 55 h 102"/>
                <a:gd name="T4" fmla="*/ 120 w 120"/>
                <a:gd name="T5" fmla="*/ 63 h 102"/>
                <a:gd name="T6" fmla="*/ 73 w 120"/>
                <a:gd name="T7" fmla="*/ 0 h 102"/>
                <a:gd name="T8" fmla="*/ 36 w 120"/>
                <a:gd name="T9" fmla="*/ 16 h 102"/>
                <a:gd name="T10" fmla="*/ 44 w 120"/>
                <a:gd name="T11" fmla="*/ 60 h 102"/>
                <a:gd name="T12" fmla="*/ 0 w 120"/>
                <a:gd name="T13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2">
                  <a:moveTo>
                    <a:pt x="0" y="63"/>
                  </a:moveTo>
                  <a:cubicBezTo>
                    <a:pt x="0" y="63"/>
                    <a:pt x="96" y="102"/>
                    <a:pt x="102" y="55"/>
                  </a:cubicBezTo>
                  <a:cubicBezTo>
                    <a:pt x="102" y="55"/>
                    <a:pt x="110" y="50"/>
                    <a:pt x="120" y="6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79" y="40"/>
                    <a:pt x="44" y="60"/>
                  </a:cubicBezTo>
                  <a:cubicBezTo>
                    <a:pt x="44" y="60"/>
                    <a:pt x="34" y="70"/>
                    <a:pt x="0" y="63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08952" y="3380823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5342" y="3668251"/>
            <a:ext cx="1503910" cy="1552770"/>
            <a:chOff x="6365342" y="3668251"/>
            <a:chExt cx="1503910" cy="1552770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65342" y="3668251"/>
              <a:ext cx="1503910" cy="1552770"/>
            </a:xfrm>
            <a:custGeom>
              <a:avLst/>
              <a:gdLst>
                <a:gd name="T0" fmla="*/ 0 w 146"/>
                <a:gd name="T1" fmla="*/ 0 h 151"/>
                <a:gd name="T2" fmla="*/ 120 w 146"/>
                <a:gd name="T3" fmla="*/ 125 h 151"/>
                <a:gd name="T4" fmla="*/ 128 w 146"/>
                <a:gd name="T5" fmla="*/ 151 h 151"/>
                <a:gd name="T6" fmla="*/ 146 w 146"/>
                <a:gd name="T7" fmla="*/ 85 h 151"/>
                <a:gd name="T8" fmla="*/ 86 w 146"/>
                <a:gd name="T9" fmla="*/ 36 h 151"/>
                <a:gd name="T10" fmla="*/ 91 w 146"/>
                <a:gd name="T11" fmla="*/ 58 h 151"/>
                <a:gd name="T12" fmla="*/ 0 w 146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51">
                  <a:moveTo>
                    <a:pt x="0" y="0"/>
                  </a:moveTo>
                  <a:cubicBezTo>
                    <a:pt x="0" y="0"/>
                    <a:pt x="28" y="103"/>
                    <a:pt x="120" y="125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93" y="52"/>
                    <a:pt x="91" y="58"/>
                  </a:cubicBezTo>
                  <a:cubicBezTo>
                    <a:pt x="91" y="58"/>
                    <a:pt x="67" y="91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29382" y="4481177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0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57939" y="2911759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6560675" y="2911759"/>
            <a:ext cx="3991362" cy="888147"/>
            <a:chOff x="6560675" y="3148015"/>
            <a:chExt cx="3991362" cy="888147"/>
          </a:xfrm>
        </p:grpSpPr>
        <p:grpSp>
          <p:nvGrpSpPr>
            <p:cNvPr id="28" name="组合 27"/>
            <p:cNvGrpSpPr/>
            <p:nvPr/>
          </p:nvGrpSpPr>
          <p:grpSpPr>
            <a:xfrm>
              <a:off x="6560675" y="3205165"/>
              <a:ext cx="3991362" cy="830997"/>
              <a:chOff x="2200651" y="3233740"/>
              <a:chExt cx="3991362" cy="83099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C5874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02</a:t>
                </a:r>
                <a:endParaRPr lang="zh-CN" altLang="en-US" sz="48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684693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1857939" y="4906386"/>
            <a:ext cx="3991362" cy="888147"/>
            <a:chOff x="1857939" y="4838584"/>
            <a:chExt cx="3991362" cy="888147"/>
          </a:xfrm>
        </p:grpSpPr>
        <p:grpSp>
          <p:nvGrpSpPr>
            <p:cNvPr id="35" name="组合 34"/>
            <p:cNvGrpSpPr/>
            <p:nvPr/>
          </p:nvGrpSpPr>
          <p:grpSpPr>
            <a:xfrm>
              <a:off x="1857939" y="4872040"/>
              <a:ext cx="3991362" cy="830997"/>
              <a:chOff x="2200651" y="3233740"/>
              <a:chExt cx="3991362" cy="8309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5DD1E8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03</a:t>
                </a:r>
                <a:endParaRPr lang="zh-CN" altLang="en-US" sz="4800" i="1" dirty="0">
                  <a:solidFill>
                    <a:srgbClr val="5DD1E8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81958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/>
        </p:nvGrpSpPr>
        <p:grpSpPr>
          <a:xfrm>
            <a:off x="6560675" y="4906386"/>
            <a:ext cx="3991362" cy="888147"/>
            <a:chOff x="6560675" y="4838584"/>
            <a:chExt cx="3991362" cy="888147"/>
          </a:xfrm>
        </p:grpSpPr>
        <p:grpSp>
          <p:nvGrpSpPr>
            <p:cNvPr id="42" name="组合 41"/>
            <p:cNvGrpSpPr/>
            <p:nvPr/>
          </p:nvGrpSpPr>
          <p:grpSpPr>
            <a:xfrm>
              <a:off x="6560675" y="4872040"/>
              <a:ext cx="3991362" cy="830997"/>
              <a:chOff x="2200651" y="3233740"/>
              <a:chExt cx="3991362" cy="830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F8352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04</a:t>
                </a:r>
                <a:endParaRPr lang="zh-CN" altLang="en-US" sz="4800" i="1" dirty="0">
                  <a:solidFill>
                    <a:srgbClr val="FF835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84693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99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-9284"/>
            <a:ext cx="12192000" cy="3450984"/>
            <a:chOff x="0" y="-9284"/>
            <a:chExt cx="12192000" cy="3450984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344170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-9284"/>
              <a:ext cx="12192000" cy="3441700"/>
            </a:xfrm>
            <a:prstGeom prst="rect">
              <a:avLst/>
            </a:prstGeom>
            <a:solidFill>
              <a:srgbClr val="44546A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0403" y="5149261"/>
            <a:ext cx="2351494" cy="843718"/>
            <a:chOff x="911304" y="4289425"/>
            <a:chExt cx="2351494" cy="843718"/>
          </a:xfrm>
        </p:grpSpPr>
        <p:sp>
          <p:nvSpPr>
            <p:cNvPr id="18" name="矩形 17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1304" y="4620695"/>
              <a:ext cx="235149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0253" y="5149261"/>
            <a:ext cx="2351494" cy="843718"/>
            <a:chOff x="911304" y="4289425"/>
            <a:chExt cx="2351494" cy="843718"/>
          </a:xfrm>
        </p:grpSpPr>
        <p:sp>
          <p:nvSpPr>
            <p:cNvPr id="21" name="矩形 20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1304" y="4620695"/>
              <a:ext cx="235149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03278" y="5149261"/>
            <a:ext cx="2351494" cy="843718"/>
            <a:chOff x="911304" y="4289425"/>
            <a:chExt cx="2351494" cy="843718"/>
          </a:xfrm>
        </p:grpSpPr>
        <p:sp>
          <p:nvSpPr>
            <p:cNvPr id="24" name="矩形 23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1304" y="4620695"/>
              <a:ext cx="235149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54610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42595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308975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3375025" y="377201"/>
            <a:ext cx="5441950" cy="1515185"/>
            <a:chOff x="6346825" y="2591870"/>
            <a:chExt cx="5441950" cy="1515185"/>
          </a:xfrm>
        </p:grpSpPr>
        <p:sp>
          <p:nvSpPr>
            <p:cNvPr id="40" name="矩形 39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3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3622553" y="3523609"/>
            <a:ext cx="4946894" cy="1787410"/>
          </a:xfrm>
          <a:custGeom>
            <a:avLst/>
            <a:gdLst>
              <a:gd name="T0" fmla="*/ 122 w 1627"/>
              <a:gd name="T1" fmla="*/ 0 h 588"/>
              <a:gd name="T2" fmla="*/ 85 w 1627"/>
              <a:gd name="T3" fmla="*/ 104 h 588"/>
              <a:gd name="T4" fmla="*/ 151 w 1627"/>
              <a:gd name="T5" fmla="*/ 265 h 588"/>
              <a:gd name="T6" fmla="*/ 366 w 1627"/>
              <a:gd name="T7" fmla="*/ 396 h 588"/>
              <a:gd name="T8" fmla="*/ 867 w 1627"/>
              <a:gd name="T9" fmla="*/ 471 h 588"/>
              <a:gd name="T10" fmla="*/ 1323 w 1627"/>
              <a:gd name="T11" fmla="*/ 380 h 588"/>
              <a:gd name="T12" fmla="*/ 1500 w 1627"/>
              <a:gd name="T13" fmla="*/ 263 h 588"/>
              <a:gd name="T14" fmla="*/ 1563 w 1627"/>
              <a:gd name="T15" fmla="*/ 101 h 588"/>
              <a:gd name="T16" fmla="*/ 1533 w 1627"/>
              <a:gd name="T17" fmla="*/ 7 h 588"/>
              <a:gd name="T18" fmla="*/ 1548 w 1627"/>
              <a:gd name="T19" fmla="*/ 22 h 588"/>
              <a:gd name="T20" fmla="*/ 1624 w 1627"/>
              <a:gd name="T21" fmla="*/ 199 h 588"/>
              <a:gd name="T22" fmla="*/ 1569 w 1627"/>
              <a:gd name="T23" fmla="*/ 333 h 588"/>
              <a:gd name="T24" fmla="*/ 1418 w 1627"/>
              <a:gd name="T25" fmla="*/ 452 h 588"/>
              <a:gd name="T26" fmla="*/ 1082 w 1627"/>
              <a:gd name="T27" fmla="*/ 560 h 588"/>
              <a:gd name="T28" fmla="*/ 626 w 1627"/>
              <a:gd name="T29" fmla="*/ 569 h 588"/>
              <a:gd name="T30" fmla="*/ 202 w 1627"/>
              <a:gd name="T31" fmla="*/ 437 h 588"/>
              <a:gd name="T32" fmla="*/ 82 w 1627"/>
              <a:gd name="T33" fmla="*/ 339 h 588"/>
              <a:gd name="T34" fmla="*/ 78 w 1627"/>
              <a:gd name="T35" fmla="*/ 43 h 588"/>
              <a:gd name="T36" fmla="*/ 114 w 1627"/>
              <a:gd name="T37" fmla="*/ 6 h 588"/>
              <a:gd name="T38" fmla="*/ 122 w 1627"/>
              <a:gd name="T39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27" h="588">
                <a:moveTo>
                  <a:pt x="122" y="0"/>
                </a:moveTo>
                <a:cubicBezTo>
                  <a:pt x="103" y="34"/>
                  <a:pt x="87" y="67"/>
                  <a:pt x="85" y="104"/>
                </a:cubicBezTo>
                <a:cubicBezTo>
                  <a:pt x="80" y="169"/>
                  <a:pt x="108" y="221"/>
                  <a:pt x="151" y="265"/>
                </a:cubicBezTo>
                <a:cubicBezTo>
                  <a:pt x="211" y="328"/>
                  <a:pt x="286" y="366"/>
                  <a:pt x="366" y="396"/>
                </a:cubicBezTo>
                <a:cubicBezTo>
                  <a:pt x="528" y="456"/>
                  <a:pt x="696" y="475"/>
                  <a:pt x="867" y="471"/>
                </a:cubicBezTo>
                <a:cubicBezTo>
                  <a:pt x="1024" y="467"/>
                  <a:pt x="1177" y="442"/>
                  <a:pt x="1323" y="380"/>
                </a:cubicBezTo>
                <a:cubicBezTo>
                  <a:pt x="1389" y="351"/>
                  <a:pt x="1450" y="316"/>
                  <a:pt x="1500" y="263"/>
                </a:cubicBezTo>
                <a:cubicBezTo>
                  <a:pt x="1543" y="218"/>
                  <a:pt x="1572" y="165"/>
                  <a:pt x="1563" y="101"/>
                </a:cubicBezTo>
                <a:cubicBezTo>
                  <a:pt x="1558" y="68"/>
                  <a:pt x="1542" y="36"/>
                  <a:pt x="1533" y="7"/>
                </a:cubicBezTo>
                <a:cubicBezTo>
                  <a:pt x="1535" y="9"/>
                  <a:pt x="1542" y="15"/>
                  <a:pt x="1548" y="22"/>
                </a:cubicBezTo>
                <a:cubicBezTo>
                  <a:pt x="1595" y="72"/>
                  <a:pt x="1627" y="128"/>
                  <a:pt x="1624" y="199"/>
                </a:cubicBezTo>
                <a:cubicBezTo>
                  <a:pt x="1622" y="250"/>
                  <a:pt x="1601" y="294"/>
                  <a:pt x="1569" y="333"/>
                </a:cubicBezTo>
                <a:cubicBezTo>
                  <a:pt x="1528" y="384"/>
                  <a:pt x="1475" y="421"/>
                  <a:pt x="1418" y="452"/>
                </a:cubicBezTo>
                <a:cubicBezTo>
                  <a:pt x="1312" y="508"/>
                  <a:pt x="1199" y="540"/>
                  <a:pt x="1082" y="560"/>
                </a:cubicBezTo>
                <a:cubicBezTo>
                  <a:pt x="931" y="585"/>
                  <a:pt x="779" y="588"/>
                  <a:pt x="626" y="569"/>
                </a:cubicBezTo>
                <a:cubicBezTo>
                  <a:pt x="477" y="550"/>
                  <a:pt x="333" y="514"/>
                  <a:pt x="202" y="437"/>
                </a:cubicBezTo>
                <a:cubicBezTo>
                  <a:pt x="157" y="411"/>
                  <a:pt x="116" y="379"/>
                  <a:pt x="82" y="339"/>
                </a:cubicBezTo>
                <a:cubicBezTo>
                  <a:pt x="2" y="246"/>
                  <a:pt x="0" y="138"/>
                  <a:pt x="78" y="43"/>
                </a:cubicBezTo>
                <a:cubicBezTo>
                  <a:pt x="90" y="30"/>
                  <a:pt x="102" y="18"/>
                  <a:pt x="114" y="6"/>
                </a:cubicBezTo>
                <a:cubicBezTo>
                  <a:pt x="116" y="3"/>
                  <a:pt x="119" y="2"/>
                  <a:pt x="12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75786" y="2183880"/>
            <a:ext cx="2370017" cy="843718"/>
            <a:chOff x="1221767" y="2192338"/>
            <a:chExt cx="2370017" cy="843718"/>
          </a:xfrm>
        </p:grpSpPr>
        <p:sp>
          <p:nvSpPr>
            <p:cNvPr id="53" name="矩形 52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98683" y="2183880"/>
            <a:ext cx="2370017" cy="843718"/>
            <a:chOff x="3106598" y="5073134"/>
            <a:chExt cx="2370017" cy="843718"/>
          </a:xfrm>
        </p:grpSpPr>
        <p:sp>
          <p:nvSpPr>
            <p:cNvPr id="56" name="矩形 55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5786" y="3515141"/>
            <a:ext cx="2370017" cy="843718"/>
            <a:chOff x="1221767" y="2192338"/>
            <a:chExt cx="2370017" cy="843718"/>
          </a:xfrm>
        </p:grpSpPr>
        <p:sp>
          <p:nvSpPr>
            <p:cNvPr id="59" name="矩形 58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098683" y="3515141"/>
            <a:ext cx="2370017" cy="843718"/>
            <a:chOff x="3106598" y="5073134"/>
            <a:chExt cx="2370017" cy="843718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5786" y="4846403"/>
            <a:ext cx="2370017" cy="843718"/>
            <a:chOff x="1221767" y="2192338"/>
            <a:chExt cx="2370017" cy="843718"/>
          </a:xfrm>
        </p:grpSpPr>
        <p:sp>
          <p:nvSpPr>
            <p:cNvPr id="65" name="矩形 64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98683" y="4846403"/>
            <a:ext cx="2370017" cy="843718"/>
            <a:chOff x="3106598" y="5073134"/>
            <a:chExt cx="2370017" cy="843718"/>
          </a:xfrm>
        </p:grpSpPr>
        <p:sp>
          <p:nvSpPr>
            <p:cNvPr id="68" name="矩形 67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84759" y="2440819"/>
            <a:ext cx="835526" cy="2010433"/>
            <a:chOff x="4084759" y="2440819"/>
            <a:chExt cx="835526" cy="2010433"/>
          </a:xfrm>
        </p:grpSpPr>
        <p:grpSp>
          <p:nvGrpSpPr>
            <p:cNvPr id="26" name="组合 25"/>
            <p:cNvGrpSpPr/>
            <p:nvPr/>
          </p:nvGrpSpPr>
          <p:grpSpPr>
            <a:xfrm>
              <a:off x="4084759" y="2440819"/>
              <a:ext cx="835526" cy="2010433"/>
              <a:chOff x="3701009" y="3314702"/>
              <a:chExt cx="983406" cy="2366260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1009" y="3919582"/>
                <a:ext cx="983406" cy="1761380"/>
              </a:xfrm>
              <a:custGeom>
                <a:avLst/>
                <a:gdLst>
                  <a:gd name="T0" fmla="*/ 64 w 275"/>
                  <a:gd name="T1" fmla="*/ 252 h 492"/>
                  <a:gd name="T2" fmla="*/ 59 w 275"/>
                  <a:gd name="T3" fmla="*/ 334 h 492"/>
                  <a:gd name="T4" fmla="*/ 59 w 275"/>
                  <a:gd name="T5" fmla="*/ 426 h 492"/>
                  <a:gd name="T6" fmla="*/ 5 w 275"/>
                  <a:gd name="T7" fmla="*/ 392 h 492"/>
                  <a:gd name="T8" fmla="*/ 0 w 275"/>
                  <a:gd name="T9" fmla="*/ 379 h 492"/>
                  <a:gd name="T10" fmla="*/ 5 w 275"/>
                  <a:gd name="T11" fmla="*/ 106 h 492"/>
                  <a:gd name="T12" fmla="*/ 23 w 275"/>
                  <a:gd name="T13" fmla="*/ 43 h 492"/>
                  <a:gd name="T14" fmla="*/ 64 w 275"/>
                  <a:gd name="T15" fmla="*/ 10 h 492"/>
                  <a:gd name="T16" fmla="*/ 104 w 275"/>
                  <a:gd name="T17" fmla="*/ 28 h 492"/>
                  <a:gd name="T18" fmla="*/ 187 w 275"/>
                  <a:gd name="T19" fmla="*/ 27 h 492"/>
                  <a:gd name="T20" fmla="*/ 247 w 275"/>
                  <a:gd name="T21" fmla="*/ 16 h 492"/>
                  <a:gd name="T22" fmla="*/ 275 w 275"/>
                  <a:gd name="T23" fmla="*/ 72 h 492"/>
                  <a:gd name="T24" fmla="*/ 203 w 275"/>
                  <a:gd name="T25" fmla="*/ 203 h 492"/>
                  <a:gd name="T26" fmla="*/ 200 w 275"/>
                  <a:gd name="T27" fmla="*/ 462 h 492"/>
                  <a:gd name="T28" fmla="*/ 200 w 275"/>
                  <a:gd name="T29" fmla="*/ 492 h 492"/>
                  <a:gd name="T30" fmla="*/ 177 w 275"/>
                  <a:gd name="T31" fmla="*/ 484 h 492"/>
                  <a:gd name="T32" fmla="*/ 92 w 275"/>
                  <a:gd name="T33" fmla="*/ 443 h 492"/>
                  <a:gd name="T34" fmla="*/ 75 w 275"/>
                  <a:gd name="T35" fmla="*/ 416 h 492"/>
                  <a:gd name="T36" fmla="*/ 73 w 275"/>
                  <a:gd name="T37" fmla="*/ 274 h 492"/>
                  <a:gd name="T38" fmla="*/ 70 w 275"/>
                  <a:gd name="T39" fmla="*/ 252 h 492"/>
                  <a:gd name="T40" fmla="*/ 64 w 275"/>
                  <a:gd name="T41" fmla="*/ 25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5" h="492">
                    <a:moveTo>
                      <a:pt x="64" y="252"/>
                    </a:moveTo>
                    <a:cubicBezTo>
                      <a:pt x="54" y="278"/>
                      <a:pt x="61" y="307"/>
                      <a:pt x="59" y="334"/>
                    </a:cubicBezTo>
                    <a:cubicBezTo>
                      <a:pt x="58" y="362"/>
                      <a:pt x="59" y="391"/>
                      <a:pt x="59" y="426"/>
                    </a:cubicBezTo>
                    <a:cubicBezTo>
                      <a:pt x="38" y="412"/>
                      <a:pt x="21" y="403"/>
                      <a:pt x="5" y="392"/>
                    </a:cubicBezTo>
                    <a:cubicBezTo>
                      <a:pt x="2" y="390"/>
                      <a:pt x="0" y="384"/>
                      <a:pt x="0" y="379"/>
                    </a:cubicBezTo>
                    <a:cubicBezTo>
                      <a:pt x="2" y="288"/>
                      <a:pt x="2" y="197"/>
                      <a:pt x="5" y="106"/>
                    </a:cubicBezTo>
                    <a:cubicBezTo>
                      <a:pt x="6" y="85"/>
                      <a:pt x="15" y="63"/>
                      <a:pt x="23" y="43"/>
                    </a:cubicBezTo>
                    <a:cubicBezTo>
                      <a:pt x="30" y="25"/>
                      <a:pt x="43" y="12"/>
                      <a:pt x="64" y="10"/>
                    </a:cubicBezTo>
                    <a:cubicBezTo>
                      <a:pt x="82" y="8"/>
                      <a:pt x="94" y="9"/>
                      <a:pt x="104" y="28"/>
                    </a:cubicBezTo>
                    <a:cubicBezTo>
                      <a:pt x="123" y="65"/>
                      <a:pt x="165" y="63"/>
                      <a:pt x="187" y="27"/>
                    </a:cubicBezTo>
                    <a:cubicBezTo>
                      <a:pt x="200" y="5"/>
                      <a:pt x="227" y="0"/>
                      <a:pt x="247" y="16"/>
                    </a:cubicBezTo>
                    <a:cubicBezTo>
                      <a:pt x="263" y="28"/>
                      <a:pt x="273" y="48"/>
                      <a:pt x="275" y="72"/>
                    </a:cubicBezTo>
                    <a:cubicBezTo>
                      <a:pt x="215" y="96"/>
                      <a:pt x="205" y="148"/>
                      <a:pt x="203" y="203"/>
                    </a:cubicBezTo>
                    <a:cubicBezTo>
                      <a:pt x="200" y="289"/>
                      <a:pt x="201" y="376"/>
                      <a:pt x="200" y="462"/>
                    </a:cubicBezTo>
                    <a:cubicBezTo>
                      <a:pt x="200" y="471"/>
                      <a:pt x="200" y="479"/>
                      <a:pt x="200" y="492"/>
                    </a:cubicBezTo>
                    <a:cubicBezTo>
                      <a:pt x="190" y="488"/>
                      <a:pt x="183" y="487"/>
                      <a:pt x="177" y="484"/>
                    </a:cubicBezTo>
                    <a:cubicBezTo>
                      <a:pt x="149" y="470"/>
                      <a:pt x="121" y="456"/>
                      <a:pt x="92" y="443"/>
                    </a:cubicBezTo>
                    <a:cubicBezTo>
                      <a:pt x="80" y="438"/>
                      <a:pt x="75" y="430"/>
                      <a:pt x="75" y="416"/>
                    </a:cubicBezTo>
                    <a:cubicBezTo>
                      <a:pt x="75" y="368"/>
                      <a:pt x="74" y="321"/>
                      <a:pt x="73" y="274"/>
                    </a:cubicBezTo>
                    <a:cubicBezTo>
                      <a:pt x="73" y="267"/>
                      <a:pt x="71" y="259"/>
                      <a:pt x="70" y="252"/>
                    </a:cubicBezTo>
                    <a:cubicBezTo>
                      <a:pt x="68" y="252"/>
                      <a:pt x="66" y="252"/>
                      <a:pt x="64" y="252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3993938" y="3314702"/>
                <a:ext cx="407058" cy="755150"/>
              </a:xfrm>
              <a:custGeom>
                <a:avLst/>
                <a:gdLst>
                  <a:gd name="T0" fmla="*/ 113 w 114"/>
                  <a:gd name="T1" fmla="*/ 108 h 211"/>
                  <a:gd name="T2" fmla="*/ 93 w 114"/>
                  <a:gd name="T3" fmla="*/ 183 h 211"/>
                  <a:gd name="T4" fmla="*/ 30 w 114"/>
                  <a:gd name="T5" fmla="*/ 184 h 211"/>
                  <a:gd name="T6" fmla="*/ 28 w 114"/>
                  <a:gd name="T7" fmla="*/ 29 h 211"/>
                  <a:gd name="T8" fmla="*/ 96 w 114"/>
                  <a:gd name="T9" fmla="*/ 31 h 211"/>
                  <a:gd name="T10" fmla="*/ 113 w 114"/>
                  <a:gd name="T11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1">
                    <a:moveTo>
                      <a:pt x="113" y="108"/>
                    </a:moveTo>
                    <a:cubicBezTo>
                      <a:pt x="113" y="134"/>
                      <a:pt x="106" y="160"/>
                      <a:pt x="93" y="183"/>
                    </a:cubicBezTo>
                    <a:cubicBezTo>
                      <a:pt x="77" y="211"/>
                      <a:pt x="49" y="210"/>
                      <a:pt x="30" y="184"/>
                    </a:cubicBezTo>
                    <a:cubicBezTo>
                      <a:pt x="1" y="146"/>
                      <a:pt x="0" y="67"/>
                      <a:pt x="28" y="29"/>
                    </a:cubicBezTo>
                    <a:cubicBezTo>
                      <a:pt x="49" y="0"/>
                      <a:pt x="79" y="0"/>
                      <a:pt x="96" y="31"/>
                    </a:cubicBezTo>
                    <a:cubicBezTo>
                      <a:pt x="108" y="55"/>
                      <a:pt x="114" y="82"/>
                      <a:pt x="113" y="108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4443840" y="352405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1200" y="2562026"/>
            <a:ext cx="1086022" cy="2120329"/>
            <a:chOff x="4731200" y="2562026"/>
            <a:chExt cx="1086022" cy="2120329"/>
          </a:xfrm>
        </p:grpSpPr>
        <p:grpSp>
          <p:nvGrpSpPr>
            <p:cNvPr id="27" name="组合 26"/>
            <p:cNvGrpSpPr/>
            <p:nvPr/>
          </p:nvGrpSpPr>
          <p:grpSpPr>
            <a:xfrm>
              <a:off x="4731200" y="2562026"/>
              <a:ext cx="1086022" cy="2120329"/>
              <a:chOff x="4461864" y="3457362"/>
              <a:chExt cx="1278237" cy="249560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834683" y="3457362"/>
                <a:ext cx="519284" cy="865474"/>
              </a:xfrm>
              <a:custGeom>
                <a:avLst/>
                <a:gdLst>
                  <a:gd name="T0" fmla="*/ 144 w 145"/>
                  <a:gd name="T1" fmla="*/ 130 h 242"/>
                  <a:gd name="T2" fmla="*/ 120 w 145"/>
                  <a:gd name="T3" fmla="*/ 207 h 242"/>
                  <a:gd name="T4" fmla="*/ 34 w 145"/>
                  <a:gd name="T5" fmla="*/ 208 h 242"/>
                  <a:gd name="T6" fmla="*/ 33 w 145"/>
                  <a:gd name="T7" fmla="*/ 36 h 242"/>
                  <a:gd name="T8" fmla="*/ 121 w 145"/>
                  <a:gd name="T9" fmla="*/ 37 h 242"/>
                  <a:gd name="T10" fmla="*/ 144 w 145"/>
                  <a:gd name="T11" fmla="*/ 13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242">
                    <a:moveTo>
                      <a:pt x="144" y="130"/>
                    </a:moveTo>
                    <a:cubicBezTo>
                      <a:pt x="144" y="153"/>
                      <a:pt x="138" y="182"/>
                      <a:pt x="120" y="207"/>
                    </a:cubicBezTo>
                    <a:cubicBezTo>
                      <a:pt x="95" y="242"/>
                      <a:pt x="59" y="242"/>
                      <a:pt x="34" y="208"/>
                    </a:cubicBezTo>
                    <a:cubicBezTo>
                      <a:pt x="1" y="164"/>
                      <a:pt x="0" y="80"/>
                      <a:pt x="33" y="36"/>
                    </a:cubicBezTo>
                    <a:cubicBezTo>
                      <a:pt x="59" y="0"/>
                      <a:pt x="96" y="0"/>
                      <a:pt x="121" y="37"/>
                    </a:cubicBezTo>
                    <a:cubicBezTo>
                      <a:pt x="139" y="63"/>
                      <a:pt x="145" y="92"/>
                      <a:pt x="144" y="13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4461864" y="4163056"/>
                <a:ext cx="1278237" cy="1789913"/>
              </a:xfrm>
              <a:custGeom>
                <a:avLst/>
                <a:gdLst>
                  <a:gd name="T0" fmla="*/ 357 w 357"/>
                  <a:gd name="T1" fmla="*/ 92 h 500"/>
                  <a:gd name="T2" fmla="*/ 348 w 357"/>
                  <a:gd name="T3" fmla="*/ 72 h 500"/>
                  <a:gd name="T4" fmla="*/ 303 w 357"/>
                  <a:gd name="T5" fmla="*/ 12 h 500"/>
                  <a:gd name="T6" fmla="*/ 235 w 357"/>
                  <a:gd name="T7" fmla="*/ 21 h 500"/>
                  <a:gd name="T8" fmla="*/ 127 w 357"/>
                  <a:gd name="T9" fmla="*/ 22 h 500"/>
                  <a:gd name="T10" fmla="*/ 115 w 357"/>
                  <a:gd name="T11" fmla="*/ 10 h 500"/>
                  <a:gd name="T12" fmla="*/ 24 w 357"/>
                  <a:gd name="T13" fmla="*/ 53 h 500"/>
                  <a:gd name="T14" fmla="*/ 3 w 357"/>
                  <a:gd name="T15" fmla="*/ 133 h 500"/>
                  <a:gd name="T16" fmla="*/ 0 w 357"/>
                  <a:gd name="T17" fmla="*/ 419 h 500"/>
                  <a:gd name="T18" fmla="*/ 6 w 357"/>
                  <a:gd name="T19" fmla="*/ 435 h 500"/>
                  <a:gd name="T20" fmla="*/ 84 w 357"/>
                  <a:gd name="T21" fmla="*/ 465 h 500"/>
                  <a:gd name="T22" fmla="*/ 84 w 357"/>
                  <a:gd name="T23" fmla="*/ 252 h 500"/>
                  <a:gd name="T24" fmla="*/ 89 w 357"/>
                  <a:gd name="T25" fmla="*/ 252 h 500"/>
                  <a:gd name="T26" fmla="*/ 90 w 357"/>
                  <a:gd name="T27" fmla="*/ 271 h 500"/>
                  <a:gd name="T28" fmla="*/ 93 w 357"/>
                  <a:gd name="T29" fmla="*/ 449 h 500"/>
                  <a:gd name="T30" fmla="*/ 111 w 357"/>
                  <a:gd name="T31" fmla="*/ 473 h 500"/>
                  <a:gd name="T32" fmla="*/ 219 w 357"/>
                  <a:gd name="T33" fmla="*/ 500 h 500"/>
                  <a:gd name="T34" fmla="*/ 219 w 357"/>
                  <a:gd name="T35" fmla="*/ 163 h 500"/>
                  <a:gd name="T36" fmla="*/ 357 w 357"/>
                  <a:gd name="T37" fmla="*/ 92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500">
                    <a:moveTo>
                      <a:pt x="357" y="92"/>
                    </a:moveTo>
                    <a:cubicBezTo>
                      <a:pt x="351" y="88"/>
                      <a:pt x="350" y="81"/>
                      <a:pt x="348" y="72"/>
                    </a:cubicBezTo>
                    <a:cubicBezTo>
                      <a:pt x="341" y="46"/>
                      <a:pt x="328" y="24"/>
                      <a:pt x="303" y="12"/>
                    </a:cubicBezTo>
                    <a:cubicBezTo>
                      <a:pt x="281" y="2"/>
                      <a:pt x="244" y="7"/>
                      <a:pt x="235" y="21"/>
                    </a:cubicBezTo>
                    <a:cubicBezTo>
                      <a:pt x="206" y="69"/>
                      <a:pt x="157" y="69"/>
                      <a:pt x="127" y="22"/>
                    </a:cubicBezTo>
                    <a:cubicBezTo>
                      <a:pt x="124" y="17"/>
                      <a:pt x="120" y="12"/>
                      <a:pt x="115" y="10"/>
                    </a:cubicBezTo>
                    <a:cubicBezTo>
                      <a:pt x="75" y="0"/>
                      <a:pt x="40" y="15"/>
                      <a:pt x="24" y="53"/>
                    </a:cubicBezTo>
                    <a:cubicBezTo>
                      <a:pt x="13" y="78"/>
                      <a:pt x="4" y="106"/>
                      <a:pt x="3" y="133"/>
                    </a:cubicBezTo>
                    <a:cubicBezTo>
                      <a:pt x="0" y="228"/>
                      <a:pt x="1" y="324"/>
                      <a:pt x="0" y="419"/>
                    </a:cubicBezTo>
                    <a:cubicBezTo>
                      <a:pt x="0" y="424"/>
                      <a:pt x="2" y="433"/>
                      <a:pt x="6" y="435"/>
                    </a:cubicBezTo>
                    <a:cubicBezTo>
                      <a:pt x="30" y="445"/>
                      <a:pt x="54" y="454"/>
                      <a:pt x="84" y="465"/>
                    </a:cubicBezTo>
                    <a:cubicBezTo>
                      <a:pt x="84" y="252"/>
                      <a:pt x="84" y="252"/>
                      <a:pt x="84" y="252"/>
                    </a:cubicBezTo>
                    <a:cubicBezTo>
                      <a:pt x="86" y="252"/>
                      <a:pt x="88" y="252"/>
                      <a:pt x="89" y="252"/>
                    </a:cubicBezTo>
                    <a:cubicBezTo>
                      <a:pt x="90" y="259"/>
                      <a:pt x="90" y="265"/>
                      <a:pt x="90" y="271"/>
                    </a:cubicBezTo>
                    <a:cubicBezTo>
                      <a:pt x="91" y="331"/>
                      <a:pt x="93" y="390"/>
                      <a:pt x="93" y="449"/>
                    </a:cubicBezTo>
                    <a:cubicBezTo>
                      <a:pt x="93" y="463"/>
                      <a:pt x="97" y="469"/>
                      <a:pt x="111" y="473"/>
                    </a:cubicBezTo>
                    <a:cubicBezTo>
                      <a:pt x="147" y="484"/>
                      <a:pt x="183" y="493"/>
                      <a:pt x="219" y="500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9" y="163"/>
                      <a:pt x="233" y="84"/>
                      <a:pt x="357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167055" y="374178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035" y="2768888"/>
            <a:ext cx="1496512" cy="1973263"/>
            <a:chOff x="5397035" y="2768888"/>
            <a:chExt cx="1496512" cy="1973263"/>
          </a:xfrm>
        </p:grpSpPr>
        <p:grpSp>
          <p:nvGrpSpPr>
            <p:cNvPr id="28" name="组合 27"/>
            <p:cNvGrpSpPr/>
            <p:nvPr/>
          </p:nvGrpSpPr>
          <p:grpSpPr>
            <a:xfrm>
              <a:off x="5397035" y="2768888"/>
              <a:ext cx="1496512" cy="1973263"/>
              <a:chOff x="5245545" y="3700836"/>
              <a:chExt cx="1761380" cy="2322512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728688" y="3700836"/>
                <a:ext cx="648630" cy="924439"/>
              </a:xfrm>
              <a:custGeom>
                <a:avLst/>
                <a:gdLst>
                  <a:gd name="T0" fmla="*/ 181 w 181"/>
                  <a:gd name="T1" fmla="*/ 127 h 258"/>
                  <a:gd name="T2" fmla="*/ 152 w 181"/>
                  <a:gd name="T3" fmla="*/ 221 h 258"/>
                  <a:gd name="T4" fmla="*/ 55 w 181"/>
                  <a:gd name="T5" fmla="*/ 233 h 258"/>
                  <a:gd name="T6" fmla="*/ 56 w 181"/>
                  <a:gd name="T7" fmla="*/ 25 h 258"/>
                  <a:gd name="T8" fmla="*/ 151 w 181"/>
                  <a:gd name="T9" fmla="*/ 37 h 258"/>
                  <a:gd name="T10" fmla="*/ 181 w 181"/>
                  <a:gd name="T11" fmla="*/ 12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58">
                    <a:moveTo>
                      <a:pt x="181" y="127"/>
                    </a:moveTo>
                    <a:cubicBezTo>
                      <a:pt x="180" y="162"/>
                      <a:pt x="171" y="193"/>
                      <a:pt x="152" y="221"/>
                    </a:cubicBezTo>
                    <a:cubicBezTo>
                      <a:pt x="129" y="253"/>
                      <a:pt x="85" y="258"/>
                      <a:pt x="55" y="233"/>
                    </a:cubicBezTo>
                    <a:cubicBezTo>
                      <a:pt x="0" y="186"/>
                      <a:pt x="0" y="71"/>
                      <a:pt x="56" y="25"/>
                    </a:cubicBezTo>
                    <a:cubicBezTo>
                      <a:pt x="86" y="0"/>
                      <a:pt x="125" y="5"/>
                      <a:pt x="151" y="37"/>
                    </a:cubicBezTo>
                    <a:cubicBezTo>
                      <a:pt x="172" y="64"/>
                      <a:pt x="179" y="96"/>
                      <a:pt x="181" y="12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245545" y="4463594"/>
                <a:ext cx="1761380" cy="1559754"/>
              </a:xfrm>
              <a:custGeom>
                <a:avLst/>
                <a:gdLst>
                  <a:gd name="T0" fmla="*/ 391 w 492"/>
                  <a:gd name="T1" fmla="*/ 8 h 436"/>
                  <a:gd name="T2" fmla="*/ 356 w 492"/>
                  <a:gd name="T3" fmla="*/ 8 h 436"/>
                  <a:gd name="T4" fmla="*/ 335 w 492"/>
                  <a:gd name="T5" fmla="*/ 12 h 436"/>
                  <a:gd name="T6" fmla="*/ 311 w 492"/>
                  <a:gd name="T7" fmla="*/ 18 h 436"/>
                  <a:gd name="T8" fmla="*/ 224 w 492"/>
                  <a:gd name="T9" fmla="*/ 59 h 436"/>
                  <a:gd name="T10" fmla="*/ 163 w 492"/>
                  <a:gd name="T11" fmla="*/ 19 h 436"/>
                  <a:gd name="T12" fmla="*/ 150 w 492"/>
                  <a:gd name="T13" fmla="*/ 10 h 436"/>
                  <a:gd name="T14" fmla="*/ 138 w 492"/>
                  <a:gd name="T15" fmla="*/ 8 h 436"/>
                  <a:gd name="T16" fmla="*/ 0 w 492"/>
                  <a:gd name="T17" fmla="*/ 79 h 436"/>
                  <a:gd name="T18" fmla="*/ 0 w 492"/>
                  <a:gd name="T19" fmla="*/ 416 h 436"/>
                  <a:gd name="T20" fmla="*/ 92 w 492"/>
                  <a:gd name="T21" fmla="*/ 429 h 436"/>
                  <a:gd name="T22" fmla="*/ 95 w 492"/>
                  <a:gd name="T23" fmla="*/ 221 h 436"/>
                  <a:gd name="T24" fmla="*/ 114 w 492"/>
                  <a:gd name="T25" fmla="*/ 221 h 436"/>
                  <a:gd name="T26" fmla="*/ 110 w 492"/>
                  <a:gd name="T27" fmla="*/ 430 h 436"/>
                  <a:gd name="T28" fmla="*/ 123 w 492"/>
                  <a:gd name="T29" fmla="*/ 431 h 436"/>
                  <a:gd name="T30" fmla="*/ 330 w 492"/>
                  <a:gd name="T31" fmla="*/ 435 h 436"/>
                  <a:gd name="T32" fmla="*/ 353 w 492"/>
                  <a:gd name="T33" fmla="*/ 412 h 436"/>
                  <a:gd name="T34" fmla="*/ 356 w 492"/>
                  <a:gd name="T35" fmla="*/ 234 h 436"/>
                  <a:gd name="T36" fmla="*/ 358 w 492"/>
                  <a:gd name="T37" fmla="*/ 221 h 436"/>
                  <a:gd name="T38" fmla="*/ 359 w 492"/>
                  <a:gd name="T39" fmla="*/ 221 h 436"/>
                  <a:gd name="T40" fmla="*/ 359 w 492"/>
                  <a:gd name="T41" fmla="*/ 217 h 436"/>
                  <a:gd name="T42" fmla="*/ 383 w 492"/>
                  <a:gd name="T43" fmla="*/ 217 h 436"/>
                  <a:gd name="T44" fmla="*/ 385 w 492"/>
                  <a:gd name="T45" fmla="*/ 429 h 436"/>
                  <a:gd name="T46" fmla="*/ 486 w 492"/>
                  <a:gd name="T47" fmla="*/ 409 h 436"/>
                  <a:gd name="T48" fmla="*/ 481 w 492"/>
                  <a:gd name="T49" fmla="*/ 152 h 436"/>
                  <a:gd name="T50" fmla="*/ 391 w 492"/>
                  <a:gd name="T51" fmla="*/ 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2" h="436">
                    <a:moveTo>
                      <a:pt x="391" y="8"/>
                    </a:moveTo>
                    <a:cubicBezTo>
                      <a:pt x="356" y="8"/>
                      <a:pt x="356" y="8"/>
                      <a:pt x="356" y="8"/>
                    </a:cubicBezTo>
                    <a:cubicBezTo>
                      <a:pt x="350" y="11"/>
                      <a:pt x="343" y="12"/>
                      <a:pt x="335" y="12"/>
                    </a:cubicBezTo>
                    <a:cubicBezTo>
                      <a:pt x="327" y="12"/>
                      <a:pt x="317" y="14"/>
                      <a:pt x="311" y="18"/>
                    </a:cubicBezTo>
                    <a:cubicBezTo>
                      <a:pt x="279" y="57"/>
                      <a:pt x="249" y="65"/>
                      <a:pt x="224" y="59"/>
                    </a:cubicBezTo>
                    <a:cubicBezTo>
                      <a:pt x="203" y="55"/>
                      <a:pt x="183" y="42"/>
                      <a:pt x="163" y="19"/>
                    </a:cubicBezTo>
                    <a:cubicBezTo>
                      <a:pt x="159" y="15"/>
                      <a:pt x="154" y="10"/>
                      <a:pt x="150" y="10"/>
                    </a:cubicBezTo>
                    <a:cubicBezTo>
                      <a:pt x="145" y="11"/>
                      <a:pt x="141" y="10"/>
                      <a:pt x="138" y="8"/>
                    </a:cubicBezTo>
                    <a:cubicBezTo>
                      <a:pt x="14" y="0"/>
                      <a:pt x="0" y="79"/>
                      <a:pt x="0" y="79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31" y="422"/>
                      <a:pt x="61" y="426"/>
                      <a:pt x="92" y="429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104" y="204"/>
                      <a:pt x="114" y="221"/>
                      <a:pt x="114" y="221"/>
                    </a:cubicBezTo>
                    <a:cubicBezTo>
                      <a:pt x="110" y="430"/>
                      <a:pt x="110" y="430"/>
                      <a:pt x="110" y="430"/>
                    </a:cubicBezTo>
                    <a:cubicBezTo>
                      <a:pt x="114" y="431"/>
                      <a:pt x="119" y="431"/>
                      <a:pt x="123" y="431"/>
                    </a:cubicBezTo>
                    <a:cubicBezTo>
                      <a:pt x="192" y="436"/>
                      <a:pt x="261" y="434"/>
                      <a:pt x="330" y="435"/>
                    </a:cubicBezTo>
                    <a:cubicBezTo>
                      <a:pt x="347" y="435"/>
                      <a:pt x="353" y="429"/>
                      <a:pt x="353" y="412"/>
                    </a:cubicBezTo>
                    <a:cubicBezTo>
                      <a:pt x="353" y="352"/>
                      <a:pt x="355" y="293"/>
                      <a:pt x="356" y="234"/>
                    </a:cubicBezTo>
                    <a:cubicBezTo>
                      <a:pt x="356" y="230"/>
                      <a:pt x="357" y="225"/>
                      <a:pt x="358" y="221"/>
                    </a:cubicBezTo>
                    <a:cubicBezTo>
                      <a:pt x="358" y="221"/>
                      <a:pt x="359" y="221"/>
                      <a:pt x="359" y="221"/>
                    </a:cubicBezTo>
                    <a:cubicBezTo>
                      <a:pt x="359" y="217"/>
                      <a:pt x="359" y="217"/>
                      <a:pt x="359" y="217"/>
                    </a:cubicBezTo>
                    <a:cubicBezTo>
                      <a:pt x="369" y="201"/>
                      <a:pt x="383" y="217"/>
                      <a:pt x="383" y="217"/>
                    </a:cubicBezTo>
                    <a:cubicBezTo>
                      <a:pt x="385" y="429"/>
                      <a:pt x="385" y="429"/>
                      <a:pt x="385" y="429"/>
                    </a:cubicBezTo>
                    <a:cubicBezTo>
                      <a:pt x="486" y="409"/>
                      <a:pt x="486" y="409"/>
                      <a:pt x="486" y="409"/>
                    </a:cubicBezTo>
                    <a:cubicBezTo>
                      <a:pt x="481" y="152"/>
                      <a:pt x="481" y="152"/>
                      <a:pt x="481" y="152"/>
                    </a:cubicBezTo>
                    <a:cubicBezTo>
                      <a:pt x="492" y="29"/>
                      <a:pt x="391" y="8"/>
                      <a:pt x="391" y="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6027369" y="3985579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468496" y="5134475"/>
            <a:ext cx="108942" cy="162520"/>
          </a:xfrm>
          <a:custGeom>
            <a:avLst/>
            <a:gdLst/>
            <a:ahLst/>
            <a:cxnLst/>
            <a:rect l="l" t="t" r="r" b="b"/>
            <a:pathLst>
              <a:path w="108942" h="162520">
                <a:moveTo>
                  <a:pt x="58936" y="0"/>
                </a:moveTo>
                <a:cubicBezTo>
                  <a:pt x="85725" y="1190"/>
                  <a:pt x="101501" y="14287"/>
                  <a:pt x="106263" y="39290"/>
                </a:cubicBezTo>
                <a:lnTo>
                  <a:pt x="91083" y="39290"/>
                </a:lnTo>
                <a:cubicBezTo>
                  <a:pt x="86916" y="21431"/>
                  <a:pt x="76795" y="12204"/>
                  <a:pt x="60722" y="11608"/>
                </a:cubicBezTo>
                <a:cubicBezTo>
                  <a:pt x="30956" y="11013"/>
                  <a:pt x="15776" y="35421"/>
                  <a:pt x="15180" y="84832"/>
                </a:cubicBezTo>
                <a:cubicBezTo>
                  <a:pt x="25896" y="68163"/>
                  <a:pt x="39886" y="59829"/>
                  <a:pt x="57150" y="59829"/>
                </a:cubicBezTo>
                <a:cubicBezTo>
                  <a:pt x="90487" y="61019"/>
                  <a:pt x="107751" y="78283"/>
                  <a:pt x="108942" y="111621"/>
                </a:cubicBezTo>
                <a:cubicBezTo>
                  <a:pt x="107751" y="144363"/>
                  <a:pt x="90487" y="161329"/>
                  <a:pt x="57150" y="162520"/>
                </a:cubicBezTo>
                <a:cubicBezTo>
                  <a:pt x="19050" y="161925"/>
                  <a:pt x="0" y="136624"/>
                  <a:pt x="0" y="86618"/>
                </a:cubicBezTo>
                <a:cubicBezTo>
                  <a:pt x="1191" y="30063"/>
                  <a:pt x="20836" y="1190"/>
                  <a:pt x="58936" y="0"/>
                </a:cubicBezTo>
                <a:close/>
                <a:moveTo>
                  <a:pt x="57150" y="72330"/>
                </a:moveTo>
                <a:cubicBezTo>
                  <a:pt x="33933" y="74116"/>
                  <a:pt x="21729" y="87213"/>
                  <a:pt x="20538" y="111621"/>
                </a:cubicBezTo>
                <a:cubicBezTo>
                  <a:pt x="21729" y="137815"/>
                  <a:pt x="33933" y="151209"/>
                  <a:pt x="57150" y="151804"/>
                </a:cubicBezTo>
                <a:cubicBezTo>
                  <a:pt x="79772" y="151209"/>
                  <a:pt x="91976" y="137517"/>
                  <a:pt x="93762" y="110728"/>
                </a:cubicBezTo>
                <a:cubicBezTo>
                  <a:pt x="93166" y="85725"/>
                  <a:pt x="80962" y="72925"/>
                  <a:pt x="57150" y="7233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方正中等线繁体" panose="03000509000000000000" pitchFamily="65" charset="-122"/>
              <a:ea typeface="方正中等线繁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79825" y="2616973"/>
            <a:ext cx="1061780" cy="2042757"/>
            <a:chOff x="6479825" y="2616973"/>
            <a:chExt cx="1061780" cy="2042757"/>
          </a:xfrm>
        </p:grpSpPr>
        <p:grpSp>
          <p:nvGrpSpPr>
            <p:cNvPr id="29" name="组合 28"/>
            <p:cNvGrpSpPr/>
            <p:nvPr/>
          </p:nvGrpSpPr>
          <p:grpSpPr>
            <a:xfrm>
              <a:off x="6479825" y="2616973"/>
              <a:ext cx="1061780" cy="2042757"/>
              <a:chOff x="6519978" y="3522034"/>
              <a:chExt cx="1249705" cy="2404305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868068" y="3522034"/>
                <a:ext cx="507872" cy="840745"/>
              </a:xfrm>
              <a:custGeom>
                <a:avLst/>
                <a:gdLst>
                  <a:gd name="T0" fmla="*/ 142 w 142"/>
                  <a:gd name="T1" fmla="*/ 122 h 235"/>
                  <a:gd name="T2" fmla="*/ 115 w 142"/>
                  <a:gd name="T3" fmla="*/ 206 h 235"/>
                  <a:gd name="T4" fmla="*/ 37 w 142"/>
                  <a:gd name="T5" fmla="*/ 207 h 235"/>
                  <a:gd name="T6" fmla="*/ 36 w 142"/>
                  <a:gd name="T7" fmla="*/ 29 h 235"/>
                  <a:gd name="T8" fmla="*/ 116 w 142"/>
                  <a:gd name="T9" fmla="*/ 31 h 235"/>
                  <a:gd name="T10" fmla="*/ 142 w 142"/>
                  <a:gd name="T11" fmla="*/ 12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235">
                    <a:moveTo>
                      <a:pt x="142" y="122"/>
                    </a:moveTo>
                    <a:cubicBezTo>
                      <a:pt x="140" y="149"/>
                      <a:pt x="135" y="180"/>
                      <a:pt x="115" y="206"/>
                    </a:cubicBezTo>
                    <a:cubicBezTo>
                      <a:pt x="92" y="234"/>
                      <a:pt x="60" y="235"/>
                      <a:pt x="37" y="207"/>
                    </a:cubicBezTo>
                    <a:cubicBezTo>
                      <a:pt x="1" y="164"/>
                      <a:pt x="0" y="72"/>
                      <a:pt x="36" y="29"/>
                    </a:cubicBezTo>
                    <a:cubicBezTo>
                      <a:pt x="60" y="0"/>
                      <a:pt x="93" y="1"/>
                      <a:pt x="116" y="31"/>
                    </a:cubicBezTo>
                    <a:cubicBezTo>
                      <a:pt x="131" y="51"/>
                      <a:pt x="142" y="86"/>
                      <a:pt x="142" y="12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519978" y="4216316"/>
                <a:ext cx="1249705" cy="1710023"/>
              </a:xfrm>
              <a:custGeom>
                <a:avLst/>
                <a:gdLst>
                  <a:gd name="T0" fmla="*/ 347 w 349"/>
                  <a:gd name="T1" fmla="*/ 132 h 478"/>
                  <a:gd name="T2" fmla="*/ 326 w 349"/>
                  <a:gd name="T3" fmla="*/ 52 h 478"/>
                  <a:gd name="T4" fmla="*/ 239 w 349"/>
                  <a:gd name="T5" fmla="*/ 13 h 478"/>
                  <a:gd name="T6" fmla="*/ 229 w 349"/>
                  <a:gd name="T7" fmla="*/ 22 h 478"/>
                  <a:gd name="T8" fmla="*/ 119 w 349"/>
                  <a:gd name="T9" fmla="*/ 21 h 478"/>
                  <a:gd name="T10" fmla="*/ 106 w 349"/>
                  <a:gd name="T11" fmla="*/ 10 h 478"/>
                  <a:gd name="T12" fmla="*/ 14 w 349"/>
                  <a:gd name="T13" fmla="*/ 57 h 478"/>
                  <a:gd name="T14" fmla="*/ 0 w 349"/>
                  <a:gd name="T15" fmla="*/ 77 h 478"/>
                  <a:gd name="T16" fmla="*/ 35 w 349"/>
                  <a:gd name="T17" fmla="*/ 77 h 478"/>
                  <a:gd name="T18" fmla="*/ 125 w 349"/>
                  <a:gd name="T19" fmla="*/ 221 h 478"/>
                  <a:gd name="T20" fmla="*/ 130 w 349"/>
                  <a:gd name="T21" fmla="*/ 478 h 478"/>
                  <a:gd name="T22" fmla="*/ 237 w 349"/>
                  <a:gd name="T23" fmla="*/ 456 h 478"/>
                  <a:gd name="T24" fmla="*/ 257 w 349"/>
                  <a:gd name="T25" fmla="*/ 430 h 478"/>
                  <a:gd name="T26" fmla="*/ 259 w 349"/>
                  <a:gd name="T27" fmla="*/ 252 h 478"/>
                  <a:gd name="T28" fmla="*/ 262 w 349"/>
                  <a:gd name="T29" fmla="*/ 231 h 478"/>
                  <a:gd name="T30" fmla="*/ 270 w 349"/>
                  <a:gd name="T31" fmla="*/ 231 h 478"/>
                  <a:gd name="T32" fmla="*/ 270 w 349"/>
                  <a:gd name="T33" fmla="*/ 446 h 478"/>
                  <a:gd name="T34" fmla="*/ 329 w 349"/>
                  <a:gd name="T35" fmla="*/ 427 h 478"/>
                  <a:gd name="T36" fmla="*/ 349 w 349"/>
                  <a:gd name="T37" fmla="*/ 400 h 478"/>
                  <a:gd name="T38" fmla="*/ 347 w 349"/>
                  <a:gd name="T39" fmla="*/ 13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9" h="478">
                    <a:moveTo>
                      <a:pt x="347" y="132"/>
                    </a:moveTo>
                    <a:cubicBezTo>
                      <a:pt x="346" y="105"/>
                      <a:pt x="337" y="77"/>
                      <a:pt x="326" y="52"/>
                    </a:cubicBezTo>
                    <a:cubicBezTo>
                      <a:pt x="312" y="18"/>
                      <a:pt x="272" y="3"/>
                      <a:pt x="239" y="13"/>
                    </a:cubicBezTo>
                    <a:cubicBezTo>
                      <a:pt x="235" y="14"/>
                      <a:pt x="231" y="18"/>
                      <a:pt x="229" y="22"/>
                    </a:cubicBezTo>
                    <a:cubicBezTo>
                      <a:pt x="196" y="69"/>
                      <a:pt x="152" y="68"/>
                      <a:pt x="119" y="21"/>
                    </a:cubicBezTo>
                    <a:cubicBezTo>
                      <a:pt x="116" y="17"/>
                      <a:pt x="111" y="12"/>
                      <a:pt x="106" y="10"/>
                    </a:cubicBezTo>
                    <a:cubicBezTo>
                      <a:pt x="67" y="0"/>
                      <a:pt x="27" y="19"/>
                      <a:pt x="14" y="57"/>
                    </a:cubicBezTo>
                    <a:cubicBezTo>
                      <a:pt x="10" y="67"/>
                      <a:pt x="6" y="73"/>
                      <a:pt x="0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136" y="98"/>
                      <a:pt x="125" y="221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66" y="470"/>
                      <a:pt x="201" y="463"/>
                      <a:pt x="237" y="456"/>
                    </a:cubicBezTo>
                    <a:cubicBezTo>
                      <a:pt x="252" y="453"/>
                      <a:pt x="257" y="445"/>
                      <a:pt x="257" y="430"/>
                    </a:cubicBezTo>
                    <a:cubicBezTo>
                      <a:pt x="257" y="370"/>
                      <a:pt x="258" y="311"/>
                      <a:pt x="259" y="252"/>
                    </a:cubicBezTo>
                    <a:cubicBezTo>
                      <a:pt x="259" y="245"/>
                      <a:pt x="261" y="238"/>
                      <a:pt x="262" y="231"/>
                    </a:cubicBezTo>
                    <a:cubicBezTo>
                      <a:pt x="264" y="231"/>
                      <a:pt x="267" y="231"/>
                      <a:pt x="270" y="231"/>
                    </a:cubicBezTo>
                    <a:cubicBezTo>
                      <a:pt x="270" y="446"/>
                      <a:pt x="270" y="446"/>
                      <a:pt x="270" y="446"/>
                    </a:cubicBezTo>
                    <a:cubicBezTo>
                      <a:pt x="292" y="439"/>
                      <a:pt x="311" y="432"/>
                      <a:pt x="329" y="427"/>
                    </a:cubicBezTo>
                    <a:cubicBezTo>
                      <a:pt x="344" y="423"/>
                      <a:pt x="349" y="415"/>
                      <a:pt x="349" y="400"/>
                    </a:cubicBezTo>
                    <a:cubicBezTo>
                      <a:pt x="348" y="311"/>
                      <a:pt x="349" y="221"/>
                      <a:pt x="347" y="13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7000210" y="376132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62217" y="2474756"/>
            <a:ext cx="845223" cy="1984577"/>
            <a:chOff x="7362217" y="2474756"/>
            <a:chExt cx="845223" cy="1984577"/>
          </a:xfrm>
        </p:grpSpPr>
        <p:grpSp>
          <p:nvGrpSpPr>
            <p:cNvPr id="30" name="组合 29"/>
            <p:cNvGrpSpPr/>
            <p:nvPr/>
          </p:nvGrpSpPr>
          <p:grpSpPr>
            <a:xfrm>
              <a:off x="7362217" y="2474756"/>
              <a:ext cx="845223" cy="1984577"/>
              <a:chOff x="7558545" y="3354646"/>
              <a:chExt cx="994819" cy="2335828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7558545" y="3984255"/>
                <a:ext cx="994819" cy="1706219"/>
              </a:xfrm>
              <a:custGeom>
                <a:avLst/>
                <a:gdLst>
                  <a:gd name="T0" fmla="*/ 219 w 278"/>
                  <a:gd name="T1" fmla="*/ 413 h 477"/>
                  <a:gd name="T2" fmla="*/ 214 w 278"/>
                  <a:gd name="T3" fmla="*/ 238 h 477"/>
                  <a:gd name="T4" fmla="*/ 205 w 278"/>
                  <a:gd name="T5" fmla="*/ 238 h 477"/>
                  <a:gd name="T6" fmla="*/ 203 w 278"/>
                  <a:gd name="T7" fmla="*/ 258 h 477"/>
                  <a:gd name="T8" fmla="*/ 202 w 278"/>
                  <a:gd name="T9" fmla="*/ 404 h 477"/>
                  <a:gd name="T10" fmla="*/ 186 w 278"/>
                  <a:gd name="T11" fmla="*/ 430 h 477"/>
                  <a:gd name="T12" fmla="*/ 76 w 278"/>
                  <a:gd name="T13" fmla="*/ 477 h 477"/>
                  <a:gd name="T14" fmla="*/ 75 w 278"/>
                  <a:gd name="T15" fmla="*/ 453 h 477"/>
                  <a:gd name="T16" fmla="*/ 73 w 278"/>
                  <a:gd name="T17" fmla="*/ 199 h 477"/>
                  <a:gd name="T18" fmla="*/ 62 w 278"/>
                  <a:gd name="T19" fmla="*/ 132 h 477"/>
                  <a:gd name="T20" fmla="*/ 0 w 278"/>
                  <a:gd name="T21" fmla="*/ 67 h 477"/>
                  <a:gd name="T22" fmla="*/ 66 w 278"/>
                  <a:gd name="T23" fmla="*/ 0 h 477"/>
                  <a:gd name="T24" fmla="*/ 88 w 278"/>
                  <a:gd name="T25" fmla="*/ 15 h 477"/>
                  <a:gd name="T26" fmla="*/ 174 w 278"/>
                  <a:gd name="T27" fmla="*/ 21 h 477"/>
                  <a:gd name="T28" fmla="*/ 198 w 278"/>
                  <a:gd name="T29" fmla="*/ 2 h 477"/>
                  <a:gd name="T30" fmla="*/ 244 w 278"/>
                  <a:gd name="T31" fmla="*/ 20 h 477"/>
                  <a:gd name="T32" fmla="*/ 261 w 278"/>
                  <a:gd name="T33" fmla="*/ 53 h 477"/>
                  <a:gd name="T34" fmla="*/ 276 w 278"/>
                  <a:gd name="T35" fmla="*/ 144 h 477"/>
                  <a:gd name="T36" fmla="*/ 278 w 278"/>
                  <a:gd name="T37" fmla="*/ 358 h 477"/>
                  <a:gd name="T38" fmla="*/ 258 w 278"/>
                  <a:gd name="T39" fmla="*/ 392 h 477"/>
                  <a:gd name="T40" fmla="*/ 219 w 278"/>
                  <a:gd name="T41" fmla="*/ 41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477">
                    <a:moveTo>
                      <a:pt x="219" y="413"/>
                    </a:moveTo>
                    <a:cubicBezTo>
                      <a:pt x="213" y="352"/>
                      <a:pt x="222" y="295"/>
                      <a:pt x="214" y="238"/>
                    </a:cubicBezTo>
                    <a:cubicBezTo>
                      <a:pt x="211" y="238"/>
                      <a:pt x="208" y="238"/>
                      <a:pt x="205" y="238"/>
                    </a:cubicBezTo>
                    <a:cubicBezTo>
                      <a:pt x="204" y="245"/>
                      <a:pt x="203" y="251"/>
                      <a:pt x="203" y="258"/>
                    </a:cubicBezTo>
                    <a:cubicBezTo>
                      <a:pt x="202" y="306"/>
                      <a:pt x="202" y="355"/>
                      <a:pt x="202" y="404"/>
                    </a:cubicBezTo>
                    <a:cubicBezTo>
                      <a:pt x="202" y="417"/>
                      <a:pt x="198" y="424"/>
                      <a:pt x="186" y="430"/>
                    </a:cubicBezTo>
                    <a:cubicBezTo>
                      <a:pt x="150" y="444"/>
                      <a:pt x="115" y="460"/>
                      <a:pt x="76" y="477"/>
                    </a:cubicBezTo>
                    <a:cubicBezTo>
                      <a:pt x="76" y="466"/>
                      <a:pt x="75" y="460"/>
                      <a:pt x="75" y="453"/>
                    </a:cubicBezTo>
                    <a:cubicBezTo>
                      <a:pt x="74" y="368"/>
                      <a:pt x="75" y="283"/>
                      <a:pt x="73" y="199"/>
                    </a:cubicBezTo>
                    <a:cubicBezTo>
                      <a:pt x="73" y="177"/>
                      <a:pt x="68" y="154"/>
                      <a:pt x="62" y="132"/>
                    </a:cubicBezTo>
                    <a:cubicBezTo>
                      <a:pt x="53" y="100"/>
                      <a:pt x="36" y="74"/>
                      <a:pt x="0" y="67"/>
                    </a:cubicBezTo>
                    <a:cubicBezTo>
                      <a:pt x="4" y="22"/>
                      <a:pt x="27" y="0"/>
                      <a:pt x="66" y="0"/>
                    </a:cubicBezTo>
                    <a:cubicBezTo>
                      <a:pt x="78" y="1"/>
                      <a:pt x="83" y="6"/>
                      <a:pt x="88" y="15"/>
                    </a:cubicBezTo>
                    <a:cubicBezTo>
                      <a:pt x="107" y="51"/>
                      <a:pt x="151" y="53"/>
                      <a:pt x="174" y="21"/>
                    </a:cubicBezTo>
                    <a:cubicBezTo>
                      <a:pt x="180" y="12"/>
                      <a:pt x="182" y="0"/>
                      <a:pt x="198" y="2"/>
                    </a:cubicBezTo>
                    <a:cubicBezTo>
                      <a:pt x="216" y="3"/>
                      <a:pt x="233" y="3"/>
                      <a:pt x="244" y="20"/>
                    </a:cubicBezTo>
                    <a:cubicBezTo>
                      <a:pt x="251" y="30"/>
                      <a:pt x="259" y="41"/>
                      <a:pt x="261" y="53"/>
                    </a:cubicBezTo>
                    <a:cubicBezTo>
                      <a:pt x="268" y="83"/>
                      <a:pt x="275" y="113"/>
                      <a:pt x="276" y="144"/>
                    </a:cubicBezTo>
                    <a:cubicBezTo>
                      <a:pt x="278" y="215"/>
                      <a:pt x="276" y="286"/>
                      <a:pt x="278" y="358"/>
                    </a:cubicBezTo>
                    <a:cubicBezTo>
                      <a:pt x="278" y="374"/>
                      <a:pt x="273" y="385"/>
                      <a:pt x="258" y="392"/>
                    </a:cubicBezTo>
                    <a:cubicBezTo>
                      <a:pt x="245" y="397"/>
                      <a:pt x="233" y="405"/>
                      <a:pt x="219" y="413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811529" y="3354646"/>
                <a:ext cx="408960" cy="760855"/>
              </a:xfrm>
              <a:custGeom>
                <a:avLst/>
                <a:gdLst>
                  <a:gd name="T0" fmla="*/ 114 w 114"/>
                  <a:gd name="T1" fmla="*/ 105 h 213"/>
                  <a:gd name="T2" fmla="*/ 96 w 114"/>
                  <a:gd name="T3" fmla="*/ 180 h 213"/>
                  <a:gd name="T4" fmla="*/ 27 w 114"/>
                  <a:gd name="T5" fmla="*/ 182 h 213"/>
                  <a:gd name="T6" fmla="*/ 27 w 114"/>
                  <a:gd name="T7" fmla="*/ 30 h 213"/>
                  <a:gd name="T8" fmla="*/ 95 w 114"/>
                  <a:gd name="T9" fmla="*/ 30 h 213"/>
                  <a:gd name="T10" fmla="*/ 114 w 114"/>
                  <a:gd name="T11" fmla="*/ 10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3">
                    <a:moveTo>
                      <a:pt x="114" y="105"/>
                    </a:moveTo>
                    <a:cubicBezTo>
                      <a:pt x="114" y="131"/>
                      <a:pt x="108" y="157"/>
                      <a:pt x="96" y="180"/>
                    </a:cubicBezTo>
                    <a:cubicBezTo>
                      <a:pt x="79" y="213"/>
                      <a:pt x="47" y="212"/>
                      <a:pt x="27" y="182"/>
                    </a:cubicBezTo>
                    <a:cubicBezTo>
                      <a:pt x="0" y="143"/>
                      <a:pt x="0" y="68"/>
                      <a:pt x="27" y="30"/>
                    </a:cubicBezTo>
                    <a:cubicBezTo>
                      <a:pt x="47" y="1"/>
                      <a:pt x="78" y="0"/>
                      <a:pt x="95" y="30"/>
                    </a:cubicBezTo>
                    <a:cubicBezTo>
                      <a:pt x="107" y="53"/>
                      <a:pt x="114" y="79"/>
                      <a:pt x="114" y="105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7730765" y="3442795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7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08362"/>
            <a:ext cx="12192000" cy="3573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8000" y="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400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02920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48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96000" y="502920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44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72428" y="2033637"/>
            <a:ext cx="1903144" cy="1053775"/>
            <a:chOff x="1135479" y="4289425"/>
            <a:chExt cx="1903144" cy="1053775"/>
          </a:xfrm>
        </p:grpSpPr>
        <p:sp>
          <p:nvSpPr>
            <p:cNvPr id="23" name="矩形 22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20428" y="2033637"/>
            <a:ext cx="1903144" cy="1053775"/>
            <a:chOff x="1135479" y="4289425"/>
            <a:chExt cx="1903144" cy="1053775"/>
          </a:xfrm>
        </p:grpSpPr>
        <p:sp>
          <p:nvSpPr>
            <p:cNvPr id="26" name="矩形 25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68428" y="2033637"/>
            <a:ext cx="1903144" cy="1053775"/>
            <a:chOff x="1135479" y="4289425"/>
            <a:chExt cx="1903144" cy="1053775"/>
          </a:xfrm>
        </p:grpSpPr>
        <p:sp>
          <p:nvSpPr>
            <p:cNvPr id="29" name="矩形 28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16428" y="2033637"/>
            <a:ext cx="1903144" cy="1053775"/>
            <a:chOff x="1135479" y="4289425"/>
            <a:chExt cx="1903144" cy="1053775"/>
          </a:xfrm>
        </p:grpSpPr>
        <p:sp>
          <p:nvSpPr>
            <p:cNvPr id="32" name="矩形 31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cxnSp>
        <p:nvCxnSpPr>
          <p:cNvPr id="35" name="直接连接符 34"/>
          <p:cNvCxnSpPr>
            <a:stCxn id="8" idx="1"/>
            <a:endCxn id="8" idx="3"/>
          </p:cNvCxnSpPr>
          <p:nvPr/>
        </p:nvCxnSpPr>
        <p:spPr>
          <a:xfrm>
            <a:off x="0" y="3394981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572428" y="3698132"/>
            <a:ext cx="1903144" cy="1053775"/>
            <a:chOff x="1135479" y="4289425"/>
            <a:chExt cx="1903144" cy="1053775"/>
          </a:xfrm>
        </p:grpSpPr>
        <p:sp>
          <p:nvSpPr>
            <p:cNvPr id="37" name="矩形 36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20428" y="3698132"/>
            <a:ext cx="1903144" cy="1053775"/>
            <a:chOff x="1135479" y="4289425"/>
            <a:chExt cx="1903144" cy="1053775"/>
          </a:xfrm>
        </p:grpSpPr>
        <p:sp>
          <p:nvSpPr>
            <p:cNvPr id="40" name="矩形 39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68428" y="3698132"/>
            <a:ext cx="1903144" cy="1053775"/>
            <a:chOff x="1135479" y="4289425"/>
            <a:chExt cx="1903144" cy="1053775"/>
          </a:xfrm>
        </p:grpSpPr>
        <p:sp>
          <p:nvSpPr>
            <p:cNvPr id="43" name="矩形 42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16428" y="3698132"/>
            <a:ext cx="1903144" cy="1053775"/>
            <a:chOff x="1135479" y="4289425"/>
            <a:chExt cx="1903144" cy="1053775"/>
          </a:xfrm>
        </p:grpSpPr>
        <p:sp>
          <p:nvSpPr>
            <p:cNvPr id="46" name="矩形 45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3048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96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44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 p14:presetBounceEnd="6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 p14:presetBounceEnd="68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5786" y="4416042"/>
            <a:ext cx="2370017" cy="843718"/>
            <a:chOff x="1221767" y="2192338"/>
            <a:chExt cx="2370017" cy="843718"/>
          </a:xfrm>
        </p:grpSpPr>
        <p:sp>
          <p:nvSpPr>
            <p:cNvPr id="19" name="矩形 18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98683" y="4416042"/>
            <a:ext cx="2370017" cy="843718"/>
            <a:chOff x="3106598" y="5073134"/>
            <a:chExt cx="2370017" cy="843718"/>
          </a:xfrm>
        </p:grpSpPr>
        <p:sp>
          <p:nvSpPr>
            <p:cNvPr id="22" name="矩形 2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24169" y="1660940"/>
            <a:ext cx="2998714" cy="843718"/>
            <a:chOff x="4536294" y="1526495"/>
            <a:chExt cx="2998714" cy="843718"/>
          </a:xfrm>
        </p:grpSpPr>
        <p:sp>
          <p:nvSpPr>
            <p:cNvPr id="26" name="矩形 25"/>
            <p:cNvSpPr/>
            <p:nvPr/>
          </p:nvSpPr>
          <p:spPr>
            <a:xfrm>
              <a:off x="5098536" y="152649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5106" y="2827337"/>
            <a:ext cx="2068513" cy="2055813"/>
            <a:chOff x="4895106" y="2827337"/>
            <a:chExt cx="2068513" cy="2055813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895106" y="2827337"/>
              <a:ext cx="2068513" cy="2055813"/>
            </a:xfrm>
            <a:custGeom>
              <a:avLst/>
              <a:gdLst>
                <a:gd name="T0" fmla="*/ 82 w 692"/>
                <a:gd name="T1" fmla="*/ 569 h 688"/>
                <a:gd name="T2" fmla="*/ 111 w 692"/>
                <a:gd name="T3" fmla="*/ 495 h 688"/>
                <a:gd name="T4" fmla="*/ 15 w 692"/>
                <a:gd name="T5" fmla="*/ 457 h 688"/>
                <a:gd name="T6" fmla="*/ 1 w 692"/>
                <a:gd name="T7" fmla="*/ 410 h 688"/>
                <a:gd name="T8" fmla="*/ 66 w 692"/>
                <a:gd name="T9" fmla="*/ 359 h 688"/>
                <a:gd name="T10" fmla="*/ 10 w 692"/>
                <a:gd name="T11" fmla="*/ 247 h 688"/>
                <a:gd name="T12" fmla="*/ 74 w 692"/>
                <a:gd name="T13" fmla="*/ 230 h 688"/>
                <a:gd name="T14" fmla="*/ 120 w 692"/>
                <a:gd name="T15" fmla="*/ 178 h 688"/>
                <a:gd name="T16" fmla="*/ 117 w 692"/>
                <a:gd name="T17" fmla="*/ 78 h 688"/>
                <a:gd name="T18" fmla="*/ 191 w 692"/>
                <a:gd name="T19" fmla="*/ 111 h 688"/>
                <a:gd name="T20" fmla="*/ 233 w 692"/>
                <a:gd name="T21" fmla="*/ 15 h 688"/>
                <a:gd name="T22" fmla="*/ 308 w 692"/>
                <a:gd name="T23" fmla="*/ 51 h 688"/>
                <a:gd name="T24" fmla="*/ 404 w 692"/>
                <a:gd name="T25" fmla="*/ 21 h 688"/>
                <a:gd name="T26" fmla="*/ 461 w 692"/>
                <a:gd name="T27" fmla="*/ 35 h 688"/>
                <a:gd name="T28" fmla="*/ 515 w 692"/>
                <a:gd name="T29" fmla="*/ 120 h 688"/>
                <a:gd name="T30" fmla="*/ 610 w 692"/>
                <a:gd name="T31" fmla="*/ 120 h 688"/>
                <a:gd name="T32" fmla="*/ 580 w 692"/>
                <a:gd name="T33" fmla="*/ 190 h 688"/>
                <a:gd name="T34" fmla="*/ 657 w 692"/>
                <a:gd name="T35" fmla="*/ 235 h 688"/>
                <a:gd name="T36" fmla="*/ 685 w 692"/>
                <a:gd name="T37" fmla="*/ 273 h 688"/>
                <a:gd name="T38" fmla="*/ 670 w 692"/>
                <a:gd name="T39" fmla="*/ 293 h 688"/>
                <a:gd name="T40" fmla="*/ 636 w 692"/>
                <a:gd name="T41" fmla="*/ 387 h 688"/>
                <a:gd name="T42" fmla="*/ 672 w 692"/>
                <a:gd name="T43" fmla="*/ 462 h 688"/>
                <a:gd name="T44" fmla="*/ 576 w 692"/>
                <a:gd name="T45" fmla="*/ 502 h 688"/>
                <a:gd name="T46" fmla="*/ 606 w 692"/>
                <a:gd name="T47" fmla="*/ 575 h 688"/>
                <a:gd name="T48" fmla="*/ 508 w 692"/>
                <a:gd name="T49" fmla="*/ 574 h 688"/>
                <a:gd name="T50" fmla="*/ 456 w 692"/>
                <a:gd name="T51" fmla="*/ 657 h 688"/>
                <a:gd name="T52" fmla="*/ 407 w 692"/>
                <a:gd name="T53" fmla="*/ 688 h 688"/>
                <a:gd name="T54" fmla="*/ 358 w 692"/>
                <a:gd name="T55" fmla="*/ 624 h 688"/>
                <a:gd name="T56" fmla="*/ 272 w 692"/>
                <a:gd name="T57" fmla="*/ 684 h 688"/>
                <a:gd name="T58" fmla="*/ 228 w 692"/>
                <a:gd name="T59" fmla="*/ 664 h 688"/>
                <a:gd name="T60" fmla="*/ 184 w 692"/>
                <a:gd name="T61" fmla="*/ 573 h 688"/>
                <a:gd name="T62" fmla="*/ 117 w 692"/>
                <a:gd name="T63" fmla="*/ 605 h 688"/>
                <a:gd name="T64" fmla="*/ 345 w 692"/>
                <a:gd name="T65" fmla="*/ 141 h 688"/>
                <a:gd name="T66" fmla="*/ 347 w 692"/>
                <a:gd name="T67" fmla="*/ 54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2" h="688">
                  <a:moveTo>
                    <a:pt x="117" y="605"/>
                  </a:moveTo>
                  <a:cubicBezTo>
                    <a:pt x="105" y="593"/>
                    <a:pt x="94" y="581"/>
                    <a:pt x="82" y="569"/>
                  </a:cubicBezTo>
                  <a:cubicBezTo>
                    <a:pt x="91" y="553"/>
                    <a:pt x="100" y="536"/>
                    <a:pt x="111" y="520"/>
                  </a:cubicBezTo>
                  <a:cubicBezTo>
                    <a:pt x="116" y="511"/>
                    <a:pt x="115" y="505"/>
                    <a:pt x="111" y="495"/>
                  </a:cubicBezTo>
                  <a:cubicBezTo>
                    <a:pt x="99" y="462"/>
                    <a:pt x="78" y="449"/>
                    <a:pt x="43" y="457"/>
                  </a:cubicBezTo>
                  <a:cubicBezTo>
                    <a:pt x="34" y="459"/>
                    <a:pt x="24" y="457"/>
                    <a:pt x="15" y="457"/>
                  </a:cubicBezTo>
                  <a:cubicBezTo>
                    <a:pt x="14" y="454"/>
                    <a:pt x="12" y="452"/>
                    <a:pt x="12" y="449"/>
                  </a:cubicBezTo>
                  <a:cubicBezTo>
                    <a:pt x="8" y="437"/>
                    <a:pt x="5" y="424"/>
                    <a:pt x="1" y="410"/>
                  </a:cubicBezTo>
                  <a:cubicBezTo>
                    <a:pt x="20" y="399"/>
                    <a:pt x="39" y="389"/>
                    <a:pt x="56" y="378"/>
                  </a:cubicBezTo>
                  <a:cubicBezTo>
                    <a:pt x="61" y="374"/>
                    <a:pt x="65" y="366"/>
                    <a:pt x="66" y="359"/>
                  </a:cubicBezTo>
                  <a:cubicBezTo>
                    <a:pt x="71" y="328"/>
                    <a:pt x="65" y="304"/>
                    <a:pt x="29" y="291"/>
                  </a:cubicBezTo>
                  <a:cubicBezTo>
                    <a:pt x="0" y="281"/>
                    <a:pt x="2" y="277"/>
                    <a:pt x="10" y="247"/>
                  </a:cubicBezTo>
                  <a:cubicBezTo>
                    <a:pt x="12" y="242"/>
                    <a:pt x="13" y="237"/>
                    <a:pt x="15" y="230"/>
                  </a:cubicBezTo>
                  <a:cubicBezTo>
                    <a:pt x="34" y="230"/>
                    <a:pt x="54" y="229"/>
                    <a:pt x="74" y="230"/>
                  </a:cubicBezTo>
                  <a:cubicBezTo>
                    <a:pt x="87" y="231"/>
                    <a:pt x="93" y="227"/>
                    <a:pt x="98" y="215"/>
                  </a:cubicBezTo>
                  <a:cubicBezTo>
                    <a:pt x="104" y="203"/>
                    <a:pt x="112" y="191"/>
                    <a:pt x="120" y="178"/>
                  </a:cubicBezTo>
                  <a:cubicBezTo>
                    <a:pt x="107" y="157"/>
                    <a:pt x="94" y="136"/>
                    <a:pt x="80" y="115"/>
                  </a:cubicBezTo>
                  <a:cubicBezTo>
                    <a:pt x="93" y="102"/>
                    <a:pt x="104" y="91"/>
                    <a:pt x="117" y="78"/>
                  </a:cubicBezTo>
                  <a:cubicBezTo>
                    <a:pt x="134" y="89"/>
                    <a:pt x="153" y="101"/>
                    <a:pt x="172" y="111"/>
                  </a:cubicBezTo>
                  <a:cubicBezTo>
                    <a:pt x="177" y="114"/>
                    <a:pt x="185" y="113"/>
                    <a:pt x="191" y="111"/>
                  </a:cubicBezTo>
                  <a:cubicBezTo>
                    <a:pt x="228" y="99"/>
                    <a:pt x="242" y="74"/>
                    <a:pt x="233" y="36"/>
                  </a:cubicBezTo>
                  <a:cubicBezTo>
                    <a:pt x="232" y="30"/>
                    <a:pt x="233" y="23"/>
                    <a:pt x="233" y="15"/>
                  </a:cubicBezTo>
                  <a:cubicBezTo>
                    <a:pt x="248" y="10"/>
                    <a:pt x="263" y="6"/>
                    <a:pt x="280" y="1"/>
                  </a:cubicBezTo>
                  <a:cubicBezTo>
                    <a:pt x="290" y="18"/>
                    <a:pt x="300" y="34"/>
                    <a:pt x="308" y="51"/>
                  </a:cubicBezTo>
                  <a:cubicBezTo>
                    <a:pt x="313" y="62"/>
                    <a:pt x="320" y="64"/>
                    <a:pt x="331" y="66"/>
                  </a:cubicBezTo>
                  <a:cubicBezTo>
                    <a:pt x="370" y="72"/>
                    <a:pt x="392" y="57"/>
                    <a:pt x="404" y="21"/>
                  </a:cubicBezTo>
                  <a:cubicBezTo>
                    <a:pt x="407" y="8"/>
                    <a:pt x="414" y="0"/>
                    <a:pt x="430" y="7"/>
                  </a:cubicBezTo>
                  <a:cubicBezTo>
                    <a:pt x="443" y="13"/>
                    <a:pt x="466" y="8"/>
                    <a:pt x="461" y="35"/>
                  </a:cubicBezTo>
                  <a:cubicBezTo>
                    <a:pt x="455" y="71"/>
                    <a:pt x="463" y="99"/>
                    <a:pt x="502" y="112"/>
                  </a:cubicBezTo>
                  <a:cubicBezTo>
                    <a:pt x="507" y="113"/>
                    <a:pt x="511" y="117"/>
                    <a:pt x="515" y="120"/>
                  </a:cubicBezTo>
                  <a:cubicBezTo>
                    <a:pt x="535" y="108"/>
                    <a:pt x="555" y="96"/>
                    <a:pt x="576" y="83"/>
                  </a:cubicBezTo>
                  <a:cubicBezTo>
                    <a:pt x="587" y="95"/>
                    <a:pt x="598" y="107"/>
                    <a:pt x="610" y="120"/>
                  </a:cubicBezTo>
                  <a:cubicBezTo>
                    <a:pt x="601" y="136"/>
                    <a:pt x="590" y="153"/>
                    <a:pt x="580" y="171"/>
                  </a:cubicBezTo>
                  <a:cubicBezTo>
                    <a:pt x="577" y="176"/>
                    <a:pt x="580" y="184"/>
                    <a:pt x="580" y="190"/>
                  </a:cubicBezTo>
                  <a:cubicBezTo>
                    <a:pt x="580" y="191"/>
                    <a:pt x="581" y="192"/>
                    <a:pt x="582" y="194"/>
                  </a:cubicBezTo>
                  <a:cubicBezTo>
                    <a:pt x="594" y="231"/>
                    <a:pt x="619" y="245"/>
                    <a:pt x="657" y="235"/>
                  </a:cubicBezTo>
                  <a:cubicBezTo>
                    <a:pt x="669" y="231"/>
                    <a:pt x="677" y="236"/>
                    <a:pt x="679" y="250"/>
                  </a:cubicBezTo>
                  <a:cubicBezTo>
                    <a:pt x="680" y="258"/>
                    <a:pt x="684" y="265"/>
                    <a:pt x="685" y="273"/>
                  </a:cubicBezTo>
                  <a:cubicBezTo>
                    <a:pt x="685" y="278"/>
                    <a:pt x="682" y="283"/>
                    <a:pt x="679" y="288"/>
                  </a:cubicBezTo>
                  <a:cubicBezTo>
                    <a:pt x="677" y="290"/>
                    <a:pt x="673" y="292"/>
                    <a:pt x="670" y="293"/>
                  </a:cubicBezTo>
                  <a:cubicBezTo>
                    <a:pt x="632" y="304"/>
                    <a:pt x="618" y="330"/>
                    <a:pt x="625" y="369"/>
                  </a:cubicBezTo>
                  <a:cubicBezTo>
                    <a:pt x="627" y="376"/>
                    <a:pt x="631" y="382"/>
                    <a:pt x="636" y="387"/>
                  </a:cubicBezTo>
                  <a:cubicBezTo>
                    <a:pt x="640" y="391"/>
                    <a:pt x="646" y="393"/>
                    <a:pt x="651" y="396"/>
                  </a:cubicBezTo>
                  <a:cubicBezTo>
                    <a:pt x="692" y="418"/>
                    <a:pt x="692" y="418"/>
                    <a:pt x="672" y="462"/>
                  </a:cubicBezTo>
                  <a:cubicBezTo>
                    <a:pt x="666" y="462"/>
                    <a:pt x="659" y="463"/>
                    <a:pt x="653" y="462"/>
                  </a:cubicBezTo>
                  <a:cubicBezTo>
                    <a:pt x="616" y="455"/>
                    <a:pt x="591" y="466"/>
                    <a:pt x="576" y="502"/>
                  </a:cubicBezTo>
                  <a:cubicBezTo>
                    <a:pt x="572" y="513"/>
                    <a:pt x="569" y="519"/>
                    <a:pt x="576" y="529"/>
                  </a:cubicBezTo>
                  <a:cubicBezTo>
                    <a:pt x="587" y="544"/>
                    <a:pt x="596" y="560"/>
                    <a:pt x="606" y="575"/>
                  </a:cubicBezTo>
                  <a:cubicBezTo>
                    <a:pt x="593" y="587"/>
                    <a:pt x="581" y="599"/>
                    <a:pt x="569" y="611"/>
                  </a:cubicBezTo>
                  <a:cubicBezTo>
                    <a:pt x="549" y="599"/>
                    <a:pt x="528" y="586"/>
                    <a:pt x="508" y="574"/>
                  </a:cubicBezTo>
                  <a:cubicBezTo>
                    <a:pt x="490" y="584"/>
                    <a:pt x="472" y="594"/>
                    <a:pt x="455" y="603"/>
                  </a:cubicBezTo>
                  <a:cubicBezTo>
                    <a:pt x="455" y="621"/>
                    <a:pt x="454" y="639"/>
                    <a:pt x="456" y="657"/>
                  </a:cubicBezTo>
                  <a:cubicBezTo>
                    <a:pt x="457" y="670"/>
                    <a:pt x="453" y="678"/>
                    <a:pt x="439" y="680"/>
                  </a:cubicBezTo>
                  <a:cubicBezTo>
                    <a:pt x="429" y="682"/>
                    <a:pt x="418" y="685"/>
                    <a:pt x="407" y="688"/>
                  </a:cubicBezTo>
                  <a:cubicBezTo>
                    <a:pt x="397" y="670"/>
                    <a:pt x="388" y="652"/>
                    <a:pt x="377" y="636"/>
                  </a:cubicBezTo>
                  <a:cubicBezTo>
                    <a:pt x="374" y="630"/>
                    <a:pt x="365" y="626"/>
                    <a:pt x="358" y="624"/>
                  </a:cubicBezTo>
                  <a:cubicBezTo>
                    <a:pt x="321" y="614"/>
                    <a:pt x="299" y="630"/>
                    <a:pt x="287" y="666"/>
                  </a:cubicBezTo>
                  <a:cubicBezTo>
                    <a:pt x="285" y="673"/>
                    <a:pt x="277" y="684"/>
                    <a:pt x="272" y="684"/>
                  </a:cubicBezTo>
                  <a:cubicBezTo>
                    <a:pt x="258" y="683"/>
                    <a:pt x="244" y="677"/>
                    <a:pt x="230" y="673"/>
                  </a:cubicBezTo>
                  <a:cubicBezTo>
                    <a:pt x="229" y="672"/>
                    <a:pt x="228" y="667"/>
                    <a:pt x="228" y="664"/>
                  </a:cubicBezTo>
                  <a:cubicBezTo>
                    <a:pt x="228" y="658"/>
                    <a:pt x="228" y="652"/>
                    <a:pt x="228" y="646"/>
                  </a:cubicBezTo>
                  <a:cubicBezTo>
                    <a:pt x="229" y="595"/>
                    <a:pt x="229" y="595"/>
                    <a:pt x="184" y="573"/>
                  </a:cubicBezTo>
                  <a:cubicBezTo>
                    <a:pt x="180" y="571"/>
                    <a:pt x="172" y="573"/>
                    <a:pt x="167" y="575"/>
                  </a:cubicBezTo>
                  <a:cubicBezTo>
                    <a:pt x="150" y="584"/>
                    <a:pt x="134" y="595"/>
                    <a:pt x="117" y="605"/>
                  </a:cubicBezTo>
                  <a:close/>
                  <a:moveTo>
                    <a:pt x="550" y="344"/>
                  </a:moveTo>
                  <a:cubicBezTo>
                    <a:pt x="549" y="230"/>
                    <a:pt x="459" y="140"/>
                    <a:pt x="345" y="141"/>
                  </a:cubicBezTo>
                  <a:cubicBezTo>
                    <a:pt x="233" y="141"/>
                    <a:pt x="142" y="232"/>
                    <a:pt x="142" y="344"/>
                  </a:cubicBezTo>
                  <a:cubicBezTo>
                    <a:pt x="143" y="457"/>
                    <a:pt x="235" y="549"/>
                    <a:pt x="347" y="549"/>
                  </a:cubicBezTo>
                  <a:cubicBezTo>
                    <a:pt x="459" y="548"/>
                    <a:pt x="550" y="456"/>
                    <a:pt x="550" y="3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5665840" y="3590697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574681" y="4029075"/>
            <a:ext cx="1530350" cy="1524000"/>
            <a:chOff x="6574681" y="4029075"/>
            <a:chExt cx="1530350" cy="1524000"/>
          </a:xfrm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574681" y="4029075"/>
              <a:ext cx="1530350" cy="1524000"/>
            </a:xfrm>
            <a:custGeom>
              <a:avLst/>
              <a:gdLst>
                <a:gd name="T0" fmla="*/ 38 w 512"/>
                <a:gd name="T1" fmla="*/ 121 h 510"/>
                <a:gd name="T2" fmla="*/ 62 w 512"/>
                <a:gd name="T3" fmla="*/ 89 h 510"/>
                <a:gd name="T4" fmla="*/ 78 w 512"/>
                <a:gd name="T5" fmla="*/ 86 h 510"/>
                <a:gd name="T6" fmla="*/ 110 w 512"/>
                <a:gd name="T7" fmla="*/ 99 h 510"/>
                <a:gd name="T8" fmla="*/ 171 w 512"/>
                <a:gd name="T9" fmla="*/ 96 h 510"/>
                <a:gd name="T10" fmla="*/ 191 w 512"/>
                <a:gd name="T11" fmla="*/ 64 h 510"/>
                <a:gd name="T12" fmla="*/ 196 w 512"/>
                <a:gd name="T13" fmla="*/ 7 h 510"/>
                <a:gd name="T14" fmla="*/ 246 w 512"/>
                <a:gd name="T15" fmla="*/ 0 h 510"/>
                <a:gd name="T16" fmla="*/ 270 w 512"/>
                <a:gd name="T17" fmla="*/ 60 h 510"/>
                <a:gd name="T18" fmla="*/ 291 w 512"/>
                <a:gd name="T19" fmla="*/ 78 h 510"/>
                <a:gd name="T20" fmla="*/ 362 w 512"/>
                <a:gd name="T21" fmla="*/ 61 h 510"/>
                <a:gd name="T22" fmla="*/ 388 w 512"/>
                <a:gd name="T23" fmla="*/ 39 h 510"/>
                <a:gd name="T24" fmla="*/ 394 w 512"/>
                <a:gd name="T25" fmla="*/ 42 h 510"/>
                <a:gd name="T26" fmla="*/ 411 w 512"/>
                <a:gd name="T27" fmla="*/ 108 h 510"/>
                <a:gd name="T28" fmla="*/ 423 w 512"/>
                <a:gd name="T29" fmla="*/ 185 h 510"/>
                <a:gd name="T30" fmla="*/ 437 w 512"/>
                <a:gd name="T31" fmla="*/ 191 h 510"/>
                <a:gd name="T32" fmla="*/ 488 w 512"/>
                <a:gd name="T33" fmla="*/ 195 h 510"/>
                <a:gd name="T34" fmla="*/ 506 w 512"/>
                <a:gd name="T35" fmla="*/ 211 h 510"/>
                <a:gd name="T36" fmla="*/ 479 w 512"/>
                <a:gd name="T37" fmla="*/ 259 h 510"/>
                <a:gd name="T38" fmla="*/ 474 w 512"/>
                <a:gd name="T39" fmla="*/ 261 h 510"/>
                <a:gd name="T40" fmla="*/ 424 w 512"/>
                <a:gd name="T41" fmla="*/ 323 h 510"/>
                <a:gd name="T42" fmla="*/ 430 w 512"/>
                <a:gd name="T43" fmla="*/ 338 h 510"/>
                <a:gd name="T44" fmla="*/ 472 w 512"/>
                <a:gd name="T45" fmla="*/ 390 h 510"/>
                <a:gd name="T46" fmla="*/ 443 w 512"/>
                <a:gd name="T47" fmla="*/ 430 h 510"/>
                <a:gd name="T48" fmla="*/ 382 w 512"/>
                <a:gd name="T49" fmla="*/ 404 h 510"/>
                <a:gd name="T50" fmla="*/ 355 w 512"/>
                <a:gd name="T51" fmla="*/ 406 h 510"/>
                <a:gd name="T52" fmla="*/ 317 w 512"/>
                <a:gd name="T53" fmla="*/ 467 h 510"/>
                <a:gd name="T54" fmla="*/ 264 w 512"/>
                <a:gd name="T55" fmla="*/ 510 h 510"/>
                <a:gd name="T56" fmla="*/ 241 w 512"/>
                <a:gd name="T57" fmla="*/ 455 h 510"/>
                <a:gd name="T58" fmla="*/ 217 w 512"/>
                <a:gd name="T59" fmla="*/ 432 h 510"/>
                <a:gd name="T60" fmla="*/ 149 w 512"/>
                <a:gd name="T61" fmla="*/ 449 h 510"/>
                <a:gd name="T62" fmla="*/ 123 w 512"/>
                <a:gd name="T63" fmla="*/ 471 h 510"/>
                <a:gd name="T64" fmla="*/ 118 w 512"/>
                <a:gd name="T65" fmla="*/ 471 h 510"/>
                <a:gd name="T66" fmla="*/ 97 w 512"/>
                <a:gd name="T67" fmla="*/ 403 h 510"/>
                <a:gd name="T68" fmla="*/ 99 w 512"/>
                <a:gd name="T69" fmla="*/ 398 h 510"/>
                <a:gd name="T70" fmla="*/ 110 w 512"/>
                <a:gd name="T71" fmla="*/ 368 h 510"/>
                <a:gd name="T72" fmla="*/ 86 w 512"/>
                <a:gd name="T73" fmla="*/ 325 h 510"/>
                <a:gd name="T74" fmla="*/ 70 w 512"/>
                <a:gd name="T75" fmla="*/ 320 h 510"/>
                <a:gd name="T76" fmla="*/ 38 w 512"/>
                <a:gd name="T77" fmla="*/ 318 h 510"/>
                <a:gd name="T78" fmla="*/ 7 w 512"/>
                <a:gd name="T79" fmla="*/ 314 h 510"/>
                <a:gd name="T80" fmla="*/ 0 w 512"/>
                <a:gd name="T81" fmla="*/ 273 h 510"/>
                <a:gd name="T82" fmla="*/ 8 w 512"/>
                <a:gd name="T83" fmla="*/ 262 h 510"/>
                <a:gd name="T84" fmla="*/ 32 w 512"/>
                <a:gd name="T85" fmla="*/ 252 h 510"/>
                <a:gd name="T86" fmla="*/ 85 w 512"/>
                <a:gd name="T87" fmla="*/ 191 h 510"/>
                <a:gd name="T88" fmla="*/ 79 w 512"/>
                <a:gd name="T89" fmla="*/ 172 h 510"/>
                <a:gd name="T90" fmla="*/ 38 w 512"/>
                <a:gd name="T91" fmla="*/ 121 h 510"/>
                <a:gd name="T92" fmla="*/ 254 w 512"/>
                <a:gd name="T93" fmla="*/ 388 h 510"/>
                <a:gd name="T94" fmla="*/ 387 w 512"/>
                <a:gd name="T95" fmla="*/ 257 h 510"/>
                <a:gd name="T96" fmla="*/ 255 w 512"/>
                <a:gd name="T97" fmla="*/ 123 h 510"/>
                <a:gd name="T98" fmla="*/ 122 w 512"/>
                <a:gd name="T99" fmla="*/ 255 h 510"/>
                <a:gd name="T100" fmla="*/ 254 w 512"/>
                <a:gd name="T101" fmla="*/ 38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2" h="510">
                  <a:moveTo>
                    <a:pt x="38" y="121"/>
                  </a:moveTo>
                  <a:cubicBezTo>
                    <a:pt x="46" y="110"/>
                    <a:pt x="53" y="99"/>
                    <a:pt x="62" y="89"/>
                  </a:cubicBezTo>
                  <a:cubicBezTo>
                    <a:pt x="65" y="86"/>
                    <a:pt x="73" y="85"/>
                    <a:pt x="78" y="86"/>
                  </a:cubicBezTo>
                  <a:cubicBezTo>
                    <a:pt x="89" y="89"/>
                    <a:pt x="100" y="93"/>
                    <a:pt x="110" y="99"/>
                  </a:cubicBezTo>
                  <a:cubicBezTo>
                    <a:pt x="131" y="113"/>
                    <a:pt x="149" y="110"/>
                    <a:pt x="171" y="96"/>
                  </a:cubicBezTo>
                  <a:cubicBezTo>
                    <a:pt x="184" y="87"/>
                    <a:pt x="190" y="79"/>
                    <a:pt x="191" y="64"/>
                  </a:cubicBezTo>
                  <a:cubicBezTo>
                    <a:pt x="191" y="45"/>
                    <a:pt x="194" y="27"/>
                    <a:pt x="196" y="7"/>
                  </a:cubicBezTo>
                  <a:cubicBezTo>
                    <a:pt x="212" y="5"/>
                    <a:pt x="228" y="2"/>
                    <a:pt x="246" y="0"/>
                  </a:cubicBezTo>
                  <a:cubicBezTo>
                    <a:pt x="254" y="20"/>
                    <a:pt x="263" y="40"/>
                    <a:pt x="270" y="60"/>
                  </a:cubicBezTo>
                  <a:cubicBezTo>
                    <a:pt x="274" y="71"/>
                    <a:pt x="281" y="74"/>
                    <a:pt x="291" y="78"/>
                  </a:cubicBezTo>
                  <a:cubicBezTo>
                    <a:pt x="320" y="92"/>
                    <a:pt x="342" y="83"/>
                    <a:pt x="362" y="61"/>
                  </a:cubicBezTo>
                  <a:cubicBezTo>
                    <a:pt x="370" y="52"/>
                    <a:pt x="379" y="46"/>
                    <a:pt x="388" y="39"/>
                  </a:cubicBezTo>
                  <a:cubicBezTo>
                    <a:pt x="390" y="40"/>
                    <a:pt x="392" y="41"/>
                    <a:pt x="394" y="42"/>
                  </a:cubicBezTo>
                  <a:cubicBezTo>
                    <a:pt x="430" y="67"/>
                    <a:pt x="433" y="69"/>
                    <a:pt x="411" y="108"/>
                  </a:cubicBezTo>
                  <a:cubicBezTo>
                    <a:pt x="392" y="140"/>
                    <a:pt x="410" y="161"/>
                    <a:pt x="423" y="185"/>
                  </a:cubicBezTo>
                  <a:cubicBezTo>
                    <a:pt x="425" y="188"/>
                    <a:pt x="432" y="190"/>
                    <a:pt x="437" y="191"/>
                  </a:cubicBezTo>
                  <a:cubicBezTo>
                    <a:pt x="454" y="193"/>
                    <a:pt x="471" y="194"/>
                    <a:pt x="488" y="195"/>
                  </a:cubicBezTo>
                  <a:cubicBezTo>
                    <a:pt x="500" y="195"/>
                    <a:pt x="504" y="200"/>
                    <a:pt x="506" y="211"/>
                  </a:cubicBezTo>
                  <a:cubicBezTo>
                    <a:pt x="512" y="246"/>
                    <a:pt x="512" y="246"/>
                    <a:pt x="479" y="259"/>
                  </a:cubicBezTo>
                  <a:cubicBezTo>
                    <a:pt x="478" y="260"/>
                    <a:pt x="476" y="261"/>
                    <a:pt x="474" y="261"/>
                  </a:cubicBezTo>
                  <a:cubicBezTo>
                    <a:pt x="437" y="266"/>
                    <a:pt x="430" y="294"/>
                    <a:pt x="424" y="323"/>
                  </a:cubicBezTo>
                  <a:cubicBezTo>
                    <a:pt x="423" y="327"/>
                    <a:pt x="426" y="334"/>
                    <a:pt x="430" y="338"/>
                  </a:cubicBezTo>
                  <a:cubicBezTo>
                    <a:pt x="443" y="355"/>
                    <a:pt x="458" y="372"/>
                    <a:pt x="472" y="390"/>
                  </a:cubicBezTo>
                  <a:cubicBezTo>
                    <a:pt x="462" y="403"/>
                    <a:pt x="453" y="416"/>
                    <a:pt x="443" y="430"/>
                  </a:cubicBezTo>
                  <a:cubicBezTo>
                    <a:pt x="422" y="421"/>
                    <a:pt x="402" y="413"/>
                    <a:pt x="382" y="404"/>
                  </a:cubicBezTo>
                  <a:cubicBezTo>
                    <a:pt x="372" y="399"/>
                    <a:pt x="365" y="402"/>
                    <a:pt x="355" y="406"/>
                  </a:cubicBezTo>
                  <a:cubicBezTo>
                    <a:pt x="326" y="418"/>
                    <a:pt x="317" y="437"/>
                    <a:pt x="317" y="467"/>
                  </a:cubicBezTo>
                  <a:cubicBezTo>
                    <a:pt x="315" y="508"/>
                    <a:pt x="312" y="507"/>
                    <a:pt x="264" y="510"/>
                  </a:cubicBezTo>
                  <a:cubicBezTo>
                    <a:pt x="256" y="492"/>
                    <a:pt x="248" y="474"/>
                    <a:pt x="241" y="455"/>
                  </a:cubicBezTo>
                  <a:cubicBezTo>
                    <a:pt x="237" y="442"/>
                    <a:pt x="230" y="437"/>
                    <a:pt x="217" y="432"/>
                  </a:cubicBezTo>
                  <a:cubicBezTo>
                    <a:pt x="189" y="421"/>
                    <a:pt x="169" y="428"/>
                    <a:pt x="149" y="449"/>
                  </a:cubicBezTo>
                  <a:cubicBezTo>
                    <a:pt x="142" y="458"/>
                    <a:pt x="131" y="464"/>
                    <a:pt x="123" y="471"/>
                  </a:cubicBezTo>
                  <a:cubicBezTo>
                    <a:pt x="120" y="471"/>
                    <a:pt x="119" y="471"/>
                    <a:pt x="118" y="471"/>
                  </a:cubicBezTo>
                  <a:cubicBezTo>
                    <a:pt x="80" y="445"/>
                    <a:pt x="80" y="445"/>
                    <a:pt x="97" y="403"/>
                  </a:cubicBezTo>
                  <a:cubicBezTo>
                    <a:pt x="98" y="402"/>
                    <a:pt x="99" y="400"/>
                    <a:pt x="99" y="398"/>
                  </a:cubicBezTo>
                  <a:cubicBezTo>
                    <a:pt x="103" y="388"/>
                    <a:pt x="112" y="377"/>
                    <a:pt x="110" y="368"/>
                  </a:cubicBezTo>
                  <a:cubicBezTo>
                    <a:pt x="105" y="353"/>
                    <a:pt x="95" y="339"/>
                    <a:pt x="86" y="325"/>
                  </a:cubicBezTo>
                  <a:cubicBezTo>
                    <a:pt x="83" y="321"/>
                    <a:pt x="75" y="321"/>
                    <a:pt x="70" y="320"/>
                  </a:cubicBezTo>
                  <a:cubicBezTo>
                    <a:pt x="59" y="319"/>
                    <a:pt x="48" y="319"/>
                    <a:pt x="38" y="318"/>
                  </a:cubicBezTo>
                  <a:cubicBezTo>
                    <a:pt x="28" y="317"/>
                    <a:pt x="18" y="315"/>
                    <a:pt x="7" y="314"/>
                  </a:cubicBezTo>
                  <a:cubicBezTo>
                    <a:pt x="4" y="300"/>
                    <a:pt x="1" y="287"/>
                    <a:pt x="0" y="273"/>
                  </a:cubicBezTo>
                  <a:cubicBezTo>
                    <a:pt x="0" y="269"/>
                    <a:pt x="4" y="264"/>
                    <a:pt x="8" y="262"/>
                  </a:cubicBezTo>
                  <a:cubicBezTo>
                    <a:pt x="15" y="257"/>
                    <a:pt x="23" y="253"/>
                    <a:pt x="32" y="252"/>
                  </a:cubicBezTo>
                  <a:cubicBezTo>
                    <a:pt x="66" y="245"/>
                    <a:pt x="82" y="224"/>
                    <a:pt x="85" y="191"/>
                  </a:cubicBezTo>
                  <a:cubicBezTo>
                    <a:pt x="85" y="185"/>
                    <a:pt x="83" y="177"/>
                    <a:pt x="79" y="172"/>
                  </a:cubicBezTo>
                  <a:cubicBezTo>
                    <a:pt x="66" y="155"/>
                    <a:pt x="52" y="139"/>
                    <a:pt x="38" y="121"/>
                  </a:cubicBezTo>
                  <a:close/>
                  <a:moveTo>
                    <a:pt x="254" y="388"/>
                  </a:moveTo>
                  <a:cubicBezTo>
                    <a:pt x="328" y="388"/>
                    <a:pt x="387" y="330"/>
                    <a:pt x="387" y="257"/>
                  </a:cubicBezTo>
                  <a:cubicBezTo>
                    <a:pt x="387" y="182"/>
                    <a:pt x="329" y="123"/>
                    <a:pt x="255" y="123"/>
                  </a:cubicBezTo>
                  <a:cubicBezTo>
                    <a:pt x="182" y="123"/>
                    <a:pt x="123" y="182"/>
                    <a:pt x="122" y="255"/>
                  </a:cubicBezTo>
                  <a:cubicBezTo>
                    <a:pt x="122" y="328"/>
                    <a:pt x="181" y="387"/>
                    <a:pt x="254" y="388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181247" y="4650417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39456" y="4324350"/>
            <a:ext cx="1296988" cy="1303338"/>
            <a:chOff x="4139456" y="4324350"/>
            <a:chExt cx="1296988" cy="1303338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4139456" y="4324350"/>
              <a:ext cx="1296988" cy="1303338"/>
            </a:xfrm>
            <a:custGeom>
              <a:avLst/>
              <a:gdLst>
                <a:gd name="T0" fmla="*/ 432 w 434"/>
                <a:gd name="T1" fmla="*/ 287 h 436"/>
                <a:gd name="T2" fmla="*/ 415 w 434"/>
                <a:gd name="T3" fmla="*/ 328 h 436"/>
                <a:gd name="T4" fmla="*/ 357 w 434"/>
                <a:gd name="T5" fmla="*/ 319 h 436"/>
                <a:gd name="T6" fmla="*/ 336 w 434"/>
                <a:gd name="T7" fmla="*/ 326 h 436"/>
                <a:gd name="T8" fmla="*/ 313 w 434"/>
                <a:gd name="T9" fmla="*/ 380 h 436"/>
                <a:gd name="T10" fmla="*/ 279 w 434"/>
                <a:gd name="T11" fmla="*/ 436 h 436"/>
                <a:gd name="T12" fmla="*/ 247 w 434"/>
                <a:gd name="T13" fmla="*/ 391 h 436"/>
                <a:gd name="T14" fmla="*/ 223 w 434"/>
                <a:gd name="T15" fmla="*/ 378 h 436"/>
                <a:gd name="T16" fmla="*/ 166 w 434"/>
                <a:gd name="T17" fmla="*/ 408 h 436"/>
                <a:gd name="T18" fmla="*/ 147 w 434"/>
                <a:gd name="T19" fmla="*/ 433 h 436"/>
                <a:gd name="T20" fmla="*/ 107 w 434"/>
                <a:gd name="T21" fmla="*/ 416 h 436"/>
                <a:gd name="T22" fmla="*/ 115 w 434"/>
                <a:gd name="T23" fmla="*/ 362 h 436"/>
                <a:gd name="T24" fmla="*/ 106 w 434"/>
                <a:gd name="T25" fmla="*/ 334 h 436"/>
                <a:gd name="T26" fmla="*/ 50 w 434"/>
                <a:gd name="T27" fmla="*/ 315 h 436"/>
                <a:gd name="T28" fmla="*/ 0 w 434"/>
                <a:gd name="T29" fmla="*/ 279 h 436"/>
                <a:gd name="T30" fmla="*/ 46 w 434"/>
                <a:gd name="T31" fmla="*/ 245 h 436"/>
                <a:gd name="T32" fmla="*/ 45 w 434"/>
                <a:gd name="T33" fmla="*/ 181 h 436"/>
                <a:gd name="T34" fmla="*/ 21 w 434"/>
                <a:gd name="T35" fmla="*/ 164 h 436"/>
                <a:gd name="T36" fmla="*/ 10 w 434"/>
                <a:gd name="T37" fmla="*/ 124 h 436"/>
                <a:gd name="T38" fmla="*/ 37 w 434"/>
                <a:gd name="T39" fmla="*/ 110 h 436"/>
                <a:gd name="T40" fmla="*/ 55 w 434"/>
                <a:gd name="T41" fmla="*/ 113 h 436"/>
                <a:gd name="T42" fmla="*/ 119 w 434"/>
                <a:gd name="T43" fmla="*/ 89 h 436"/>
                <a:gd name="T44" fmla="*/ 122 w 434"/>
                <a:gd name="T45" fmla="*/ 76 h 436"/>
                <a:gd name="T46" fmla="*/ 119 w 434"/>
                <a:gd name="T47" fmla="*/ 54 h 436"/>
                <a:gd name="T48" fmla="*/ 155 w 434"/>
                <a:gd name="T49" fmla="*/ 0 h 436"/>
                <a:gd name="T50" fmla="*/ 188 w 434"/>
                <a:gd name="T51" fmla="*/ 46 h 436"/>
                <a:gd name="T52" fmla="*/ 254 w 434"/>
                <a:gd name="T53" fmla="*/ 45 h 436"/>
                <a:gd name="T54" fmla="*/ 269 w 434"/>
                <a:gd name="T55" fmla="*/ 25 h 436"/>
                <a:gd name="T56" fmla="*/ 313 w 434"/>
                <a:gd name="T57" fmla="*/ 13 h 436"/>
                <a:gd name="T58" fmla="*/ 325 w 434"/>
                <a:gd name="T59" fmla="*/ 35 h 436"/>
                <a:gd name="T60" fmla="*/ 320 w 434"/>
                <a:gd name="T61" fmla="*/ 59 h 436"/>
                <a:gd name="T62" fmla="*/ 346 w 434"/>
                <a:gd name="T63" fmla="*/ 121 h 436"/>
                <a:gd name="T64" fmla="*/ 359 w 434"/>
                <a:gd name="T65" fmla="*/ 123 h 436"/>
                <a:gd name="T66" fmla="*/ 379 w 434"/>
                <a:gd name="T67" fmla="*/ 120 h 436"/>
                <a:gd name="T68" fmla="*/ 434 w 434"/>
                <a:gd name="T69" fmla="*/ 155 h 436"/>
                <a:gd name="T70" fmla="*/ 395 w 434"/>
                <a:gd name="T71" fmla="*/ 184 h 436"/>
                <a:gd name="T72" fmla="*/ 395 w 434"/>
                <a:gd name="T73" fmla="*/ 259 h 436"/>
                <a:gd name="T74" fmla="*/ 432 w 434"/>
                <a:gd name="T75" fmla="*/ 287 h 436"/>
                <a:gd name="T76" fmla="*/ 217 w 434"/>
                <a:gd name="T77" fmla="*/ 100 h 436"/>
                <a:gd name="T78" fmla="*/ 99 w 434"/>
                <a:gd name="T79" fmla="*/ 218 h 436"/>
                <a:gd name="T80" fmla="*/ 216 w 434"/>
                <a:gd name="T81" fmla="*/ 336 h 436"/>
                <a:gd name="T82" fmla="*/ 334 w 434"/>
                <a:gd name="T83" fmla="*/ 217 h 436"/>
                <a:gd name="T84" fmla="*/ 217 w 434"/>
                <a:gd name="T85" fmla="*/ 10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4" h="436">
                  <a:moveTo>
                    <a:pt x="432" y="287"/>
                  </a:moveTo>
                  <a:cubicBezTo>
                    <a:pt x="426" y="301"/>
                    <a:pt x="421" y="314"/>
                    <a:pt x="415" y="328"/>
                  </a:cubicBezTo>
                  <a:cubicBezTo>
                    <a:pt x="395" y="324"/>
                    <a:pt x="376" y="321"/>
                    <a:pt x="357" y="319"/>
                  </a:cubicBezTo>
                  <a:cubicBezTo>
                    <a:pt x="350" y="318"/>
                    <a:pt x="342" y="322"/>
                    <a:pt x="336" y="326"/>
                  </a:cubicBezTo>
                  <a:cubicBezTo>
                    <a:pt x="319" y="339"/>
                    <a:pt x="306" y="353"/>
                    <a:pt x="313" y="380"/>
                  </a:cubicBezTo>
                  <a:cubicBezTo>
                    <a:pt x="323" y="420"/>
                    <a:pt x="320" y="420"/>
                    <a:pt x="279" y="436"/>
                  </a:cubicBezTo>
                  <a:cubicBezTo>
                    <a:pt x="268" y="421"/>
                    <a:pt x="257" y="406"/>
                    <a:pt x="247" y="391"/>
                  </a:cubicBezTo>
                  <a:cubicBezTo>
                    <a:pt x="241" y="382"/>
                    <a:pt x="233" y="380"/>
                    <a:pt x="223" y="378"/>
                  </a:cubicBezTo>
                  <a:cubicBezTo>
                    <a:pt x="194" y="372"/>
                    <a:pt x="178" y="386"/>
                    <a:pt x="166" y="408"/>
                  </a:cubicBezTo>
                  <a:cubicBezTo>
                    <a:pt x="161" y="417"/>
                    <a:pt x="154" y="424"/>
                    <a:pt x="147" y="433"/>
                  </a:cubicBezTo>
                  <a:cubicBezTo>
                    <a:pt x="134" y="428"/>
                    <a:pt x="120" y="422"/>
                    <a:pt x="107" y="416"/>
                  </a:cubicBezTo>
                  <a:cubicBezTo>
                    <a:pt x="109" y="397"/>
                    <a:pt x="111" y="379"/>
                    <a:pt x="115" y="362"/>
                  </a:cubicBezTo>
                  <a:cubicBezTo>
                    <a:pt x="118" y="350"/>
                    <a:pt x="114" y="343"/>
                    <a:pt x="106" y="334"/>
                  </a:cubicBezTo>
                  <a:cubicBezTo>
                    <a:pt x="91" y="314"/>
                    <a:pt x="74" y="310"/>
                    <a:pt x="50" y="315"/>
                  </a:cubicBezTo>
                  <a:cubicBezTo>
                    <a:pt x="11" y="324"/>
                    <a:pt x="10" y="322"/>
                    <a:pt x="0" y="279"/>
                  </a:cubicBezTo>
                  <a:cubicBezTo>
                    <a:pt x="15" y="268"/>
                    <a:pt x="31" y="257"/>
                    <a:pt x="46" y="245"/>
                  </a:cubicBezTo>
                  <a:cubicBezTo>
                    <a:pt x="61" y="234"/>
                    <a:pt x="60" y="192"/>
                    <a:pt x="45" y="181"/>
                  </a:cubicBezTo>
                  <a:cubicBezTo>
                    <a:pt x="37" y="175"/>
                    <a:pt x="30" y="168"/>
                    <a:pt x="21" y="164"/>
                  </a:cubicBezTo>
                  <a:cubicBezTo>
                    <a:pt x="2" y="154"/>
                    <a:pt x="1" y="142"/>
                    <a:pt x="10" y="124"/>
                  </a:cubicBezTo>
                  <a:cubicBezTo>
                    <a:pt x="16" y="111"/>
                    <a:pt x="23" y="105"/>
                    <a:pt x="37" y="110"/>
                  </a:cubicBezTo>
                  <a:cubicBezTo>
                    <a:pt x="43" y="112"/>
                    <a:pt x="49" y="110"/>
                    <a:pt x="55" y="113"/>
                  </a:cubicBezTo>
                  <a:cubicBezTo>
                    <a:pt x="85" y="127"/>
                    <a:pt x="101" y="106"/>
                    <a:pt x="119" y="89"/>
                  </a:cubicBezTo>
                  <a:cubicBezTo>
                    <a:pt x="121" y="86"/>
                    <a:pt x="122" y="80"/>
                    <a:pt x="122" y="76"/>
                  </a:cubicBezTo>
                  <a:cubicBezTo>
                    <a:pt x="122" y="69"/>
                    <a:pt x="120" y="62"/>
                    <a:pt x="119" y="54"/>
                  </a:cubicBezTo>
                  <a:cubicBezTo>
                    <a:pt x="112" y="14"/>
                    <a:pt x="112" y="14"/>
                    <a:pt x="155" y="0"/>
                  </a:cubicBezTo>
                  <a:cubicBezTo>
                    <a:pt x="165" y="15"/>
                    <a:pt x="177" y="30"/>
                    <a:pt x="188" y="46"/>
                  </a:cubicBezTo>
                  <a:cubicBezTo>
                    <a:pt x="200" y="62"/>
                    <a:pt x="242" y="62"/>
                    <a:pt x="254" y="45"/>
                  </a:cubicBezTo>
                  <a:cubicBezTo>
                    <a:pt x="259" y="39"/>
                    <a:pt x="264" y="32"/>
                    <a:pt x="269" y="25"/>
                  </a:cubicBezTo>
                  <a:cubicBezTo>
                    <a:pt x="286" y="0"/>
                    <a:pt x="286" y="1"/>
                    <a:pt x="313" y="13"/>
                  </a:cubicBezTo>
                  <a:cubicBezTo>
                    <a:pt x="324" y="17"/>
                    <a:pt x="328" y="24"/>
                    <a:pt x="325" y="35"/>
                  </a:cubicBezTo>
                  <a:cubicBezTo>
                    <a:pt x="323" y="43"/>
                    <a:pt x="323" y="52"/>
                    <a:pt x="320" y="59"/>
                  </a:cubicBezTo>
                  <a:cubicBezTo>
                    <a:pt x="307" y="89"/>
                    <a:pt x="331" y="103"/>
                    <a:pt x="346" y="121"/>
                  </a:cubicBezTo>
                  <a:cubicBezTo>
                    <a:pt x="349" y="123"/>
                    <a:pt x="355" y="123"/>
                    <a:pt x="359" y="123"/>
                  </a:cubicBezTo>
                  <a:cubicBezTo>
                    <a:pt x="366" y="122"/>
                    <a:pt x="372" y="121"/>
                    <a:pt x="379" y="120"/>
                  </a:cubicBezTo>
                  <a:cubicBezTo>
                    <a:pt x="420" y="114"/>
                    <a:pt x="420" y="114"/>
                    <a:pt x="434" y="155"/>
                  </a:cubicBezTo>
                  <a:cubicBezTo>
                    <a:pt x="422" y="164"/>
                    <a:pt x="409" y="174"/>
                    <a:pt x="395" y="184"/>
                  </a:cubicBezTo>
                  <a:cubicBezTo>
                    <a:pt x="370" y="203"/>
                    <a:pt x="369" y="240"/>
                    <a:pt x="395" y="259"/>
                  </a:cubicBezTo>
                  <a:cubicBezTo>
                    <a:pt x="407" y="268"/>
                    <a:pt x="419" y="277"/>
                    <a:pt x="432" y="287"/>
                  </a:cubicBezTo>
                  <a:close/>
                  <a:moveTo>
                    <a:pt x="217" y="100"/>
                  </a:moveTo>
                  <a:cubicBezTo>
                    <a:pt x="152" y="100"/>
                    <a:pt x="98" y="153"/>
                    <a:pt x="99" y="218"/>
                  </a:cubicBezTo>
                  <a:cubicBezTo>
                    <a:pt x="99" y="282"/>
                    <a:pt x="152" y="335"/>
                    <a:pt x="216" y="336"/>
                  </a:cubicBezTo>
                  <a:cubicBezTo>
                    <a:pt x="280" y="336"/>
                    <a:pt x="334" y="282"/>
                    <a:pt x="334" y="217"/>
                  </a:cubicBezTo>
                  <a:cubicBezTo>
                    <a:pt x="334" y="153"/>
                    <a:pt x="281" y="100"/>
                    <a:pt x="217" y="10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636434" y="4853532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8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95067" y="2463961"/>
            <a:ext cx="2370017" cy="843718"/>
            <a:chOff x="1221767" y="2192338"/>
            <a:chExt cx="2370017" cy="843718"/>
          </a:xfrm>
        </p:grpSpPr>
        <p:sp>
          <p:nvSpPr>
            <p:cNvPr id="18" name="矩形 17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94039" y="2463961"/>
            <a:ext cx="2370017" cy="843718"/>
            <a:chOff x="3106598" y="5073134"/>
            <a:chExt cx="2370017" cy="843718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95067" y="4567155"/>
            <a:ext cx="2370017" cy="843718"/>
            <a:chOff x="1221767" y="2192338"/>
            <a:chExt cx="2370017" cy="843718"/>
          </a:xfrm>
        </p:grpSpPr>
        <p:sp>
          <p:nvSpPr>
            <p:cNvPr id="24" name="矩形 23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94039" y="4567155"/>
            <a:ext cx="2370017" cy="843718"/>
            <a:chOff x="3106598" y="5073134"/>
            <a:chExt cx="2370017" cy="843718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82475" y="2450991"/>
            <a:ext cx="1460240" cy="1460240"/>
            <a:chOff x="4782475" y="2450991"/>
            <a:chExt cx="1460240" cy="146024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782475" y="2450991"/>
              <a:ext cx="1460240" cy="1460240"/>
            </a:xfrm>
            <a:custGeom>
              <a:avLst/>
              <a:gdLst>
                <a:gd name="T0" fmla="*/ 87 w 251"/>
                <a:gd name="T1" fmla="*/ 230 h 251"/>
                <a:gd name="T2" fmla="*/ 77 w 251"/>
                <a:gd name="T3" fmla="*/ 152 h 251"/>
                <a:gd name="T4" fmla="*/ 157 w 251"/>
                <a:gd name="T5" fmla="*/ 190 h 251"/>
                <a:gd name="T6" fmla="*/ 193 w 251"/>
                <a:gd name="T7" fmla="*/ 142 h 251"/>
                <a:gd name="T8" fmla="*/ 152 w 251"/>
                <a:gd name="T9" fmla="*/ 79 h 251"/>
                <a:gd name="T10" fmla="*/ 251 w 251"/>
                <a:gd name="T11" fmla="*/ 103 h 251"/>
                <a:gd name="T12" fmla="*/ 251 w 251"/>
                <a:gd name="T13" fmla="*/ 103 h 251"/>
                <a:gd name="T14" fmla="*/ 251 w 251"/>
                <a:gd name="T15" fmla="*/ 23 h 251"/>
                <a:gd name="T16" fmla="*/ 235 w 251"/>
                <a:gd name="T17" fmla="*/ 21 h 251"/>
                <a:gd name="T18" fmla="*/ 60 w 251"/>
                <a:gd name="T19" fmla="*/ 60 h 251"/>
                <a:gd name="T20" fmla="*/ 19 w 251"/>
                <a:gd name="T21" fmla="*/ 235 h 251"/>
                <a:gd name="T22" fmla="*/ 22 w 251"/>
                <a:gd name="T23" fmla="*/ 251 h 251"/>
                <a:gd name="T24" fmla="*/ 96 w 251"/>
                <a:gd name="T25" fmla="*/ 251 h 251"/>
                <a:gd name="T26" fmla="*/ 87 w 251"/>
                <a:gd name="T2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251">
                  <a:moveTo>
                    <a:pt x="87" y="230"/>
                  </a:moveTo>
                  <a:cubicBezTo>
                    <a:pt x="71" y="209"/>
                    <a:pt x="69" y="182"/>
                    <a:pt x="77" y="152"/>
                  </a:cubicBezTo>
                  <a:cubicBezTo>
                    <a:pt x="96" y="186"/>
                    <a:pt x="120" y="204"/>
                    <a:pt x="157" y="190"/>
                  </a:cubicBezTo>
                  <a:cubicBezTo>
                    <a:pt x="179" y="182"/>
                    <a:pt x="192" y="164"/>
                    <a:pt x="193" y="142"/>
                  </a:cubicBezTo>
                  <a:cubicBezTo>
                    <a:pt x="195" y="112"/>
                    <a:pt x="180" y="91"/>
                    <a:pt x="152" y="79"/>
                  </a:cubicBezTo>
                  <a:cubicBezTo>
                    <a:pt x="189" y="69"/>
                    <a:pt x="222" y="77"/>
                    <a:pt x="251" y="103"/>
                  </a:cubicBezTo>
                  <a:cubicBezTo>
                    <a:pt x="251" y="103"/>
                    <a:pt x="251" y="103"/>
                    <a:pt x="251" y="10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46" y="23"/>
                    <a:pt x="240" y="22"/>
                    <a:pt x="235" y="21"/>
                  </a:cubicBezTo>
                  <a:cubicBezTo>
                    <a:pt x="169" y="0"/>
                    <a:pt x="109" y="11"/>
                    <a:pt x="60" y="60"/>
                  </a:cubicBezTo>
                  <a:cubicBezTo>
                    <a:pt x="9" y="109"/>
                    <a:pt x="0" y="169"/>
                    <a:pt x="19" y="235"/>
                  </a:cubicBezTo>
                  <a:cubicBezTo>
                    <a:pt x="21" y="240"/>
                    <a:pt x="22" y="246"/>
                    <a:pt x="22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6" y="245"/>
                    <a:pt x="93" y="238"/>
                    <a:pt x="87" y="23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190"/>
            <p:cNvSpPr>
              <a:spLocks noChangeAspect="1" noEditPoints="1"/>
            </p:cNvSpPr>
            <p:nvPr/>
          </p:nvSpPr>
          <p:spPr bwMode="auto">
            <a:xfrm>
              <a:off x="5451179" y="3111405"/>
              <a:ext cx="317217" cy="257283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42716" y="2444830"/>
            <a:ext cx="1466401" cy="1466401"/>
            <a:chOff x="6242716" y="2444830"/>
            <a:chExt cx="1466401" cy="146640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242716" y="2444830"/>
              <a:ext cx="1466401" cy="1466401"/>
            </a:xfrm>
            <a:custGeom>
              <a:avLst/>
              <a:gdLst>
                <a:gd name="T0" fmla="*/ 93 w 252"/>
                <a:gd name="T1" fmla="*/ 79 h 252"/>
                <a:gd name="T2" fmla="*/ 76 w 252"/>
                <a:gd name="T3" fmla="*/ 182 h 252"/>
                <a:gd name="T4" fmla="*/ 171 w 252"/>
                <a:gd name="T5" fmla="*/ 162 h 252"/>
                <a:gd name="T6" fmla="*/ 164 w 252"/>
                <a:gd name="T7" fmla="*/ 230 h 252"/>
                <a:gd name="T8" fmla="*/ 154 w 252"/>
                <a:gd name="T9" fmla="*/ 252 h 252"/>
                <a:gd name="T10" fmla="*/ 230 w 252"/>
                <a:gd name="T11" fmla="*/ 252 h 252"/>
                <a:gd name="T12" fmla="*/ 232 w 252"/>
                <a:gd name="T13" fmla="*/ 238 h 252"/>
                <a:gd name="T14" fmla="*/ 193 w 252"/>
                <a:gd name="T15" fmla="*/ 61 h 252"/>
                <a:gd name="T16" fmla="*/ 14 w 252"/>
                <a:gd name="T17" fmla="*/ 21 h 252"/>
                <a:gd name="T18" fmla="*/ 0 w 252"/>
                <a:gd name="T19" fmla="*/ 24 h 252"/>
                <a:gd name="T20" fmla="*/ 0 w 252"/>
                <a:gd name="T21" fmla="*/ 104 h 252"/>
                <a:gd name="T22" fmla="*/ 93 w 252"/>
                <a:gd name="T23" fmla="*/ 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252">
                  <a:moveTo>
                    <a:pt x="93" y="79"/>
                  </a:moveTo>
                  <a:cubicBezTo>
                    <a:pt x="50" y="120"/>
                    <a:pt x="45" y="155"/>
                    <a:pt x="76" y="182"/>
                  </a:cubicBezTo>
                  <a:cubicBezTo>
                    <a:pt x="105" y="208"/>
                    <a:pt x="141" y="200"/>
                    <a:pt x="171" y="162"/>
                  </a:cubicBezTo>
                  <a:cubicBezTo>
                    <a:pt x="180" y="179"/>
                    <a:pt x="179" y="208"/>
                    <a:pt x="164" y="230"/>
                  </a:cubicBezTo>
                  <a:cubicBezTo>
                    <a:pt x="157" y="238"/>
                    <a:pt x="154" y="246"/>
                    <a:pt x="15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0" y="248"/>
                    <a:pt x="231" y="243"/>
                    <a:pt x="232" y="238"/>
                  </a:cubicBezTo>
                  <a:cubicBezTo>
                    <a:pt x="252" y="171"/>
                    <a:pt x="243" y="111"/>
                    <a:pt x="193" y="61"/>
                  </a:cubicBezTo>
                  <a:cubicBezTo>
                    <a:pt x="143" y="10"/>
                    <a:pt x="82" y="0"/>
                    <a:pt x="14" y="21"/>
                  </a:cubicBezTo>
                  <a:cubicBezTo>
                    <a:pt x="10" y="23"/>
                    <a:pt x="5" y="23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83"/>
                    <a:pt x="57" y="70"/>
                    <a:pt x="93" y="7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6734385" y="3103733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42716" y="3911231"/>
            <a:ext cx="1429434" cy="1395546"/>
            <a:chOff x="6242716" y="3911231"/>
            <a:chExt cx="1429434" cy="139554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242716" y="3911231"/>
              <a:ext cx="1429434" cy="1395546"/>
            </a:xfrm>
            <a:custGeom>
              <a:avLst/>
              <a:gdLst>
                <a:gd name="T0" fmla="*/ 230 w 246"/>
                <a:gd name="T1" fmla="*/ 0 h 240"/>
                <a:gd name="T2" fmla="*/ 154 w 246"/>
                <a:gd name="T3" fmla="*/ 0 h 240"/>
                <a:gd name="T4" fmla="*/ 167 w 246"/>
                <a:gd name="T5" fmla="*/ 27 h 240"/>
                <a:gd name="T6" fmla="*/ 170 w 246"/>
                <a:gd name="T7" fmla="*/ 88 h 240"/>
                <a:gd name="T8" fmla="*/ 91 w 246"/>
                <a:gd name="T9" fmla="*/ 63 h 240"/>
                <a:gd name="T10" fmla="*/ 68 w 246"/>
                <a:gd name="T11" fmla="*/ 81 h 240"/>
                <a:gd name="T12" fmla="*/ 97 w 246"/>
                <a:gd name="T13" fmla="*/ 173 h 240"/>
                <a:gd name="T14" fmla="*/ 0 w 246"/>
                <a:gd name="T15" fmla="*/ 151 h 240"/>
                <a:gd name="T16" fmla="*/ 0 w 246"/>
                <a:gd name="T17" fmla="*/ 232 h 240"/>
                <a:gd name="T18" fmla="*/ 13 w 246"/>
                <a:gd name="T19" fmla="*/ 232 h 240"/>
                <a:gd name="T20" fmla="*/ 56 w 246"/>
                <a:gd name="T21" fmla="*/ 240 h 240"/>
                <a:gd name="T22" fmla="*/ 66 w 246"/>
                <a:gd name="T23" fmla="*/ 240 h 240"/>
                <a:gd name="T24" fmla="*/ 101 w 246"/>
                <a:gd name="T25" fmla="*/ 237 h 240"/>
                <a:gd name="T26" fmla="*/ 151 w 246"/>
                <a:gd name="T27" fmla="*/ 221 h 240"/>
                <a:gd name="T28" fmla="*/ 225 w 246"/>
                <a:gd name="T29" fmla="*/ 147 h 240"/>
                <a:gd name="T30" fmla="*/ 232 w 246"/>
                <a:gd name="T31" fmla="*/ 24 h 240"/>
                <a:gd name="T32" fmla="*/ 230 w 246"/>
                <a:gd name="T3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240">
                  <a:moveTo>
                    <a:pt x="230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3" y="9"/>
                    <a:pt x="157" y="18"/>
                    <a:pt x="167" y="27"/>
                  </a:cubicBezTo>
                  <a:cubicBezTo>
                    <a:pt x="180" y="41"/>
                    <a:pt x="180" y="66"/>
                    <a:pt x="170" y="88"/>
                  </a:cubicBezTo>
                  <a:cubicBezTo>
                    <a:pt x="150" y="59"/>
                    <a:pt x="122" y="54"/>
                    <a:pt x="91" y="63"/>
                  </a:cubicBezTo>
                  <a:cubicBezTo>
                    <a:pt x="82" y="66"/>
                    <a:pt x="74" y="74"/>
                    <a:pt x="68" y="81"/>
                  </a:cubicBezTo>
                  <a:cubicBezTo>
                    <a:pt x="46" y="114"/>
                    <a:pt x="57" y="147"/>
                    <a:pt x="97" y="173"/>
                  </a:cubicBezTo>
                  <a:cubicBezTo>
                    <a:pt x="73" y="189"/>
                    <a:pt x="33" y="179"/>
                    <a:pt x="0" y="15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" y="232"/>
                    <a:pt x="9" y="232"/>
                    <a:pt x="13" y="232"/>
                  </a:cubicBezTo>
                  <a:cubicBezTo>
                    <a:pt x="28" y="233"/>
                    <a:pt x="41" y="239"/>
                    <a:pt x="56" y="240"/>
                  </a:cubicBezTo>
                  <a:cubicBezTo>
                    <a:pt x="59" y="240"/>
                    <a:pt x="63" y="240"/>
                    <a:pt x="66" y="240"/>
                  </a:cubicBezTo>
                  <a:cubicBezTo>
                    <a:pt x="78" y="240"/>
                    <a:pt x="90" y="239"/>
                    <a:pt x="101" y="237"/>
                  </a:cubicBezTo>
                  <a:cubicBezTo>
                    <a:pt x="118" y="234"/>
                    <a:pt x="135" y="229"/>
                    <a:pt x="151" y="221"/>
                  </a:cubicBezTo>
                  <a:cubicBezTo>
                    <a:pt x="184" y="205"/>
                    <a:pt x="209" y="179"/>
                    <a:pt x="225" y="147"/>
                  </a:cubicBezTo>
                  <a:cubicBezTo>
                    <a:pt x="244" y="110"/>
                    <a:pt x="246" y="66"/>
                    <a:pt x="232" y="24"/>
                  </a:cubicBezTo>
                  <a:cubicBezTo>
                    <a:pt x="229" y="17"/>
                    <a:pt x="229" y="9"/>
                    <a:pt x="230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734385" y="4458254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50005" y="3911231"/>
            <a:ext cx="1592711" cy="1518773"/>
            <a:chOff x="4650005" y="3911231"/>
            <a:chExt cx="1592711" cy="1518773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650005" y="3911231"/>
              <a:ext cx="1592711" cy="1518773"/>
            </a:xfrm>
            <a:custGeom>
              <a:avLst/>
              <a:gdLst>
                <a:gd name="T0" fmla="*/ 274 w 274"/>
                <a:gd name="T1" fmla="*/ 151 h 261"/>
                <a:gd name="T2" fmla="*/ 176 w 274"/>
                <a:gd name="T3" fmla="*/ 176 h 261"/>
                <a:gd name="T4" fmla="*/ 205 w 274"/>
                <a:gd name="T5" fmla="*/ 78 h 261"/>
                <a:gd name="T6" fmla="*/ 103 w 274"/>
                <a:gd name="T7" fmla="*/ 85 h 261"/>
                <a:gd name="T8" fmla="*/ 111 w 274"/>
                <a:gd name="T9" fmla="*/ 27 h 261"/>
                <a:gd name="T10" fmla="*/ 119 w 274"/>
                <a:gd name="T11" fmla="*/ 0 h 261"/>
                <a:gd name="T12" fmla="*/ 45 w 274"/>
                <a:gd name="T13" fmla="*/ 0 h 261"/>
                <a:gd name="T14" fmla="*/ 42 w 274"/>
                <a:gd name="T15" fmla="*/ 18 h 261"/>
                <a:gd name="T16" fmla="*/ 226 w 274"/>
                <a:gd name="T17" fmla="*/ 240 h 261"/>
                <a:gd name="T18" fmla="*/ 274 w 274"/>
                <a:gd name="T19" fmla="*/ 232 h 261"/>
                <a:gd name="T20" fmla="*/ 274 w 274"/>
                <a:gd name="T21" fmla="*/ 151 h 261"/>
                <a:gd name="T22" fmla="*/ 274 w 274"/>
                <a:gd name="T23" fmla="*/ 1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61">
                  <a:moveTo>
                    <a:pt x="274" y="151"/>
                  </a:moveTo>
                  <a:cubicBezTo>
                    <a:pt x="246" y="173"/>
                    <a:pt x="216" y="186"/>
                    <a:pt x="176" y="176"/>
                  </a:cubicBezTo>
                  <a:cubicBezTo>
                    <a:pt x="219" y="143"/>
                    <a:pt x="228" y="108"/>
                    <a:pt x="205" y="78"/>
                  </a:cubicBezTo>
                  <a:cubicBezTo>
                    <a:pt x="185" y="52"/>
                    <a:pt x="142" y="54"/>
                    <a:pt x="103" y="85"/>
                  </a:cubicBezTo>
                  <a:cubicBezTo>
                    <a:pt x="93" y="63"/>
                    <a:pt x="100" y="43"/>
                    <a:pt x="111" y="27"/>
                  </a:cubicBezTo>
                  <a:cubicBezTo>
                    <a:pt x="117" y="17"/>
                    <a:pt x="120" y="9"/>
                    <a:pt x="1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7"/>
                    <a:pt x="44" y="13"/>
                    <a:pt x="42" y="18"/>
                  </a:cubicBezTo>
                  <a:cubicBezTo>
                    <a:pt x="0" y="139"/>
                    <a:pt x="99" y="261"/>
                    <a:pt x="226" y="240"/>
                  </a:cubicBezTo>
                  <a:cubicBezTo>
                    <a:pt x="242" y="237"/>
                    <a:pt x="258" y="233"/>
                    <a:pt x="274" y="232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1"/>
                    <a:pt x="274" y="151"/>
                    <a:pt x="274" y="15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446360" y="4407488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08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0" y="428"/>
            <a:ext cx="664761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896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00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2013" y="3875314"/>
            <a:ext cx="4296229" cy="86130"/>
            <a:chOff x="7212013" y="3875314"/>
            <a:chExt cx="4296229" cy="8613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212013" y="3918857"/>
              <a:ext cx="429622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7212013" y="3875314"/>
              <a:ext cx="740228" cy="86130"/>
            </a:xfrm>
            <a:prstGeom prst="roundRect">
              <a:avLst>
                <a:gd name="adj" fmla="val 50000"/>
              </a:avLst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3771" y="4432197"/>
            <a:ext cx="4252686" cy="633660"/>
            <a:chOff x="3106598" y="5073134"/>
            <a:chExt cx="4252686" cy="633660"/>
          </a:xfrm>
        </p:grpSpPr>
        <p:sp>
          <p:nvSpPr>
            <p:cNvPr id="13" name="矩形 12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06598" y="5404404"/>
              <a:ext cx="4252686" cy="302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3771" y="5388359"/>
            <a:ext cx="4252686" cy="633660"/>
            <a:chOff x="3106598" y="5073134"/>
            <a:chExt cx="4252686" cy="633660"/>
          </a:xfrm>
        </p:grpSpPr>
        <p:sp>
          <p:nvSpPr>
            <p:cNvPr id="16" name="矩形 15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06598" y="5404404"/>
              <a:ext cx="4252686" cy="302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1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82550" y="2463961"/>
            <a:ext cx="2994022" cy="2994022"/>
            <a:chOff x="4682550" y="2463961"/>
            <a:chExt cx="2994022" cy="2994022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648803" y="3454710"/>
              <a:ext cx="1056072" cy="1039742"/>
            </a:xfrm>
            <a:custGeom>
              <a:avLst/>
              <a:gdLst>
                <a:gd name="T0" fmla="*/ 0 w 206"/>
                <a:gd name="T1" fmla="*/ 200 h 203"/>
                <a:gd name="T2" fmla="*/ 19 w 206"/>
                <a:gd name="T3" fmla="*/ 166 h 203"/>
                <a:gd name="T4" fmla="*/ 65 w 206"/>
                <a:gd name="T5" fmla="*/ 82 h 203"/>
                <a:gd name="T6" fmla="*/ 78 w 206"/>
                <a:gd name="T7" fmla="*/ 66 h 203"/>
                <a:gd name="T8" fmla="*/ 206 w 206"/>
                <a:gd name="T9" fmla="*/ 0 h 203"/>
                <a:gd name="T10" fmla="*/ 186 w 206"/>
                <a:gd name="T11" fmla="*/ 37 h 203"/>
                <a:gd name="T12" fmla="*/ 131 w 206"/>
                <a:gd name="T13" fmla="*/ 131 h 203"/>
                <a:gd name="T14" fmla="*/ 39 w 206"/>
                <a:gd name="T15" fmla="*/ 185 h 203"/>
                <a:gd name="T16" fmla="*/ 4 w 206"/>
                <a:gd name="T17" fmla="*/ 203 h 203"/>
                <a:gd name="T18" fmla="*/ 0 w 206"/>
                <a:gd name="T19" fmla="*/ 200 h 203"/>
                <a:gd name="T20" fmla="*/ 104 w 206"/>
                <a:gd name="T21" fmla="*/ 126 h 203"/>
                <a:gd name="T22" fmla="*/ 128 w 206"/>
                <a:gd name="T23" fmla="*/ 99 h 203"/>
                <a:gd name="T24" fmla="*/ 101 w 206"/>
                <a:gd name="T25" fmla="*/ 76 h 203"/>
                <a:gd name="T26" fmla="*/ 78 w 206"/>
                <a:gd name="T27" fmla="*/ 101 h 203"/>
                <a:gd name="T28" fmla="*/ 104 w 206"/>
                <a:gd name="T29" fmla="*/ 1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203">
                  <a:moveTo>
                    <a:pt x="0" y="200"/>
                  </a:moveTo>
                  <a:cubicBezTo>
                    <a:pt x="6" y="189"/>
                    <a:pt x="13" y="177"/>
                    <a:pt x="19" y="166"/>
                  </a:cubicBezTo>
                  <a:cubicBezTo>
                    <a:pt x="34" y="138"/>
                    <a:pt x="49" y="110"/>
                    <a:pt x="65" y="82"/>
                  </a:cubicBezTo>
                  <a:cubicBezTo>
                    <a:pt x="68" y="76"/>
                    <a:pt x="73" y="69"/>
                    <a:pt x="78" y="66"/>
                  </a:cubicBezTo>
                  <a:cubicBezTo>
                    <a:pt x="119" y="43"/>
                    <a:pt x="161" y="21"/>
                    <a:pt x="206" y="0"/>
                  </a:cubicBezTo>
                  <a:cubicBezTo>
                    <a:pt x="199" y="13"/>
                    <a:pt x="193" y="25"/>
                    <a:pt x="186" y="37"/>
                  </a:cubicBezTo>
                  <a:cubicBezTo>
                    <a:pt x="168" y="69"/>
                    <a:pt x="156" y="106"/>
                    <a:pt x="131" y="131"/>
                  </a:cubicBezTo>
                  <a:cubicBezTo>
                    <a:pt x="107" y="156"/>
                    <a:pt x="70" y="168"/>
                    <a:pt x="39" y="185"/>
                  </a:cubicBezTo>
                  <a:cubicBezTo>
                    <a:pt x="27" y="191"/>
                    <a:pt x="15" y="197"/>
                    <a:pt x="4" y="203"/>
                  </a:cubicBezTo>
                  <a:cubicBezTo>
                    <a:pt x="2" y="202"/>
                    <a:pt x="1" y="201"/>
                    <a:pt x="0" y="200"/>
                  </a:cubicBezTo>
                  <a:close/>
                  <a:moveTo>
                    <a:pt x="104" y="126"/>
                  </a:moveTo>
                  <a:cubicBezTo>
                    <a:pt x="118" y="125"/>
                    <a:pt x="128" y="114"/>
                    <a:pt x="128" y="99"/>
                  </a:cubicBezTo>
                  <a:cubicBezTo>
                    <a:pt x="127" y="85"/>
                    <a:pt x="115" y="74"/>
                    <a:pt x="101" y="76"/>
                  </a:cubicBezTo>
                  <a:cubicBezTo>
                    <a:pt x="86" y="77"/>
                    <a:pt x="78" y="86"/>
                    <a:pt x="78" y="101"/>
                  </a:cubicBezTo>
                  <a:cubicBezTo>
                    <a:pt x="78" y="115"/>
                    <a:pt x="90" y="126"/>
                    <a:pt x="104" y="1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552453" y="4431850"/>
              <a:ext cx="775724" cy="718564"/>
            </a:xfrm>
            <a:custGeom>
              <a:avLst/>
              <a:gdLst>
                <a:gd name="T0" fmla="*/ 0 w 151"/>
                <a:gd name="T1" fmla="*/ 140 h 140"/>
                <a:gd name="T2" fmla="*/ 151 w 151"/>
                <a:gd name="T3" fmla="*/ 0 h 140"/>
                <a:gd name="T4" fmla="*/ 0 w 151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40">
                  <a:moveTo>
                    <a:pt x="0" y="140"/>
                  </a:moveTo>
                  <a:cubicBezTo>
                    <a:pt x="73" y="118"/>
                    <a:pt x="126" y="72"/>
                    <a:pt x="151" y="0"/>
                  </a:cubicBezTo>
                  <a:cubicBezTo>
                    <a:pt x="125" y="66"/>
                    <a:pt x="69" y="118"/>
                    <a:pt x="0" y="1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69271" y="5172189"/>
              <a:ext cx="601527" cy="285794"/>
            </a:xfrm>
            <a:custGeom>
              <a:avLst/>
              <a:gdLst>
                <a:gd name="T0" fmla="*/ 0 w 117"/>
                <a:gd name="T1" fmla="*/ 0 h 56"/>
                <a:gd name="T2" fmla="*/ 57 w 117"/>
                <a:gd name="T3" fmla="*/ 54 h 56"/>
                <a:gd name="T4" fmla="*/ 62 w 117"/>
                <a:gd name="T5" fmla="*/ 56 h 56"/>
                <a:gd name="T6" fmla="*/ 76 w 117"/>
                <a:gd name="T7" fmla="*/ 33 h 56"/>
                <a:gd name="T8" fmla="*/ 117 w 117"/>
                <a:gd name="T9" fmla="*/ 1 h 56"/>
                <a:gd name="T10" fmla="*/ 60 w 117"/>
                <a:gd name="T11" fmla="*/ 7 h 56"/>
                <a:gd name="T12" fmla="*/ 0 w 1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56">
                  <a:moveTo>
                    <a:pt x="0" y="0"/>
                  </a:moveTo>
                  <a:cubicBezTo>
                    <a:pt x="26" y="10"/>
                    <a:pt x="46" y="25"/>
                    <a:pt x="57" y="54"/>
                  </a:cubicBezTo>
                  <a:cubicBezTo>
                    <a:pt x="57" y="55"/>
                    <a:pt x="59" y="55"/>
                    <a:pt x="62" y="56"/>
                  </a:cubicBezTo>
                  <a:cubicBezTo>
                    <a:pt x="66" y="49"/>
                    <a:pt x="72" y="42"/>
                    <a:pt x="76" y="33"/>
                  </a:cubicBezTo>
                  <a:cubicBezTo>
                    <a:pt x="83" y="14"/>
                    <a:pt x="97" y="6"/>
                    <a:pt x="117" y="1"/>
                  </a:cubicBezTo>
                  <a:cubicBezTo>
                    <a:pt x="99" y="5"/>
                    <a:pt x="80" y="7"/>
                    <a:pt x="60" y="7"/>
                  </a:cubicBezTo>
                  <a:cubicBezTo>
                    <a:pt x="39" y="7"/>
                    <a:pt x="19" y="5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682550" y="3612576"/>
              <a:ext cx="302125" cy="650520"/>
            </a:xfrm>
            <a:custGeom>
              <a:avLst/>
              <a:gdLst>
                <a:gd name="T0" fmla="*/ 59 w 59"/>
                <a:gd name="T1" fmla="*/ 0 h 127"/>
                <a:gd name="T2" fmla="*/ 1 w 59"/>
                <a:gd name="T3" fmla="*/ 68 h 127"/>
                <a:gd name="T4" fmla="*/ 0 w 59"/>
                <a:gd name="T5" fmla="*/ 71 h 127"/>
                <a:gd name="T6" fmla="*/ 18 w 59"/>
                <a:gd name="T7" fmla="*/ 82 h 127"/>
                <a:gd name="T8" fmla="*/ 56 w 59"/>
                <a:gd name="T9" fmla="*/ 127 h 127"/>
                <a:gd name="T10" fmla="*/ 49 w 59"/>
                <a:gd name="T11" fmla="*/ 70 h 127"/>
                <a:gd name="T12" fmla="*/ 59 w 5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7">
                  <a:moveTo>
                    <a:pt x="59" y="0"/>
                  </a:moveTo>
                  <a:cubicBezTo>
                    <a:pt x="48" y="30"/>
                    <a:pt x="35" y="56"/>
                    <a:pt x="1" y="68"/>
                  </a:cubicBezTo>
                  <a:cubicBezTo>
                    <a:pt x="1" y="68"/>
                    <a:pt x="1" y="69"/>
                    <a:pt x="0" y="71"/>
                  </a:cubicBezTo>
                  <a:cubicBezTo>
                    <a:pt x="6" y="75"/>
                    <a:pt x="12" y="79"/>
                    <a:pt x="18" y="82"/>
                  </a:cubicBezTo>
                  <a:cubicBezTo>
                    <a:pt x="39" y="91"/>
                    <a:pt x="49" y="105"/>
                    <a:pt x="56" y="127"/>
                  </a:cubicBezTo>
                  <a:cubicBezTo>
                    <a:pt x="52" y="108"/>
                    <a:pt x="49" y="89"/>
                    <a:pt x="49" y="70"/>
                  </a:cubicBezTo>
                  <a:cubicBezTo>
                    <a:pt x="49" y="46"/>
                    <a:pt x="53" y="22"/>
                    <a:pt x="59" y="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022780" y="4418240"/>
              <a:ext cx="666851" cy="691346"/>
            </a:xfrm>
            <a:custGeom>
              <a:avLst/>
              <a:gdLst>
                <a:gd name="T0" fmla="*/ 0 w 130"/>
                <a:gd name="T1" fmla="*/ 0 h 135"/>
                <a:gd name="T2" fmla="*/ 130 w 130"/>
                <a:gd name="T3" fmla="*/ 135 h 135"/>
                <a:gd name="T4" fmla="*/ 0 w 130"/>
                <a:gd name="T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135">
                  <a:moveTo>
                    <a:pt x="0" y="0"/>
                  </a:moveTo>
                  <a:cubicBezTo>
                    <a:pt x="23" y="64"/>
                    <a:pt x="65" y="112"/>
                    <a:pt x="130" y="135"/>
                  </a:cubicBezTo>
                  <a:cubicBezTo>
                    <a:pt x="71" y="110"/>
                    <a:pt x="23" y="6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971065" y="4263096"/>
              <a:ext cx="51715" cy="155146"/>
            </a:xfrm>
            <a:custGeom>
              <a:avLst/>
              <a:gdLst>
                <a:gd name="T0" fmla="*/ 0 w 10"/>
                <a:gd name="T1" fmla="*/ 0 h 30"/>
                <a:gd name="T2" fmla="*/ 10 w 10"/>
                <a:gd name="T3" fmla="*/ 30 h 30"/>
                <a:gd name="T4" fmla="*/ 1 w 10"/>
                <a:gd name="T5" fmla="*/ 5 h 30"/>
                <a:gd name="T6" fmla="*/ 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0" y="0"/>
                  </a:moveTo>
                  <a:cubicBezTo>
                    <a:pt x="3" y="10"/>
                    <a:pt x="6" y="20"/>
                    <a:pt x="10" y="30"/>
                  </a:cubicBezTo>
                  <a:cubicBezTo>
                    <a:pt x="7" y="22"/>
                    <a:pt x="4" y="13"/>
                    <a:pt x="1" y="5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984675" y="3457432"/>
              <a:ext cx="62603" cy="155146"/>
            </a:xfrm>
            <a:custGeom>
              <a:avLst/>
              <a:gdLst>
                <a:gd name="T0" fmla="*/ 12 w 12"/>
                <a:gd name="T1" fmla="*/ 0 h 30"/>
                <a:gd name="T2" fmla="*/ 0 w 12"/>
                <a:gd name="T3" fmla="*/ 30 h 30"/>
                <a:gd name="T4" fmla="*/ 7 w 12"/>
                <a:gd name="T5" fmla="*/ 12 h 30"/>
                <a:gd name="T6" fmla="*/ 12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cubicBezTo>
                    <a:pt x="7" y="10"/>
                    <a:pt x="4" y="20"/>
                    <a:pt x="0" y="30"/>
                  </a:cubicBezTo>
                  <a:cubicBezTo>
                    <a:pt x="3" y="24"/>
                    <a:pt x="5" y="18"/>
                    <a:pt x="7" y="12"/>
                  </a:cubicBezTo>
                  <a:cubicBezTo>
                    <a:pt x="9" y="8"/>
                    <a:pt x="10" y="4"/>
                    <a:pt x="1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328175" y="4290314"/>
              <a:ext cx="46272" cy="141536"/>
            </a:xfrm>
            <a:custGeom>
              <a:avLst/>
              <a:gdLst>
                <a:gd name="T0" fmla="*/ 0 w 9"/>
                <a:gd name="T1" fmla="*/ 28 h 28"/>
                <a:gd name="T2" fmla="*/ 9 w 9"/>
                <a:gd name="T3" fmla="*/ 0 h 28"/>
                <a:gd name="T4" fmla="*/ 4 w 9"/>
                <a:gd name="T5" fmla="*/ 17 h 28"/>
                <a:gd name="T6" fmla="*/ 0 w 9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cubicBezTo>
                    <a:pt x="4" y="19"/>
                    <a:pt x="7" y="10"/>
                    <a:pt x="9" y="0"/>
                  </a:cubicBezTo>
                  <a:cubicBezTo>
                    <a:pt x="7" y="6"/>
                    <a:pt x="6" y="11"/>
                    <a:pt x="4" y="17"/>
                  </a:cubicBezTo>
                  <a:cubicBezTo>
                    <a:pt x="3" y="21"/>
                    <a:pt x="1" y="24"/>
                    <a:pt x="0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689629" y="5109586"/>
              <a:ext cx="179641" cy="62603"/>
            </a:xfrm>
            <a:custGeom>
              <a:avLst/>
              <a:gdLst>
                <a:gd name="T0" fmla="*/ 0 w 35"/>
                <a:gd name="T1" fmla="*/ 0 h 12"/>
                <a:gd name="T2" fmla="*/ 35 w 35"/>
                <a:gd name="T3" fmla="*/ 12 h 12"/>
                <a:gd name="T4" fmla="*/ 14 w 35"/>
                <a:gd name="T5" fmla="*/ 5 h 12"/>
                <a:gd name="T6" fmla="*/ 0 w 3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0" y="0"/>
                  </a:moveTo>
                  <a:cubicBezTo>
                    <a:pt x="12" y="5"/>
                    <a:pt x="23" y="9"/>
                    <a:pt x="35" y="12"/>
                  </a:cubicBezTo>
                  <a:cubicBezTo>
                    <a:pt x="29" y="9"/>
                    <a:pt x="21" y="7"/>
                    <a:pt x="14" y="5"/>
                  </a:cubicBezTo>
                  <a:cubicBezTo>
                    <a:pt x="9" y="3"/>
                    <a:pt x="5" y="2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470797" y="5150414"/>
              <a:ext cx="81655" cy="27218"/>
            </a:xfrm>
            <a:custGeom>
              <a:avLst/>
              <a:gdLst>
                <a:gd name="T0" fmla="*/ 0 w 16"/>
                <a:gd name="T1" fmla="*/ 5 h 5"/>
                <a:gd name="T2" fmla="*/ 16 w 16"/>
                <a:gd name="T3" fmla="*/ 0 h 5"/>
                <a:gd name="T4" fmla="*/ 1 w 16"/>
                <a:gd name="T5" fmla="*/ 4 h 5"/>
                <a:gd name="T6" fmla="*/ 0 w 1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6" y="3"/>
                    <a:pt x="11" y="2"/>
                    <a:pt x="16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817557" y="2463961"/>
              <a:ext cx="729452" cy="323899"/>
            </a:xfrm>
            <a:custGeom>
              <a:avLst/>
              <a:gdLst>
                <a:gd name="T0" fmla="*/ 116 w 142"/>
                <a:gd name="T1" fmla="*/ 55 h 63"/>
                <a:gd name="T2" fmla="*/ 93 w 142"/>
                <a:gd name="T3" fmla="*/ 38 h 63"/>
                <a:gd name="T4" fmla="*/ 70 w 142"/>
                <a:gd name="T5" fmla="*/ 0 h 63"/>
                <a:gd name="T6" fmla="*/ 55 w 142"/>
                <a:gd name="T7" fmla="*/ 26 h 63"/>
                <a:gd name="T8" fmla="*/ 12 w 142"/>
                <a:gd name="T9" fmla="*/ 59 h 63"/>
                <a:gd name="T10" fmla="*/ 0 w 142"/>
                <a:gd name="T11" fmla="*/ 62 h 63"/>
                <a:gd name="T12" fmla="*/ 0 w 142"/>
                <a:gd name="T13" fmla="*/ 62 h 63"/>
                <a:gd name="T14" fmla="*/ 70 w 142"/>
                <a:gd name="T15" fmla="*/ 52 h 63"/>
                <a:gd name="T16" fmla="*/ 141 w 142"/>
                <a:gd name="T17" fmla="*/ 63 h 63"/>
                <a:gd name="T18" fmla="*/ 142 w 142"/>
                <a:gd name="T19" fmla="*/ 62 h 63"/>
                <a:gd name="T20" fmla="*/ 116 w 142"/>
                <a:gd name="T21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63">
                  <a:moveTo>
                    <a:pt x="116" y="55"/>
                  </a:moveTo>
                  <a:cubicBezTo>
                    <a:pt x="107" y="53"/>
                    <a:pt x="99" y="45"/>
                    <a:pt x="93" y="38"/>
                  </a:cubicBezTo>
                  <a:cubicBezTo>
                    <a:pt x="85" y="27"/>
                    <a:pt x="78" y="14"/>
                    <a:pt x="70" y="0"/>
                  </a:cubicBezTo>
                  <a:cubicBezTo>
                    <a:pt x="63" y="11"/>
                    <a:pt x="58" y="18"/>
                    <a:pt x="55" y="26"/>
                  </a:cubicBezTo>
                  <a:cubicBezTo>
                    <a:pt x="47" y="46"/>
                    <a:pt x="32" y="54"/>
                    <a:pt x="12" y="59"/>
                  </a:cubicBezTo>
                  <a:cubicBezTo>
                    <a:pt x="8" y="60"/>
                    <a:pt x="4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56"/>
                    <a:pt x="46" y="52"/>
                    <a:pt x="70" y="52"/>
                  </a:cubicBezTo>
                  <a:cubicBezTo>
                    <a:pt x="95" y="52"/>
                    <a:pt x="119" y="56"/>
                    <a:pt x="141" y="63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33" y="60"/>
                    <a:pt x="125" y="57"/>
                    <a:pt x="116" y="5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047276" y="2782416"/>
              <a:ext cx="770281" cy="675016"/>
            </a:xfrm>
            <a:custGeom>
              <a:avLst/>
              <a:gdLst>
                <a:gd name="T0" fmla="*/ 0 w 150"/>
                <a:gd name="T1" fmla="*/ 132 h 132"/>
                <a:gd name="T2" fmla="*/ 150 w 150"/>
                <a:gd name="T3" fmla="*/ 0 h 132"/>
                <a:gd name="T4" fmla="*/ 150 w 150"/>
                <a:gd name="T5" fmla="*/ 0 h 132"/>
                <a:gd name="T6" fmla="*/ 0 w 150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32">
                  <a:moveTo>
                    <a:pt x="0" y="132"/>
                  </a:moveTo>
                  <a:cubicBezTo>
                    <a:pt x="29" y="69"/>
                    <a:pt x="83" y="2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0" y="20"/>
                    <a:pt x="28" y="65"/>
                    <a:pt x="0" y="1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541565" y="2782416"/>
              <a:ext cx="846492" cy="900929"/>
            </a:xfrm>
            <a:custGeom>
              <a:avLst/>
              <a:gdLst>
                <a:gd name="T0" fmla="*/ 1 w 165"/>
                <a:gd name="T1" fmla="*/ 0 h 176"/>
                <a:gd name="T2" fmla="*/ 0 w 165"/>
                <a:gd name="T3" fmla="*/ 1 h 176"/>
                <a:gd name="T4" fmla="*/ 164 w 165"/>
                <a:gd name="T5" fmla="*/ 176 h 176"/>
                <a:gd name="T6" fmla="*/ 165 w 165"/>
                <a:gd name="T7" fmla="*/ 175 h 176"/>
                <a:gd name="T8" fmla="*/ 1 w 165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7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1" y="26"/>
                    <a:pt x="144" y="92"/>
                    <a:pt x="164" y="176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40" y="86"/>
                    <a:pt x="86" y="28"/>
                    <a:pt x="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374447" y="3677900"/>
              <a:ext cx="302125" cy="612414"/>
            </a:xfrm>
            <a:custGeom>
              <a:avLst/>
              <a:gdLst>
                <a:gd name="T0" fmla="*/ 24 w 59"/>
                <a:gd name="T1" fmla="*/ 34 h 119"/>
                <a:gd name="T2" fmla="*/ 5 w 59"/>
                <a:gd name="T3" fmla="*/ 9 h 119"/>
                <a:gd name="T4" fmla="*/ 3 w 59"/>
                <a:gd name="T5" fmla="*/ 0 h 119"/>
                <a:gd name="T6" fmla="*/ 2 w 59"/>
                <a:gd name="T7" fmla="*/ 1 h 119"/>
                <a:gd name="T8" fmla="*/ 9 w 59"/>
                <a:gd name="T9" fmla="*/ 57 h 119"/>
                <a:gd name="T10" fmla="*/ 0 w 59"/>
                <a:gd name="T11" fmla="*/ 119 h 119"/>
                <a:gd name="T12" fmla="*/ 55 w 59"/>
                <a:gd name="T13" fmla="*/ 60 h 119"/>
                <a:gd name="T14" fmla="*/ 59 w 59"/>
                <a:gd name="T15" fmla="*/ 55 h 119"/>
                <a:gd name="T16" fmla="*/ 24 w 59"/>
                <a:gd name="T17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19">
                  <a:moveTo>
                    <a:pt x="24" y="34"/>
                  </a:moveTo>
                  <a:cubicBezTo>
                    <a:pt x="16" y="28"/>
                    <a:pt x="8" y="18"/>
                    <a:pt x="5" y="9"/>
                  </a:cubicBezTo>
                  <a:cubicBezTo>
                    <a:pt x="5" y="6"/>
                    <a:pt x="4" y="3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" y="19"/>
                    <a:pt x="9" y="37"/>
                    <a:pt x="9" y="57"/>
                  </a:cubicBezTo>
                  <a:cubicBezTo>
                    <a:pt x="9" y="78"/>
                    <a:pt x="6" y="99"/>
                    <a:pt x="0" y="119"/>
                  </a:cubicBezTo>
                  <a:cubicBezTo>
                    <a:pt x="11" y="92"/>
                    <a:pt x="25" y="71"/>
                    <a:pt x="55" y="60"/>
                  </a:cubicBezTo>
                  <a:cubicBezTo>
                    <a:pt x="56" y="60"/>
                    <a:pt x="57" y="58"/>
                    <a:pt x="59" y="55"/>
                  </a:cubicBezTo>
                  <a:cubicBezTo>
                    <a:pt x="47" y="48"/>
                    <a:pt x="34" y="42"/>
                    <a:pt x="24" y="3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2044" y="2527044"/>
            <a:ext cx="3123632" cy="843718"/>
            <a:chOff x="712044" y="2527044"/>
            <a:chExt cx="3123632" cy="843718"/>
          </a:xfrm>
        </p:grpSpPr>
        <p:grpSp>
          <p:nvGrpSpPr>
            <p:cNvPr id="42" name="组合 41"/>
            <p:cNvGrpSpPr/>
            <p:nvPr/>
          </p:nvGrpSpPr>
          <p:grpSpPr>
            <a:xfrm>
              <a:off x="712044" y="2527044"/>
              <a:ext cx="2370017" cy="843718"/>
              <a:chOff x="1221767" y="2192338"/>
              <a:chExt cx="2370017" cy="84371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19501" y="2527044"/>
            <a:ext cx="3260455" cy="843718"/>
            <a:chOff x="8219501" y="2527044"/>
            <a:chExt cx="3260455" cy="843718"/>
          </a:xfrm>
        </p:grpSpPr>
        <p:grpSp>
          <p:nvGrpSpPr>
            <p:cNvPr id="47" name="组合 46"/>
            <p:cNvGrpSpPr/>
            <p:nvPr/>
          </p:nvGrpSpPr>
          <p:grpSpPr>
            <a:xfrm>
              <a:off x="9109939" y="2527044"/>
              <a:ext cx="2370017" cy="843718"/>
              <a:chOff x="3106598" y="5073134"/>
              <a:chExt cx="2370017" cy="843718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2044" y="4630238"/>
            <a:ext cx="3123632" cy="843718"/>
            <a:chOff x="712044" y="4630238"/>
            <a:chExt cx="3123632" cy="843718"/>
          </a:xfrm>
        </p:grpSpPr>
        <p:grpSp>
          <p:nvGrpSpPr>
            <p:cNvPr id="52" name="组合 51"/>
            <p:cNvGrpSpPr/>
            <p:nvPr/>
          </p:nvGrpSpPr>
          <p:grpSpPr>
            <a:xfrm>
              <a:off x="712044" y="4630238"/>
              <a:ext cx="2370017" cy="843718"/>
              <a:chOff x="1221767" y="2192338"/>
              <a:chExt cx="2370017" cy="843718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9501" y="4630238"/>
            <a:ext cx="3260455" cy="843718"/>
            <a:chOff x="8219501" y="4630238"/>
            <a:chExt cx="3260455" cy="843718"/>
          </a:xfrm>
        </p:grpSpPr>
        <p:grpSp>
          <p:nvGrpSpPr>
            <p:cNvPr id="57" name="组合 56"/>
            <p:cNvGrpSpPr/>
            <p:nvPr/>
          </p:nvGrpSpPr>
          <p:grpSpPr>
            <a:xfrm>
              <a:off x="9109939" y="4630238"/>
              <a:ext cx="2370017" cy="843718"/>
              <a:chOff x="3106598" y="5073134"/>
              <a:chExt cx="2370017" cy="843718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82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04</a:t>
                </a:r>
                <a:endParaRPr lang="zh-CN" altLang="en-US" sz="4800" i="1" dirty="0">
                  <a:solidFill>
                    <a:srgbClr val="3BD19C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96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95067" y="4905175"/>
            <a:ext cx="2370017" cy="843718"/>
            <a:chOff x="1221767" y="2192338"/>
            <a:chExt cx="2370017" cy="843718"/>
          </a:xfrm>
        </p:grpSpPr>
        <p:sp>
          <p:nvSpPr>
            <p:cNvPr id="29" name="矩形 28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4039" y="4905175"/>
            <a:ext cx="2370017" cy="843718"/>
            <a:chOff x="3106598" y="5073134"/>
            <a:chExt cx="2370017" cy="843718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5067" y="3239517"/>
            <a:ext cx="2370017" cy="843718"/>
            <a:chOff x="1221767" y="2192338"/>
            <a:chExt cx="2370017" cy="843718"/>
          </a:xfrm>
        </p:grpSpPr>
        <p:sp>
          <p:nvSpPr>
            <p:cNvPr id="35" name="矩形 34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4039" y="3239517"/>
            <a:ext cx="2370017" cy="843718"/>
            <a:chOff x="3106598" y="5073134"/>
            <a:chExt cx="2370017" cy="843718"/>
          </a:xfrm>
        </p:grpSpPr>
        <p:sp>
          <p:nvSpPr>
            <p:cNvPr id="38" name="矩形 37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61208" y="1664136"/>
            <a:ext cx="2998714" cy="843718"/>
            <a:chOff x="4536294" y="1526495"/>
            <a:chExt cx="2998714" cy="843718"/>
          </a:xfrm>
        </p:grpSpPr>
        <p:sp>
          <p:nvSpPr>
            <p:cNvPr id="41" name="矩形 40"/>
            <p:cNvSpPr/>
            <p:nvPr/>
          </p:nvSpPr>
          <p:spPr>
            <a:xfrm>
              <a:off x="5098536" y="152649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36294" y="1857765"/>
              <a:ext cx="299871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34682" y="4509740"/>
            <a:ext cx="1266295" cy="1372482"/>
            <a:chOff x="6034682" y="4509740"/>
            <a:chExt cx="1266295" cy="137248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34682" y="4509740"/>
              <a:ext cx="1266295" cy="1372482"/>
              <a:chOff x="6034682" y="4509740"/>
              <a:chExt cx="1266295" cy="1372482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34682" y="4509740"/>
                <a:ext cx="1266295" cy="1372482"/>
              </a:xfrm>
              <a:custGeom>
                <a:avLst/>
                <a:gdLst>
                  <a:gd name="T0" fmla="*/ 498 w 507"/>
                  <a:gd name="T1" fmla="*/ 278 h 550"/>
                  <a:gd name="T2" fmla="*/ 495 w 507"/>
                  <a:gd name="T3" fmla="*/ 343 h 550"/>
                  <a:gd name="T4" fmla="*/ 501 w 507"/>
                  <a:gd name="T5" fmla="*/ 408 h 550"/>
                  <a:gd name="T6" fmla="*/ 492 w 507"/>
                  <a:gd name="T7" fmla="*/ 451 h 550"/>
                  <a:gd name="T8" fmla="*/ 435 w 507"/>
                  <a:gd name="T9" fmla="*/ 466 h 550"/>
                  <a:gd name="T10" fmla="*/ 417 w 507"/>
                  <a:gd name="T11" fmla="*/ 437 h 550"/>
                  <a:gd name="T12" fmla="*/ 426 w 507"/>
                  <a:gd name="T13" fmla="*/ 368 h 550"/>
                  <a:gd name="T14" fmla="*/ 426 w 507"/>
                  <a:gd name="T15" fmla="*/ 262 h 550"/>
                  <a:gd name="T16" fmla="*/ 222 w 507"/>
                  <a:gd name="T17" fmla="*/ 164 h 550"/>
                  <a:gd name="T18" fmla="*/ 179 w 507"/>
                  <a:gd name="T19" fmla="*/ 388 h 550"/>
                  <a:gd name="T20" fmla="*/ 287 w 507"/>
                  <a:gd name="T21" fmla="*/ 462 h 550"/>
                  <a:gd name="T22" fmla="*/ 297 w 507"/>
                  <a:gd name="T23" fmla="*/ 465 h 550"/>
                  <a:gd name="T24" fmla="*/ 337 w 507"/>
                  <a:gd name="T25" fmla="*/ 507 h 550"/>
                  <a:gd name="T26" fmla="*/ 288 w 507"/>
                  <a:gd name="T27" fmla="*/ 549 h 550"/>
                  <a:gd name="T28" fmla="*/ 255 w 507"/>
                  <a:gd name="T29" fmla="*/ 537 h 550"/>
                  <a:gd name="T30" fmla="*/ 172 w 507"/>
                  <a:gd name="T31" fmla="*/ 470 h 550"/>
                  <a:gd name="T32" fmla="*/ 124 w 507"/>
                  <a:gd name="T33" fmla="*/ 434 h 550"/>
                  <a:gd name="T34" fmla="*/ 158 w 507"/>
                  <a:gd name="T35" fmla="*/ 61 h 550"/>
                  <a:gd name="T36" fmla="*/ 468 w 507"/>
                  <a:gd name="T37" fmla="*/ 141 h 550"/>
                  <a:gd name="T38" fmla="*/ 498 w 507"/>
                  <a:gd name="T39" fmla="*/ 27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7" h="550">
                    <a:moveTo>
                      <a:pt x="498" y="278"/>
                    </a:moveTo>
                    <a:cubicBezTo>
                      <a:pt x="497" y="298"/>
                      <a:pt x="494" y="321"/>
                      <a:pt x="495" y="343"/>
                    </a:cubicBezTo>
                    <a:cubicBezTo>
                      <a:pt x="495" y="365"/>
                      <a:pt x="498" y="387"/>
                      <a:pt x="501" y="408"/>
                    </a:cubicBezTo>
                    <a:cubicBezTo>
                      <a:pt x="502" y="424"/>
                      <a:pt x="507" y="441"/>
                      <a:pt x="492" y="451"/>
                    </a:cubicBezTo>
                    <a:cubicBezTo>
                      <a:pt x="475" y="463"/>
                      <a:pt x="456" y="475"/>
                      <a:pt x="435" y="466"/>
                    </a:cubicBezTo>
                    <a:cubicBezTo>
                      <a:pt x="426" y="463"/>
                      <a:pt x="417" y="447"/>
                      <a:pt x="417" y="437"/>
                    </a:cubicBezTo>
                    <a:cubicBezTo>
                      <a:pt x="417" y="414"/>
                      <a:pt x="425" y="391"/>
                      <a:pt x="426" y="368"/>
                    </a:cubicBezTo>
                    <a:cubicBezTo>
                      <a:pt x="428" y="333"/>
                      <a:pt x="431" y="297"/>
                      <a:pt x="426" y="262"/>
                    </a:cubicBezTo>
                    <a:cubicBezTo>
                      <a:pt x="413" y="171"/>
                      <a:pt x="306" y="122"/>
                      <a:pt x="222" y="164"/>
                    </a:cubicBezTo>
                    <a:cubicBezTo>
                      <a:pt x="137" y="207"/>
                      <a:pt x="112" y="321"/>
                      <a:pt x="179" y="388"/>
                    </a:cubicBezTo>
                    <a:cubicBezTo>
                      <a:pt x="209" y="419"/>
                      <a:pt x="251" y="438"/>
                      <a:pt x="287" y="462"/>
                    </a:cubicBezTo>
                    <a:cubicBezTo>
                      <a:pt x="290" y="463"/>
                      <a:pt x="294" y="464"/>
                      <a:pt x="297" y="465"/>
                    </a:cubicBezTo>
                    <a:cubicBezTo>
                      <a:pt x="315" y="474"/>
                      <a:pt x="335" y="483"/>
                      <a:pt x="337" y="507"/>
                    </a:cubicBezTo>
                    <a:cubicBezTo>
                      <a:pt x="338" y="522"/>
                      <a:pt x="312" y="546"/>
                      <a:pt x="288" y="549"/>
                    </a:cubicBezTo>
                    <a:cubicBezTo>
                      <a:pt x="278" y="550"/>
                      <a:pt x="261" y="545"/>
                      <a:pt x="255" y="537"/>
                    </a:cubicBezTo>
                    <a:cubicBezTo>
                      <a:pt x="234" y="506"/>
                      <a:pt x="201" y="490"/>
                      <a:pt x="172" y="470"/>
                    </a:cubicBezTo>
                    <a:cubicBezTo>
                      <a:pt x="156" y="458"/>
                      <a:pt x="140" y="446"/>
                      <a:pt x="124" y="434"/>
                    </a:cubicBezTo>
                    <a:cubicBezTo>
                      <a:pt x="0" y="346"/>
                      <a:pt x="14" y="141"/>
                      <a:pt x="158" y="61"/>
                    </a:cubicBezTo>
                    <a:cubicBezTo>
                      <a:pt x="267" y="0"/>
                      <a:pt x="401" y="35"/>
                      <a:pt x="468" y="141"/>
                    </a:cubicBezTo>
                    <a:cubicBezTo>
                      <a:pt x="494" y="182"/>
                      <a:pt x="496" y="229"/>
                      <a:pt x="498" y="278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62089" y="4961040"/>
                <a:ext cx="598637" cy="603946"/>
              </a:xfrm>
              <a:custGeom>
                <a:avLst/>
                <a:gdLst>
                  <a:gd name="T0" fmla="*/ 120 w 240"/>
                  <a:gd name="T1" fmla="*/ 0 h 242"/>
                  <a:gd name="T2" fmla="*/ 0 w 240"/>
                  <a:gd name="T3" fmla="*/ 121 h 242"/>
                  <a:gd name="T4" fmla="*/ 121 w 240"/>
                  <a:gd name="T5" fmla="*/ 242 h 242"/>
                  <a:gd name="T6" fmla="*/ 240 w 240"/>
                  <a:gd name="T7" fmla="*/ 120 h 242"/>
                  <a:gd name="T8" fmla="*/ 120 w 240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2">
                    <a:moveTo>
                      <a:pt x="120" y="0"/>
                    </a:moveTo>
                    <a:cubicBezTo>
                      <a:pt x="52" y="0"/>
                      <a:pt x="0" y="54"/>
                      <a:pt x="0" y="121"/>
                    </a:cubicBezTo>
                    <a:cubicBezTo>
                      <a:pt x="0" y="188"/>
                      <a:pt x="55" y="242"/>
                      <a:pt x="121" y="242"/>
                    </a:cubicBezTo>
                    <a:cubicBezTo>
                      <a:pt x="187" y="241"/>
                      <a:pt x="240" y="187"/>
                      <a:pt x="240" y="120"/>
                    </a:cubicBezTo>
                    <a:cubicBezTo>
                      <a:pt x="239" y="52"/>
                      <a:pt x="187" y="0"/>
                      <a:pt x="120" y="0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6629337" y="5111521"/>
              <a:ext cx="238245" cy="23254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4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52926" y="3506261"/>
            <a:ext cx="1364519" cy="1205236"/>
            <a:chOff x="4352926" y="3506261"/>
            <a:chExt cx="1364519" cy="120523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2926" y="3506261"/>
              <a:ext cx="1364519" cy="1205236"/>
              <a:chOff x="4352926" y="3506261"/>
              <a:chExt cx="1364519" cy="120523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352926" y="3506261"/>
                <a:ext cx="1364519" cy="1205236"/>
              </a:xfrm>
              <a:custGeom>
                <a:avLst/>
                <a:gdLst>
                  <a:gd name="T0" fmla="*/ 485 w 546"/>
                  <a:gd name="T1" fmla="*/ 92 h 483"/>
                  <a:gd name="T2" fmla="*/ 503 w 546"/>
                  <a:gd name="T3" fmla="*/ 124 h 483"/>
                  <a:gd name="T4" fmla="*/ 519 w 546"/>
                  <a:gd name="T5" fmla="*/ 161 h 483"/>
                  <a:gd name="T6" fmla="*/ 528 w 546"/>
                  <a:gd name="T7" fmla="*/ 191 h 483"/>
                  <a:gd name="T8" fmla="*/ 438 w 546"/>
                  <a:gd name="T9" fmla="*/ 421 h 483"/>
                  <a:gd name="T10" fmla="*/ 195 w 546"/>
                  <a:gd name="T11" fmla="*/ 440 h 483"/>
                  <a:gd name="T12" fmla="*/ 126 w 546"/>
                  <a:gd name="T13" fmla="*/ 378 h 483"/>
                  <a:gd name="T14" fmla="*/ 72 w 546"/>
                  <a:gd name="T15" fmla="*/ 301 h 483"/>
                  <a:gd name="T16" fmla="*/ 26 w 546"/>
                  <a:gd name="T17" fmla="*/ 247 h 483"/>
                  <a:gd name="T18" fmla="*/ 43 w 546"/>
                  <a:gd name="T19" fmla="*/ 161 h 483"/>
                  <a:gd name="T20" fmla="*/ 76 w 546"/>
                  <a:gd name="T21" fmla="*/ 169 h 483"/>
                  <a:gd name="T22" fmla="*/ 96 w 546"/>
                  <a:gd name="T23" fmla="*/ 200 h 483"/>
                  <a:gd name="T24" fmla="*/ 168 w 546"/>
                  <a:gd name="T25" fmla="*/ 315 h 483"/>
                  <a:gd name="T26" fmla="*/ 331 w 546"/>
                  <a:gd name="T27" fmla="*/ 348 h 483"/>
                  <a:gd name="T28" fmla="*/ 411 w 546"/>
                  <a:gd name="T29" fmla="*/ 191 h 483"/>
                  <a:gd name="T30" fmla="*/ 284 w 546"/>
                  <a:gd name="T31" fmla="*/ 79 h 483"/>
                  <a:gd name="T32" fmla="*/ 157 w 546"/>
                  <a:gd name="T33" fmla="*/ 89 h 483"/>
                  <a:gd name="T34" fmla="*/ 100 w 546"/>
                  <a:gd name="T35" fmla="*/ 77 h 483"/>
                  <a:gd name="T36" fmla="*/ 114 w 546"/>
                  <a:gd name="T37" fmla="*/ 14 h 483"/>
                  <a:gd name="T38" fmla="*/ 147 w 546"/>
                  <a:gd name="T39" fmla="*/ 3 h 483"/>
                  <a:gd name="T40" fmla="*/ 264 w 546"/>
                  <a:gd name="T41" fmla="*/ 7 h 483"/>
                  <a:gd name="T42" fmla="*/ 344 w 546"/>
                  <a:gd name="T43" fmla="*/ 9 h 483"/>
                  <a:gd name="T44" fmla="*/ 406 w 546"/>
                  <a:gd name="T45" fmla="*/ 26 h 483"/>
                  <a:gd name="T46" fmla="*/ 458 w 546"/>
                  <a:gd name="T47" fmla="*/ 62 h 483"/>
                  <a:gd name="T48" fmla="*/ 470 w 546"/>
                  <a:gd name="T49" fmla="*/ 74 h 483"/>
                  <a:gd name="T50" fmla="*/ 485 w 546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6" h="483">
                    <a:moveTo>
                      <a:pt x="485" y="92"/>
                    </a:moveTo>
                    <a:cubicBezTo>
                      <a:pt x="492" y="102"/>
                      <a:pt x="498" y="113"/>
                      <a:pt x="503" y="124"/>
                    </a:cubicBezTo>
                    <a:cubicBezTo>
                      <a:pt x="508" y="136"/>
                      <a:pt x="514" y="148"/>
                      <a:pt x="519" y="161"/>
                    </a:cubicBezTo>
                    <a:cubicBezTo>
                      <a:pt x="523" y="170"/>
                      <a:pt x="526" y="181"/>
                      <a:pt x="528" y="191"/>
                    </a:cubicBezTo>
                    <a:cubicBezTo>
                      <a:pt x="546" y="285"/>
                      <a:pt x="515" y="364"/>
                      <a:pt x="438" y="421"/>
                    </a:cubicBezTo>
                    <a:cubicBezTo>
                      <a:pt x="362" y="476"/>
                      <a:pt x="278" y="483"/>
                      <a:pt x="195" y="440"/>
                    </a:cubicBezTo>
                    <a:cubicBezTo>
                      <a:pt x="168" y="426"/>
                      <a:pt x="146" y="401"/>
                      <a:pt x="126" y="378"/>
                    </a:cubicBezTo>
                    <a:cubicBezTo>
                      <a:pt x="105" y="354"/>
                      <a:pt x="90" y="326"/>
                      <a:pt x="72" y="301"/>
                    </a:cubicBezTo>
                    <a:cubicBezTo>
                      <a:pt x="58" y="282"/>
                      <a:pt x="42" y="264"/>
                      <a:pt x="26" y="247"/>
                    </a:cubicBezTo>
                    <a:cubicBezTo>
                      <a:pt x="0" y="222"/>
                      <a:pt x="9" y="171"/>
                      <a:pt x="43" y="161"/>
                    </a:cubicBezTo>
                    <a:cubicBezTo>
                      <a:pt x="53" y="158"/>
                      <a:pt x="67" y="163"/>
                      <a:pt x="76" y="169"/>
                    </a:cubicBezTo>
                    <a:cubicBezTo>
                      <a:pt x="85" y="177"/>
                      <a:pt x="90" y="190"/>
                      <a:pt x="96" y="200"/>
                    </a:cubicBezTo>
                    <a:cubicBezTo>
                      <a:pt x="120" y="239"/>
                      <a:pt x="141" y="279"/>
                      <a:pt x="168" y="315"/>
                    </a:cubicBezTo>
                    <a:cubicBezTo>
                      <a:pt x="207" y="365"/>
                      <a:pt x="273" y="376"/>
                      <a:pt x="331" y="348"/>
                    </a:cubicBezTo>
                    <a:cubicBezTo>
                      <a:pt x="391" y="319"/>
                      <a:pt x="424" y="254"/>
                      <a:pt x="411" y="191"/>
                    </a:cubicBezTo>
                    <a:cubicBezTo>
                      <a:pt x="397" y="125"/>
                      <a:pt x="347" y="79"/>
                      <a:pt x="284" y="79"/>
                    </a:cubicBezTo>
                    <a:cubicBezTo>
                      <a:pt x="241" y="79"/>
                      <a:pt x="199" y="85"/>
                      <a:pt x="157" y="89"/>
                    </a:cubicBezTo>
                    <a:cubicBezTo>
                      <a:pt x="137" y="91"/>
                      <a:pt x="115" y="97"/>
                      <a:pt x="100" y="77"/>
                    </a:cubicBezTo>
                    <a:cubicBezTo>
                      <a:pt x="91" y="65"/>
                      <a:pt x="97" y="30"/>
                      <a:pt x="114" y="14"/>
                    </a:cubicBezTo>
                    <a:cubicBezTo>
                      <a:pt x="122" y="7"/>
                      <a:pt x="138" y="0"/>
                      <a:pt x="147" y="3"/>
                    </a:cubicBezTo>
                    <a:cubicBezTo>
                      <a:pt x="186" y="15"/>
                      <a:pt x="225" y="7"/>
                      <a:pt x="264" y="7"/>
                    </a:cubicBezTo>
                    <a:cubicBezTo>
                      <a:pt x="291" y="8"/>
                      <a:pt x="318" y="7"/>
                      <a:pt x="344" y="9"/>
                    </a:cubicBezTo>
                    <a:cubicBezTo>
                      <a:pt x="366" y="11"/>
                      <a:pt x="387" y="17"/>
                      <a:pt x="406" y="26"/>
                    </a:cubicBezTo>
                    <a:cubicBezTo>
                      <a:pt x="425" y="35"/>
                      <a:pt x="443" y="48"/>
                      <a:pt x="458" y="62"/>
                    </a:cubicBezTo>
                    <a:cubicBezTo>
                      <a:pt x="462" y="66"/>
                      <a:pt x="466" y="70"/>
                      <a:pt x="470" y="74"/>
                    </a:cubicBezTo>
                    <a:cubicBezTo>
                      <a:pt x="475" y="80"/>
                      <a:pt x="480" y="86"/>
                      <a:pt x="485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700692" y="3730584"/>
                <a:ext cx="614565" cy="615892"/>
              </a:xfrm>
              <a:custGeom>
                <a:avLst/>
                <a:gdLst>
                  <a:gd name="T0" fmla="*/ 121 w 246"/>
                  <a:gd name="T1" fmla="*/ 245 h 247"/>
                  <a:gd name="T2" fmla="*/ 1 w 246"/>
                  <a:gd name="T3" fmla="*/ 122 h 247"/>
                  <a:gd name="T4" fmla="*/ 126 w 246"/>
                  <a:gd name="T5" fmla="*/ 2 h 247"/>
                  <a:gd name="T6" fmla="*/ 245 w 246"/>
                  <a:gd name="T7" fmla="*/ 128 h 247"/>
                  <a:gd name="T8" fmla="*/ 121 w 246"/>
                  <a:gd name="T9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121" y="245"/>
                    </a:moveTo>
                    <a:cubicBezTo>
                      <a:pt x="52" y="244"/>
                      <a:pt x="0" y="190"/>
                      <a:pt x="1" y="122"/>
                    </a:cubicBezTo>
                    <a:cubicBezTo>
                      <a:pt x="3" y="55"/>
                      <a:pt x="59" y="0"/>
                      <a:pt x="126" y="2"/>
                    </a:cubicBezTo>
                    <a:cubicBezTo>
                      <a:pt x="194" y="3"/>
                      <a:pt x="246" y="59"/>
                      <a:pt x="245" y="128"/>
                    </a:cubicBezTo>
                    <a:cubicBezTo>
                      <a:pt x="243" y="195"/>
                      <a:pt x="188" y="247"/>
                      <a:pt x="121" y="24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4889642" y="3904746"/>
              <a:ext cx="236663" cy="232543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47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47992" y="2709850"/>
            <a:ext cx="1190636" cy="1270277"/>
            <a:chOff x="5447992" y="2709850"/>
            <a:chExt cx="1190636" cy="1270277"/>
          </a:xfrm>
        </p:grpSpPr>
        <p:grpSp>
          <p:nvGrpSpPr>
            <p:cNvPr id="24" name="组合 23"/>
            <p:cNvGrpSpPr/>
            <p:nvPr/>
          </p:nvGrpSpPr>
          <p:grpSpPr>
            <a:xfrm>
              <a:off x="5447992" y="2709850"/>
              <a:ext cx="1190636" cy="1270277"/>
              <a:chOff x="5447992" y="2709850"/>
              <a:chExt cx="1190636" cy="127027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447992" y="2709850"/>
                <a:ext cx="1190636" cy="1270277"/>
              </a:xfrm>
              <a:custGeom>
                <a:avLst/>
                <a:gdLst>
                  <a:gd name="T0" fmla="*/ 52 w 477"/>
                  <a:gd name="T1" fmla="*/ 408 h 509"/>
                  <a:gd name="T2" fmla="*/ 43 w 477"/>
                  <a:gd name="T3" fmla="*/ 392 h 509"/>
                  <a:gd name="T4" fmla="*/ 37 w 477"/>
                  <a:gd name="T5" fmla="*/ 184 h 509"/>
                  <a:gd name="T6" fmla="*/ 81 w 477"/>
                  <a:gd name="T7" fmla="*/ 108 h 509"/>
                  <a:gd name="T8" fmla="*/ 119 w 477"/>
                  <a:gd name="T9" fmla="*/ 30 h 509"/>
                  <a:gd name="T10" fmla="*/ 148 w 477"/>
                  <a:gd name="T11" fmla="*/ 1 h 509"/>
                  <a:gd name="T12" fmla="*/ 204 w 477"/>
                  <a:gd name="T13" fmla="*/ 16 h 509"/>
                  <a:gd name="T14" fmla="*/ 207 w 477"/>
                  <a:gd name="T15" fmla="*/ 47 h 509"/>
                  <a:gd name="T16" fmla="*/ 189 w 477"/>
                  <a:gd name="T17" fmla="*/ 75 h 509"/>
                  <a:gd name="T18" fmla="*/ 118 w 477"/>
                  <a:gd name="T19" fmla="*/ 181 h 509"/>
                  <a:gd name="T20" fmla="*/ 163 w 477"/>
                  <a:gd name="T21" fmla="*/ 361 h 509"/>
                  <a:gd name="T22" fmla="*/ 350 w 477"/>
                  <a:gd name="T23" fmla="*/ 340 h 509"/>
                  <a:gd name="T24" fmla="*/ 379 w 477"/>
                  <a:gd name="T25" fmla="*/ 197 h 509"/>
                  <a:gd name="T26" fmla="*/ 316 w 477"/>
                  <a:gd name="T27" fmla="*/ 82 h 509"/>
                  <a:gd name="T28" fmla="*/ 303 w 477"/>
                  <a:gd name="T29" fmla="*/ 25 h 509"/>
                  <a:gd name="T30" fmla="*/ 366 w 477"/>
                  <a:gd name="T31" fmla="*/ 12 h 509"/>
                  <a:gd name="T32" fmla="*/ 388 w 477"/>
                  <a:gd name="T33" fmla="*/ 38 h 509"/>
                  <a:gd name="T34" fmla="*/ 436 w 477"/>
                  <a:gd name="T35" fmla="*/ 153 h 509"/>
                  <a:gd name="T36" fmla="*/ 474 w 477"/>
                  <a:gd name="T37" fmla="*/ 292 h 509"/>
                  <a:gd name="T38" fmla="*/ 315 w 477"/>
                  <a:gd name="T39" fmla="*/ 497 h 509"/>
                  <a:gd name="T40" fmla="*/ 253 w 477"/>
                  <a:gd name="T41" fmla="*/ 508 h 509"/>
                  <a:gd name="T42" fmla="*/ 192 w 477"/>
                  <a:gd name="T43" fmla="*/ 503 h 509"/>
                  <a:gd name="T44" fmla="*/ 134 w 477"/>
                  <a:gd name="T45" fmla="*/ 481 h 509"/>
                  <a:gd name="T46" fmla="*/ 84 w 477"/>
                  <a:gd name="T47" fmla="*/ 445 h 509"/>
                  <a:gd name="T48" fmla="*/ 61 w 477"/>
                  <a:gd name="T49" fmla="*/ 421 h 509"/>
                  <a:gd name="T50" fmla="*/ 52 w 477"/>
                  <a:gd name="T51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7" h="509">
                    <a:moveTo>
                      <a:pt x="52" y="408"/>
                    </a:moveTo>
                    <a:cubicBezTo>
                      <a:pt x="49" y="403"/>
                      <a:pt x="46" y="398"/>
                      <a:pt x="43" y="392"/>
                    </a:cubicBezTo>
                    <a:cubicBezTo>
                      <a:pt x="5" y="324"/>
                      <a:pt x="0" y="254"/>
                      <a:pt x="37" y="184"/>
                    </a:cubicBezTo>
                    <a:cubicBezTo>
                      <a:pt x="51" y="158"/>
                      <a:pt x="66" y="133"/>
                      <a:pt x="81" y="108"/>
                    </a:cubicBezTo>
                    <a:cubicBezTo>
                      <a:pt x="96" y="83"/>
                      <a:pt x="114" y="60"/>
                      <a:pt x="119" y="30"/>
                    </a:cubicBezTo>
                    <a:cubicBezTo>
                      <a:pt x="122" y="15"/>
                      <a:pt x="131" y="0"/>
                      <a:pt x="148" y="1"/>
                    </a:cubicBezTo>
                    <a:cubicBezTo>
                      <a:pt x="167" y="2"/>
                      <a:pt x="186" y="8"/>
                      <a:pt x="204" y="16"/>
                    </a:cubicBezTo>
                    <a:cubicBezTo>
                      <a:pt x="209" y="18"/>
                      <a:pt x="209" y="37"/>
                      <a:pt x="207" y="47"/>
                    </a:cubicBezTo>
                    <a:cubicBezTo>
                      <a:pt x="204" y="57"/>
                      <a:pt x="195" y="66"/>
                      <a:pt x="189" y="75"/>
                    </a:cubicBezTo>
                    <a:cubicBezTo>
                      <a:pt x="165" y="110"/>
                      <a:pt x="139" y="144"/>
                      <a:pt x="118" y="181"/>
                    </a:cubicBezTo>
                    <a:cubicBezTo>
                      <a:pt x="75" y="254"/>
                      <a:pt x="116" y="329"/>
                      <a:pt x="163" y="361"/>
                    </a:cubicBezTo>
                    <a:cubicBezTo>
                      <a:pt x="223" y="401"/>
                      <a:pt x="302" y="394"/>
                      <a:pt x="350" y="340"/>
                    </a:cubicBezTo>
                    <a:cubicBezTo>
                      <a:pt x="388" y="299"/>
                      <a:pt x="403" y="250"/>
                      <a:pt x="379" y="197"/>
                    </a:cubicBezTo>
                    <a:cubicBezTo>
                      <a:pt x="360" y="157"/>
                      <a:pt x="337" y="120"/>
                      <a:pt x="316" y="82"/>
                    </a:cubicBezTo>
                    <a:cubicBezTo>
                      <a:pt x="306" y="64"/>
                      <a:pt x="291" y="47"/>
                      <a:pt x="303" y="25"/>
                    </a:cubicBezTo>
                    <a:cubicBezTo>
                      <a:pt x="310" y="12"/>
                      <a:pt x="346" y="4"/>
                      <a:pt x="366" y="12"/>
                    </a:cubicBezTo>
                    <a:cubicBezTo>
                      <a:pt x="376" y="16"/>
                      <a:pt x="387" y="28"/>
                      <a:pt x="388" y="38"/>
                    </a:cubicBezTo>
                    <a:cubicBezTo>
                      <a:pt x="393" y="81"/>
                      <a:pt x="418" y="116"/>
                      <a:pt x="436" y="153"/>
                    </a:cubicBezTo>
                    <a:cubicBezTo>
                      <a:pt x="456" y="197"/>
                      <a:pt x="477" y="241"/>
                      <a:pt x="474" y="292"/>
                    </a:cubicBezTo>
                    <a:cubicBezTo>
                      <a:pt x="468" y="387"/>
                      <a:pt x="406" y="468"/>
                      <a:pt x="315" y="497"/>
                    </a:cubicBezTo>
                    <a:cubicBezTo>
                      <a:pt x="295" y="504"/>
                      <a:pt x="274" y="507"/>
                      <a:pt x="253" y="508"/>
                    </a:cubicBezTo>
                    <a:cubicBezTo>
                      <a:pt x="233" y="509"/>
                      <a:pt x="212" y="507"/>
                      <a:pt x="192" y="503"/>
                    </a:cubicBezTo>
                    <a:cubicBezTo>
                      <a:pt x="172" y="498"/>
                      <a:pt x="152" y="491"/>
                      <a:pt x="134" y="481"/>
                    </a:cubicBezTo>
                    <a:cubicBezTo>
                      <a:pt x="116" y="472"/>
                      <a:pt x="99" y="460"/>
                      <a:pt x="84" y="445"/>
                    </a:cubicBezTo>
                    <a:cubicBezTo>
                      <a:pt x="76" y="438"/>
                      <a:pt x="68" y="430"/>
                      <a:pt x="61" y="421"/>
                    </a:cubicBezTo>
                    <a:cubicBezTo>
                      <a:pt x="58" y="417"/>
                      <a:pt x="55" y="413"/>
                      <a:pt x="52" y="40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759920" y="2989922"/>
                <a:ext cx="601291" cy="603946"/>
              </a:xfrm>
              <a:custGeom>
                <a:avLst/>
                <a:gdLst>
                  <a:gd name="T0" fmla="*/ 121 w 241"/>
                  <a:gd name="T1" fmla="*/ 242 h 242"/>
                  <a:gd name="T2" fmla="*/ 0 w 241"/>
                  <a:gd name="T3" fmla="*/ 122 h 242"/>
                  <a:gd name="T4" fmla="*/ 119 w 241"/>
                  <a:gd name="T5" fmla="*/ 0 h 242"/>
                  <a:gd name="T6" fmla="*/ 241 w 241"/>
                  <a:gd name="T7" fmla="*/ 122 h 242"/>
                  <a:gd name="T8" fmla="*/ 121 w 241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2">
                    <a:moveTo>
                      <a:pt x="121" y="242"/>
                    </a:moveTo>
                    <a:cubicBezTo>
                      <a:pt x="53" y="242"/>
                      <a:pt x="0" y="189"/>
                      <a:pt x="0" y="122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8" y="0"/>
                      <a:pt x="241" y="54"/>
                      <a:pt x="241" y="122"/>
                    </a:cubicBezTo>
                    <a:cubicBezTo>
                      <a:pt x="241" y="190"/>
                      <a:pt x="188" y="242"/>
                      <a:pt x="121" y="24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05303" y="3185841"/>
              <a:ext cx="275216" cy="23254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2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68727" y="3433258"/>
            <a:ext cx="1367173" cy="1205236"/>
            <a:chOff x="6468727" y="3433258"/>
            <a:chExt cx="1367173" cy="12052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468727" y="3433258"/>
              <a:ext cx="1367173" cy="1205236"/>
              <a:chOff x="6468727" y="3433258"/>
              <a:chExt cx="1367173" cy="1205236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468727" y="3433258"/>
                <a:ext cx="1367173" cy="1205236"/>
              </a:xfrm>
              <a:custGeom>
                <a:avLst/>
                <a:gdLst>
                  <a:gd name="T0" fmla="*/ 62 w 547"/>
                  <a:gd name="T1" fmla="*/ 92 h 483"/>
                  <a:gd name="T2" fmla="*/ 43 w 547"/>
                  <a:gd name="T3" fmla="*/ 124 h 483"/>
                  <a:gd name="T4" fmla="*/ 28 w 547"/>
                  <a:gd name="T5" fmla="*/ 160 h 483"/>
                  <a:gd name="T6" fmla="*/ 19 w 547"/>
                  <a:gd name="T7" fmla="*/ 190 h 483"/>
                  <a:gd name="T8" fmla="*/ 109 w 547"/>
                  <a:gd name="T9" fmla="*/ 420 h 483"/>
                  <a:gd name="T10" fmla="*/ 352 w 547"/>
                  <a:gd name="T11" fmla="*/ 439 h 483"/>
                  <a:gd name="T12" fmla="*/ 421 w 547"/>
                  <a:gd name="T13" fmla="*/ 377 h 483"/>
                  <a:gd name="T14" fmla="*/ 475 w 547"/>
                  <a:gd name="T15" fmla="*/ 301 h 483"/>
                  <a:gd name="T16" fmla="*/ 521 w 547"/>
                  <a:gd name="T17" fmla="*/ 247 h 483"/>
                  <a:gd name="T18" fmla="*/ 503 w 547"/>
                  <a:gd name="T19" fmla="*/ 160 h 483"/>
                  <a:gd name="T20" fmla="*/ 471 w 547"/>
                  <a:gd name="T21" fmla="*/ 168 h 483"/>
                  <a:gd name="T22" fmla="*/ 450 w 547"/>
                  <a:gd name="T23" fmla="*/ 200 h 483"/>
                  <a:gd name="T24" fmla="*/ 378 w 547"/>
                  <a:gd name="T25" fmla="*/ 314 h 483"/>
                  <a:gd name="T26" fmla="*/ 216 w 547"/>
                  <a:gd name="T27" fmla="*/ 347 h 483"/>
                  <a:gd name="T28" fmla="*/ 136 w 547"/>
                  <a:gd name="T29" fmla="*/ 190 h 483"/>
                  <a:gd name="T30" fmla="*/ 263 w 547"/>
                  <a:gd name="T31" fmla="*/ 78 h 483"/>
                  <a:gd name="T32" fmla="*/ 390 w 547"/>
                  <a:gd name="T33" fmla="*/ 88 h 483"/>
                  <a:gd name="T34" fmla="*/ 447 w 547"/>
                  <a:gd name="T35" fmla="*/ 76 h 483"/>
                  <a:gd name="T36" fmla="*/ 433 w 547"/>
                  <a:gd name="T37" fmla="*/ 13 h 483"/>
                  <a:gd name="T38" fmla="*/ 399 w 547"/>
                  <a:gd name="T39" fmla="*/ 3 h 483"/>
                  <a:gd name="T40" fmla="*/ 282 w 547"/>
                  <a:gd name="T41" fmla="*/ 6 h 483"/>
                  <a:gd name="T42" fmla="*/ 202 w 547"/>
                  <a:gd name="T43" fmla="*/ 8 h 483"/>
                  <a:gd name="T44" fmla="*/ 141 w 547"/>
                  <a:gd name="T45" fmla="*/ 25 h 483"/>
                  <a:gd name="T46" fmla="*/ 88 w 547"/>
                  <a:gd name="T47" fmla="*/ 62 h 483"/>
                  <a:gd name="T48" fmla="*/ 77 w 547"/>
                  <a:gd name="T49" fmla="*/ 74 h 483"/>
                  <a:gd name="T50" fmla="*/ 62 w 547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7" h="483">
                    <a:moveTo>
                      <a:pt x="62" y="92"/>
                    </a:moveTo>
                    <a:cubicBezTo>
                      <a:pt x="55" y="101"/>
                      <a:pt x="48" y="112"/>
                      <a:pt x="43" y="124"/>
                    </a:cubicBezTo>
                    <a:cubicBezTo>
                      <a:pt x="38" y="136"/>
                      <a:pt x="33" y="148"/>
                      <a:pt x="28" y="160"/>
                    </a:cubicBezTo>
                    <a:cubicBezTo>
                      <a:pt x="24" y="170"/>
                      <a:pt x="21" y="180"/>
                      <a:pt x="19" y="190"/>
                    </a:cubicBezTo>
                    <a:cubicBezTo>
                      <a:pt x="0" y="284"/>
                      <a:pt x="31" y="364"/>
                      <a:pt x="109" y="420"/>
                    </a:cubicBezTo>
                    <a:cubicBezTo>
                      <a:pt x="185" y="476"/>
                      <a:pt x="268" y="483"/>
                      <a:pt x="352" y="439"/>
                    </a:cubicBezTo>
                    <a:cubicBezTo>
                      <a:pt x="378" y="425"/>
                      <a:pt x="400" y="400"/>
                      <a:pt x="421" y="377"/>
                    </a:cubicBezTo>
                    <a:cubicBezTo>
                      <a:pt x="441" y="354"/>
                      <a:pt x="456" y="326"/>
                      <a:pt x="475" y="301"/>
                    </a:cubicBezTo>
                    <a:cubicBezTo>
                      <a:pt x="489" y="282"/>
                      <a:pt x="504" y="263"/>
                      <a:pt x="521" y="247"/>
                    </a:cubicBezTo>
                    <a:cubicBezTo>
                      <a:pt x="547" y="221"/>
                      <a:pt x="538" y="171"/>
                      <a:pt x="503" y="160"/>
                    </a:cubicBezTo>
                    <a:cubicBezTo>
                      <a:pt x="494" y="157"/>
                      <a:pt x="479" y="162"/>
                      <a:pt x="471" y="168"/>
                    </a:cubicBezTo>
                    <a:cubicBezTo>
                      <a:pt x="462" y="176"/>
                      <a:pt x="457" y="189"/>
                      <a:pt x="450" y="200"/>
                    </a:cubicBezTo>
                    <a:cubicBezTo>
                      <a:pt x="426" y="238"/>
                      <a:pt x="406" y="278"/>
                      <a:pt x="378" y="314"/>
                    </a:cubicBezTo>
                    <a:cubicBezTo>
                      <a:pt x="340" y="364"/>
                      <a:pt x="274" y="375"/>
                      <a:pt x="216" y="347"/>
                    </a:cubicBezTo>
                    <a:cubicBezTo>
                      <a:pt x="156" y="318"/>
                      <a:pt x="123" y="253"/>
                      <a:pt x="136" y="190"/>
                    </a:cubicBezTo>
                    <a:cubicBezTo>
                      <a:pt x="150" y="124"/>
                      <a:pt x="199" y="78"/>
                      <a:pt x="263" y="78"/>
                    </a:cubicBezTo>
                    <a:cubicBezTo>
                      <a:pt x="305" y="78"/>
                      <a:pt x="348" y="85"/>
                      <a:pt x="390" y="88"/>
                    </a:cubicBezTo>
                    <a:cubicBezTo>
                      <a:pt x="410" y="90"/>
                      <a:pt x="432" y="97"/>
                      <a:pt x="447" y="76"/>
                    </a:cubicBezTo>
                    <a:cubicBezTo>
                      <a:pt x="456" y="64"/>
                      <a:pt x="450" y="29"/>
                      <a:pt x="433" y="13"/>
                    </a:cubicBezTo>
                    <a:cubicBezTo>
                      <a:pt x="425" y="6"/>
                      <a:pt x="409" y="0"/>
                      <a:pt x="399" y="3"/>
                    </a:cubicBezTo>
                    <a:cubicBezTo>
                      <a:pt x="360" y="15"/>
                      <a:pt x="321" y="6"/>
                      <a:pt x="282" y="6"/>
                    </a:cubicBezTo>
                    <a:cubicBezTo>
                      <a:pt x="256" y="7"/>
                      <a:pt x="229" y="6"/>
                      <a:pt x="202" y="8"/>
                    </a:cubicBezTo>
                    <a:cubicBezTo>
                      <a:pt x="181" y="10"/>
                      <a:pt x="160" y="16"/>
                      <a:pt x="141" y="25"/>
                    </a:cubicBezTo>
                    <a:cubicBezTo>
                      <a:pt x="121" y="35"/>
                      <a:pt x="104" y="47"/>
                      <a:pt x="88" y="62"/>
                    </a:cubicBezTo>
                    <a:cubicBezTo>
                      <a:pt x="84" y="65"/>
                      <a:pt x="81" y="69"/>
                      <a:pt x="77" y="74"/>
                    </a:cubicBezTo>
                    <a:cubicBezTo>
                      <a:pt x="72" y="79"/>
                      <a:pt x="67" y="85"/>
                      <a:pt x="62" y="9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6870914" y="3658907"/>
                <a:ext cx="617220" cy="613237"/>
              </a:xfrm>
              <a:custGeom>
                <a:avLst/>
                <a:gdLst>
                  <a:gd name="T0" fmla="*/ 126 w 247"/>
                  <a:gd name="T1" fmla="*/ 245 h 246"/>
                  <a:gd name="T2" fmla="*/ 245 w 247"/>
                  <a:gd name="T3" fmla="*/ 121 h 246"/>
                  <a:gd name="T4" fmla="*/ 121 w 247"/>
                  <a:gd name="T5" fmla="*/ 1 h 246"/>
                  <a:gd name="T6" fmla="*/ 2 w 247"/>
                  <a:gd name="T7" fmla="*/ 128 h 246"/>
                  <a:gd name="T8" fmla="*/ 126 w 247"/>
                  <a:gd name="T9" fmla="*/ 24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6">
                    <a:moveTo>
                      <a:pt x="126" y="245"/>
                    </a:moveTo>
                    <a:cubicBezTo>
                      <a:pt x="194" y="243"/>
                      <a:pt x="247" y="189"/>
                      <a:pt x="245" y="121"/>
                    </a:cubicBezTo>
                    <a:cubicBezTo>
                      <a:pt x="244" y="54"/>
                      <a:pt x="188" y="0"/>
                      <a:pt x="121" y="1"/>
                    </a:cubicBezTo>
                    <a:cubicBezTo>
                      <a:pt x="53" y="3"/>
                      <a:pt x="0" y="58"/>
                      <a:pt x="2" y="128"/>
                    </a:cubicBezTo>
                    <a:cubicBezTo>
                      <a:pt x="3" y="194"/>
                      <a:pt x="59" y="246"/>
                      <a:pt x="126" y="24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7052087" y="3849254"/>
              <a:ext cx="231221" cy="23254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30773" y="4603982"/>
            <a:ext cx="1320717" cy="1280896"/>
            <a:chOff x="4830773" y="4603982"/>
            <a:chExt cx="1320717" cy="1280896"/>
          </a:xfrm>
        </p:grpSpPr>
        <p:grpSp>
          <p:nvGrpSpPr>
            <p:cNvPr id="27" name="组合 26"/>
            <p:cNvGrpSpPr/>
            <p:nvPr/>
          </p:nvGrpSpPr>
          <p:grpSpPr>
            <a:xfrm>
              <a:off x="4830773" y="4603982"/>
              <a:ext cx="1320717" cy="1280896"/>
              <a:chOff x="4830773" y="4603982"/>
              <a:chExt cx="1320717" cy="1280896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830773" y="4603982"/>
                <a:ext cx="1320717" cy="1280896"/>
              </a:xfrm>
              <a:custGeom>
                <a:avLst/>
                <a:gdLst>
                  <a:gd name="T0" fmla="*/ 298 w 529"/>
                  <a:gd name="T1" fmla="*/ 0 h 513"/>
                  <a:gd name="T2" fmla="*/ 490 w 529"/>
                  <a:gd name="T3" fmla="*/ 135 h 513"/>
                  <a:gd name="T4" fmla="*/ 455 w 529"/>
                  <a:gd name="T5" fmla="*/ 382 h 513"/>
                  <a:gd name="T6" fmla="*/ 326 w 529"/>
                  <a:gd name="T7" fmla="*/ 453 h 513"/>
                  <a:gd name="T8" fmla="*/ 270 w 529"/>
                  <a:gd name="T9" fmla="*/ 469 h 513"/>
                  <a:gd name="T10" fmla="*/ 210 w 529"/>
                  <a:gd name="T11" fmla="*/ 495 h 513"/>
                  <a:gd name="T12" fmla="*/ 134 w 529"/>
                  <a:gd name="T13" fmla="*/ 454 h 513"/>
                  <a:gd name="T14" fmla="*/ 167 w 529"/>
                  <a:gd name="T15" fmla="*/ 421 h 513"/>
                  <a:gd name="T16" fmla="*/ 241 w 529"/>
                  <a:gd name="T17" fmla="*/ 408 h 513"/>
                  <a:gd name="T18" fmla="*/ 304 w 529"/>
                  <a:gd name="T19" fmla="*/ 396 h 513"/>
                  <a:gd name="T20" fmla="*/ 399 w 529"/>
                  <a:gd name="T21" fmla="*/ 286 h 513"/>
                  <a:gd name="T22" fmla="*/ 363 w 529"/>
                  <a:gd name="T23" fmla="*/ 155 h 513"/>
                  <a:gd name="T24" fmla="*/ 238 w 529"/>
                  <a:gd name="T25" fmla="*/ 111 h 513"/>
                  <a:gd name="T26" fmla="*/ 133 w 529"/>
                  <a:gd name="T27" fmla="*/ 183 h 513"/>
                  <a:gd name="T28" fmla="*/ 93 w 529"/>
                  <a:gd name="T29" fmla="*/ 332 h 513"/>
                  <a:gd name="T30" fmla="*/ 87 w 529"/>
                  <a:gd name="T31" fmla="*/ 353 h 513"/>
                  <a:gd name="T32" fmla="*/ 38 w 529"/>
                  <a:gd name="T33" fmla="*/ 368 h 513"/>
                  <a:gd name="T34" fmla="*/ 22 w 529"/>
                  <a:gd name="T35" fmla="*/ 291 h 513"/>
                  <a:gd name="T36" fmla="*/ 45 w 529"/>
                  <a:gd name="T37" fmla="*/ 232 h 513"/>
                  <a:gd name="T38" fmla="*/ 71 w 529"/>
                  <a:gd name="T39" fmla="*/ 146 h 513"/>
                  <a:gd name="T40" fmla="*/ 298 w 52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9" h="513">
                    <a:moveTo>
                      <a:pt x="298" y="0"/>
                    </a:moveTo>
                    <a:cubicBezTo>
                      <a:pt x="377" y="4"/>
                      <a:pt x="450" y="47"/>
                      <a:pt x="490" y="135"/>
                    </a:cubicBezTo>
                    <a:cubicBezTo>
                      <a:pt x="529" y="223"/>
                      <a:pt x="516" y="307"/>
                      <a:pt x="455" y="382"/>
                    </a:cubicBezTo>
                    <a:cubicBezTo>
                      <a:pt x="422" y="423"/>
                      <a:pt x="373" y="438"/>
                      <a:pt x="326" y="453"/>
                    </a:cubicBezTo>
                    <a:cubicBezTo>
                      <a:pt x="307" y="459"/>
                      <a:pt x="288" y="463"/>
                      <a:pt x="270" y="469"/>
                    </a:cubicBezTo>
                    <a:cubicBezTo>
                      <a:pt x="249" y="476"/>
                      <a:pt x="229" y="484"/>
                      <a:pt x="210" y="495"/>
                    </a:cubicBezTo>
                    <a:cubicBezTo>
                      <a:pt x="178" y="513"/>
                      <a:pt x="137" y="492"/>
                      <a:pt x="134" y="454"/>
                    </a:cubicBezTo>
                    <a:cubicBezTo>
                      <a:pt x="132" y="438"/>
                      <a:pt x="143" y="426"/>
                      <a:pt x="167" y="421"/>
                    </a:cubicBezTo>
                    <a:cubicBezTo>
                      <a:pt x="191" y="416"/>
                      <a:pt x="216" y="412"/>
                      <a:pt x="241" y="408"/>
                    </a:cubicBezTo>
                    <a:cubicBezTo>
                      <a:pt x="262" y="405"/>
                      <a:pt x="285" y="405"/>
                      <a:pt x="304" y="396"/>
                    </a:cubicBezTo>
                    <a:cubicBezTo>
                      <a:pt x="350" y="373"/>
                      <a:pt x="387" y="340"/>
                      <a:pt x="399" y="286"/>
                    </a:cubicBezTo>
                    <a:cubicBezTo>
                      <a:pt x="409" y="235"/>
                      <a:pt x="394" y="190"/>
                      <a:pt x="363" y="155"/>
                    </a:cubicBezTo>
                    <a:cubicBezTo>
                      <a:pt x="333" y="121"/>
                      <a:pt x="287" y="104"/>
                      <a:pt x="238" y="111"/>
                    </a:cubicBezTo>
                    <a:cubicBezTo>
                      <a:pt x="192" y="117"/>
                      <a:pt x="150" y="137"/>
                      <a:pt x="133" y="183"/>
                    </a:cubicBezTo>
                    <a:cubicBezTo>
                      <a:pt x="115" y="231"/>
                      <a:pt x="106" y="282"/>
                      <a:pt x="93" y="332"/>
                    </a:cubicBezTo>
                    <a:cubicBezTo>
                      <a:pt x="91" y="339"/>
                      <a:pt x="90" y="347"/>
                      <a:pt x="87" y="353"/>
                    </a:cubicBezTo>
                    <a:cubicBezTo>
                      <a:pt x="78" y="378"/>
                      <a:pt x="60" y="383"/>
                      <a:pt x="38" y="368"/>
                    </a:cubicBezTo>
                    <a:cubicBezTo>
                      <a:pt x="2" y="343"/>
                      <a:pt x="0" y="328"/>
                      <a:pt x="22" y="291"/>
                    </a:cubicBezTo>
                    <a:cubicBezTo>
                      <a:pt x="33" y="273"/>
                      <a:pt x="39" y="252"/>
                      <a:pt x="45" y="232"/>
                    </a:cubicBezTo>
                    <a:cubicBezTo>
                      <a:pt x="55" y="204"/>
                      <a:pt x="61" y="174"/>
                      <a:pt x="71" y="146"/>
                    </a:cubicBezTo>
                    <a:cubicBezTo>
                      <a:pt x="104" y="54"/>
                      <a:pt x="183" y="0"/>
                      <a:pt x="29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153319" y="4953076"/>
                <a:ext cx="601291" cy="606601"/>
              </a:xfrm>
              <a:custGeom>
                <a:avLst/>
                <a:gdLst>
                  <a:gd name="T0" fmla="*/ 121 w 241"/>
                  <a:gd name="T1" fmla="*/ 1 h 243"/>
                  <a:gd name="T2" fmla="*/ 1 w 241"/>
                  <a:gd name="T3" fmla="*/ 118 h 243"/>
                  <a:gd name="T4" fmla="*/ 117 w 241"/>
                  <a:gd name="T5" fmla="*/ 242 h 243"/>
                  <a:gd name="T6" fmla="*/ 240 w 241"/>
                  <a:gd name="T7" fmla="*/ 125 h 243"/>
                  <a:gd name="T8" fmla="*/ 121 w 241"/>
                  <a:gd name="T9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3">
                    <a:moveTo>
                      <a:pt x="121" y="1"/>
                    </a:moveTo>
                    <a:cubicBezTo>
                      <a:pt x="56" y="0"/>
                      <a:pt x="2" y="53"/>
                      <a:pt x="1" y="118"/>
                    </a:cubicBezTo>
                    <a:cubicBezTo>
                      <a:pt x="0" y="186"/>
                      <a:pt x="50" y="240"/>
                      <a:pt x="117" y="242"/>
                    </a:cubicBezTo>
                    <a:cubicBezTo>
                      <a:pt x="185" y="243"/>
                      <a:pt x="239" y="192"/>
                      <a:pt x="240" y="125"/>
                    </a:cubicBezTo>
                    <a:cubicBezTo>
                      <a:pt x="241" y="56"/>
                      <a:pt x="189" y="1"/>
                      <a:pt x="12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5326618" y="5146912"/>
              <a:ext cx="242748" cy="218927"/>
              <a:chOff x="850492" y="4967378"/>
              <a:chExt cx="679450" cy="612775"/>
            </a:xfrm>
            <a:solidFill>
              <a:schemeClr val="bg1"/>
            </a:solidFill>
          </p:grpSpPr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850492" y="5208678"/>
                <a:ext cx="679450" cy="371475"/>
              </a:xfrm>
              <a:custGeom>
                <a:avLst/>
                <a:gdLst>
                  <a:gd name="T0" fmla="*/ 105 w 181"/>
                  <a:gd name="T1" fmla="*/ 49 h 99"/>
                  <a:gd name="T2" fmla="*/ 91 w 181"/>
                  <a:gd name="T3" fmla="*/ 53 h 99"/>
                  <a:gd name="T4" fmla="*/ 77 w 181"/>
                  <a:gd name="T5" fmla="*/ 49 h 99"/>
                  <a:gd name="T6" fmla="*/ 2 w 181"/>
                  <a:gd name="T7" fmla="*/ 0 h 99"/>
                  <a:gd name="T8" fmla="*/ 0 w 181"/>
                  <a:gd name="T9" fmla="*/ 6 h 99"/>
                  <a:gd name="T10" fmla="*/ 0 w 181"/>
                  <a:gd name="T11" fmla="*/ 84 h 99"/>
                  <a:gd name="T12" fmla="*/ 16 w 181"/>
                  <a:gd name="T13" fmla="*/ 99 h 99"/>
                  <a:gd name="T14" fmla="*/ 165 w 181"/>
                  <a:gd name="T15" fmla="*/ 99 h 99"/>
                  <a:gd name="T16" fmla="*/ 181 w 181"/>
                  <a:gd name="T17" fmla="*/ 84 h 99"/>
                  <a:gd name="T18" fmla="*/ 181 w 181"/>
                  <a:gd name="T19" fmla="*/ 6 h 99"/>
                  <a:gd name="T20" fmla="*/ 180 w 181"/>
                  <a:gd name="T21" fmla="*/ 0 h 99"/>
                  <a:gd name="T22" fmla="*/ 105 w 181"/>
                  <a:gd name="T23" fmla="*/ 49 h 99"/>
                  <a:gd name="T24" fmla="*/ 61 w 181"/>
                  <a:gd name="T25" fmla="*/ 57 h 99"/>
                  <a:gd name="T26" fmla="*/ 16 w 181"/>
                  <a:gd name="T27" fmla="*/ 88 h 99"/>
                  <a:gd name="T28" fmla="*/ 15 w 181"/>
                  <a:gd name="T29" fmla="*/ 89 h 99"/>
                  <a:gd name="T30" fmla="*/ 13 w 181"/>
                  <a:gd name="T31" fmla="*/ 88 h 99"/>
                  <a:gd name="T32" fmla="*/ 13 w 181"/>
                  <a:gd name="T33" fmla="*/ 84 h 99"/>
                  <a:gd name="T34" fmla="*/ 58 w 181"/>
                  <a:gd name="T35" fmla="*/ 52 h 99"/>
                  <a:gd name="T36" fmla="*/ 62 w 181"/>
                  <a:gd name="T37" fmla="*/ 53 h 99"/>
                  <a:gd name="T38" fmla="*/ 61 w 181"/>
                  <a:gd name="T39" fmla="*/ 57 h 99"/>
                  <a:gd name="T40" fmla="*/ 170 w 181"/>
                  <a:gd name="T41" fmla="*/ 88 h 99"/>
                  <a:gd name="T42" fmla="*/ 168 w 181"/>
                  <a:gd name="T43" fmla="*/ 89 h 99"/>
                  <a:gd name="T44" fmla="*/ 166 w 181"/>
                  <a:gd name="T45" fmla="*/ 88 h 99"/>
                  <a:gd name="T46" fmla="*/ 120 w 181"/>
                  <a:gd name="T47" fmla="*/ 56 h 99"/>
                  <a:gd name="T48" fmla="*/ 119 w 181"/>
                  <a:gd name="T49" fmla="*/ 52 h 99"/>
                  <a:gd name="T50" fmla="*/ 123 w 181"/>
                  <a:gd name="T51" fmla="*/ 51 h 99"/>
                  <a:gd name="T52" fmla="*/ 169 w 181"/>
                  <a:gd name="T53" fmla="*/ 84 h 99"/>
                  <a:gd name="T54" fmla="*/ 170 w 181"/>
                  <a:gd name="T55" fmla="*/ 8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1" h="99">
                    <a:moveTo>
                      <a:pt x="105" y="49"/>
                    </a:moveTo>
                    <a:cubicBezTo>
                      <a:pt x="100" y="52"/>
                      <a:pt x="96" y="53"/>
                      <a:pt x="91" y="53"/>
                    </a:cubicBezTo>
                    <a:cubicBezTo>
                      <a:pt x="86" y="53"/>
                      <a:pt x="81" y="52"/>
                      <a:pt x="77" y="4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7" y="99"/>
                      <a:pt x="16" y="99"/>
                    </a:cubicBezTo>
                    <a:cubicBezTo>
                      <a:pt x="165" y="99"/>
                      <a:pt x="165" y="99"/>
                      <a:pt x="165" y="99"/>
                    </a:cubicBezTo>
                    <a:cubicBezTo>
                      <a:pt x="174" y="99"/>
                      <a:pt x="181" y="92"/>
                      <a:pt x="181" y="8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1" y="4"/>
                      <a:pt x="181" y="2"/>
                      <a:pt x="180" y="0"/>
                    </a:cubicBezTo>
                    <a:lnTo>
                      <a:pt x="105" y="49"/>
                    </a:lnTo>
                    <a:close/>
                    <a:moveTo>
                      <a:pt x="61" y="57"/>
                    </a:move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9"/>
                      <a:pt x="15" y="89"/>
                      <a:pt x="15" y="89"/>
                    </a:cubicBezTo>
                    <a:cubicBezTo>
                      <a:pt x="14" y="89"/>
                      <a:pt x="13" y="89"/>
                      <a:pt x="13" y="88"/>
                    </a:cubicBezTo>
                    <a:cubicBezTo>
                      <a:pt x="12" y="87"/>
                      <a:pt x="12" y="85"/>
                      <a:pt x="13" y="8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1"/>
                      <a:pt x="61" y="52"/>
                      <a:pt x="62" y="53"/>
                    </a:cubicBezTo>
                    <a:cubicBezTo>
                      <a:pt x="62" y="54"/>
                      <a:pt x="62" y="56"/>
                      <a:pt x="61" y="57"/>
                    </a:cubicBezTo>
                    <a:close/>
                    <a:moveTo>
                      <a:pt x="170" y="88"/>
                    </a:moveTo>
                    <a:cubicBezTo>
                      <a:pt x="169" y="88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6" y="88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19" y="55"/>
                      <a:pt x="118" y="53"/>
                      <a:pt x="119" y="52"/>
                    </a:cubicBezTo>
                    <a:cubicBezTo>
                      <a:pt x="120" y="51"/>
                      <a:pt x="122" y="51"/>
                      <a:pt x="123" y="51"/>
                    </a:cubicBezTo>
                    <a:cubicBezTo>
                      <a:pt x="169" y="84"/>
                      <a:pt x="169" y="84"/>
                      <a:pt x="169" y="84"/>
                    </a:cubicBezTo>
                    <a:cubicBezTo>
                      <a:pt x="170" y="85"/>
                      <a:pt x="171" y="87"/>
                      <a:pt x="17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869542" y="4967378"/>
                <a:ext cx="646113" cy="315913"/>
              </a:xfrm>
              <a:custGeom>
                <a:avLst/>
                <a:gdLst>
                  <a:gd name="T0" fmla="*/ 139 w 172"/>
                  <a:gd name="T1" fmla="*/ 39 h 84"/>
                  <a:gd name="T2" fmla="*/ 139 w 172"/>
                  <a:gd name="T3" fmla="*/ 14 h 84"/>
                  <a:gd name="T4" fmla="*/ 126 w 172"/>
                  <a:gd name="T5" fmla="*/ 0 h 84"/>
                  <a:gd name="T6" fmla="*/ 44 w 172"/>
                  <a:gd name="T7" fmla="*/ 0 h 84"/>
                  <a:gd name="T8" fmla="*/ 30 w 172"/>
                  <a:gd name="T9" fmla="*/ 14 h 84"/>
                  <a:gd name="T10" fmla="*/ 30 w 172"/>
                  <a:gd name="T11" fmla="*/ 40 h 84"/>
                  <a:gd name="T12" fmla="*/ 0 w 172"/>
                  <a:gd name="T13" fmla="*/ 60 h 84"/>
                  <a:gd name="T14" fmla="*/ 30 w 172"/>
                  <a:gd name="T15" fmla="*/ 80 h 84"/>
                  <a:gd name="T16" fmla="*/ 36 w 172"/>
                  <a:gd name="T17" fmla="*/ 83 h 84"/>
                  <a:gd name="T18" fmla="*/ 36 w 172"/>
                  <a:gd name="T19" fmla="*/ 14 h 84"/>
                  <a:gd name="T20" fmla="*/ 44 w 172"/>
                  <a:gd name="T21" fmla="*/ 6 h 84"/>
                  <a:gd name="T22" fmla="*/ 126 w 172"/>
                  <a:gd name="T23" fmla="*/ 6 h 84"/>
                  <a:gd name="T24" fmla="*/ 134 w 172"/>
                  <a:gd name="T25" fmla="*/ 14 h 84"/>
                  <a:gd name="T26" fmla="*/ 134 w 172"/>
                  <a:gd name="T27" fmla="*/ 36 h 84"/>
                  <a:gd name="T28" fmla="*/ 134 w 172"/>
                  <a:gd name="T29" fmla="*/ 84 h 84"/>
                  <a:gd name="T30" fmla="*/ 139 w 172"/>
                  <a:gd name="T31" fmla="*/ 81 h 84"/>
                  <a:gd name="T32" fmla="*/ 172 w 172"/>
                  <a:gd name="T33" fmla="*/ 60 h 84"/>
                  <a:gd name="T34" fmla="*/ 139 w 172"/>
                  <a:gd name="T35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84">
                    <a:moveTo>
                      <a:pt x="139" y="39"/>
                    </a:move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6"/>
                      <a:pt x="134" y="0"/>
                      <a:pt x="12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0" y="6"/>
                      <a:pt x="30" y="14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9"/>
                      <a:pt x="39" y="6"/>
                      <a:pt x="44" y="6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31" y="6"/>
                      <a:pt x="134" y="9"/>
                      <a:pt x="134" y="1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72" y="60"/>
                      <a:pt x="172" y="60"/>
                      <a:pt x="172" y="60"/>
                    </a:cubicBezTo>
                    <a:lnTo>
                      <a:pt x="1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1053692" y="5076916"/>
                <a:ext cx="269875" cy="244475"/>
              </a:xfrm>
              <a:custGeom>
                <a:avLst/>
                <a:gdLst>
                  <a:gd name="T0" fmla="*/ 72 w 72"/>
                  <a:gd name="T1" fmla="*/ 29 h 65"/>
                  <a:gd name="T2" fmla="*/ 68 w 72"/>
                  <a:gd name="T3" fmla="*/ 26 h 65"/>
                  <a:gd name="T4" fmla="*/ 57 w 72"/>
                  <a:gd name="T5" fmla="*/ 26 h 65"/>
                  <a:gd name="T6" fmla="*/ 57 w 72"/>
                  <a:gd name="T7" fmla="*/ 3 h 65"/>
                  <a:gd name="T8" fmla="*/ 53 w 72"/>
                  <a:gd name="T9" fmla="*/ 0 h 65"/>
                  <a:gd name="T10" fmla="*/ 19 w 72"/>
                  <a:gd name="T11" fmla="*/ 0 h 65"/>
                  <a:gd name="T12" fmla="*/ 15 w 72"/>
                  <a:gd name="T13" fmla="*/ 3 h 65"/>
                  <a:gd name="T14" fmla="*/ 15 w 72"/>
                  <a:gd name="T15" fmla="*/ 26 h 65"/>
                  <a:gd name="T16" fmla="*/ 4 w 72"/>
                  <a:gd name="T17" fmla="*/ 26 h 65"/>
                  <a:gd name="T18" fmla="*/ 0 w 72"/>
                  <a:gd name="T19" fmla="*/ 29 h 65"/>
                  <a:gd name="T20" fmla="*/ 1 w 72"/>
                  <a:gd name="T21" fmla="*/ 32 h 65"/>
                  <a:gd name="T22" fmla="*/ 1 w 72"/>
                  <a:gd name="T23" fmla="*/ 32 h 65"/>
                  <a:gd name="T24" fmla="*/ 33 w 72"/>
                  <a:gd name="T25" fmla="*/ 64 h 65"/>
                  <a:gd name="T26" fmla="*/ 36 w 72"/>
                  <a:gd name="T27" fmla="*/ 65 h 65"/>
                  <a:gd name="T28" fmla="*/ 39 w 72"/>
                  <a:gd name="T29" fmla="*/ 64 h 65"/>
                  <a:gd name="T30" fmla="*/ 39 w 72"/>
                  <a:gd name="T31" fmla="*/ 64 h 65"/>
                  <a:gd name="T32" fmla="*/ 70 w 72"/>
                  <a:gd name="T33" fmla="*/ 32 h 65"/>
                  <a:gd name="T34" fmla="*/ 71 w 72"/>
                  <a:gd name="T35" fmla="*/ 32 h 65"/>
                  <a:gd name="T36" fmla="*/ 71 w 72"/>
                  <a:gd name="T37" fmla="*/ 32 h 65"/>
                  <a:gd name="T38" fmla="*/ 71 w 72"/>
                  <a:gd name="T39" fmla="*/ 32 h 65"/>
                  <a:gd name="T40" fmla="*/ 72 w 72"/>
                  <a:gd name="T41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65">
                    <a:moveTo>
                      <a:pt x="72" y="29"/>
                    </a:moveTo>
                    <a:cubicBezTo>
                      <a:pt x="72" y="28"/>
                      <a:pt x="70" y="26"/>
                      <a:pt x="6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2"/>
                      <a:pt x="15" y="3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8"/>
                      <a:pt x="0" y="29"/>
                    </a:cubicBezTo>
                    <a:cubicBezTo>
                      <a:pt x="0" y="30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5" y="65"/>
                      <a:pt x="36" y="65"/>
                    </a:cubicBezTo>
                    <a:cubicBezTo>
                      <a:pt x="37" y="65"/>
                      <a:pt x="38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2" y="30"/>
                      <a:pt x="7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51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34000" y="2082800"/>
            <a:ext cx="6858000" cy="260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55245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4500" y="4597400"/>
            <a:ext cx="35433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67800" y="4597400"/>
            <a:ext cx="31242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24500" y="0"/>
            <a:ext cx="35433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67800" y="0"/>
            <a:ext cx="31242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234124" y="2591870"/>
            <a:ext cx="5441950" cy="1515185"/>
            <a:chOff x="6346825" y="2591870"/>
            <a:chExt cx="5441950" cy="1515185"/>
          </a:xfrm>
        </p:grpSpPr>
        <p:sp>
          <p:nvSpPr>
            <p:cNvPr id="21" name="矩形 20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04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latin typeface="方正中等线繁体" panose="03000509000000000000" pitchFamily="65" charset="-122"/>
                    <a:ea typeface="方正中等线繁体" panose="03000509000000000000" pitchFamily="65" charset="-122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63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11506" y="3502441"/>
            <a:ext cx="2370017" cy="843718"/>
            <a:chOff x="1221767" y="2192338"/>
            <a:chExt cx="2370017" cy="843718"/>
          </a:xfrm>
        </p:grpSpPr>
        <p:sp>
          <p:nvSpPr>
            <p:cNvPr id="32" name="矩形 31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10478" y="3502441"/>
            <a:ext cx="2370017" cy="843718"/>
            <a:chOff x="3106598" y="5073134"/>
            <a:chExt cx="2370017" cy="843718"/>
          </a:xfrm>
        </p:grpSpPr>
        <p:sp>
          <p:nvSpPr>
            <p:cNvPr id="35" name="矩形 34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11506" y="2183195"/>
            <a:ext cx="2370017" cy="843718"/>
            <a:chOff x="1221767" y="2192338"/>
            <a:chExt cx="2370017" cy="843718"/>
          </a:xfrm>
        </p:grpSpPr>
        <p:sp>
          <p:nvSpPr>
            <p:cNvPr id="38" name="矩形 37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10478" y="2183195"/>
            <a:ext cx="2370017" cy="843718"/>
            <a:chOff x="3106598" y="5073134"/>
            <a:chExt cx="2370017" cy="843718"/>
          </a:xfrm>
        </p:grpSpPr>
        <p:sp>
          <p:nvSpPr>
            <p:cNvPr id="41" name="矩形 40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11506" y="4821688"/>
            <a:ext cx="2370017" cy="843718"/>
            <a:chOff x="1221767" y="2192338"/>
            <a:chExt cx="2370017" cy="843718"/>
          </a:xfrm>
        </p:grpSpPr>
        <p:sp>
          <p:nvSpPr>
            <p:cNvPr id="44" name="矩形 43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10478" y="4821688"/>
            <a:ext cx="2370017" cy="843718"/>
            <a:chOff x="3106598" y="5073134"/>
            <a:chExt cx="2370017" cy="843718"/>
          </a:xfrm>
        </p:grpSpPr>
        <p:sp>
          <p:nvSpPr>
            <p:cNvPr id="47" name="矩形 46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6490" y="3954124"/>
            <a:ext cx="1277433" cy="991625"/>
            <a:chOff x="4536490" y="3954124"/>
            <a:chExt cx="1277433" cy="991625"/>
          </a:xfrm>
        </p:grpSpPr>
        <p:grpSp>
          <p:nvGrpSpPr>
            <p:cNvPr id="30" name="组合 29"/>
            <p:cNvGrpSpPr/>
            <p:nvPr/>
          </p:nvGrpSpPr>
          <p:grpSpPr>
            <a:xfrm>
              <a:off x="4536490" y="3954124"/>
              <a:ext cx="1277433" cy="991625"/>
              <a:chOff x="4795439" y="4004932"/>
              <a:chExt cx="1073775" cy="833533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795439" y="4021645"/>
                <a:ext cx="877402" cy="816820"/>
              </a:xfrm>
              <a:custGeom>
                <a:avLst/>
                <a:gdLst>
                  <a:gd name="T0" fmla="*/ 0 w 223"/>
                  <a:gd name="T1" fmla="*/ 149 h 208"/>
                  <a:gd name="T2" fmla="*/ 30 w 223"/>
                  <a:gd name="T3" fmla="*/ 106 h 208"/>
                  <a:gd name="T4" fmla="*/ 82 w 223"/>
                  <a:gd name="T5" fmla="*/ 44 h 208"/>
                  <a:gd name="T6" fmla="*/ 106 w 223"/>
                  <a:gd name="T7" fmla="*/ 8 h 208"/>
                  <a:gd name="T8" fmla="*/ 152 w 223"/>
                  <a:gd name="T9" fmla="*/ 15 h 208"/>
                  <a:gd name="T10" fmla="*/ 156 w 223"/>
                  <a:gd name="T11" fmla="*/ 32 h 208"/>
                  <a:gd name="T12" fmla="*/ 203 w 223"/>
                  <a:gd name="T13" fmla="*/ 116 h 208"/>
                  <a:gd name="T14" fmla="*/ 219 w 223"/>
                  <a:gd name="T15" fmla="*/ 133 h 208"/>
                  <a:gd name="T16" fmla="*/ 198 w 223"/>
                  <a:gd name="T17" fmla="*/ 172 h 208"/>
                  <a:gd name="T18" fmla="*/ 159 w 223"/>
                  <a:gd name="T19" fmla="*/ 176 h 208"/>
                  <a:gd name="T20" fmla="*/ 78 w 223"/>
                  <a:gd name="T21" fmla="*/ 188 h 208"/>
                  <a:gd name="T22" fmla="*/ 31 w 223"/>
                  <a:gd name="T23" fmla="*/ 197 h 208"/>
                  <a:gd name="T24" fmla="*/ 0 w 223"/>
                  <a:gd name="T25" fmla="*/ 14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208">
                    <a:moveTo>
                      <a:pt x="0" y="149"/>
                    </a:moveTo>
                    <a:cubicBezTo>
                      <a:pt x="0" y="119"/>
                      <a:pt x="7" y="111"/>
                      <a:pt x="30" y="106"/>
                    </a:cubicBezTo>
                    <a:cubicBezTo>
                      <a:pt x="66" y="99"/>
                      <a:pt x="81" y="81"/>
                      <a:pt x="82" y="44"/>
                    </a:cubicBezTo>
                    <a:cubicBezTo>
                      <a:pt x="83" y="26"/>
                      <a:pt x="91" y="15"/>
                      <a:pt x="106" y="8"/>
                    </a:cubicBezTo>
                    <a:cubicBezTo>
                      <a:pt x="122" y="0"/>
                      <a:pt x="139" y="4"/>
                      <a:pt x="152" y="15"/>
                    </a:cubicBezTo>
                    <a:cubicBezTo>
                      <a:pt x="156" y="18"/>
                      <a:pt x="157" y="27"/>
                      <a:pt x="156" y="32"/>
                    </a:cubicBezTo>
                    <a:cubicBezTo>
                      <a:pt x="147" y="73"/>
                      <a:pt x="163" y="102"/>
                      <a:pt x="203" y="116"/>
                    </a:cubicBezTo>
                    <a:cubicBezTo>
                      <a:pt x="210" y="118"/>
                      <a:pt x="218" y="126"/>
                      <a:pt x="219" y="133"/>
                    </a:cubicBezTo>
                    <a:cubicBezTo>
                      <a:pt x="223" y="151"/>
                      <a:pt x="211" y="162"/>
                      <a:pt x="198" y="172"/>
                    </a:cubicBezTo>
                    <a:cubicBezTo>
                      <a:pt x="186" y="181"/>
                      <a:pt x="174" y="183"/>
                      <a:pt x="159" y="176"/>
                    </a:cubicBezTo>
                    <a:cubicBezTo>
                      <a:pt x="119" y="156"/>
                      <a:pt x="98" y="163"/>
                      <a:pt x="78" y="188"/>
                    </a:cubicBezTo>
                    <a:cubicBezTo>
                      <a:pt x="63" y="206"/>
                      <a:pt x="51" y="208"/>
                      <a:pt x="31" y="197"/>
                    </a:cubicBezTo>
                    <a:cubicBezTo>
                      <a:pt x="10" y="185"/>
                      <a:pt x="0" y="166"/>
                      <a:pt x="0" y="14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428423" y="4004932"/>
                <a:ext cx="440791" cy="440791"/>
              </a:xfrm>
              <a:custGeom>
                <a:avLst/>
                <a:gdLst>
                  <a:gd name="T0" fmla="*/ 112 w 112"/>
                  <a:gd name="T1" fmla="*/ 56 h 112"/>
                  <a:gd name="T2" fmla="*/ 56 w 112"/>
                  <a:gd name="T3" fmla="*/ 112 h 112"/>
                  <a:gd name="T4" fmla="*/ 0 w 112"/>
                  <a:gd name="T5" fmla="*/ 57 h 112"/>
                  <a:gd name="T6" fmla="*/ 56 w 112"/>
                  <a:gd name="T7" fmla="*/ 0 h 112"/>
                  <a:gd name="T8" fmla="*/ 112 w 112"/>
                  <a:gd name="T9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112" y="56"/>
                    </a:moveTo>
                    <a:cubicBezTo>
                      <a:pt x="112" y="90"/>
                      <a:pt x="90" y="112"/>
                      <a:pt x="56" y="112"/>
                    </a:cubicBezTo>
                    <a:cubicBezTo>
                      <a:pt x="25" y="112"/>
                      <a:pt x="1" y="88"/>
                      <a:pt x="0" y="57"/>
                    </a:cubicBezTo>
                    <a:cubicBezTo>
                      <a:pt x="0" y="26"/>
                      <a:pt x="25" y="1"/>
                      <a:pt x="56" y="0"/>
                    </a:cubicBezTo>
                    <a:cubicBezTo>
                      <a:pt x="87" y="0"/>
                      <a:pt x="112" y="24"/>
                      <a:pt x="112" y="56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26993" y="4370811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31520" y="2892912"/>
            <a:ext cx="1282403" cy="991624"/>
            <a:chOff x="4531520" y="2892912"/>
            <a:chExt cx="1282403" cy="991624"/>
          </a:xfrm>
        </p:grpSpPr>
        <p:grpSp>
          <p:nvGrpSpPr>
            <p:cNvPr id="25" name="组合 24"/>
            <p:cNvGrpSpPr/>
            <p:nvPr/>
          </p:nvGrpSpPr>
          <p:grpSpPr>
            <a:xfrm>
              <a:off x="4531520" y="2892912"/>
              <a:ext cx="1282403" cy="991624"/>
              <a:chOff x="4791261" y="3112906"/>
              <a:chExt cx="1077953" cy="833532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791261" y="3112906"/>
                <a:ext cx="881580" cy="833532"/>
              </a:xfrm>
              <a:custGeom>
                <a:avLst/>
                <a:gdLst>
                  <a:gd name="T0" fmla="*/ 0 w 224"/>
                  <a:gd name="T1" fmla="*/ 63 h 212"/>
                  <a:gd name="T2" fmla="*/ 37 w 224"/>
                  <a:gd name="T3" fmla="*/ 6 h 212"/>
                  <a:gd name="T4" fmla="*/ 79 w 224"/>
                  <a:gd name="T5" fmla="*/ 17 h 212"/>
                  <a:gd name="T6" fmla="*/ 156 w 224"/>
                  <a:gd name="T7" fmla="*/ 33 h 212"/>
                  <a:gd name="T8" fmla="*/ 217 w 224"/>
                  <a:gd name="T9" fmla="*/ 56 h 212"/>
                  <a:gd name="T10" fmla="*/ 199 w 224"/>
                  <a:gd name="T11" fmla="*/ 92 h 212"/>
                  <a:gd name="T12" fmla="*/ 157 w 224"/>
                  <a:gd name="T13" fmla="*/ 170 h 212"/>
                  <a:gd name="T14" fmla="*/ 143 w 224"/>
                  <a:gd name="T15" fmla="*/ 199 h 212"/>
                  <a:gd name="T16" fmla="*/ 82 w 224"/>
                  <a:gd name="T17" fmla="*/ 161 h 212"/>
                  <a:gd name="T18" fmla="*/ 30 w 224"/>
                  <a:gd name="T19" fmla="*/ 101 h 212"/>
                  <a:gd name="T20" fmla="*/ 0 w 224"/>
                  <a:gd name="T21" fmla="*/ 6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4" h="212">
                    <a:moveTo>
                      <a:pt x="0" y="63"/>
                    </a:moveTo>
                    <a:cubicBezTo>
                      <a:pt x="0" y="38"/>
                      <a:pt x="15" y="15"/>
                      <a:pt x="37" y="6"/>
                    </a:cubicBezTo>
                    <a:cubicBezTo>
                      <a:pt x="53" y="0"/>
                      <a:pt x="67" y="0"/>
                      <a:pt x="79" y="17"/>
                    </a:cubicBezTo>
                    <a:cubicBezTo>
                      <a:pt x="99" y="45"/>
                      <a:pt x="123" y="49"/>
                      <a:pt x="156" y="33"/>
                    </a:cubicBezTo>
                    <a:cubicBezTo>
                      <a:pt x="183" y="19"/>
                      <a:pt x="208" y="29"/>
                      <a:pt x="217" y="56"/>
                    </a:cubicBezTo>
                    <a:cubicBezTo>
                      <a:pt x="224" y="78"/>
                      <a:pt x="220" y="85"/>
                      <a:pt x="199" y="92"/>
                    </a:cubicBezTo>
                    <a:cubicBezTo>
                      <a:pt x="166" y="103"/>
                      <a:pt x="147" y="137"/>
                      <a:pt x="157" y="170"/>
                    </a:cubicBezTo>
                    <a:cubicBezTo>
                      <a:pt x="163" y="187"/>
                      <a:pt x="156" y="193"/>
                      <a:pt x="143" y="199"/>
                    </a:cubicBezTo>
                    <a:cubicBezTo>
                      <a:pt x="113" y="212"/>
                      <a:pt x="84" y="194"/>
                      <a:pt x="82" y="161"/>
                    </a:cubicBezTo>
                    <a:cubicBezTo>
                      <a:pt x="80" y="125"/>
                      <a:pt x="65" y="107"/>
                      <a:pt x="30" y="101"/>
                    </a:cubicBezTo>
                    <a:cubicBezTo>
                      <a:pt x="7" y="96"/>
                      <a:pt x="0" y="87"/>
                      <a:pt x="0" y="63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424245" y="3493114"/>
                <a:ext cx="444969" cy="449147"/>
              </a:xfrm>
              <a:custGeom>
                <a:avLst/>
                <a:gdLst>
                  <a:gd name="T0" fmla="*/ 113 w 113"/>
                  <a:gd name="T1" fmla="*/ 57 h 114"/>
                  <a:gd name="T2" fmla="*/ 56 w 113"/>
                  <a:gd name="T3" fmla="*/ 114 h 114"/>
                  <a:gd name="T4" fmla="*/ 0 w 113"/>
                  <a:gd name="T5" fmla="*/ 58 h 114"/>
                  <a:gd name="T6" fmla="*/ 59 w 113"/>
                  <a:gd name="T7" fmla="*/ 0 h 114"/>
                  <a:gd name="T8" fmla="*/ 113 w 113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cubicBezTo>
                      <a:pt x="113" y="89"/>
                      <a:pt x="88" y="114"/>
                      <a:pt x="56" y="114"/>
                    </a:cubicBezTo>
                    <a:cubicBezTo>
                      <a:pt x="26" y="113"/>
                      <a:pt x="1" y="88"/>
                      <a:pt x="0" y="58"/>
                    </a:cubicBezTo>
                    <a:cubicBezTo>
                      <a:pt x="0" y="25"/>
                      <a:pt x="26" y="0"/>
                      <a:pt x="59" y="0"/>
                    </a:cubicBezTo>
                    <a:cubicBezTo>
                      <a:pt x="89" y="1"/>
                      <a:pt x="113" y="26"/>
                      <a:pt x="113" y="57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018723" y="325989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7644" y="2162242"/>
            <a:ext cx="956831" cy="1414120"/>
            <a:chOff x="5607644" y="2162242"/>
            <a:chExt cx="956831" cy="1414120"/>
          </a:xfrm>
        </p:grpSpPr>
        <p:grpSp>
          <p:nvGrpSpPr>
            <p:cNvPr id="26" name="组合 25"/>
            <p:cNvGrpSpPr/>
            <p:nvPr/>
          </p:nvGrpSpPr>
          <p:grpSpPr>
            <a:xfrm>
              <a:off x="5607644" y="2162242"/>
              <a:ext cx="956831" cy="1414120"/>
              <a:chOff x="5695821" y="2498725"/>
              <a:chExt cx="804286" cy="1188671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695821" y="2498725"/>
                <a:ext cx="804286" cy="846067"/>
              </a:xfrm>
              <a:custGeom>
                <a:avLst/>
                <a:gdLst>
                  <a:gd name="T0" fmla="*/ 103 w 204"/>
                  <a:gd name="T1" fmla="*/ 1 h 215"/>
                  <a:gd name="T2" fmla="*/ 153 w 204"/>
                  <a:gd name="T3" fmla="*/ 33 h 215"/>
                  <a:gd name="T4" fmla="*/ 150 w 204"/>
                  <a:gd name="T5" fmla="*/ 54 h 215"/>
                  <a:gd name="T6" fmla="*/ 175 w 204"/>
                  <a:gd name="T7" fmla="*/ 130 h 215"/>
                  <a:gd name="T8" fmla="*/ 181 w 204"/>
                  <a:gd name="T9" fmla="*/ 199 h 215"/>
                  <a:gd name="T10" fmla="*/ 145 w 204"/>
                  <a:gd name="T11" fmla="*/ 199 h 215"/>
                  <a:gd name="T12" fmla="*/ 56 w 204"/>
                  <a:gd name="T13" fmla="*/ 200 h 215"/>
                  <a:gd name="T14" fmla="*/ 25 w 204"/>
                  <a:gd name="T15" fmla="*/ 201 h 215"/>
                  <a:gd name="T16" fmla="*/ 28 w 204"/>
                  <a:gd name="T17" fmla="*/ 131 h 215"/>
                  <a:gd name="T18" fmla="*/ 54 w 204"/>
                  <a:gd name="T19" fmla="*/ 57 h 215"/>
                  <a:gd name="T20" fmla="*/ 57 w 204"/>
                  <a:gd name="T21" fmla="*/ 21 h 215"/>
                  <a:gd name="T22" fmla="*/ 103 w 204"/>
                  <a:gd name="T23" fmla="*/ 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4" h="215">
                    <a:moveTo>
                      <a:pt x="103" y="1"/>
                    </a:moveTo>
                    <a:cubicBezTo>
                      <a:pt x="123" y="3"/>
                      <a:pt x="148" y="12"/>
                      <a:pt x="153" y="33"/>
                    </a:cubicBezTo>
                    <a:cubicBezTo>
                      <a:pt x="155" y="40"/>
                      <a:pt x="153" y="47"/>
                      <a:pt x="150" y="54"/>
                    </a:cubicBezTo>
                    <a:cubicBezTo>
                      <a:pt x="135" y="88"/>
                      <a:pt x="144" y="111"/>
                      <a:pt x="175" y="130"/>
                    </a:cubicBezTo>
                    <a:cubicBezTo>
                      <a:pt x="201" y="147"/>
                      <a:pt x="204" y="179"/>
                      <a:pt x="181" y="199"/>
                    </a:cubicBezTo>
                    <a:cubicBezTo>
                      <a:pt x="169" y="210"/>
                      <a:pt x="159" y="215"/>
                      <a:pt x="145" y="199"/>
                    </a:cubicBezTo>
                    <a:cubicBezTo>
                      <a:pt x="120" y="173"/>
                      <a:pt x="81" y="173"/>
                      <a:pt x="56" y="200"/>
                    </a:cubicBezTo>
                    <a:cubicBezTo>
                      <a:pt x="44" y="211"/>
                      <a:pt x="36" y="209"/>
                      <a:pt x="25" y="201"/>
                    </a:cubicBezTo>
                    <a:cubicBezTo>
                      <a:pt x="0" y="182"/>
                      <a:pt x="1" y="149"/>
                      <a:pt x="28" y="131"/>
                    </a:cubicBezTo>
                    <a:cubicBezTo>
                      <a:pt x="58" y="110"/>
                      <a:pt x="65" y="89"/>
                      <a:pt x="54" y="57"/>
                    </a:cubicBezTo>
                    <a:cubicBezTo>
                      <a:pt x="50" y="45"/>
                      <a:pt x="49" y="32"/>
                      <a:pt x="57" y="21"/>
                    </a:cubicBezTo>
                    <a:cubicBezTo>
                      <a:pt x="67" y="6"/>
                      <a:pt x="85" y="0"/>
                      <a:pt x="103" y="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873390" y="3234071"/>
                <a:ext cx="444969" cy="453325"/>
              </a:xfrm>
              <a:custGeom>
                <a:avLst/>
                <a:gdLst>
                  <a:gd name="T0" fmla="*/ 56 w 113"/>
                  <a:gd name="T1" fmla="*/ 114 h 115"/>
                  <a:gd name="T2" fmla="*/ 1 w 113"/>
                  <a:gd name="T3" fmla="*/ 58 h 115"/>
                  <a:gd name="T4" fmla="*/ 58 w 113"/>
                  <a:gd name="T5" fmla="*/ 1 h 115"/>
                  <a:gd name="T6" fmla="*/ 113 w 113"/>
                  <a:gd name="T7" fmla="*/ 58 h 115"/>
                  <a:gd name="T8" fmla="*/ 56 w 113"/>
                  <a:gd name="T9" fmla="*/ 1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5">
                    <a:moveTo>
                      <a:pt x="56" y="114"/>
                    </a:moveTo>
                    <a:cubicBezTo>
                      <a:pt x="25" y="114"/>
                      <a:pt x="0" y="88"/>
                      <a:pt x="1" y="58"/>
                    </a:cubicBezTo>
                    <a:cubicBezTo>
                      <a:pt x="1" y="25"/>
                      <a:pt x="26" y="0"/>
                      <a:pt x="58" y="1"/>
                    </a:cubicBezTo>
                    <a:cubicBezTo>
                      <a:pt x="88" y="2"/>
                      <a:pt x="113" y="27"/>
                      <a:pt x="113" y="58"/>
                    </a:cubicBezTo>
                    <a:cubicBezTo>
                      <a:pt x="113" y="88"/>
                      <a:pt x="86" y="115"/>
                      <a:pt x="56" y="114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029103" y="2694974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95218" y="4229988"/>
            <a:ext cx="941920" cy="1456370"/>
            <a:chOff x="5595218" y="4229988"/>
            <a:chExt cx="941920" cy="1456370"/>
          </a:xfrm>
        </p:grpSpPr>
        <p:grpSp>
          <p:nvGrpSpPr>
            <p:cNvPr id="29" name="组合 28"/>
            <p:cNvGrpSpPr/>
            <p:nvPr/>
          </p:nvGrpSpPr>
          <p:grpSpPr>
            <a:xfrm>
              <a:off x="5595218" y="4229988"/>
              <a:ext cx="941920" cy="1456370"/>
              <a:chOff x="5685376" y="4236816"/>
              <a:chExt cx="791752" cy="1224185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5685376" y="4629558"/>
                <a:ext cx="791752" cy="831443"/>
              </a:xfrm>
              <a:custGeom>
                <a:avLst/>
                <a:gdLst>
                  <a:gd name="T0" fmla="*/ 70 w 201"/>
                  <a:gd name="T1" fmla="*/ 198 h 211"/>
                  <a:gd name="T2" fmla="*/ 54 w 201"/>
                  <a:gd name="T3" fmla="*/ 152 h 211"/>
                  <a:gd name="T4" fmla="*/ 29 w 201"/>
                  <a:gd name="T5" fmla="*/ 76 h 211"/>
                  <a:gd name="T6" fmla="*/ 35 w 201"/>
                  <a:gd name="T7" fmla="*/ 2 h 211"/>
                  <a:gd name="T8" fmla="*/ 55 w 201"/>
                  <a:gd name="T9" fmla="*/ 5 h 211"/>
                  <a:gd name="T10" fmla="*/ 153 w 201"/>
                  <a:gd name="T11" fmla="*/ 7 h 211"/>
                  <a:gd name="T12" fmla="*/ 169 w 201"/>
                  <a:gd name="T13" fmla="*/ 2 h 211"/>
                  <a:gd name="T14" fmla="*/ 199 w 201"/>
                  <a:gd name="T15" fmla="*/ 39 h 211"/>
                  <a:gd name="T16" fmla="*/ 180 w 201"/>
                  <a:gd name="T17" fmla="*/ 78 h 211"/>
                  <a:gd name="T18" fmla="*/ 152 w 201"/>
                  <a:gd name="T19" fmla="*/ 160 h 211"/>
                  <a:gd name="T20" fmla="*/ 141 w 201"/>
                  <a:gd name="T21" fmla="*/ 193 h 211"/>
                  <a:gd name="T22" fmla="*/ 70 w 201"/>
                  <a:gd name="T23" fmla="*/ 19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1" h="211">
                    <a:moveTo>
                      <a:pt x="70" y="198"/>
                    </a:moveTo>
                    <a:cubicBezTo>
                      <a:pt x="50" y="186"/>
                      <a:pt x="46" y="174"/>
                      <a:pt x="54" y="152"/>
                    </a:cubicBezTo>
                    <a:cubicBezTo>
                      <a:pt x="66" y="119"/>
                      <a:pt x="59" y="98"/>
                      <a:pt x="29" y="76"/>
                    </a:cubicBezTo>
                    <a:cubicBezTo>
                      <a:pt x="0" y="55"/>
                      <a:pt x="3" y="17"/>
                      <a:pt x="35" y="2"/>
                    </a:cubicBezTo>
                    <a:cubicBezTo>
                      <a:pt x="40" y="0"/>
                      <a:pt x="50" y="2"/>
                      <a:pt x="55" y="5"/>
                    </a:cubicBezTo>
                    <a:cubicBezTo>
                      <a:pt x="88" y="36"/>
                      <a:pt x="119" y="36"/>
                      <a:pt x="153" y="7"/>
                    </a:cubicBezTo>
                    <a:cubicBezTo>
                      <a:pt x="157" y="3"/>
                      <a:pt x="165" y="0"/>
                      <a:pt x="169" y="2"/>
                    </a:cubicBezTo>
                    <a:cubicBezTo>
                      <a:pt x="185" y="8"/>
                      <a:pt x="196" y="20"/>
                      <a:pt x="199" y="39"/>
                    </a:cubicBezTo>
                    <a:cubicBezTo>
                      <a:pt x="201" y="55"/>
                      <a:pt x="194" y="69"/>
                      <a:pt x="180" y="78"/>
                    </a:cubicBezTo>
                    <a:cubicBezTo>
                      <a:pt x="143" y="102"/>
                      <a:pt x="137" y="117"/>
                      <a:pt x="152" y="160"/>
                    </a:cubicBezTo>
                    <a:cubicBezTo>
                      <a:pt x="157" y="175"/>
                      <a:pt x="150" y="184"/>
                      <a:pt x="141" y="193"/>
                    </a:cubicBezTo>
                    <a:cubicBezTo>
                      <a:pt x="123" y="210"/>
                      <a:pt x="93" y="211"/>
                      <a:pt x="70" y="198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5846233" y="4236816"/>
                <a:ext cx="507640" cy="503462"/>
              </a:xfrm>
              <a:custGeom>
                <a:avLst/>
                <a:gdLst>
                  <a:gd name="T0" fmla="*/ 35 w 129"/>
                  <a:gd name="T1" fmla="*/ 113 h 128"/>
                  <a:gd name="T2" fmla="*/ 16 w 129"/>
                  <a:gd name="T3" fmla="*/ 34 h 128"/>
                  <a:gd name="T4" fmla="*/ 93 w 129"/>
                  <a:gd name="T5" fmla="*/ 16 h 128"/>
                  <a:gd name="T6" fmla="*/ 112 w 129"/>
                  <a:gd name="T7" fmla="*/ 94 h 128"/>
                  <a:gd name="T8" fmla="*/ 35 w 129"/>
                  <a:gd name="T9" fmla="*/ 11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28">
                    <a:moveTo>
                      <a:pt x="35" y="113"/>
                    </a:moveTo>
                    <a:cubicBezTo>
                      <a:pt x="9" y="97"/>
                      <a:pt x="0" y="61"/>
                      <a:pt x="16" y="34"/>
                    </a:cubicBezTo>
                    <a:cubicBezTo>
                      <a:pt x="32" y="9"/>
                      <a:pt x="67" y="0"/>
                      <a:pt x="93" y="16"/>
                    </a:cubicBezTo>
                    <a:cubicBezTo>
                      <a:pt x="120" y="31"/>
                      <a:pt x="129" y="67"/>
                      <a:pt x="112" y="94"/>
                    </a:cubicBezTo>
                    <a:cubicBezTo>
                      <a:pt x="97" y="120"/>
                      <a:pt x="61" y="128"/>
                      <a:pt x="35" y="113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029103" y="4923166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0799" y="2892912"/>
            <a:ext cx="1292344" cy="1001566"/>
            <a:chOff x="6340799" y="2892912"/>
            <a:chExt cx="1292344" cy="100156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40799" y="2892912"/>
              <a:ext cx="1292344" cy="1001566"/>
              <a:chOff x="6312091" y="3112906"/>
              <a:chExt cx="1086309" cy="84188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523086" y="3112906"/>
                <a:ext cx="875314" cy="841889"/>
              </a:xfrm>
              <a:custGeom>
                <a:avLst/>
                <a:gdLst>
                  <a:gd name="T0" fmla="*/ 222 w 222"/>
                  <a:gd name="T1" fmla="*/ 63 h 214"/>
                  <a:gd name="T2" fmla="*/ 190 w 222"/>
                  <a:gd name="T3" fmla="*/ 100 h 214"/>
                  <a:gd name="T4" fmla="*/ 138 w 222"/>
                  <a:gd name="T5" fmla="*/ 161 h 214"/>
                  <a:gd name="T6" fmla="*/ 73 w 222"/>
                  <a:gd name="T7" fmla="*/ 194 h 214"/>
                  <a:gd name="T8" fmla="*/ 65 w 222"/>
                  <a:gd name="T9" fmla="*/ 175 h 214"/>
                  <a:gd name="T10" fmla="*/ 15 w 222"/>
                  <a:gd name="T11" fmla="*/ 90 h 214"/>
                  <a:gd name="T12" fmla="*/ 3 w 222"/>
                  <a:gd name="T13" fmla="*/ 80 h 214"/>
                  <a:gd name="T14" fmla="*/ 19 w 222"/>
                  <a:gd name="T15" fmla="*/ 35 h 214"/>
                  <a:gd name="T16" fmla="*/ 62 w 222"/>
                  <a:gd name="T17" fmla="*/ 31 h 214"/>
                  <a:gd name="T18" fmla="*/ 146 w 222"/>
                  <a:gd name="T19" fmla="*/ 12 h 214"/>
                  <a:gd name="T20" fmla="*/ 181 w 222"/>
                  <a:gd name="T21" fmla="*/ 5 h 214"/>
                  <a:gd name="T22" fmla="*/ 222 w 222"/>
                  <a:gd name="T23" fmla="*/ 6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214">
                    <a:moveTo>
                      <a:pt x="222" y="63"/>
                    </a:moveTo>
                    <a:cubicBezTo>
                      <a:pt x="221" y="86"/>
                      <a:pt x="214" y="96"/>
                      <a:pt x="190" y="100"/>
                    </a:cubicBezTo>
                    <a:cubicBezTo>
                      <a:pt x="156" y="107"/>
                      <a:pt x="141" y="124"/>
                      <a:pt x="138" y="161"/>
                    </a:cubicBezTo>
                    <a:cubicBezTo>
                      <a:pt x="135" y="196"/>
                      <a:pt x="102" y="214"/>
                      <a:pt x="73" y="194"/>
                    </a:cubicBezTo>
                    <a:cubicBezTo>
                      <a:pt x="68" y="191"/>
                      <a:pt x="64" y="181"/>
                      <a:pt x="65" y="175"/>
                    </a:cubicBezTo>
                    <a:cubicBezTo>
                      <a:pt x="73" y="131"/>
                      <a:pt x="58" y="105"/>
                      <a:pt x="15" y="90"/>
                    </a:cubicBezTo>
                    <a:cubicBezTo>
                      <a:pt x="10" y="89"/>
                      <a:pt x="4" y="84"/>
                      <a:pt x="3" y="80"/>
                    </a:cubicBezTo>
                    <a:cubicBezTo>
                      <a:pt x="0" y="62"/>
                      <a:pt x="4" y="46"/>
                      <a:pt x="19" y="35"/>
                    </a:cubicBezTo>
                    <a:cubicBezTo>
                      <a:pt x="32" y="25"/>
                      <a:pt x="47" y="23"/>
                      <a:pt x="62" y="31"/>
                    </a:cubicBezTo>
                    <a:cubicBezTo>
                      <a:pt x="102" y="50"/>
                      <a:pt x="118" y="47"/>
                      <a:pt x="146" y="12"/>
                    </a:cubicBezTo>
                    <a:cubicBezTo>
                      <a:pt x="157" y="0"/>
                      <a:pt x="169" y="2"/>
                      <a:pt x="181" y="5"/>
                    </a:cubicBezTo>
                    <a:cubicBezTo>
                      <a:pt x="204" y="11"/>
                      <a:pt x="222" y="37"/>
                      <a:pt x="222" y="63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312091" y="3488936"/>
                <a:ext cx="449147" cy="449147"/>
              </a:xfrm>
              <a:custGeom>
                <a:avLst/>
                <a:gdLst>
                  <a:gd name="T0" fmla="*/ 114 w 114"/>
                  <a:gd name="T1" fmla="*/ 57 h 114"/>
                  <a:gd name="T2" fmla="*/ 57 w 114"/>
                  <a:gd name="T3" fmla="*/ 114 h 114"/>
                  <a:gd name="T4" fmla="*/ 1 w 114"/>
                  <a:gd name="T5" fmla="*/ 58 h 114"/>
                  <a:gd name="T6" fmla="*/ 58 w 114"/>
                  <a:gd name="T7" fmla="*/ 1 h 114"/>
                  <a:gd name="T8" fmla="*/ 114 w 11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88"/>
                      <a:pt x="88" y="114"/>
                      <a:pt x="57" y="114"/>
                    </a:cubicBezTo>
                    <a:cubicBezTo>
                      <a:pt x="26" y="113"/>
                      <a:pt x="1" y="88"/>
                      <a:pt x="1" y="58"/>
                    </a:cubicBezTo>
                    <a:cubicBezTo>
                      <a:pt x="0" y="27"/>
                      <a:pt x="27" y="0"/>
                      <a:pt x="58" y="1"/>
                    </a:cubicBezTo>
                    <a:cubicBezTo>
                      <a:pt x="88" y="1"/>
                      <a:pt x="114" y="27"/>
                      <a:pt x="114" y="5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949064" y="3265311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6006" y="3916844"/>
            <a:ext cx="1354474" cy="1016477"/>
            <a:chOff x="6306006" y="3916844"/>
            <a:chExt cx="1354474" cy="101647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06006" y="3916844"/>
              <a:ext cx="1354474" cy="1016477"/>
              <a:chOff x="6282845" y="3973596"/>
              <a:chExt cx="1138534" cy="854423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6531443" y="4017467"/>
                <a:ext cx="889936" cy="810552"/>
              </a:xfrm>
              <a:custGeom>
                <a:avLst/>
                <a:gdLst>
                  <a:gd name="T0" fmla="*/ 191 w 226"/>
                  <a:gd name="T1" fmla="*/ 194 h 206"/>
                  <a:gd name="T2" fmla="*/ 143 w 226"/>
                  <a:gd name="T3" fmla="*/ 186 h 206"/>
                  <a:gd name="T4" fmla="*/ 64 w 226"/>
                  <a:gd name="T5" fmla="*/ 173 h 206"/>
                  <a:gd name="T6" fmla="*/ 2 w 226"/>
                  <a:gd name="T7" fmla="*/ 134 h 206"/>
                  <a:gd name="T8" fmla="*/ 14 w 226"/>
                  <a:gd name="T9" fmla="*/ 118 h 206"/>
                  <a:gd name="T10" fmla="*/ 61 w 226"/>
                  <a:gd name="T11" fmla="*/ 31 h 206"/>
                  <a:gd name="T12" fmla="*/ 64 w 226"/>
                  <a:gd name="T13" fmla="*/ 15 h 206"/>
                  <a:gd name="T14" fmla="*/ 110 w 226"/>
                  <a:gd name="T15" fmla="*/ 6 h 206"/>
                  <a:gd name="T16" fmla="*/ 136 w 226"/>
                  <a:gd name="T17" fmla="*/ 41 h 206"/>
                  <a:gd name="T18" fmla="*/ 195 w 226"/>
                  <a:gd name="T19" fmla="*/ 104 h 206"/>
                  <a:gd name="T20" fmla="*/ 219 w 226"/>
                  <a:gd name="T21" fmla="*/ 129 h 206"/>
                  <a:gd name="T22" fmla="*/ 191 w 226"/>
                  <a:gd name="T23" fmla="*/ 19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206">
                    <a:moveTo>
                      <a:pt x="191" y="194"/>
                    </a:moveTo>
                    <a:cubicBezTo>
                      <a:pt x="171" y="206"/>
                      <a:pt x="159" y="204"/>
                      <a:pt x="143" y="186"/>
                    </a:cubicBezTo>
                    <a:cubicBezTo>
                      <a:pt x="119" y="161"/>
                      <a:pt x="97" y="157"/>
                      <a:pt x="64" y="173"/>
                    </a:cubicBezTo>
                    <a:cubicBezTo>
                      <a:pt x="32" y="189"/>
                      <a:pt x="0" y="169"/>
                      <a:pt x="2" y="134"/>
                    </a:cubicBezTo>
                    <a:cubicBezTo>
                      <a:pt x="2" y="128"/>
                      <a:pt x="8" y="120"/>
                      <a:pt x="14" y="118"/>
                    </a:cubicBezTo>
                    <a:cubicBezTo>
                      <a:pt x="56" y="102"/>
                      <a:pt x="71" y="76"/>
                      <a:pt x="61" y="31"/>
                    </a:cubicBezTo>
                    <a:cubicBezTo>
                      <a:pt x="60" y="26"/>
                      <a:pt x="61" y="18"/>
                      <a:pt x="64" y="15"/>
                    </a:cubicBezTo>
                    <a:cubicBezTo>
                      <a:pt x="77" y="4"/>
                      <a:pt x="93" y="0"/>
                      <a:pt x="110" y="6"/>
                    </a:cubicBezTo>
                    <a:cubicBezTo>
                      <a:pt x="126" y="12"/>
                      <a:pt x="135" y="24"/>
                      <a:pt x="136" y="41"/>
                    </a:cubicBezTo>
                    <a:cubicBezTo>
                      <a:pt x="140" y="86"/>
                      <a:pt x="151" y="98"/>
                      <a:pt x="195" y="104"/>
                    </a:cubicBezTo>
                    <a:cubicBezTo>
                      <a:pt x="211" y="106"/>
                      <a:pt x="216" y="117"/>
                      <a:pt x="219" y="129"/>
                    </a:cubicBezTo>
                    <a:cubicBezTo>
                      <a:pt x="226" y="153"/>
                      <a:pt x="213" y="181"/>
                      <a:pt x="191" y="194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6282845" y="3973596"/>
                <a:ext cx="505551" cy="507640"/>
              </a:xfrm>
              <a:custGeom>
                <a:avLst/>
                <a:gdLst>
                  <a:gd name="T0" fmla="*/ 93 w 128"/>
                  <a:gd name="T1" fmla="*/ 113 h 129"/>
                  <a:gd name="T2" fmla="*/ 15 w 128"/>
                  <a:gd name="T3" fmla="*/ 93 h 129"/>
                  <a:gd name="T4" fmla="*/ 34 w 128"/>
                  <a:gd name="T5" fmla="*/ 16 h 129"/>
                  <a:gd name="T6" fmla="*/ 113 w 128"/>
                  <a:gd name="T7" fmla="*/ 36 h 129"/>
                  <a:gd name="T8" fmla="*/ 93 w 128"/>
                  <a:gd name="T9" fmla="*/ 1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9">
                    <a:moveTo>
                      <a:pt x="93" y="113"/>
                    </a:moveTo>
                    <a:cubicBezTo>
                      <a:pt x="67" y="129"/>
                      <a:pt x="31" y="120"/>
                      <a:pt x="15" y="93"/>
                    </a:cubicBezTo>
                    <a:cubicBezTo>
                      <a:pt x="0" y="67"/>
                      <a:pt x="8" y="33"/>
                      <a:pt x="34" y="16"/>
                    </a:cubicBezTo>
                    <a:cubicBezTo>
                      <a:pt x="61" y="0"/>
                      <a:pt x="97" y="9"/>
                      <a:pt x="113" y="36"/>
                    </a:cubicBezTo>
                    <a:cubicBezTo>
                      <a:pt x="128" y="62"/>
                      <a:pt x="119" y="98"/>
                      <a:pt x="93" y="113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004428" y="4379064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84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3"/>
          <p:cNvSpPr>
            <a:spLocks/>
          </p:cNvSpPr>
          <p:nvPr/>
        </p:nvSpPr>
        <p:spPr bwMode="auto">
          <a:xfrm>
            <a:off x="65595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Freeform 34"/>
          <p:cNvSpPr>
            <a:spLocks/>
          </p:cNvSpPr>
          <p:nvPr/>
        </p:nvSpPr>
        <p:spPr bwMode="auto">
          <a:xfrm>
            <a:off x="50911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78565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22844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36814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38"/>
          <p:cNvSpPr>
            <a:spLocks/>
          </p:cNvSpPr>
          <p:nvPr/>
        </p:nvSpPr>
        <p:spPr bwMode="auto">
          <a:xfrm>
            <a:off x="92059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981209" y="4422775"/>
            <a:ext cx="1903144" cy="1053775"/>
            <a:chOff x="1135479" y="4289425"/>
            <a:chExt cx="1903144" cy="1053775"/>
          </a:xfrm>
        </p:grpSpPr>
        <p:sp>
          <p:nvSpPr>
            <p:cNvPr id="54" name="矩形 53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449647" y="2232351"/>
            <a:ext cx="1903144" cy="1053775"/>
            <a:chOff x="1135479" y="4289425"/>
            <a:chExt cx="1903144" cy="1053775"/>
          </a:xfrm>
        </p:grpSpPr>
        <p:sp>
          <p:nvSpPr>
            <p:cNvPr id="58" name="矩形 57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856965" y="4383088"/>
            <a:ext cx="1903144" cy="1053775"/>
            <a:chOff x="1135479" y="4289425"/>
            <a:chExt cx="1903144" cy="1053775"/>
          </a:xfrm>
        </p:grpSpPr>
        <p:sp>
          <p:nvSpPr>
            <p:cNvPr id="61" name="矩形 60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57934" y="2232351"/>
            <a:ext cx="1903144" cy="1053775"/>
            <a:chOff x="1135479" y="4289425"/>
            <a:chExt cx="1903144" cy="1053775"/>
          </a:xfrm>
        </p:grpSpPr>
        <p:sp>
          <p:nvSpPr>
            <p:cNvPr id="64" name="矩形 63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623184" y="4422775"/>
            <a:ext cx="1903144" cy="1053775"/>
            <a:chOff x="1135479" y="4289425"/>
            <a:chExt cx="1903144" cy="1053775"/>
          </a:xfrm>
        </p:grpSpPr>
        <p:sp>
          <p:nvSpPr>
            <p:cNvPr id="67" name="矩形 66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974147" y="2232351"/>
            <a:ext cx="1903144" cy="1053775"/>
            <a:chOff x="1135479" y="4289425"/>
            <a:chExt cx="1903144" cy="1053775"/>
          </a:xfrm>
        </p:grpSpPr>
        <p:sp>
          <p:nvSpPr>
            <p:cNvPr id="70" name="矩形 69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64797" y="4422775"/>
            <a:ext cx="1903144" cy="1053775"/>
            <a:chOff x="1135479" y="4289425"/>
            <a:chExt cx="1903144" cy="1053775"/>
          </a:xfrm>
        </p:grpSpPr>
        <p:sp>
          <p:nvSpPr>
            <p:cNvPr id="73" name="矩形 72"/>
            <p:cNvSpPr/>
            <p:nvPr/>
          </p:nvSpPr>
          <p:spPr>
            <a:xfrm>
              <a:off x="1149936" y="428942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35479" y="4620695"/>
              <a:ext cx="190314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6625" y="3570288"/>
            <a:ext cx="576263" cy="581025"/>
            <a:chOff x="7286625" y="3570288"/>
            <a:chExt cx="576263" cy="581025"/>
          </a:xfrm>
        </p:grpSpPr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58388" y="3467100"/>
            <a:ext cx="715963" cy="723900"/>
            <a:chOff x="9958388" y="3467100"/>
            <a:chExt cx="715963" cy="723900"/>
          </a:xfrm>
        </p:grpSpPr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39175" y="3570288"/>
            <a:ext cx="573088" cy="581025"/>
            <a:chOff x="8639175" y="3570288"/>
            <a:chExt cx="573088" cy="581025"/>
          </a:xfrm>
        </p:grpSpPr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4675" y="3570288"/>
            <a:ext cx="573088" cy="581025"/>
            <a:chOff x="3114675" y="3570288"/>
            <a:chExt cx="573088" cy="581025"/>
          </a:xfrm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79" name="组合 7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51525" y="3467100"/>
            <a:ext cx="715963" cy="723900"/>
            <a:chOff x="5851525" y="3467100"/>
            <a:chExt cx="715963" cy="723900"/>
          </a:xfrm>
        </p:grpSpPr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851525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11 h 240"/>
                <a:gd name="T6" fmla="*/ 0 w 240"/>
                <a:gd name="T7" fmla="*/ 120 h 240"/>
                <a:gd name="T8" fmla="*/ 3 w 240"/>
                <a:gd name="T9" fmla="*/ 146 h 240"/>
                <a:gd name="T10" fmla="*/ 120 w 240"/>
                <a:gd name="T11" fmla="*/ 240 h 240"/>
                <a:gd name="T12" fmla="*/ 237 w 240"/>
                <a:gd name="T13" fmla="*/ 146 h 240"/>
                <a:gd name="T14" fmla="*/ 240 w 240"/>
                <a:gd name="T15" fmla="*/ 120 h 240"/>
                <a:gd name="T16" fmla="*/ 240 w 240"/>
                <a:gd name="T17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78" y="240"/>
                    <a:pt x="226" y="200"/>
                    <a:pt x="237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6111005" y="3696276"/>
              <a:ext cx="197002" cy="265549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84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21200" y="3570288"/>
            <a:ext cx="574675" cy="581025"/>
            <a:chOff x="4521200" y="3570288"/>
            <a:chExt cx="574675" cy="581025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88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4800" y="3467100"/>
            <a:ext cx="715963" cy="723900"/>
            <a:chOff x="1574800" y="3467100"/>
            <a:chExt cx="715963" cy="723900"/>
          </a:xfrm>
        </p:grpSpPr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18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" y="152400"/>
            <a:ext cx="5933249" cy="3213100"/>
            <a:chOff x="127000" y="152400"/>
            <a:chExt cx="5933249" cy="3213100"/>
          </a:xfrm>
        </p:grpSpPr>
        <p:sp>
          <p:nvSpPr>
            <p:cNvPr id="9" name="圆角矩形 8"/>
            <p:cNvSpPr/>
            <p:nvPr/>
          </p:nvSpPr>
          <p:spPr>
            <a:xfrm>
              <a:off x="127000" y="152400"/>
              <a:ext cx="5933249" cy="3213100"/>
            </a:xfrm>
            <a:prstGeom prst="roundRect">
              <a:avLst>
                <a:gd name="adj" fmla="val 162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28600" y="254000"/>
              <a:ext cx="5740400" cy="3022600"/>
            </a:xfrm>
            <a:prstGeom prst="roundRect">
              <a:avLst>
                <a:gd name="adj" fmla="val 1404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31751" y="152400"/>
            <a:ext cx="5933249" cy="3213100"/>
            <a:chOff x="6131751" y="152400"/>
            <a:chExt cx="5933249" cy="3213100"/>
          </a:xfrm>
        </p:grpSpPr>
        <p:sp>
          <p:nvSpPr>
            <p:cNvPr id="10" name="圆角矩形 9"/>
            <p:cNvSpPr/>
            <p:nvPr/>
          </p:nvSpPr>
          <p:spPr>
            <a:xfrm>
              <a:off x="6131751" y="152400"/>
              <a:ext cx="5933249" cy="3213100"/>
            </a:xfrm>
            <a:prstGeom prst="roundRect">
              <a:avLst>
                <a:gd name="adj" fmla="val 12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228175" y="254000"/>
              <a:ext cx="5740400" cy="3022600"/>
            </a:xfrm>
            <a:prstGeom prst="roundRect">
              <a:avLst>
                <a:gd name="adj" fmla="val 182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000" y="3492500"/>
            <a:ext cx="5933249" cy="3213100"/>
            <a:chOff x="127000" y="3492500"/>
            <a:chExt cx="5933249" cy="3213100"/>
          </a:xfrm>
        </p:grpSpPr>
        <p:sp>
          <p:nvSpPr>
            <p:cNvPr id="16" name="圆角矩形 15"/>
            <p:cNvSpPr/>
            <p:nvPr/>
          </p:nvSpPr>
          <p:spPr>
            <a:xfrm>
              <a:off x="127000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8600" y="3594100"/>
              <a:ext cx="5740400" cy="3022600"/>
            </a:xfrm>
            <a:prstGeom prst="roundRect">
              <a:avLst>
                <a:gd name="adj" fmla="val 182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1751" y="3492500"/>
            <a:ext cx="5933249" cy="3213100"/>
            <a:chOff x="6131751" y="3492500"/>
            <a:chExt cx="5933249" cy="3213100"/>
          </a:xfrm>
        </p:grpSpPr>
        <p:sp>
          <p:nvSpPr>
            <p:cNvPr id="17" name="圆角矩形 16"/>
            <p:cNvSpPr/>
            <p:nvPr/>
          </p:nvSpPr>
          <p:spPr>
            <a:xfrm>
              <a:off x="6131751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228175" y="3594100"/>
              <a:ext cx="5740400" cy="3022600"/>
            </a:xfrm>
            <a:prstGeom prst="roundRect">
              <a:avLst>
                <a:gd name="adj" fmla="val 2665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4350" y="1758949"/>
            <a:ext cx="3543300" cy="3340102"/>
            <a:chOff x="4324350" y="1758949"/>
            <a:chExt cx="3543300" cy="3340102"/>
          </a:xfrm>
        </p:grpSpPr>
        <p:sp>
          <p:nvSpPr>
            <p:cNvPr id="28" name="椭圆 27"/>
            <p:cNvSpPr/>
            <p:nvPr/>
          </p:nvSpPr>
          <p:spPr>
            <a:xfrm>
              <a:off x="4324350" y="1758949"/>
              <a:ext cx="3543300" cy="334010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851864" y="3007141"/>
              <a:ext cx="2488272" cy="843718"/>
              <a:chOff x="842915" y="4289425"/>
              <a:chExt cx="2488272" cy="84371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49936" y="4289425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42915" y="4620695"/>
                <a:ext cx="248827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674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092826" y="3730626"/>
            <a:ext cx="1270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229226" y="4984751"/>
            <a:ext cx="520700" cy="295275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448426" y="4984751"/>
            <a:ext cx="552450" cy="301625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01163" y="4864517"/>
            <a:ext cx="2370017" cy="843718"/>
            <a:chOff x="1221767" y="2192338"/>
            <a:chExt cx="2370017" cy="843718"/>
          </a:xfrm>
        </p:grpSpPr>
        <p:sp>
          <p:nvSpPr>
            <p:cNvPr id="20" name="矩形 19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71861" y="4851816"/>
            <a:ext cx="2370017" cy="843718"/>
            <a:chOff x="3106598" y="5073134"/>
            <a:chExt cx="2370017" cy="843718"/>
          </a:xfrm>
        </p:grpSpPr>
        <p:sp>
          <p:nvSpPr>
            <p:cNvPr id="23" name="矩形 22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61208" y="1749048"/>
            <a:ext cx="2998714" cy="843718"/>
            <a:chOff x="4536294" y="1526495"/>
            <a:chExt cx="2998714" cy="843718"/>
          </a:xfrm>
        </p:grpSpPr>
        <p:sp>
          <p:nvSpPr>
            <p:cNvPr id="26" name="矩形 25"/>
            <p:cNvSpPr/>
            <p:nvPr/>
          </p:nvSpPr>
          <p:spPr>
            <a:xfrm>
              <a:off x="5098536" y="1526495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92588" y="4754563"/>
            <a:ext cx="1039813" cy="1038225"/>
            <a:chOff x="4192588" y="4754563"/>
            <a:chExt cx="1039813" cy="1038225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190"/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8476" y="4090988"/>
            <a:ext cx="1039813" cy="1036638"/>
            <a:chOff x="5578476" y="4090988"/>
            <a:chExt cx="1039813" cy="1036638"/>
          </a:xfrm>
        </p:grpSpPr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5578476" y="4090988"/>
              <a:ext cx="1039813" cy="10366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5835526" y="4340286"/>
              <a:ext cx="540000" cy="538042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8476" y="2690813"/>
            <a:ext cx="1039813" cy="1039813"/>
            <a:chOff x="5578476" y="2690813"/>
            <a:chExt cx="1039813" cy="103981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56426" y="4762501"/>
            <a:ext cx="1039813" cy="1039813"/>
            <a:chOff x="6956426" y="4762501"/>
            <a:chExt cx="1039813" cy="1039813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95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4360125" y="1538770"/>
            <a:ext cx="3462377" cy="939704"/>
            <a:chOff x="3802063" y="2787651"/>
            <a:chExt cx="4691063" cy="12731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3994151" y="3767138"/>
              <a:ext cx="393700" cy="285750"/>
            </a:xfrm>
            <a:custGeom>
              <a:avLst/>
              <a:gdLst>
                <a:gd name="T0" fmla="*/ 0 w 132"/>
                <a:gd name="T1" fmla="*/ 82 h 95"/>
                <a:gd name="T2" fmla="*/ 80 w 132"/>
                <a:gd name="T3" fmla="*/ 36 h 95"/>
                <a:gd name="T4" fmla="*/ 0 w 132"/>
                <a:gd name="T5" fmla="*/ 8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95">
                  <a:moveTo>
                    <a:pt x="0" y="82"/>
                  </a:moveTo>
                  <a:cubicBezTo>
                    <a:pt x="23" y="56"/>
                    <a:pt x="48" y="0"/>
                    <a:pt x="80" y="36"/>
                  </a:cubicBezTo>
                  <a:cubicBezTo>
                    <a:pt x="132" y="95"/>
                    <a:pt x="44" y="82"/>
                    <a:pt x="0" y="8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3814763" y="3617913"/>
              <a:ext cx="265113" cy="431800"/>
            </a:xfrm>
            <a:custGeom>
              <a:avLst/>
              <a:gdLst>
                <a:gd name="T0" fmla="*/ 0 w 89"/>
                <a:gd name="T1" fmla="*/ 132 h 144"/>
                <a:gd name="T2" fmla="*/ 65 w 89"/>
                <a:gd name="T3" fmla="*/ 0 h 144"/>
                <a:gd name="T4" fmla="*/ 89 w 89"/>
                <a:gd name="T5" fmla="*/ 71 h 144"/>
                <a:gd name="T6" fmla="*/ 0 w 89"/>
                <a:gd name="T7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4">
                  <a:moveTo>
                    <a:pt x="0" y="132"/>
                  </a:moveTo>
                  <a:cubicBezTo>
                    <a:pt x="0" y="65"/>
                    <a:pt x="21" y="51"/>
                    <a:pt x="65" y="0"/>
                  </a:cubicBezTo>
                  <a:cubicBezTo>
                    <a:pt x="78" y="26"/>
                    <a:pt x="52" y="73"/>
                    <a:pt x="89" y="71"/>
                  </a:cubicBezTo>
                  <a:cubicBezTo>
                    <a:pt x="65" y="99"/>
                    <a:pt x="44" y="144"/>
                    <a:pt x="0" y="13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4200526" y="3321051"/>
              <a:ext cx="334963" cy="185738"/>
            </a:xfrm>
            <a:custGeom>
              <a:avLst/>
              <a:gdLst>
                <a:gd name="T0" fmla="*/ 38 w 112"/>
                <a:gd name="T1" fmla="*/ 62 h 62"/>
                <a:gd name="T2" fmla="*/ 62 w 112"/>
                <a:gd name="T3" fmla="*/ 0 h 62"/>
                <a:gd name="T4" fmla="*/ 38 w 11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62">
                  <a:moveTo>
                    <a:pt x="38" y="62"/>
                  </a:moveTo>
                  <a:cubicBezTo>
                    <a:pt x="0" y="18"/>
                    <a:pt x="1" y="0"/>
                    <a:pt x="62" y="0"/>
                  </a:cubicBezTo>
                  <a:cubicBezTo>
                    <a:pt x="112" y="0"/>
                    <a:pt x="70" y="61"/>
                    <a:pt x="38" y="6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3814763" y="3429001"/>
              <a:ext cx="179388" cy="330200"/>
            </a:xfrm>
            <a:custGeom>
              <a:avLst/>
              <a:gdLst>
                <a:gd name="T0" fmla="*/ 0 w 60"/>
                <a:gd name="T1" fmla="*/ 11 h 110"/>
                <a:gd name="T2" fmla="*/ 10 w 60"/>
                <a:gd name="T3" fmla="*/ 0 h 110"/>
                <a:gd name="T4" fmla="*/ 0 w 60"/>
                <a:gd name="T5" fmla="*/ 110 h 110"/>
                <a:gd name="T6" fmla="*/ 0 w 60"/>
                <a:gd name="T7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10">
                  <a:moveTo>
                    <a:pt x="0" y="11"/>
                  </a:moveTo>
                  <a:cubicBezTo>
                    <a:pt x="4" y="7"/>
                    <a:pt x="7" y="4"/>
                    <a:pt x="10" y="0"/>
                  </a:cubicBezTo>
                  <a:cubicBezTo>
                    <a:pt x="60" y="58"/>
                    <a:pt x="50" y="53"/>
                    <a:pt x="0" y="110"/>
                  </a:cubicBezTo>
                  <a:cubicBezTo>
                    <a:pt x="0" y="77"/>
                    <a:pt x="0" y="44"/>
                    <a:pt x="0" y="1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Freeform 116"/>
            <p:cNvSpPr>
              <a:spLocks/>
            </p:cNvSpPr>
            <p:nvPr/>
          </p:nvSpPr>
          <p:spPr bwMode="auto">
            <a:xfrm>
              <a:off x="4594226" y="3830638"/>
              <a:ext cx="146050" cy="84138"/>
            </a:xfrm>
            <a:custGeom>
              <a:avLst/>
              <a:gdLst>
                <a:gd name="T0" fmla="*/ 0 w 49"/>
                <a:gd name="T1" fmla="*/ 0 h 28"/>
                <a:gd name="T2" fmla="*/ 49 w 49"/>
                <a:gd name="T3" fmla="*/ 0 h 28"/>
                <a:gd name="T4" fmla="*/ 25 w 49"/>
                <a:gd name="T5" fmla="*/ 28 h 28"/>
                <a:gd name="T6" fmla="*/ 0 w 49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8">
                  <a:moveTo>
                    <a:pt x="0" y="0"/>
                  </a:moveTo>
                  <a:cubicBezTo>
                    <a:pt x="17" y="0"/>
                    <a:pt x="33" y="0"/>
                    <a:pt x="49" y="0"/>
                  </a:cubicBezTo>
                  <a:cubicBezTo>
                    <a:pt x="44" y="9"/>
                    <a:pt x="33" y="21"/>
                    <a:pt x="25" y="28"/>
                  </a:cubicBezTo>
                  <a:cubicBezTo>
                    <a:pt x="17" y="19"/>
                    <a:pt x="5" y="1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4152901" y="3321051"/>
              <a:ext cx="44450" cy="41275"/>
            </a:xfrm>
            <a:custGeom>
              <a:avLst/>
              <a:gdLst>
                <a:gd name="T0" fmla="*/ 0 w 15"/>
                <a:gd name="T1" fmla="*/ 0 h 14"/>
                <a:gd name="T2" fmla="*/ 15 w 15"/>
                <a:gd name="T3" fmla="*/ 0 h 14"/>
                <a:gd name="T4" fmla="*/ 0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0"/>
                  </a:moveTo>
                  <a:cubicBezTo>
                    <a:pt x="5" y="0"/>
                    <a:pt x="10" y="0"/>
                    <a:pt x="15" y="0"/>
                  </a:cubicBezTo>
                  <a:cubicBezTo>
                    <a:pt x="7" y="14"/>
                    <a:pt x="8" y="3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4705351" y="3090863"/>
              <a:ext cx="95250" cy="217488"/>
            </a:xfrm>
            <a:custGeom>
              <a:avLst/>
              <a:gdLst>
                <a:gd name="T0" fmla="*/ 0 w 32"/>
                <a:gd name="T1" fmla="*/ 36 h 73"/>
                <a:gd name="T2" fmla="*/ 32 w 32"/>
                <a:gd name="T3" fmla="*/ 0 h 73"/>
                <a:gd name="T4" fmla="*/ 32 w 32"/>
                <a:gd name="T5" fmla="*/ 73 h 73"/>
                <a:gd name="T6" fmla="*/ 0 w 32"/>
                <a:gd name="T7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73">
                  <a:moveTo>
                    <a:pt x="0" y="36"/>
                  </a:moveTo>
                  <a:cubicBezTo>
                    <a:pt x="10" y="24"/>
                    <a:pt x="21" y="12"/>
                    <a:pt x="32" y="0"/>
                  </a:cubicBezTo>
                  <a:cubicBezTo>
                    <a:pt x="32" y="24"/>
                    <a:pt x="32" y="49"/>
                    <a:pt x="32" y="73"/>
                  </a:cubicBezTo>
                  <a:cubicBezTo>
                    <a:pt x="21" y="61"/>
                    <a:pt x="10" y="49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4705351" y="2794001"/>
              <a:ext cx="119063" cy="136525"/>
            </a:xfrm>
            <a:custGeom>
              <a:avLst/>
              <a:gdLst>
                <a:gd name="T0" fmla="*/ 0 w 40"/>
                <a:gd name="T1" fmla="*/ 9 h 46"/>
                <a:gd name="T2" fmla="*/ 32 w 40"/>
                <a:gd name="T3" fmla="*/ 46 h 46"/>
                <a:gd name="T4" fmla="*/ 0 w 40"/>
                <a:gd name="T5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6">
                  <a:moveTo>
                    <a:pt x="0" y="9"/>
                  </a:moveTo>
                  <a:cubicBezTo>
                    <a:pt x="30" y="0"/>
                    <a:pt x="40" y="16"/>
                    <a:pt x="32" y="46"/>
                  </a:cubicBezTo>
                  <a:cubicBezTo>
                    <a:pt x="21" y="34"/>
                    <a:pt x="10" y="21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4543426" y="2862263"/>
              <a:ext cx="260350" cy="293688"/>
            </a:xfrm>
            <a:custGeom>
              <a:avLst/>
              <a:gdLst>
                <a:gd name="T0" fmla="*/ 16 w 87"/>
                <a:gd name="T1" fmla="*/ 69 h 98"/>
                <a:gd name="T2" fmla="*/ 0 w 87"/>
                <a:gd name="T3" fmla="*/ 48 h 98"/>
                <a:gd name="T4" fmla="*/ 42 w 87"/>
                <a:gd name="T5" fmla="*/ 0 h 98"/>
                <a:gd name="T6" fmla="*/ 42 w 87"/>
                <a:gd name="T7" fmla="*/ 98 h 98"/>
                <a:gd name="T8" fmla="*/ 16 w 87"/>
                <a:gd name="T9" fmla="*/ 6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98">
                  <a:moveTo>
                    <a:pt x="16" y="69"/>
                  </a:moveTo>
                  <a:cubicBezTo>
                    <a:pt x="7" y="57"/>
                    <a:pt x="26" y="43"/>
                    <a:pt x="0" y="48"/>
                  </a:cubicBezTo>
                  <a:cubicBezTo>
                    <a:pt x="14" y="32"/>
                    <a:pt x="28" y="16"/>
                    <a:pt x="42" y="0"/>
                  </a:cubicBezTo>
                  <a:cubicBezTo>
                    <a:pt x="87" y="52"/>
                    <a:pt x="87" y="47"/>
                    <a:pt x="42" y="98"/>
                  </a:cubicBezTo>
                  <a:cubicBezTo>
                    <a:pt x="34" y="89"/>
                    <a:pt x="21" y="80"/>
                    <a:pt x="1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4519613" y="3240088"/>
              <a:ext cx="344488" cy="266700"/>
            </a:xfrm>
            <a:custGeom>
              <a:avLst/>
              <a:gdLst>
                <a:gd name="T0" fmla="*/ 41 w 115"/>
                <a:gd name="T1" fmla="*/ 89 h 89"/>
                <a:gd name="T2" fmla="*/ 50 w 115"/>
                <a:gd name="T3" fmla="*/ 0 h 89"/>
                <a:gd name="T4" fmla="*/ 41 w 115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89">
                  <a:moveTo>
                    <a:pt x="41" y="89"/>
                  </a:moveTo>
                  <a:cubicBezTo>
                    <a:pt x="0" y="42"/>
                    <a:pt x="10" y="46"/>
                    <a:pt x="50" y="0"/>
                  </a:cubicBezTo>
                  <a:cubicBezTo>
                    <a:pt x="76" y="30"/>
                    <a:pt x="115" y="88"/>
                    <a:pt x="41" y="8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4325938" y="3790951"/>
              <a:ext cx="339725" cy="222250"/>
            </a:xfrm>
            <a:custGeom>
              <a:avLst/>
              <a:gdLst>
                <a:gd name="T0" fmla="*/ 33 w 114"/>
                <a:gd name="T1" fmla="*/ 74 h 74"/>
                <a:gd name="T2" fmla="*/ 70 w 114"/>
                <a:gd name="T3" fmla="*/ 17 h 74"/>
                <a:gd name="T4" fmla="*/ 33 w 114"/>
                <a:gd name="T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74">
                  <a:moveTo>
                    <a:pt x="33" y="74"/>
                  </a:moveTo>
                  <a:cubicBezTo>
                    <a:pt x="0" y="48"/>
                    <a:pt x="55" y="0"/>
                    <a:pt x="70" y="17"/>
                  </a:cubicBezTo>
                  <a:cubicBezTo>
                    <a:pt x="114" y="67"/>
                    <a:pt x="94" y="74"/>
                    <a:pt x="33" y="7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4373563" y="2817813"/>
              <a:ext cx="260350" cy="149225"/>
            </a:xfrm>
            <a:custGeom>
              <a:avLst/>
              <a:gdLst>
                <a:gd name="T0" fmla="*/ 0 w 87"/>
                <a:gd name="T1" fmla="*/ 1 h 50"/>
                <a:gd name="T2" fmla="*/ 87 w 87"/>
                <a:gd name="T3" fmla="*/ 1 h 50"/>
                <a:gd name="T4" fmla="*/ 44 w 87"/>
                <a:gd name="T5" fmla="*/ 50 h 50"/>
                <a:gd name="T6" fmla="*/ 0 w 87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1"/>
                  </a:moveTo>
                  <a:cubicBezTo>
                    <a:pt x="29" y="0"/>
                    <a:pt x="58" y="0"/>
                    <a:pt x="87" y="1"/>
                  </a:cubicBezTo>
                  <a:cubicBezTo>
                    <a:pt x="72" y="18"/>
                    <a:pt x="58" y="34"/>
                    <a:pt x="44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4265613" y="3830638"/>
              <a:ext cx="146050" cy="84138"/>
            </a:xfrm>
            <a:custGeom>
              <a:avLst/>
              <a:gdLst>
                <a:gd name="T0" fmla="*/ 0 w 49"/>
                <a:gd name="T1" fmla="*/ 0 h 28"/>
                <a:gd name="T2" fmla="*/ 49 w 49"/>
                <a:gd name="T3" fmla="*/ 0 h 28"/>
                <a:gd name="T4" fmla="*/ 24 w 49"/>
                <a:gd name="T5" fmla="*/ 28 h 28"/>
                <a:gd name="T6" fmla="*/ 0 w 49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8">
                  <a:moveTo>
                    <a:pt x="0" y="0"/>
                  </a:moveTo>
                  <a:cubicBezTo>
                    <a:pt x="16" y="0"/>
                    <a:pt x="32" y="0"/>
                    <a:pt x="49" y="0"/>
                  </a:cubicBezTo>
                  <a:cubicBezTo>
                    <a:pt x="44" y="9"/>
                    <a:pt x="32" y="21"/>
                    <a:pt x="24" y="28"/>
                  </a:cubicBezTo>
                  <a:cubicBezTo>
                    <a:pt x="17" y="19"/>
                    <a:pt x="5" y="1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4214813" y="2862263"/>
              <a:ext cx="247650" cy="144463"/>
            </a:xfrm>
            <a:custGeom>
              <a:avLst/>
              <a:gdLst>
                <a:gd name="T0" fmla="*/ 0 w 83"/>
                <a:gd name="T1" fmla="*/ 48 h 48"/>
                <a:gd name="T2" fmla="*/ 41 w 83"/>
                <a:gd name="T3" fmla="*/ 0 h 48"/>
                <a:gd name="T4" fmla="*/ 83 w 83"/>
                <a:gd name="T5" fmla="*/ 48 h 48"/>
                <a:gd name="T6" fmla="*/ 0 w 83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8">
                  <a:moveTo>
                    <a:pt x="0" y="48"/>
                  </a:moveTo>
                  <a:cubicBezTo>
                    <a:pt x="14" y="32"/>
                    <a:pt x="28" y="16"/>
                    <a:pt x="41" y="0"/>
                  </a:cubicBezTo>
                  <a:cubicBezTo>
                    <a:pt x="55" y="16"/>
                    <a:pt x="69" y="32"/>
                    <a:pt x="83" y="48"/>
                  </a:cubicBezTo>
                  <a:cubicBezTo>
                    <a:pt x="55" y="48"/>
                    <a:pt x="28" y="48"/>
                    <a:pt x="0" y="4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4435476" y="3429001"/>
              <a:ext cx="134938" cy="84138"/>
            </a:xfrm>
            <a:custGeom>
              <a:avLst/>
              <a:gdLst>
                <a:gd name="T0" fmla="*/ 0 w 45"/>
                <a:gd name="T1" fmla="*/ 26 h 28"/>
                <a:gd name="T2" fmla="*/ 23 w 45"/>
                <a:gd name="T3" fmla="*/ 0 h 28"/>
                <a:gd name="T4" fmla="*/ 45 w 45"/>
                <a:gd name="T5" fmla="*/ 26 h 28"/>
                <a:gd name="T6" fmla="*/ 0 w 4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8">
                  <a:moveTo>
                    <a:pt x="0" y="26"/>
                  </a:moveTo>
                  <a:cubicBezTo>
                    <a:pt x="5" y="16"/>
                    <a:pt x="16" y="8"/>
                    <a:pt x="23" y="0"/>
                  </a:cubicBezTo>
                  <a:cubicBezTo>
                    <a:pt x="30" y="6"/>
                    <a:pt x="41" y="17"/>
                    <a:pt x="45" y="26"/>
                  </a:cubicBezTo>
                  <a:cubicBezTo>
                    <a:pt x="30" y="26"/>
                    <a:pt x="14" y="28"/>
                    <a:pt x="0" y="2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Freeform 127"/>
            <p:cNvSpPr>
              <a:spLocks noEditPoints="1"/>
            </p:cNvSpPr>
            <p:nvPr/>
          </p:nvSpPr>
          <p:spPr bwMode="auto">
            <a:xfrm>
              <a:off x="4481513" y="3152776"/>
              <a:ext cx="166688" cy="209550"/>
            </a:xfrm>
            <a:custGeom>
              <a:avLst/>
              <a:gdLst>
                <a:gd name="T0" fmla="*/ 0 w 56"/>
                <a:gd name="T1" fmla="*/ 56 h 70"/>
                <a:gd name="T2" fmla="*/ 15 w 56"/>
                <a:gd name="T3" fmla="*/ 56 h 70"/>
                <a:gd name="T4" fmla="*/ 0 w 56"/>
                <a:gd name="T5" fmla="*/ 56 h 70"/>
                <a:gd name="T6" fmla="*/ 37 w 56"/>
                <a:gd name="T7" fmla="*/ 0 h 70"/>
                <a:gd name="T8" fmla="*/ 37 w 56"/>
                <a:gd name="T9" fmla="*/ 31 h 70"/>
                <a:gd name="T10" fmla="*/ 37 w 56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0" y="56"/>
                  </a:moveTo>
                  <a:cubicBezTo>
                    <a:pt x="5" y="56"/>
                    <a:pt x="10" y="56"/>
                    <a:pt x="15" y="56"/>
                  </a:cubicBezTo>
                  <a:cubicBezTo>
                    <a:pt x="7" y="70"/>
                    <a:pt x="8" y="59"/>
                    <a:pt x="0" y="56"/>
                  </a:cubicBezTo>
                  <a:close/>
                  <a:moveTo>
                    <a:pt x="37" y="0"/>
                  </a:moveTo>
                  <a:cubicBezTo>
                    <a:pt x="46" y="14"/>
                    <a:pt x="56" y="17"/>
                    <a:pt x="37" y="31"/>
                  </a:cubicBezTo>
                  <a:cubicBezTo>
                    <a:pt x="37" y="21"/>
                    <a:pt x="35" y="10"/>
                    <a:pt x="37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3883026" y="2862263"/>
              <a:ext cx="250825" cy="144463"/>
            </a:xfrm>
            <a:custGeom>
              <a:avLst/>
              <a:gdLst>
                <a:gd name="T0" fmla="*/ 0 w 84"/>
                <a:gd name="T1" fmla="*/ 48 h 48"/>
                <a:gd name="T2" fmla="*/ 42 w 84"/>
                <a:gd name="T3" fmla="*/ 0 h 48"/>
                <a:gd name="T4" fmla="*/ 84 w 84"/>
                <a:gd name="T5" fmla="*/ 48 h 48"/>
                <a:gd name="T6" fmla="*/ 0 w 84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8">
                  <a:moveTo>
                    <a:pt x="0" y="48"/>
                  </a:moveTo>
                  <a:cubicBezTo>
                    <a:pt x="14" y="32"/>
                    <a:pt x="28" y="16"/>
                    <a:pt x="42" y="0"/>
                  </a:cubicBezTo>
                  <a:cubicBezTo>
                    <a:pt x="56" y="16"/>
                    <a:pt x="70" y="32"/>
                    <a:pt x="84" y="48"/>
                  </a:cubicBezTo>
                  <a:cubicBezTo>
                    <a:pt x="56" y="48"/>
                    <a:pt x="28" y="48"/>
                    <a:pt x="0" y="4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Freeform 129"/>
            <p:cNvSpPr>
              <a:spLocks/>
            </p:cNvSpPr>
            <p:nvPr/>
          </p:nvSpPr>
          <p:spPr bwMode="auto">
            <a:xfrm>
              <a:off x="3802063" y="2794001"/>
              <a:ext cx="171450" cy="173038"/>
            </a:xfrm>
            <a:custGeom>
              <a:avLst/>
              <a:gdLst>
                <a:gd name="T0" fmla="*/ 9 w 57"/>
                <a:gd name="T1" fmla="*/ 53 h 58"/>
                <a:gd name="T2" fmla="*/ 57 w 57"/>
                <a:gd name="T3" fmla="*/ 9 h 58"/>
                <a:gd name="T4" fmla="*/ 9 w 57"/>
                <a:gd name="T5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8">
                  <a:moveTo>
                    <a:pt x="9" y="53"/>
                  </a:moveTo>
                  <a:cubicBezTo>
                    <a:pt x="0" y="10"/>
                    <a:pt x="16" y="0"/>
                    <a:pt x="57" y="9"/>
                  </a:cubicBezTo>
                  <a:cubicBezTo>
                    <a:pt x="43" y="25"/>
                    <a:pt x="25" y="58"/>
                    <a:pt x="9" y="53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4106863" y="3429001"/>
              <a:ext cx="134938" cy="84138"/>
            </a:xfrm>
            <a:custGeom>
              <a:avLst/>
              <a:gdLst>
                <a:gd name="T0" fmla="*/ 0 w 45"/>
                <a:gd name="T1" fmla="*/ 26 h 28"/>
                <a:gd name="T2" fmla="*/ 22 w 45"/>
                <a:gd name="T3" fmla="*/ 0 h 28"/>
                <a:gd name="T4" fmla="*/ 45 w 45"/>
                <a:gd name="T5" fmla="*/ 26 h 28"/>
                <a:gd name="T6" fmla="*/ 0 w 4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8">
                  <a:moveTo>
                    <a:pt x="0" y="26"/>
                  </a:moveTo>
                  <a:cubicBezTo>
                    <a:pt x="5" y="16"/>
                    <a:pt x="15" y="8"/>
                    <a:pt x="22" y="0"/>
                  </a:cubicBezTo>
                  <a:cubicBezTo>
                    <a:pt x="30" y="6"/>
                    <a:pt x="40" y="17"/>
                    <a:pt x="45" y="26"/>
                  </a:cubicBezTo>
                  <a:cubicBezTo>
                    <a:pt x="30" y="26"/>
                    <a:pt x="14" y="28"/>
                    <a:pt x="0" y="2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4044951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3879851" y="3279776"/>
              <a:ext cx="314325" cy="257175"/>
            </a:xfrm>
            <a:custGeom>
              <a:avLst/>
              <a:gdLst>
                <a:gd name="T0" fmla="*/ 0 w 105"/>
                <a:gd name="T1" fmla="*/ 36 h 86"/>
                <a:gd name="T2" fmla="*/ 66 w 105"/>
                <a:gd name="T3" fmla="*/ 14 h 86"/>
                <a:gd name="T4" fmla="*/ 43 w 105"/>
                <a:gd name="T5" fmla="*/ 86 h 86"/>
                <a:gd name="T6" fmla="*/ 0 w 105"/>
                <a:gd name="T7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6">
                  <a:moveTo>
                    <a:pt x="0" y="36"/>
                  </a:moveTo>
                  <a:cubicBezTo>
                    <a:pt x="10" y="17"/>
                    <a:pt x="45" y="0"/>
                    <a:pt x="66" y="14"/>
                  </a:cubicBezTo>
                  <a:cubicBezTo>
                    <a:pt x="105" y="38"/>
                    <a:pt x="63" y="63"/>
                    <a:pt x="43" y="86"/>
                  </a:cubicBezTo>
                  <a:cubicBezTo>
                    <a:pt x="29" y="69"/>
                    <a:pt x="14" y="53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5197476" y="2862263"/>
              <a:ext cx="257175" cy="293688"/>
            </a:xfrm>
            <a:custGeom>
              <a:avLst/>
              <a:gdLst>
                <a:gd name="T0" fmla="*/ 0 w 86"/>
                <a:gd name="T1" fmla="*/ 49 h 98"/>
                <a:gd name="T2" fmla="*/ 43 w 86"/>
                <a:gd name="T3" fmla="*/ 0 h 98"/>
                <a:gd name="T4" fmla="*/ 86 w 86"/>
                <a:gd name="T5" fmla="*/ 49 h 98"/>
                <a:gd name="T6" fmla="*/ 43 w 86"/>
                <a:gd name="T7" fmla="*/ 98 h 98"/>
                <a:gd name="T8" fmla="*/ 0 w 86"/>
                <a:gd name="T9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8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57" y="16"/>
                    <a:pt x="72" y="33"/>
                    <a:pt x="86" y="49"/>
                  </a:cubicBezTo>
                  <a:cubicBezTo>
                    <a:pt x="45" y="38"/>
                    <a:pt x="67" y="78"/>
                    <a:pt x="43" y="98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5529263" y="2862263"/>
              <a:ext cx="254000" cy="147638"/>
            </a:xfrm>
            <a:custGeom>
              <a:avLst/>
              <a:gdLst>
                <a:gd name="T0" fmla="*/ 0 w 85"/>
                <a:gd name="T1" fmla="*/ 49 h 49"/>
                <a:gd name="T2" fmla="*/ 42 w 85"/>
                <a:gd name="T3" fmla="*/ 0 h 49"/>
                <a:gd name="T4" fmla="*/ 85 w 85"/>
                <a:gd name="T5" fmla="*/ 49 h 49"/>
                <a:gd name="T6" fmla="*/ 0 w 8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9">
                  <a:moveTo>
                    <a:pt x="0" y="49"/>
                  </a:moveTo>
                  <a:cubicBezTo>
                    <a:pt x="14" y="33"/>
                    <a:pt x="28" y="16"/>
                    <a:pt x="42" y="0"/>
                  </a:cubicBezTo>
                  <a:cubicBezTo>
                    <a:pt x="57" y="16"/>
                    <a:pt x="71" y="33"/>
                    <a:pt x="85" y="49"/>
                  </a:cubicBezTo>
                  <a:cubicBezTo>
                    <a:pt x="57" y="49"/>
                    <a:pt x="28" y="49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Freeform 135"/>
            <p:cNvSpPr>
              <a:spLocks/>
            </p:cNvSpPr>
            <p:nvPr/>
          </p:nvSpPr>
          <p:spPr bwMode="auto">
            <a:xfrm>
              <a:off x="5162551" y="3051176"/>
              <a:ext cx="136525" cy="293688"/>
            </a:xfrm>
            <a:custGeom>
              <a:avLst/>
              <a:gdLst>
                <a:gd name="T0" fmla="*/ 0 w 46"/>
                <a:gd name="T1" fmla="*/ 98 h 98"/>
                <a:gd name="T2" fmla="*/ 0 w 46"/>
                <a:gd name="T3" fmla="*/ 0 h 98"/>
                <a:gd name="T4" fmla="*/ 0 w 46"/>
                <a:gd name="T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98">
                  <a:moveTo>
                    <a:pt x="0" y="98"/>
                  </a:moveTo>
                  <a:cubicBezTo>
                    <a:pt x="0" y="66"/>
                    <a:pt x="0" y="33"/>
                    <a:pt x="0" y="0"/>
                  </a:cubicBezTo>
                  <a:cubicBezTo>
                    <a:pt x="45" y="52"/>
                    <a:pt x="46" y="47"/>
                    <a:pt x="0" y="9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Rectangle 136"/>
            <p:cNvSpPr>
              <a:spLocks noChangeArrowheads="1"/>
            </p:cNvSpPr>
            <p:nvPr/>
          </p:nvSpPr>
          <p:spPr bwMode="auto">
            <a:xfrm>
              <a:off x="5362576" y="3575051"/>
              <a:ext cx="17463" cy="15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Freeform 137"/>
            <p:cNvSpPr>
              <a:spLocks/>
            </p:cNvSpPr>
            <p:nvPr/>
          </p:nvSpPr>
          <p:spPr bwMode="auto">
            <a:xfrm>
              <a:off x="5197476" y="3240088"/>
              <a:ext cx="203200" cy="296863"/>
            </a:xfrm>
            <a:custGeom>
              <a:avLst/>
              <a:gdLst>
                <a:gd name="T0" fmla="*/ 0 w 68"/>
                <a:gd name="T1" fmla="*/ 49 h 99"/>
                <a:gd name="T2" fmla="*/ 43 w 68"/>
                <a:gd name="T3" fmla="*/ 0 h 99"/>
                <a:gd name="T4" fmla="*/ 43 w 68"/>
                <a:gd name="T5" fmla="*/ 99 h 99"/>
                <a:gd name="T6" fmla="*/ 0 w 68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99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68" y="24"/>
                    <a:pt x="68" y="75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Freeform 138"/>
            <p:cNvSpPr>
              <a:spLocks/>
            </p:cNvSpPr>
            <p:nvPr/>
          </p:nvSpPr>
          <p:spPr bwMode="auto">
            <a:xfrm>
              <a:off x="5580063" y="3827463"/>
              <a:ext cx="152400" cy="87313"/>
            </a:xfrm>
            <a:custGeom>
              <a:avLst/>
              <a:gdLst>
                <a:gd name="T0" fmla="*/ 0 w 51"/>
                <a:gd name="T1" fmla="*/ 0 h 29"/>
                <a:gd name="T2" fmla="*/ 51 w 51"/>
                <a:gd name="T3" fmla="*/ 0 h 29"/>
                <a:gd name="T4" fmla="*/ 25 w 51"/>
                <a:gd name="T5" fmla="*/ 29 h 29"/>
                <a:gd name="T6" fmla="*/ 0 w 5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9">
                  <a:moveTo>
                    <a:pt x="0" y="0"/>
                  </a:moveTo>
                  <a:cubicBezTo>
                    <a:pt x="17" y="0"/>
                    <a:pt x="34" y="0"/>
                    <a:pt x="51" y="0"/>
                  </a:cubicBezTo>
                  <a:cubicBezTo>
                    <a:pt x="46" y="9"/>
                    <a:pt x="34" y="22"/>
                    <a:pt x="25" y="29"/>
                  </a:cubicBezTo>
                  <a:cubicBezTo>
                    <a:pt x="17" y="20"/>
                    <a:pt x="5" y="11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Freeform 139"/>
            <p:cNvSpPr>
              <a:spLocks/>
            </p:cNvSpPr>
            <p:nvPr/>
          </p:nvSpPr>
          <p:spPr bwMode="auto">
            <a:xfrm>
              <a:off x="5857876" y="2862263"/>
              <a:ext cx="263525" cy="293688"/>
            </a:xfrm>
            <a:custGeom>
              <a:avLst/>
              <a:gdLst>
                <a:gd name="T0" fmla="*/ 20 w 88"/>
                <a:gd name="T1" fmla="*/ 72 h 98"/>
                <a:gd name="T2" fmla="*/ 0 w 88"/>
                <a:gd name="T3" fmla="*/ 49 h 98"/>
                <a:gd name="T4" fmla="*/ 43 w 88"/>
                <a:gd name="T5" fmla="*/ 0 h 98"/>
                <a:gd name="T6" fmla="*/ 43 w 88"/>
                <a:gd name="T7" fmla="*/ 98 h 98"/>
                <a:gd name="T8" fmla="*/ 20 w 88"/>
                <a:gd name="T9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8">
                  <a:moveTo>
                    <a:pt x="20" y="72"/>
                  </a:moveTo>
                  <a:cubicBezTo>
                    <a:pt x="18" y="54"/>
                    <a:pt x="23" y="44"/>
                    <a:pt x="0" y="49"/>
                  </a:cubicBezTo>
                  <a:cubicBezTo>
                    <a:pt x="14" y="33"/>
                    <a:pt x="28" y="16"/>
                    <a:pt x="43" y="0"/>
                  </a:cubicBezTo>
                  <a:cubicBezTo>
                    <a:pt x="88" y="52"/>
                    <a:pt x="88" y="47"/>
                    <a:pt x="43" y="98"/>
                  </a:cubicBezTo>
                  <a:cubicBezTo>
                    <a:pt x="35" y="90"/>
                    <a:pt x="24" y="82"/>
                    <a:pt x="20" y="7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Freeform 140"/>
            <p:cNvSpPr>
              <a:spLocks/>
            </p:cNvSpPr>
            <p:nvPr/>
          </p:nvSpPr>
          <p:spPr bwMode="auto">
            <a:xfrm>
              <a:off x="5646738" y="3789363"/>
              <a:ext cx="333375" cy="223838"/>
            </a:xfrm>
            <a:custGeom>
              <a:avLst/>
              <a:gdLst>
                <a:gd name="T0" fmla="*/ 32 w 112"/>
                <a:gd name="T1" fmla="*/ 75 h 75"/>
                <a:gd name="T2" fmla="*/ 68 w 112"/>
                <a:gd name="T3" fmla="*/ 17 h 75"/>
                <a:gd name="T4" fmla="*/ 32 w 112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75">
                  <a:moveTo>
                    <a:pt x="32" y="75"/>
                  </a:moveTo>
                  <a:cubicBezTo>
                    <a:pt x="0" y="49"/>
                    <a:pt x="53" y="0"/>
                    <a:pt x="68" y="17"/>
                  </a:cubicBezTo>
                  <a:cubicBezTo>
                    <a:pt x="112" y="68"/>
                    <a:pt x="95" y="75"/>
                    <a:pt x="32" y="7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Rectangle 141"/>
            <p:cNvSpPr>
              <a:spLocks noChangeArrowheads="1"/>
            </p:cNvSpPr>
            <p:nvPr/>
          </p:nvSpPr>
          <p:spPr bwMode="auto">
            <a:xfrm>
              <a:off x="5362576" y="3198813"/>
              <a:ext cx="17463" cy="15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Freeform 142"/>
            <p:cNvSpPr>
              <a:spLocks/>
            </p:cNvSpPr>
            <p:nvPr/>
          </p:nvSpPr>
          <p:spPr bwMode="auto">
            <a:xfrm>
              <a:off x="5918201" y="3162301"/>
              <a:ext cx="53975" cy="74613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25 h 25"/>
                <a:gd name="T4" fmla="*/ 0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3" y="12"/>
                    <a:pt x="18" y="12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Freeform 143"/>
            <p:cNvSpPr>
              <a:spLocks/>
            </p:cNvSpPr>
            <p:nvPr/>
          </p:nvSpPr>
          <p:spPr bwMode="auto">
            <a:xfrm>
              <a:off x="5162551" y="3806826"/>
              <a:ext cx="211138" cy="254000"/>
            </a:xfrm>
            <a:custGeom>
              <a:avLst/>
              <a:gdLst>
                <a:gd name="T0" fmla="*/ 0 w 71"/>
                <a:gd name="T1" fmla="*/ 69 h 85"/>
                <a:gd name="T2" fmla="*/ 0 w 71"/>
                <a:gd name="T3" fmla="*/ 0 h 85"/>
                <a:gd name="T4" fmla="*/ 0 w 71"/>
                <a:gd name="T5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85">
                  <a:moveTo>
                    <a:pt x="0" y="69"/>
                  </a:moveTo>
                  <a:cubicBezTo>
                    <a:pt x="0" y="46"/>
                    <a:pt x="0" y="23"/>
                    <a:pt x="0" y="0"/>
                  </a:cubicBezTo>
                  <a:cubicBezTo>
                    <a:pt x="19" y="21"/>
                    <a:pt x="71" y="85"/>
                    <a:pt x="0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Freeform 144"/>
            <p:cNvSpPr>
              <a:spLocks/>
            </p:cNvSpPr>
            <p:nvPr/>
          </p:nvSpPr>
          <p:spPr bwMode="auto">
            <a:xfrm>
              <a:off x="5318126" y="3789363"/>
              <a:ext cx="333375" cy="223838"/>
            </a:xfrm>
            <a:custGeom>
              <a:avLst/>
              <a:gdLst>
                <a:gd name="T0" fmla="*/ 32 w 112"/>
                <a:gd name="T1" fmla="*/ 75 h 75"/>
                <a:gd name="T2" fmla="*/ 68 w 112"/>
                <a:gd name="T3" fmla="*/ 17 h 75"/>
                <a:gd name="T4" fmla="*/ 32 w 112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75">
                  <a:moveTo>
                    <a:pt x="32" y="75"/>
                  </a:moveTo>
                  <a:cubicBezTo>
                    <a:pt x="0" y="49"/>
                    <a:pt x="53" y="0"/>
                    <a:pt x="68" y="17"/>
                  </a:cubicBezTo>
                  <a:cubicBezTo>
                    <a:pt x="112" y="68"/>
                    <a:pt x="94" y="75"/>
                    <a:pt x="32" y="7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Freeform 145"/>
            <p:cNvSpPr>
              <a:spLocks/>
            </p:cNvSpPr>
            <p:nvPr/>
          </p:nvSpPr>
          <p:spPr bwMode="auto">
            <a:xfrm>
              <a:off x="5197476" y="3617913"/>
              <a:ext cx="206375" cy="296863"/>
            </a:xfrm>
            <a:custGeom>
              <a:avLst/>
              <a:gdLst>
                <a:gd name="T0" fmla="*/ 0 w 69"/>
                <a:gd name="T1" fmla="*/ 49 h 99"/>
                <a:gd name="T2" fmla="*/ 43 w 69"/>
                <a:gd name="T3" fmla="*/ 0 h 99"/>
                <a:gd name="T4" fmla="*/ 68 w 69"/>
                <a:gd name="T5" fmla="*/ 70 h 99"/>
                <a:gd name="T6" fmla="*/ 43 w 69"/>
                <a:gd name="T7" fmla="*/ 99 h 99"/>
                <a:gd name="T8" fmla="*/ 0 w 69"/>
                <a:gd name="T9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69" y="21"/>
                    <a:pt x="46" y="61"/>
                    <a:pt x="68" y="70"/>
                  </a:cubicBezTo>
                  <a:cubicBezTo>
                    <a:pt x="64" y="79"/>
                    <a:pt x="51" y="93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Freeform 146"/>
            <p:cNvSpPr>
              <a:spLocks/>
            </p:cNvSpPr>
            <p:nvPr/>
          </p:nvSpPr>
          <p:spPr bwMode="auto">
            <a:xfrm>
              <a:off x="5162551" y="3429001"/>
              <a:ext cx="136525" cy="296863"/>
            </a:xfrm>
            <a:custGeom>
              <a:avLst/>
              <a:gdLst>
                <a:gd name="T0" fmla="*/ 0 w 46"/>
                <a:gd name="T1" fmla="*/ 99 h 99"/>
                <a:gd name="T2" fmla="*/ 0 w 46"/>
                <a:gd name="T3" fmla="*/ 0 h 99"/>
                <a:gd name="T4" fmla="*/ 0 w 46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99">
                  <a:moveTo>
                    <a:pt x="0" y="99"/>
                  </a:moveTo>
                  <a:cubicBezTo>
                    <a:pt x="0" y="66"/>
                    <a:pt x="0" y="33"/>
                    <a:pt x="0" y="0"/>
                  </a:cubicBezTo>
                  <a:cubicBezTo>
                    <a:pt x="45" y="52"/>
                    <a:pt x="46" y="47"/>
                    <a:pt x="0" y="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47"/>
            <p:cNvSpPr>
              <a:spLocks/>
            </p:cNvSpPr>
            <p:nvPr/>
          </p:nvSpPr>
          <p:spPr bwMode="auto">
            <a:xfrm>
              <a:off x="5905501" y="3617913"/>
              <a:ext cx="215900" cy="296863"/>
            </a:xfrm>
            <a:custGeom>
              <a:avLst/>
              <a:gdLst>
                <a:gd name="T0" fmla="*/ 1 w 72"/>
                <a:gd name="T1" fmla="*/ 70 h 99"/>
                <a:gd name="T2" fmla="*/ 27 w 72"/>
                <a:gd name="T3" fmla="*/ 0 h 99"/>
                <a:gd name="T4" fmla="*/ 27 w 72"/>
                <a:gd name="T5" fmla="*/ 99 h 99"/>
                <a:gd name="T6" fmla="*/ 1 w 72"/>
                <a:gd name="T7" fmla="*/ 7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9">
                  <a:moveTo>
                    <a:pt x="1" y="70"/>
                  </a:moveTo>
                  <a:cubicBezTo>
                    <a:pt x="0" y="46"/>
                    <a:pt x="2" y="17"/>
                    <a:pt x="27" y="0"/>
                  </a:cubicBezTo>
                  <a:cubicBezTo>
                    <a:pt x="72" y="52"/>
                    <a:pt x="72" y="47"/>
                    <a:pt x="27" y="99"/>
                  </a:cubicBezTo>
                  <a:cubicBezTo>
                    <a:pt x="19" y="90"/>
                    <a:pt x="6" y="80"/>
                    <a:pt x="1" y="7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48"/>
            <p:cNvSpPr>
              <a:spLocks/>
            </p:cNvSpPr>
            <p:nvPr/>
          </p:nvSpPr>
          <p:spPr bwMode="auto">
            <a:xfrm>
              <a:off x="5918201" y="3540126"/>
              <a:ext cx="53975" cy="74613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25 h 25"/>
                <a:gd name="T4" fmla="*/ 0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3" y="12"/>
                    <a:pt x="18" y="12"/>
                    <a:pt x="0" y="25"/>
                  </a:cubicBezTo>
                  <a:cubicBezTo>
                    <a:pt x="0" y="17"/>
                    <a:pt x="0" y="8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Freeform 149"/>
            <p:cNvSpPr>
              <a:spLocks/>
            </p:cNvSpPr>
            <p:nvPr/>
          </p:nvSpPr>
          <p:spPr bwMode="auto">
            <a:xfrm>
              <a:off x="5362576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Freeform 150"/>
            <p:cNvSpPr>
              <a:spLocks/>
            </p:cNvSpPr>
            <p:nvPr/>
          </p:nvSpPr>
          <p:spPr bwMode="auto">
            <a:xfrm>
              <a:off x="6022976" y="3452813"/>
              <a:ext cx="107950" cy="249238"/>
            </a:xfrm>
            <a:custGeom>
              <a:avLst/>
              <a:gdLst>
                <a:gd name="T0" fmla="*/ 0 w 36"/>
                <a:gd name="T1" fmla="*/ 41 h 83"/>
                <a:gd name="T2" fmla="*/ 36 w 36"/>
                <a:gd name="T3" fmla="*/ 0 h 83"/>
                <a:gd name="T4" fmla="*/ 36 w 36"/>
                <a:gd name="T5" fmla="*/ 83 h 83"/>
                <a:gd name="T6" fmla="*/ 0 w 36"/>
                <a:gd name="T7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3">
                  <a:moveTo>
                    <a:pt x="0" y="41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36" y="28"/>
                    <a:pt x="36" y="55"/>
                    <a:pt x="36" y="83"/>
                  </a:cubicBezTo>
                  <a:cubicBezTo>
                    <a:pt x="24" y="69"/>
                    <a:pt x="12" y="55"/>
                    <a:pt x="0" y="4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Freeform 151"/>
            <p:cNvSpPr>
              <a:spLocks/>
            </p:cNvSpPr>
            <p:nvPr/>
          </p:nvSpPr>
          <p:spPr bwMode="auto">
            <a:xfrm>
              <a:off x="6022976" y="2787651"/>
              <a:ext cx="128588" cy="155575"/>
            </a:xfrm>
            <a:custGeom>
              <a:avLst/>
              <a:gdLst>
                <a:gd name="T0" fmla="*/ 0 w 43"/>
                <a:gd name="T1" fmla="*/ 11 h 52"/>
                <a:gd name="T2" fmla="*/ 36 w 43"/>
                <a:gd name="T3" fmla="*/ 52 h 52"/>
                <a:gd name="T4" fmla="*/ 0 w 43"/>
                <a:gd name="T5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2">
                  <a:moveTo>
                    <a:pt x="0" y="11"/>
                  </a:moveTo>
                  <a:cubicBezTo>
                    <a:pt x="35" y="0"/>
                    <a:pt x="43" y="20"/>
                    <a:pt x="36" y="52"/>
                  </a:cubicBezTo>
                  <a:cubicBezTo>
                    <a:pt x="24" y="39"/>
                    <a:pt x="12" y="25"/>
                    <a:pt x="0" y="1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Freeform 152"/>
            <p:cNvSpPr>
              <a:spLocks/>
            </p:cNvSpPr>
            <p:nvPr/>
          </p:nvSpPr>
          <p:spPr bwMode="auto">
            <a:xfrm>
              <a:off x="6022976" y="3074988"/>
              <a:ext cx="107950" cy="246063"/>
            </a:xfrm>
            <a:custGeom>
              <a:avLst/>
              <a:gdLst>
                <a:gd name="T0" fmla="*/ 0 w 36"/>
                <a:gd name="T1" fmla="*/ 41 h 82"/>
                <a:gd name="T2" fmla="*/ 36 w 36"/>
                <a:gd name="T3" fmla="*/ 0 h 82"/>
                <a:gd name="T4" fmla="*/ 36 w 36"/>
                <a:gd name="T5" fmla="*/ 82 h 82"/>
                <a:gd name="T6" fmla="*/ 0 w 36"/>
                <a:gd name="T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2">
                  <a:moveTo>
                    <a:pt x="0" y="41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36" y="28"/>
                    <a:pt x="36" y="55"/>
                    <a:pt x="36" y="82"/>
                  </a:cubicBezTo>
                  <a:cubicBezTo>
                    <a:pt x="24" y="69"/>
                    <a:pt x="12" y="55"/>
                    <a:pt x="0" y="4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Freeform 153"/>
            <p:cNvSpPr>
              <a:spLocks/>
            </p:cNvSpPr>
            <p:nvPr/>
          </p:nvSpPr>
          <p:spPr bwMode="auto">
            <a:xfrm>
              <a:off x="5691188" y="2817813"/>
              <a:ext cx="260350" cy="149225"/>
            </a:xfrm>
            <a:custGeom>
              <a:avLst/>
              <a:gdLst>
                <a:gd name="T0" fmla="*/ 0 w 87"/>
                <a:gd name="T1" fmla="*/ 1 h 50"/>
                <a:gd name="T2" fmla="*/ 87 w 87"/>
                <a:gd name="T3" fmla="*/ 1 h 50"/>
                <a:gd name="T4" fmla="*/ 43 w 87"/>
                <a:gd name="T5" fmla="*/ 50 h 50"/>
                <a:gd name="T6" fmla="*/ 0 w 87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1"/>
                  </a:moveTo>
                  <a:cubicBezTo>
                    <a:pt x="29" y="0"/>
                    <a:pt x="58" y="0"/>
                    <a:pt x="87" y="1"/>
                  </a:cubicBezTo>
                  <a:cubicBezTo>
                    <a:pt x="72" y="18"/>
                    <a:pt x="58" y="34"/>
                    <a:pt x="43" y="50"/>
                  </a:cubicBezTo>
                  <a:cubicBezTo>
                    <a:pt x="29" y="34"/>
                    <a:pt x="15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Freeform 154"/>
            <p:cNvSpPr>
              <a:spLocks/>
            </p:cNvSpPr>
            <p:nvPr/>
          </p:nvSpPr>
          <p:spPr bwMode="auto">
            <a:xfrm>
              <a:off x="5900738" y="3240088"/>
              <a:ext cx="220663" cy="296863"/>
            </a:xfrm>
            <a:custGeom>
              <a:avLst/>
              <a:gdLst>
                <a:gd name="T0" fmla="*/ 6 w 74"/>
                <a:gd name="T1" fmla="*/ 72 h 99"/>
                <a:gd name="T2" fmla="*/ 29 w 74"/>
                <a:gd name="T3" fmla="*/ 0 h 99"/>
                <a:gd name="T4" fmla="*/ 29 w 74"/>
                <a:gd name="T5" fmla="*/ 99 h 99"/>
                <a:gd name="T6" fmla="*/ 6 w 74"/>
                <a:gd name="T7" fmla="*/ 7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6" y="72"/>
                  </a:moveTo>
                  <a:cubicBezTo>
                    <a:pt x="0" y="45"/>
                    <a:pt x="4" y="17"/>
                    <a:pt x="29" y="0"/>
                  </a:cubicBezTo>
                  <a:cubicBezTo>
                    <a:pt x="74" y="52"/>
                    <a:pt x="74" y="47"/>
                    <a:pt x="29" y="99"/>
                  </a:cubicBezTo>
                  <a:cubicBezTo>
                    <a:pt x="21" y="90"/>
                    <a:pt x="10" y="82"/>
                    <a:pt x="6" y="7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Freeform 155"/>
            <p:cNvSpPr>
              <a:spLocks/>
            </p:cNvSpPr>
            <p:nvPr/>
          </p:nvSpPr>
          <p:spPr bwMode="auto">
            <a:xfrm>
              <a:off x="6629401" y="3806826"/>
              <a:ext cx="304800" cy="239713"/>
            </a:xfrm>
            <a:custGeom>
              <a:avLst/>
              <a:gdLst>
                <a:gd name="T0" fmla="*/ 34 w 102"/>
                <a:gd name="T1" fmla="*/ 69 h 80"/>
                <a:gd name="T2" fmla="*/ 60 w 102"/>
                <a:gd name="T3" fmla="*/ 0 h 80"/>
                <a:gd name="T4" fmla="*/ 34 w 102"/>
                <a:gd name="T5" fmla="*/ 6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0">
                  <a:moveTo>
                    <a:pt x="34" y="69"/>
                  </a:moveTo>
                  <a:cubicBezTo>
                    <a:pt x="0" y="46"/>
                    <a:pt x="42" y="21"/>
                    <a:pt x="60" y="0"/>
                  </a:cubicBezTo>
                  <a:cubicBezTo>
                    <a:pt x="102" y="30"/>
                    <a:pt x="88" y="80"/>
                    <a:pt x="34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Freeform 156"/>
            <p:cNvSpPr>
              <a:spLocks/>
            </p:cNvSpPr>
            <p:nvPr/>
          </p:nvSpPr>
          <p:spPr bwMode="auto">
            <a:xfrm>
              <a:off x="6843713" y="2979738"/>
              <a:ext cx="26988" cy="58738"/>
            </a:xfrm>
            <a:custGeom>
              <a:avLst/>
              <a:gdLst>
                <a:gd name="T0" fmla="*/ 0 w 9"/>
                <a:gd name="T1" fmla="*/ 10 h 20"/>
                <a:gd name="T2" fmla="*/ 9 w 9"/>
                <a:gd name="T3" fmla="*/ 0 h 20"/>
                <a:gd name="T4" fmla="*/ 9 w 9"/>
                <a:gd name="T5" fmla="*/ 20 h 20"/>
                <a:gd name="T6" fmla="*/ 0 w 9"/>
                <a:gd name="T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0" y="10"/>
                  </a:moveTo>
                  <a:cubicBezTo>
                    <a:pt x="3" y="7"/>
                    <a:pt x="6" y="4"/>
                    <a:pt x="9" y="0"/>
                  </a:cubicBezTo>
                  <a:cubicBezTo>
                    <a:pt x="9" y="7"/>
                    <a:pt x="9" y="13"/>
                    <a:pt x="9" y="20"/>
                  </a:cubicBezTo>
                  <a:cubicBezTo>
                    <a:pt x="6" y="17"/>
                    <a:pt x="3" y="13"/>
                    <a:pt x="0" y="1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Freeform 157"/>
            <p:cNvSpPr>
              <a:spLocks/>
            </p:cNvSpPr>
            <p:nvPr/>
          </p:nvSpPr>
          <p:spPr bwMode="auto">
            <a:xfrm>
              <a:off x="6680201" y="3051176"/>
              <a:ext cx="220663" cy="296863"/>
            </a:xfrm>
            <a:custGeom>
              <a:avLst/>
              <a:gdLst>
                <a:gd name="T0" fmla="*/ 0 w 74"/>
                <a:gd name="T1" fmla="*/ 49 h 99"/>
                <a:gd name="T2" fmla="*/ 43 w 74"/>
                <a:gd name="T3" fmla="*/ 0 h 99"/>
                <a:gd name="T4" fmla="*/ 43 w 74"/>
                <a:gd name="T5" fmla="*/ 99 h 99"/>
                <a:gd name="T6" fmla="*/ 0 w 74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0" y="49"/>
                  </a:moveTo>
                  <a:cubicBezTo>
                    <a:pt x="14" y="33"/>
                    <a:pt x="29" y="16"/>
                    <a:pt x="43" y="0"/>
                  </a:cubicBezTo>
                  <a:cubicBezTo>
                    <a:pt x="74" y="22"/>
                    <a:pt x="74" y="76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Freeform 158"/>
            <p:cNvSpPr>
              <a:spLocks/>
            </p:cNvSpPr>
            <p:nvPr/>
          </p:nvSpPr>
          <p:spPr bwMode="auto">
            <a:xfrm>
              <a:off x="6680201" y="2817813"/>
              <a:ext cx="304800" cy="149225"/>
            </a:xfrm>
            <a:custGeom>
              <a:avLst/>
              <a:gdLst>
                <a:gd name="T0" fmla="*/ 0 w 102"/>
                <a:gd name="T1" fmla="*/ 1 h 50"/>
                <a:gd name="T2" fmla="*/ 43 w 102"/>
                <a:gd name="T3" fmla="*/ 50 h 50"/>
                <a:gd name="T4" fmla="*/ 0 w 102"/>
                <a:gd name="T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0">
                  <a:moveTo>
                    <a:pt x="0" y="1"/>
                  </a:moveTo>
                  <a:cubicBezTo>
                    <a:pt x="38" y="0"/>
                    <a:pt x="102" y="7"/>
                    <a:pt x="43" y="50"/>
                  </a:cubicBezTo>
                  <a:cubicBezTo>
                    <a:pt x="29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Freeform 159"/>
            <p:cNvSpPr>
              <a:spLocks/>
            </p:cNvSpPr>
            <p:nvPr/>
          </p:nvSpPr>
          <p:spPr bwMode="auto">
            <a:xfrm>
              <a:off x="6632576" y="3176588"/>
              <a:ext cx="7938" cy="36513"/>
            </a:xfrm>
            <a:custGeom>
              <a:avLst/>
              <a:gdLst>
                <a:gd name="T0" fmla="*/ 0 w 3"/>
                <a:gd name="T1" fmla="*/ 12 h 12"/>
                <a:gd name="T2" fmla="*/ 0 w 3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2" y="3"/>
                    <a:pt x="3" y="0"/>
                    <a:pt x="0" y="1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Freeform 160"/>
            <p:cNvSpPr>
              <a:spLocks/>
            </p:cNvSpPr>
            <p:nvPr/>
          </p:nvSpPr>
          <p:spPr bwMode="auto">
            <a:xfrm>
              <a:off x="6843713" y="3736976"/>
              <a:ext cx="26988" cy="57150"/>
            </a:xfrm>
            <a:custGeom>
              <a:avLst/>
              <a:gdLst>
                <a:gd name="T0" fmla="*/ 0 w 9"/>
                <a:gd name="T1" fmla="*/ 9 h 19"/>
                <a:gd name="T2" fmla="*/ 9 w 9"/>
                <a:gd name="T3" fmla="*/ 0 h 19"/>
                <a:gd name="T4" fmla="*/ 9 w 9"/>
                <a:gd name="T5" fmla="*/ 19 h 19"/>
                <a:gd name="T6" fmla="*/ 0 w 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9" y="6"/>
                    <a:pt x="9" y="13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Freeform 161"/>
            <p:cNvSpPr>
              <a:spLocks/>
            </p:cNvSpPr>
            <p:nvPr/>
          </p:nvSpPr>
          <p:spPr bwMode="auto">
            <a:xfrm>
              <a:off x="6843713" y="3360738"/>
              <a:ext cx="26988" cy="55563"/>
            </a:xfrm>
            <a:custGeom>
              <a:avLst/>
              <a:gdLst>
                <a:gd name="T0" fmla="*/ 0 w 9"/>
                <a:gd name="T1" fmla="*/ 9 h 19"/>
                <a:gd name="T2" fmla="*/ 9 w 9"/>
                <a:gd name="T3" fmla="*/ 0 h 19"/>
                <a:gd name="T4" fmla="*/ 9 w 9"/>
                <a:gd name="T5" fmla="*/ 19 h 19"/>
                <a:gd name="T6" fmla="*/ 0 w 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9" y="6"/>
                    <a:pt x="9" y="13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8" name="Freeform 162"/>
            <p:cNvSpPr>
              <a:spLocks/>
            </p:cNvSpPr>
            <p:nvPr/>
          </p:nvSpPr>
          <p:spPr bwMode="auto">
            <a:xfrm>
              <a:off x="6680201" y="3429001"/>
              <a:ext cx="220663" cy="296863"/>
            </a:xfrm>
            <a:custGeom>
              <a:avLst/>
              <a:gdLst>
                <a:gd name="T0" fmla="*/ 0 w 74"/>
                <a:gd name="T1" fmla="*/ 49 h 99"/>
                <a:gd name="T2" fmla="*/ 43 w 74"/>
                <a:gd name="T3" fmla="*/ 0 h 99"/>
                <a:gd name="T4" fmla="*/ 43 w 74"/>
                <a:gd name="T5" fmla="*/ 99 h 99"/>
                <a:gd name="T6" fmla="*/ 0 w 74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74" y="23"/>
                    <a:pt x="74" y="76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Freeform 163"/>
            <p:cNvSpPr>
              <a:spLocks/>
            </p:cNvSpPr>
            <p:nvPr/>
          </p:nvSpPr>
          <p:spPr bwMode="auto">
            <a:xfrm>
              <a:off x="6659563" y="3254376"/>
              <a:ext cx="119063" cy="265113"/>
            </a:xfrm>
            <a:custGeom>
              <a:avLst/>
              <a:gdLst>
                <a:gd name="T0" fmla="*/ 0 w 40"/>
                <a:gd name="T1" fmla="*/ 0 h 88"/>
                <a:gd name="T2" fmla="*/ 0 w 40"/>
                <a:gd name="T3" fmla="*/ 88 h 88"/>
                <a:gd name="T4" fmla="*/ 0 w 4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8">
                  <a:moveTo>
                    <a:pt x="0" y="0"/>
                  </a:moveTo>
                  <a:cubicBezTo>
                    <a:pt x="40" y="47"/>
                    <a:pt x="40" y="42"/>
                    <a:pt x="0" y="88"/>
                  </a:cubicBezTo>
                  <a:cubicBezTo>
                    <a:pt x="0" y="59"/>
                    <a:pt x="0" y="3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Freeform 164"/>
            <p:cNvSpPr>
              <a:spLocks/>
            </p:cNvSpPr>
            <p:nvPr/>
          </p:nvSpPr>
          <p:spPr bwMode="auto">
            <a:xfrm>
              <a:off x="6659563" y="3632201"/>
              <a:ext cx="119063" cy="265113"/>
            </a:xfrm>
            <a:custGeom>
              <a:avLst/>
              <a:gdLst>
                <a:gd name="T0" fmla="*/ 0 w 40"/>
                <a:gd name="T1" fmla="*/ 0 h 88"/>
                <a:gd name="T2" fmla="*/ 0 w 40"/>
                <a:gd name="T3" fmla="*/ 88 h 88"/>
                <a:gd name="T4" fmla="*/ 0 w 4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8">
                  <a:moveTo>
                    <a:pt x="0" y="0"/>
                  </a:moveTo>
                  <a:cubicBezTo>
                    <a:pt x="40" y="47"/>
                    <a:pt x="40" y="42"/>
                    <a:pt x="0" y="88"/>
                  </a:cubicBezTo>
                  <a:cubicBezTo>
                    <a:pt x="0" y="59"/>
                    <a:pt x="0" y="3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Freeform 165"/>
            <p:cNvSpPr>
              <a:spLocks/>
            </p:cNvSpPr>
            <p:nvPr/>
          </p:nvSpPr>
          <p:spPr bwMode="auto">
            <a:xfrm>
              <a:off x="6653213" y="2876551"/>
              <a:ext cx="125413" cy="265113"/>
            </a:xfrm>
            <a:custGeom>
              <a:avLst/>
              <a:gdLst>
                <a:gd name="T0" fmla="*/ 2 w 42"/>
                <a:gd name="T1" fmla="*/ 43 h 88"/>
                <a:gd name="T2" fmla="*/ 1 w 42"/>
                <a:gd name="T3" fmla="*/ 0 h 88"/>
                <a:gd name="T4" fmla="*/ 2 w 42"/>
                <a:gd name="T5" fmla="*/ 88 h 88"/>
                <a:gd name="T6" fmla="*/ 2 w 42"/>
                <a:gd name="T7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88">
                  <a:moveTo>
                    <a:pt x="2" y="43"/>
                  </a:moveTo>
                  <a:cubicBezTo>
                    <a:pt x="0" y="30"/>
                    <a:pt x="1" y="14"/>
                    <a:pt x="1" y="0"/>
                  </a:cubicBezTo>
                  <a:cubicBezTo>
                    <a:pt x="42" y="46"/>
                    <a:pt x="42" y="42"/>
                    <a:pt x="2" y="88"/>
                  </a:cubicBezTo>
                  <a:cubicBezTo>
                    <a:pt x="2" y="73"/>
                    <a:pt x="0" y="57"/>
                    <a:pt x="2" y="43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Freeform 166"/>
            <p:cNvSpPr>
              <a:spLocks/>
            </p:cNvSpPr>
            <p:nvPr/>
          </p:nvSpPr>
          <p:spPr bwMode="auto">
            <a:xfrm>
              <a:off x="6616701" y="3971926"/>
              <a:ext cx="101600" cy="87313"/>
            </a:xfrm>
            <a:custGeom>
              <a:avLst/>
              <a:gdLst>
                <a:gd name="T0" fmla="*/ 5 w 34"/>
                <a:gd name="T1" fmla="*/ 0 h 29"/>
                <a:gd name="T2" fmla="*/ 34 w 34"/>
                <a:gd name="T3" fmla="*/ 23 h 29"/>
                <a:gd name="T4" fmla="*/ 5 w 3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9">
                  <a:moveTo>
                    <a:pt x="5" y="0"/>
                  </a:moveTo>
                  <a:cubicBezTo>
                    <a:pt x="0" y="23"/>
                    <a:pt x="11" y="29"/>
                    <a:pt x="34" y="23"/>
                  </a:cubicBezTo>
                  <a:cubicBezTo>
                    <a:pt x="25" y="7"/>
                    <a:pt x="12" y="1"/>
                    <a:pt x="5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Freeform 167"/>
            <p:cNvSpPr>
              <a:spLocks/>
            </p:cNvSpPr>
            <p:nvPr/>
          </p:nvSpPr>
          <p:spPr bwMode="auto">
            <a:xfrm>
              <a:off x="8161338" y="3617913"/>
              <a:ext cx="236538" cy="296863"/>
            </a:xfrm>
            <a:custGeom>
              <a:avLst/>
              <a:gdLst>
                <a:gd name="T0" fmla="*/ 0 w 79"/>
                <a:gd name="T1" fmla="*/ 49 h 99"/>
                <a:gd name="T2" fmla="*/ 43 w 79"/>
                <a:gd name="T3" fmla="*/ 0 h 99"/>
                <a:gd name="T4" fmla="*/ 43 w 79"/>
                <a:gd name="T5" fmla="*/ 99 h 99"/>
                <a:gd name="T6" fmla="*/ 0 w 79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0" y="49"/>
                  </a:moveTo>
                  <a:cubicBezTo>
                    <a:pt x="14" y="33"/>
                    <a:pt x="29" y="17"/>
                    <a:pt x="43" y="0"/>
                  </a:cubicBezTo>
                  <a:cubicBezTo>
                    <a:pt x="79" y="24"/>
                    <a:pt x="79" y="74"/>
                    <a:pt x="43" y="99"/>
                  </a:cubicBezTo>
                  <a:cubicBezTo>
                    <a:pt x="29" y="82"/>
                    <a:pt x="14" y="66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" name="Freeform 168"/>
            <p:cNvSpPr>
              <a:spLocks/>
            </p:cNvSpPr>
            <p:nvPr/>
          </p:nvSpPr>
          <p:spPr bwMode="auto">
            <a:xfrm>
              <a:off x="8326438" y="3530601"/>
              <a:ext cx="44450" cy="93663"/>
            </a:xfrm>
            <a:custGeom>
              <a:avLst/>
              <a:gdLst>
                <a:gd name="T0" fmla="*/ 0 w 15"/>
                <a:gd name="T1" fmla="*/ 15 h 31"/>
                <a:gd name="T2" fmla="*/ 13 w 15"/>
                <a:gd name="T3" fmla="*/ 0 h 31"/>
                <a:gd name="T4" fmla="*/ 13 w 15"/>
                <a:gd name="T5" fmla="*/ 31 h 31"/>
                <a:gd name="T6" fmla="*/ 0 w 15"/>
                <a:gd name="T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0" y="15"/>
                  </a:moveTo>
                  <a:cubicBezTo>
                    <a:pt x="5" y="10"/>
                    <a:pt x="9" y="5"/>
                    <a:pt x="13" y="0"/>
                  </a:cubicBezTo>
                  <a:cubicBezTo>
                    <a:pt x="15" y="9"/>
                    <a:pt x="15" y="21"/>
                    <a:pt x="13" y="31"/>
                  </a:cubicBezTo>
                  <a:cubicBezTo>
                    <a:pt x="9" y="26"/>
                    <a:pt x="5" y="20"/>
                    <a:pt x="0" y="15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5" name="Freeform 169"/>
            <p:cNvSpPr>
              <a:spLocks/>
            </p:cNvSpPr>
            <p:nvPr/>
          </p:nvSpPr>
          <p:spPr bwMode="auto">
            <a:xfrm>
              <a:off x="7747001" y="3429001"/>
              <a:ext cx="101600" cy="66675"/>
            </a:xfrm>
            <a:custGeom>
              <a:avLst/>
              <a:gdLst>
                <a:gd name="T0" fmla="*/ 0 w 34"/>
                <a:gd name="T1" fmla="*/ 20 h 22"/>
                <a:gd name="T2" fmla="*/ 17 w 34"/>
                <a:gd name="T3" fmla="*/ 0 h 22"/>
                <a:gd name="T4" fmla="*/ 34 w 34"/>
                <a:gd name="T5" fmla="*/ 20 h 22"/>
                <a:gd name="T6" fmla="*/ 0 w 34"/>
                <a:gd name="T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2">
                  <a:moveTo>
                    <a:pt x="0" y="20"/>
                  </a:moveTo>
                  <a:cubicBezTo>
                    <a:pt x="5" y="13"/>
                    <a:pt x="11" y="7"/>
                    <a:pt x="17" y="0"/>
                  </a:cubicBezTo>
                  <a:cubicBezTo>
                    <a:pt x="23" y="7"/>
                    <a:pt x="28" y="13"/>
                    <a:pt x="34" y="20"/>
                  </a:cubicBezTo>
                  <a:cubicBezTo>
                    <a:pt x="23" y="20"/>
                    <a:pt x="11" y="22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Freeform 170"/>
            <p:cNvSpPr>
              <a:spLocks/>
            </p:cNvSpPr>
            <p:nvPr/>
          </p:nvSpPr>
          <p:spPr bwMode="auto">
            <a:xfrm>
              <a:off x="7385051" y="3716338"/>
              <a:ext cx="63500" cy="100013"/>
            </a:xfrm>
            <a:custGeom>
              <a:avLst/>
              <a:gdLst>
                <a:gd name="T0" fmla="*/ 1 w 21"/>
                <a:gd name="T1" fmla="*/ 0 h 33"/>
                <a:gd name="T2" fmla="*/ 1 w 21"/>
                <a:gd name="T3" fmla="*/ 33 h 33"/>
                <a:gd name="T4" fmla="*/ 1 w 21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3">
                  <a:moveTo>
                    <a:pt x="1" y="0"/>
                  </a:moveTo>
                  <a:cubicBezTo>
                    <a:pt x="11" y="15"/>
                    <a:pt x="21" y="19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Freeform 171"/>
            <p:cNvSpPr>
              <a:spLocks/>
            </p:cNvSpPr>
            <p:nvPr/>
          </p:nvSpPr>
          <p:spPr bwMode="auto">
            <a:xfrm>
              <a:off x="7943851" y="3786188"/>
              <a:ext cx="352425" cy="227013"/>
            </a:xfrm>
            <a:custGeom>
              <a:avLst/>
              <a:gdLst>
                <a:gd name="T0" fmla="*/ 35 w 118"/>
                <a:gd name="T1" fmla="*/ 76 h 76"/>
                <a:gd name="T2" fmla="*/ 74 w 118"/>
                <a:gd name="T3" fmla="*/ 22 h 76"/>
                <a:gd name="T4" fmla="*/ 35 w 118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76">
                  <a:moveTo>
                    <a:pt x="35" y="76"/>
                  </a:moveTo>
                  <a:cubicBezTo>
                    <a:pt x="0" y="52"/>
                    <a:pt x="55" y="0"/>
                    <a:pt x="74" y="22"/>
                  </a:cubicBezTo>
                  <a:cubicBezTo>
                    <a:pt x="118" y="72"/>
                    <a:pt x="90" y="76"/>
                    <a:pt x="35" y="7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8" name="Freeform 172"/>
            <p:cNvSpPr>
              <a:spLocks/>
            </p:cNvSpPr>
            <p:nvPr/>
          </p:nvSpPr>
          <p:spPr bwMode="auto">
            <a:xfrm>
              <a:off x="7370763" y="3806826"/>
              <a:ext cx="244475" cy="206375"/>
            </a:xfrm>
            <a:custGeom>
              <a:avLst/>
              <a:gdLst>
                <a:gd name="T0" fmla="*/ 6 w 82"/>
                <a:gd name="T1" fmla="*/ 69 h 69"/>
                <a:gd name="T2" fmla="*/ 33 w 82"/>
                <a:gd name="T3" fmla="*/ 0 h 69"/>
                <a:gd name="T4" fmla="*/ 6 w 8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69">
                  <a:moveTo>
                    <a:pt x="6" y="69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9" y="53"/>
                    <a:pt x="82" y="69"/>
                    <a:pt x="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9" name="Freeform 173"/>
            <p:cNvSpPr>
              <a:spLocks/>
            </p:cNvSpPr>
            <p:nvPr/>
          </p:nvSpPr>
          <p:spPr bwMode="auto">
            <a:xfrm>
              <a:off x="7615238" y="3786188"/>
              <a:ext cx="352425" cy="227013"/>
            </a:xfrm>
            <a:custGeom>
              <a:avLst/>
              <a:gdLst>
                <a:gd name="T0" fmla="*/ 35 w 118"/>
                <a:gd name="T1" fmla="*/ 76 h 76"/>
                <a:gd name="T2" fmla="*/ 74 w 118"/>
                <a:gd name="T3" fmla="*/ 22 h 76"/>
                <a:gd name="T4" fmla="*/ 35 w 118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76">
                  <a:moveTo>
                    <a:pt x="35" y="76"/>
                  </a:moveTo>
                  <a:cubicBezTo>
                    <a:pt x="0" y="52"/>
                    <a:pt x="54" y="0"/>
                    <a:pt x="74" y="22"/>
                  </a:cubicBezTo>
                  <a:cubicBezTo>
                    <a:pt x="118" y="72"/>
                    <a:pt x="90" y="76"/>
                    <a:pt x="35" y="7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0" name="Freeform 174"/>
            <p:cNvSpPr>
              <a:spLocks/>
            </p:cNvSpPr>
            <p:nvPr/>
          </p:nvSpPr>
          <p:spPr bwMode="auto">
            <a:xfrm>
              <a:off x="8161338" y="3173413"/>
              <a:ext cx="331788" cy="363538"/>
            </a:xfrm>
            <a:custGeom>
              <a:avLst/>
              <a:gdLst>
                <a:gd name="T0" fmla="*/ 0 w 111"/>
                <a:gd name="T1" fmla="*/ 71 h 121"/>
                <a:gd name="T2" fmla="*/ 43 w 111"/>
                <a:gd name="T3" fmla="*/ 121 h 121"/>
                <a:gd name="T4" fmla="*/ 0 w 111"/>
                <a:gd name="T5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21">
                  <a:moveTo>
                    <a:pt x="0" y="71"/>
                  </a:moveTo>
                  <a:cubicBezTo>
                    <a:pt x="36" y="0"/>
                    <a:pt x="111" y="74"/>
                    <a:pt x="43" y="121"/>
                  </a:cubicBezTo>
                  <a:cubicBezTo>
                    <a:pt x="29" y="104"/>
                    <a:pt x="14" y="88"/>
                    <a:pt x="0" y="7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1" name="Freeform 175"/>
            <p:cNvSpPr>
              <a:spLocks/>
            </p:cNvSpPr>
            <p:nvPr/>
          </p:nvSpPr>
          <p:spPr bwMode="auto">
            <a:xfrm>
              <a:off x="8075613" y="3429001"/>
              <a:ext cx="200025" cy="260350"/>
            </a:xfrm>
            <a:custGeom>
              <a:avLst/>
              <a:gdLst>
                <a:gd name="T0" fmla="*/ 28 w 67"/>
                <a:gd name="T1" fmla="*/ 20 h 87"/>
                <a:gd name="T2" fmla="*/ 0 w 67"/>
                <a:gd name="T3" fmla="*/ 20 h 87"/>
                <a:gd name="T4" fmla="*/ 17 w 67"/>
                <a:gd name="T5" fmla="*/ 0 h 87"/>
                <a:gd name="T6" fmla="*/ 28 w 67"/>
                <a:gd name="T7" fmla="*/ 87 h 87"/>
                <a:gd name="T8" fmla="*/ 28 w 67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7">
                  <a:moveTo>
                    <a:pt x="28" y="20"/>
                  </a:moveTo>
                  <a:cubicBezTo>
                    <a:pt x="19" y="21"/>
                    <a:pt x="9" y="20"/>
                    <a:pt x="0" y="20"/>
                  </a:cubicBezTo>
                  <a:cubicBezTo>
                    <a:pt x="6" y="13"/>
                    <a:pt x="11" y="7"/>
                    <a:pt x="17" y="0"/>
                  </a:cubicBezTo>
                  <a:cubicBezTo>
                    <a:pt x="56" y="44"/>
                    <a:pt x="67" y="42"/>
                    <a:pt x="28" y="87"/>
                  </a:cubicBezTo>
                  <a:cubicBezTo>
                    <a:pt x="28" y="64"/>
                    <a:pt x="28" y="42"/>
                    <a:pt x="28" y="2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2" name="Freeform 176"/>
            <p:cNvSpPr>
              <a:spLocks/>
            </p:cNvSpPr>
            <p:nvPr/>
          </p:nvSpPr>
          <p:spPr bwMode="auto">
            <a:xfrm>
              <a:off x="7791451" y="3236913"/>
              <a:ext cx="361950" cy="279400"/>
            </a:xfrm>
            <a:custGeom>
              <a:avLst/>
              <a:gdLst>
                <a:gd name="T0" fmla="*/ 43 w 121"/>
                <a:gd name="T1" fmla="*/ 84 h 93"/>
                <a:gd name="T2" fmla="*/ 76 w 121"/>
                <a:gd name="T3" fmla="*/ 23 h 93"/>
                <a:gd name="T4" fmla="*/ 43 w 121"/>
                <a:gd name="T5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93">
                  <a:moveTo>
                    <a:pt x="43" y="84"/>
                  </a:moveTo>
                  <a:cubicBezTo>
                    <a:pt x="0" y="53"/>
                    <a:pt x="31" y="0"/>
                    <a:pt x="76" y="23"/>
                  </a:cubicBezTo>
                  <a:cubicBezTo>
                    <a:pt x="121" y="46"/>
                    <a:pt x="79" y="93"/>
                    <a:pt x="43" y="8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3" name="Freeform 177"/>
            <p:cNvSpPr>
              <a:spLocks/>
            </p:cNvSpPr>
            <p:nvPr/>
          </p:nvSpPr>
          <p:spPr bwMode="auto">
            <a:xfrm>
              <a:off x="7504113" y="3656013"/>
              <a:ext cx="198438" cy="258763"/>
            </a:xfrm>
            <a:custGeom>
              <a:avLst/>
              <a:gdLst>
                <a:gd name="T0" fmla="*/ 0 w 66"/>
                <a:gd name="T1" fmla="*/ 36 h 86"/>
                <a:gd name="T2" fmla="*/ 31 w 66"/>
                <a:gd name="T3" fmla="*/ 0 h 86"/>
                <a:gd name="T4" fmla="*/ 66 w 66"/>
                <a:gd name="T5" fmla="*/ 59 h 86"/>
                <a:gd name="T6" fmla="*/ 43 w 66"/>
                <a:gd name="T7" fmla="*/ 86 h 86"/>
                <a:gd name="T8" fmla="*/ 0 w 66"/>
                <a:gd name="T9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6">
                  <a:moveTo>
                    <a:pt x="0" y="36"/>
                  </a:moveTo>
                  <a:cubicBezTo>
                    <a:pt x="9" y="24"/>
                    <a:pt x="21" y="12"/>
                    <a:pt x="31" y="0"/>
                  </a:cubicBezTo>
                  <a:cubicBezTo>
                    <a:pt x="31" y="33"/>
                    <a:pt x="18" y="73"/>
                    <a:pt x="66" y="59"/>
                  </a:cubicBezTo>
                  <a:cubicBezTo>
                    <a:pt x="62" y="68"/>
                    <a:pt x="50" y="80"/>
                    <a:pt x="43" y="86"/>
                  </a:cubicBezTo>
                  <a:cubicBezTo>
                    <a:pt x="28" y="69"/>
                    <a:pt x="14" y="53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Freeform 178"/>
            <p:cNvSpPr>
              <a:spLocks/>
            </p:cNvSpPr>
            <p:nvPr/>
          </p:nvSpPr>
          <p:spPr bwMode="auto">
            <a:xfrm>
              <a:off x="7997826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7" y="34"/>
                    <a:pt x="43" y="50"/>
                  </a:cubicBezTo>
                  <a:cubicBezTo>
                    <a:pt x="29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5" name="Freeform 179"/>
            <p:cNvSpPr>
              <a:spLocks/>
            </p:cNvSpPr>
            <p:nvPr/>
          </p:nvSpPr>
          <p:spPr bwMode="auto">
            <a:xfrm>
              <a:off x="8089901" y="3306763"/>
              <a:ext cx="71438" cy="41275"/>
            </a:xfrm>
            <a:custGeom>
              <a:avLst/>
              <a:gdLst>
                <a:gd name="T0" fmla="*/ 0 w 24"/>
                <a:gd name="T1" fmla="*/ 0 h 14"/>
                <a:gd name="T2" fmla="*/ 24 w 24"/>
                <a:gd name="T3" fmla="*/ 0 h 14"/>
                <a:gd name="T4" fmla="*/ 12 w 24"/>
                <a:gd name="T5" fmla="*/ 14 h 14"/>
                <a:gd name="T6" fmla="*/ 0 w 2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0" y="5"/>
                    <a:pt x="16" y="9"/>
                    <a:pt x="12" y="14"/>
                  </a:cubicBezTo>
                  <a:cubicBezTo>
                    <a:pt x="8" y="9"/>
                    <a:pt x="4" y="5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6" name="Freeform 180"/>
            <p:cNvSpPr>
              <a:spLocks/>
            </p:cNvSpPr>
            <p:nvPr/>
          </p:nvSpPr>
          <p:spPr bwMode="auto">
            <a:xfrm>
              <a:off x="7893051" y="3827463"/>
              <a:ext cx="138113" cy="87313"/>
            </a:xfrm>
            <a:custGeom>
              <a:avLst/>
              <a:gdLst>
                <a:gd name="T0" fmla="*/ 0 w 46"/>
                <a:gd name="T1" fmla="*/ 2 h 29"/>
                <a:gd name="T2" fmla="*/ 46 w 46"/>
                <a:gd name="T3" fmla="*/ 2 h 29"/>
                <a:gd name="T4" fmla="*/ 23 w 46"/>
                <a:gd name="T5" fmla="*/ 29 h 29"/>
                <a:gd name="T6" fmla="*/ 0 w 46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9">
                  <a:moveTo>
                    <a:pt x="0" y="2"/>
                  </a:moveTo>
                  <a:cubicBezTo>
                    <a:pt x="15" y="0"/>
                    <a:pt x="31" y="2"/>
                    <a:pt x="46" y="2"/>
                  </a:cubicBezTo>
                  <a:cubicBezTo>
                    <a:pt x="42" y="11"/>
                    <a:pt x="31" y="23"/>
                    <a:pt x="23" y="29"/>
                  </a:cubicBezTo>
                  <a:cubicBezTo>
                    <a:pt x="16" y="20"/>
                    <a:pt x="5" y="12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7" name="Freeform 181"/>
            <p:cNvSpPr>
              <a:spLocks/>
            </p:cNvSpPr>
            <p:nvPr/>
          </p:nvSpPr>
          <p:spPr bwMode="auto">
            <a:xfrm>
              <a:off x="7504113" y="2862263"/>
              <a:ext cx="249238" cy="255588"/>
            </a:xfrm>
            <a:custGeom>
              <a:avLst/>
              <a:gdLst>
                <a:gd name="T0" fmla="*/ 0 w 83"/>
                <a:gd name="T1" fmla="*/ 49 h 85"/>
                <a:gd name="T2" fmla="*/ 43 w 83"/>
                <a:gd name="T3" fmla="*/ 0 h 85"/>
                <a:gd name="T4" fmla="*/ 83 w 83"/>
                <a:gd name="T5" fmla="*/ 47 h 85"/>
                <a:gd name="T6" fmla="*/ 31 w 83"/>
                <a:gd name="T7" fmla="*/ 85 h 85"/>
                <a:gd name="T8" fmla="*/ 0 w 83"/>
                <a:gd name="T9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0" y="49"/>
                  </a:moveTo>
                  <a:cubicBezTo>
                    <a:pt x="14" y="33"/>
                    <a:pt x="28" y="16"/>
                    <a:pt x="43" y="0"/>
                  </a:cubicBezTo>
                  <a:cubicBezTo>
                    <a:pt x="56" y="15"/>
                    <a:pt x="70" y="31"/>
                    <a:pt x="83" y="47"/>
                  </a:cubicBezTo>
                  <a:cubicBezTo>
                    <a:pt x="49" y="47"/>
                    <a:pt x="17" y="37"/>
                    <a:pt x="31" y="85"/>
                  </a:cubicBezTo>
                  <a:cubicBezTo>
                    <a:pt x="21" y="74"/>
                    <a:pt x="8" y="62"/>
                    <a:pt x="0" y="4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8" name="Freeform 182"/>
            <p:cNvSpPr>
              <a:spLocks/>
            </p:cNvSpPr>
            <p:nvPr/>
          </p:nvSpPr>
          <p:spPr bwMode="auto">
            <a:xfrm>
              <a:off x="7370763" y="3051176"/>
              <a:ext cx="231775" cy="296863"/>
            </a:xfrm>
            <a:custGeom>
              <a:avLst/>
              <a:gdLst>
                <a:gd name="T0" fmla="*/ 6 w 78"/>
                <a:gd name="T1" fmla="*/ 68 h 99"/>
                <a:gd name="T2" fmla="*/ 33 w 78"/>
                <a:gd name="T3" fmla="*/ 0 h 99"/>
                <a:gd name="T4" fmla="*/ 33 w 78"/>
                <a:gd name="T5" fmla="*/ 99 h 99"/>
                <a:gd name="T6" fmla="*/ 6 w 78"/>
                <a:gd name="T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99">
                  <a:moveTo>
                    <a:pt x="6" y="68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8" y="52"/>
                    <a:pt x="78" y="47"/>
                    <a:pt x="33" y="99"/>
                  </a:cubicBezTo>
                  <a:cubicBezTo>
                    <a:pt x="24" y="89"/>
                    <a:pt x="12" y="80"/>
                    <a:pt x="6" y="6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9" name="Freeform 183"/>
            <p:cNvSpPr>
              <a:spLocks/>
            </p:cNvSpPr>
            <p:nvPr/>
          </p:nvSpPr>
          <p:spPr bwMode="auto">
            <a:xfrm>
              <a:off x="7385051" y="3338513"/>
              <a:ext cx="63500" cy="100013"/>
            </a:xfrm>
            <a:custGeom>
              <a:avLst/>
              <a:gdLst>
                <a:gd name="T0" fmla="*/ 1 w 21"/>
                <a:gd name="T1" fmla="*/ 0 h 33"/>
                <a:gd name="T2" fmla="*/ 1 w 21"/>
                <a:gd name="T3" fmla="*/ 33 h 33"/>
                <a:gd name="T4" fmla="*/ 1 w 21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3">
                  <a:moveTo>
                    <a:pt x="1" y="0"/>
                  </a:moveTo>
                  <a:cubicBezTo>
                    <a:pt x="11" y="15"/>
                    <a:pt x="21" y="19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0" name="Freeform 184"/>
            <p:cNvSpPr>
              <a:spLocks/>
            </p:cNvSpPr>
            <p:nvPr/>
          </p:nvSpPr>
          <p:spPr bwMode="auto">
            <a:xfrm>
              <a:off x="7504113" y="3279776"/>
              <a:ext cx="293688" cy="220663"/>
            </a:xfrm>
            <a:custGeom>
              <a:avLst/>
              <a:gdLst>
                <a:gd name="T0" fmla="*/ 0 w 98"/>
                <a:gd name="T1" fmla="*/ 36 h 74"/>
                <a:gd name="T2" fmla="*/ 31 w 98"/>
                <a:gd name="T3" fmla="*/ 0 h 74"/>
                <a:gd name="T4" fmla="*/ 80 w 98"/>
                <a:gd name="T5" fmla="*/ 29 h 74"/>
                <a:gd name="T6" fmla="*/ 31 w 98"/>
                <a:gd name="T7" fmla="*/ 72 h 74"/>
                <a:gd name="T8" fmla="*/ 0 w 98"/>
                <a:gd name="T9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4">
                  <a:moveTo>
                    <a:pt x="0" y="36"/>
                  </a:moveTo>
                  <a:cubicBezTo>
                    <a:pt x="9" y="24"/>
                    <a:pt x="21" y="12"/>
                    <a:pt x="31" y="0"/>
                  </a:cubicBezTo>
                  <a:cubicBezTo>
                    <a:pt x="43" y="12"/>
                    <a:pt x="62" y="9"/>
                    <a:pt x="80" y="29"/>
                  </a:cubicBezTo>
                  <a:cubicBezTo>
                    <a:pt x="98" y="50"/>
                    <a:pt x="45" y="74"/>
                    <a:pt x="31" y="72"/>
                  </a:cubicBezTo>
                  <a:cubicBezTo>
                    <a:pt x="21" y="60"/>
                    <a:pt x="9" y="49"/>
                    <a:pt x="0" y="36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1" name="Freeform 185"/>
            <p:cNvSpPr>
              <a:spLocks/>
            </p:cNvSpPr>
            <p:nvPr/>
          </p:nvSpPr>
          <p:spPr bwMode="auto">
            <a:xfrm>
              <a:off x="7839076" y="2862263"/>
              <a:ext cx="246063" cy="141288"/>
            </a:xfrm>
            <a:custGeom>
              <a:avLst/>
              <a:gdLst>
                <a:gd name="T0" fmla="*/ 0 w 82"/>
                <a:gd name="T1" fmla="*/ 47 h 47"/>
                <a:gd name="T2" fmla="*/ 41 w 82"/>
                <a:gd name="T3" fmla="*/ 0 h 47"/>
                <a:gd name="T4" fmla="*/ 82 w 82"/>
                <a:gd name="T5" fmla="*/ 47 h 47"/>
                <a:gd name="T6" fmla="*/ 0 w 82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7">
                  <a:moveTo>
                    <a:pt x="0" y="47"/>
                  </a:moveTo>
                  <a:cubicBezTo>
                    <a:pt x="14" y="31"/>
                    <a:pt x="27" y="15"/>
                    <a:pt x="41" y="0"/>
                  </a:cubicBezTo>
                  <a:cubicBezTo>
                    <a:pt x="54" y="15"/>
                    <a:pt x="68" y="31"/>
                    <a:pt x="82" y="47"/>
                  </a:cubicBezTo>
                  <a:cubicBezTo>
                    <a:pt x="54" y="47"/>
                    <a:pt x="27" y="47"/>
                    <a:pt x="0" y="47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Freeform 186"/>
            <p:cNvSpPr>
              <a:spLocks/>
            </p:cNvSpPr>
            <p:nvPr/>
          </p:nvSpPr>
          <p:spPr bwMode="auto">
            <a:xfrm>
              <a:off x="7761288" y="3306763"/>
              <a:ext cx="71438" cy="41275"/>
            </a:xfrm>
            <a:custGeom>
              <a:avLst/>
              <a:gdLst>
                <a:gd name="T0" fmla="*/ 0 w 24"/>
                <a:gd name="T1" fmla="*/ 0 h 14"/>
                <a:gd name="T2" fmla="*/ 24 w 24"/>
                <a:gd name="T3" fmla="*/ 0 h 14"/>
                <a:gd name="T4" fmla="*/ 12 w 24"/>
                <a:gd name="T5" fmla="*/ 14 h 14"/>
                <a:gd name="T6" fmla="*/ 0 w 2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0" y="5"/>
                    <a:pt x="16" y="9"/>
                    <a:pt x="12" y="14"/>
                  </a:cubicBezTo>
                  <a:cubicBezTo>
                    <a:pt x="8" y="9"/>
                    <a:pt x="4" y="5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3" name="Freeform 187"/>
            <p:cNvSpPr>
              <a:spLocks/>
            </p:cNvSpPr>
            <p:nvPr/>
          </p:nvSpPr>
          <p:spPr bwMode="auto">
            <a:xfrm>
              <a:off x="7669213" y="2817813"/>
              <a:ext cx="257175" cy="149225"/>
            </a:xfrm>
            <a:custGeom>
              <a:avLst/>
              <a:gdLst>
                <a:gd name="T0" fmla="*/ 0 w 86"/>
                <a:gd name="T1" fmla="*/ 1 h 50"/>
                <a:gd name="T2" fmla="*/ 86 w 86"/>
                <a:gd name="T3" fmla="*/ 1 h 50"/>
                <a:gd name="T4" fmla="*/ 43 w 86"/>
                <a:gd name="T5" fmla="*/ 50 h 50"/>
                <a:gd name="T6" fmla="*/ 0 w 86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50">
                  <a:moveTo>
                    <a:pt x="0" y="1"/>
                  </a:moveTo>
                  <a:cubicBezTo>
                    <a:pt x="28" y="0"/>
                    <a:pt x="58" y="0"/>
                    <a:pt x="86" y="1"/>
                  </a:cubicBezTo>
                  <a:cubicBezTo>
                    <a:pt x="72" y="18"/>
                    <a:pt x="57" y="34"/>
                    <a:pt x="43" y="50"/>
                  </a:cubicBezTo>
                  <a:cubicBezTo>
                    <a:pt x="28" y="34"/>
                    <a:pt x="14" y="18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Freeform 188"/>
            <p:cNvSpPr>
              <a:spLocks/>
            </p:cNvSpPr>
            <p:nvPr/>
          </p:nvSpPr>
          <p:spPr bwMode="auto">
            <a:xfrm>
              <a:off x="7370763" y="3429001"/>
              <a:ext cx="231775" cy="296863"/>
            </a:xfrm>
            <a:custGeom>
              <a:avLst/>
              <a:gdLst>
                <a:gd name="T0" fmla="*/ 6 w 78"/>
                <a:gd name="T1" fmla="*/ 69 h 99"/>
                <a:gd name="T2" fmla="*/ 33 w 78"/>
                <a:gd name="T3" fmla="*/ 0 h 99"/>
                <a:gd name="T4" fmla="*/ 33 w 78"/>
                <a:gd name="T5" fmla="*/ 99 h 99"/>
                <a:gd name="T6" fmla="*/ 6 w 78"/>
                <a:gd name="T7" fmla="*/ 6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99">
                  <a:moveTo>
                    <a:pt x="6" y="69"/>
                  </a:moveTo>
                  <a:cubicBezTo>
                    <a:pt x="0" y="41"/>
                    <a:pt x="10" y="17"/>
                    <a:pt x="33" y="0"/>
                  </a:cubicBezTo>
                  <a:cubicBezTo>
                    <a:pt x="78" y="52"/>
                    <a:pt x="78" y="47"/>
                    <a:pt x="33" y="99"/>
                  </a:cubicBezTo>
                  <a:cubicBezTo>
                    <a:pt x="24" y="89"/>
                    <a:pt x="12" y="80"/>
                    <a:pt x="6" y="6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5" name="Freeform 189"/>
            <p:cNvSpPr>
              <a:spLocks/>
            </p:cNvSpPr>
            <p:nvPr/>
          </p:nvSpPr>
          <p:spPr bwMode="auto">
            <a:xfrm>
              <a:off x="7421563" y="2801938"/>
              <a:ext cx="176213" cy="165100"/>
            </a:xfrm>
            <a:custGeom>
              <a:avLst/>
              <a:gdLst>
                <a:gd name="T0" fmla="*/ 0 w 59"/>
                <a:gd name="T1" fmla="*/ 38 h 55"/>
                <a:gd name="T2" fmla="*/ 59 w 59"/>
                <a:gd name="T3" fmla="*/ 6 h 55"/>
                <a:gd name="T4" fmla="*/ 16 w 59"/>
                <a:gd name="T5" fmla="*/ 55 h 55"/>
                <a:gd name="T6" fmla="*/ 0 w 59"/>
                <a:gd name="T7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5">
                  <a:moveTo>
                    <a:pt x="0" y="38"/>
                  </a:moveTo>
                  <a:cubicBezTo>
                    <a:pt x="13" y="18"/>
                    <a:pt x="35" y="0"/>
                    <a:pt x="59" y="6"/>
                  </a:cubicBezTo>
                  <a:cubicBezTo>
                    <a:pt x="44" y="23"/>
                    <a:pt x="30" y="39"/>
                    <a:pt x="16" y="55"/>
                  </a:cubicBezTo>
                  <a:cubicBezTo>
                    <a:pt x="10" y="49"/>
                    <a:pt x="5" y="44"/>
                    <a:pt x="0" y="38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6" name="Freeform 190"/>
            <p:cNvSpPr>
              <a:spLocks/>
            </p:cNvSpPr>
            <p:nvPr/>
          </p:nvSpPr>
          <p:spPr bwMode="auto">
            <a:xfrm>
              <a:off x="7385051" y="2960688"/>
              <a:ext cx="63500" cy="96838"/>
            </a:xfrm>
            <a:custGeom>
              <a:avLst/>
              <a:gdLst>
                <a:gd name="T0" fmla="*/ 1 w 21"/>
                <a:gd name="T1" fmla="*/ 0 h 32"/>
                <a:gd name="T2" fmla="*/ 1 w 21"/>
                <a:gd name="T3" fmla="*/ 32 h 32"/>
                <a:gd name="T4" fmla="*/ 1 w 2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2">
                  <a:moveTo>
                    <a:pt x="1" y="0"/>
                  </a:moveTo>
                  <a:cubicBezTo>
                    <a:pt x="11" y="15"/>
                    <a:pt x="21" y="18"/>
                    <a:pt x="1" y="32"/>
                  </a:cubicBezTo>
                  <a:cubicBezTo>
                    <a:pt x="1" y="22"/>
                    <a:pt x="0" y="10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7" name="Freeform 191"/>
            <p:cNvSpPr>
              <a:spLocks/>
            </p:cNvSpPr>
            <p:nvPr/>
          </p:nvSpPr>
          <p:spPr bwMode="auto">
            <a:xfrm>
              <a:off x="6022976" y="3830638"/>
              <a:ext cx="125413" cy="171450"/>
            </a:xfrm>
            <a:custGeom>
              <a:avLst/>
              <a:gdLst>
                <a:gd name="T0" fmla="*/ 0 w 42"/>
                <a:gd name="T1" fmla="*/ 42 h 57"/>
                <a:gd name="T2" fmla="*/ 36 w 42"/>
                <a:gd name="T3" fmla="*/ 0 h 57"/>
                <a:gd name="T4" fmla="*/ 14 w 42"/>
                <a:gd name="T5" fmla="*/ 57 h 57"/>
                <a:gd name="T6" fmla="*/ 0 w 42"/>
                <a:gd name="T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7">
                  <a:moveTo>
                    <a:pt x="0" y="42"/>
                  </a:moveTo>
                  <a:cubicBezTo>
                    <a:pt x="12" y="28"/>
                    <a:pt x="24" y="14"/>
                    <a:pt x="36" y="0"/>
                  </a:cubicBezTo>
                  <a:cubicBezTo>
                    <a:pt x="42" y="24"/>
                    <a:pt x="34" y="45"/>
                    <a:pt x="14" y="57"/>
                  </a:cubicBezTo>
                  <a:cubicBezTo>
                    <a:pt x="9" y="52"/>
                    <a:pt x="4" y="47"/>
                    <a:pt x="0" y="4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8" name="Freeform 192"/>
            <p:cNvSpPr>
              <a:spLocks/>
            </p:cNvSpPr>
            <p:nvPr/>
          </p:nvSpPr>
          <p:spPr bwMode="auto">
            <a:xfrm>
              <a:off x="4705351" y="3844926"/>
              <a:ext cx="115888" cy="211138"/>
            </a:xfrm>
            <a:custGeom>
              <a:avLst/>
              <a:gdLst>
                <a:gd name="T0" fmla="*/ 0 w 39"/>
                <a:gd name="T1" fmla="*/ 37 h 70"/>
                <a:gd name="T2" fmla="*/ 32 w 39"/>
                <a:gd name="T3" fmla="*/ 0 h 70"/>
                <a:gd name="T4" fmla="*/ 0 w 39"/>
                <a:gd name="T5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0">
                  <a:moveTo>
                    <a:pt x="0" y="37"/>
                  </a:moveTo>
                  <a:cubicBezTo>
                    <a:pt x="10" y="24"/>
                    <a:pt x="21" y="12"/>
                    <a:pt x="32" y="0"/>
                  </a:cubicBezTo>
                  <a:cubicBezTo>
                    <a:pt x="39" y="27"/>
                    <a:pt x="26" y="70"/>
                    <a:pt x="0" y="37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1" name="Freeform 112"/>
          <p:cNvSpPr>
            <a:spLocks/>
          </p:cNvSpPr>
          <p:nvPr/>
        </p:nvSpPr>
        <p:spPr bwMode="auto">
          <a:xfrm>
            <a:off x="4501901" y="2271743"/>
            <a:ext cx="290582" cy="210906"/>
          </a:xfrm>
          <a:custGeom>
            <a:avLst/>
            <a:gdLst>
              <a:gd name="T0" fmla="*/ 0 w 132"/>
              <a:gd name="T1" fmla="*/ 82 h 95"/>
              <a:gd name="T2" fmla="*/ 80 w 132"/>
              <a:gd name="T3" fmla="*/ 36 h 95"/>
              <a:gd name="T4" fmla="*/ 0 w 132"/>
              <a:gd name="T5" fmla="*/ 8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2" h="95">
                <a:moveTo>
                  <a:pt x="0" y="82"/>
                </a:moveTo>
                <a:cubicBezTo>
                  <a:pt x="23" y="56"/>
                  <a:pt x="48" y="0"/>
                  <a:pt x="80" y="36"/>
                </a:cubicBezTo>
                <a:cubicBezTo>
                  <a:pt x="132" y="95"/>
                  <a:pt x="44" y="82"/>
                  <a:pt x="0" y="82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13"/>
          <p:cNvSpPr>
            <a:spLocks/>
          </p:cNvSpPr>
          <p:nvPr/>
        </p:nvSpPr>
        <p:spPr bwMode="auto">
          <a:xfrm>
            <a:off x="4369499" y="2161603"/>
            <a:ext cx="195674" cy="318703"/>
          </a:xfrm>
          <a:custGeom>
            <a:avLst/>
            <a:gdLst>
              <a:gd name="T0" fmla="*/ 0 w 89"/>
              <a:gd name="T1" fmla="*/ 132 h 144"/>
              <a:gd name="T2" fmla="*/ 65 w 89"/>
              <a:gd name="T3" fmla="*/ 0 h 144"/>
              <a:gd name="T4" fmla="*/ 89 w 89"/>
              <a:gd name="T5" fmla="*/ 71 h 144"/>
              <a:gd name="T6" fmla="*/ 0 w 89"/>
              <a:gd name="T7" fmla="*/ 13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44">
                <a:moveTo>
                  <a:pt x="0" y="132"/>
                </a:moveTo>
                <a:cubicBezTo>
                  <a:pt x="0" y="65"/>
                  <a:pt x="21" y="51"/>
                  <a:pt x="65" y="0"/>
                </a:cubicBezTo>
                <a:cubicBezTo>
                  <a:pt x="78" y="26"/>
                  <a:pt x="52" y="73"/>
                  <a:pt x="89" y="71"/>
                </a:cubicBezTo>
                <a:cubicBezTo>
                  <a:pt x="65" y="99"/>
                  <a:pt x="44" y="144"/>
                  <a:pt x="0" y="132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14"/>
          <p:cNvSpPr>
            <a:spLocks/>
          </p:cNvSpPr>
          <p:nvPr/>
        </p:nvSpPr>
        <p:spPr bwMode="auto">
          <a:xfrm>
            <a:off x="4654222" y="1942495"/>
            <a:ext cx="247229" cy="137089"/>
          </a:xfrm>
          <a:custGeom>
            <a:avLst/>
            <a:gdLst>
              <a:gd name="T0" fmla="*/ 38 w 112"/>
              <a:gd name="T1" fmla="*/ 62 h 62"/>
              <a:gd name="T2" fmla="*/ 62 w 112"/>
              <a:gd name="T3" fmla="*/ 0 h 62"/>
              <a:gd name="T4" fmla="*/ 38 w 112"/>
              <a:gd name="T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62">
                <a:moveTo>
                  <a:pt x="38" y="62"/>
                </a:moveTo>
                <a:cubicBezTo>
                  <a:pt x="0" y="18"/>
                  <a:pt x="1" y="0"/>
                  <a:pt x="62" y="0"/>
                </a:cubicBezTo>
                <a:cubicBezTo>
                  <a:pt x="112" y="0"/>
                  <a:pt x="70" y="61"/>
                  <a:pt x="38" y="6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15"/>
          <p:cNvSpPr>
            <a:spLocks/>
          </p:cNvSpPr>
          <p:nvPr/>
        </p:nvSpPr>
        <p:spPr bwMode="auto">
          <a:xfrm>
            <a:off x="4369499" y="2022171"/>
            <a:ext cx="132403" cy="243714"/>
          </a:xfrm>
          <a:custGeom>
            <a:avLst/>
            <a:gdLst>
              <a:gd name="T0" fmla="*/ 0 w 60"/>
              <a:gd name="T1" fmla="*/ 11 h 110"/>
              <a:gd name="T2" fmla="*/ 10 w 60"/>
              <a:gd name="T3" fmla="*/ 0 h 110"/>
              <a:gd name="T4" fmla="*/ 0 w 60"/>
              <a:gd name="T5" fmla="*/ 110 h 110"/>
              <a:gd name="T6" fmla="*/ 0 w 60"/>
              <a:gd name="T7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10">
                <a:moveTo>
                  <a:pt x="0" y="11"/>
                </a:moveTo>
                <a:cubicBezTo>
                  <a:pt x="4" y="7"/>
                  <a:pt x="7" y="4"/>
                  <a:pt x="10" y="0"/>
                </a:cubicBezTo>
                <a:cubicBezTo>
                  <a:pt x="60" y="58"/>
                  <a:pt x="50" y="53"/>
                  <a:pt x="0" y="110"/>
                </a:cubicBezTo>
                <a:cubicBezTo>
                  <a:pt x="0" y="77"/>
                  <a:pt x="0" y="44"/>
                  <a:pt x="0" y="11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16"/>
          <p:cNvSpPr>
            <a:spLocks/>
          </p:cNvSpPr>
          <p:nvPr/>
        </p:nvSpPr>
        <p:spPr bwMode="auto">
          <a:xfrm>
            <a:off x="4944804" y="2318611"/>
            <a:ext cx="107796" cy="62101"/>
          </a:xfrm>
          <a:custGeom>
            <a:avLst/>
            <a:gdLst>
              <a:gd name="T0" fmla="*/ 0 w 49"/>
              <a:gd name="T1" fmla="*/ 0 h 28"/>
              <a:gd name="T2" fmla="*/ 49 w 49"/>
              <a:gd name="T3" fmla="*/ 0 h 28"/>
              <a:gd name="T4" fmla="*/ 25 w 49"/>
              <a:gd name="T5" fmla="*/ 28 h 28"/>
              <a:gd name="T6" fmla="*/ 0 w 4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8">
                <a:moveTo>
                  <a:pt x="0" y="0"/>
                </a:moveTo>
                <a:cubicBezTo>
                  <a:pt x="17" y="0"/>
                  <a:pt x="33" y="0"/>
                  <a:pt x="49" y="0"/>
                </a:cubicBezTo>
                <a:cubicBezTo>
                  <a:pt x="44" y="9"/>
                  <a:pt x="33" y="21"/>
                  <a:pt x="25" y="28"/>
                </a:cubicBezTo>
                <a:cubicBezTo>
                  <a:pt x="17" y="19"/>
                  <a:pt x="5" y="10"/>
                  <a:pt x="0" y="0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17"/>
          <p:cNvSpPr>
            <a:spLocks/>
          </p:cNvSpPr>
          <p:nvPr/>
        </p:nvSpPr>
        <p:spPr bwMode="auto">
          <a:xfrm>
            <a:off x="4619071" y="1942495"/>
            <a:ext cx="32808" cy="30464"/>
          </a:xfrm>
          <a:custGeom>
            <a:avLst/>
            <a:gdLst>
              <a:gd name="T0" fmla="*/ 0 w 15"/>
              <a:gd name="T1" fmla="*/ 0 h 14"/>
              <a:gd name="T2" fmla="*/ 15 w 15"/>
              <a:gd name="T3" fmla="*/ 0 h 14"/>
              <a:gd name="T4" fmla="*/ 0 w 15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4">
                <a:moveTo>
                  <a:pt x="0" y="0"/>
                </a:moveTo>
                <a:cubicBezTo>
                  <a:pt x="5" y="0"/>
                  <a:pt x="10" y="0"/>
                  <a:pt x="15" y="0"/>
                </a:cubicBezTo>
                <a:cubicBezTo>
                  <a:pt x="7" y="14"/>
                  <a:pt x="8" y="3"/>
                  <a:pt x="0" y="0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18"/>
          <p:cNvSpPr>
            <a:spLocks/>
          </p:cNvSpPr>
          <p:nvPr/>
        </p:nvSpPr>
        <p:spPr bwMode="auto">
          <a:xfrm>
            <a:off x="5026823" y="1772598"/>
            <a:ext cx="70302" cy="160523"/>
          </a:xfrm>
          <a:custGeom>
            <a:avLst/>
            <a:gdLst>
              <a:gd name="T0" fmla="*/ 0 w 32"/>
              <a:gd name="T1" fmla="*/ 36 h 73"/>
              <a:gd name="T2" fmla="*/ 32 w 32"/>
              <a:gd name="T3" fmla="*/ 0 h 73"/>
              <a:gd name="T4" fmla="*/ 32 w 32"/>
              <a:gd name="T5" fmla="*/ 73 h 73"/>
              <a:gd name="T6" fmla="*/ 0 w 32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73">
                <a:moveTo>
                  <a:pt x="0" y="36"/>
                </a:moveTo>
                <a:cubicBezTo>
                  <a:pt x="10" y="24"/>
                  <a:pt x="21" y="12"/>
                  <a:pt x="32" y="0"/>
                </a:cubicBezTo>
                <a:cubicBezTo>
                  <a:pt x="32" y="24"/>
                  <a:pt x="32" y="49"/>
                  <a:pt x="32" y="73"/>
                </a:cubicBezTo>
                <a:cubicBezTo>
                  <a:pt x="21" y="61"/>
                  <a:pt x="10" y="49"/>
                  <a:pt x="0" y="36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19"/>
          <p:cNvSpPr>
            <a:spLocks/>
          </p:cNvSpPr>
          <p:nvPr/>
        </p:nvSpPr>
        <p:spPr bwMode="auto">
          <a:xfrm>
            <a:off x="5026823" y="1553491"/>
            <a:ext cx="87878" cy="100766"/>
          </a:xfrm>
          <a:custGeom>
            <a:avLst/>
            <a:gdLst>
              <a:gd name="T0" fmla="*/ 0 w 40"/>
              <a:gd name="T1" fmla="*/ 9 h 46"/>
              <a:gd name="T2" fmla="*/ 32 w 40"/>
              <a:gd name="T3" fmla="*/ 46 h 46"/>
              <a:gd name="T4" fmla="*/ 0 w 40"/>
              <a:gd name="T5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46">
                <a:moveTo>
                  <a:pt x="0" y="9"/>
                </a:moveTo>
                <a:cubicBezTo>
                  <a:pt x="30" y="0"/>
                  <a:pt x="40" y="16"/>
                  <a:pt x="32" y="46"/>
                </a:cubicBezTo>
                <a:cubicBezTo>
                  <a:pt x="21" y="34"/>
                  <a:pt x="10" y="21"/>
                  <a:pt x="0" y="9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20"/>
          <p:cNvSpPr>
            <a:spLocks/>
          </p:cNvSpPr>
          <p:nvPr/>
        </p:nvSpPr>
        <p:spPr bwMode="auto">
          <a:xfrm>
            <a:off x="4907310" y="1603874"/>
            <a:ext cx="192159" cy="216765"/>
          </a:xfrm>
          <a:custGeom>
            <a:avLst/>
            <a:gdLst>
              <a:gd name="T0" fmla="*/ 16 w 87"/>
              <a:gd name="T1" fmla="*/ 69 h 98"/>
              <a:gd name="T2" fmla="*/ 0 w 87"/>
              <a:gd name="T3" fmla="*/ 48 h 98"/>
              <a:gd name="T4" fmla="*/ 42 w 87"/>
              <a:gd name="T5" fmla="*/ 0 h 98"/>
              <a:gd name="T6" fmla="*/ 42 w 87"/>
              <a:gd name="T7" fmla="*/ 98 h 98"/>
              <a:gd name="T8" fmla="*/ 16 w 87"/>
              <a:gd name="T9" fmla="*/ 6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8">
                <a:moveTo>
                  <a:pt x="16" y="69"/>
                </a:moveTo>
                <a:cubicBezTo>
                  <a:pt x="7" y="57"/>
                  <a:pt x="26" y="43"/>
                  <a:pt x="0" y="48"/>
                </a:cubicBezTo>
                <a:cubicBezTo>
                  <a:pt x="14" y="32"/>
                  <a:pt x="28" y="16"/>
                  <a:pt x="42" y="0"/>
                </a:cubicBezTo>
                <a:cubicBezTo>
                  <a:pt x="87" y="52"/>
                  <a:pt x="87" y="47"/>
                  <a:pt x="42" y="98"/>
                </a:cubicBezTo>
                <a:cubicBezTo>
                  <a:pt x="34" y="89"/>
                  <a:pt x="21" y="80"/>
                  <a:pt x="16" y="69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21"/>
          <p:cNvSpPr>
            <a:spLocks/>
          </p:cNvSpPr>
          <p:nvPr/>
        </p:nvSpPr>
        <p:spPr bwMode="auto">
          <a:xfrm>
            <a:off x="4889734" y="1882738"/>
            <a:ext cx="254259" cy="196846"/>
          </a:xfrm>
          <a:custGeom>
            <a:avLst/>
            <a:gdLst>
              <a:gd name="T0" fmla="*/ 41 w 115"/>
              <a:gd name="T1" fmla="*/ 89 h 89"/>
              <a:gd name="T2" fmla="*/ 50 w 115"/>
              <a:gd name="T3" fmla="*/ 0 h 89"/>
              <a:gd name="T4" fmla="*/ 41 w 115"/>
              <a:gd name="T5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" h="89">
                <a:moveTo>
                  <a:pt x="41" y="89"/>
                </a:moveTo>
                <a:cubicBezTo>
                  <a:pt x="0" y="42"/>
                  <a:pt x="10" y="46"/>
                  <a:pt x="50" y="0"/>
                </a:cubicBezTo>
                <a:cubicBezTo>
                  <a:pt x="76" y="30"/>
                  <a:pt x="115" y="88"/>
                  <a:pt x="41" y="8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22"/>
          <p:cNvSpPr>
            <a:spLocks/>
          </p:cNvSpPr>
          <p:nvPr/>
        </p:nvSpPr>
        <p:spPr bwMode="auto">
          <a:xfrm>
            <a:off x="4746786" y="2289319"/>
            <a:ext cx="250744" cy="164038"/>
          </a:xfrm>
          <a:custGeom>
            <a:avLst/>
            <a:gdLst>
              <a:gd name="T0" fmla="*/ 33 w 114"/>
              <a:gd name="T1" fmla="*/ 74 h 74"/>
              <a:gd name="T2" fmla="*/ 70 w 114"/>
              <a:gd name="T3" fmla="*/ 17 h 74"/>
              <a:gd name="T4" fmla="*/ 33 w 114"/>
              <a:gd name="T5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" h="74">
                <a:moveTo>
                  <a:pt x="33" y="74"/>
                </a:moveTo>
                <a:cubicBezTo>
                  <a:pt x="0" y="48"/>
                  <a:pt x="55" y="0"/>
                  <a:pt x="70" y="17"/>
                </a:cubicBezTo>
                <a:cubicBezTo>
                  <a:pt x="114" y="67"/>
                  <a:pt x="94" y="74"/>
                  <a:pt x="33" y="74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23"/>
          <p:cNvSpPr>
            <a:spLocks/>
          </p:cNvSpPr>
          <p:nvPr/>
        </p:nvSpPr>
        <p:spPr bwMode="auto">
          <a:xfrm>
            <a:off x="4781937" y="1571066"/>
            <a:ext cx="192159" cy="110140"/>
          </a:xfrm>
          <a:custGeom>
            <a:avLst/>
            <a:gdLst>
              <a:gd name="T0" fmla="*/ 0 w 87"/>
              <a:gd name="T1" fmla="*/ 1 h 50"/>
              <a:gd name="T2" fmla="*/ 87 w 87"/>
              <a:gd name="T3" fmla="*/ 1 h 50"/>
              <a:gd name="T4" fmla="*/ 44 w 87"/>
              <a:gd name="T5" fmla="*/ 50 h 50"/>
              <a:gd name="T6" fmla="*/ 0 w 87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50">
                <a:moveTo>
                  <a:pt x="0" y="1"/>
                </a:moveTo>
                <a:cubicBezTo>
                  <a:pt x="29" y="0"/>
                  <a:pt x="58" y="0"/>
                  <a:pt x="87" y="1"/>
                </a:cubicBezTo>
                <a:cubicBezTo>
                  <a:pt x="72" y="18"/>
                  <a:pt x="58" y="34"/>
                  <a:pt x="44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24"/>
          <p:cNvSpPr>
            <a:spLocks/>
          </p:cNvSpPr>
          <p:nvPr/>
        </p:nvSpPr>
        <p:spPr bwMode="auto">
          <a:xfrm>
            <a:off x="4702262" y="2318611"/>
            <a:ext cx="107796" cy="62101"/>
          </a:xfrm>
          <a:custGeom>
            <a:avLst/>
            <a:gdLst>
              <a:gd name="T0" fmla="*/ 0 w 49"/>
              <a:gd name="T1" fmla="*/ 0 h 28"/>
              <a:gd name="T2" fmla="*/ 49 w 49"/>
              <a:gd name="T3" fmla="*/ 0 h 28"/>
              <a:gd name="T4" fmla="*/ 24 w 49"/>
              <a:gd name="T5" fmla="*/ 28 h 28"/>
              <a:gd name="T6" fmla="*/ 0 w 4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8">
                <a:moveTo>
                  <a:pt x="0" y="0"/>
                </a:moveTo>
                <a:cubicBezTo>
                  <a:pt x="16" y="0"/>
                  <a:pt x="32" y="0"/>
                  <a:pt x="49" y="0"/>
                </a:cubicBezTo>
                <a:cubicBezTo>
                  <a:pt x="44" y="9"/>
                  <a:pt x="32" y="21"/>
                  <a:pt x="24" y="28"/>
                </a:cubicBezTo>
                <a:cubicBezTo>
                  <a:pt x="17" y="19"/>
                  <a:pt x="5" y="10"/>
                  <a:pt x="0" y="0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25"/>
          <p:cNvSpPr>
            <a:spLocks/>
          </p:cNvSpPr>
          <p:nvPr/>
        </p:nvSpPr>
        <p:spPr bwMode="auto">
          <a:xfrm>
            <a:off x="4664767" y="1603874"/>
            <a:ext cx="182785" cy="106625"/>
          </a:xfrm>
          <a:custGeom>
            <a:avLst/>
            <a:gdLst>
              <a:gd name="T0" fmla="*/ 0 w 83"/>
              <a:gd name="T1" fmla="*/ 48 h 48"/>
              <a:gd name="T2" fmla="*/ 41 w 83"/>
              <a:gd name="T3" fmla="*/ 0 h 48"/>
              <a:gd name="T4" fmla="*/ 83 w 83"/>
              <a:gd name="T5" fmla="*/ 48 h 48"/>
              <a:gd name="T6" fmla="*/ 0 w 83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48">
                <a:moveTo>
                  <a:pt x="0" y="48"/>
                </a:moveTo>
                <a:cubicBezTo>
                  <a:pt x="14" y="32"/>
                  <a:pt x="28" y="16"/>
                  <a:pt x="41" y="0"/>
                </a:cubicBezTo>
                <a:cubicBezTo>
                  <a:pt x="55" y="16"/>
                  <a:pt x="69" y="32"/>
                  <a:pt x="83" y="48"/>
                </a:cubicBezTo>
                <a:cubicBezTo>
                  <a:pt x="55" y="48"/>
                  <a:pt x="28" y="48"/>
                  <a:pt x="0" y="48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26"/>
          <p:cNvSpPr>
            <a:spLocks/>
          </p:cNvSpPr>
          <p:nvPr/>
        </p:nvSpPr>
        <p:spPr bwMode="auto">
          <a:xfrm>
            <a:off x="4827634" y="2022171"/>
            <a:ext cx="99595" cy="62101"/>
          </a:xfrm>
          <a:custGeom>
            <a:avLst/>
            <a:gdLst>
              <a:gd name="T0" fmla="*/ 0 w 45"/>
              <a:gd name="T1" fmla="*/ 26 h 28"/>
              <a:gd name="T2" fmla="*/ 23 w 45"/>
              <a:gd name="T3" fmla="*/ 0 h 28"/>
              <a:gd name="T4" fmla="*/ 45 w 45"/>
              <a:gd name="T5" fmla="*/ 26 h 28"/>
              <a:gd name="T6" fmla="*/ 0 w 45"/>
              <a:gd name="T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28">
                <a:moveTo>
                  <a:pt x="0" y="26"/>
                </a:moveTo>
                <a:cubicBezTo>
                  <a:pt x="5" y="16"/>
                  <a:pt x="16" y="8"/>
                  <a:pt x="23" y="0"/>
                </a:cubicBezTo>
                <a:cubicBezTo>
                  <a:pt x="30" y="6"/>
                  <a:pt x="41" y="17"/>
                  <a:pt x="45" y="26"/>
                </a:cubicBezTo>
                <a:cubicBezTo>
                  <a:pt x="30" y="26"/>
                  <a:pt x="14" y="28"/>
                  <a:pt x="0" y="26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27"/>
          <p:cNvSpPr>
            <a:spLocks noEditPoints="1"/>
          </p:cNvSpPr>
          <p:nvPr/>
        </p:nvSpPr>
        <p:spPr bwMode="auto">
          <a:xfrm>
            <a:off x="4861613" y="1818295"/>
            <a:ext cx="123029" cy="154664"/>
          </a:xfrm>
          <a:custGeom>
            <a:avLst/>
            <a:gdLst>
              <a:gd name="T0" fmla="*/ 0 w 56"/>
              <a:gd name="T1" fmla="*/ 56 h 70"/>
              <a:gd name="T2" fmla="*/ 15 w 56"/>
              <a:gd name="T3" fmla="*/ 56 h 70"/>
              <a:gd name="T4" fmla="*/ 0 w 56"/>
              <a:gd name="T5" fmla="*/ 56 h 70"/>
              <a:gd name="T6" fmla="*/ 37 w 56"/>
              <a:gd name="T7" fmla="*/ 0 h 70"/>
              <a:gd name="T8" fmla="*/ 37 w 56"/>
              <a:gd name="T9" fmla="*/ 31 h 70"/>
              <a:gd name="T10" fmla="*/ 37 w 56"/>
              <a:gd name="T1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70">
                <a:moveTo>
                  <a:pt x="0" y="56"/>
                </a:moveTo>
                <a:cubicBezTo>
                  <a:pt x="5" y="56"/>
                  <a:pt x="10" y="56"/>
                  <a:pt x="15" y="56"/>
                </a:cubicBezTo>
                <a:cubicBezTo>
                  <a:pt x="7" y="70"/>
                  <a:pt x="8" y="59"/>
                  <a:pt x="0" y="56"/>
                </a:cubicBezTo>
                <a:close/>
                <a:moveTo>
                  <a:pt x="37" y="0"/>
                </a:moveTo>
                <a:cubicBezTo>
                  <a:pt x="46" y="14"/>
                  <a:pt x="56" y="17"/>
                  <a:pt x="37" y="31"/>
                </a:cubicBezTo>
                <a:cubicBezTo>
                  <a:pt x="37" y="21"/>
                  <a:pt x="35" y="10"/>
                  <a:pt x="37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28"/>
          <p:cNvSpPr>
            <a:spLocks/>
          </p:cNvSpPr>
          <p:nvPr/>
        </p:nvSpPr>
        <p:spPr bwMode="auto">
          <a:xfrm>
            <a:off x="4419882" y="1603874"/>
            <a:ext cx="185129" cy="106625"/>
          </a:xfrm>
          <a:custGeom>
            <a:avLst/>
            <a:gdLst>
              <a:gd name="T0" fmla="*/ 0 w 84"/>
              <a:gd name="T1" fmla="*/ 48 h 48"/>
              <a:gd name="T2" fmla="*/ 42 w 84"/>
              <a:gd name="T3" fmla="*/ 0 h 48"/>
              <a:gd name="T4" fmla="*/ 84 w 84"/>
              <a:gd name="T5" fmla="*/ 48 h 48"/>
              <a:gd name="T6" fmla="*/ 0 w 84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8">
                <a:moveTo>
                  <a:pt x="0" y="48"/>
                </a:moveTo>
                <a:cubicBezTo>
                  <a:pt x="14" y="32"/>
                  <a:pt x="28" y="16"/>
                  <a:pt x="42" y="0"/>
                </a:cubicBezTo>
                <a:cubicBezTo>
                  <a:pt x="56" y="16"/>
                  <a:pt x="70" y="32"/>
                  <a:pt x="84" y="48"/>
                </a:cubicBezTo>
                <a:cubicBezTo>
                  <a:pt x="56" y="48"/>
                  <a:pt x="28" y="48"/>
                  <a:pt x="0" y="48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29"/>
          <p:cNvSpPr>
            <a:spLocks/>
          </p:cNvSpPr>
          <p:nvPr/>
        </p:nvSpPr>
        <p:spPr bwMode="auto">
          <a:xfrm>
            <a:off x="4360125" y="1553491"/>
            <a:ext cx="126544" cy="127716"/>
          </a:xfrm>
          <a:custGeom>
            <a:avLst/>
            <a:gdLst>
              <a:gd name="T0" fmla="*/ 9 w 57"/>
              <a:gd name="T1" fmla="*/ 53 h 58"/>
              <a:gd name="T2" fmla="*/ 57 w 57"/>
              <a:gd name="T3" fmla="*/ 9 h 58"/>
              <a:gd name="T4" fmla="*/ 9 w 57"/>
              <a:gd name="T5" fmla="*/ 5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" h="58">
                <a:moveTo>
                  <a:pt x="9" y="53"/>
                </a:moveTo>
                <a:cubicBezTo>
                  <a:pt x="0" y="10"/>
                  <a:pt x="16" y="0"/>
                  <a:pt x="57" y="9"/>
                </a:cubicBezTo>
                <a:cubicBezTo>
                  <a:pt x="43" y="25"/>
                  <a:pt x="25" y="58"/>
                  <a:pt x="9" y="53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30"/>
          <p:cNvSpPr>
            <a:spLocks/>
          </p:cNvSpPr>
          <p:nvPr/>
        </p:nvSpPr>
        <p:spPr bwMode="auto">
          <a:xfrm>
            <a:off x="4585092" y="2022171"/>
            <a:ext cx="99595" cy="62101"/>
          </a:xfrm>
          <a:custGeom>
            <a:avLst/>
            <a:gdLst>
              <a:gd name="T0" fmla="*/ 0 w 45"/>
              <a:gd name="T1" fmla="*/ 26 h 28"/>
              <a:gd name="T2" fmla="*/ 22 w 45"/>
              <a:gd name="T3" fmla="*/ 0 h 28"/>
              <a:gd name="T4" fmla="*/ 45 w 45"/>
              <a:gd name="T5" fmla="*/ 26 h 28"/>
              <a:gd name="T6" fmla="*/ 0 w 45"/>
              <a:gd name="T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28">
                <a:moveTo>
                  <a:pt x="0" y="26"/>
                </a:moveTo>
                <a:cubicBezTo>
                  <a:pt x="5" y="16"/>
                  <a:pt x="15" y="8"/>
                  <a:pt x="22" y="0"/>
                </a:cubicBezTo>
                <a:cubicBezTo>
                  <a:pt x="30" y="6"/>
                  <a:pt x="40" y="17"/>
                  <a:pt x="45" y="26"/>
                </a:cubicBezTo>
                <a:cubicBezTo>
                  <a:pt x="30" y="26"/>
                  <a:pt x="14" y="28"/>
                  <a:pt x="0" y="26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31"/>
          <p:cNvSpPr>
            <a:spLocks/>
          </p:cNvSpPr>
          <p:nvPr/>
        </p:nvSpPr>
        <p:spPr bwMode="auto">
          <a:xfrm>
            <a:off x="4539396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32"/>
          <p:cNvSpPr>
            <a:spLocks/>
          </p:cNvSpPr>
          <p:nvPr/>
        </p:nvSpPr>
        <p:spPr bwMode="auto">
          <a:xfrm>
            <a:off x="4417539" y="1912031"/>
            <a:ext cx="231997" cy="189816"/>
          </a:xfrm>
          <a:custGeom>
            <a:avLst/>
            <a:gdLst>
              <a:gd name="T0" fmla="*/ 0 w 105"/>
              <a:gd name="T1" fmla="*/ 36 h 86"/>
              <a:gd name="T2" fmla="*/ 66 w 105"/>
              <a:gd name="T3" fmla="*/ 14 h 86"/>
              <a:gd name="T4" fmla="*/ 43 w 105"/>
              <a:gd name="T5" fmla="*/ 86 h 86"/>
              <a:gd name="T6" fmla="*/ 0 w 105"/>
              <a:gd name="T7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" h="86">
                <a:moveTo>
                  <a:pt x="0" y="36"/>
                </a:moveTo>
                <a:cubicBezTo>
                  <a:pt x="10" y="17"/>
                  <a:pt x="45" y="0"/>
                  <a:pt x="66" y="14"/>
                </a:cubicBezTo>
                <a:cubicBezTo>
                  <a:pt x="105" y="38"/>
                  <a:pt x="63" y="63"/>
                  <a:pt x="43" y="86"/>
                </a:cubicBezTo>
                <a:cubicBezTo>
                  <a:pt x="29" y="69"/>
                  <a:pt x="14" y="53"/>
                  <a:pt x="0" y="36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33"/>
          <p:cNvSpPr>
            <a:spLocks/>
          </p:cNvSpPr>
          <p:nvPr/>
        </p:nvSpPr>
        <p:spPr bwMode="auto">
          <a:xfrm>
            <a:off x="5390051" y="1603874"/>
            <a:ext cx="189816" cy="216765"/>
          </a:xfrm>
          <a:custGeom>
            <a:avLst/>
            <a:gdLst>
              <a:gd name="T0" fmla="*/ 0 w 86"/>
              <a:gd name="T1" fmla="*/ 49 h 98"/>
              <a:gd name="T2" fmla="*/ 43 w 86"/>
              <a:gd name="T3" fmla="*/ 0 h 98"/>
              <a:gd name="T4" fmla="*/ 86 w 86"/>
              <a:gd name="T5" fmla="*/ 49 h 98"/>
              <a:gd name="T6" fmla="*/ 43 w 86"/>
              <a:gd name="T7" fmla="*/ 98 h 98"/>
              <a:gd name="T8" fmla="*/ 0 w 86"/>
              <a:gd name="T9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98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57" y="16"/>
                  <a:pt x="72" y="33"/>
                  <a:pt x="86" y="49"/>
                </a:cubicBezTo>
                <a:cubicBezTo>
                  <a:pt x="45" y="38"/>
                  <a:pt x="67" y="78"/>
                  <a:pt x="43" y="98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34"/>
          <p:cNvSpPr>
            <a:spLocks/>
          </p:cNvSpPr>
          <p:nvPr/>
        </p:nvSpPr>
        <p:spPr bwMode="auto">
          <a:xfrm>
            <a:off x="5634936" y="1603874"/>
            <a:ext cx="187472" cy="108969"/>
          </a:xfrm>
          <a:custGeom>
            <a:avLst/>
            <a:gdLst>
              <a:gd name="T0" fmla="*/ 0 w 85"/>
              <a:gd name="T1" fmla="*/ 49 h 49"/>
              <a:gd name="T2" fmla="*/ 42 w 85"/>
              <a:gd name="T3" fmla="*/ 0 h 49"/>
              <a:gd name="T4" fmla="*/ 85 w 85"/>
              <a:gd name="T5" fmla="*/ 49 h 49"/>
              <a:gd name="T6" fmla="*/ 0 w 85"/>
              <a:gd name="T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49">
                <a:moveTo>
                  <a:pt x="0" y="49"/>
                </a:moveTo>
                <a:cubicBezTo>
                  <a:pt x="14" y="33"/>
                  <a:pt x="28" y="16"/>
                  <a:pt x="42" y="0"/>
                </a:cubicBezTo>
                <a:cubicBezTo>
                  <a:pt x="57" y="16"/>
                  <a:pt x="71" y="33"/>
                  <a:pt x="85" y="49"/>
                </a:cubicBezTo>
                <a:cubicBezTo>
                  <a:pt x="57" y="49"/>
                  <a:pt x="28" y="49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35"/>
          <p:cNvSpPr>
            <a:spLocks/>
          </p:cNvSpPr>
          <p:nvPr/>
        </p:nvSpPr>
        <p:spPr bwMode="auto">
          <a:xfrm>
            <a:off x="5364273" y="1743306"/>
            <a:ext cx="100766" cy="216765"/>
          </a:xfrm>
          <a:custGeom>
            <a:avLst/>
            <a:gdLst>
              <a:gd name="T0" fmla="*/ 0 w 46"/>
              <a:gd name="T1" fmla="*/ 98 h 98"/>
              <a:gd name="T2" fmla="*/ 0 w 46"/>
              <a:gd name="T3" fmla="*/ 0 h 98"/>
              <a:gd name="T4" fmla="*/ 0 w 46"/>
              <a:gd name="T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98">
                <a:moveTo>
                  <a:pt x="0" y="98"/>
                </a:moveTo>
                <a:cubicBezTo>
                  <a:pt x="0" y="66"/>
                  <a:pt x="0" y="33"/>
                  <a:pt x="0" y="0"/>
                </a:cubicBezTo>
                <a:cubicBezTo>
                  <a:pt x="45" y="52"/>
                  <a:pt x="46" y="47"/>
                  <a:pt x="0" y="98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36"/>
          <p:cNvSpPr>
            <a:spLocks noChangeArrowheads="1"/>
          </p:cNvSpPr>
          <p:nvPr/>
        </p:nvSpPr>
        <p:spPr bwMode="auto">
          <a:xfrm>
            <a:off x="5511908" y="2129968"/>
            <a:ext cx="12889" cy="1172"/>
          </a:xfrm>
          <a:prstGeom prst="rect">
            <a:avLst/>
          </a:pr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37"/>
          <p:cNvSpPr>
            <a:spLocks/>
          </p:cNvSpPr>
          <p:nvPr/>
        </p:nvSpPr>
        <p:spPr bwMode="auto">
          <a:xfrm>
            <a:off x="5390051" y="1882738"/>
            <a:ext cx="149978" cy="219108"/>
          </a:xfrm>
          <a:custGeom>
            <a:avLst/>
            <a:gdLst>
              <a:gd name="T0" fmla="*/ 0 w 68"/>
              <a:gd name="T1" fmla="*/ 49 h 99"/>
              <a:gd name="T2" fmla="*/ 43 w 68"/>
              <a:gd name="T3" fmla="*/ 0 h 99"/>
              <a:gd name="T4" fmla="*/ 43 w 68"/>
              <a:gd name="T5" fmla="*/ 99 h 99"/>
              <a:gd name="T6" fmla="*/ 0 w 68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" h="99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68" y="24"/>
                  <a:pt x="68" y="75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38"/>
          <p:cNvSpPr>
            <a:spLocks/>
          </p:cNvSpPr>
          <p:nvPr/>
        </p:nvSpPr>
        <p:spPr bwMode="auto">
          <a:xfrm>
            <a:off x="5672430" y="2316268"/>
            <a:ext cx="112483" cy="64444"/>
          </a:xfrm>
          <a:custGeom>
            <a:avLst/>
            <a:gdLst>
              <a:gd name="T0" fmla="*/ 0 w 51"/>
              <a:gd name="T1" fmla="*/ 0 h 29"/>
              <a:gd name="T2" fmla="*/ 51 w 51"/>
              <a:gd name="T3" fmla="*/ 0 h 29"/>
              <a:gd name="T4" fmla="*/ 25 w 51"/>
              <a:gd name="T5" fmla="*/ 29 h 29"/>
              <a:gd name="T6" fmla="*/ 0 w 51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29">
                <a:moveTo>
                  <a:pt x="0" y="0"/>
                </a:moveTo>
                <a:cubicBezTo>
                  <a:pt x="17" y="0"/>
                  <a:pt x="34" y="0"/>
                  <a:pt x="51" y="0"/>
                </a:cubicBezTo>
                <a:cubicBezTo>
                  <a:pt x="46" y="9"/>
                  <a:pt x="34" y="22"/>
                  <a:pt x="25" y="29"/>
                </a:cubicBezTo>
                <a:cubicBezTo>
                  <a:pt x="17" y="20"/>
                  <a:pt x="5" y="11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39"/>
          <p:cNvSpPr>
            <a:spLocks/>
          </p:cNvSpPr>
          <p:nvPr/>
        </p:nvSpPr>
        <p:spPr bwMode="auto">
          <a:xfrm>
            <a:off x="5877478" y="1603874"/>
            <a:ext cx="194502" cy="216765"/>
          </a:xfrm>
          <a:custGeom>
            <a:avLst/>
            <a:gdLst>
              <a:gd name="T0" fmla="*/ 20 w 88"/>
              <a:gd name="T1" fmla="*/ 72 h 98"/>
              <a:gd name="T2" fmla="*/ 0 w 88"/>
              <a:gd name="T3" fmla="*/ 49 h 98"/>
              <a:gd name="T4" fmla="*/ 43 w 88"/>
              <a:gd name="T5" fmla="*/ 0 h 98"/>
              <a:gd name="T6" fmla="*/ 43 w 88"/>
              <a:gd name="T7" fmla="*/ 98 h 98"/>
              <a:gd name="T8" fmla="*/ 20 w 88"/>
              <a:gd name="T9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8">
                <a:moveTo>
                  <a:pt x="20" y="72"/>
                </a:moveTo>
                <a:cubicBezTo>
                  <a:pt x="18" y="54"/>
                  <a:pt x="23" y="44"/>
                  <a:pt x="0" y="49"/>
                </a:cubicBezTo>
                <a:cubicBezTo>
                  <a:pt x="14" y="33"/>
                  <a:pt x="28" y="16"/>
                  <a:pt x="43" y="0"/>
                </a:cubicBezTo>
                <a:cubicBezTo>
                  <a:pt x="88" y="52"/>
                  <a:pt x="88" y="47"/>
                  <a:pt x="43" y="98"/>
                </a:cubicBezTo>
                <a:cubicBezTo>
                  <a:pt x="35" y="90"/>
                  <a:pt x="24" y="82"/>
                  <a:pt x="20" y="72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40"/>
          <p:cNvSpPr>
            <a:spLocks/>
          </p:cNvSpPr>
          <p:nvPr/>
        </p:nvSpPr>
        <p:spPr bwMode="auto">
          <a:xfrm>
            <a:off x="5721642" y="2288147"/>
            <a:ext cx="246057" cy="165210"/>
          </a:xfrm>
          <a:custGeom>
            <a:avLst/>
            <a:gdLst>
              <a:gd name="T0" fmla="*/ 32 w 112"/>
              <a:gd name="T1" fmla="*/ 75 h 75"/>
              <a:gd name="T2" fmla="*/ 68 w 112"/>
              <a:gd name="T3" fmla="*/ 17 h 75"/>
              <a:gd name="T4" fmla="*/ 32 w 112"/>
              <a:gd name="T5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75">
                <a:moveTo>
                  <a:pt x="32" y="75"/>
                </a:moveTo>
                <a:cubicBezTo>
                  <a:pt x="0" y="49"/>
                  <a:pt x="53" y="0"/>
                  <a:pt x="68" y="17"/>
                </a:cubicBezTo>
                <a:cubicBezTo>
                  <a:pt x="112" y="68"/>
                  <a:pt x="95" y="75"/>
                  <a:pt x="32" y="75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41"/>
          <p:cNvSpPr>
            <a:spLocks noChangeArrowheads="1"/>
          </p:cNvSpPr>
          <p:nvPr/>
        </p:nvSpPr>
        <p:spPr bwMode="auto">
          <a:xfrm>
            <a:off x="5511908" y="1852274"/>
            <a:ext cx="12889" cy="1172"/>
          </a:xfrm>
          <a:prstGeom prst="rect">
            <a:avLst/>
          </a:pr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42"/>
          <p:cNvSpPr>
            <a:spLocks/>
          </p:cNvSpPr>
          <p:nvPr/>
        </p:nvSpPr>
        <p:spPr bwMode="auto">
          <a:xfrm>
            <a:off x="5922003" y="1825325"/>
            <a:ext cx="39838" cy="55070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0 w 18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3" y="12"/>
                  <a:pt x="18" y="12"/>
                  <a:pt x="0" y="25"/>
                </a:cubicBezTo>
                <a:cubicBezTo>
                  <a:pt x="0" y="16"/>
                  <a:pt x="0" y="8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43"/>
          <p:cNvSpPr>
            <a:spLocks/>
          </p:cNvSpPr>
          <p:nvPr/>
        </p:nvSpPr>
        <p:spPr bwMode="auto">
          <a:xfrm>
            <a:off x="5364273" y="2301036"/>
            <a:ext cx="155837" cy="187472"/>
          </a:xfrm>
          <a:custGeom>
            <a:avLst/>
            <a:gdLst>
              <a:gd name="T0" fmla="*/ 0 w 71"/>
              <a:gd name="T1" fmla="*/ 69 h 85"/>
              <a:gd name="T2" fmla="*/ 0 w 71"/>
              <a:gd name="T3" fmla="*/ 0 h 85"/>
              <a:gd name="T4" fmla="*/ 0 w 71"/>
              <a:gd name="T5" fmla="*/ 6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1" h="85">
                <a:moveTo>
                  <a:pt x="0" y="69"/>
                </a:moveTo>
                <a:cubicBezTo>
                  <a:pt x="0" y="46"/>
                  <a:pt x="0" y="23"/>
                  <a:pt x="0" y="0"/>
                </a:cubicBezTo>
                <a:cubicBezTo>
                  <a:pt x="19" y="21"/>
                  <a:pt x="71" y="85"/>
                  <a:pt x="0" y="69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44"/>
          <p:cNvSpPr>
            <a:spLocks/>
          </p:cNvSpPr>
          <p:nvPr/>
        </p:nvSpPr>
        <p:spPr bwMode="auto">
          <a:xfrm>
            <a:off x="5479100" y="2288147"/>
            <a:ext cx="246057" cy="165210"/>
          </a:xfrm>
          <a:custGeom>
            <a:avLst/>
            <a:gdLst>
              <a:gd name="T0" fmla="*/ 32 w 112"/>
              <a:gd name="T1" fmla="*/ 75 h 75"/>
              <a:gd name="T2" fmla="*/ 68 w 112"/>
              <a:gd name="T3" fmla="*/ 17 h 75"/>
              <a:gd name="T4" fmla="*/ 32 w 112"/>
              <a:gd name="T5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75">
                <a:moveTo>
                  <a:pt x="32" y="75"/>
                </a:moveTo>
                <a:cubicBezTo>
                  <a:pt x="0" y="49"/>
                  <a:pt x="53" y="0"/>
                  <a:pt x="68" y="17"/>
                </a:cubicBezTo>
                <a:cubicBezTo>
                  <a:pt x="112" y="68"/>
                  <a:pt x="94" y="75"/>
                  <a:pt x="32" y="75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45"/>
          <p:cNvSpPr>
            <a:spLocks/>
          </p:cNvSpPr>
          <p:nvPr/>
        </p:nvSpPr>
        <p:spPr bwMode="auto">
          <a:xfrm>
            <a:off x="5390051" y="2161603"/>
            <a:ext cx="152321" cy="219108"/>
          </a:xfrm>
          <a:custGeom>
            <a:avLst/>
            <a:gdLst>
              <a:gd name="T0" fmla="*/ 0 w 69"/>
              <a:gd name="T1" fmla="*/ 49 h 99"/>
              <a:gd name="T2" fmla="*/ 43 w 69"/>
              <a:gd name="T3" fmla="*/ 0 h 99"/>
              <a:gd name="T4" fmla="*/ 68 w 69"/>
              <a:gd name="T5" fmla="*/ 70 h 99"/>
              <a:gd name="T6" fmla="*/ 43 w 69"/>
              <a:gd name="T7" fmla="*/ 99 h 99"/>
              <a:gd name="T8" fmla="*/ 0 w 69"/>
              <a:gd name="T9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69" y="21"/>
                  <a:pt x="46" y="61"/>
                  <a:pt x="68" y="70"/>
                </a:cubicBezTo>
                <a:cubicBezTo>
                  <a:pt x="64" y="79"/>
                  <a:pt x="51" y="93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46"/>
          <p:cNvSpPr>
            <a:spLocks/>
          </p:cNvSpPr>
          <p:nvPr/>
        </p:nvSpPr>
        <p:spPr bwMode="auto">
          <a:xfrm>
            <a:off x="5364273" y="2022171"/>
            <a:ext cx="100766" cy="219108"/>
          </a:xfrm>
          <a:custGeom>
            <a:avLst/>
            <a:gdLst>
              <a:gd name="T0" fmla="*/ 0 w 46"/>
              <a:gd name="T1" fmla="*/ 99 h 99"/>
              <a:gd name="T2" fmla="*/ 0 w 46"/>
              <a:gd name="T3" fmla="*/ 0 h 99"/>
              <a:gd name="T4" fmla="*/ 0 w 46"/>
              <a:gd name="T5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99">
                <a:moveTo>
                  <a:pt x="0" y="99"/>
                </a:moveTo>
                <a:cubicBezTo>
                  <a:pt x="0" y="66"/>
                  <a:pt x="0" y="33"/>
                  <a:pt x="0" y="0"/>
                </a:cubicBezTo>
                <a:cubicBezTo>
                  <a:pt x="45" y="52"/>
                  <a:pt x="46" y="47"/>
                  <a:pt x="0" y="99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47"/>
          <p:cNvSpPr>
            <a:spLocks/>
          </p:cNvSpPr>
          <p:nvPr/>
        </p:nvSpPr>
        <p:spPr bwMode="auto">
          <a:xfrm>
            <a:off x="5912629" y="2161603"/>
            <a:ext cx="159351" cy="219108"/>
          </a:xfrm>
          <a:custGeom>
            <a:avLst/>
            <a:gdLst>
              <a:gd name="T0" fmla="*/ 1 w 72"/>
              <a:gd name="T1" fmla="*/ 70 h 99"/>
              <a:gd name="T2" fmla="*/ 27 w 72"/>
              <a:gd name="T3" fmla="*/ 0 h 99"/>
              <a:gd name="T4" fmla="*/ 27 w 72"/>
              <a:gd name="T5" fmla="*/ 99 h 99"/>
              <a:gd name="T6" fmla="*/ 1 w 72"/>
              <a:gd name="T7" fmla="*/ 7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99">
                <a:moveTo>
                  <a:pt x="1" y="70"/>
                </a:moveTo>
                <a:cubicBezTo>
                  <a:pt x="0" y="46"/>
                  <a:pt x="2" y="17"/>
                  <a:pt x="27" y="0"/>
                </a:cubicBezTo>
                <a:cubicBezTo>
                  <a:pt x="72" y="52"/>
                  <a:pt x="72" y="47"/>
                  <a:pt x="27" y="99"/>
                </a:cubicBezTo>
                <a:cubicBezTo>
                  <a:pt x="19" y="90"/>
                  <a:pt x="6" y="80"/>
                  <a:pt x="1" y="70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48"/>
          <p:cNvSpPr>
            <a:spLocks/>
          </p:cNvSpPr>
          <p:nvPr/>
        </p:nvSpPr>
        <p:spPr bwMode="auto">
          <a:xfrm>
            <a:off x="5922003" y="2104190"/>
            <a:ext cx="39838" cy="55070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0 w 18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3" y="12"/>
                  <a:pt x="18" y="12"/>
                  <a:pt x="0" y="25"/>
                </a:cubicBezTo>
                <a:cubicBezTo>
                  <a:pt x="0" y="17"/>
                  <a:pt x="0" y="8"/>
                  <a:pt x="0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49"/>
          <p:cNvSpPr>
            <a:spLocks/>
          </p:cNvSpPr>
          <p:nvPr/>
        </p:nvSpPr>
        <p:spPr bwMode="auto">
          <a:xfrm>
            <a:off x="5511908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50"/>
          <p:cNvSpPr>
            <a:spLocks/>
          </p:cNvSpPr>
          <p:nvPr/>
        </p:nvSpPr>
        <p:spPr bwMode="auto">
          <a:xfrm>
            <a:off x="5999335" y="2039746"/>
            <a:ext cx="79676" cy="183957"/>
          </a:xfrm>
          <a:custGeom>
            <a:avLst/>
            <a:gdLst>
              <a:gd name="T0" fmla="*/ 0 w 36"/>
              <a:gd name="T1" fmla="*/ 41 h 83"/>
              <a:gd name="T2" fmla="*/ 36 w 36"/>
              <a:gd name="T3" fmla="*/ 0 h 83"/>
              <a:gd name="T4" fmla="*/ 36 w 36"/>
              <a:gd name="T5" fmla="*/ 83 h 83"/>
              <a:gd name="T6" fmla="*/ 0 w 36"/>
              <a:gd name="T7" fmla="*/ 4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83">
                <a:moveTo>
                  <a:pt x="0" y="41"/>
                </a:moveTo>
                <a:cubicBezTo>
                  <a:pt x="12" y="28"/>
                  <a:pt x="24" y="14"/>
                  <a:pt x="36" y="0"/>
                </a:cubicBezTo>
                <a:cubicBezTo>
                  <a:pt x="36" y="28"/>
                  <a:pt x="36" y="55"/>
                  <a:pt x="36" y="83"/>
                </a:cubicBezTo>
                <a:cubicBezTo>
                  <a:pt x="24" y="69"/>
                  <a:pt x="12" y="55"/>
                  <a:pt x="0" y="41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51"/>
          <p:cNvSpPr>
            <a:spLocks/>
          </p:cNvSpPr>
          <p:nvPr/>
        </p:nvSpPr>
        <p:spPr bwMode="auto">
          <a:xfrm>
            <a:off x="5999335" y="1548804"/>
            <a:ext cx="94908" cy="114827"/>
          </a:xfrm>
          <a:custGeom>
            <a:avLst/>
            <a:gdLst>
              <a:gd name="T0" fmla="*/ 0 w 43"/>
              <a:gd name="T1" fmla="*/ 11 h 52"/>
              <a:gd name="T2" fmla="*/ 36 w 43"/>
              <a:gd name="T3" fmla="*/ 52 h 52"/>
              <a:gd name="T4" fmla="*/ 0 w 43"/>
              <a:gd name="T5" fmla="*/ 1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52">
                <a:moveTo>
                  <a:pt x="0" y="11"/>
                </a:moveTo>
                <a:cubicBezTo>
                  <a:pt x="35" y="0"/>
                  <a:pt x="43" y="20"/>
                  <a:pt x="36" y="52"/>
                </a:cubicBezTo>
                <a:cubicBezTo>
                  <a:pt x="24" y="39"/>
                  <a:pt x="12" y="25"/>
                  <a:pt x="0" y="11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52"/>
          <p:cNvSpPr>
            <a:spLocks/>
          </p:cNvSpPr>
          <p:nvPr/>
        </p:nvSpPr>
        <p:spPr bwMode="auto">
          <a:xfrm>
            <a:off x="5999335" y="1760881"/>
            <a:ext cx="79676" cy="181614"/>
          </a:xfrm>
          <a:custGeom>
            <a:avLst/>
            <a:gdLst>
              <a:gd name="T0" fmla="*/ 0 w 36"/>
              <a:gd name="T1" fmla="*/ 41 h 82"/>
              <a:gd name="T2" fmla="*/ 36 w 36"/>
              <a:gd name="T3" fmla="*/ 0 h 82"/>
              <a:gd name="T4" fmla="*/ 36 w 36"/>
              <a:gd name="T5" fmla="*/ 82 h 82"/>
              <a:gd name="T6" fmla="*/ 0 w 36"/>
              <a:gd name="T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82">
                <a:moveTo>
                  <a:pt x="0" y="41"/>
                </a:moveTo>
                <a:cubicBezTo>
                  <a:pt x="12" y="28"/>
                  <a:pt x="24" y="14"/>
                  <a:pt x="36" y="0"/>
                </a:cubicBezTo>
                <a:cubicBezTo>
                  <a:pt x="36" y="28"/>
                  <a:pt x="36" y="55"/>
                  <a:pt x="36" y="82"/>
                </a:cubicBezTo>
                <a:cubicBezTo>
                  <a:pt x="24" y="69"/>
                  <a:pt x="12" y="55"/>
                  <a:pt x="0" y="41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53"/>
          <p:cNvSpPr>
            <a:spLocks/>
          </p:cNvSpPr>
          <p:nvPr/>
        </p:nvSpPr>
        <p:spPr bwMode="auto">
          <a:xfrm>
            <a:off x="5754449" y="1571066"/>
            <a:ext cx="192159" cy="110140"/>
          </a:xfrm>
          <a:custGeom>
            <a:avLst/>
            <a:gdLst>
              <a:gd name="T0" fmla="*/ 0 w 87"/>
              <a:gd name="T1" fmla="*/ 1 h 50"/>
              <a:gd name="T2" fmla="*/ 87 w 87"/>
              <a:gd name="T3" fmla="*/ 1 h 50"/>
              <a:gd name="T4" fmla="*/ 43 w 87"/>
              <a:gd name="T5" fmla="*/ 50 h 50"/>
              <a:gd name="T6" fmla="*/ 0 w 87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50">
                <a:moveTo>
                  <a:pt x="0" y="1"/>
                </a:moveTo>
                <a:cubicBezTo>
                  <a:pt x="29" y="0"/>
                  <a:pt x="58" y="0"/>
                  <a:pt x="87" y="1"/>
                </a:cubicBezTo>
                <a:cubicBezTo>
                  <a:pt x="72" y="18"/>
                  <a:pt x="58" y="34"/>
                  <a:pt x="43" y="50"/>
                </a:cubicBezTo>
                <a:cubicBezTo>
                  <a:pt x="29" y="34"/>
                  <a:pt x="15" y="18"/>
                  <a:pt x="0" y="1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54"/>
          <p:cNvSpPr>
            <a:spLocks/>
          </p:cNvSpPr>
          <p:nvPr/>
        </p:nvSpPr>
        <p:spPr bwMode="auto">
          <a:xfrm>
            <a:off x="5909114" y="1882738"/>
            <a:ext cx="162867" cy="219108"/>
          </a:xfrm>
          <a:custGeom>
            <a:avLst/>
            <a:gdLst>
              <a:gd name="T0" fmla="*/ 6 w 74"/>
              <a:gd name="T1" fmla="*/ 72 h 99"/>
              <a:gd name="T2" fmla="*/ 29 w 74"/>
              <a:gd name="T3" fmla="*/ 0 h 99"/>
              <a:gd name="T4" fmla="*/ 29 w 74"/>
              <a:gd name="T5" fmla="*/ 99 h 99"/>
              <a:gd name="T6" fmla="*/ 6 w 74"/>
              <a:gd name="T7" fmla="*/ 7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6" y="72"/>
                </a:moveTo>
                <a:cubicBezTo>
                  <a:pt x="0" y="45"/>
                  <a:pt x="4" y="17"/>
                  <a:pt x="29" y="0"/>
                </a:cubicBezTo>
                <a:cubicBezTo>
                  <a:pt x="74" y="52"/>
                  <a:pt x="74" y="47"/>
                  <a:pt x="29" y="99"/>
                </a:cubicBezTo>
                <a:cubicBezTo>
                  <a:pt x="21" y="90"/>
                  <a:pt x="10" y="82"/>
                  <a:pt x="6" y="72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55"/>
          <p:cNvSpPr>
            <a:spLocks/>
          </p:cNvSpPr>
          <p:nvPr/>
        </p:nvSpPr>
        <p:spPr bwMode="auto">
          <a:xfrm>
            <a:off x="6446925" y="2301036"/>
            <a:ext cx="224967" cy="176927"/>
          </a:xfrm>
          <a:custGeom>
            <a:avLst/>
            <a:gdLst>
              <a:gd name="T0" fmla="*/ 34 w 102"/>
              <a:gd name="T1" fmla="*/ 69 h 80"/>
              <a:gd name="T2" fmla="*/ 60 w 102"/>
              <a:gd name="T3" fmla="*/ 0 h 80"/>
              <a:gd name="T4" fmla="*/ 34 w 102"/>
              <a:gd name="T5" fmla="*/ 6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" h="80">
                <a:moveTo>
                  <a:pt x="34" y="69"/>
                </a:moveTo>
                <a:cubicBezTo>
                  <a:pt x="0" y="46"/>
                  <a:pt x="42" y="21"/>
                  <a:pt x="60" y="0"/>
                </a:cubicBezTo>
                <a:cubicBezTo>
                  <a:pt x="102" y="30"/>
                  <a:pt x="88" y="80"/>
                  <a:pt x="34" y="6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56"/>
          <p:cNvSpPr>
            <a:spLocks/>
          </p:cNvSpPr>
          <p:nvPr/>
        </p:nvSpPr>
        <p:spPr bwMode="auto">
          <a:xfrm>
            <a:off x="6605104" y="1690579"/>
            <a:ext cx="19919" cy="43353"/>
          </a:xfrm>
          <a:custGeom>
            <a:avLst/>
            <a:gdLst>
              <a:gd name="T0" fmla="*/ 0 w 9"/>
              <a:gd name="T1" fmla="*/ 10 h 20"/>
              <a:gd name="T2" fmla="*/ 9 w 9"/>
              <a:gd name="T3" fmla="*/ 0 h 20"/>
              <a:gd name="T4" fmla="*/ 9 w 9"/>
              <a:gd name="T5" fmla="*/ 20 h 20"/>
              <a:gd name="T6" fmla="*/ 0 w 9"/>
              <a:gd name="T7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20">
                <a:moveTo>
                  <a:pt x="0" y="10"/>
                </a:moveTo>
                <a:cubicBezTo>
                  <a:pt x="3" y="7"/>
                  <a:pt x="6" y="4"/>
                  <a:pt x="9" y="0"/>
                </a:cubicBezTo>
                <a:cubicBezTo>
                  <a:pt x="9" y="7"/>
                  <a:pt x="9" y="13"/>
                  <a:pt x="9" y="20"/>
                </a:cubicBezTo>
                <a:cubicBezTo>
                  <a:pt x="6" y="17"/>
                  <a:pt x="3" y="13"/>
                  <a:pt x="0" y="10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57"/>
          <p:cNvSpPr>
            <a:spLocks/>
          </p:cNvSpPr>
          <p:nvPr/>
        </p:nvSpPr>
        <p:spPr bwMode="auto">
          <a:xfrm>
            <a:off x="6484419" y="1743306"/>
            <a:ext cx="162867" cy="219108"/>
          </a:xfrm>
          <a:custGeom>
            <a:avLst/>
            <a:gdLst>
              <a:gd name="T0" fmla="*/ 0 w 74"/>
              <a:gd name="T1" fmla="*/ 49 h 99"/>
              <a:gd name="T2" fmla="*/ 43 w 74"/>
              <a:gd name="T3" fmla="*/ 0 h 99"/>
              <a:gd name="T4" fmla="*/ 43 w 74"/>
              <a:gd name="T5" fmla="*/ 99 h 99"/>
              <a:gd name="T6" fmla="*/ 0 w 74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0" y="49"/>
                </a:moveTo>
                <a:cubicBezTo>
                  <a:pt x="14" y="33"/>
                  <a:pt x="29" y="16"/>
                  <a:pt x="43" y="0"/>
                </a:cubicBezTo>
                <a:cubicBezTo>
                  <a:pt x="74" y="22"/>
                  <a:pt x="74" y="76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58"/>
          <p:cNvSpPr>
            <a:spLocks/>
          </p:cNvSpPr>
          <p:nvPr/>
        </p:nvSpPr>
        <p:spPr bwMode="auto">
          <a:xfrm>
            <a:off x="6484419" y="1571066"/>
            <a:ext cx="224967" cy="110140"/>
          </a:xfrm>
          <a:custGeom>
            <a:avLst/>
            <a:gdLst>
              <a:gd name="T0" fmla="*/ 0 w 102"/>
              <a:gd name="T1" fmla="*/ 1 h 50"/>
              <a:gd name="T2" fmla="*/ 43 w 102"/>
              <a:gd name="T3" fmla="*/ 50 h 50"/>
              <a:gd name="T4" fmla="*/ 0 w 102"/>
              <a:gd name="T5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" h="50">
                <a:moveTo>
                  <a:pt x="0" y="1"/>
                </a:moveTo>
                <a:cubicBezTo>
                  <a:pt x="38" y="0"/>
                  <a:pt x="102" y="7"/>
                  <a:pt x="43" y="50"/>
                </a:cubicBezTo>
                <a:cubicBezTo>
                  <a:pt x="29" y="34"/>
                  <a:pt x="14" y="18"/>
                  <a:pt x="0" y="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59"/>
          <p:cNvSpPr>
            <a:spLocks/>
          </p:cNvSpPr>
          <p:nvPr/>
        </p:nvSpPr>
        <p:spPr bwMode="auto">
          <a:xfrm>
            <a:off x="6449268" y="1835870"/>
            <a:ext cx="5859" cy="26949"/>
          </a:xfrm>
          <a:custGeom>
            <a:avLst/>
            <a:gdLst>
              <a:gd name="T0" fmla="*/ 0 w 3"/>
              <a:gd name="T1" fmla="*/ 12 h 12"/>
              <a:gd name="T2" fmla="*/ 0 w 3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2">
                <a:moveTo>
                  <a:pt x="0" y="12"/>
                </a:moveTo>
                <a:cubicBezTo>
                  <a:pt x="2" y="3"/>
                  <a:pt x="3" y="0"/>
                  <a:pt x="0" y="1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60"/>
          <p:cNvSpPr>
            <a:spLocks/>
          </p:cNvSpPr>
          <p:nvPr/>
        </p:nvSpPr>
        <p:spPr bwMode="auto">
          <a:xfrm>
            <a:off x="6605104" y="2249481"/>
            <a:ext cx="19919" cy="42181"/>
          </a:xfrm>
          <a:custGeom>
            <a:avLst/>
            <a:gdLst>
              <a:gd name="T0" fmla="*/ 0 w 9"/>
              <a:gd name="T1" fmla="*/ 9 h 19"/>
              <a:gd name="T2" fmla="*/ 9 w 9"/>
              <a:gd name="T3" fmla="*/ 0 h 19"/>
              <a:gd name="T4" fmla="*/ 9 w 9"/>
              <a:gd name="T5" fmla="*/ 19 h 19"/>
              <a:gd name="T6" fmla="*/ 0 w 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9">
                <a:moveTo>
                  <a:pt x="0" y="9"/>
                </a:moveTo>
                <a:cubicBezTo>
                  <a:pt x="3" y="6"/>
                  <a:pt x="6" y="3"/>
                  <a:pt x="9" y="0"/>
                </a:cubicBezTo>
                <a:cubicBezTo>
                  <a:pt x="9" y="6"/>
                  <a:pt x="9" y="13"/>
                  <a:pt x="9" y="19"/>
                </a:cubicBezTo>
                <a:cubicBezTo>
                  <a:pt x="6" y="16"/>
                  <a:pt x="3" y="13"/>
                  <a:pt x="0" y="9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61"/>
          <p:cNvSpPr>
            <a:spLocks/>
          </p:cNvSpPr>
          <p:nvPr/>
        </p:nvSpPr>
        <p:spPr bwMode="auto">
          <a:xfrm>
            <a:off x="6605104" y="1971788"/>
            <a:ext cx="19919" cy="41010"/>
          </a:xfrm>
          <a:custGeom>
            <a:avLst/>
            <a:gdLst>
              <a:gd name="T0" fmla="*/ 0 w 9"/>
              <a:gd name="T1" fmla="*/ 9 h 19"/>
              <a:gd name="T2" fmla="*/ 9 w 9"/>
              <a:gd name="T3" fmla="*/ 0 h 19"/>
              <a:gd name="T4" fmla="*/ 9 w 9"/>
              <a:gd name="T5" fmla="*/ 19 h 19"/>
              <a:gd name="T6" fmla="*/ 0 w 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9">
                <a:moveTo>
                  <a:pt x="0" y="9"/>
                </a:moveTo>
                <a:cubicBezTo>
                  <a:pt x="3" y="6"/>
                  <a:pt x="6" y="3"/>
                  <a:pt x="9" y="0"/>
                </a:cubicBezTo>
                <a:cubicBezTo>
                  <a:pt x="9" y="6"/>
                  <a:pt x="9" y="13"/>
                  <a:pt x="9" y="19"/>
                </a:cubicBezTo>
                <a:cubicBezTo>
                  <a:pt x="6" y="16"/>
                  <a:pt x="3" y="13"/>
                  <a:pt x="0" y="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62"/>
          <p:cNvSpPr>
            <a:spLocks/>
          </p:cNvSpPr>
          <p:nvPr/>
        </p:nvSpPr>
        <p:spPr bwMode="auto">
          <a:xfrm>
            <a:off x="6484419" y="2022171"/>
            <a:ext cx="162867" cy="219108"/>
          </a:xfrm>
          <a:custGeom>
            <a:avLst/>
            <a:gdLst>
              <a:gd name="T0" fmla="*/ 0 w 74"/>
              <a:gd name="T1" fmla="*/ 49 h 99"/>
              <a:gd name="T2" fmla="*/ 43 w 74"/>
              <a:gd name="T3" fmla="*/ 0 h 99"/>
              <a:gd name="T4" fmla="*/ 43 w 74"/>
              <a:gd name="T5" fmla="*/ 99 h 99"/>
              <a:gd name="T6" fmla="*/ 0 w 74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74" y="23"/>
                  <a:pt x="74" y="76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63"/>
          <p:cNvSpPr>
            <a:spLocks/>
          </p:cNvSpPr>
          <p:nvPr/>
        </p:nvSpPr>
        <p:spPr bwMode="auto">
          <a:xfrm>
            <a:off x="6469187" y="1893284"/>
            <a:ext cx="87878" cy="195674"/>
          </a:xfrm>
          <a:custGeom>
            <a:avLst/>
            <a:gdLst>
              <a:gd name="T0" fmla="*/ 0 w 40"/>
              <a:gd name="T1" fmla="*/ 0 h 88"/>
              <a:gd name="T2" fmla="*/ 0 w 40"/>
              <a:gd name="T3" fmla="*/ 88 h 88"/>
              <a:gd name="T4" fmla="*/ 0 w 4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88">
                <a:moveTo>
                  <a:pt x="0" y="0"/>
                </a:moveTo>
                <a:cubicBezTo>
                  <a:pt x="40" y="47"/>
                  <a:pt x="40" y="42"/>
                  <a:pt x="0" y="88"/>
                </a:cubicBezTo>
                <a:cubicBezTo>
                  <a:pt x="0" y="59"/>
                  <a:pt x="0" y="30"/>
                  <a:pt x="0" y="0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64"/>
          <p:cNvSpPr>
            <a:spLocks/>
          </p:cNvSpPr>
          <p:nvPr/>
        </p:nvSpPr>
        <p:spPr bwMode="auto">
          <a:xfrm>
            <a:off x="6469187" y="2172149"/>
            <a:ext cx="87878" cy="195674"/>
          </a:xfrm>
          <a:custGeom>
            <a:avLst/>
            <a:gdLst>
              <a:gd name="T0" fmla="*/ 0 w 40"/>
              <a:gd name="T1" fmla="*/ 0 h 88"/>
              <a:gd name="T2" fmla="*/ 0 w 40"/>
              <a:gd name="T3" fmla="*/ 88 h 88"/>
              <a:gd name="T4" fmla="*/ 0 w 4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88">
                <a:moveTo>
                  <a:pt x="0" y="0"/>
                </a:moveTo>
                <a:cubicBezTo>
                  <a:pt x="40" y="47"/>
                  <a:pt x="40" y="42"/>
                  <a:pt x="0" y="88"/>
                </a:cubicBezTo>
                <a:cubicBezTo>
                  <a:pt x="0" y="59"/>
                  <a:pt x="0" y="30"/>
                  <a:pt x="0" y="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65"/>
          <p:cNvSpPr>
            <a:spLocks/>
          </p:cNvSpPr>
          <p:nvPr/>
        </p:nvSpPr>
        <p:spPr bwMode="auto">
          <a:xfrm>
            <a:off x="6464500" y="1614419"/>
            <a:ext cx="92565" cy="195674"/>
          </a:xfrm>
          <a:custGeom>
            <a:avLst/>
            <a:gdLst>
              <a:gd name="T0" fmla="*/ 2 w 42"/>
              <a:gd name="T1" fmla="*/ 43 h 88"/>
              <a:gd name="T2" fmla="*/ 1 w 42"/>
              <a:gd name="T3" fmla="*/ 0 h 88"/>
              <a:gd name="T4" fmla="*/ 2 w 42"/>
              <a:gd name="T5" fmla="*/ 88 h 88"/>
              <a:gd name="T6" fmla="*/ 2 w 42"/>
              <a:gd name="T7" fmla="*/ 4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88">
                <a:moveTo>
                  <a:pt x="2" y="43"/>
                </a:moveTo>
                <a:cubicBezTo>
                  <a:pt x="0" y="30"/>
                  <a:pt x="1" y="14"/>
                  <a:pt x="1" y="0"/>
                </a:cubicBezTo>
                <a:cubicBezTo>
                  <a:pt x="42" y="46"/>
                  <a:pt x="42" y="42"/>
                  <a:pt x="2" y="88"/>
                </a:cubicBezTo>
                <a:cubicBezTo>
                  <a:pt x="2" y="73"/>
                  <a:pt x="0" y="57"/>
                  <a:pt x="2" y="43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66"/>
          <p:cNvSpPr>
            <a:spLocks/>
          </p:cNvSpPr>
          <p:nvPr/>
        </p:nvSpPr>
        <p:spPr bwMode="auto">
          <a:xfrm>
            <a:off x="6437551" y="2422893"/>
            <a:ext cx="74989" cy="64444"/>
          </a:xfrm>
          <a:custGeom>
            <a:avLst/>
            <a:gdLst>
              <a:gd name="T0" fmla="*/ 5 w 34"/>
              <a:gd name="T1" fmla="*/ 0 h 29"/>
              <a:gd name="T2" fmla="*/ 34 w 34"/>
              <a:gd name="T3" fmla="*/ 23 h 29"/>
              <a:gd name="T4" fmla="*/ 5 w 34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" h="29">
                <a:moveTo>
                  <a:pt x="5" y="0"/>
                </a:moveTo>
                <a:cubicBezTo>
                  <a:pt x="0" y="23"/>
                  <a:pt x="11" y="29"/>
                  <a:pt x="34" y="23"/>
                </a:cubicBezTo>
                <a:cubicBezTo>
                  <a:pt x="25" y="7"/>
                  <a:pt x="12" y="1"/>
                  <a:pt x="5" y="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67"/>
          <p:cNvSpPr>
            <a:spLocks/>
          </p:cNvSpPr>
          <p:nvPr/>
        </p:nvSpPr>
        <p:spPr bwMode="auto">
          <a:xfrm>
            <a:off x="7577616" y="2161603"/>
            <a:ext cx="174584" cy="219108"/>
          </a:xfrm>
          <a:custGeom>
            <a:avLst/>
            <a:gdLst>
              <a:gd name="T0" fmla="*/ 0 w 79"/>
              <a:gd name="T1" fmla="*/ 49 h 99"/>
              <a:gd name="T2" fmla="*/ 43 w 79"/>
              <a:gd name="T3" fmla="*/ 0 h 99"/>
              <a:gd name="T4" fmla="*/ 43 w 79"/>
              <a:gd name="T5" fmla="*/ 99 h 99"/>
              <a:gd name="T6" fmla="*/ 0 w 79"/>
              <a:gd name="T7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99">
                <a:moveTo>
                  <a:pt x="0" y="49"/>
                </a:moveTo>
                <a:cubicBezTo>
                  <a:pt x="14" y="33"/>
                  <a:pt x="29" y="17"/>
                  <a:pt x="43" y="0"/>
                </a:cubicBezTo>
                <a:cubicBezTo>
                  <a:pt x="79" y="24"/>
                  <a:pt x="79" y="74"/>
                  <a:pt x="43" y="99"/>
                </a:cubicBezTo>
                <a:cubicBezTo>
                  <a:pt x="29" y="82"/>
                  <a:pt x="14" y="66"/>
                  <a:pt x="0" y="49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68"/>
          <p:cNvSpPr>
            <a:spLocks/>
          </p:cNvSpPr>
          <p:nvPr/>
        </p:nvSpPr>
        <p:spPr bwMode="auto">
          <a:xfrm>
            <a:off x="7699473" y="2097160"/>
            <a:ext cx="32808" cy="69131"/>
          </a:xfrm>
          <a:custGeom>
            <a:avLst/>
            <a:gdLst>
              <a:gd name="T0" fmla="*/ 0 w 15"/>
              <a:gd name="T1" fmla="*/ 15 h 31"/>
              <a:gd name="T2" fmla="*/ 13 w 15"/>
              <a:gd name="T3" fmla="*/ 0 h 31"/>
              <a:gd name="T4" fmla="*/ 13 w 15"/>
              <a:gd name="T5" fmla="*/ 31 h 31"/>
              <a:gd name="T6" fmla="*/ 0 w 15"/>
              <a:gd name="T7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31">
                <a:moveTo>
                  <a:pt x="0" y="15"/>
                </a:moveTo>
                <a:cubicBezTo>
                  <a:pt x="5" y="10"/>
                  <a:pt x="9" y="5"/>
                  <a:pt x="13" y="0"/>
                </a:cubicBezTo>
                <a:cubicBezTo>
                  <a:pt x="15" y="9"/>
                  <a:pt x="15" y="21"/>
                  <a:pt x="13" y="31"/>
                </a:cubicBezTo>
                <a:cubicBezTo>
                  <a:pt x="9" y="26"/>
                  <a:pt x="5" y="20"/>
                  <a:pt x="0" y="15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69"/>
          <p:cNvSpPr>
            <a:spLocks/>
          </p:cNvSpPr>
          <p:nvPr/>
        </p:nvSpPr>
        <p:spPr bwMode="auto">
          <a:xfrm>
            <a:off x="7271803" y="2022171"/>
            <a:ext cx="74989" cy="49211"/>
          </a:xfrm>
          <a:custGeom>
            <a:avLst/>
            <a:gdLst>
              <a:gd name="T0" fmla="*/ 0 w 34"/>
              <a:gd name="T1" fmla="*/ 20 h 22"/>
              <a:gd name="T2" fmla="*/ 17 w 34"/>
              <a:gd name="T3" fmla="*/ 0 h 22"/>
              <a:gd name="T4" fmla="*/ 34 w 34"/>
              <a:gd name="T5" fmla="*/ 20 h 22"/>
              <a:gd name="T6" fmla="*/ 0 w 34"/>
              <a:gd name="T7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22">
                <a:moveTo>
                  <a:pt x="0" y="20"/>
                </a:moveTo>
                <a:cubicBezTo>
                  <a:pt x="5" y="13"/>
                  <a:pt x="11" y="7"/>
                  <a:pt x="17" y="0"/>
                </a:cubicBezTo>
                <a:cubicBezTo>
                  <a:pt x="23" y="7"/>
                  <a:pt x="28" y="13"/>
                  <a:pt x="34" y="20"/>
                </a:cubicBezTo>
                <a:cubicBezTo>
                  <a:pt x="23" y="20"/>
                  <a:pt x="11" y="22"/>
                  <a:pt x="0" y="20"/>
                </a:cubicBezTo>
                <a:close/>
              </a:path>
            </a:pathLst>
          </a:custGeom>
          <a:solidFill>
            <a:srgbClr val="FCC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70"/>
          <p:cNvSpPr>
            <a:spLocks/>
          </p:cNvSpPr>
          <p:nvPr/>
        </p:nvSpPr>
        <p:spPr bwMode="auto">
          <a:xfrm>
            <a:off x="7004655" y="2234249"/>
            <a:ext cx="46868" cy="73818"/>
          </a:xfrm>
          <a:custGeom>
            <a:avLst/>
            <a:gdLst>
              <a:gd name="T0" fmla="*/ 1 w 21"/>
              <a:gd name="T1" fmla="*/ 0 h 33"/>
              <a:gd name="T2" fmla="*/ 1 w 21"/>
              <a:gd name="T3" fmla="*/ 33 h 33"/>
              <a:gd name="T4" fmla="*/ 1 w 21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3">
                <a:moveTo>
                  <a:pt x="1" y="0"/>
                </a:moveTo>
                <a:cubicBezTo>
                  <a:pt x="11" y="15"/>
                  <a:pt x="21" y="19"/>
                  <a:pt x="1" y="33"/>
                </a:cubicBezTo>
                <a:cubicBezTo>
                  <a:pt x="1" y="22"/>
                  <a:pt x="0" y="11"/>
                  <a:pt x="1" y="0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71"/>
          <p:cNvSpPr>
            <a:spLocks/>
          </p:cNvSpPr>
          <p:nvPr/>
        </p:nvSpPr>
        <p:spPr bwMode="auto">
          <a:xfrm>
            <a:off x="7417093" y="2285803"/>
            <a:ext cx="260118" cy="167554"/>
          </a:xfrm>
          <a:custGeom>
            <a:avLst/>
            <a:gdLst>
              <a:gd name="T0" fmla="*/ 35 w 118"/>
              <a:gd name="T1" fmla="*/ 76 h 76"/>
              <a:gd name="T2" fmla="*/ 74 w 118"/>
              <a:gd name="T3" fmla="*/ 22 h 76"/>
              <a:gd name="T4" fmla="*/ 35 w 118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" h="76">
                <a:moveTo>
                  <a:pt x="35" y="76"/>
                </a:moveTo>
                <a:cubicBezTo>
                  <a:pt x="0" y="52"/>
                  <a:pt x="55" y="0"/>
                  <a:pt x="74" y="22"/>
                </a:cubicBezTo>
                <a:cubicBezTo>
                  <a:pt x="118" y="72"/>
                  <a:pt x="90" y="76"/>
                  <a:pt x="35" y="76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72"/>
          <p:cNvSpPr>
            <a:spLocks/>
          </p:cNvSpPr>
          <p:nvPr/>
        </p:nvSpPr>
        <p:spPr bwMode="auto">
          <a:xfrm>
            <a:off x="6994109" y="2301036"/>
            <a:ext cx="180442" cy="152321"/>
          </a:xfrm>
          <a:custGeom>
            <a:avLst/>
            <a:gdLst>
              <a:gd name="T0" fmla="*/ 6 w 82"/>
              <a:gd name="T1" fmla="*/ 69 h 69"/>
              <a:gd name="T2" fmla="*/ 33 w 82"/>
              <a:gd name="T3" fmla="*/ 0 h 69"/>
              <a:gd name="T4" fmla="*/ 6 w 82"/>
              <a:gd name="T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9">
                <a:moveTo>
                  <a:pt x="6" y="69"/>
                </a:moveTo>
                <a:cubicBezTo>
                  <a:pt x="0" y="41"/>
                  <a:pt x="10" y="17"/>
                  <a:pt x="33" y="0"/>
                </a:cubicBezTo>
                <a:cubicBezTo>
                  <a:pt x="79" y="53"/>
                  <a:pt x="82" y="69"/>
                  <a:pt x="6" y="69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73"/>
          <p:cNvSpPr>
            <a:spLocks/>
          </p:cNvSpPr>
          <p:nvPr/>
        </p:nvSpPr>
        <p:spPr bwMode="auto">
          <a:xfrm>
            <a:off x="7174551" y="2285803"/>
            <a:ext cx="260118" cy="167554"/>
          </a:xfrm>
          <a:custGeom>
            <a:avLst/>
            <a:gdLst>
              <a:gd name="T0" fmla="*/ 35 w 118"/>
              <a:gd name="T1" fmla="*/ 76 h 76"/>
              <a:gd name="T2" fmla="*/ 74 w 118"/>
              <a:gd name="T3" fmla="*/ 22 h 76"/>
              <a:gd name="T4" fmla="*/ 35 w 118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" h="76">
                <a:moveTo>
                  <a:pt x="35" y="76"/>
                </a:moveTo>
                <a:cubicBezTo>
                  <a:pt x="0" y="52"/>
                  <a:pt x="54" y="0"/>
                  <a:pt x="74" y="22"/>
                </a:cubicBezTo>
                <a:cubicBezTo>
                  <a:pt x="118" y="72"/>
                  <a:pt x="90" y="76"/>
                  <a:pt x="35" y="76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74"/>
          <p:cNvSpPr>
            <a:spLocks/>
          </p:cNvSpPr>
          <p:nvPr/>
        </p:nvSpPr>
        <p:spPr bwMode="auto">
          <a:xfrm>
            <a:off x="7577616" y="1833527"/>
            <a:ext cx="244886" cy="268320"/>
          </a:xfrm>
          <a:custGeom>
            <a:avLst/>
            <a:gdLst>
              <a:gd name="T0" fmla="*/ 0 w 111"/>
              <a:gd name="T1" fmla="*/ 71 h 121"/>
              <a:gd name="T2" fmla="*/ 43 w 111"/>
              <a:gd name="T3" fmla="*/ 121 h 121"/>
              <a:gd name="T4" fmla="*/ 0 w 111"/>
              <a:gd name="T5" fmla="*/ 7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" h="121">
                <a:moveTo>
                  <a:pt x="0" y="71"/>
                </a:moveTo>
                <a:cubicBezTo>
                  <a:pt x="36" y="0"/>
                  <a:pt x="111" y="74"/>
                  <a:pt x="43" y="121"/>
                </a:cubicBezTo>
                <a:cubicBezTo>
                  <a:pt x="29" y="104"/>
                  <a:pt x="14" y="88"/>
                  <a:pt x="0" y="71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75"/>
          <p:cNvSpPr>
            <a:spLocks/>
          </p:cNvSpPr>
          <p:nvPr/>
        </p:nvSpPr>
        <p:spPr bwMode="auto">
          <a:xfrm>
            <a:off x="7514344" y="2022171"/>
            <a:ext cx="147634" cy="192159"/>
          </a:xfrm>
          <a:custGeom>
            <a:avLst/>
            <a:gdLst>
              <a:gd name="T0" fmla="*/ 28 w 67"/>
              <a:gd name="T1" fmla="*/ 20 h 87"/>
              <a:gd name="T2" fmla="*/ 0 w 67"/>
              <a:gd name="T3" fmla="*/ 20 h 87"/>
              <a:gd name="T4" fmla="*/ 17 w 67"/>
              <a:gd name="T5" fmla="*/ 0 h 87"/>
              <a:gd name="T6" fmla="*/ 28 w 67"/>
              <a:gd name="T7" fmla="*/ 87 h 87"/>
              <a:gd name="T8" fmla="*/ 28 w 67"/>
              <a:gd name="T9" fmla="*/ 2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7">
                <a:moveTo>
                  <a:pt x="28" y="20"/>
                </a:moveTo>
                <a:cubicBezTo>
                  <a:pt x="19" y="21"/>
                  <a:pt x="9" y="20"/>
                  <a:pt x="0" y="20"/>
                </a:cubicBezTo>
                <a:cubicBezTo>
                  <a:pt x="6" y="13"/>
                  <a:pt x="11" y="7"/>
                  <a:pt x="17" y="0"/>
                </a:cubicBezTo>
                <a:cubicBezTo>
                  <a:pt x="56" y="44"/>
                  <a:pt x="67" y="42"/>
                  <a:pt x="28" y="87"/>
                </a:cubicBezTo>
                <a:cubicBezTo>
                  <a:pt x="28" y="64"/>
                  <a:pt x="28" y="42"/>
                  <a:pt x="28" y="20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76"/>
          <p:cNvSpPr>
            <a:spLocks/>
          </p:cNvSpPr>
          <p:nvPr/>
        </p:nvSpPr>
        <p:spPr bwMode="auto">
          <a:xfrm>
            <a:off x="7304610" y="1880395"/>
            <a:ext cx="267148" cy="206219"/>
          </a:xfrm>
          <a:custGeom>
            <a:avLst/>
            <a:gdLst>
              <a:gd name="T0" fmla="*/ 43 w 121"/>
              <a:gd name="T1" fmla="*/ 84 h 93"/>
              <a:gd name="T2" fmla="*/ 76 w 121"/>
              <a:gd name="T3" fmla="*/ 23 h 93"/>
              <a:gd name="T4" fmla="*/ 43 w 121"/>
              <a:gd name="T5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93">
                <a:moveTo>
                  <a:pt x="43" y="84"/>
                </a:moveTo>
                <a:cubicBezTo>
                  <a:pt x="0" y="53"/>
                  <a:pt x="31" y="0"/>
                  <a:pt x="76" y="23"/>
                </a:cubicBezTo>
                <a:cubicBezTo>
                  <a:pt x="121" y="46"/>
                  <a:pt x="79" y="93"/>
                  <a:pt x="43" y="84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77"/>
          <p:cNvSpPr>
            <a:spLocks/>
          </p:cNvSpPr>
          <p:nvPr/>
        </p:nvSpPr>
        <p:spPr bwMode="auto">
          <a:xfrm>
            <a:off x="7092532" y="2189724"/>
            <a:ext cx="146463" cy="190988"/>
          </a:xfrm>
          <a:custGeom>
            <a:avLst/>
            <a:gdLst>
              <a:gd name="T0" fmla="*/ 0 w 66"/>
              <a:gd name="T1" fmla="*/ 36 h 86"/>
              <a:gd name="T2" fmla="*/ 31 w 66"/>
              <a:gd name="T3" fmla="*/ 0 h 86"/>
              <a:gd name="T4" fmla="*/ 66 w 66"/>
              <a:gd name="T5" fmla="*/ 59 h 86"/>
              <a:gd name="T6" fmla="*/ 43 w 66"/>
              <a:gd name="T7" fmla="*/ 86 h 86"/>
              <a:gd name="T8" fmla="*/ 0 w 66"/>
              <a:gd name="T9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86">
                <a:moveTo>
                  <a:pt x="0" y="36"/>
                </a:moveTo>
                <a:cubicBezTo>
                  <a:pt x="9" y="24"/>
                  <a:pt x="21" y="12"/>
                  <a:pt x="31" y="0"/>
                </a:cubicBezTo>
                <a:cubicBezTo>
                  <a:pt x="31" y="33"/>
                  <a:pt x="18" y="73"/>
                  <a:pt x="66" y="59"/>
                </a:cubicBezTo>
                <a:cubicBezTo>
                  <a:pt x="62" y="68"/>
                  <a:pt x="50" y="80"/>
                  <a:pt x="43" y="86"/>
                </a:cubicBezTo>
                <a:cubicBezTo>
                  <a:pt x="28" y="69"/>
                  <a:pt x="14" y="53"/>
                  <a:pt x="0" y="36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78"/>
          <p:cNvSpPr>
            <a:spLocks/>
          </p:cNvSpPr>
          <p:nvPr/>
        </p:nvSpPr>
        <p:spPr bwMode="auto">
          <a:xfrm>
            <a:off x="7456931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7" y="34"/>
                  <a:pt x="43" y="50"/>
                </a:cubicBezTo>
                <a:cubicBezTo>
                  <a:pt x="29" y="34"/>
                  <a:pt x="14" y="18"/>
                  <a:pt x="0" y="1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79"/>
          <p:cNvSpPr>
            <a:spLocks/>
          </p:cNvSpPr>
          <p:nvPr/>
        </p:nvSpPr>
        <p:spPr bwMode="auto">
          <a:xfrm>
            <a:off x="7524890" y="1931950"/>
            <a:ext cx="52727" cy="30464"/>
          </a:xfrm>
          <a:custGeom>
            <a:avLst/>
            <a:gdLst>
              <a:gd name="T0" fmla="*/ 0 w 24"/>
              <a:gd name="T1" fmla="*/ 0 h 14"/>
              <a:gd name="T2" fmla="*/ 24 w 24"/>
              <a:gd name="T3" fmla="*/ 0 h 14"/>
              <a:gd name="T4" fmla="*/ 12 w 24"/>
              <a:gd name="T5" fmla="*/ 14 h 14"/>
              <a:gd name="T6" fmla="*/ 0 w 24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4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0" y="5"/>
                  <a:pt x="16" y="9"/>
                  <a:pt x="12" y="14"/>
                </a:cubicBezTo>
                <a:cubicBezTo>
                  <a:pt x="8" y="9"/>
                  <a:pt x="4" y="5"/>
                  <a:pt x="0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80"/>
          <p:cNvSpPr>
            <a:spLocks/>
          </p:cNvSpPr>
          <p:nvPr/>
        </p:nvSpPr>
        <p:spPr bwMode="auto">
          <a:xfrm>
            <a:off x="7379599" y="2316268"/>
            <a:ext cx="101938" cy="64444"/>
          </a:xfrm>
          <a:custGeom>
            <a:avLst/>
            <a:gdLst>
              <a:gd name="T0" fmla="*/ 0 w 46"/>
              <a:gd name="T1" fmla="*/ 2 h 29"/>
              <a:gd name="T2" fmla="*/ 46 w 46"/>
              <a:gd name="T3" fmla="*/ 2 h 29"/>
              <a:gd name="T4" fmla="*/ 23 w 46"/>
              <a:gd name="T5" fmla="*/ 29 h 29"/>
              <a:gd name="T6" fmla="*/ 0 w 46"/>
              <a:gd name="T7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29">
                <a:moveTo>
                  <a:pt x="0" y="2"/>
                </a:moveTo>
                <a:cubicBezTo>
                  <a:pt x="15" y="0"/>
                  <a:pt x="31" y="2"/>
                  <a:pt x="46" y="2"/>
                </a:cubicBezTo>
                <a:cubicBezTo>
                  <a:pt x="42" y="11"/>
                  <a:pt x="31" y="23"/>
                  <a:pt x="23" y="29"/>
                </a:cubicBezTo>
                <a:cubicBezTo>
                  <a:pt x="16" y="20"/>
                  <a:pt x="5" y="12"/>
                  <a:pt x="0" y="2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81"/>
          <p:cNvSpPr>
            <a:spLocks/>
          </p:cNvSpPr>
          <p:nvPr/>
        </p:nvSpPr>
        <p:spPr bwMode="auto">
          <a:xfrm>
            <a:off x="7092532" y="1603874"/>
            <a:ext cx="183957" cy="188644"/>
          </a:xfrm>
          <a:custGeom>
            <a:avLst/>
            <a:gdLst>
              <a:gd name="T0" fmla="*/ 0 w 83"/>
              <a:gd name="T1" fmla="*/ 49 h 85"/>
              <a:gd name="T2" fmla="*/ 43 w 83"/>
              <a:gd name="T3" fmla="*/ 0 h 85"/>
              <a:gd name="T4" fmla="*/ 83 w 83"/>
              <a:gd name="T5" fmla="*/ 47 h 85"/>
              <a:gd name="T6" fmla="*/ 31 w 83"/>
              <a:gd name="T7" fmla="*/ 85 h 85"/>
              <a:gd name="T8" fmla="*/ 0 w 83"/>
              <a:gd name="T9" fmla="*/ 4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5">
                <a:moveTo>
                  <a:pt x="0" y="49"/>
                </a:moveTo>
                <a:cubicBezTo>
                  <a:pt x="14" y="33"/>
                  <a:pt x="28" y="16"/>
                  <a:pt x="43" y="0"/>
                </a:cubicBezTo>
                <a:cubicBezTo>
                  <a:pt x="56" y="15"/>
                  <a:pt x="70" y="31"/>
                  <a:pt x="83" y="47"/>
                </a:cubicBezTo>
                <a:cubicBezTo>
                  <a:pt x="49" y="47"/>
                  <a:pt x="17" y="37"/>
                  <a:pt x="31" y="85"/>
                </a:cubicBezTo>
                <a:cubicBezTo>
                  <a:pt x="21" y="74"/>
                  <a:pt x="8" y="62"/>
                  <a:pt x="0" y="49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82"/>
          <p:cNvSpPr>
            <a:spLocks/>
          </p:cNvSpPr>
          <p:nvPr/>
        </p:nvSpPr>
        <p:spPr bwMode="auto">
          <a:xfrm>
            <a:off x="6994109" y="1743306"/>
            <a:ext cx="171068" cy="219108"/>
          </a:xfrm>
          <a:custGeom>
            <a:avLst/>
            <a:gdLst>
              <a:gd name="T0" fmla="*/ 6 w 78"/>
              <a:gd name="T1" fmla="*/ 68 h 99"/>
              <a:gd name="T2" fmla="*/ 33 w 78"/>
              <a:gd name="T3" fmla="*/ 0 h 99"/>
              <a:gd name="T4" fmla="*/ 33 w 78"/>
              <a:gd name="T5" fmla="*/ 99 h 99"/>
              <a:gd name="T6" fmla="*/ 6 w 78"/>
              <a:gd name="T7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99">
                <a:moveTo>
                  <a:pt x="6" y="68"/>
                </a:moveTo>
                <a:cubicBezTo>
                  <a:pt x="0" y="41"/>
                  <a:pt x="10" y="17"/>
                  <a:pt x="33" y="0"/>
                </a:cubicBezTo>
                <a:cubicBezTo>
                  <a:pt x="78" y="52"/>
                  <a:pt x="78" y="47"/>
                  <a:pt x="33" y="99"/>
                </a:cubicBezTo>
                <a:cubicBezTo>
                  <a:pt x="24" y="89"/>
                  <a:pt x="12" y="80"/>
                  <a:pt x="6" y="68"/>
                </a:cubicBezTo>
                <a:close/>
              </a:path>
            </a:pathLst>
          </a:custGeom>
          <a:solidFill>
            <a:srgbClr val="CA5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83"/>
          <p:cNvSpPr>
            <a:spLocks/>
          </p:cNvSpPr>
          <p:nvPr/>
        </p:nvSpPr>
        <p:spPr bwMode="auto">
          <a:xfrm>
            <a:off x="7004655" y="1955384"/>
            <a:ext cx="46868" cy="73818"/>
          </a:xfrm>
          <a:custGeom>
            <a:avLst/>
            <a:gdLst>
              <a:gd name="T0" fmla="*/ 1 w 21"/>
              <a:gd name="T1" fmla="*/ 0 h 33"/>
              <a:gd name="T2" fmla="*/ 1 w 21"/>
              <a:gd name="T3" fmla="*/ 33 h 33"/>
              <a:gd name="T4" fmla="*/ 1 w 21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3">
                <a:moveTo>
                  <a:pt x="1" y="0"/>
                </a:moveTo>
                <a:cubicBezTo>
                  <a:pt x="11" y="15"/>
                  <a:pt x="21" y="19"/>
                  <a:pt x="1" y="33"/>
                </a:cubicBezTo>
                <a:cubicBezTo>
                  <a:pt x="1" y="22"/>
                  <a:pt x="0" y="11"/>
                  <a:pt x="1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84"/>
          <p:cNvSpPr>
            <a:spLocks/>
          </p:cNvSpPr>
          <p:nvPr/>
        </p:nvSpPr>
        <p:spPr bwMode="auto">
          <a:xfrm>
            <a:off x="7092532" y="1912031"/>
            <a:ext cx="216765" cy="162867"/>
          </a:xfrm>
          <a:custGeom>
            <a:avLst/>
            <a:gdLst>
              <a:gd name="T0" fmla="*/ 0 w 98"/>
              <a:gd name="T1" fmla="*/ 36 h 74"/>
              <a:gd name="T2" fmla="*/ 31 w 98"/>
              <a:gd name="T3" fmla="*/ 0 h 74"/>
              <a:gd name="T4" fmla="*/ 80 w 98"/>
              <a:gd name="T5" fmla="*/ 29 h 74"/>
              <a:gd name="T6" fmla="*/ 31 w 98"/>
              <a:gd name="T7" fmla="*/ 72 h 74"/>
              <a:gd name="T8" fmla="*/ 0 w 98"/>
              <a:gd name="T9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74">
                <a:moveTo>
                  <a:pt x="0" y="36"/>
                </a:moveTo>
                <a:cubicBezTo>
                  <a:pt x="9" y="24"/>
                  <a:pt x="21" y="12"/>
                  <a:pt x="31" y="0"/>
                </a:cubicBezTo>
                <a:cubicBezTo>
                  <a:pt x="43" y="12"/>
                  <a:pt x="62" y="9"/>
                  <a:pt x="80" y="29"/>
                </a:cubicBezTo>
                <a:cubicBezTo>
                  <a:pt x="98" y="50"/>
                  <a:pt x="45" y="74"/>
                  <a:pt x="31" y="72"/>
                </a:cubicBezTo>
                <a:cubicBezTo>
                  <a:pt x="21" y="60"/>
                  <a:pt x="9" y="49"/>
                  <a:pt x="0" y="36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85"/>
          <p:cNvSpPr>
            <a:spLocks/>
          </p:cNvSpPr>
          <p:nvPr/>
        </p:nvSpPr>
        <p:spPr bwMode="auto">
          <a:xfrm>
            <a:off x="7339761" y="1603874"/>
            <a:ext cx="181614" cy="104282"/>
          </a:xfrm>
          <a:custGeom>
            <a:avLst/>
            <a:gdLst>
              <a:gd name="T0" fmla="*/ 0 w 82"/>
              <a:gd name="T1" fmla="*/ 47 h 47"/>
              <a:gd name="T2" fmla="*/ 41 w 82"/>
              <a:gd name="T3" fmla="*/ 0 h 47"/>
              <a:gd name="T4" fmla="*/ 82 w 82"/>
              <a:gd name="T5" fmla="*/ 47 h 47"/>
              <a:gd name="T6" fmla="*/ 0 w 8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47">
                <a:moveTo>
                  <a:pt x="0" y="47"/>
                </a:moveTo>
                <a:cubicBezTo>
                  <a:pt x="14" y="31"/>
                  <a:pt x="27" y="15"/>
                  <a:pt x="41" y="0"/>
                </a:cubicBezTo>
                <a:cubicBezTo>
                  <a:pt x="54" y="15"/>
                  <a:pt x="68" y="31"/>
                  <a:pt x="82" y="47"/>
                </a:cubicBezTo>
                <a:cubicBezTo>
                  <a:pt x="54" y="47"/>
                  <a:pt x="27" y="47"/>
                  <a:pt x="0" y="47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86"/>
          <p:cNvSpPr>
            <a:spLocks/>
          </p:cNvSpPr>
          <p:nvPr/>
        </p:nvSpPr>
        <p:spPr bwMode="auto">
          <a:xfrm>
            <a:off x="7282347" y="1931950"/>
            <a:ext cx="52727" cy="30464"/>
          </a:xfrm>
          <a:custGeom>
            <a:avLst/>
            <a:gdLst>
              <a:gd name="T0" fmla="*/ 0 w 24"/>
              <a:gd name="T1" fmla="*/ 0 h 14"/>
              <a:gd name="T2" fmla="*/ 24 w 24"/>
              <a:gd name="T3" fmla="*/ 0 h 14"/>
              <a:gd name="T4" fmla="*/ 12 w 24"/>
              <a:gd name="T5" fmla="*/ 14 h 14"/>
              <a:gd name="T6" fmla="*/ 0 w 24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4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0" y="5"/>
                  <a:pt x="16" y="9"/>
                  <a:pt x="12" y="14"/>
                </a:cubicBezTo>
                <a:cubicBezTo>
                  <a:pt x="8" y="9"/>
                  <a:pt x="4" y="5"/>
                  <a:pt x="0" y="0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87"/>
          <p:cNvSpPr>
            <a:spLocks/>
          </p:cNvSpPr>
          <p:nvPr/>
        </p:nvSpPr>
        <p:spPr bwMode="auto">
          <a:xfrm>
            <a:off x="7214389" y="1571066"/>
            <a:ext cx="189816" cy="110140"/>
          </a:xfrm>
          <a:custGeom>
            <a:avLst/>
            <a:gdLst>
              <a:gd name="T0" fmla="*/ 0 w 86"/>
              <a:gd name="T1" fmla="*/ 1 h 50"/>
              <a:gd name="T2" fmla="*/ 86 w 86"/>
              <a:gd name="T3" fmla="*/ 1 h 50"/>
              <a:gd name="T4" fmla="*/ 43 w 86"/>
              <a:gd name="T5" fmla="*/ 50 h 50"/>
              <a:gd name="T6" fmla="*/ 0 w 86"/>
              <a:gd name="T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0">
                <a:moveTo>
                  <a:pt x="0" y="1"/>
                </a:moveTo>
                <a:cubicBezTo>
                  <a:pt x="28" y="0"/>
                  <a:pt x="58" y="0"/>
                  <a:pt x="86" y="1"/>
                </a:cubicBezTo>
                <a:cubicBezTo>
                  <a:pt x="72" y="18"/>
                  <a:pt x="57" y="34"/>
                  <a:pt x="43" y="50"/>
                </a:cubicBezTo>
                <a:cubicBezTo>
                  <a:pt x="28" y="34"/>
                  <a:pt x="14" y="18"/>
                  <a:pt x="0" y="1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88"/>
          <p:cNvSpPr>
            <a:spLocks/>
          </p:cNvSpPr>
          <p:nvPr/>
        </p:nvSpPr>
        <p:spPr bwMode="auto">
          <a:xfrm>
            <a:off x="6994109" y="2022171"/>
            <a:ext cx="171068" cy="219108"/>
          </a:xfrm>
          <a:custGeom>
            <a:avLst/>
            <a:gdLst>
              <a:gd name="T0" fmla="*/ 6 w 78"/>
              <a:gd name="T1" fmla="*/ 69 h 99"/>
              <a:gd name="T2" fmla="*/ 33 w 78"/>
              <a:gd name="T3" fmla="*/ 0 h 99"/>
              <a:gd name="T4" fmla="*/ 33 w 78"/>
              <a:gd name="T5" fmla="*/ 99 h 99"/>
              <a:gd name="T6" fmla="*/ 6 w 78"/>
              <a:gd name="T7" fmla="*/ 6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99">
                <a:moveTo>
                  <a:pt x="6" y="69"/>
                </a:moveTo>
                <a:cubicBezTo>
                  <a:pt x="0" y="41"/>
                  <a:pt x="10" y="17"/>
                  <a:pt x="33" y="0"/>
                </a:cubicBezTo>
                <a:cubicBezTo>
                  <a:pt x="78" y="52"/>
                  <a:pt x="78" y="47"/>
                  <a:pt x="33" y="99"/>
                </a:cubicBezTo>
                <a:cubicBezTo>
                  <a:pt x="24" y="89"/>
                  <a:pt x="12" y="80"/>
                  <a:pt x="6" y="69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89"/>
          <p:cNvSpPr>
            <a:spLocks/>
          </p:cNvSpPr>
          <p:nvPr/>
        </p:nvSpPr>
        <p:spPr bwMode="auto">
          <a:xfrm>
            <a:off x="7031603" y="1559349"/>
            <a:ext cx="130059" cy="121857"/>
          </a:xfrm>
          <a:custGeom>
            <a:avLst/>
            <a:gdLst>
              <a:gd name="T0" fmla="*/ 0 w 59"/>
              <a:gd name="T1" fmla="*/ 38 h 55"/>
              <a:gd name="T2" fmla="*/ 59 w 59"/>
              <a:gd name="T3" fmla="*/ 6 h 55"/>
              <a:gd name="T4" fmla="*/ 16 w 59"/>
              <a:gd name="T5" fmla="*/ 55 h 55"/>
              <a:gd name="T6" fmla="*/ 0 w 59"/>
              <a:gd name="T7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55">
                <a:moveTo>
                  <a:pt x="0" y="38"/>
                </a:moveTo>
                <a:cubicBezTo>
                  <a:pt x="13" y="18"/>
                  <a:pt x="35" y="0"/>
                  <a:pt x="59" y="6"/>
                </a:cubicBezTo>
                <a:cubicBezTo>
                  <a:pt x="44" y="23"/>
                  <a:pt x="30" y="39"/>
                  <a:pt x="16" y="55"/>
                </a:cubicBezTo>
                <a:cubicBezTo>
                  <a:pt x="10" y="49"/>
                  <a:pt x="5" y="44"/>
                  <a:pt x="0" y="38"/>
                </a:cubicBezTo>
                <a:close/>
              </a:path>
            </a:pathLst>
          </a:custGeom>
          <a:solidFill>
            <a:srgbClr val="42B0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90"/>
          <p:cNvSpPr>
            <a:spLocks/>
          </p:cNvSpPr>
          <p:nvPr/>
        </p:nvSpPr>
        <p:spPr bwMode="auto">
          <a:xfrm>
            <a:off x="7004655" y="1676519"/>
            <a:ext cx="46868" cy="71474"/>
          </a:xfrm>
          <a:custGeom>
            <a:avLst/>
            <a:gdLst>
              <a:gd name="T0" fmla="*/ 1 w 21"/>
              <a:gd name="T1" fmla="*/ 0 h 32"/>
              <a:gd name="T2" fmla="*/ 1 w 21"/>
              <a:gd name="T3" fmla="*/ 32 h 32"/>
              <a:gd name="T4" fmla="*/ 1 w 21"/>
              <a:gd name="T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32">
                <a:moveTo>
                  <a:pt x="1" y="0"/>
                </a:moveTo>
                <a:cubicBezTo>
                  <a:pt x="11" y="15"/>
                  <a:pt x="21" y="18"/>
                  <a:pt x="1" y="32"/>
                </a:cubicBezTo>
                <a:cubicBezTo>
                  <a:pt x="1" y="22"/>
                  <a:pt x="0" y="10"/>
                  <a:pt x="1" y="0"/>
                </a:cubicBezTo>
                <a:close/>
              </a:path>
            </a:pathLst>
          </a:custGeom>
          <a:solidFill>
            <a:srgbClr val="3BD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91"/>
          <p:cNvSpPr>
            <a:spLocks/>
          </p:cNvSpPr>
          <p:nvPr/>
        </p:nvSpPr>
        <p:spPr bwMode="auto">
          <a:xfrm>
            <a:off x="5999335" y="2318611"/>
            <a:ext cx="92565" cy="126544"/>
          </a:xfrm>
          <a:custGeom>
            <a:avLst/>
            <a:gdLst>
              <a:gd name="T0" fmla="*/ 0 w 42"/>
              <a:gd name="T1" fmla="*/ 42 h 57"/>
              <a:gd name="T2" fmla="*/ 36 w 42"/>
              <a:gd name="T3" fmla="*/ 0 h 57"/>
              <a:gd name="T4" fmla="*/ 14 w 42"/>
              <a:gd name="T5" fmla="*/ 57 h 57"/>
              <a:gd name="T6" fmla="*/ 0 w 42"/>
              <a:gd name="T7" fmla="*/ 4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7">
                <a:moveTo>
                  <a:pt x="0" y="42"/>
                </a:moveTo>
                <a:cubicBezTo>
                  <a:pt x="12" y="28"/>
                  <a:pt x="24" y="14"/>
                  <a:pt x="36" y="0"/>
                </a:cubicBezTo>
                <a:cubicBezTo>
                  <a:pt x="42" y="24"/>
                  <a:pt x="34" y="45"/>
                  <a:pt x="14" y="57"/>
                </a:cubicBezTo>
                <a:cubicBezTo>
                  <a:pt x="9" y="52"/>
                  <a:pt x="4" y="47"/>
                  <a:pt x="0" y="42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92"/>
          <p:cNvSpPr>
            <a:spLocks/>
          </p:cNvSpPr>
          <p:nvPr/>
        </p:nvSpPr>
        <p:spPr bwMode="auto">
          <a:xfrm>
            <a:off x="5026823" y="2329157"/>
            <a:ext cx="85535" cy="155837"/>
          </a:xfrm>
          <a:custGeom>
            <a:avLst/>
            <a:gdLst>
              <a:gd name="T0" fmla="*/ 0 w 39"/>
              <a:gd name="T1" fmla="*/ 37 h 70"/>
              <a:gd name="T2" fmla="*/ 32 w 39"/>
              <a:gd name="T3" fmla="*/ 0 h 70"/>
              <a:gd name="T4" fmla="*/ 0 w 39"/>
              <a:gd name="T5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70">
                <a:moveTo>
                  <a:pt x="0" y="37"/>
                </a:moveTo>
                <a:cubicBezTo>
                  <a:pt x="10" y="24"/>
                  <a:pt x="21" y="12"/>
                  <a:pt x="32" y="0"/>
                </a:cubicBezTo>
                <a:cubicBezTo>
                  <a:pt x="39" y="27"/>
                  <a:pt x="26" y="70"/>
                  <a:pt x="0" y="37"/>
                </a:cubicBezTo>
                <a:close/>
              </a:path>
            </a:pathLst>
          </a:custGeom>
          <a:solidFill>
            <a:srgbClr val="5DD1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1342" y="618490"/>
            <a:ext cx="8962921" cy="1907631"/>
            <a:chOff x="1771342" y="618490"/>
            <a:chExt cx="8962921" cy="1907631"/>
          </a:xfrm>
        </p:grpSpPr>
        <p:sp>
          <p:nvSpPr>
            <p:cNvPr id="294" name="Freeform 5"/>
            <p:cNvSpPr>
              <a:spLocks/>
            </p:cNvSpPr>
            <p:nvPr/>
          </p:nvSpPr>
          <p:spPr bwMode="auto">
            <a:xfrm>
              <a:off x="3505610" y="2137852"/>
              <a:ext cx="119063" cy="100013"/>
            </a:xfrm>
            <a:custGeom>
              <a:avLst/>
              <a:gdLst>
                <a:gd name="T0" fmla="*/ 18 w 40"/>
                <a:gd name="T1" fmla="*/ 32 h 33"/>
                <a:gd name="T2" fmla="*/ 0 w 40"/>
                <a:gd name="T3" fmla="*/ 32 h 33"/>
                <a:gd name="T4" fmla="*/ 40 w 40"/>
                <a:gd name="T5" fmla="*/ 29 h 33"/>
                <a:gd name="T6" fmla="*/ 18 w 40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18" y="32"/>
                  </a:moveTo>
                  <a:cubicBezTo>
                    <a:pt x="12" y="32"/>
                    <a:pt x="6" y="32"/>
                    <a:pt x="0" y="32"/>
                  </a:cubicBezTo>
                  <a:cubicBezTo>
                    <a:pt x="13" y="14"/>
                    <a:pt x="26" y="0"/>
                    <a:pt x="40" y="29"/>
                  </a:cubicBezTo>
                  <a:cubicBezTo>
                    <a:pt x="33" y="32"/>
                    <a:pt x="25" y="33"/>
                    <a:pt x="18" y="32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"/>
            <p:cNvSpPr>
              <a:spLocks/>
            </p:cNvSpPr>
            <p:nvPr/>
          </p:nvSpPr>
          <p:spPr bwMode="auto">
            <a:xfrm>
              <a:off x="4236819" y="1119418"/>
              <a:ext cx="136525" cy="214313"/>
            </a:xfrm>
            <a:custGeom>
              <a:avLst/>
              <a:gdLst>
                <a:gd name="T0" fmla="*/ 0 w 46"/>
                <a:gd name="T1" fmla="*/ 71 h 71"/>
                <a:gd name="T2" fmla="*/ 32 w 46"/>
                <a:gd name="T3" fmla="*/ 0 h 71"/>
                <a:gd name="T4" fmla="*/ 0 w 46"/>
                <a:gd name="T5" fmla="*/ 71 h 71"/>
                <a:gd name="T6" fmla="*/ 0 w 46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71">
                  <a:moveTo>
                    <a:pt x="0" y="71"/>
                  </a:moveTo>
                  <a:cubicBezTo>
                    <a:pt x="1" y="42"/>
                    <a:pt x="13" y="22"/>
                    <a:pt x="32" y="0"/>
                  </a:cubicBezTo>
                  <a:cubicBezTo>
                    <a:pt x="31" y="24"/>
                    <a:pt x="46" y="70"/>
                    <a:pt x="0" y="71"/>
                  </a:cubicBezTo>
                  <a:cubicBezTo>
                    <a:pt x="2" y="37"/>
                    <a:pt x="13" y="71"/>
                    <a:pt x="0" y="7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"/>
            <p:cNvSpPr>
              <a:spLocks/>
            </p:cNvSpPr>
            <p:nvPr/>
          </p:nvSpPr>
          <p:spPr bwMode="auto">
            <a:xfrm>
              <a:off x="2834800" y="1332485"/>
              <a:ext cx="104775" cy="84138"/>
            </a:xfrm>
            <a:custGeom>
              <a:avLst/>
              <a:gdLst>
                <a:gd name="T0" fmla="*/ 15 w 35"/>
                <a:gd name="T1" fmla="*/ 28 h 28"/>
                <a:gd name="T2" fmla="*/ 0 w 35"/>
                <a:gd name="T3" fmla="*/ 6 h 28"/>
                <a:gd name="T4" fmla="*/ 35 w 35"/>
                <a:gd name="T5" fmla="*/ 4 h 28"/>
                <a:gd name="T6" fmla="*/ 15 w 35"/>
                <a:gd name="T7" fmla="*/ 28 h 28"/>
                <a:gd name="T8" fmla="*/ 15 w 3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5" y="28"/>
                  </a:moveTo>
                  <a:cubicBezTo>
                    <a:pt x="8" y="21"/>
                    <a:pt x="4" y="14"/>
                    <a:pt x="0" y="6"/>
                  </a:cubicBezTo>
                  <a:cubicBezTo>
                    <a:pt x="8" y="1"/>
                    <a:pt x="28" y="0"/>
                    <a:pt x="35" y="4"/>
                  </a:cubicBezTo>
                  <a:cubicBezTo>
                    <a:pt x="32" y="14"/>
                    <a:pt x="25" y="22"/>
                    <a:pt x="15" y="28"/>
                  </a:cubicBezTo>
                  <a:cubicBezTo>
                    <a:pt x="3" y="14"/>
                    <a:pt x="19" y="25"/>
                    <a:pt x="15" y="2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9"/>
            <p:cNvSpPr>
              <a:spLocks/>
            </p:cNvSpPr>
            <p:nvPr/>
          </p:nvSpPr>
          <p:spPr bwMode="auto">
            <a:xfrm>
              <a:off x="2157104" y="1086432"/>
              <a:ext cx="31750" cy="71438"/>
            </a:xfrm>
            <a:custGeom>
              <a:avLst/>
              <a:gdLst>
                <a:gd name="T0" fmla="*/ 1 w 11"/>
                <a:gd name="T1" fmla="*/ 0 h 24"/>
                <a:gd name="T2" fmla="*/ 1 w 11"/>
                <a:gd name="T3" fmla="*/ 24 h 24"/>
                <a:gd name="T4" fmla="*/ 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" y="0"/>
                  </a:moveTo>
                  <a:cubicBezTo>
                    <a:pt x="11" y="8"/>
                    <a:pt x="11" y="16"/>
                    <a:pt x="1" y="24"/>
                  </a:cubicBezTo>
                  <a:cubicBezTo>
                    <a:pt x="1" y="1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0"/>
            <p:cNvSpPr>
              <a:spLocks/>
            </p:cNvSpPr>
            <p:nvPr/>
          </p:nvSpPr>
          <p:spPr bwMode="auto">
            <a:xfrm>
              <a:off x="1888817" y="1395994"/>
              <a:ext cx="31750" cy="33338"/>
            </a:xfrm>
            <a:custGeom>
              <a:avLst/>
              <a:gdLst>
                <a:gd name="T0" fmla="*/ 0 w 11"/>
                <a:gd name="T1" fmla="*/ 3 h 11"/>
                <a:gd name="T2" fmla="*/ 6 w 11"/>
                <a:gd name="T3" fmla="*/ 6 h 11"/>
                <a:gd name="T4" fmla="*/ 0 w 1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3"/>
                  </a:moveTo>
                  <a:cubicBezTo>
                    <a:pt x="3" y="4"/>
                    <a:pt x="11" y="0"/>
                    <a:pt x="6" y="6"/>
                  </a:cubicBezTo>
                  <a:cubicBezTo>
                    <a:pt x="2" y="11"/>
                    <a:pt x="4" y="5"/>
                    <a:pt x="0" y="3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1"/>
            <p:cNvSpPr>
              <a:spLocks/>
            </p:cNvSpPr>
            <p:nvPr/>
          </p:nvSpPr>
          <p:spPr bwMode="auto">
            <a:xfrm>
              <a:off x="2941514" y="1763811"/>
              <a:ext cx="49213" cy="36513"/>
            </a:xfrm>
            <a:custGeom>
              <a:avLst/>
              <a:gdLst>
                <a:gd name="T0" fmla="*/ 0 w 16"/>
                <a:gd name="T1" fmla="*/ 0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5" y="0"/>
                    <a:pt x="11" y="0"/>
                    <a:pt x="16" y="0"/>
                  </a:cubicBezTo>
                  <a:cubicBezTo>
                    <a:pt x="11" y="12"/>
                    <a:pt x="5" y="12"/>
                    <a:pt x="0" y="0"/>
                  </a:cubicBezTo>
                  <a:cubicBezTo>
                    <a:pt x="5" y="0"/>
                    <a:pt x="3" y="3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2"/>
            <p:cNvSpPr>
              <a:spLocks/>
            </p:cNvSpPr>
            <p:nvPr/>
          </p:nvSpPr>
          <p:spPr bwMode="auto">
            <a:xfrm>
              <a:off x="3011413" y="2042171"/>
              <a:ext cx="39688" cy="74613"/>
            </a:xfrm>
            <a:custGeom>
              <a:avLst/>
              <a:gdLst>
                <a:gd name="T0" fmla="*/ 0 w 13"/>
                <a:gd name="T1" fmla="*/ 12 h 25"/>
                <a:gd name="T2" fmla="*/ 11 w 13"/>
                <a:gd name="T3" fmla="*/ 0 h 25"/>
                <a:gd name="T4" fmla="*/ 11 w 13"/>
                <a:gd name="T5" fmla="*/ 25 h 25"/>
                <a:gd name="T6" fmla="*/ 0 w 13"/>
                <a:gd name="T7" fmla="*/ 12 h 25"/>
                <a:gd name="T8" fmla="*/ 0 w 1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2"/>
                  </a:moveTo>
                  <a:cubicBezTo>
                    <a:pt x="4" y="8"/>
                    <a:pt x="8" y="4"/>
                    <a:pt x="11" y="0"/>
                  </a:cubicBezTo>
                  <a:cubicBezTo>
                    <a:pt x="13" y="8"/>
                    <a:pt x="13" y="17"/>
                    <a:pt x="11" y="25"/>
                  </a:cubicBezTo>
                  <a:cubicBezTo>
                    <a:pt x="8" y="21"/>
                    <a:pt x="4" y="17"/>
                    <a:pt x="0" y="12"/>
                  </a:cubicBezTo>
                  <a:cubicBezTo>
                    <a:pt x="4" y="8"/>
                    <a:pt x="4" y="17"/>
                    <a:pt x="0" y="12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3"/>
            <p:cNvSpPr>
              <a:spLocks/>
            </p:cNvSpPr>
            <p:nvPr/>
          </p:nvSpPr>
          <p:spPr bwMode="auto">
            <a:xfrm>
              <a:off x="3585728" y="932646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4" y="3"/>
                    <a:pt x="6" y="4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4"/>
            <p:cNvSpPr>
              <a:spLocks/>
            </p:cNvSpPr>
            <p:nvPr/>
          </p:nvSpPr>
          <p:spPr bwMode="auto">
            <a:xfrm>
              <a:off x="3452378" y="1027896"/>
              <a:ext cx="92075" cy="133350"/>
            </a:xfrm>
            <a:custGeom>
              <a:avLst/>
              <a:gdLst>
                <a:gd name="T0" fmla="*/ 13 w 31"/>
                <a:gd name="T1" fmla="*/ 44 h 44"/>
                <a:gd name="T2" fmla="*/ 13 w 31"/>
                <a:gd name="T3" fmla="*/ 0 h 44"/>
                <a:gd name="T4" fmla="*/ 13 w 31"/>
                <a:gd name="T5" fmla="*/ 44 h 44"/>
                <a:gd name="T6" fmla="*/ 1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13" y="44"/>
                  </a:moveTo>
                  <a:cubicBezTo>
                    <a:pt x="0" y="32"/>
                    <a:pt x="0" y="13"/>
                    <a:pt x="13" y="0"/>
                  </a:cubicBezTo>
                  <a:cubicBezTo>
                    <a:pt x="31" y="21"/>
                    <a:pt x="31" y="24"/>
                    <a:pt x="13" y="44"/>
                  </a:cubicBezTo>
                  <a:cubicBezTo>
                    <a:pt x="10" y="42"/>
                    <a:pt x="22" y="34"/>
                    <a:pt x="13" y="44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6"/>
            <p:cNvSpPr>
              <a:spLocks/>
            </p:cNvSpPr>
            <p:nvPr/>
          </p:nvSpPr>
          <p:spPr bwMode="auto">
            <a:xfrm>
              <a:off x="3686288" y="1718089"/>
              <a:ext cx="107950" cy="84138"/>
            </a:xfrm>
            <a:custGeom>
              <a:avLst/>
              <a:gdLst>
                <a:gd name="T0" fmla="*/ 4 w 36"/>
                <a:gd name="T1" fmla="*/ 28 h 28"/>
                <a:gd name="T2" fmla="*/ 36 w 36"/>
                <a:gd name="T3" fmla="*/ 26 h 28"/>
                <a:gd name="T4" fmla="*/ 4 w 36"/>
                <a:gd name="T5" fmla="*/ 28 h 28"/>
                <a:gd name="T6" fmla="*/ 4 w 36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8">
                  <a:moveTo>
                    <a:pt x="4" y="28"/>
                  </a:moveTo>
                  <a:cubicBezTo>
                    <a:pt x="0" y="0"/>
                    <a:pt x="28" y="4"/>
                    <a:pt x="36" y="26"/>
                  </a:cubicBezTo>
                  <a:cubicBezTo>
                    <a:pt x="26" y="28"/>
                    <a:pt x="15" y="28"/>
                    <a:pt x="4" y="28"/>
                  </a:cubicBezTo>
                  <a:cubicBezTo>
                    <a:pt x="4" y="26"/>
                    <a:pt x="16" y="28"/>
                    <a:pt x="4" y="28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7"/>
            <p:cNvSpPr>
              <a:spLocks/>
            </p:cNvSpPr>
            <p:nvPr/>
          </p:nvSpPr>
          <p:spPr bwMode="auto">
            <a:xfrm>
              <a:off x="3317441" y="959634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"/>
            <p:cNvSpPr>
              <a:spLocks/>
            </p:cNvSpPr>
            <p:nvPr/>
          </p:nvSpPr>
          <p:spPr bwMode="auto">
            <a:xfrm>
              <a:off x="3772013" y="1691101"/>
              <a:ext cx="33338" cy="33338"/>
            </a:xfrm>
            <a:custGeom>
              <a:avLst/>
              <a:gdLst>
                <a:gd name="T0" fmla="*/ 0 w 11"/>
                <a:gd name="T1" fmla="*/ 3 h 11"/>
                <a:gd name="T2" fmla="*/ 6 w 11"/>
                <a:gd name="T3" fmla="*/ 6 h 11"/>
                <a:gd name="T4" fmla="*/ 0 w 1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3"/>
                  </a:moveTo>
                  <a:cubicBezTo>
                    <a:pt x="3" y="4"/>
                    <a:pt x="11" y="0"/>
                    <a:pt x="6" y="6"/>
                  </a:cubicBezTo>
                  <a:cubicBezTo>
                    <a:pt x="2" y="11"/>
                    <a:pt x="4" y="5"/>
                    <a:pt x="0" y="3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9"/>
            <p:cNvSpPr>
              <a:spLocks/>
            </p:cNvSpPr>
            <p:nvPr/>
          </p:nvSpPr>
          <p:spPr bwMode="auto">
            <a:xfrm>
              <a:off x="3155516" y="1026309"/>
              <a:ext cx="23813" cy="11113"/>
            </a:xfrm>
            <a:custGeom>
              <a:avLst/>
              <a:gdLst>
                <a:gd name="T0" fmla="*/ 0 w 8"/>
                <a:gd name="T1" fmla="*/ 4 h 4"/>
                <a:gd name="T2" fmla="*/ 0 w 8"/>
                <a:gd name="T3" fmla="*/ 4 h 4"/>
                <a:gd name="T4" fmla="*/ 0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3" y="0"/>
                    <a:pt x="8" y="2"/>
                    <a:pt x="0" y="4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1"/>
            <p:cNvSpPr>
              <a:spLocks/>
            </p:cNvSpPr>
            <p:nvPr/>
          </p:nvSpPr>
          <p:spPr bwMode="auto">
            <a:xfrm>
              <a:off x="6159438" y="1010533"/>
              <a:ext cx="20638" cy="9525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3" y="1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2"/>
            <p:cNvSpPr>
              <a:spLocks noEditPoints="1"/>
            </p:cNvSpPr>
            <p:nvPr/>
          </p:nvSpPr>
          <p:spPr bwMode="auto">
            <a:xfrm>
              <a:off x="3270127" y="1595536"/>
              <a:ext cx="158750" cy="204788"/>
            </a:xfrm>
            <a:custGeom>
              <a:avLst/>
              <a:gdLst>
                <a:gd name="T0" fmla="*/ 0 w 53"/>
                <a:gd name="T1" fmla="*/ 56 h 68"/>
                <a:gd name="T2" fmla="*/ 16 w 53"/>
                <a:gd name="T3" fmla="*/ 56 h 68"/>
                <a:gd name="T4" fmla="*/ 0 w 53"/>
                <a:gd name="T5" fmla="*/ 56 h 68"/>
                <a:gd name="T6" fmla="*/ 0 w 53"/>
                <a:gd name="T7" fmla="*/ 56 h 68"/>
                <a:gd name="T8" fmla="*/ 38 w 53"/>
                <a:gd name="T9" fmla="*/ 0 h 68"/>
                <a:gd name="T10" fmla="*/ 38 w 53"/>
                <a:gd name="T11" fmla="*/ 31 h 68"/>
                <a:gd name="T12" fmla="*/ 38 w 5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8">
                  <a:moveTo>
                    <a:pt x="0" y="56"/>
                  </a:moveTo>
                  <a:cubicBezTo>
                    <a:pt x="6" y="56"/>
                    <a:pt x="11" y="56"/>
                    <a:pt x="16" y="56"/>
                  </a:cubicBezTo>
                  <a:cubicBezTo>
                    <a:pt x="11" y="68"/>
                    <a:pt x="6" y="68"/>
                    <a:pt x="0" y="56"/>
                  </a:cubicBezTo>
                  <a:cubicBezTo>
                    <a:pt x="6" y="56"/>
                    <a:pt x="3" y="59"/>
                    <a:pt x="0" y="56"/>
                  </a:cubicBezTo>
                  <a:close/>
                  <a:moveTo>
                    <a:pt x="38" y="0"/>
                  </a:moveTo>
                  <a:cubicBezTo>
                    <a:pt x="53" y="9"/>
                    <a:pt x="53" y="21"/>
                    <a:pt x="38" y="31"/>
                  </a:cubicBezTo>
                  <a:cubicBezTo>
                    <a:pt x="38" y="21"/>
                    <a:pt x="36" y="10"/>
                    <a:pt x="38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3"/>
            <p:cNvSpPr>
              <a:spLocks/>
            </p:cNvSpPr>
            <p:nvPr/>
          </p:nvSpPr>
          <p:spPr bwMode="auto">
            <a:xfrm>
              <a:off x="2823728" y="1026309"/>
              <a:ext cx="23813" cy="11113"/>
            </a:xfrm>
            <a:custGeom>
              <a:avLst/>
              <a:gdLst>
                <a:gd name="T0" fmla="*/ 0 w 8"/>
                <a:gd name="T1" fmla="*/ 4 h 4"/>
                <a:gd name="T2" fmla="*/ 0 w 8"/>
                <a:gd name="T3" fmla="*/ 4 h 4"/>
                <a:gd name="T4" fmla="*/ 0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4" y="0"/>
                    <a:pt x="8" y="2"/>
                    <a:pt x="0" y="4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4"/>
            <p:cNvSpPr>
              <a:spLocks/>
            </p:cNvSpPr>
            <p:nvPr/>
          </p:nvSpPr>
          <p:spPr bwMode="auto">
            <a:xfrm>
              <a:off x="2677678" y="929471"/>
              <a:ext cx="60325" cy="69850"/>
            </a:xfrm>
            <a:custGeom>
              <a:avLst/>
              <a:gdLst>
                <a:gd name="T0" fmla="*/ 1 w 20"/>
                <a:gd name="T1" fmla="*/ 1 h 23"/>
                <a:gd name="T2" fmla="*/ 20 w 20"/>
                <a:gd name="T3" fmla="*/ 1 h 23"/>
                <a:gd name="T4" fmla="*/ 1 w 20"/>
                <a:gd name="T5" fmla="*/ 23 h 23"/>
                <a:gd name="T6" fmla="*/ 1 w 20"/>
                <a:gd name="T7" fmla="*/ 1 h 23"/>
                <a:gd name="T8" fmla="*/ 1 w 20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" y="1"/>
                  </a:moveTo>
                  <a:cubicBezTo>
                    <a:pt x="7" y="1"/>
                    <a:pt x="14" y="1"/>
                    <a:pt x="20" y="1"/>
                  </a:cubicBezTo>
                  <a:cubicBezTo>
                    <a:pt x="15" y="9"/>
                    <a:pt x="8" y="17"/>
                    <a:pt x="1" y="23"/>
                  </a:cubicBezTo>
                  <a:cubicBezTo>
                    <a:pt x="1" y="16"/>
                    <a:pt x="1" y="8"/>
                    <a:pt x="1" y="1"/>
                  </a:cubicBezTo>
                  <a:cubicBezTo>
                    <a:pt x="7" y="0"/>
                    <a:pt x="0" y="8"/>
                    <a:pt x="1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"/>
            <p:cNvSpPr>
              <a:spLocks/>
            </p:cNvSpPr>
            <p:nvPr/>
          </p:nvSpPr>
          <p:spPr bwMode="auto">
            <a:xfrm>
              <a:off x="2458729" y="1016582"/>
              <a:ext cx="20638" cy="9525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3" y="1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6"/>
            <p:cNvSpPr>
              <a:spLocks/>
            </p:cNvSpPr>
            <p:nvPr/>
          </p:nvSpPr>
          <p:spPr bwMode="auto">
            <a:xfrm>
              <a:off x="2985653" y="959634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7"/>
            <p:cNvSpPr>
              <a:spLocks/>
            </p:cNvSpPr>
            <p:nvPr/>
          </p:nvSpPr>
          <p:spPr bwMode="auto">
            <a:xfrm>
              <a:off x="1976950" y="720565"/>
              <a:ext cx="134938" cy="131763"/>
            </a:xfrm>
            <a:custGeom>
              <a:avLst/>
              <a:gdLst>
                <a:gd name="T0" fmla="*/ 0 w 45"/>
                <a:gd name="T1" fmla="*/ 21 h 44"/>
                <a:gd name="T2" fmla="*/ 19 w 45"/>
                <a:gd name="T3" fmla="*/ 44 h 44"/>
                <a:gd name="T4" fmla="*/ 0 w 45"/>
                <a:gd name="T5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4">
                  <a:moveTo>
                    <a:pt x="0" y="21"/>
                  </a:moveTo>
                  <a:cubicBezTo>
                    <a:pt x="28" y="0"/>
                    <a:pt x="45" y="18"/>
                    <a:pt x="19" y="44"/>
                  </a:cubicBezTo>
                  <a:cubicBezTo>
                    <a:pt x="13" y="37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8"/>
            <p:cNvSpPr>
              <a:spLocks/>
            </p:cNvSpPr>
            <p:nvPr/>
          </p:nvSpPr>
          <p:spPr bwMode="auto">
            <a:xfrm>
              <a:off x="3755414" y="1056372"/>
              <a:ext cx="80963" cy="120650"/>
            </a:xfrm>
            <a:custGeom>
              <a:avLst/>
              <a:gdLst>
                <a:gd name="T0" fmla="*/ 0 w 27"/>
                <a:gd name="T1" fmla="*/ 22 h 40"/>
                <a:gd name="T2" fmla="*/ 19 w 27"/>
                <a:gd name="T3" fmla="*/ 0 h 40"/>
                <a:gd name="T4" fmla="*/ 15 w 27"/>
                <a:gd name="T5" fmla="*/ 40 h 40"/>
                <a:gd name="T6" fmla="*/ 0 w 27"/>
                <a:gd name="T7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0">
                  <a:moveTo>
                    <a:pt x="0" y="22"/>
                  </a:moveTo>
                  <a:cubicBezTo>
                    <a:pt x="4" y="14"/>
                    <a:pt x="13" y="7"/>
                    <a:pt x="19" y="0"/>
                  </a:cubicBezTo>
                  <a:cubicBezTo>
                    <a:pt x="27" y="8"/>
                    <a:pt x="16" y="25"/>
                    <a:pt x="15" y="40"/>
                  </a:cubicBezTo>
                  <a:cubicBezTo>
                    <a:pt x="10" y="34"/>
                    <a:pt x="4" y="29"/>
                    <a:pt x="0" y="22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9"/>
            <p:cNvSpPr>
              <a:spLocks/>
            </p:cNvSpPr>
            <p:nvPr/>
          </p:nvSpPr>
          <p:spPr bwMode="auto">
            <a:xfrm>
              <a:off x="4596133" y="718503"/>
              <a:ext cx="31750" cy="14288"/>
            </a:xfrm>
            <a:custGeom>
              <a:avLst/>
              <a:gdLst>
                <a:gd name="T0" fmla="*/ 0 w 11"/>
                <a:gd name="T1" fmla="*/ 5 h 5"/>
                <a:gd name="T2" fmla="*/ 0 w 11"/>
                <a:gd name="T3" fmla="*/ 5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5" y="0"/>
                    <a:pt x="11" y="2"/>
                    <a:pt x="0" y="5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"/>
            <p:cNvSpPr>
              <a:spLocks/>
            </p:cNvSpPr>
            <p:nvPr/>
          </p:nvSpPr>
          <p:spPr bwMode="auto">
            <a:xfrm>
              <a:off x="3701439" y="1308785"/>
              <a:ext cx="0" cy="19050"/>
            </a:xfrm>
            <a:custGeom>
              <a:avLst/>
              <a:gdLst>
                <a:gd name="T0" fmla="*/ 0 h 6"/>
                <a:gd name="T1" fmla="*/ 0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6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1"/>
            <p:cNvSpPr>
              <a:spLocks noChangeArrowheads="1"/>
            </p:cNvSpPr>
            <p:nvPr/>
          </p:nvSpPr>
          <p:spPr bwMode="auto">
            <a:xfrm>
              <a:off x="6687899" y="1145371"/>
              <a:ext cx="14288" cy="1588"/>
            </a:xfrm>
            <a:prstGeom prst="rect">
              <a:avLst/>
            </a:prstGeom>
            <a:solidFill>
              <a:srgbClr val="FF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"/>
            <p:cNvSpPr>
              <a:spLocks/>
            </p:cNvSpPr>
            <p:nvPr/>
          </p:nvSpPr>
          <p:spPr bwMode="auto">
            <a:xfrm>
              <a:off x="6594236" y="899309"/>
              <a:ext cx="60325" cy="115888"/>
            </a:xfrm>
            <a:custGeom>
              <a:avLst/>
              <a:gdLst>
                <a:gd name="T0" fmla="*/ 0 w 20"/>
                <a:gd name="T1" fmla="*/ 19 h 39"/>
                <a:gd name="T2" fmla="*/ 17 w 20"/>
                <a:gd name="T3" fmla="*/ 0 h 39"/>
                <a:gd name="T4" fmla="*/ 17 w 20"/>
                <a:gd name="T5" fmla="*/ 39 h 39"/>
                <a:gd name="T6" fmla="*/ 0 w 20"/>
                <a:gd name="T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19"/>
                  </a:moveTo>
                  <a:cubicBezTo>
                    <a:pt x="4" y="12"/>
                    <a:pt x="11" y="6"/>
                    <a:pt x="17" y="0"/>
                  </a:cubicBezTo>
                  <a:cubicBezTo>
                    <a:pt x="20" y="13"/>
                    <a:pt x="20" y="26"/>
                    <a:pt x="17" y="39"/>
                  </a:cubicBezTo>
                  <a:cubicBezTo>
                    <a:pt x="11" y="33"/>
                    <a:pt x="4" y="27"/>
                    <a:pt x="0" y="1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3"/>
            <p:cNvSpPr>
              <a:spLocks/>
            </p:cNvSpPr>
            <p:nvPr/>
          </p:nvSpPr>
          <p:spPr bwMode="auto">
            <a:xfrm>
              <a:off x="2336315" y="1430820"/>
              <a:ext cx="28575" cy="30163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0 h 10"/>
                <a:gd name="T4" fmla="*/ 0 w 10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5" y="10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5"/>
            <p:cNvSpPr>
              <a:spLocks/>
            </p:cNvSpPr>
            <p:nvPr/>
          </p:nvSpPr>
          <p:spPr bwMode="auto">
            <a:xfrm>
              <a:off x="4858626" y="1100616"/>
              <a:ext cx="80963" cy="133350"/>
            </a:xfrm>
            <a:custGeom>
              <a:avLst/>
              <a:gdLst>
                <a:gd name="T0" fmla="*/ 9 w 27"/>
                <a:gd name="T1" fmla="*/ 44 h 44"/>
                <a:gd name="T2" fmla="*/ 9 w 27"/>
                <a:gd name="T3" fmla="*/ 0 h 44"/>
                <a:gd name="T4" fmla="*/ 9 w 27"/>
                <a:gd name="T5" fmla="*/ 44 h 44"/>
                <a:gd name="T6" fmla="*/ 9 w 27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4">
                  <a:moveTo>
                    <a:pt x="9" y="44"/>
                  </a:moveTo>
                  <a:cubicBezTo>
                    <a:pt x="0" y="35"/>
                    <a:pt x="1" y="8"/>
                    <a:pt x="9" y="0"/>
                  </a:cubicBezTo>
                  <a:cubicBezTo>
                    <a:pt x="27" y="21"/>
                    <a:pt x="27" y="24"/>
                    <a:pt x="9" y="44"/>
                  </a:cubicBezTo>
                  <a:cubicBezTo>
                    <a:pt x="7" y="43"/>
                    <a:pt x="18" y="34"/>
                    <a:pt x="9" y="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7"/>
            <p:cNvSpPr>
              <a:spLocks/>
            </p:cNvSpPr>
            <p:nvPr/>
          </p:nvSpPr>
          <p:spPr bwMode="auto">
            <a:xfrm>
              <a:off x="2234052" y="1867234"/>
              <a:ext cx="117475" cy="80963"/>
            </a:xfrm>
            <a:custGeom>
              <a:avLst/>
              <a:gdLst>
                <a:gd name="T0" fmla="*/ 22 w 39"/>
                <a:gd name="T1" fmla="*/ 27 h 27"/>
                <a:gd name="T2" fmla="*/ 6 w 39"/>
                <a:gd name="T3" fmla="*/ 27 h 27"/>
                <a:gd name="T4" fmla="*/ 39 w 39"/>
                <a:gd name="T5" fmla="*/ 25 h 27"/>
                <a:gd name="T6" fmla="*/ 22 w 39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7">
                  <a:moveTo>
                    <a:pt x="22" y="27"/>
                  </a:moveTo>
                  <a:cubicBezTo>
                    <a:pt x="16" y="27"/>
                    <a:pt x="11" y="27"/>
                    <a:pt x="6" y="27"/>
                  </a:cubicBezTo>
                  <a:cubicBezTo>
                    <a:pt x="0" y="0"/>
                    <a:pt x="32" y="5"/>
                    <a:pt x="39" y="25"/>
                  </a:cubicBezTo>
                  <a:cubicBezTo>
                    <a:pt x="33" y="27"/>
                    <a:pt x="28" y="27"/>
                    <a:pt x="22" y="27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40"/>
            <p:cNvSpPr>
              <a:spLocks/>
            </p:cNvSpPr>
            <p:nvPr/>
          </p:nvSpPr>
          <p:spPr bwMode="auto">
            <a:xfrm rot="5840901">
              <a:off x="8239973" y="1816447"/>
              <a:ext cx="50800" cy="74613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25 h 25"/>
                <a:gd name="T4" fmla="*/ 1 w 1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9" y="11"/>
                    <a:pt x="17" y="14"/>
                    <a:pt x="1" y="25"/>
                  </a:cubicBezTo>
                  <a:cubicBezTo>
                    <a:pt x="1" y="17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41"/>
            <p:cNvSpPr>
              <a:spLocks/>
            </p:cNvSpPr>
            <p:nvPr/>
          </p:nvSpPr>
          <p:spPr bwMode="auto">
            <a:xfrm>
              <a:off x="1910865" y="1522895"/>
              <a:ext cx="0" cy="15875"/>
            </a:xfrm>
            <a:custGeom>
              <a:avLst/>
              <a:gdLst>
                <a:gd name="T0" fmla="*/ 0 h 5"/>
                <a:gd name="T1" fmla="*/ 0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1"/>
                    <a:pt x="0" y="5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2"/>
            <p:cNvSpPr>
              <a:spLocks/>
            </p:cNvSpPr>
            <p:nvPr/>
          </p:nvSpPr>
          <p:spPr bwMode="auto">
            <a:xfrm>
              <a:off x="1902264" y="1867234"/>
              <a:ext cx="120650" cy="80963"/>
            </a:xfrm>
            <a:custGeom>
              <a:avLst/>
              <a:gdLst>
                <a:gd name="T0" fmla="*/ 22 w 40"/>
                <a:gd name="T1" fmla="*/ 27 h 27"/>
                <a:gd name="T2" fmla="*/ 7 w 40"/>
                <a:gd name="T3" fmla="*/ 27 h 27"/>
                <a:gd name="T4" fmla="*/ 40 w 40"/>
                <a:gd name="T5" fmla="*/ 25 h 27"/>
                <a:gd name="T6" fmla="*/ 22 w 40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7">
                  <a:moveTo>
                    <a:pt x="22" y="27"/>
                  </a:moveTo>
                  <a:cubicBezTo>
                    <a:pt x="17" y="27"/>
                    <a:pt x="12" y="27"/>
                    <a:pt x="7" y="27"/>
                  </a:cubicBezTo>
                  <a:cubicBezTo>
                    <a:pt x="0" y="0"/>
                    <a:pt x="33" y="5"/>
                    <a:pt x="40" y="25"/>
                  </a:cubicBezTo>
                  <a:cubicBezTo>
                    <a:pt x="34" y="27"/>
                    <a:pt x="28" y="27"/>
                    <a:pt x="22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43"/>
            <p:cNvSpPr>
              <a:spLocks/>
            </p:cNvSpPr>
            <p:nvPr/>
          </p:nvSpPr>
          <p:spPr bwMode="auto">
            <a:xfrm>
              <a:off x="3892551" y="2408646"/>
              <a:ext cx="60325" cy="117475"/>
            </a:xfrm>
            <a:custGeom>
              <a:avLst/>
              <a:gdLst>
                <a:gd name="T0" fmla="*/ 0 w 20"/>
                <a:gd name="T1" fmla="*/ 20 h 39"/>
                <a:gd name="T2" fmla="*/ 17 w 20"/>
                <a:gd name="T3" fmla="*/ 0 h 39"/>
                <a:gd name="T4" fmla="*/ 17 w 20"/>
                <a:gd name="T5" fmla="*/ 39 h 39"/>
                <a:gd name="T6" fmla="*/ 0 w 20"/>
                <a:gd name="T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9">
                  <a:moveTo>
                    <a:pt x="0" y="20"/>
                  </a:moveTo>
                  <a:cubicBezTo>
                    <a:pt x="4" y="12"/>
                    <a:pt x="11" y="6"/>
                    <a:pt x="17" y="0"/>
                  </a:cubicBezTo>
                  <a:cubicBezTo>
                    <a:pt x="20" y="13"/>
                    <a:pt x="20" y="26"/>
                    <a:pt x="17" y="39"/>
                  </a:cubicBezTo>
                  <a:cubicBezTo>
                    <a:pt x="11" y="33"/>
                    <a:pt x="4" y="27"/>
                    <a:pt x="0" y="2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44"/>
            <p:cNvSpPr>
              <a:spLocks/>
            </p:cNvSpPr>
            <p:nvPr/>
          </p:nvSpPr>
          <p:spPr bwMode="auto">
            <a:xfrm>
              <a:off x="6540261" y="1142196"/>
              <a:ext cx="0" cy="17463"/>
            </a:xfrm>
            <a:custGeom>
              <a:avLst/>
              <a:gdLst>
                <a:gd name="T0" fmla="*/ 0 h 6"/>
                <a:gd name="T1" fmla="*/ 0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6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6"/>
            <p:cNvSpPr>
              <a:spLocks/>
            </p:cNvSpPr>
            <p:nvPr/>
          </p:nvSpPr>
          <p:spPr bwMode="auto">
            <a:xfrm rot="5840901">
              <a:off x="8564202" y="2145467"/>
              <a:ext cx="50800" cy="74613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25 h 25"/>
                <a:gd name="T4" fmla="*/ 1 w 1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9" y="11"/>
                    <a:pt x="17" y="14"/>
                    <a:pt x="1" y="25"/>
                  </a:cubicBezTo>
                  <a:cubicBezTo>
                    <a:pt x="1" y="17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7"/>
            <p:cNvSpPr>
              <a:spLocks/>
            </p:cNvSpPr>
            <p:nvPr/>
          </p:nvSpPr>
          <p:spPr bwMode="auto">
            <a:xfrm>
              <a:off x="3964964" y="988110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8"/>
            <p:cNvSpPr>
              <a:spLocks/>
            </p:cNvSpPr>
            <p:nvPr/>
          </p:nvSpPr>
          <p:spPr bwMode="auto">
            <a:xfrm rot="5840901">
              <a:off x="9014213" y="1437733"/>
              <a:ext cx="47625" cy="101600"/>
            </a:xfrm>
            <a:custGeom>
              <a:avLst/>
              <a:gdLst>
                <a:gd name="T0" fmla="*/ 0 w 16"/>
                <a:gd name="T1" fmla="*/ 17 h 34"/>
                <a:gd name="T2" fmla="*/ 15 w 16"/>
                <a:gd name="T3" fmla="*/ 0 h 34"/>
                <a:gd name="T4" fmla="*/ 15 w 16"/>
                <a:gd name="T5" fmla="*/ 34 h 34"/>
                <a:gd name="T6" fmla="*/ 0 w 16"/>
                <a:gd name="T7" fmla="*/ 17 h 34"/>
                <a:gd name="T8" fmla="*/ 0 w 16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5" y="12"/>
                    <a:pt x="10" y="6"/>
                    <a:pt x="15" y="0"/>
                  </a:cubicBezTo>
                  <a:cubicBezTo>
                    <a:pt x="16" y="12"/>
                    <a:pt x="16" y="23"/>
                    <a:pt x="15" y="34"/>
                  </a:cubicBezTo>
                  <a:cubicBezTo>
                    <a:pt x="10" y="29"/>
                    <a:pt x="5" y="23"/>
                    <a:pt x="0" y="17"/>
                  </a:cubicBezTo>
                  <a:cubicBezTo>
                    <a:pt x="4" y="11"/>
                    <a:pt x="4" y="24"/>
                    <a:pt x="0" y="17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49"/>
            <p:cNvSpPr>
              <a:spLocks/>
            </p:cNvSpPr>
            <p:nvPr/>
          </p:nvSpPr>
          <p:spPr bwMode="auto">
            <a:xfrm>
              <a:off x="5031108" y="618490"/>
              <a:ext cx="30163" cy="30163"/>
            </a:xfrm>
            <a:custGeom>
              <a:avLst/>
              <a:gdLst>
                <a:gd name="T0" fmla="*/ 0 w 10"/>
                <a:gd name="T1" fmla="*/ 2 h 10"/>
                <a:gd name="T2" fmla="*/ 7 w 10"/>
                <a:gd name="T3" fmla="*/ 10 h 10"/>
                <a:gd name="T4" fmla="*/ 0 w 10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5" y="5"/>
                    <a:pt x="10" y="0"/>
                    <a:pt x="7" y="10"/>
                  </a:cubicBezTo>
                  <a:cubicBezTo>
                    <a:pt x="5" y="7"/>
                    <a:pt x="2" y="5"/>
                    <a:pt x="0" y="2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0"/>
            <p:cNvSpPr>
              <a:spLocks/>
            </p:cNvSpPr>
            <p:nvPr/>
          </p:nvSpPr>
          <p:spPr bwMode="auto">
            <a:xfrm rot="5840901">
              <a:off x="8382848" y="1800572"/>
              <a:ext cx="47625" cy="101600"/>
            </a:xfrm>
            <a:custGeom>
              <a:avLst/>
              <a:gdLst>
                <a:gd name="T0" fmla="*/ 0 w 16"/>
                <a:gd name="T1" fmla="*/ 17 h 34"/>
                <a:gd name="T2" fmla="*/ 15 w 16"/>
                <a:gd name="T3" fmla="*/ 0 h 34"/>
                <a:gd name="T4" fmla="*/ 15 w 16"/>
                <a:gd name="T5" fmla="*/ 34 h 34"/>
                <a:gd name="T6" fmla="*/ 0 w 16"/>
                <a:gd name="T7" fmla="*/ 17 h 34"/>
                <a:gd name="T8" fmla="*/ 0 w 16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5" y="12"/>
                    <a:pt x="10" y="6"/>
                    <a:pt x="15" y="0"/>
                  </a:cubicBezTo>
                  <a:cubicBezTo>
                    <a:pt x="16" y="12"/>
                    <a:pt x="16" y="23"/>
                    <a:pt x="15" y="34"/>
                  </a:cubicBezTo>
                  <a:cubicBezTo>
                    <a:pt x="10" y="29"/>
                    <a:pt x="5" y="23"/>
                    <a:pt x="0" y="17"/>
                  </a:cubicBezTo>
                  <a:cubicBezTo>
                    <a:pt x="4" y="11"/>
                    <a:pt x="4" y="24"/>
                    <a:pt x="0" y="17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1"/>
            <p:cNvSpPr>
              <a:spLocks/>
            </p:cNvSpPr>
            <p:nvPr/>
          </p:nvSpPr>
          <p:spPr bwMode="auto">
            <a:xfrm>
              <a:off x="4762821" y="651828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2"/>
            <p:cNvSpPr>
              <a:spLocks/>
            </p:cNvSpPr>
            <p:nvPr/>
          </p:nvSpPr>
          <p:spPr bwMode="auto">
            <a:xfrm rot="5840901">
              <a:off x="8547533" y="1894723"/>
              <a:ext cx="84138" cy="134938"/>
            </a:xfrm>
            <a:custGeom>
              <a:avLst/>
              <a:gdLst>
                <a:gd name="T0" fmla="*/ 10 w 28"/>
                <a:gd name="T1" fmla="*/ 45 h 45"/>
                <a:gd name="T2" fmla="*/ 10 w 28"/>
                <a:gd name="T3" fmla="*/ 0 h 45"/>
                <a:gd name="T4" fmla="*/ 10 w 28"/>
                <a:gd name="T5" fmla="*/ 45 h 45"/>
                <a:gd name="T6" fmla="*/ 10 w 2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10" y="45"/>
                  </a:moveTo>
                  <a:cubicBezTo>
                    <a:pt x="0" y="35"/>
                    <a:pt x="2" y="11"/>
                    <a:pt x="10" y="0"/>
                  </a:cubicBezTo>
                  <a:cubicBezTo>
                    <a:pt x="28" y="21"/>
                    <a:pt x="28" y="24"/>
                    <a:pt x="10" y="45"/>
                  </a:cubicBezTo>
                  <a:cubicBezTo>
                    <a:pt x="8" y="43"/>
                    <a:pt x="19" y="34"/>
                    <a:pt x="10" y="45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4"/>
            <p:cNvSpPr>
              <a:spLocks/>
            </p:cNvSpPr>
            <p:nvPr/>
          </p:nvSpPr>
          <p:spPr bwMode="auto">
            <a:xfrm>
              <a:off x="5505286" y="868203"/>
              <a:ext cx="39688" cy="74613"/>
            </a:xfrm>
            <a:custGeom>
              <a:avLst/>
              <a:gdLst>
                <a:gd name="T0" fmla="*/ 0 w 13"/>
                <a:gd name="T1" fmla="*/ 15 h 25"/>
                <a:gd name="T2" fmla="*/ 8 w 13"/>
                <a:gd name="T3" fmla="*/ 25 h 25"/>
                <a:gd name="T4" fmla="*/ 0 w 13"/>
                <a:gd name="T5" fmla="*/ 15 h 25"/>
                <a:gd name="T6" fmla="*/ 0 w 13"/>
                <a:gd name="T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5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5"/>
                  </a:cubicBezTo>
                  <a:cubicBezTo>
                    <a:pt x="3" y="12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6"/>
            <p:cNvSpPr>
              <a:spLocks/>
            </p:cNvSpPr>
            <p:nvPr/>
          </p:nvSpPr>
          <p:spPr bwMode="auto">
            <a:xfrm>
              <a:off x="5454486" y="771366"/>
              <a:ext cx="26988" cy="20638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0 h 7"/>
                <a:gd name="T4" fmla="*/ 0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9" y="1"/>
                    <a:pt x="9" y="7"/>
                    <a:pt x="0" y="0"/>
                  </a:cubicBezTo>
                  <a:cubicBezTo>
                    <a:pt x="4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9"/>
            <p:cNvSpPr>
              <a:spLocks/>
            </p:cNvSpPr>
            <p:nvPr/>
          </p:nvSpPr>
          <p:spPr bwMode="auto">
            <a:xfrm>
              <a:off x="7878039" y="1036309"/>
              <a:ext cx="39688" cy="74613"/>
            </a:xfrm>
            <a:custGeom>
              <a:avLst/>
              <a:gdLst>
                <a:gd name="T0" fmla="*/ 0 w 13"/>
                <a:gd name="T1" fmla="*/ 15 h 25"/>
                <a:gd name="T2" fmla="*/ 8 w 13"/>
                <a:gd name="T3" fmla="*/ 25 h 25"/>
                <a:gd name="T4" fmla="*/ 0 w 13"/>
                <a:gd name="T5" fmla="*/ 15 h 25"/>
                <a:gd name="T6" fmla="*/ 0 w 13"/>
                <a:gd name="T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5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5"/>
                  </a:cubicBezTo>
                  <a:cubicBezTo>
                    <a:pt x="3" y="12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61"/>
            <p:cNvSpPr>
              <a:spLocks/>
            </p:cNvSpPr>
            <p:nvPr/>
          </p:nvSpPr>
          <p:spPr bwMode="auto">
            <a:xfrm>
              <a:off x="7716114" y="1025197"/>
              <a:ext cx="60325" cy="115888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0 w 2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20" y="12"/>
                    <a:pt x="20" y="27"/>
                    <a:pt x="0" y="39"/>
                  </a:cubicBezTo>
                  <a:cubicBezTo>
                    <a:pt x="0" y="26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63"/>
            <p:cNvSpPr>
              <a:spLocks/>
            </p:cNvSpPr>
            <p:nvPr/>
          </p:nvSpPr>
          <p:spPr bwMode="auto">
            <a:xfrm>
              <a:off x="5341774" y="852328"/>
              <a:ext cx="58738" cy="120650"/>
            </a:xfrm>
            <a:custGeom>
              <a:avLst/>
              <a:gdLst>
                <a:gd name="T0" fmla="*/ 1 w 20"/>
                <a:gd name="T1" fmla="*/ 10 h 40"/>
                <a:gd name="T2" fmla="*/ 1 w 20"/>
                <a:gd name="T3" fmla="*/ 0 h 40"/>
                <a:gd name="T4" fmla="*/ 1 w 20"/>
                <a:gd name="T5" fmla="*/ 40 h 40"/>
                <a:gd name="T6" fmla="*/ 1 w 20"/>
                <a:gd name="T7" fmla="*/ 10 h 40"/>
                <a:gd name="T8" fmla="*/ 1 w 20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0">
                  <a:moveTo>
                    <a:pt x="1" y="10"/>
                  </a:moveTo>
                  <a:cubicBezTo>
                    <a:pt x="1" y="6"/>
                    <a:pt x="1" y="3"/>
                    <a:pt x="1" y="0"/>
                  </a:cubicBezTo>
                  <a:cubicBezTo>
                    <a:pt x="19" y="12"/>
                    <a:pt x="20" y="28"/>
                    <a:pt x="1" y="40"/>
                  </a:cubicBezTo>
                  <a:cubicBezTo>
                    <a:pt x="1" y="30"/>
                    <a:pt x="1" y="20"/>
                    <a:pt x="1" y="10"/>
                  </a:cubicBezTo>
                  <a:cubicBezTo>
                    <a:pt x="1" y="9"/>
                    <a:pt x="0" y="19"/>
                    <a:pt x="1" y="1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65"/>
            <p:cNvSpPr>
              <a:spLocks/>
            </p:cNvSpPr>
            <p:nvPr/>
          </p:nvSpPr>
          <p:spPr bwMode="auto">
            <a:xfrm rot="4906507">
              <a:off x="9222120" y="1382017"/>
              <a:ext cx="90488" cy="134938"/>
            </a:xfrm>
            <a:custGeom>
              <a:avLst/>
              <a:gdLst>
                <a:gd name="T0" fmla="*/ 0 w 30"/>
                <a:gd name="T1" fmla="*/ 23 h 45"/>
                <a:gd name="T2" fmla="*/ 20 w 30"/>
                <a:gd name="T3" fmla="*/ 0 h 45"/>
                <a:gd name="T4" fmla="*/ 20 w 30"/>
                <a:gd name="T5" fmla="*/ 45 h 45"/>
                <a:gd name="T6" fmla="*/ 0 w 30"/>
                <a:gd name="T7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5">
                  <a:moveTo>
                    <a:pt x="0" y="23"/>
                  </a:moveTo>
                  <a:cubicBezTo>
                    <a:pt x="4" y="14"/>
                    <a:pt x="13" y="7"/>
                    <a:pt x="20" y="0"/>
                  </a:cubicBezTo>
                  <a:cubicBezTo>
                    <a:pt x="30" y="13"/>
                    <a:pt x="30" y="32"/>
                    <a:pt x="20" y="45"/>
                  </a:cubicBezTo>
                  <a:cubicBezTo>
                    <a:pt x="13" y="38"/>
                    <a:pt x="4" y="31"/>
                    <a:pt x="0" y="23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67"/>
            <p:cNvSpPr>
              <a:spLocks/>
            </p:cNvSpPr>
            <p:nvPr/>
          </p:nvSpPr>
          <p:spPr bwMode="auto">
            <a:xfrm rot="4906507">
              <a:off x="9310784" y="2365837"/>
              <a:ext cx="41275" cy="93663"/>
            </a:xfrm>
            <a:custGeom>
              <a:avLst/>
              <a:gdLst>
                <a:gd name="T0" fmla="*/ 0 w 14"/>
                <a:gd name="T1" fmla="*/ 15 h 31"/>
                <a:gd name="T2" fmla="*/ 13 w 14"/>
                <a:gd name="T3" fmla="*/ 0 h 31"/>
                <a:gd name="T4" fmla="*/ 13 w 14"/>
                <a:gd name="T5" fmla="*/ 31 h 31"/>
                <a:gd name="T6" fmla="*/ 0 w 14"/>
                <a:gd name="T7" fmla="*/ 15 h 31"/>
                <a:gd name="T8" fmla="*/ 0 w 1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1">
                  <a:moveTo>
                    <a:pt x="0" y="15"/>
                  </a:moveTo>
                  <a:cubicBezTo>
                    <a:pt x="4" y="10"/>
                    <a:pt x="9" y="5"/>
                    <a:pt x="13" y="0"/>
                  </a:cubicBezTo>
                  <a:cubicBezTo>
                    <a:pt x="14" y="10"/>
                    <a:pt x="14" y="21"/>
                    <a:pt x="13" y="31"/>
                  </a:cubicBezTo>
                  <a:cubicBezTo>
                    <a:pt x="9" y="26"/>
                    <a:pt x="4" y="21"/>
                    <a:pt x="0" y="15"/>
                  </a:cubicBezTo>
                  <a:cubicBezTo>
                    <a:pt x="3" y="10"/>
                    <a:pt x="3" y="21"/>
                    <a:pt x="0" y="15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68"/>
            <p:cNvSpPr>
              <a:spLocks/>
            </p:cNvSpPr>
            <p:nvPr/>
          </p:nvSpPr>
          <p:spPr bwMode="auto">
            <a:xfrm>
              <a:off x="8630647" y="1114414"/>
              <a:ext cx="104775" cy="73025"/>
            </a:xfrm>
            <a:custGeom>
              <a:avLst/>
              <a:gdLst>
                <a:gd name="T0" fmla="*/ 0 w 35"/>
                <a:gd name="T1" fmla="*/ 22 h 24"/>
                <a:gd name="T2" fmla="*/ 35 w 35"/>
                <a:gd name="T3" fmla="*/ 22 h 24"/>
                <a:gd name="T4" fmla="*/ 0 w 35"/>
                <a:gd name="T5" fmla="*/ 22 h 24"/>
                <a:gd name="T6" fmla="*/ 0 w 35"/>
                <a:gd name="T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4">
                  <a:moveTo>
                    <a:pt x="0" y="22"/>
                  </a:moveTo>
                  <a:cubicBezTo>
                    <a:pt x="11" y="0"/>
                    <a:pt x="24" y="0"/>
                    <a:pt x="35" y="22"/>
                  </a:cubicBezTo>
                  <a:cubicBezTo>
                    <a:pt x="23" y="23"/>
                    <a:pt x="12" y="23"/>
                    <a:pt x="0" y="22"/>
                  </a:cubicBezTo>
                  <a:cubicBezTo>
                    <a:pt x="4" y="15"/>
                    <a:pt x="11" y="24"/>
                    <a:pt x="0" y="22"/>
                  </a:cubicBezTo>
                  <a:close/>
                </a:path>
              </a:pathLst>
            </a:custGeom>
            <a:solidFill>
              <a:srgbClr val="FCC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74"/>
            <p:cNvSpPr>
              <a:spLocks/>
            </p:cNvSpPr>
            <p:nvPr/>
          </p:nvSpPr>
          <p:spPr bwMode="auto">
            <a:xfrm rot="4906507">
              <a:off x="9824400" y="1372600"/>
              <a:ext cx="120650" cy="152400"/>
            </a:xfrm>
            <a:custGeom>
              <a:avLst/>
              <a:gdLst>
                <a:gd name="T0" fmla="*/ 0 w 40"/>
                <a:gd name="T1" fmla="*/ 27 h 51"/>
                <a:gd name="T2" fmla="*/ 21 w 40"/>
                <a:gd name="T3" fmla="*/ 51 h 51"/>
                <a:gd name="T4" fmla="*/ 0 w 40"/>
                <a:gd name="T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1">
                  <a:moveTo>
                    <a:pt x="0" y="27"/>
                  </a:moveTo>
                  <a:cubicBezTo>
                    <a:pt x="17" y="0"/>
                    <a:pt x="40" y="33"/>
                    <a:pt x="21" y="51"/>
                  </a:cubicBezTo>
                  <a:cubicBezTo>
                    <a:pt x="14" y="44"/>
                    <a:pt x="4" y="36"/>
                    <a:pt x="0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75"/>
            <p:cNvSpPr>
              <a:spLocks/>
            </p:cNvSpPr>
            <p:nvPr/>
          </p:nvSpPr>
          <p:spPr bwMode="auto">
            <a:xfrm rot="4906507">
              <a:off x="9086948" y="2022582"/>
              <a:ext cx="50800" cy="80963"/>
            </a:xfrm>
            <a:custGeom>
              <a:avLst/>
              <a:gdLst>
                <a:gd name="T0" fmla="*/ 1 w 17"/>
                <a:gd name="T1" fmla="*/ 0 h 27"/>
                <a:gd name="T2" fmla="*/ 1 w 17"/>
                <a:gd name="T3" fmla="*/ 27 h 27"/>
                <a:gd name="T4" fmla="*/ 1 w 1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7">
                  <a:moveTo>
                    <a:pt x="1" y="0"/>
                  </a:moveTo>
                  <a:cubicBezTo>
                    <a:pt x="9" y="12"/>
                    <a:pt x="17" y="15"/>
                    <a:pt x="1" y="27"/>
                  </a:cubicBezTo>
                  <a:cubicBezTo>
                    <a:pt x="1" y="1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76"/>
            <p:cNvSpPr>
              <a:spLocks/>
            </p:cNvSpPr>
            <p:nvPr/>
          </p:nvSpPr>
          <p:spPr bwMode="auto">
            <a:xfrm rot="4906507">
              <a:off x="10047997" y="1673636"/>
              <a:ext cx="169863" cy="117475"/>
            </a:xfrm>
            <a:custGeom>
              <a:avLst/>
              <a:gdLst>
                <a:gd name="T0" fmla="*/ 20 w 57"/>
                <a:gd name="T1" fmla="*/ 39 h 39"/>
                <a:gd name="T2" fmla="*/ 14 w 57"/>
                <a:gd name="T3" fmla="*/ 16 h 39"/>
                <a:gd name="T4" fmla="*/ 20 w 57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20" y="39"/>
                  </a:moveTo>
                  <a:cubicBezTo>
                    <a:pt x="8" y="39"/>
                    <a:pt x="0" y="22"/>
                    <a:pt x="14" y="16"/>
                  </a:cubicBezTo>
                  <a:cubicBezTo>
                    <a:pt x="57" y="0"/>
                    <a:pt x="40" y="39"/>
                    <a:pt x="20" y="39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78"/>
            <p:cNvSpPr>
              <a:spLocks/>
            </p:cNvSpPr>
            <p:nvPr/>
          </p:nvSpPr>
          <p:spPr bwMode="auto">
            <a:xfrm>
              <a:off x="10352725" y="1245066"/>
              <a:ext cx="26988" cy="9525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9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79"/>
            <p:cNvSpPr>
              <a:spLocks/>
            </p:cNvSpPr>
            <p:nvPr/>
          </p:nvSpPr>
          <p:spPr bwMode="auto">
            <a:xfrm rot="4906507">
              <a:off x="10672350" y="993152"/>
              <a:ext cx="68263" cy="55563"/>
            </a:xfrm>
            <a:custGeom>
              <a:avLst/>
              <a:gdLst>
                <a:gd name="T0" fmla="*/ 0 w 23"/>
                <a:gd name="T1" fmla="*/ 1 h 19"/>
                <a:gd name="T2" fmla="*/ 23 w 23"/>
                <a:gd name="T3" fmla="*/ 1 h 19"/>
                <a:gd name="T4" fmla="*/ 0 w 23"/>
                <a:gd name="T5" fmla="*/ 1 h 19"/>
                <a:gd name="T6" fmla="*/ 0 w 23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0" y="1"/>
                  </a:moveTo>
                  <a:cubicBezTo>
                    <a:pt x="8" y="1"/>
                    <a:pt x="16" y="1"/>
                    <a:pt x="23" y="1"/>
                  </a:cubicBezTo>
                  <a:cubicBezTo>
                    <a:pt x="16" y="19"/>
                    <a:pt x="8" y="19"/>
                    <a:pt x="0" y="1"/>
                  </a:cubicBezTo>
                  <a:cubicBezTo>
                    <a:pt x="7" y="0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80"/>
            <p:cNvSpPr>
              <a:spLocks/>
            </p:cNvSpPr>
            <p:nvPr/>
          </p:nvSpPr>
          <p:spPr bwMode="auto">
            <a:xfrm rot="4906507">
              <a:off x="8939545" y="1543942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81"/>
            <p:cNvSpPr>
              <a:spLocks/>
            </p:cNvSpPr>
            <p:nvPr/>
          </p:nvSpPr>
          <p:spPr bwMode="auto">
            <a:xfrm>
              <a:off x="10339321" y="1265703"/>
              <a:ext cx="155575" cy="141288"/>
            </a:xfrm>
            <a:custGeom>
              <a:avLst/>
              <a:gdLst>
                <a:gd name="T0" fmla="*/ 0 w 52"/>
                <a:gd name="T1" fmla="*/ 35 h 47"/>
                <a:gd name="T2" fmla="*/ 31 w 52"/>
                <a:gd name="T3" fmla="*/ 0 h 47"/>
                <a:gd name="T4" fmla="*/ 52 w 52"/>
                <a:gd name="T5" fmla="*/ 23 h 47"/>
                <a:gd name="T6" fmla="*/ 11 w 52"/>
                <a:gd name="T7" fmla="*/ 47 h 47"/>
                <a:gd name="T8" fmla="*/ 0 w 52"/>
                <a:gd name="T9" fmla="*/ 35 h 47"/>
                <a:gd name="T10" fmla="*/ 0 w 52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7">
                  <a:moveTo>
                    <a:pt x="0" y="35"/>
                  </a:moveTo>
                  <a:cubicBezTo>
                    <a:pt x="11" y="23"/>
                    <a:pt x="21" y="12"/>
                    <a:pt x="31" y="0"/>
                  </a:cubicBezTo>
                  <a:cubicBezTo>
                    <a:pt x="39" y="7"/>
                    <a:pt x="46" y="15"/>
                    <a:pt x="52" y="23"/>
                  </a:cubicBezTo>
                  <a:cubicBezTo>
                    <a:pt x="33" y="23"/>
                    <a:pt x="1" y="16"/>
                    <a:pt x="11" y="47"/>
                  </a:cubicBezTo>
                  <a:cubicBezTo>
                    <a:pt x="7" y="43"/>
                    <a:pt x="4" y="39"/>
                    <a:pt x="0" y="35"/>
                  </a:cubicBezTo>
                  <a:cubicBezTo>
                    <a:pt x="11" y="23"/>
                    <a:pt x="4" y="39"/>
                    <a:pt x="0" y="3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82"/>
            <p:cNvSpPr>
              <a:spLocks/>
            </p:cNvSpPr>
            <p:nvPr/>
          </p:nvSpPr>
          <p:spPr bwMode="auto">
            <a:xfrm>
              <a:off x="9378978" y="2007145"/>
              <a:ext cx="92075" cy="131763"/>
            </a:xfrm>
            <a:custGeom>
              <a:avLst/>
              <a:gdLst>
                <a:gd name="T0" fmla="*/ 13 w 31"/>
                <a:gd name="T1" fmla="*/ 44 h 44"/>
                <a:gd name="T2" fmla="*/ 12 w 31"/>
                <a:gd name="T3" fmla="*/ 0 h 44"/>
                <a:gd name="T4" fmla="*/ 13 w 31"/>
                <a:gd name="T5" fmla="*/ 44 h 44"/>
                <a:gd name="T6" fmla="*/ 13 w 31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4">
                  <a:moveTo>
                    <a:pt x="13" y="44"/>
                  </a:moveTo>
                  <a:cubicBezTo>
                    <a:pt x="0" y="32"/>
                    <a:pt x="0" y="13"/>
                    <a:pt x="12" y="0"/>
                  </a:cubicBezTo>
                  <a:cubicBezTo>
                    <a:pt x="31" y="20"/>
                    <a:pt x="31" y="24"/>
                    <a:pt x="13" y="44"/>
                  </a:cubicBezTo>
                  <a:cubicBezTo>
                    <a:pt x="10" y="41"/>
                    <a:pt x="22" y="34"/>
                    <a:pt x="13" y="44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84"/>
            <p:cNvSpPr>
              <a:spLocks/>
            </p:cNvSpPr>
            <p:nvPr/>
          </p:nvSpPr>
          <p:spPr bwMode="auto">
            <a:xfrm>
              <a:off x="8213393" y="1342085"/>
              <a:ext cx="169863" cy="117475"/>
            </a:xfrm>
            <a:custGeom>
              <a:avLst/>
              <a:gdLst>
                <a:gd name="T0" fmla="*/ 20 w 57"/>
                <a:gd name="T1" fmla="*/ 39 h 39"/>
                <a:gd name="T2" fmla="*/ 13 w 57"/>
                <a:gd name="T3" fmla="*/ 16 h 39"/>
                <a:gd name="T4" fmla="*/ 20 w 57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20" y="39"/>
                  </a:moveTo>
                  <a:cubicBezTo>
                    <a:pt x="7" y="39"/>
                    <a:pt x="0" y="22"/>
                    <a:pt x="13" y="16"/>
                  </a:cubicBezTo>
                  <a:cubicBezTo>
                    <a:pt x="57" y="0"/>
                    <a:pt x="40" y="39"/>
                    <a:pt x="20" y="39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85"/>
            <p:cNvSpPr>
              <a:spLocks/>
            </p:cNvSpPr>
            <p:nvPr/>
          </p:nvSpPr>
          <p:spPr bwMode="auto">
            <a:xfrm>
              <a:off x="10521492" y="1093259"/>
              <a:ext cx="19050" cy="4763"/>
            </a:xfrm>
            <a:custGeom>
              <a:avLst/>
              <a:gdLst>
                <a:gd name="T0" fmla="*/ 0 w 6"/>
                <a:gd name="T1" fmla="*/ 2 h 2"/>
                <a:gd name="T2" fmla="*/ 0 w 6"/>
                <a:gd name="T3" fmla="*/ 2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1"/>
                    <a:pt x="6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86"/>
            <p:cNvSpPr>
              <a:spLocks/>
            </p:cNvSpPr>
            <p:nvPr/>
          </p:nvSpPr>
          <p:spPr bwMode="auto">
            <a:xfrm>
              <a:off x="8714413" y="1869636"/>
              <a:ext cx="68263" cy="55563"/>
            </a:xfrm>
            <a:custGeom>
              <a:avLst/>
              <a:gdLst>
                <a:gd name="T0" fmla="*/ 0 w 23"/>
                <a:gd name="T1" fmla="*/ 1 h 19"/>
                <a:gd name="T2" fmla="*/ 23 w 23"/>
                <a:gd name="T3" fmla="*/ 1 h 19"/>
                <a:gd name="T4" fmla="*/ 0 w 23"/>
                <a:gd name="T5" fmla="*/ 1 h 19"/>
                <a:gd name="T6" fmla="*/ 0 w 23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0" y="1"/>
                  </a:moveTo>
                  <a:cubicBezTo>
                    <a:pt x="8" y="1"/>
                    <a:pt x="15" y="1"/>
                    <a:pt x="23" y="1"/>
                  </a:cubicBezTo>
                  <a:cubicBezTo>
                    <a:pt x="15" y="19"/>
                    <a:pt x="8" y="19"/>
                    <a:pt x="0" y="1"/>
                  </a:cubicBezTo>
                  <a:cubicBezTo>
                    <a:pt x="7" y="0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87"/>
            <p:cNvSpPr>
              <a:spLocks/>
            </p:cNvSpPr>
            <p:nvPr/>
          </p:nvSpPr>
          <p:spPr bwMode="auto">
            <a:xfrm>
              <a:off x="9788772" y="1036109"/>
              <a:ext cx="23813" cy="9525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cubicBezTo>
                    <a:pt x="8" y="3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89"/>
            <p:cNvSpPr>
              <a:spLocks/>
            </p:cNvSpPr>
            <p:nvPr/>
          </p:nvSpPr>
          <p:spPr bwMode="auto">
            <a:xfrm>
              <a:off x="9606015" y="1597543"/>
              <a:ext cx="80963" cy="68263"/>
            </a:xfrm>
            <a:custGeom>
              <a:avLst/>
              <a:gdLst>
                <a:gd name="T0" fmla="*/ 0 w 27"/>
                <a:gd name="T1" fmla="*/ 23 h 23"/>
                <a:gd name="T2" fmla="*/ 27 w 27"/>
                <a:gd name="T3" fmla="*/ 0 h 23"/>
                <a:gd name="T4" fmla="*/ 0 w 27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23"/>
                  </a:moveTo>
                  <a:cubicBezTo>
                    <a:pt x="8" y="14"/>
                    <a:pt x="18" y="6"/>
                    <a:pt x="27" y="0"/>
                  </a:cubicBezTo>
                  <a:cubicBezTo>
                    <a:pt x="17" y="11"/>
                    <a:pt x="9" y="22"/>
                    <a:pt x="0" y="23"/>
                  </a:cubicBezTo>
                  <a:close/>
                </a:path>
              </a:pathLst>
            </a:custGeom>
            <a:solidFill>
              <a:srgbClr val="42B0F5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90"/>
            <p:cNvSpPr>
              <a:spLocks/>
            </p:cNvSpPr>
            <p:nvPr/>
          </p:nvSpPr>
          <p:spPr bwMode="auto">
            <a:xfrm>
              <a:off x="9951580" y="1113896"/>
              <a:ext cx="50800" cy="98425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2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5"/>
            <p:cNvSpPr>
              <a:spLocks/>
            </p:cNvSpPr>
            <p:nvPr/>
          </p:nvSpPr>
          <p:spPr bwMode="auto">
            <a:xfrm>
              <a:off x="3919541" y="1606960"/>
              <a:ext cx="144463" cy="125413"/>
            </a:xfrm>
            <a:custGeom>
              <a:avLst/>
              <a:gdLst>
                <a:gd name="T0" fmla="*/ 18 w 48"/>
                <a:gd name="T1" fmla="*/ 42 h 42"/>
                <a:gd name="T2" fmla="*/ 18 w 48"/>
                <a:gd name="T3" fmla="*/ 0 h 42"/>
                <a:gd name="T4" fmla="*/ 18 w 48"/>
                <a:gd name="T5" fmla="*/ 42 h 42"/>
                <a:gd name="T6" fmla="*/ 18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18" y="42"/>
                  </a:moveTo>
                  <a:cubicBezTo>
                    <a:pt x="0" y="22"/>
                    <a:pt x="1" y="19"/>
                    <a:pt x="18" y="0"/>
                  </a:cubicBezTo>
                  <a:cubicBezTo>
                    <a:pt x="28" y="13"/>
                    <a:pt x="48" y="39"/>
                    <a:pt x="18" y="42"/>
                  </a:cubicBezTo>
                  <a:cubicBezTo>
                    <a:pt x="10" y="33"/>
                    <a:pt x="26" y="41"/>
                    <a:pt x="18" y="4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8"/>
            <p:cNvSpPr>
              <a:spLocks noChangeArrowheads="1"/>
            </p:cNvSpPr>
            <p:nvPr/>
          </p:nvSpPr>
          <p:spPr bwMode="auto">
            <a:xfrm>
              <a:off x="3849077" y="1311960"/>
              <a:ext cx="14288" cy="1588"/>
            </a:xfrm>
            <a:prstGeom prst="rect">
              <a:avLst/>
            </a:pr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45"/>
            <p:cNvSpPr>
              <a:spLocks/>
            </p:cNvSpPr>
            <p:nvPr/>
          </p:nvSpPr>
          <p:spPr bwMode="auto">
            <a:xfrm>
              <a:off x="6221174" y="1267609"/>
              <a:ext cx="84138" cy="134938"/>
            </a:xfrm>
            <a:custGeom>
              <a:avLst/>
              <a:gdLst>
                <a:gd name="T0" fmla="*/ 10 w 28"/>
                <a:gd name="T1" fmla="*/ 45 h 45"/>
                <a:gd name="T2" fmla="*/ 10 w 28"/>
                <a:gd name="T3" fmla="*/ 0 h 45"/>
                <a:gd name="T4" fmla="*/ 10 w 28"/>
                <a:gd name="T5" fmla="*/ 45 h 45"/>
                <a:gd name="T6" fmla="*/ 10 w 2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10" y="45"/>
                  </a:moveTo>
                  <a:cubicBezTo>
                    <a:pt x="0" y="35"/>
                    <a:pt x="2" y="11"/>
                    <a:pt x="10" y="0"/>
                  </a:cubicBezTo>
                  <a:cubicBezTo>
                    <a:pt x="28" y="21"/>
                    <a:pt x="28" y="24"/>
                    <a:pt x="10" y="45"/>
                  </a:cubicBezTo>
                  <a:cubicBezTo>
                    <a:pt x="8" y="43"/>
                    <a:pt x="19" y="34"/>
                    <a:pt x="10" y="4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3"/>
            <p:cNvSpPr>
              <a:spLocks/>
            </p:cNvSpPr>
            <p:nvPr/>
          </p:nvSpPr>
          <p:spPr bwMode="auto">
            <a:xfrm>
              <a:off x="6495327" y="1582409"/>
              <a:ext cx="119063" cy="76200"/>
            </a:xfrm>
            <a:custGeom>
              <a:avLst/>
              <a:gdLst>
                <a:gd name="T0" fmla="*/ 19 w 40"/>
                <a:gd name="T1" fmla="*/ 25 h 25"/>
                <a:gd name="T2" fmla="*/ 30 w 40"/>
                <a:gd name="T3" fmla="*/ 0 h 25"/>
                <a:gd name="T4" fmla="*/ 19 w 4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5">
                  <a:moveTo>
                    <a:pt x="19" y="25"/>
                  </a:moveTo>
                  <a:cubicBezTo>
                    <a:pt x="0" y="25"/>
                    <a:pt x="25" y="5"/>
                    <a:pt x="30" y="0"/>
                  </a:cubicBezTo>
                  <a:cubicBezTo>
                    <a:pt x="40" y="15"/>
                    <a:pt x="36" y="23"/>
                    <a:pt x="19" y="2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5"/>
            <p:cNvSpPr>
              <a:spLocks/>
            </p:cNvSpPr>
            <p:nvPr/>
          </p:nvSpPr>
          <p:spPr bwMode="auto">
            <a:xfrm>
              <a:off x="5207763" y="1289450"/>
              <a:ext cx="74613" cy="128588"/>
            </a:xfrm>
            <a:custGeom>
              <a:avLst/>
              <a:gdLst>
                <a:gd name="T0" fmla="*/ 0 w 25"/>
                <a:gd name="T1" fmla="*/ 21 h 43"/>
                <a:gd name="T2" fmla="*/ 18 w 25"/>
                <a:gd name="T3" fmla="*/ 0 h 43"/>
                <a:gd name="T4" fmla="*/ 18 w 25"/>
                <a:gd name="T5" fmla="*/ 43 h 43"/>
                <a:gd name="T6" fmla="*/ 0 w 25"/>
                <a:gd name="T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21"/>
                  </a:moveTo>
                  <a:cubicBezTo>
                    <a:pt x="4" y="14"/>
                    <a:pt x="12" y="7"/>
                    <a:pt x="18" y="0"/>
                  </a:cubicBezTo>
                  <a:cubicBezTo>
                    <a:pt x="25" y="14"/>
                    <a:pt x="25" y="28"/>
                    <a:pt x="18" y="43"/>
                  </a:cubicBezTo>
                  <a:cubicBezTo>
                    <a:pt x="12" y="36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7"/>
            <p:cNvSpPr>
              <a:spLocks/>
            </p:cNvSpPr>
            <p:nvPr/>
          </p:nvSpPr>
          <p:spPr bwMode="auto">
            <a:xfrm>
              <a:off x="5085526" y="1337075"/>
              <a:ext cx="23813" cy="30163"/>
            </a:xfrm>
            <a:custGeom>
              <a:avLst/>
              <a:gdLst>
                <a:gd name="T0" fmla="*/ 0 w 8"/>
                <a:gd name="T1" fmla="*/ 10 h 10"/>
                <a:gd name="T2" fmla="*/ 0 w 8"/>
                <a:gd name="T3" fmla="*/ 0 h 10"/>
                <a:gd name="T4" fmla="*/ 0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2" y="5"/>
                    <a:pt x="8" y="5"/>
                    <a:pt x="0" y="0"/>
                  </a:cubicBezTo>
                  <a:cubicBezTo>
                    <a:pt x="0" y="4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8"/>
            <p:cNvSpPr>
              <a:spLocks/>
            </p:cNvSpPr>
            <p:nvPr/>
          </p:nvSpPr>
          <p:spPr bwMode="auto">
            <a:xfrm>
              <a:off x="6620739" y="1415722"/>
              <a:ext cx="39688" cy="74613"/>
            </a:xfrm>
            <a:custGeom>
              <a:avLst/>
              <a:gdLst>
                <a:gd name="T0" fmla="*/ 0 w 13"/>
                <a:gd name="T1" fmla="*/ 16 h 25"/>
                <a:gd name="T2" fmla="*/ 8 w 13"/>
                <a:gd name="T3" fmla="*/ 25 h 25"/>
                <a:gd name="T4" fmla="*/ 0 w 13"/>
                <a:gd name="T5" fmla="*/ 16 h 25"/>
                <a:gd name="T6" fmla="*/ 0 w 13"/>
                <a:gd name="T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16"/>
                  </a:moveTo>
                  <a:cubicBezTo>
                    <a:pt x="10" y="0"/>
                    <a:pt x="13" y="3"/>
                    <a:pt x="8" y="25"/>
                  </a:cubicBezTo>
                  <a:cubicBezTo>
                    <a:pt x="5" y="22"/>
                    <a:pt x="3" y="19"/>
                    <a:pt x="0" y="16"/>
                  </a:cubicBezTo>
                  <a:cubicBezTo>
                    <a:pt x="3" y="12"/>
                    <a:pt x="3" y="19"/>
                    <a:pt x="0" y="16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60"/>
            <p:cNvSpPr>
              <a:spLocks/>
            </p:cNvSpPr>
            <p:nvPr/>
          </p:nvSpPr>
          <p:spPr bwMode="auto">
            <a:xfrm>
              <a:off x="6728689" y="1207759"/>
              <a:ext cx="74613" cy="128588"/>
            </a:xfrm>
            <a:custGeom>
              <a:avLst/>
              <a:gdLst>
                <a:gd name="T0" fmla="*/ 0 w 25"/>
                <a:gd name="T1" fmla="*/ 21 h 43"/>
                <a:gd name="T2" fmla="*/ 18 w 25"/>
                <a:gd name="T3" fmla="*/ 0 h 43"/>
                <a:gd name="T4" fmla="*/ 18 w 25"/>
                <a:gd name="T5" fmla="*/ 43 h 43"/>
                <a:gd name="T6" fmla="*/ 0 w 25"/>
                <a:gd name="T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21"/>
                  </a:moveTo>
                  <a:cubicBezTo>
                    <a:pt x="4" y="14"/>
                    <a:pt x="12" y="7"/>
                    <a:pt x="18" y="0"/>
                  </a:cubicBezTo>
                  <a:cubicBezTo>
                    <a:pt x="25" y="14"/>
                    <a:pt x="25" y="29"/>
                    <a:pt x="18" y="43"/>
                  </a:cubicBezTo>
                  <a:cubicBezTo>
                    <a:pt x="12" y="36"/>
                    <a:pt x="4" y="29"/>
                    <a:pt x="0" y="21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62"/>
            <p:cNvSpPr>
              <a:spLocks/>
            </p:cNvSpPr>
            <p:nvPr/>
          </p:nvSpPr>
          <p:spPr bwMode="auto">
            <a:xfrm>
              <a:off x="6458814" y="1403022"/>
              <a:ext cx="60325" cy="117475"/>
            </a:xfrm>
            <a:custGeom>
              <a:avLst/>
              <a:gdLst>
                <a:gd name="T0" fmla="*/ 0 w 20"/>
                <a:gd name="T1" fmla="*/ 0 h 39"/>
                <a:gd name="T2" fmla="*/ 0 w 20"/>
                <a:gd name="T3" fmla="*/ 39 h 39"/>
                <a:gd name="T4" fmla="*/ 0 w 2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20" y="12"/>
                    <a:pt x="20" y="27"/>
                    <a:pt x="0" y="39"/>
                  </a:cubicBezTo>
                  <a:cubicBezTo>
                    <a:pt x="0" y="26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69"/>
            <p:cNvSpPr>
              <a:spLocks/>
            </p:cNvSpPr>
            <p:nvPr/>
          </p:nvSpPr>
          <p:spPr bwMode="auto">
            <a:xfrm>
              <a:off x="7097381" y="1484960"/>
              <a:ext cx="50800" cy="98425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3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71"/>
            <p:cNvSpPr>
              <a:spLocks/>
            </p:cNvSpPr>
            <p:nvPr/>
          </p:nvSpPr>
          <p:spPr bwMode="auto">
            <a:xfrm>
              <a:off x="5572125" y="2072335"/>
              <a:ext cx="114300" cy="84138"/>
            </a:xfrm>
            <a:custGeom>
              <a:avLst/>
              <a:gdLst>
                <a:gd name="T0" fmla="*/ 6 w 38"/>
                <a:gd name="T1" fmla="*/ 27 h 28"/>
                <a:gd name="T2" fmla="*/ 38 w 38"/>
                <a:gd name="T3" fmla="*/ 25 h 28"/>
                <a:gd name="T4" fmla="*/ 6 w 38"/>
                <a:gd name="T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8">
                  <a:moveTo>
                    <a:pt x="6" y="27"/>
                  </a:moveTo>
                  <a:cubicBezTo>
                    <a:pt x="0" y="0"/>
                    <a:pt x="30" y="3"/>
                    <a:pt x="38" y="25"/>
                  </a:cubicBezTo>
                  <a:cubicBezTo>
                    <a:pt x="30" y="28"/>
                    <a:pt x="13" y="28"/>
                    <a:pt x="6" y="2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53" name="Freeform 72"/>
            <p:cNvSpPr>
              <a:spLocks/>
            </p:cNvSpPr>
            <p:nvPr/>
          </p:nvSpPr>
          <p:spPr bwMode="auto">
            <a:xfrm>
              <a:off x="4951413" y="2080272"/>
              <a:ext cx="74613" cy="73025"/>
            </a:xfrm>
            <a:custGeom>
              <a:avLst/>
              <a:gdLst>
                <a:gd name="T0" fmla="*/ 1 w 25"/>
                <a:gd name="T1" fmla="*/ 24 h 24"/>
                <a:gd name="T2" fmla="*/ 9 w 25"/>
                <a:gd name="T3" fmla="*/ 0 h 24"/>
                <a:gd name="T4" fmla="*/ 25 w 25"/>
                <a:gd name="T5" fmla="*/ 21 h 24"/>
                <a:gd name="T6" fmla="*/ 1 w 25"/>
                <a:gd name="T7" fmla="*/ 24 h 24"/>
                <a:gd name="T8" fmla="*/ 1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" y="24"/>
                  </a:moveTo>
                  <a:cubicBezTo>
                    <a:pt x="0" y="15"/>
                    <a:pt x="3" y="7"/>
                    <a:pt x="9" y="0"/>
                  </a:cubicBezTo>
                  <a:cubicBezTo>
                    <a:pt x="15" y="6"/>
                    <a:pt x="21" y="14"/>
                    <a:pt x="25" y="21"/>
                  </a:cubicBezTo>
                  <a:cubicBezTo>
                    <a:pt x="17" y="23"/>
                    <a:pt x="9" y="24"/>
                    <a:pt x="1" y="24"/>
                  </a:cubicBezTo>
                  <a:cubicBezTo>
                    <a:pt x="0" y="15"/>
                    <a:pt x="16" y="23"/>
                    <a:pt x="1" y="24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73"/>
            <p:cNvSpPr>
              <a:spLocks/>
            </p:cNvSpPr>
            <p:nvPr/>
          </p:nvSpPr>
          <p:spPr bwMode="auto">
            <a:xfrm>
              <a:off x="5243513" y="2072335"/>
              <a:ext cx="114300" cy="84138"/>
            </a:xfrm>
            <a:custGeom>
              <a:avLst/>
              <a:gdLst>
                <a:gd name="T0" fmla="*/ 5 w 38"/>
                <a:gd name="T1" fmla="*/ 27 h 28"/>
                <a:gd name="T2" fmla="*/ 38 w 38"/>
                <a:gd name="T3" fmla="*/ 25 h 28"/>
                <a:gd name="T4" fmla="*/ 5 w 38"/>
                <a:gd name="T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8">
                  <a:moveTo>
                    <a:pt x="5" y="27"/>
                  </a:moveTo>
                  <a:cubicBezTo>
                    <a:pt x="0" y="0"/>
                    <a:pt x="30" y="3"/>
                    <a:pt x="38" y="25"/>
                  </a:cubicBezTo>
                  <a:cubicBezTo>
                    <a:pt x="30" y="28"/>
                    <a:pt x="13" y="28"/>
                    <a:pt x="5" y="27"/>
                  </a:cubicBezTo>
                  <a:close/>
                </a:path>
              </a:pathLst>
            </a:custGeom>
            <a:solidFill>
              <a:srgbClr val="CA5DE8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77"/>
            <p:cNvSpPr>
              <a:spLocks noEditPoints="1"/>
            </p:cNvSpPr>
            <p:nvPr/>
          </p:nvSpPr>
          <p:spPr bwMode="auto">
            <a:xfrm>
              <a:off x="7249781" y="1475435"/>
              <a:ext cx="107950" cy="161925"/>
            </a:xfrm>
            <a:custGeom>
              <a:avLst/>
              <a:gdLst>
                <a:gd name="T0" fmla="*/ 28 w 36"/>
                <a:gd name="T1" fmla="*/ 51 h 54"/>
                <a:gd name="T2" fmla="*/ 28 w 36"/>
                <a:gd name="T3" fmla="*/ 51 h 54"/>
                <a:gd name="T4" fmla="*/ 0 w 36"/>
                <a:gd name="T5" fmla="*/ 20 h 54"/>
                <a:gd name="T6" fmla="*/ 11 w 36"/>
                <a:gd name="T7" fmla="*/ 31 h 54"/>
                <a:gd name="T8" fmla="*/ 0 w 36"/>
                <a:gd name="T9" fmla="*/ 20 h 54"/>
                <a:gd name="T10" fmla="*/ 0 w 36"/>
                <a:gd name="T11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4">
                  <a:moveTo>
                    <a:pt x="28" y="51"/>
                  </a:moveTo>
                  <a:cubicBezTo>
                    <a:pt x="36" y="54"/>
                    <a:pt x="34" y="53"/>
                    <a:pt x="28" y="51"/>
                  </a:cubicBezTo>
                  <a:close/>
                  <a:moveTo>
                    <a:pt x="0" y="20"/>
                  </a:moveTo>
                  <a:cubicBezTo>
                    <a:pt x="13" y="0"/>
                    <a:pt x="16" y="4"/>
                    <a:pt x="11" y="31"/>
                  </a:cubicBezTo>
                  <a:cubicBezTo>
                    <a:pt x="7" y="27"/>
                    <a:pt x="4" y="23"/>
                    <a:pt x="0" y="20"/>
                  </a:cubicBezTo>
                  <a:cubicBezTo>
                    <a:pt x="4" y="16"/>
                    <a:pt x="4" y="23"/>
                    <a:pt x="0" y="20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83"/>
            <p:cNvSpPr>
              <a:spLocks/>
            </p:cNvSpPr>
            <p:nvPr/>
          </p:nvSpPr>
          <p:spPr bwMode="auto">
            <a:xfrm>
              <a:off x="8037181" y="1359547"/>
              <a:ext cx="50800" cy="100013"/>
            </a:xfrm>
            <a:custGeom>
              <a:avLst/>
              <a:gdLst>
                <a:gd name="T0" fmla="*/ 1 w 17"/>
                <a:gd name="T1" fmla="*/ 0 h 33"/>
                <a:gd name="T2" fmla="*/ 1 w 17"/>
                <a:gd name="T3" fmla="*/ 33 h 33"/>
                <a:gd name="T4" fmla="*/ 1 w 1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" y="0"/>
                  </a:moveTo>
                  <a:cubicBezTo>
                    <a:pt x="17" y="10"/>
                    <a:pt x="17" y="23"/>
                    <a:pt x="1" y="33"/>
                  </a:cubicBezTo>
                  <a:cubicBezTo>
                    <a:pt x="1" y="22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88"/>
            <p:cNvSpPr>
              <a:spLocks/>
            </p:cNvSpPr>
            <p:nvPr/>
          </p:nvSpPr>
          <p:spPr bwMode="auto">
            <a:xfrm>
              <a:off x="7338681" y="1276997"/>
              <a:ext cx="92075" cy="134938"/>
            </a:xfrm>
            <a:custGeom>
              <a:avLst/>
              <a:gdLst>
                <a:gd name="T0" fmla="*/ 13 w 31"/>
                <a:gd name="T1" fmla="*/ 45 h 45"/>
                <a:gd name="T2" fmla="*/ 12 w 31"/>
                <a:gd name="T3" fmla="*/ 0 h 45"/>
                <a:gd name="T4" fmla="*/ 13 w 31"/>
                <a:gd name="T5" fmla="*/ 45 h 45"/>
                <a:gd name="T6" fmla="*/ 13 w 31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5">
                  <a:moveTo>
                    <a:pt x="13" y="45"/>
                  </a:moveTo>
                  <a:cubicBezTo>
                    <a:pt x="0" y="32"/>
                    <a:pt x="0" y="13"/>
                    <a:pt x="12" y="0"/>
                  </a:cubicBezTo>
                  <a:cubicBezTo>
                    <a:pt x="31" y="21"/>
                    <a:pt x="31" y="24"/>
                    <a:pt x="13" y="45"/>
                  </a:cubicBezTo>
                  <a:cubicBezTo>
                    <a:pt x="10" y="41"/>
                    <a:pt x="22" y="34"/>
                    <a:pt x="13" y="4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1"/>
            <p:cNvSpPr>
              <a:spLocks/>
            </p:cNvSpPr>
            <p:nvPr/>
          </p:nvSpPr>
          <p:spPr bwMode="auto">
            <a:xfrm>
              <a:off x="6122749" y="1475571"/>
              <a:ext cx="44450" cy="50800"/>
            </a:xfrm>
            <a:custGeom>
              <a:avLst/>
              <a:gdLst>
                <a:gd name="T0" fmla="*/ 0 w 15"/>
                <a:gd name="T1" fmla="*/ 17 h 17"/>
                <a:gd name="T2" fmla="*/ 15 w 15"/>
                <a:gd name="T3" fmla="*/ 0 h 17"/>
                <a:gd name="T4" fmla="*/ 0 w 15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7">
                  <a:moveTo>
                    <a:pt x="0" y="17"/>
                  </a:moveTo>
                  <a:cubicBezTo>
                    <a:pt x="5" y="11"/>
                    <a:pt x="10" y="5"/>
                    <a:pt x="15" y="0"/>
                  </a:cubicBezTo>
                  <a:cubicBezTo>
                    <a:pt x="15" y="13"/>
                    <a:pt x="4" y="13"/>
                    <a:pt x="0" y="1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  <a:effectLst>
              <a:softEdge rad="1905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92"/>
            <p:cNvSpPr>
              <a:spLocks/>
            </p:cNvSpPr>
            <p:nvPr/>
          </p:nvSpPr>
          <p:spPr bwMode="auto">
            <a:xfrm>
              <a:off x="1771342" y="1464257"/>
              <a:ext cx="36513" cy="49213"/>
            </a:xfrm>
            <a:custGeom>
              <a:avLst/>
              <a:gdLst>
                <a:gd name="T0" fmla="*/ 0 w 12"/>
                <a:gd name="T1" fmla="*/ 13 h 16"/>
                <a:gd name="T2" fmla="*/ 11 w 12"/>
                <a:gd name="T3" fmla="*/ 0 h 16"/>
                <a:gd name="T4" fmla="*/ 0 w 12"/>
                <a:gd name="T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4" y="8"/>
                    <a:pt x="8" y="4"/>
                    <a:pt x="11" y="0"/>
                  </a:cubicBezTo>
                  <a:cubicBezTo>
                    <a:pt x="12" y="16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4236820" y="3002985"/>
            <a:ext cx="3551312" cy="1155700"/>
            <a:chOff x="4236820" y="3002985"/>
            <a:chExt cx="3551312" cy="1155700"/>
          </a:xfrm>
        </p:grpSpPr>
        <p:sp>
          <p:nvSpPr>
            <p:cNvPr id="288" name="文本框 287"/>
            <p:cNvSpPr txBox="1"/>
            <p:nvPr/>
          </p:nvSpPr>
          <p:spPr>
            <a:xfrm>
              <a:off x="4417539" y="3196115"/>
              <a:ext cx="321594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THANK YOU</a:t>
              </a:r>
              <a:endParaRPr lang="zh-CN" altLang="en-US" sz="4400" dirty="0"/>
            </a:p>
          </p:txBody>
        </p:sp>
        <p:grpSp>
          <p:nvGrpSpPr>
            <p:cNvPr id="293" name="组合 292"/>
            <p:cNvGrpSpPr/>
            <p:nvPr/>
          </p:nvGrpSpPr>
          <p:grpSpPr>
            <a:xfrm>
              <a:off x="4236820" y="3002985"/>
              <a:ext cx="3551312" cy="1155700"/>
              <a:chOff x="3200400" y="2919354"/>
              <a:chExt cx="5715000" cy="1155700"/>
            </a:xfrm>
          </p:grpSpPr>
          <p:cxnSp>
            <p:nvCxnSpPr>
              <p:cNvPr id="374" name="直接连接符 373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227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0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5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0" presetID="2" presetClass="entr" presetSubtype="1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2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3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2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3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2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3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7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8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2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3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7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8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0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2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3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5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7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8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0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2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3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5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7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8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0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2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3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5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7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8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2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3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7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8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2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2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3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2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7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8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3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3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7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8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4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2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3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4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7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8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2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3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5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7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8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6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62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3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6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67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8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7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2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73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7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7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78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8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2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3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7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8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2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3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9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7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8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20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2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3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0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7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8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2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3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1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7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8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2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3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2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7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8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9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23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2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3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5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7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8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0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2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3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245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7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8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250" presetID="2" presetClass="entr" presetSubtype="2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2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3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25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7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8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62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3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6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67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8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9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27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2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73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4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7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7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78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8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2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3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7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8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90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2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3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4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95" presetID="2" presetClass="entr" presetSubtype="3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7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8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30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2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3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0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7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8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1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2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3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1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7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8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9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2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2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3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4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2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7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8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33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2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3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3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7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8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340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2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3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345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7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8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0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2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3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55" presetID="2" presetClass="entr" presetSubtype="6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7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8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6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2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3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36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7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8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9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70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2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3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375" presetID="2" presetClass="entr" presetSubtype="4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7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8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9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80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2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3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5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7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8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390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2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3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395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7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8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9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00" presetID="2" presetClass="entr" presetSubtype="9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02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3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4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05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07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8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10" presetID="2" presetClass="entr" presetSubtype="8" accel="16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12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13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4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0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423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5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6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8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1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2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3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4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5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36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7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38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9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0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5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0" presetID="2" presetClass="entr" presetSubtype="1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0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5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0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5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0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5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1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1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2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2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3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1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4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1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4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1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1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5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6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3" dur="1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6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1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7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2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3" dur="1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7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8" dur="1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8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3" dur="1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7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8" dur="1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1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9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1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20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0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7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8" dur="1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1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1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8" dur="1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1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2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7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1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9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23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2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3" dur="1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5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8" dur="1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0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1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245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8" dur="1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250" presetID="2" presetClass="entr" presetSubtype="2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2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3" dur="1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25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7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8" dur="1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2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3" dur="1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6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7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8" dur="1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9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27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2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3" dur="1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4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7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7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8" dur="1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8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3" dur="1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7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8" dur="1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90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2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3" dur="1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4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95" presetID="2" presetClass="entr" presetSubtype="3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7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8" dur="1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30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2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3" dur="1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0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7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8" dur="1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1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2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3" dur="1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1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7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8" dur="1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9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2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2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3" dur="1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4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2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7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8" dur="1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33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2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3" dur="1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3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7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8" dur="1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340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2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3" dur="1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345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7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8" dur="1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0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2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3" dur="1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55" presetID="2" presetClass="entr" presetSubtype="6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7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8" dur="1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6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2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1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36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7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8" dur="1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9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70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2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3" dur="1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375" presetID="2" presetClass="entr" presetSubtype="4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7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8" dur="1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9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80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2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3" dur="1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5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7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8" dur="1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390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2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3" dur="1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395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7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8" dur="1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9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00" presetID="2" presetClass="entr" presetSubtype="9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2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3" dur="1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4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05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7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8" dur="1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10" presetID="2" presetClass="entr" presetSubtype="8" accel="1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2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3" dur="1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4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0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423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5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6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8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1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2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3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4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5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36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7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38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3" name="任意多边形 2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4" name="任意多边形 3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5" name="任意多边形 4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7" name="任意多边形 6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32630" y="6084972"/>
            <a:ext cx="1059371" cy="782660"/>
            <a:chOff x="11132630" y="6084972"/>
            <a:chExt cx="1059371" cy="782660"/>
          </a:xfrm>
        </p:grpSpPr>
        <p:sp>
          <p:nvSpPr>
            <p:cNvPr id="268" name="任意多边形 267"/>
            <p:cNvSpPr/>
            <p:nvPr/>
          </p:nvSpPr>
          <p:spPr>
            <a:xfrm>
              <a:off x="11132630" y="6084972"/>
              <a:ext cx="1059371" cy="782660"/>
            </a:xfrm>
            <a:custGeom>
              <a:avLst/>
              <a:gdLst>
                <a:gd name="connsiteX0" fmla="*/ 838518 w 1059371"/>
                <a:gd name="connsiteY0" fmla="*/ 0 h 782660"/>
                <a:gd name="connsiteX1" fmla="*/ 1008771 w 1059371"/>
                <a:gd name="connsiteY1" fmla="*/ 17163 h 782660"/>
                <a:gd name="connsiteX2" fmla="*/ 1059371 w 1059371"/>
                <a:gd name="connsiteY2" fmla="*/ 32870 h 782660"/>
                <a:gd name="connsiteX3" fmla="*/ 1059371 w 1059371"/>
                <a:gd name="connsiteY3" fmla="*/ 782660 h 782660"/>
                <a:gd name="connsiteX4" fmla="*/ 0 w 1059371"/>
                <a:gd name="connsiteY4" fmla="*/ 782660 h 782660"/>
                <a:gd name="connsiteX5" fmla="*/ 10901 w 1059371"/>
                <a:gd name="connsiteY5" fmla="*/ 674528 h 782660"/>
                <a:gd name="connsiteX6" fmla="*/ 838518 w 1059371"/>
                <a:gd name="connsiteY6" fmla="*/ 0 h 78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371" h="782660">
                  <a:moveTo>
                    <a:pt x="838518" y="0"/>
                  </a:moveTo>
                  <a:cubicBezTo>
                    <a:pt x="896838" y="0"/>
                    <a:pt x="953778" y="5910"/>
                    <a:pt x="1008771" y="17163"/>
                  </a:cubicBezTo>
                  <a:lnTo>
                    <a:pt x="1059371" y="32870"/>
                  </a:lnTo>
                  <a:lnTo>
                    <a:pt x="1059371" y="782660"/>
                  </a:lnTo>
                  <a:lnTo>
                    <a:pt x="0" y="782660"/>
                  </a:lnTo>
                  <a:lnTo>
                    <a:pt x="10901" y="674528"/>
                  </a:lnTo>
                  <a:cubicBezTo>
                    <a:pt x="89674" y="289576"/>
                    <a:pt x="430279" y="0"/>
                    <a:pt x="838518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11650114" y="6474143"/>
              <a:ext cx="433936" cy="286323"/>
              <a:chOff x="11586614" y="6461443"/>
              <a:chExt cx="433936" cy="286323"/>
            </a:xfrm>
          </p:grpSpPr>
          <p:sp>
            <p:nvSpPr>
              <p:cNvPr id="270" name="文本框 269"/>
              <p:cNvSpPr txBox="1"/>
              <p:nvPr/>
            </p:nvSpPr>
            <p:spPr>
              <a:xfrm>
                <a:off x="11586614" y="6461443"/>
                <a:ext cx="424607" cy="81372"/>
              </a:xfrm>
              <a:custGeom>
                <a:avLst/>
                <a:gdLst/>
                <a:ahLst/>
                <a:cxnLst/>
                <a:rect l="l" t="t" r="r" b="b"/>
                <a:pathLst>
                  <a:path w="424607" h="81372">
                    <a:moveTo>
                      <a:pt x="38175" y="62620"/>
                    </a:moveTo>
                    <a:lnTo>
                      <a:pt x="40519" y="65633"/>
                    </a:lnTo>
                    <a:cubicBezTo>
                      <a:pt x="32036" y="71661"/>
                      <a:pt x="22994" y="76572"/>
                      <a:pt x="13395" y="80367"/>
                    </a:cubicBezTo>
                    <a:cubicBezTo>
                      <a:pt x="13172" y="80144"/>
                      <a:pt x="12725" y="79586"/>
                      <a:pt x="12055" y="78693"/>
                    </a:cubicBezTo>
                    <a:cubicBezTo>
                      <a:pt x="11609" y="78023"/>
                      <a:pt x="11162" y="77465"/>
                      <a:pt x="10716" y="77019"/>
                    </a:cubicBezTo>
                    <a:cubicBezTo>
                      <a:pt x="22101" y="72777"/>
                      <a:pt x="31254" y="67977"/>
                      <a:pt x="38175" y="62620"/>
                    </a:cubicBezTo>
                    <a:close/>
                    <a:moveTo>
                      <a:pt x="36166" y="49560"/>
                    </a:moveTo>
                    <a:lnTo>
                      <a:pt x="38510" y="52574"/>
                    </a:lnTo>
                    <a:cubicBezTo>
                      <a:pt x="32705" y="56815"/>
                      <a:pt x="24892" y="60945"/>
                      <a:pt x="15069" y="64964"/>
                    </a:cubicBezTo>
                    <a:cubicBezTo>
                      <a:pt x="14846" y="64517"/>
                      <a:pt x="14511" y="63847"/>
                      <a:pt x="14065" y="62955"/>
                    </a:cubicBezTo>
                    <a:cubicBezTo>
                      <a:pt x="13618" y="62285"/>
                      <a:pt x="13283" y="61727"/>
                      <a:pt x="13060" y="61280"/>
                    </a:cubicBezTo>
                    <a:cubicBezTo>
                      <a:pt x="21766" y="57932"/>
                      <a:pt x="29468" y="54025"/>
                      <a:pt x="36166" y="49560"/>
                    </a:cubicBezTo>
                    <a:close/>
                    <a:moveTo>
                      <a:pt x="264096" y="38510"/>
                    </a:moveTo>
                    <a:lnTo>
                      <a:pt x="264096" y="46546"/>
                    </a:lnTo>
                    <a:lnTo>
                      <a:pt x="298587" y="46546"/>
                    </a:lnTo>
                    <a:lnTo>
                      <a:pt x="298587" y="38510"/>
                    </a:lnTo>
                    <a:close/>
                    <a:moveTo>
                      <a:pt x="346919" y="37505"/>
                    </a:moveTo>
                    <a:lnTo>
                      <a:pt x="384423" y="37505"/>
                    </a:lnTo>
                    <a:lnTo>
                      <a:pt x="384423" y="41858"/>
                    </a:lnTo>
                    <a:lnTo>
                      <a:pt x="368015" y="41858"/>
                    </a:lnTo>
                    <a:lnTo>
                      <a:pt x="368015" y="66638"/>
                    </a:lnTo>
                    <a:cubicBezTo>
                      <a:pt x="374266" y="65968"/>
                      <a:pt x="380963" y="65075"/>
                      <a:pt x="388107" y="63959"/>
                    </a:cubicBezTo>
                    <a:cubicBezTo>
                      <a:pt x="388107" y="64629"/>
                      <a:pt x="388107" y="66080"/>
                      <a:pt x="388107" y="68312"/>
                    </a:cubicBezTo>
                    <a:cubicBezTo>
                      <a:pt x="381410" y="69205"/>
                      <a:pt x="370582" y="70545"/>
                      <a:pt x="355625" y="72331"/>
                    </a:cubicBezTo>
                    <a:cubicBezTo>
                      <a:pt x="350714" y="73000"/>
                      <a:pt x="347254" y="73447"/>
                      <a:pt x="345244" y="73670"/>
                    </a:cubicBezTo>
                    <a:lnTo>
                      <a:pt x="343905" y="69652"/>
                    </a:lnTo>
                    <a:cubicBezTo>
                      <a:pt x="346584" y="69429"/>
                      <a:pt x="351272" y="68870"/>
                      <a:pt x="357969" y="67977"/>
                    </a:cubicBezTo>
                    <a:cubicBezTo>
                      <a:pt x="360425" y="67754"/>
                      <a:pt x="362211" y="67531"/>
                      <a:pt x="363327" y="67308"/>
                    </a:cubicBezTo>
                    <a:lnTo>
                      <a:pt x="363327" y="41858"/>
                    </a:lnTo>
                    <a:lnTo>
                      <a:pt x="346919" y="41858"/>
                    </a:lnTo>
                    <a:close/>
                    <a:moveTo>
                      <a:pt x="34156" y="37170"/>
                    </a:moveTo>
                    <a:lnTo>
                      <a:pt x="36500" y="40184"/>
                    </a:lnTo>
                    <a:cubicBezTo>
                      <a:pt x="29803" y="44202"/>
                      <a:pt x="22771" y="47662"/>
                      <a:pt x="15404" y="50565"/>
                    </a:cubicBezTo>
                    <a:cubicBezTo>
                      <a:pt x="14958" y="49895"/>
                      <a:pt x="14399" y="48890"/>
                      <a:pt x="13730" y="47551"/>
                    </a:cubicBezTo>
                    <a:cubicBezTo>
                      <a:pt x="13283" y="47328"/>
                      <a:pt x="13060" y="47104"/>
                      <a:pt x="13060" y="46881"/>
                    </a:cubicBezTo>
                    <a:cubicBezTo>
                      <a:pt x="19534" y="44649"/>
                      <a:pt x="26566" y="41412"/>
                      <a:pt x="34156" y="37170"/>
                    </a:cubicBezTo>
                    <a:close/>
                    <a:moveTo>
                      <a:pt x="58936" y="31143"/>
                    </a:moveTo>
                    <a:lnTo>
                      <a:pt x="63289" y="31143"/>
                    </a:lnTo>
                    <a:lnTo>
                      <a:pt x="63289" y="45207"/>
                    </a:lnTo>
                    <a:cubicBezTo>
                      <a:pt x="63513" y="50118"/>
                      <a:pt x="62955" y="54583"/>
                      <a:pt x="61615" y="58601"/>
                    </a:cubicBezTo>
                    <a:cubicBezTo>
                      <a:pt x="63848" y="60610"/>
                      <a:pt x="67196" y="63624"/>
                      <a:pt x="71661" y="67643"/>
                    </a:cubicBezTo>
                    <a:cubicBezTo>
                      <a:pt x="75903" y="71438"/>
                      <a:pt x="79251" y="74340"/>
                      <a:pt x="81707" y="76349"/>
                    </a:cubicBezTo>
                    <a:lnTo>
                      <a:pt x="78023" y="79698"/>
                    </a:lnTo>
                    <a:cubicBezTo>
                      <a:pt x="75121" y="76572"/>
                      <a:pt x="71103" y="72554"/>
                      <a:pt x="65968" y="67643"/>
                    </a:cubicBezTo>
                    <a:cubicBezTo>
                      <a:pt x="63513" y="65410"/>
                      <a:pt x="61615" y="63624"/>
                      <a:pt x="60276" y="62285"/>
                    </a:cubicBezTo>
                    <a:cubicBezTo>
                      <a:pt x="57597" y="68536"/>
                      <a:pt x="51346" y="74786"/>
                      <a:pt x="41523" y="81037"/>
                    </a:cubicBezTo>
                    <a:cubicBezTo>
                      <a:pt x="41300" y="80367"/>
                      <a:pt x="40630" y="79474"/>
                      <a:pt x="39514" y="78358"/>
                    </a:cubicBezTo>
                    <a:cubicBezTo>
                      <a:pt x="39068" y="77689"/>
                      <a:pt x="38733" y="77242"/>
                      <a:pt x="38510" y="77019"/>
                    </a:cubicBezTo>
                    <a:cubicBezTo>
                      <a:pt x="53020" y="69875"/>
                      <a:pt x="59829" y="59271"/>
                      <a:pt x="58936" y="45207"/>
                    </a:cubicBezTo>
                    <a:close/>
                    <a:moveTo>
                      <a:pt x="157833" y="29803"/>
                    </a:moveTo>
                    <a:lnTo>
                      <a:pt x="157833" y="47216"/>
                    </a:lnTo>
                    <a:lnTo>
                      <a:pt x="181943" y="47216"/>
                    </a:lnTo>
                    <a:lnTo>
                      <a:pt x="181943" y="29803"/>
                    </a:lnTo>
                    <a:close/>
                    <a:moveTo>
                      <a:pt x="129369" y="29803"/>
                    </a:moveTo>
                    <a:lnTo>
                      <a:pt x="129369" y="47216"/>
                    </a:lnTo>
                    <a:lnTo>
                      <a:pt x="153144" y="47216"/>
                    </a:lnTo>
                    <a:lnTo>
                      <a:pt x="153144" y="29803"/>
                    </a:lnTo>
                    <a:close/>
                    <a:moveTo>
                      <a:pt x="264096" y="26789"/>
                    </a:moveTo>
                    <a:lnTo>
                      <a:pt x="264096" y="34826"/>
                    </a:lnTo>
                    <a:lnTo>
                      <a:pt x="298587" y="34826"/>
                    </a:lnTo>
                    <a:lnTo>
                      <a:pt x="298587" y="26789"/>
                    </a:lnTo>
                    <a:close/>
                    <a:moveTo>
                      <a:pt x="259408" y="23106"/>
                    </a:moveTo>
                    <a:lnTo>
                      <a:pt x="303275" y="23106"/>
                    </a:lnTo>
                    <a:lnTo>
                      <a:pt x="303275" y="50565"/>
                    </a:lnTo>
                    <a:lnTo>
                      <a:pt x="283183" y="50565"/>
                    </a:lnTo>
                    <a:cubicBezTo>
                      <a:pt x="283183" y="53467"/>
                      <a:pt x="282848" y="56257"/>
                      <a:pt x="282178" y="58936"/>
                    </a:cubicBezTo>
                    <a:lnTo>
                      <a:pt x="308633" y="58936"/>
                    </a:lnTo>
                    <a:lnTo>
                      <a:pt x="308633" y="62955"/>
                    </a:lnTo>
                    <a:lnTo>
                      <a:pt x="284188" y="62955"/>
                    </a:lnTo>
                    <a:cubicBezTo>
                      <a:pt x="288429" y="69875"/>
                      <a:pt x="297024" y="74117"/>
                      <a:pt x="309972" y="75679"/>
                    </a:cubicBezTo>
                    <a:cubicBezTo>
                      <a:pt x="309526" y="76349"/>
                      <a:pt x="308856" y="77465"/>
                      <a:pt x="307963" y="79028"/>
                    </a:cubicBezTo>
                    <a:cubicBezTo>
                      <a:pt x="307740" y="79474"/>
                      <a:pt x="307628" y="79809"/>
                      <a:pt x="307628" y="80033"/>
                    </a:cubicBezTo>
                    <a:cubicBezTo>
                      <a:pt x="294010" y="77354"/>
                      <a:pt x="284969" y="72107"/>
                      <a:pt x="280504" y="64294"/>
                    </a:cubicBezTo>
                    <a:cubicBezTo>
                      <a:pt x="277602" y="71438"/>
                      <a:pt x="268672" y="77130"/>
                      <a:pt x="253715" y="81372"/>
                    </a:cubicBezTo>
                    <a:cubicBezTo>
                      <a:pt x="253045" y="79809"/>
                      <a:pt x="252152" y="78358"/>
                      <a:pt x="251036" y="77019"/>
                    </a:cubicBezTo>
                    <a:cubicBezTo>
                      <a:pt x="265770" y="73670"/>
                      <a:pt x="274253" y="68982"/>
                      <a:pt x="276486" y="62955"/>
                    </a:cubicBezTo>
                    <a:lnTo>
                      <a:pt x="253045" y="62955"/>
                    </a:lnTo>
                    <a:lnTo>
                      <a:pt x="253045" y="58936"/>
                    </a:lnTo>
                    <a:lnTo>
                      <a:pt x="277825" y="58936"/>
                    </a:lnTo>
                    <a:cubicBezTo>
                      <a:pt x="278495" y="56257"/>
                      <a:pt x="278830" y="53467"/>
                      <a:pt x="278830" y="50565"/>
                    </a:cubicBezTo>
                    <a:lnTo>
                      <a:pt x="259408" y="50565"/>
                    </a:lnTo>
                    <a:close/>
                    <a:moveTo>
                      <a:pt x="31477" y="16409"/>
                    </a:moveTo>
                    <a:lnTo>
                      <a:pt x="35496" y="17748"/>
                    </a:lnTo>
                    <a:cubicBezTo>
                      <a:pt x="33710" y="21543"/>
                      <a:pt x="31589" y="25673"/>
                      <a:pt x="29133" y="30138"/>
                    </a:cubicBezTo>
                    <a:lnTo>
                      <a:pt x="40184" y="30138"/>
                    </a:lnTo>
                    <a:lnTo>
                      <a:pt x="40184" y="33821"/>
                    </a:lnTo>
                    <a:lnTo>
                      <a:pt x="9376" y="33821"/>
                    </a:lnTo>
                    <a:lnTo>
                      <a:pt x="9376" y="50230"/>
                    </a:lnTo>
                    <a:cubicBezTo>
                      <a:pt x="9600" y="63178"/>
                      <a:pt x="7702" y="73335"/>
                      <a:pt x="3684" y="80702"/>
                    </a:cubicBezTo>
                    <a:cubicBezTo>
                      <a:pt x="2568" y="79809"/>
                      <a:pt x="1340" y="78805"/>
                      <a:pt x="0" y="77689"/>
                    </a:cubicBezTo>
                    <a:cubicBezTo>
                      <a:pt x="3572" y="71661"/>
                      <a:pt x="5247" y="62508"/>
                      <a:pt x="5023" y="50230"/>
                    </a:cubicBezTo>
                    <a:lnTo>
                      <a:pt x="5023" y="30138"/>
                    </a:lnTo>
                    <a:lnTo>
                      <a:pt x="24780" y="30138"/>
                    </a:lnTo>
                    <a:cubicBezTo>
                      <a:pt x="25896" y="28129"/>
                      <a:pt x="27347" y="25227"/>
                      <a:pt x="29133" y="21431"/>
                    </a:cubicBezTo>
                    <a:cubicBezTo>
                      <a:pt x="30250" y="19199"/>
                      <a:pt x="31031" y="17525"/>
                      <a:pt x="31477" y="16409"/>
                    </a:cubicBezTo>
                    <a:close/>
                    <a:moveTo>
                      <a:pt x="13060" y="16409"/>
                    </a:moveTo>
                    <a:cubicBezTo>
                      <a:pt x="14399" y="18194"/>
                      <a:pt x="16185" y="21097"/>
                      <a:pt x="18418" y="25115"/>
                    </a:cubicBezTo>
                    <a:cubicBezTo>
                      <a:pt x="18864" y="25785"/>
                      <a:pt x="19199" y="26343"/>
                      <a:pt x="19422" y="26789"/>
                    </a:cubicBezTo>
                    <a:lnTo>
                      <a:pt x="15739" y="28798"/>
                    </a:lnTo>
                    <a:cubicBezTo>
                      <a:pt x="14623" y="26566"/>
                      <a:pt x="12837" y="23441"/>
                      <a:pt x="10381" y="19422"/>
                    </a:cubicBezTo>
                    <a:cubicBezTo>
                      <a:pt x="9935" y="18753"/>
                      <a:pt x="9600" y="18306"/>
                      <a:pt x="9376" y="18083"/>
                    </a:cubicBezTo>
                    <a:close/>
                    <a:moveTo>
                      <a:pt x="137406" y="13395"/>
                    </a:moveTo>
                    <a:cubicBezTo>
                      <a:pt x="133834" y="17636"/>
                      <a:pt x="129816" y="21766"/>
                      <a:pt x="125351" y="25785"/>
                    </a:cubicBezTo>
                    <a:lnTo>
                      <a:pt x="158167" y="25785"/>
                    </a:lnTo>
                    <a:lnTo>
                      <a:pt x="169553" y="13395"/>
                    </a:lnTo>
                    <a:close/>
                    <a:moveTo>
                      <a:pt x="42528" y="5358"/>
                    </a:moveTo>
                    <a:lnTo>
                      <a:pt x="81707" y="5358"/>
                    </a:lnTo>
                    <a:lnTo>
                      <a:pt x="81707" y="9376"/>
                    </a:lnTo>
                    <a:lnTo>
                      <a:pt x="62955" y="9376"/>
                    </a:lnTo>
                    <a:lnTo>
                      <a:pt x="59606" y="22436"/>
                    </a:lnTo>
                    <a:lnTo>
                      <a:pt x="78358" y="22436"/>
                    </a:lnTo>
                    <a:lnTo>
                      <a:pt x="78358" y="60610"/>
                    </a:lnTo>
                    <a:lnTo>
                      <a:pt x="74005" y="60610"/>
                    </a:lnTo>
                    <a:lnTo>
                      <a:pt x="74005" y="26120"/>
                    </a:lnTo>
                    <a:lnTo>
                      <a:pt x="48556" y="26120"/>
                    </a:lnTo>
                    <a:lnTo>
                      <a:pt x="48556" y="61280"/>
                    </a:lnTo>
                    <a:lnTo>
                      <a:pt x="44202" y="61280"/>
                    </a:lnTo>
                    <a:lnTo>
                      <a:pt x="44202" y="22436"/>
                    </a:lnTo>
                    <a:lnTo>
                      <a:pt x="55588" y="22436"/>
                    </a:lnTo>
                    <a:lnTo>
                      <a:pt x="58267" y="9376"/>
                    </a:lnTo>
                    <a:lnTo>
                      <a:pt x="42528" y="9376"/>
                    </a:lnTo>
                    <a:close/>
                    <a:moveTo>
                      <a:pt x="405520" y="2679"/>
                    </a:moveTo>
                    <a:cubicBezTo>
                      <a:pt x="409985" y="6251"/>
                      <a:pt x="413780" y="9488"/>
                      <a:pt x="416905" y="12390"/>
                    </a:cubicBezTo>
                    <a:lnTo>
                      <a:pt x="413556" y="15739"/>
                    </a:lnTo>
                    <a:cubicBezTo>
                      <a:pt x="409761" y="11944"/>
                      <a:pt x="405966" y="8595"/>
                      <a:pt x="402171" y="5693"/>
                    </a:cubicBezTo>
                    <a:close/>
                    <a:moveTo>
                      <a:pt x="268784" y="1005"/>
                    </a:moveTo>
                    <a:lnTo>
                      <a:pt x="273137" y="1005"/>
                    </a:lnTo>
                    <a:lnTo>
                      <a:pt x="273137" y="9042"/>
                    </a:lnTo>
                    <a:lnTo>
                      <a:pt x="288876" y="9042"/>
                    </a:lnTo>
                    <a:lnTo>
                      <a:pt x="288876" y="1005"/>
                    </a:lnTo>
                    <a:lnTo>
                      <a:pt x="293229" y="1005"/>
                    </a:lnTo>
                    <a:lnTo>
                      <a:pt x="293229" y="9042"/>
                    </a:lnTo>
                    <a:lnTo>
                      <a:pt x="308298" y="9042"/>
                    </a:lnTo>
                    <a:lnTo>
                      <a:pt x="308298" y="12725"/>
                    </a:lnTo>
                    <a:lnTo>
                      <a:pt x="293229" y="12725"/>
                    </a:lnTo>
                    <a:lnTo>
                      <a:pt x="293229" y="19422"/>
                    </a:lnTo>
                    <a:lnTo>
                      <a:pt x="288876" y="19422"/>
                    </a:lnTo>
                    <a:lnTo>
                      <a:pt x="288876" y="12725"/>
                    </a:lnTo>
                    <a:lnTo>
                      <a:pt x="273137" y="12725"/>
                    </a:lnTo>
                    <a:lnTo>
                      <a:pt x="273137" y="19422"/>
                    </a:lnTo>
                    <a:lnTo>
                      <a:pt x="268784" y="19422"/>
                    </a:lnTo>
                    <a:lnTo>
                      <a:pt x="268784" y="12725"/>
                    </a:lnTo>
                    <a:lnTo>
                      <a:pt x="254385" y="12725"/>
                    </a:lnTo>
                    <a:lnTo>
                      <a:pt x="254385" y="9042"/>
                    </a:lnTo>
                    <a:lnTo>
                      <a:pt x="268784" y="9042"/>
                    </a:lnTo>
                    <a:close/>
                    <a:moveTo>
                      <a:pt x="240655" y="1005"/>
                    </a:moveTo>
                    <a:lnTo>
                      <a:pt x="245343" y="1005"/>
                    </a:lnTo>
                    <a:lnTo>
                      <a:pt x="245343" y="17748"/>
                    </a:lnTo>
                    <a:lnTo>
                      <a:pt x="254385" y="17748"/>
                    </a:lnTo>
                    <a:lnTo>
                      <a:pt x="254385" y="21766"/>
                    </a:lnTo>
                    <a:lnTo>
                      <a:pt x="245343" y="21766"/>
                    </a:lnTo>
                    <a:lnTo>
                      <a:pt x="245343" y="35496"/>
                    </a:lnTo>
                    <a:lnTo>
                      <a:pt x="247353" y="33487"/>
                    </a:lnTo>
                    <a:cubicBezTo>
                      <a:pt x="248022" y="34156"/>
                      <a:pt x="249139" y="35272"/>
                      <a:pt x="250701" y="36835"/>
                    </a:cubicBezTo>
                    <a:cubicBezTo>
                      <a:pt x="251818" y="37728"/>
                      <a:pt x="253938" y="39849"/>
                      <a:pt x="257064" y="43198"/>
                    </a:cubicBezTo>
                    <a:lnTo>
                      <a:pt x="253715" y="46211"/>
                    </a:lnTo>
                    <a:cubicBezTo>
                      <a:pt x="250813" y="42863"/>
                      <a:pt x="248022" y="39737"/>
                      <a:pt x="245343" y="36835"/>
                    </a:cubicBezTo>
                    <a:lnTo>
                      <a:pt x="245343" y="80702"/>
                    </a:lnTo>
                    <a:lnTo>
                      <a:pt x="240655" y="80702"/>
                    </a:lnTo>
                    <a:lnTo>
                      <a:pt x="240655" y="32147"/>
                    </a:lnTo>
                    <a:cubicBezTo>
                      <a:pt x="237976" y="42639"/>
                      <a:pt x="234628" y="51123"/>
                      <a:pt x="230609" y="57597"/>
                    </a:cubicBezTo>
                    <a:cubicBezTo>
                      <a:pt x="230386" y="57150"/>
                      <a:pt x="230163" y="56592"/>
                      <a:pt x="229940" y="55922"/>
                    </a:cubicBezTo>
                    <a:cubicBezTo>
                      <a:pt x="229270" y="54360"/>
                      <a:pt x="228824" y="53243"/>
                      <a:pt x="228600" y="52574"/>
                    </a:cubicBezTo>
                    <a:cubicBezTo>
                      <a:pt x="233735" y="43867"/>
                      <a:pt x="237753" y="33710"/>
                      <a:pt x="240655" y="22101"/>
                    </a:cubicBezTo>
                    <a:lnTo>
                      <a:pt x="240655" y="21766"/>
                    </a:lnTo>
                    <a:lnTo>
                      <a:pt x="230275" y="21766"/>
                    </a:lnTo>
                    <a:lnTo>
                      <a:pt x="230275" y="17748"/>
                    </a:lnTo>
                    <a:lnTo>
                      <a:pt x="240655" y="17748"/>
                    </a:lnTo>
                    <a:close/>
                    <a:moveTo>
                      <a:pt x="389781" y="670"/>
                    </a:moveTo>
                    <a:lnTo>
                      <a:pt x="394469" y="670"/>
                    </a:lnTo>
                    <a:cubicBezTo>
                      <a:pt x="394469" y="6697"/>
                      <a:pt x="394469" y="12502"/>
                      <a:pt x="394469" y="18083"/>
                    </a:cubicBezTo>
                    <a:lnTo>
                      <a:pt x="424272" y="18083"/>
                    </a:lnTo>
                    <a:lnTo>
                      <a:pt x="424272" y="22436"/>
                    </a:lnTo>
                    <a:lnTo>
                      <a:pt x="394804" y="22436"/>
                    </a:lnTo>
                    <a:cubicBezTo>
                      <a:pt x="395027" y="29803"/>
                      <a:pt x="395585" y="36389"/>
                      <a:pt x="396478" y="42193"/>
                    </a:cubicBezTo>
                    <a:cubicBezTo>
                      <a:pt x="398041" y="53578"/>
                      <a:pt x="400385" y="62062"/>
                      <a:pt x="403511" y="67643"/>
                    </a:cubicBezTo>
                    <a:cubicBezTo>
                      <a:pt x="406189" y="73224"/>
                      <a:pt x="409315" y="75903"/>
                      <a:pt x="412887" y="75679"/>
                    </a:cubicBezTo>
                    <a:cubicBezTo>
                      <a:pt x="415342" y="75679"/>
                      <a:pt x="417128" y="74005"/>
                      <a:pt x="418245" y="70656"/>
                    </a:cubicBezTo>
                    <a:cubicBezTo>
                      <a:pt x="419361" y="66415"/>
                      <a:pt x="420030" y="62843"/>
                      <a:pt x="420254" y="59941"/>
                    </a:cubicBezTo>
                    <a:cubicBezTo>
                      <a:pt x="420477" y="60164"/>
                      <a:pt x="420923" y="60387"/>
                      <a:pt x="421593" y="60610"/>
                    </a:cubicBezTo>
                    <a:cubicBezTo>
                      <a:pt x="422263" y="60834"/>
                      <a:pt x="423268" y="61169"/>
                      <a:pt x="424607" y="61615"/>
                    </a:cubicBezTo>
                    <a:cubicBezTo>
                      <a:pt x="423937" y="65857"/>
                      <a:pt x="423156" y="69317"/>
                      <a:pt x="422263" y="71996"/>
                    </a:cubicBezTo>
                    <a:cubicBezTo>
                      <a:pt x="420700" y="77800"/>
                      <a:pt x="417575" y="80591"/>
                      <a:pt x="412887" y="80367"/>
                    </a:cubicBezTo>
                    <a:cubicBezTo>
                      <a:pt x="407529" y="80591"/>
                      <a:pt x="402952" y="76907"/>
                      <a:pt x="399157" y="69317"/>
                    </a:cubicBezTo>
                    <a:cubicBezTo>
                      <a:pt x="395809" y="62843"/>
                      <a:pt x="393353" y="54025"/>
                      <a:pt x="391790" y="42863"/>
                    </a:cubicBezTo>
                    <a:cubicBezTo>
                      <a:pt x="391121" y="36165"/>
                      <a:pt x="390562" y="29357"/>
                      <a:pt x="390116" y="22436"/>
                    </a:cubicBezTo>
                    <a:lnTo>
                      <a:pt x="343905" y="22436"/>
                    </a:lnTo>
                    <a:lnTo>
                      <a:pt x="343905" y="18083"/>
                    </a:lnTo>
                    <a:lnTo>
                      <a:pt x="390116" y="18083"/>
                    </a:lnTo>
                    <a:cubicBezTo>
                      <a:pt x="389893" y="12502"/>
                      <a:pt x="389781" y="6697"/>
                      <a:pt x="389781" y="670"/>
                    </a:cubicBezTo>
                    <a:close/>
                    <a:moveTo>
                      <a:pt x="21766" y="670"/>
                    </a:moveTo>
                    <a:cubicBezTo>
                      <a:pt x="23106" y="2902"/>
                      <a:pt x="24669" y="5581"/>
                      <a:pt x="26455" y="8707"/>
                    </a:cubicBezTo>
                    <a:lnTo>
                      <a:pt x="23106" y="10381"/>
                    </a:lnTo>
                    <a:lnTo>
                      <a:pt x="40184" y="10381"/>
                    </a:lnTo>
                    <a:lnTo>
                      <a:pt x="40184" y="14064"/>
                    </a:lnTo>
                    <a:lnTo>
                      <a:pt x="3014" y="14064"/>
                    </a:lnTo>
                    <a:lnTo>
                      <a:pt x="3014" y="10381"/>
                    </a:lnTo>
                    <a:lnTo>
                      <a:pt x="22436" y="10381"/>
                    </a:lnTo>
                    <a:cubicBezTo>
                      <a:pt x="21990" y="9265"/>
                      <a:pt x="21097" y="7814"/>
                      <a:pt x="19757" y="6028"/>
                    </a:cubicBezTo>
                    <a:cubicBezTo>
                      <a:pt x="18864" y="4465"/>
                      <a:pt x="18195" y="3237"/>
                      <a:pt x="17748" y="2344"/>
                    </a:cubicBezTo>
                    <a:close/>
                    <a:moveTo>
                      <a:pt x="142094" y="0"/>
                    </a:moveTo>
                    <a:lnTo>
                      <a:pt x="146782" y="1340"/>
                    </a:lnTo>
                    <a:cubicBezTo>
                      <a:pt x="144996" y="4019"/>
                      <a:pt x="143099" y="6586"/>
                      <a:pt x="141089" y="9042"/>
                    </a:cubicBezTo>
                    <a:lnTo>
                      <a:pt x="174911" y="9042"/>
                    </a:lnTo>
                    <a:lnTo>
                      <a:pt x="174911" y="13395"/>
                    </a:lnTo>
                    <a:lnTo>
                      <a:pt x="163860" y="25785"/>
                    </a:lnTo>
                    <a:lnTo>
                      <a:pt x="186296" y="25785"/>
                    </a:lnTo>
                    <a:lnTo>
                      <a:pt x="186296" y="51569"/>
                    </a:lnTo>
                    <a:lnTo>
                      <a:pt x="129369" y="51569"/>
                    </a:lnTo>
                    <a:lnTo>
                      <a:pt x="129369" y="66303"/>
                    </a:lnTo>
                    <a:cubicBezTo>
                      <a:pt x="129146" y="71438"/>
                      <a:pt x="132048" y="73893"/>
                      <a:pt x="138076" y="73670"/>
                    </a:cubicBezTo>
                    <a:lnTo>
                      <a:pt x="178259" y="73670"/>
                    </a:lnTo>
                    <a:cubicBezTo>
                      <a:pt x="184956" y="73893"/>
                      <a:pt x="188752" y="71661"/>
                      <a:pt x="189645" y="66973"/>
                    </a:cubicBezTo>
                    <a:cubicBezTo>
                      <a:pt x="190314" y="63624"/>
                      <a:pt x="190872" y="60722"/>
                      <a:pt x="191319" y="58266"/>
                    </a:cubicBezTo>
                    <a:cubicBezTo>
                      <a:pt x="191765" y="58490"/>
                      <a:pt x="192212" y="58601"/>
                      <a:pt x="192658" y="58601"/>
                    </a:cubicBezTo>
                    <a:cubicBezTo>
                      <a:pt x="193775" y="59048"/>
                      <a:pt x="194779" y="59383"/>
                      <a:pt x="195672" y="59606"/>
                    </a:cubicBezTo>
                    <a:cubicBezTo>
                      <a:pt x="195449" y="60499"/>
                      <a:pt x="195226" y="61727"/>
                      <a:pt x="195002" y="63289"/>
                    </a:cubicBezTo>
                    <a:cubicBezTo>
                      <a:pt x="195002" y="64406"/>
                      <a:pt x="194668" y="66303"/>
                      <a:pt x="193998" y="68982"/>
                    </a:cubicBezTo>
                    <a:cubicBezTo>
                      <a:pt x="192658" y="75233"/>
                      <a:pt x="187747" y="78247"/>
                      <a:pt x="179264" y="78023"/>
                    </a:cubicBezTo>
                    <a:lnTo>
                      <a:pt x="136401" y="78023"/>
                    </a:lnTo>
                    <a:cubicBezTo>
                      <a:pt x="128588" y="78023"/>
                      <a:pt x="124681" y="74451"/>
                      <a:pt x="124681" y="67308"/>
                    </a:cubicBezTo>
                    <a:lnTo>
                      <a:pt x="124681" y="26454"/>
                    </a:lnTo>
                    <a:cubicBezTo>
                      <a:pt x="122672" y="27794"/>
                      <a:pt x="120663" y="29357"/>
                      <a:pt x="118654" y="31143"/>
                    </a:cubicBezTo>
                    <a:cubicBezTo>
                      <a:pt x="117761" y="29803"/>
                      <a:pt x="116644" y="28575"/>
                      <a:pt x="115305" y="27459"/>
                    </a:cubicBezTo>
                    <a:cubicBezTo>
                      <a:pt x="126914" y="19199"/>
                      <a:pt x="135843" y="10046"/>
                      <a:pt x="1420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66" name="文本框 265"/>
              <p:cNvSpPr txBox="1"/>
              <p:nvPr/>
            </p:nvSpPr>
            <p:spPr>
              <a:xfrm>
                <a:off x="11598723" y="6601044"/>
                <a:ext cx="421827" cy="146722"/>
              </a:xfrm>
              <a:custGeom>
                <a:avLst/>
                <a:gdLst/>
                <a:ahLst/>
                <a:cxnLst/>
                <a:rect l="l" t="t" r="r" b="b"/>
                <a:pathLst>
                  <a:path w="492919" h="171450">
                    <a:moveTo>
                      <a:pt x="387549" y="90190"/>
                    </a:moveTo>
                    <a:lnTo>
                      <a:pt x="387549" y="155377"/>
                    </a:lnTo>
                    <a:lnTo>
                      <a:pt x="426839" y="155377"/>
                    </a:lnTo>
                    <a:cubicBezTo>
                      <a:pt x="462558" y="157758"/>
                      <a:pt x="479525" y="146745"/>
                      <a:pt x="477739" y="122337"/>
                    </a:cubicBezTo>
                    <a:cubicBezTo>
                      <a:pt x="478334" y="100310"/>
                      <a:pt x="461963" y="89595"/>
                      <a:pt x="428625" y="90190"/>
                    </a:cubicBezTo>
                    <a:close/>
                    <a:moveTo>
                      <a:pt x="387549" y="17860"/>
                    </a:moveTo>
                    <a:lnTo>
                      <a:pt x="387549" y="76795"/>
                    </a:lnTo>
                    <a:lnTo>
                      <a:pt x="426839" y="76795"/>
                    </a:lnTo>
                    <a:cubicBezTo>
                      <a:pt x="456010" y="77391"/>
                      <a:pt x="470297" y="66973"/>
                      <a:pt x="469702" y="45542"/>
                    </a:cubicBezTo>
                    <a:cubicBezTo>
                      <a:pt x="470893" y="26492"/>
                      <a:pt x="455414" y="17264"/>
                      <a:pt x="423268" y="17860"/>
                    </a:cubicBezTo>
                    <a:close/>
                    <a:moveTo>
                      <a:pt x="16074" y="17860"/>
                    </a:moveTo>
                    <a:lnTo>
                      <a:pt x="16074" y="80367"/>
                    </a:lnTo>
                    <a:lnTo>
                      <a:pt x="64294" y="80367"/>
                    </a:lnTo>
                    <a:cubicBezTo>
                      <a:pt x="91083" y="80367"/>
                      <a:pt x="104775" y="69652"/>
                      <a:pt x="105371" y="48220"/>
                    </a:cubicBezTo>
                    <a:cubicBezTo>
                      <a:pt x="105371" y="27980"/>
                      <a:pt x="91976" y="17860"/>
                      <a:pt x="65187" y="17860"/>
                    </a:cubicBezTo>
                    <a:close/>
                    <a:moveTo>
                      <a:pt x="372368" y="4465"/>
                    </a:moveTo>
                    <a:lnTo>
                      <a:pt x="431304" y="4465"/>
                    </a:lnTo>
                    <a:cubicBezTo>
                      <a:pt x="467023" y="5060"/>
                      <a:pt x="485180" y="18752"/>
                      <a:pt x="485775" y="45542"/>
                    </a:cubicBezTo>
                    <a:cubicBezTo>
                      <a:pt x="485180" y="65782"/>
                      <a:pt x="476250" y="77688"/>
                      <a:pt x="458986" y="81260"/>
                    </a:cubicBezTo>
                    <a:cubicBezTo>
                      <a:pt x="481013" y="85427"/>
                      <a:pt x="492324" y="99120"/>
                      <a:pt x="492919" y="122337"/>
                    </a:cubicBezTo>
                    <a:cubicBezTo>
                      <a:pt x="492324" y="153293"/>
                      <a:pt x="474464" y="168771"/>
                      <a:pt x="439341" y="168771"/>
                    </a:cubicBezTo>
                    <a:lnTo>
                      <a:pt x="372368" y="168771"/>
                    </a:lnTo>
                    <a:close/>
                    <a:moveTo>
                      <a:pt x="0" y="4465"/>
                    </a:moveTo>
                    <a:lnTo>
                      <a:pt x="65187" y="4465"/>
                    </a:lnTo>
                    <a:cubicBezTo>
                      <a:pt x="102096" y="4465"/>
                      <a:pt x="120551" y="18752"/>
                      <a:pt x="120551" y="47327"/>
                    </a:cubicBezTo>
                    <a:cubicBezTo>
                      <a:pt x="121146" y="67568"/>
                      <a:pt x="112217" y="80963"/>
                      <a:pt x="93762" y="87511"/>
                    </a:cubicBezTo>
                    <a:cubicBezTo>
                      <a:pt x="107454" y="92274"/>
                      <a:pt x="114598" y="107156"/>
                      <a:pt x="115193" y="132160"/>
                    </a:cubicBezTo>
                    <a:cubicBezTo>
                      <a:pt x="115193" y="154781"/>
                      <a:pt x="117575" y="166390"/>
                      <a:pt x="122337" y="166985"/>
                    </a:cubicBezTo>
                    <a:lnTo>
                      <a:pt x="122337" y="168771"/>
                    </a:lnTo>
                    <a:lnTo>
                      <a:pt x="104478" y="168771"/>
                    </a:lnTo>
                    <a:cubicBezTo>
                      <a:pt x="101501" y="164009"/>
                      <a:pt x="99715" y="152400"/>
                      <a:pt x="99120" y="133945"/>
                    </a:cubicBezTo>
                    <a:cubicBezTo>
                      <a:pt x="98525" y="124420"/>
                      <a:pt x="97929" y="117872"/>
                      <a:pt x="97334" y="114300"/>
                    </a:cubicBezTo>
                    <a:cubicBezTo>
                      <a:pt x="94357" y="100013"/>
                      <a:pt x="83642" y="93167"/>
                      <a:pt x="65187" y="93762"/>
                    </a:cubicBezTo>
                    <a:lnTo>
                      <a:pt x="16074" y="93762"/>
                    </a:lnTo>
                    <a:lnTo>
                      <a:pt x="16074" y="168771"/>
                    </a:lnTo>
                    <a:lnTo>
                      <a:pt x="0" y="168771"/>
                    </a:lnTo>
                    <a:close/>
                    <a:moveTo>
                      <a:pt x="241995" y="0"/>
                    </a:moveTo>
                    <a:cubicBezTo>
                      <a:pt x="279500" y="1191"/>
                      <a:pt x="302419" y="18455"/>
                      <a:pt x="310754" y="51792"/>
                    </a:cubicBezTo>
                    <a:lnTo>
                      <a:pt x="294680" y="51792"/>
                    </a:lnTo>
                    <a:cubicBezTo>
                      <a:pt x="287536" y="27980"/>
                      <a:pt x="270272" y="15181"/>
                      <a:pt x="242888" y="13395"/>
                    </a:cubicBezTo>
                    <a:cubicBezTo>
                      <a:pt x="201811" y="13990"/>
                      <a:pt x="181273" y="40184"/>
                      <a:pt x="181273" y="91976"/>
                    </a:cubicBezTo>
                    <a:cubicBezTo>
                      <a:pt x="184250" y="134838"/>
                      <a:pt x="204193" y="157460"/>
                      <a:pt x="241102" y="159842"/>
                    </a:cubicBezTo>
                    <a:cubicBezTo>
                      <a:pt x="263724" y="159842"/>
                      <a:pt x="280095" y="150317"/>
                      <a:pt x="290215" y="131267"/>
                    </a:cubicBezTo>
                    <a:cubicBezTo>
                      <a:pt x="294978" y="120551"/>
                      <a:pt x="297359" y="109240"/>
                      <a:pt x="297359" y="97334"/>
                    </a:cubicBezTo>
                    <a:lnTo>
                      <a:pt x="241995" y="97334"/>
                    </a:lnTo>
                    <a:lnTo>
                      <a:pt x="241995" y="83939"/>
                    </a:lnTo>
                    <a:lnTo>
                      <a:pt x="312539" y="83939"/>
                    </a:lnTo>
                    <a:lnTo>
                      <a:pt x="312539" y="168771"/>
                    </a:lnTo>
                    <a:lnTo>
                      <a:pt x="299145" y="168771"/>
                    </a:lnTo>
                    <a:lnTo>
                      <a:pt x="299145" y="141089"/>
                    </a:lnTo>
                    <a:cubicBezTo>
                      <a:pt x="287239" y="161330"/>
                      <a:pt x="266700" y="171450"/>
                      <a:pt x="237530" y="171450"/>
                    </a:cubicBezTo>
                    <a:cubicBezTo>
                      <a:pt x="191096" y="169664"/>
                      <a:pt x="167283" y="141089"/>
                      <a:pt x="166093" y="85725"/>
                    </a:cubicBezTo>
                    <a:cubicBezTo>
                      <a:pt x="167878" y="30361"/>
                      <a:pt x="193179" y="1786"/>
                      <a:pt x="2419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chemeClr val="bg1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93289" y="309746"/>
            <a:ext cx="2845759" cy="806993"/>
            <a:chOff x="993289" y="309746"/>
            <a:chExt cx="2845759" cy="80699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3289" y="309746"/>
              <a:ext cx="2845759" cy="806993"/>
              <a:chOff x="1027741" y="309746"/>
              <a:chExt cx="2845759" cy="806993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27741" y="309746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27741" y="1116739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任意多边形 339"/>
            <p:cNvSpPr/>
            <p:nvPr/>
          </p:nvSpPr>
          <p:spPr>
            <a:xfrm>
              <a:off x="2416169" y="485804"/>
              <a:ext cx="428625" cy="416185"/>
            </a:xfrm>
            <a:custGeom>
              <a:avLst/>
              <a:gdLst/>
              <a:ahLst/>
              <a:cxnLst/>
              <a:rect l="l" t="t" r="r" b="b"/>
              <a:pathLst>
                <a:path w="428625" h="416185">
                  <a:moveTo>
                    <a:pt x="142875" y="0"/>
                  </a:moveTo>
                  <a:lnTo>
                    <a:pt x="167878" y="7144"/>
                  </a:lnTo>
                  <a:cubicBezTo>
                    <a:pt x="158353" y="21432"/>
                    <a:pt x="148233" y="35124"/>
                    <a:pt x="137517" y="48221"/>
                  </a:cubicBezTo>
                  <a:lnTo>
                    <a:pt x="317897" y="48221"/>
                  </a:lnTo>
                  <a:lnTo>
                    <a:pt x="317897" y="71438"/>
                  </a:lnTo>
                  <a:lnTo>
                    <a:pt x="258961" y="137517"/>
                  </a:lnTo>
                  <a:lnTo>
                    <a:pt x="378618" y="137517"/>
                  </a:lnTo>
                  <a:lnTo>
                    <a:pt x="378618" y="275035"/>
                  </a:lnTo>
                  <a:lnTo>
                    <a:pt x="75009" y="275035"/>
                  </a:lnTo>
                  <a:lnTo>
                    <a:pt x="75009" y="353616"/>
                  </a:lnTo>
                  <a:cubicBezTo>
                    <a:pt x="73818" y="381000"/>
                    <a:pt x="89297" y="394097"/>
                    <a:pt x="121443" y="392907"/>
                  </a:cubicBezTo>
                  <a:lnTo>
                    <a:pt x="335756" y="392907"/>
                  </a:lnTo>
                  <a:cubicBezTo>
                    <a:pt x="371475" y="394097"/>
                    <a:pt x="391715" y="382191"/>
                    <a:pt x="396478" y="357188"/>
                  </a:cubicBezTo>
                  <a:cubicBezTo>
                    <a:pt x="400050" y="339328"/>
                    <a:pt x="403026" y="323850"/>
                    <a:pt x="405408" y="310753"/>
                  </a:cubicBezTo>
                  <a:cubicBezTo>
                    <a:pt x="407789" y="311944"/>
                    <a:pt x="410170" y="312539"/>
                    <a:pt x="412551" y="312539"/>
                  </a:cubicBezTo>
                  <a:cubicBezTo>
                    <a:pt x="418504" y="314921"/>
                    <a:pt x="423862" y="316707"/>
                    <a:pt x="428625" y="317897"/>
                  </a:cubicBezTo>
                  <a:cubicBezTo>
                    <a:pt x="427434" y="322660"/>
                    <a:pt x="426243" y="329208"/>
                    <a:pt x="425053" y="337542"/>
                  </a:cubicBezTo>
                  <a:cubicBezTo>
                    <a:pt x="425053" y="343496"/>
                    <a:pt x="423267" y="353616"/>
                    <a:pt x="419695" y="367903"/>
                  </a:cubicBezTo>
                  <a:cubicBezTo>
                    <a:pt x="412551" y="401241"/>
                    <a:pt x="386358" y="417314"/>
                    <a:pt x="341114" y="416124"/>
                  </a:cubicBezTo>
                  <a:lnTo>
                    <a:pt x="112514" y="416124"/>
                  </a:lnTo>
                  <a:cubicBezTo>
                    <a:pt x="70842" y="416124"/>
                    <a:pt x="50006" y="397074"/>
                    <a:pt x="50006" y="358974"/>
                  </a:cubicBezTo>
                  <a:lnTo>
                    <a:pt x="50006" y="141089"/>
                  </a:lnTo>
                  <a:cubicBezTo>
                    <a:pt x="39290" y="148233"/>
                    <a:pt x="28575" y="156567"/>
                    <a:pt x="17859" y="166092"/>
                  </a:cubicBezTo>
                  <a:cubicBezTo>
                    <a:pt x="13097" y="158949"/>
                    <a:pt x="7143" y="152400"/>
                    <a:pt x="0" y="146447"/>
                  </a:cubicBezTo>
                  <a:cubicBezTo>
                    <a:pt x="61912" y="102394"/>
                    <a:pt x="109537" y="53578"/>
                    <a:pt x="142875" y="0"/>
                  </a:cubicBezTo>
                  <a:close/>
                  <a:moveTo>
                    <a:pt x="117872" y="71438"/>
                  </a:moveTo>
                  <a:cubicBezTo>
                    <a:pt x="98822" y="94060"/>
                    <a:pt x="77390" y="116086"/>
                    <a:pt x="53578" y="137517"/>
                  </a:cubicBezTo>
                  <a:lnTo>
                    <a:pt x="228600" y="137517"/>
                  </a:lnTo>
                  <a:lnTo>
                    <a:pt x="289322" y="71438"/>
                  </a:lnTo>
                  <a:lnTo>
                    <a:pt x="117872" y="71438"/>
                  </a:lnTo>
                  <a:close/>
                  <a:moveTo>
                    <a:pt x="75009" y="158949"/>
                  </a:moveTo>
                  <a:lnTo>
                    <a:pt x="75009" y="251817"/>
                  </a:lnTo>
                  <a:lnTo>
                    <a:pt x="201811" y="251817"/>
                  </a:lnTo>
                  <a:lnTo>
                    <a:pt x="201811" y="158949"/>
                  </a:lnTo>
                  <a:lnTo>
                    <a:pt x="75009" y="158949"/>
                  </a:lnTo>
                  <a:close/>
                  <a:moveTo>
                    <a:pt x="226814" y="158949"/>
                  </a:moveTo>
                  <a:lnTo>
                    <a:pt x="226814" y="251817"/>
                  </a:lnTo>
                  <a:lnTo>
                    <a:pt x="355401" y="251817"/>
                  </a:lnTo>
                  <a:lnTo>
                    <a:pt x="355401" y="158949"/>
                  </a:lnTo>
                  <a:lnTo>
                    <a:pt x="226814" y="158949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8" name="组合 347"/>
            <p:cNvGrpSpPr/>
            <p:nvPr/>
          </p:nvGrpSpPr>
          <p:grpSpPr>
            <a:xfrm>
              <a:off x="1498197" y="491162"/>
              <a:ext cx="433983" cy="425053"/>
              <a:chOff x="1498197" y="491162"/>
              <a:chExt cx="433983" cy="425053"/>
            </a:xfrm>
            <a:solidFill>
              <a:schemeClr val="bg2">
                <a:lumMod val="50000"/>
              </a:schemeClr>
            </a:solidFill>
          </p:grpSpPr>
          <p:sp>
            <p:nvSpPr>
              <p:cNvPr id="336" name="任意多边形 335"/>
              <p:cNvSpPr/>
              <p:nvPr/>
            </p:nvSpPr>
            <p:spPr>
              <a:xfrm>
                <a:off x="1498197" y="491162"/>
                <a:ext cx="157162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425053">
                    <a:moveTo>
                      <a:pt x="69651" y="0"/>
                    </a:moveTo>
                    <a:lnTo>
                      <a:pt x="91083" y="0"/>
                    </a:lnTo>
                    <a:lnTo>
                      <a:pt x="91083" y="87511"/>
                    </a:lnTo>
                    <a:lnTo>
                      <a:pt x="151804" y="87511"/>
                    </a:lnTo>
                    <a:lnTo>
                      <a:pt x="151804" y="108942"/>
                    </a:lnTo>
                    <a:lnTo>
                      <a:pt x="91083" y="108942"/>
                    </a:lnTo>
                    <a:lnTo>
                      <a:pt x="91083" y="175022"/>
                    </a:lnTo>
                    <a:lnTo>
                      <a:pt x="100012" y="167878"/>
                    </a:lnTo>
                    <a:cubicBezTo>
                      <a:pt x="120253" y="184547"/>
                      <a:pt x="139303" y="201811"/>
                      <a:pt x="157162" y="219670"/>
                    </a:cubicBezTo>
                    <a:lnTo>
                      <a:pt x="141089" y="235744"/>
                    </a:lnTo>
                    <a:cubicBezTo>
                      <a:pt x="125611" y="217884"/>
                      <a:pt x="108942" y="201216"/>
                      <a:pt x="91083" y="185738"/>
                    </a:cubicBezTo>
                    <a:lnTo>
                      <a:pt x="91083" y="425053"/>
                    </a:lnTo>
                    <a:lnTo>
                      <a:pt x="69651" y="425053"/>
                    </a:lnTo>
                    <a:lnTo>
                      <a:pt x="69651" y="153591"/>
                    </a:lnTo>
                    <a:cubicBezTo>
                      <a:pt x="55364" y="210741"/>
                      <a:pt x="36314" y="260152"/>
                      <a:pt x="12501" y="301824"/>
                    </a:cubicBezTo>
                    <a:cubicBezTo>
                      <a:pt x="10120" y="295870"/>
                      <a:pt x="5953" y="286941"/>
                      <a:pt x="0" y="275034"/>
                    </a:cubicBezTo>
                    <a:cubicBezTo>
                      <a:pt x="27384" y="235744"/>
                      <a:pt x="50006" y="180380"/>
                      <a:pt x="67865" y="108942"/>
                    </a:cubicBezTo>
                    <a:lnTo>
                      <a:pt x="1786" y="108942"/>
                    </a:lnTo>
                    <a:lnTo>
                      <a:pt x="1786" y="87511"/>
                    </a:lnTo>
                    <a:lnTo>
                      <a:pt x="69651" y="87511"/>
                    </a:lnTo>
                    <a:lnTo>
                      <a:pt x="6965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1616069" y="509020"/>
                <a:ext cx="316111" cy="405408"/>
              </a:xfrm>
              <a:custGeom>
                <a:avLst/>
                <a:gdLst/>
                <a:ahLst/>
                <a:cxnLst/>
                <a:rect l="l" t="t" r="r" b="b"/>
                <a:pathLst>
                  <a:path w="316111" h="405408">
                    <a:moveTo>
                      <a:pt x="301823" y="0"/>
                    </a:moveTo>
                    <a:lnTo>
                      <a:pt x="308967" y="23218"/>
                    </a:lnTo>
                    <a:cubicBezTo>
                      <a:pt x="250626" y="29171"/>
                      <a:pt x="175617" y="34529"/>
                      <a:pt x="83939" y="39291"/>
                    </a:cubicBezTo>
                    <a:lnTo>
                      <a:pt x="83939" y="121444"/>
                    </a:lnTo>
                    <a:lnTo>
                      <a:pt x="289321" y="121444"/>
                    </a:lnTo>
                    <a:lnTo>
                      <a:pt x="289321" y="141090"/>
                    </a:lnTo>
                    <a:cubicBezTo>
                      <a:pt x="277415" y="207765"/>
                      <a:pt x="253007" y="262533"/>
                      <a:pt x="216098" y="305396"/>
                    </a:cubicBezTo>
                    <a:cubicBezTo>
                      <a:pt x="237529" y="330399"/>
                      <a:pt x="270867" y="355402"/>
                      <a:pt x="316111" y="380405"/>
                    </a:cubicBezTo>
                    <a:cubicBezTo>
                      <a:pt x="311348" y="386358"/>
                      <a:pt x="305990" y="393502"/>
                      <a:pt x="300037" y="401836"/>
                    </a:cubicBezTo>
                    <a:cubicBezTo>
                      <a:pt x="257175" y="374452"/>
                      <a:pt x="223837" y="348258"/>
                      <a:pt x="200025" y="323255"/>
                    </a:cubicBezTo>
                    <a:cubicBezTo>
                      <a:pt x="170259" y="351830"/>
                      <a:pt x="131564" y="379215"/>
                      <a:pt x="83939" y="405408"/>
                    </a:cubicBezTo>
                    <a:cubicBezTo>
                      <a:pt x="82748" y="403027"/>
                      <a:pt x="80367" y="400050"/>
                      <a:pt x="76795" y="396479"/>
                    </a:cubicBezTo>
                    <a:cubicBezTo>
                      <a:pt x="73223" y="391716"/>
                      <a:pt x="70246" y="388144"/>
                      <a:pt x="67865" y="385763"/>
                    </a:cubicBezTo>
                    <a:cubicBezTo>
                      <a:pt x="125015" y="355997"/>
                      <a:pt x="163711" y="329208"/>
                      <a:pt x="183951" y="305396"/>
                    </a:cubicBezTo>
                    <a:cubicBezTo>
                      <a:pt x="150614" y="262533"/>
                      <a:pt x="127992" y="208360"/>
                      <a:pt x="116086" y="142875"/>
                    </a:cubicBezTo>
                    <a:lnTo>
                      <a:pt x="83939" y="142875"/>
                    </a:lnTo>
                    <a:lnTo>
                      <a:pt x="83939" y="180380"/>
                    </a:lnTo>
                    <a:cubicBezTo>
                      <a:pt x="87511" y="276821"/>
                      <a:pt x="66079" y="351235"/>
                      <a:pt x="19645" y="403622"/>
                    </a:cubicBezTo>
                    <a:cubicBezTo>
                      <a:pt x="18454" y="402432"/>
                      <a:pt x="16073" y="400646"/>
                      <a:pt x="12501" y="398265"/>
                    </a:cubicBezTo>
                    <a:cubicBezTo>
                      <a:pt x="7739" y="393502"/>
                      <a:pt x="3571" y="390525"/>
                      <a:pt x="0" y="389335"/>
                    </a:cubicBezTo>
                    <a:cubicBezTo>
                      <a:pt x="44053" y="340519"/>
                      <a:pt x="64293" y="271463"/>
                      <a:pt x="60721" y="182166"/>
                    </a:cubicBezTo>
                    <a:lnTo>
                      <a:pt x="60721" y="16074"/>
                    </a:lnTo>
                    <a:cubicBezTo>
                      <a:pt x="133350" y="16074"/>
                      <a:pt x="213717" y="10716"/>
                      <a:pt x="301823" y="0"/>
                    </a:cubicBezTo>
                    <a:close/>
                    <a:moveTo>
                      <a:pt x="139303" y="142875"/>
                    </a:moveTo>
                    <a:cubicBezTo>
                      <a:pt x="150018" y="200025"/>
                      <a:pt x="170259" y="248246"/>
                      <a:pt x="200025" y="287536"/>
                    </a:cubicBezTo>
                    <a:cubicBezTo>
                      <a:pt x="232171" y="248246"/>
                      <a:pt x="254198" y="200025"/>
                      <a:pt x="266104" y="142875"/>
                    </a:cubicBezTo>
                    <a:lnTo>
                      <a:pt x="139303" y="1428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1966112" y="516164"/>
              <a:ext cx="423268" cy="396478"/>
              <a:chOff x="1966112" y="516164"/>
              <a:chExt cx="423268" cy="396478"/>
            </a:xfrm>
            <a:solidFill>
              <a:srgbClr val="FC5874"/>
            </a:solidFill>
          </p:grpSpPr>
          <p:sp>
            <p:nvSpPr>
              <p:cNvPr id="332" name="任意多边形 331"/>
              <p:cNvSpPr/>
              <p:nvPr/>
            </p:nvSpPr>
            <p:spPr>
              <a:xfrm>
                <a:off x="2216144" y="516164"/>
                <a:ext cx="173236" cy="385986"/>
              </a:xfrm>
              <a:custGeom>
                <a:avLst/>
                <a:gdLst/>
                <a:ahLst/>
                <a:cxnLst/>
                <a:rect l="l" t="t" r="r" b="b"/>
                <a:pathLst>
                  <a:path w="173236" h="385986">
                    <a:moveTo>
                      <a:pt x="0" y="0"/>
                    </a:moveTo>
                    <a:lnTo>
                      <a:pt x="146447" y="0"/>
                    </a:lnTo>
                    <a:lnTo>
                      <a:pt x="146447" y="173236"/>
                    </a:lnTo>
                    <a:lnTo>
                      <a:pt x="30361" y="173236"/>
                    </a:lnTo>
                    <a:lnTo>
                      <a:pt x="30361" y="330399"/>
                    </a:lnTo>
                    <a:cubicBezTo>
                      <a:pt x="27979" y="355402"/>
                      <a:pt x="41672" y="366713"/>
                      <a:pt x="71437" y="364331"/>
                    </a:cubicBezTo>
                    <a:lnTo>
                      <a:pt x="98226" y="364331"/>
                    </a:lnTo>
                    <a:cubicBezTo>
                      <a:pt x="125611" y="365522"/>
                      <a:pt x="140493" y="354806"/>
                      <a:pt x="142875" y="332185"/>
                    </a:cubicBezTo>
                    <a:cubicBezTo>
                      <a:pt x="146447" y="313135"/>
                      <a:pt x="149423" y="292894"/>
                      <a:pt x="151804" y="271463"/>
                    </a:cubicBezTo>
                    <a:cubicBezTo>
                      <a:pt x="158948" y="275035"/>
                      <a:pt x="166092" y="277416"/>
                      <a:pt x="173236" y="278606"/>
                    </a:cubicBezTo>
                    <a:cubicBezTo>
                      <a:pt x="172045" y="303610"/>
                      <a:pt x="169664" y="322660"/>
                      <a:pt x="166092" y="335756"/>
                    </a:cubicBezTo>
                    <a:cubicBezTo>
                      <a:pt x="161329" y="371475"/>
                      <a:pt x="139303" y="388144"/>
                      <a:pt x="100012" y="385763"/>
                    </a:cubicBezTo>
                    <a:lnTo>
                      <a:pt x="64293" y="385763"/>
                    </a:lnTo>
                    <a:cubicBezTo>
                      <a:pt x="25003" y="388144"/>
                      <a:pt x="5953" y="370285"/>
                      <a:pt x="7143" y="332185"/>
                    </a:cubicBezTo>
                    <a:lnTo>
                      <a:pt x="7143" y="151805"/>
                    </a:lnTo>
                    <a:lnTo>
                      <a:pt x="123229" y="151805"/>
                    </a:lnTo>
                    <a:lnTo>
                      <a:pt x="12322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1966112" y="517950"/>
                <a:ext cx="217885" cy="394692"/>
              </a:xfrm>
              <a:custGeom>
                <a:avLst/>
                <a:gdLst/>
                <a:ahLst/>
                <a:cxnLst/>
                <a:rect l="l" t="t" r="r" b="b"/>
                <a:pathLst>
                  <a:path w="217885" h="394692">
                    <a:moveTo>
                      <a:pt x="0" y="0"/>
                    </a:moveTo>
                    <a:lnTo>
                      <a:pt x="217885" y="0"/>
                    </a:lnTo>
                    <a:lnTo>
                      <a:pt x="217885" y="19645"/>
                    </a:lnTo>
                    <a:lnTo>
                      <a:pt x="146447" y="19645"/>
                    </a:lnTo>
                    <a:lnTo>
                      <a:pt x="146447" y="87511"/>
                    </a:lnTo>
                    <a:lnTo>
                      <a:pt x="208955" y="87511"/>
                    </a:lnTo>
                    <a:lnTo>
                      <a:pt x="208955" y="392906"/>
                    </a:lnTo>
                    <a:lnTo>
                      <a:pt x="187524" y="392906"/>
                    </a:lnTo>
                    <a:lnTo>
                      <a:pt x="187524" y="366117"/>
                    </a:lnTo>
                    <a:lnTo>
                      <a:pt x="30361" y="366117"/>
                    </a:lnTo>
                    <a:lnTo>
                      <a:pt x="30361" y="394692"/>
                    </a:lnTo>
                    <a:lnTo>
                      <a:pt x="8930" y="394692"/>
                    </a:lnTo>
                    <a:lnTo>
                      <a:pt x="8930" y="87511"/>
                    </a:lnTo>
                    <a:lnTo>
                      <a:pt x="67866" y="87511"/>
                    </a:lnTo>
                    <a:lnTo>
                      <a:pt x="67866" y="19645"/>
                    </a:lnTo>
                    <a:lnTo>
                      <a:pt x="0" y="19645"/>
                    </a:lnTo>
                    <a:lnTo>
                      <a:pt x="0" y="0"/>
                    </a:lnTo>
                    <a:close/>
                    <a:moveTo>
                      <a:pt x="89297" y="19645"/>
                    </a:moveTo>
                    <a:lnTo>
                      <a:pt x="89297" y="87511"/>
                    </a:lnTo>
                    <a:lnTo>
                      <a:pt x="125016" y="87511"/>
                    </a:lnTo>
                    <a:lnTo>
                      <a:pt x="125016" y="19645"/>
                    </a:lnTo>
                    <a:lnTo>
                      <a:pt x="89297" y="19645"/>
                    </a:lnTo>
                    <a:close/>
                    <a:moveTo>
                      <a:pt x="30361" y="107156"/>
                    </a:moveTo>
                    <a:lnTo>
                      <a:pt x="30361" y="267891"/>
                    </a:lnTo>
                    <a:lnTo>
                      <a:pt x="187524" y="267891"/>
                    </a:lnTo>
                    <a:lnTo>
                      <a:pt x="187524" y="216099"/>
                    </a:lnTo>
                    <a:lnTo>
                      <a:pt x="162521" y="216099"/>
                    </a:lnTo>
                    <a:cubicBezTo>
                      <a:pt x="137518" y="216099"/>
                      <a:pt x="125016" y="203597"/>
                      <a:pt x="125016" y="178594"/>
                    </a:cubicBezTo>
                    <a:lnTo>
                      <a:pt x="125016" y="107156"/>
                    </a:lnTo>
                    <a:lnTo>
                      <a:pt x="89297" y="107156"/>
                    </a:lnTo>
                    <a:lnTo>
                      <a:pt x="89297" y="125016"/>
                    </a:lnTo>
                    <a:cubicBezTo>
                      <a:pt x="92869" y="177403"/>
                      <a:pt x="80963" y="215503"/>
                      <a:pt x="53578" y="239316"/>
                    </a:cubicBezTo>
                    <a:cubicBezTo>
                      <a:pt x="52388" y="238125"/>
                      <a:pt x="50602" y="236935"/>
                      <a:pt x="48221" y="235744"/>
                    </a:cubicBezTo>
                    <a:cubicBezTo>
                      <a:pt x="41077" y="230981"/>
                      <a:pt x="36314" y="228005"/>
                      <a:pt x="33933" y="226814"/>
                    </a:cubicBezTo>
                    <a:cubicBezTo>
                      <a:pt x="60127" y="205383"/>
                      <a:pt x="71438" y="172045"/>
                      <a:pt x="67866" y="126802"/>
                    </a:cubicBezTo>
                    <a:lnTo>
                      <a:pt x="67866" y="107156"/>
                    </a:lnTo>
                    <a:lnTo>
                      <a:pt x="30361" y="107156"/>
                    </a:lnTo>
                    <a:close/>
                    <a:moveTo>
                      <a:pt x="146447" y="107156"/>
                    </a:moveTo>
                    <a:lnTo>
                      <a:pt x="146447" y="173236"/>
                    </a:lnTo>
                    <a:cubicBezTo>
                      <a:pt x="145257" y="189905"/>
                      <a:pt x="153591" y="197644"/>
                      <a:pt x="171450" y="196453"/>
                    </a:cubicBezTo>
                    <a:lnTo>
                      <a:pt x="187524" y="196453"/>
                    </a:lnTo>
                    <a:lnTo>
                      <a:pt x="187524" y="107156"/>
                    </a:lnTo>
                    <a:lnTo>
                      <a:pt x="146447" y="107156"/>
                    </a:lnTo>
                    <a:close/>
                    <a:moveTo>
                      <a:pt x="30361" y="287536"/>
                    </a:moveTo>
                    <a:lnTo>
                      <a:pt x="30361" y="346472"/>
                    </a:lnTo>
                    <a:lnTo>
                      <a:pt x="187524" y="346472"/>
                    </a:lnTo>
                    <a:lnTo>
                      <a:pt x="187524" y="287536"/>
                    </a:lnTo>
                    <a:lnTo>
                      <a:pt x="30361" y="2875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39211" y="491162"/>
              <a:ext cx="433983" cy="428625"/>
              <a:chOff x="1039211" y="491162"/>
              <a:chExt cx="433983" cy="428625"/>
            </a:xfrm>
            <a:solidFill>
              <a:schemeClr val="bg2">
                <a:lumMod val="50000"/>
              </a:schemeClr>
            </a:solidFill>
          </p:grpSpPr>
          <p:sp>
            <p:nvSpPr>
              <p:cNvPr id="338" name="任意多边形 337"/>
              <p:cNvSpPr/>
              <p:nvPr/>
            </p:nvSpPr>
            <p:spPr>
              <a:xfrm>
                <a:off x="1039211" y="491162"/>
                <a:ext cx="151804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1804" h="425053">
                    <a:moveTo>
                      <a:pt x="64294" y="0"/>
                    </a:moveTo>
                    <a:lnTo>
                      <a:pt x="89297" y="0"/>
                    </a:lnTo>
                    <a:lnTo>
                      <a:pt x="89297" y="89297"/>
                    </a:lnTo>
                    <a:lnTo>
                      <a:pt x="137517" y="89297"/>
                    </a:lnTo>
                    <a:lnTo>
                      <a:pt x="137517" y="110728"/>
                    </a:lnTo>
                    <a:lnTo>
                      <a:pt x="89297" y="110728"/>
                    </a:lnTo>
                    <a:lnTo>
                      <a:pt x="89297" y="183952"/>
                    </a:lnTo>
                    <a:lnTo>
                      <a:pt x="100012" y="173236"/>
                    </a:lnTo>
                    <a:cubicBezTo>
                      <a:pt x="103584" y="176808"/>
                      <a:pt x="109537" y="182761"/>
                      <a:pt x="117872" y="191095"/>
                    </a:cubicBezTo>
                    <a:cubicBezTo>
                      <a:pt x="123825" y="195858"/>
                      <a:pt x="135136" y="207169"/>
                      <a:pt x="151804" y="225028"/>
                    </a:cubicBezTo>
                    <a:lnTo>
                      <a:pt x="133945" y="241102"/>
                    </a:lnTo>
                    <a:cubicBezTo>
                      <a:pt x="118467" y="223242"/>
                      <a:pt x="103584" y="206574"/>
                      <a:pt x="89297" y="191095"/>
                    </a:cubicBezTo>
                    <a:lnTo>
                      <a:pt x="89297" y="425053"/>
                    </a:lnTo>
                    <a:lnTo>
                      <a:pt x="64294" y="425053"/>
                    </a:lnTo>
                    <a:lnTo>
                      <a:pt x="64294" y="166092"/>
                    </a:lnTo>
                    <a:cubicBezTo>
                      <a:pt x="50006" y="222052"/>
                      <a:pt x="32147" y="267295"/>
                      <a:pt x="10715" y="301824"/>
                    </a:cubicBezTo>
                    <a:cubicBezTo>
                      <a:pt x="9525" y="299442"/>
                      <a:pt x="8334" y="296466"/>
                      <a:pt x="7144" y="292894"/>
                    </a:cubicBezTo>
                    <a:cubicBezTo>
                      <a:pt x="3572" y="284559"/>
                      <a:pt x="1190" y="278606"/>
                      <a:pt x="0" y="275034"/>
                    </a:cubicBezTo>
                    <a:cubicBezTo>
                      <a:pt x="27384" y="228600"/>
                      <a:pt x="48815" y="174427"/>
                      <a:pt x="64294" y="112514"/>
                    </a:cubicBezTo>
                    <a:lnTo>
                      <a:pt x="64294" y="110728"/>
                    </a:lnTo>
                    <a:lnTo>
                      <a:pt x="8929" y="110728"/>
                    </a:lnTo>
                    <a:lnTo>
                      <a:pt x="8929" y="89297"/>
                    </a:lnTo>
                    <a:lnTo>
                      <a:pt x="64294" y="89297"/>
                    </a:lnTo>
                    <a:lnTo>
                      <a:pt x="642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1176728" y="491162"/>
                <a:ext cx="287536" cy="98227"/>
              </a:xfrm>
              <a:custGeom>
                <a:avLst/>
                <a:gdLst/>
                <a:ahLst/>
                <a:cxnLst/>
                <a:rect l="l" t="t" r="r" b="b"/>
                <a:pathLst>
                  <a:path w="287536" h="98227">
                    <a:moveTo>
                      <a:pt x="76795" y="0"/>
                    </a:moveTo>
                    <a:lnTo>
                      <a:pt x="100012" y="0"/>
                    </a:lnTo>
                    <a:lnTo>
                      <a:pt x="100012" y="42863"/>
                    </a:lnTo>
                    <a:lnTo>
                      <a:pt x="183952" y="42863"/>
                    </a:lnTo>
                    <a:lnTo>
                      <a:pt x="183952" y="0"/>
                    </a:lnTo>
                    <a:lnTo>
                      <a:pt x="207169" y="0"/>
                    </a:lnTo>
                    <a:lnTo>
                      <a:pt x="207169" y="42863"/>
                    </a:lnTo>
                    <a:lnTo>
                      <a:pt x="287536" y="42863"/>
                    </a:lnTo>
                    <a:lnTo>
                      <a:pt x="287536" y="62508"/>
                    </a:lnTo>
                    <a:lnTo>
                      <a:pt x="207169" y="62508"/>
                    </a:lnTo>
                    <a:lnTo>
                      <a:pt x="207169" y="98227"/>
                    </a:lnTo>
                    <a:lnTo>
                      <a:pt x="183952" y="98227"/>
                    </a:lnTo>
                    <a:lnTo>
                      <a:pt x="183952" y="62508"/>
                    </a:lnTo>
                    <a:lnTo>
                      <a:pt x="100012" y="62508"/>
                    </a:lnTo>
                    <a:lnTo>
                      <a:pt x="100012" y="98227"/>
                    </a:lnTo>
                    <a:lnTo>
                      <a:pt x="76795" y="98227"/>
                    </a:lnTo>
                    <a:lnTo>
                      <a:pt x="76795" y="62508"/>
                    </a:lnTo>
                    <a:lnTo>
                      <a:pt x="0" y="62508"/>
                    </a:lnTo>
                    <a:lnTo>
                      <a:pt x="0" y="42863"/>
                    </a:lnTo>
                    <a:lnTo>
                      <a:pt x="76795" y="42863"/>
                    </a:lnTo>
                    <a:lnTo>
                      <a:pt x="767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1158869" y="609034"/>
                <a:ext cx="314325" cy="310753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0753">
                    <a:moveTo>
                      <a:pt x="44648" y="0"/>
                    </a:moveTo>
                    <a:lnTo>
                      <a:pt x="278606" y="0"/>
                    </a:lnTo>
                    <a:lnTo>
                      <a:pt x="278606" y="146447"/>
                    </a:lnTo>
                    <a:lnTo>
                      <a:pt x="171450" y="146447"/>
                    </a:lnTo>
                    <a:cubicBezTo>
                      <a:pt x="171450" y="161925"/>
                      <a:pt x="169664" y="176808"/>
                      <a:pt x="166092" y="191095"/>
                    </a:cubicBezTo>
                    <a:lnTo>
                      <a:pt x="307181" y="191095"/>
                    </a:lnTo>
                    <a:lnTo>
                      <a:pt x="307181" y="212527"/>
                    </a:lnTo>
                    <a:lnTo>
                      <a:pt x="176807" y="212527"/>
                    </a:lnTo>
                    <a:cubicBezTo>
                      <a:pt x="199429" y="249436"/>
                      <a:pt x="245268" y="272058"/>
                      <a:pt x="314325" y="280392"/>
                    </a:cubicBezTo>
                    <a:cubicBezTo>
                      <a:pt x="311943" y="283964"/>
                      <a:pt x="308371" y="289917"/>
                      <a:pt x="303609" y="298252"/>
                    </a:cubicBezTo>
                    <a:cubicBezTo>
                      <a:pt x="302418" y="300633"/>
                      <a:pt x="301823" y="302419"/>
                      <a:pt x="301823" y="303609"/>
                    </a:cubicBezTo>
                    <a:cubicBezTo>
                      <a:pt x="229195" y="289322"/>
                      <a:pt x="180975" y="261342"/>
                      <a:pt x="157162" y="219670"/>
                    </a:cubicBezTo>
                    <a:cubicBezTo>
                      <a:pt x="141684" y="257770"/>
                      <a:pt x="94059" y="288131"/>
                      <a:pt x="14287" y="310753"/>
                    </a:cubicBezTo>
                    <a:cubicBezTo>
                      <a:pt x="10715" y="302419"/>
                      <a:pt x="5953" y="294680"/>
                      <a:pt x="0" y="287536"/>
                    </a:cubicBezTo>
                    <a:cubicBezTo>
                      <a:pt x="78581" y="269677"/>
                      <a:pt x="123825" y="244673"/>
                      <a:pt x="135731" y="212527"/>
                    </a:cubicBezTo>
                    <a:lnTo>
                      <a:pt x="10715" y="212527"/>
                    </a:lnTo>
                    <a:lnTo>
                      <a:pt x="10715" y="191095"/>
                    </a:lnTo>
                    <a:lnTo>
                      <a:pt x="142875" y="191095"/>
                    </a:lnTo>
                    <a:cubicBezTo>
                      <a:pt x="146446" y="176808"/>
                      <a:pt x="148232" y="161925"/>
                      <a:pt x="148232" y="146447"/>
                    </a:cubicBezTo>
                    <a:lnTo>
                      <a:pt x="44648" y="146447"/>
                    </a:lnTo>
                    <a:lnTo>
                      <a:pt x="44648" y="0"/>
                    </a:lnTo>
                    <a:close/>
                    <a:moveTo>
                      <a:pt x="69651" y="19645"/>
                    </a:moveTo>
                    <a:lnTo>
                      <a:pt x="69651" y="62508"/>
                    </a:lnTo>
                    <a:lnTo>
                      <a:pt x="253603" y="62508"/>
                    </a:lnTo>
                    <a:lnTo>
                      <a:pt x="253603" y="19645"/>
                    </a:lnTo>
                    <a:lnTo>
                      <a:pt x="69651" y="19645"/>
                    </a:lnTo>
                    <a:close/>
                    <a:moveTo>
                      <a:pt x="69651" y="82153"/>
                    </a:moveTo>
                    <a:lnTo>
                      <a:pt x="69651" y="125016"/>
                    </a:lnTo>
                    <a:lnTo>
                      <a:pt x="253603" y="125016"/>
                    </a:lnTo>
                    <a:lnTo>
                      <a:pt x="253603" y="82153"/>
                    </a:lnTo>
                    <a:lnTo>
                      <a:pt x="69651" y="821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2868011" y="491162"/>
              <a:ext cx="435769" cy="425052"/>
              <a:chOff x="2868011" y="491162"/>
              <a:chExt cx="435769" cy="425052"/>
            </a:xfrm>
            <a:solidFill>
              <a:schemeClr val="bg2">
                <a:lumMod val="50000"/>
              </a:schemeClr>
            </a:solidFill>
          </p:grpSpPr>
          <p:sp>
            <p:nvSpPr>
              <p:cNvPr id="335" name="任意多边形 334"/>
              <p:cNvSpPr/>
              <p:nvPr/>
            </p:nvSpPr>
            <p:spPr>
              <a:xfrm>
                <a:off x="2868011" y="491162"/>
                <a:ext cx="175022" cy="419695"/>
              </a:xfrm>
              <a:custGeom>
                <a:avLst/>
                <a:gdLst/>
                <a:ahLst/>
                <a:cxnLst/>
                <a:rect l="l" t="t" r="r" b="b"/>
                <a:pathLst>
                  <a:path w="175022" h="419695">
                    <a:moveTo>
                      <a:pt x="78581" y="0"/>
                    </a:moveTo>
                    <a:lnTo>
                      <a:pt x="101798" y="0"/>
                    </a:lnTo>
                    <a:lnTo>
                      <a:pt x="101798" y="85725"/>
                    </a:lnTo>
                    <a:lnTo>
                      <a:pt x="164306" y="85725"/>
                    </a:lnTo>
                    <a:lnTo>
                      <a:pt x="164306" y="107156"/>
                    </a:lnTo>
                    <a:lnTo>
                      <a:pt x="101798" y="107156"/>
                    </a:lnTo>
                    <a:lnTo>
                      <a:pt x="101798" y="123230"/>
                    </a:lnTo>
                    <a:cubicBezTo>
                      <a:pt x="101798" y="149424"/>
                      <a:pt x="101203" y="173236"/>
                      <a:pt x="100012" y="194667"/>
                    </a:cubicBezTo>
                    <a:lnTo>
                      <a:pt x="169664" y="194667"/>
                    </a:lnTo>
                    <a:lnTo>
                      <a:pt x="169664" y="216099"/>
                    </a:lnTo>
                    <a:lnTo>
                      <a:pt x="100012" y="216099"/>
                    </a:lnTo>
                    <a:cubicBezTo>
                      <a:pt x="98822" y="233958"/>
                      <a:pt x="97036" y="250031"/>
                      <a:pt x="94655" y="264319"/>
                    </a:cubicBezTo>
                    <a:lnTo>
                      <a:pt x="108942" y="255389"/>
                    </a:lnTo>
                    <a:cubicBezTo>
                      <a:pt x="122039" y="273249"/>
                      <a:pt x="144066" y="303014"/>
                      <a:pt x="175022" y="344686"/>
                    </a:cubicBezTo>
                    <a:lnTo>
                      <a:pt x="151805" y="358974"/>
                    </a:lnTo>
                    <a:cubicBezTo>
                      <a:pt x="143470" y="344686"/>
                      <a:pt x="125016" y="317302"/>
                      <a:pt x="96441" y="276820"/>
                    </a:cubicBezTo>
                    <a:cubicBezTo>
                      <a:pt x="95250" y="274439"/>
                      <a:pt x="94059" y="272653"/>
                      <a:pt x="92869" y="271463"/>
                    </a:cubicBezTo>
                    <a:cubicBezTo>
                      <a:pt x="84534" y="323850"/>
                      <a:pt x="60126" y="373261"/>
                      <a:pt x="19645" y="419695"/>
                    </a:cubicBezTo>
                    <a:cubicBezTo>
                      <a:pt x="13692" y="413742"/>
                      <a:pt x="7144" y="407194"/>
                      <a:pt x="0" y="400050"/>
                    </a:cubicBezTo>
                    <a:cubicBezTo>
                      <a:pt x="46434" y="354806"/>
                      <a:pt x="71437" y="293489"/>
                      <a:pt x="75009" y="216099"/>
                    </a:cubicBezTo>
                    <a:lnTo>
                      <a:pt x="5358" y="216099"/>
                    </a:lnTo>
                    <a:lnTo>
                      <a:pt x="5358" y="194667"/>
                    </a:lnTo>
                    <a:lnTo>
                      <a:pt x="76795" y="194667"/>
                    </a:lnTo>
                    <a:cubicBezTo>
                      <a:pt x="77986" y="173236"/>
                      <a:pt x="78581" y="149424"/>
                      <a:pt x="78581" y="123230"/>
                    </a:cubicBezTo>
                    <a:lnTo>
                      <a:pt x="78581" y="107156"/>
                    </a:lnTo>
                    <a:lnTo>
                      <a:pt x="10716" y="107156"/>
                    </a:lnTo>
                    <a:lnTo>
                      <a:pt x="10716" y="85725"/>
                    </a:lnTo>
                    <a:lnTo>
                      <a:pt x="78581" y="85725"/>
                    </a:lnTo>
                    <a:lnTo>
                      <a:pt x="785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3060892" y="510807"/>
                <a:ext cx="207169" cy="264319"/>
              </a:xfrm>
              <a:custGeom>
                <a:avLst/>
                <a:gdLst/>
                <a:ahLst/>
                <a:cxnLst/>
                <a:rect l="l" t="t" r="r" b="b"/>
                <a:pathLst>
                  <a:path w="207169" h="264319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257175"/>
                    </a:lnTo>
                    <a:lnTo>
                      <a:pt x="183952" y="257175"/>
                    </a:lnTo>
                    <a:lnTo>
                      <a:pt x="183952" y="23218"/>
                    </a:lnTo>
                    <a:lnTo>
                      <a:pt x="23217" y="23218"/>
                    </a:lnTo>
                    <a:lnTo>
                      <a:pt x="23217" y="264319"/>
                    </a:lnTo>
                    <a:lnTo>
                      <a:pt x="0" y="2643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3005528" y="575100"/>
                <a:ext cx="169664" cy="341114"/>
              </a:xfrm>
              <a:custGeom>
                <a:avLst/>
                <a:gdLst/>
                <a:ahLst/>
                <a:cxnLst/>
                <a:rect l="l" t="t" r="r" b="b"/>
                <a:pathLst>
                  <a:path w="169664" h="341114">
                    <a:moveTo>
                      <a:pt x="146447" y="0"/>
                    </a:moveTo>
                    <a:lnTo>
                      <a:pt x="169664" y="0"/>
                    </a:lnTo>
                    <a:cubicBezTo>
                      <a:pt x="169664" y="39291"/>
                      <a:pt x="169069" y="64889"/>
                      <a:pt x="167878" y="76795"/>
                    </a:cubicBezTo>
                    <a:cubicBezTo>
                      <a:pt x="165497" y="151805"/>
                      <a:pt x="154186" y="205978"/>
                      <a:pt x="133945" y="239316"/>
                    </a:cubicBezTo>
                    <a:cubicBezTo>
                      <a:pt x="114895" y="273844"/>
                      <a:pt x="76200" y="307777"/>
                      <a:pt x="17859" y="341114"/>
                    </a:cubicBezTo>
                    <a:cubicBezTo>
                      <a:pt x="14288" y="335161"/>
                      <a:pt x="8334" y="328613"/>
                      <a:pt x="0" y="321469"/>
                    </a:cubicBezTo>
                    <a:cubicBezTo>
                      <a:pt x="100013" y="277416"/>
                      <a:pt x="148233" y="198835"/>
                      <a:pt x="144661" y="85725"/>
                    </a:cubicBezTo>
                    <a:cubicBezTo>
                      <a:pt x="145852" y="54769"/>
                      <a:pt x="146447" y="26194"/>
                      <a:pt x="1464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3169834" y="744765"/>
                <a:ext cx="133946" cy="157231"/>
              </a:xfrm>
              <a:custGeom>
                <a:avLst/>
                <a:gdLst/>
                <a:ahLst/>
                <a:cxnLst/>
                <a:rect l="l" t="t" r="r" b="b"/>
                <a:pathLst>
                  <a:path w="133946" h="157231">
                    <a:moveTo>
                      <a:pt x="0" y="0"/>
                    </a:moveTo>
                    <a:lnTo>
                      <a:pt x="23217" y="0"/>
                    </a:lnTo>
                    <a:lnTo>
                      <a:pt x="23217" y="105371"/>
                    </a:lnTo>
                    <a:cubicBezTo>
                      <a:pt x="22027" y="126802"/>
                      <a:pt x="33338" y="136922"/>
                      <a:pt x="57150" y="135731"/>
                    </a:cubicBezTo>
                    <a:lnTo>
                      <a:pt x="71438" y="135731"/>
                    </a:lnTo>
                    <a:cubicBezTo>
                      <a:pt x="90488" y="135731"/>
                      <a:pt x="101799" y="127397"/>
                      <a:pt x="105371" y="110728"/>
                    </a:cubicBezTo>
                    <a:cubicBezTo>
                      <a:pt x="108942" y="90488"/>
                      <a:pt x="110728" y="72033"/>
                      <a:pt x="110728" y="55364"/>
                    </a:cubicBezTo>
                    <a:cubicBezTo>
                      <a:pt x="115491" y="57746"/>
                      <a:pt x="123230" y="60722"/>
                      <a:pt x="133946" y="64294"/>
                    </a:cubicBezTo>
                    <a:cubicBezTo>
                      <a:pt x="133946" y="79772"/>
                      <a:pt x="132160" y="96441"/>
                      <a:pt x="128588" y="114300"/>
                    </a:cubicBezTo>
                    <a:cubicBezTo>
                      <a:pt x="125016" y="144066"/>
                      <a:pt x="105966" y="158353"/>
                      <a:pt x="71438" y="157163"/>
                    </a:cubicBezTo>
                    <a:lnTo>
                      <a:pt x="50007" y="157163"/>
                    </a:lnTo>
                    <a:cubicBezTo>
                      <a:pt x="16669" y="158353"/>
                      <a:pt x="0" y="141685"/>
                      <a:pt x="0" y="1071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3330569" y="489375"/>
              <a:ext cx="428625" cy="419696"/>
              <a:chOff x="3330569" y="489375"/>
              <a:chExt cx="428625" cy="419696"/>
            </a:xfrm>
            <a:solidFill>
              <a:schemeClr val="bg2">
                <a:lumMod val="50000"/>
              </a:schemeClr>
            </a:solidFill>
          </p:grpSpPr>
          <p:sp>
            <p:nvSpPr>
              <p:cNvPr id="339" name="任意多边形 338"/>
              <p:cNvSpPr/>
              <p:nvPr/>
            </p:nvSpPr>
            <p:spPr>
              <a:xfrm>
                <a:off x="3330569" y="489375"/>
                <a:ext cx="428625" cy="108942"/>
              </a:xfrm>
              <a:custGeom>
                <a:avLst/>
                <a:gdLst/>
                <a:ahLst/>
                <a:cxnLst/>
                <a:rect l="l" t="t" r="r" b="b"/>
                <a:pathLst>
                  <a:path w="428625" h="108942">
                    <a:moveTo>
                      <a:pt x="128587" y="0"/>
                    </a:moveTo>
                    <a:lnTo>
                      <a:pt x="151804" y="0"/>
                    </a:lnTo>
                    <a:lnTo>
                      <a:pt x="151804" y="48220"/>
                    </a:lnTo>
                    <a:lnTo>
                      <a:pt x="276820" y="48220"/>
                    </a:lnTo>
                    <a:lnTo>
                      <a:pt x="276820" y="0"/>
                    </a:lnTo>
                    <a:lnTo>
                      <a:pt x="300037" y="0"/>
                    </a:lnTo>
                    <a:lnTo>
                      <a:pt x="300037" y="48220"/>
                    </a:lnTo>
                    <a:lnTo>
                      <a:pt x="428625" y="48220"/>
                    </a:lnTo>
                    <a:lnTo>
                      <a:pt x="428625" y="69652"/>
                    </a:lnTo>
                    <a:lnTo>
                      <a:pt x="300037" y="69652"/>
                    </a:lnTo>
                    <a:lnTo>
                      <a:pt x="300037" y="108942"/>
                    </a:lnTo>
                    <a:lnTo>
                      <a:pt x="276820" y="108942"/>
                    </a:lnTo>
                    <a:lnTo>
                      <a:pt x="276820" y="69652"/>
                    </a:lnTo>
                    <a:lnTo>
                      <a:pt x="151804" y="69652"/>
                    </a:lnTo>
                    <a:lnTo>
                      <a:pt x="151804" y="108942"/>
                    </a:lnTo>
                    <a:lnTo>
                      <a:pt x="128587" y="108942"/>
                    </a:lnTo>
                    <a:lnTo>
                      <a:pt x="128587" y="69652"/>
                    </a:lnTo>
                    <a:lnTo>
                      <a:pt x="0" y="69652"/>
                    </a:lnTo>
                    <a:lnTo>
                      <a:pt x="0" y="48220"/>
                    </a:lnTo>
                    <a:lnTo>
                      <a:pt x="128587" y="48220"/>
                    </a:lnTo>
                    <a:lnTo>
                      <a:pt x="1285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3378789" y="601889"/>
                <a:ext cx="85725" cy="73224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73224">
                    <a:moveTo>
                      <a:pt x="14287" y="0"/>
                    </a:moveTo>
                    <a:cubicBezTo>
                      <a:pt x="42862" y="20241"/>
                      <a:pt x="66675" y="38100"/>
                      <a:pt x="85725" y="53578"/>
                    </a:cubicBezTo>
                    <a:lnTo>
                      <a:pt x="69652" y="73224"/>
                    </a:lnTo>
                    <a:cubicBezTo>
                      <a:pt x="51792" y="57746"/>
                      <a:pt x="28575" y="39291"/>
                      <a:pt x="0" y="17860"/>
                    </a:cubicBezTo>
                    <a:lnTo>
                      <a:pt x="142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 326"/>
              <p:cNvSpPr/>
              <p:nvPr/>
            </p:nvSpPr>
            <p:spPr>
              <a:xfrm>
                <a:off x="3493041" y="630464"/>
                <a:ext cx="266153" cy="271526"/>
              </a:xfrm>
              <a:custGeom>
                <a:avLst/>
                <a:gdLst/>
                <a:ahLst/>
                <a:cxnLst/>
                <a:rect l="l" t="t" r="r" b="b"/>
                <a:pathLst>
                  <a:path w="266153" h="271526">
                    <a:moveTo>
                      <a:pt x="48" y="0"/>
                    </a:moveTo>
                    <a:lnTo>
                      <a:pt x="216146" y="0"/>
                    </a:lnTo>
                    <a:cubicBezTo>
                      <a:pt x="214956" y="44053"/>
                      <a:pt x="213170" y="77391"/>
                      <a:pt x="210789" y="100013"/>
                    </a:cubicBezTo>
                    <a:cubicBezTo>
                      <a:pt x="209598" y="141685"/>
                      <a:pt x="188762" y="162521"/>
                      <a:pt x="148281" y="162521"/>
                    </a:cubicBezTo>
                    <a:cubicBezTo>
                      <a:pt x="124468" y="162521"/>
                      <a:pt x="106014" y="162521"/>
                      <a:pt x="92917" y="162521"/>
                    </a:cubicBezTo>
                    <a:cubicBezTo>
                      <a:pt x="91726" y="152996"/>
                      <a:pt x="89345" y="144661"/>
                      <a:pt x="85773" y="137517"/>
                    </a:cubicBezTo>
                    <a:cubicBezTo>
                      <a:pt x="103632" y="137517"/>
                      <a:pt x="122682" y="137517"/>
                      <a:pt x="142923" y="137517"/>
                    </a:cubicBezTo>
                    <a:cubicBezTo>
                      <a:pt x="171498" y="138708"/>
                      <a:pt x="185785" y="126206"/>
                      <a:pt x="185785" y="100013"/>
                    </a:cubicBezTo>
                    <a:cubicBezTo>
                      <a:pt x="189357" y="71438"/>
                      <a:pt x="190548" y="45244"/>
                      <a:pt x="189357" y="21431"/>
                    </a:cubicBezTo>
                    <a:lnTo>
                      <a:pt x="25051" y="21431"/>
                    </a:lnTo>
                    <a:lnTo>
                      <a:pt x="25051" y="216099"/>
                    </a:lnTo>
                    <a:cubicBezTo>
                      <a:pt x="22670" y="239911"/>
                      <a:pt x="36957" y="250627"/>
                      <a:pt x="67914" y="248246"/>
                    </a:cubicBezTo>
                    <a:lnTo>
                      <a:pt x="189357" y="248246"/>
                    </a:lnTo>
                    <a:cubicBezTo>
                      <a:pt x="219123" y="250627"/>
                      <a:pt x="235196" y="239316"/>
                      <a:pt x="237578" y="214313"/>
                    </a:cubicBezTo>
                    <a:cubicBezTo>
                      <a:pt x="238768" y="207169"/>
                      <a:pt x="239959" y="195263"/>
                      <a:pt x="241150" y="178594"/>
                    </a:cubicBezTo>
                    <a:cubicBezTo>
                      <a:pt x="242340" y="170260"/>
                      <a:pt x="242935" y="164306"/>
                      <a:pt x="242935" y="160735"/>
                    </a:cubicBezTo>
                    <a:cubicBezTo>
                      <a:pt x="253651" y="164306"/>
                      <a:pt x="261390" y="166688"/>
                      <a:pt x="266153" y="167878"/>
                    </a:cubicBezTo>
                    <a:cubicBezTo>
                      <a:pt x="266153" y="186928"/>
                      <a:pt x="264367" y="205978"/>
                      <a:pt x="260795" y="225028"/>
                    </a:cubicBezTo>
                    <a:cubicBezTo>
                      <a:pt x="256032" y="257175"/>
                      <a:pt x="232815" y="272653"/>
                      <a:pt x="191143" y="271463"/>
                    </a:cubicBezTo>
                    <a:lnTo>
                      <a:pt x="64342" y="271463"/>
                    </a:lnTo>
                    <a:cubicBezTo>
                      <a:pt x="20289" y="272653"/>
                      <a:pt x="-1143" y="254794"/>
                      <a:pt x="48" y="217885"/>
                    </a:cubicBez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>
                <a:off x="3332355" y="678686"/>
                <a:ext cx="87511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7511" h="71437">
                    <a:moveTo>
                      <a:pt x="16073" y="0"/>
                    </a:moveTo>
                    <a:cubicBezTo>
                      <a:pt x="45839" y="20240"/>
                      <a:pt x="69651" y="37504"/>
                      <a:pt x="87511" y="51792"/>
                    </a:cubicBezTo>
                    <a:lnTo>
                      <a:pt x="71437" y="71437"/>
                    </a:lnTo>
                    <a:cubicBezTo>
                      <a:pt x="63103" y="64293"/>
                      <a:pt x="60126" y="61912"/>
                      <a:pt x="62507" y="64293"/>
                    </a:cubicBezTo>
                    <a:cubicBezTo>
                      <a:pt x="30361" y="39290"/>
                      <a:pt x="9525" y="23812"/>
                      <a:pt x="0" y="17859"/>
                    </a:cubicBezTo>
                    <a:lnTo>
                      <a:pt x="16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3346642" y="771554"/>
                <a:ext cx="98227" cy="137517"/>
              </a:xfrm>
              <a:custGeom>
                <a:avLst/>
                <a:gdLst/>
                <a:ahLst/>
                <a:cxnLst/>
                <a:rect l="l" t="t" r="r" b="b"/>
                <a:pathLst>
                  <a:path w="98227" h="137517">
                    <a:moveTo>
                      <a:pt x="75009" y="0"/>
                    </a:moveTo>
                    <a:cubicBezTo>
                      <a:pt x="77391" y="1191"/>
                      <a:pt x="81558" y="3572"/>
                      <a:pt x="87511" y="7144"/>
                    </a:cubicBezTo>
                    <a:cubicBezTo>
                      <a:pt x="92274" y="10716"/>
                      <a:pt x="95845" y="13097"/>
                      <a:pt x="98227" y="14288"/>
                    </a:cubicBezTo>
                    <a:cubicBezTo>
                      <a:pt x="95845" y="17860"/>
                      <a:pt x="92274" y="23813"/>
                      <a:pt x="87511" y="32147"/>
                    </a:cubicBezTo>
                    <a:cubicBezTo>
                      <a:pt x="56555" y="80963"/>
                      <a:pt x="35124" y="116086"/>
                      <a:pt x="23217" y="137517"/>
                    </a:cubicBezTo>
                    <a:lnTo>
                      <a:pt x="0" y="119658"/>
                    </a:lnTo>
                    <a:cubicBezTo>
                      <a:pt x="29766" y="80367"/>
                      <a:pt x="54769" y="40482"/>
                      <a:pt x="75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570754" y="2849537"/>
            <a:ext cx="1723552" cy="671608"/>
          </a:xfrm>
          <a:prstGeom prst="rect">
            <a:avLst/>
          </a:pr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58,209,114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501154" y="2849537"/>
            <a:ext cx="1723552" cy="671608"/>
          </a:xfrm>
          <a:prstGeom prst="rect">
            <a:avLst/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252,88,116</a:t>
            </a: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431554" y="2849537"/>
            <a:ext cx="1723552" cy="671608"/>
          </a:xfrm>
          <a:prstGeom prst="rect">
            <a:avLst/>
          </a:pr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76,168,245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361954" y="2849537"/>
            <a:ext cx="1723552" cy="671608"/>
          </a:xfrm>
          <a:prstGeom prst="rect">
            <a:avLst/>
          </a:pr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255,131,82</a:t>
            </a: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70754" y="5262814"/>
            <a:ext cx="1723552" cy="671608"/>
          </a:xfrm>
          <a:prstGeom prst="rect">
            <a:avLst/>
          </a:prstGeom>
          <a:solidFill>
            <a:srgbClr val="3BD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59,209,156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501154" y="5262814"/>
            <a:ext cx="1723552" cy="671608"/>
          </a:xfrm>
          <a:prstGeom prst="rect">
            <a:avLst/>
          </a:prstGeom>
          <a:solidFill>
            <a:srgbClr val="5DD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93,209,232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431554" y="5262814"/>
            <a:ext cx="1723552" cy="67160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68,84,106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2595519" y="2012920"/>
            <a:ext cx="2349145" cy="285750"/>
            <a:chOff x="2595519" y="2012920"/>
            <a:chExt cx="2349145" cy="2857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95519" y="2015301"/>
              <a:ext cx="284560" cy="266701"/>
              <a:chOff x="2595519" y="2015301"/>
              <a:chExt cx="284560" cy="266701"/>
            </a:xfrm>
          </p:grpSpPr>
          <p:sp>
            <p:nvSpPr>
              <p:cNvPr id="288" name="任意多边形 287"/>
              <p:cNvSpPr/>
              <p:nvPr/>
            </p:nvSpPr>
            <p:spPr>
              <a:xfrm>
                <a:off x="2720536" y="2015301"/>
                <a:ext cx="36909" cy="50006"/>
              </a:xfrm>
              <a:custGeom>
                <a:avLst/>
                <a:gdLst/>
                <a:ahLst/>
                <a:cxnLst/>
                <a:rect l="l" t="t" r="r" b="b"/>
                <a:pathLst>
                  <a:path w="36909" h="50006">
                    <a:moveTo>
                      <a:pt x="15478" y="0"/>
                    </a:moveTo>
                    <a:cubicBezTo>
                      <a:pt x="27384" y="23812"/>
                      <a:pt x="34528" y="38497"/>
                      <a:pt x="36909" y="44053"/>
                    </a:cubicBezTo>
                    <a:lnTo>
                      <a:pt x="20240" y="50006"/>
                    </a:lnTo>
                    <a:cubicBezTo>
                      <a:pt x="17859" y="42862"/>
                      <a:pt x="11112" y="28178"/>
                      <a:pt x="0" y="5953"/>
                    </a:cubicBezTo>
                    <a:lnTo>
                      <a:pt x="15478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2595519" y="2070071"/>
                <a:ext cx="284560" cy="211931"/>
              </a:xfrm>
              <a:custGeom>
                <a:avLst/>
                <a:gdLst/>
                <a:ahLst/>
                <a:cxnLst/>
                <a:rect l="l" t="t" r="r" b="b"/>
                <a:pathLst>
                  <a:path w="284560" h="211931">
                    <a:moveTo>
                      <a:pt x="13097" y="0"/>
                    </a:moveTo>
                    <a:lnTo>
                      <a:pt x="271463" y="0"/>
                    </a:lnTo>
                    <a:lnTo>
                      <a:pt x="271463" y="15478"/>
                    </a:lnTo>
                    <a:lnTo>
                      <a:pt x="151210" y="15478"/>
                    </a:lnTo>
                    <a:lnTo>
                      <a:pt x="151210" y="94059"/>
                    </a:lnTo>
                    <a:lnTo>
                      <a:pt x="260747" y="94059"/>
                    </a:lnTo>
                    <a:lnTo>
                      <a:pt x="260747" y="109537"/>
                    </a:lnTo>
                    <a:lnTo>
                      <a:pt x="151210" y="109537"/>
                    </a:lnTo>
                    <a:lnTo>
                      <a:pt x="151210" y="196453"/>
                    </a:lnTo>
                    <a:lnTo>
                      <a:pt x="284560" y="196453"/>
                    </a:lnTo>
                    <a:lnTo>
                      <a:pt x="284560" y="211931"/>
                    </a:lnTo>
                    <a:lnTo>
                      <a:pt x="0" y="211931"/>
                    </a:lnTo>
                    <a:lnTo>
                      <a:pt x="0" y="196453"/>
                    </a:lnTo>
                    <a:lnTo>
                      <a:pt x="134541" y="196453"/>
                    </a:lnTo>
                    <a:lnTo>
                      <a:pt x="134541" y="109537"/>
                    </a:lnTo>
                    <a:lnTo>
                      <a:pt x="25003" y="109537"/>
                    </a:lnTo>
                    <a:lnTo>
                      <a:pt x="25003" y="94059"/>
                    </a:lnTo>
                    <a:lnTo>
                      <a:pt x="134541" y="94059"/>
                    </a:lnTo>
                    <a:lnTo>
                      <a:pt x="134541" y="15478"/>
                    </a:lnTo>
                    <a:lnTo>
                      <a:pt x="13097" y="15478"/>
                    </a:lnTo>
                    <a:lnTo>
                      <a:pt x="13097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9" name="任意多边形 288"/>
            <p:cNvSpPr/>
            <p:nvPr/>
          </p:nvSpPr>
          <p:spPr>
            <a:xfrm>
              <a:off x="3633744" y="2012920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6"/>
                  </a:cubicBezTo>
                  <a:lnTo>
                    <a:pt x="211931" y="32146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3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2" name="组合 341"/>
            <p:cNvGrpSpPr/>
            <p:nvPr/>
          </p:nvGrpSpPr>
          <p:grpSpPr>
            <a:xfrm>
              <a:off x="4670780" y="2018873"/>
              <a:ext cx="273884" cy="279797"/>
              <a:chOff x="4746980" y="2018873"/>
              <a:chExt cx="273884" cy="279797"/>
            </a:xfrm>
            <a:solidFill>
              <a:schemeClr val="bg1">
                <a:lumMod val="75000"/>
              </a:schemeClr>
            </a:solidFill>
          </p:grpSpPr>
          <p:sp>
            <p:nvSpPr>
              <p:cNvPr id="287" name="任意多边形 286"/>
              <p:cNvSpPr/>
              <p:nvPr/>
            </p:nvSpPr>
            <p:spPr>
              <a:xfrm>
                <a:off x="4763647" y="2018873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8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3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4806510" y="2031970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3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4871995" y="2058164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4746980" y="2106979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4886282" y="2178418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594329" y="4421651"/>
            <a:ext cx="2331285" cy="286941"/>
            <a:chOff x="2594329" y="4421651"/>
            <a:chExt cx="2331285" cy="286941"/>
          </a:xfrm>
        </p:grpSpPr>
        <p:sp>
          <p:nvSpPr>
            <p:cNvPr id="312" name="任意多边形 311"/>
            <p:cNvSpPr/>
            <p:nvPr/>
          </p:nvSpPr>
          <p:spPr>
            <a:xfrm>
              <a:off x="3967119" y="4421651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7"/>
                  </a:cubicBezTo>
                  <a:lnTo>
                    <a:pt x="211931" y="32147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4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94329" y="4424033"/>
              <a:ext cx="288131" cy="284559"/>
              <a:chOff x="2594329" y="4424033"/>
              <a:chExt cx="288131" cy="284559"/>
            </a:xfrm>
          </p:grpSpPr>
          <p:sp>
            <p:nvSpPr>
              <p:cNvPr id="311" name="任意多边形 310"/>
              <p:cNvSpPr/>
              <p:nvPr/>
            </p:nvSpPr>
            <p:spPr>
              <a:xfrm>
                <a:off x="2594329" y="4424033"/>
                <a:ext cx="110728" cy="284559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284559">
                    <a:moveTo>
                      <a:pt x="54768" y="0"/>
                    </a:moveTo>
                    <a:lnTo>
                      <a:pt x="70246" y="3572"/>
                    </a:lnTo>
                    <a:cubicBezTo>
                      <a:pt x="65484" y="17859"/>
                      <a:pt x="60721" y="32147"/>
                      <a:pt x="55959" y="46434"/>
                    </a:cubicBezTo>
                    <a:lnTo>
                      <a:pt x="108346" y="46434"/>
                    </a:lnTo>
                    <a:lnTo>
                      <a:pt x="108346" y="60722"/>
                    </a:lnTo>
                    <a:lnTo>
                      <a:pt x="51196" y="60722"/>
                    </a:lnTo>
                    <a:cubicBezTo>
                      <a:pt x="41671" y="89297"/>
                      <a:pt x="31750" y="117872"/>
                      <a:pt x="21431" y="146447"/>
                    </a:cubicBezTo>
                    <a:lnTo>
                      <a:pt x="61912" y="146447"/>
                    </a:lnTo>
                    <a:lnTo>
                      <a:pt x="61912" y="83344"/>
                    </a:lnTo>
                    <a:lnTo>
                      <a:pt x="77390" y="83344"/>
                    </a:lnTo>
                    <a:lnTo>
                      <a:pt x="77390" y="146447"/>
                    </a:lnTo>
                    <a:lnTo>
                      <a:pt x="107156" y="146447"/>
                    </a:lnTo>
                    <a:lnTo>
                      <a:pt x="107156" y="160734"/>
                    </a:lnTo>
                    <a:lnTo>
                      <a:pt x="77390" y="160734"/>
                    </a:lnTo>
                    <a:lnTo>
                      <a:pt x="77390" y="205978"/>
                    </a:lnTo>
                    <a:cubicBezTo>
                      <a:pt x="89296" y="205184"/>
                      <a:pt x="100409" y="203597"/>
                      <a:pt x="110728" y="201216"/>
                    </a:cubicBezTo>
                    <a:cubicBezTo>
                      <a:pt x="110728" y="206772"/>
                      <a:pt x="110728" y="211931"/>
                      <a:pt x="110728" y="216694"/>
                    </a:cubicBezTo>
                    <a:cubicBezTo>
                      <a:pt x="107553" y="216694"/>
                      <a:pt x="101996" y="217091"/>
                      <a:pt x="94059" y="217884"/>
                    </a:cubicBezTo>
                    <a:cubicBezTo>
                      <a:pt x="86915" y="218678"/>
                      <a:pt x="81359" y="219472"/>
                      <a:pt x="77390" y="220266"/>
                    </a:cubicBezTo>
                    <a:lnTo>
                      <a:pt x="77390" y="284559"/>
                    </a:lnTo>
                    <a:lnTo>
                      <a:pt x="61912" y="284559"/>
                    </a:lnTo>
                    <a:lnTo>
                      <a:pt x="61912" y="221456"/>
                    </a:lnTo>
                    <a:cubicBezTo>
                      <a:pt x="52387" y="222250"/>
                      <a:pt x="37703" y="224631"/>
                      <a:pt x="17859" y="228600"/>
                    </a:cubicBezTo>
                    <a:cubicBezTo>
                      <a:pt x="11509" y="229394"/>
                      <a:pt x="6350" y="230187"/>
                      <a:pt x="2381" y="230981"/>
                    </a:cubicBezTo>
                    <a:lnTo>
                      <a:pt x="0" y="215503"/>
                    </a:lnTo>
                    <a:cubicBezTo>
                      <a:pt x="7143" y="214709"/>
                      <a:pt x="17462" y="213519"/>
                      <a:pt x="30956" y="211931"/>
                    </a:cubicBezTo>
                    <a:cubicBezTo>
                      <a:pt x="45243" y="210344"/>
                      <a:pt x="55562" y="209153"/>
                      <a:pt x="61912" y="208359"/>
                    </a:cubicBezTo>
                    <a:lnTo>
                      <a:pt x="61912" y="160734"/>
                    </a:lnTo>
                    <a:lnTo>
                      <a:pt x="5953" y="160734"/>
                    </a:lnTo>
                    <a:lnTo>
                      <a:pt x="5953" y="146447"/>
                    </a:lnTo>
                    <a:cubicBezTo>
                      <a:pt x="8334" y="140891"/>
                      <a:pt x="11509" y="131762"/>
                      <a:pt x="15478" y="119062"/>
                    </a:cubicBezTo>
                    <a:cubicBezTo>
                      <a:pt x="19446" y="109537"/>
                      <a:pt x="26193" y="90091"/>
                      <a:pt x="35718" y="60722"/>
                    </a:cubicBezTo>
                    <a:lnTo>
                      <a:pt x="2381" y="60722"/>
                    </a:lnTo>
                    <a:lnTo>
                      <a:pt x="2381" y="46434"/>
                    </a:lnTo>
                    <a:lnTo>
                      <a:pt x="40481" y="46434"/>
                    </a:lnTo>
                    <a:cubicBezTo>
                      <a:pt x="45243" y="30559"/>
                      <a:pt x="50006" y="15081"/>
                      <a:pt x="54768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2715772" y="4425223"/>
                <a:ext cx="166688" cy="283368"/>
              </a:xfrm>
              <a:custGeom>
                <a:avLst/>
                <a:gdLst/>
                <a:ahLst/>
                <a:cxnLst/>
                <a:rect l="l" t="t" r="r" b="b"/>
                <a:pathLst>
                  <a:path w="166688" h="283368">
                    <a:moveTo>
                      <a:pt x="70247" y="0"/>
                    </a:moveTo>
                    <a:lnTo>
                      <a:pt x="85725" y="0"/>
                    </a:lnTo>
                    <a:lnTo>
                      <a:pt x="85725" y="45243"/>
                    </a:lnTo>
                    <a:lnTo>
                      <a:pt x="166688" y="45243"/>
                    </a:lnTo>
                    <a:lnTo>
                      <a:pt x="166688" y="59531"/>
                    </a:lnTo>
                    <a:lnTo>
                      <a:pt x="85725" y="59531"/>
                    </a:lnTo>
                    <a:lnTo>
                      <a:pt x="85725" y="92868"/>
                    </a:lnTo>
                    <a:lnTo>
                      <a:pt x="152400" y="92868"/>
                    </a:lnTo>
                    <a:lnTo>
                      <a:pt x="152400" y="251221"/>
                    </a:lnTo>
                    <a:cubicBezTo>
                      <a:pt x="152400" y="269478"/>
                      <a:pt x="144066" y="279003"/>
                      <a:pt x="127397" y="279796"/>
                    </a:cubicBezTo>
                    <a:cubicBezTo>
                      <a:pt x="119460" y="279796"/>
                      <a:pt x="111125" y="279796"/>
                      <a:pt x="102394" y="279796"/>
                    </a:cubicBezTo>
                    <a:cubicBezTo>
                      <a:pt x="102394" y="279003"/>
                      <a:pt x="102394" y="278209"/>
                      <a:pt x="102394" y="277415"/>
                    </a:cubicBezTo>
                    <a:cubicBezTo>
                      <a:pt x="101600" y="274240"/>
                      <a:pt x="100013" y="269875"/>
                      <a:pt x="97632" y="264318"/>
                    </a:cubicBezTo>
                    <a:cubicBezTo>
                      <a:pt x="101600" y="265112"/>
                      <a:pt x="109141" y="265509"/>
                      <a:pt x="120253" y="265509"/>
                    </a:cubicBezTo>
                    <a:cubicBezTo>
                      <a:pt x="132160" y="266303"/>
                      <a:pt x="137716" y="261143"/>
                      <a:pt x="136922" y="250031"/>
                    </a:cubicBezTo>
                    <a:lnTo>
                      <a:pt x="136922" y="216693"/>
                    </a:lnTo>
                    <a:lnTo>
                      <a:pt x="85725" y="216693"/>
                    </a:lnTo>
                    <a:lnTo>
                      <a:pt x="85725" y="279796"/>
                    </a:lnTo>
                    <a:lnTo>
                      <a:pt x="70247" y="279796"/>
                    </a:lnTo>
                    <a:lnTo>
                      <a:pt x="70247" y="216693"/>
                    </a:lnTo>
                    <a:lnTo>
                      <a:pt x="20241" y="216693"/>
                    </a:lnTo>
                    <a:lnTo>
                      <a:pt x="20241" y="283368"/>
                    </a:lnTo>
                    <a:lnTo>
                      <a:pt x="4763" y="283368"/>
                    </a:lnTo>
                    <a:lnTo>
                      <a:pt x="4763" y="92868"/>
                    </a:lnTo>
                    <a:lnTo>
                      <a:pt x="70247" y="92868"/>
                    </a:lnTo>
                    <a:lnTo>
                      <a:pt x="70247" y="59531"/>
                    </a:lnTo>
                    <a:lnTo>
                      <a:pt x="0" y="59531"/>
                    </a:lnTo>
                    <a:lnTo>
                      <a:pt x="0" y="45243"/>
                    </a:lnTo>
                    <a:lnTo>
                      <a:pt x="70247" y="45243"/>
                    </a:lnTo>
                    <a:lnTo>
                      <a:pt x="70247" y="0"/>
                    </a:lnTo>
                    <a:close/>
                    <a:moveTo>
                      <a:pt x="20241" y="107156"/>
                    </a:moveTo>
                    <a:lnTo>
                      <a:pt x="20241" y="148828"/>
                    </a:lnTo>
                    <a:lnTo>
                      <a:pt x="70247" y="148828"/>
                    </a:lnTo>
                    <a:lnTo>
                      <a:pt x="70247" y="107156"/>
                    </a:lnTo>
                    <a:lnTo>
                      <a:pt x="20241" y="107156"/>
                    </a:lnTo>
                    <a:close/>
                    <a:moveTo>
                      <a:pt x="85725" y="107156"/>
                    </a:moveTo>
                    <a:lnTo>
                      <a:pt x="85725" y="148828"/>
                    </a:lnTo>
                    <a:lnTo>
                      <a:pt x="136922" y="148828"/>
                    </a:lnTo>
                    <a:lnTo>
                      <a:pt x="136922" y="107156"/>
                    </a:lnTo>
                    <a:lnTo>
                      <a:pt x="85725" y="107156"/>
                    </a:lnTo>
                    <a:close/>
                    <a:moveTo>
                      <a:pt x="20241" y="161925"/>
                    </a:moveTo>
                    <a:lnTo>
                      <a:pt x="20241" y="202406"/>
                    </a:lnTo>
                    <a:lnTo>
                      <a:pt x="70247" y="202406"/>
                    </a:lnTo>
                    <a:lnTo>
                      <a:pt x="70247" y="161925"/>
                    </a:lnTo>
                    <a:lnTo>
                      <a:pt x="20241" y="161925"/>
                    </a:lnTo>
                    <a:close/>
                    <a:moveTo>
                      <a:pt x="85725" y="161925"/>
                    </a:moveTo>
                    <a:lnTo>
                      <a:pt x="85725" y="202406"/>
                    </a:lnTo>
                    <a:lnTo>
                      <a:pt x="136922" y="202406"/>
                    </a:lnTo>
                    <a:lnTo>
                      <a:pt x="136922" y="161925"/>
                    </a:lnTo>
                    <a:lnTo>
                      <a:pt x="85725" y="161925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2820547" y="4428794"/>
                <a:ext cx="41672" cy="36910"/>
              </a:xfrm>
              <a:custGeom>
                <a:avLst/>
                <a:gdLst/>
                <a:ahLst/>
                <a:cxnLst/>
                <a:rect l="l" t="t" r="r" b="b"/>
                <a:pathLst>
                  <a:path w="41672" h="36910">
                    <a:moveTo>
                      <a:pt x="10716" y="0"/>
                    </a:moveTo>
                    <a:cubicBezTo>
                      <a:pt x="19447" y="6350"/>
                      <a:pt x="29766" y="14685"/>
                      <a:pt x="41672" y="25004"/>
                    </a:cubicBezTo>
                    <a:lnTo>
                      <a:pt x="30957" y="36910"/>
                    </a:lnTo>
                    <a:cubicBezTo>
                      <a:pt x="20638" y="26591"/>
                      <a:pt x="10319" y="17463"/>
                      <a:pt x="0" y="9525"/>
                    </a:cubicBezTo>
                    <a:lnTo>
                      <a:pt x="10716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280129" y="4426413"/>
              <a:ext cx="272654" cy="282178"/>
              <a:chOff x="3280129" y="4426413"/>
              <a:chExt cx="272654" cy="282178"/>
            </a:xfrm>
          </p:grpSpPr>
          <p:sp>
            <p:nvSpPr>
              <p:cNvPr id="309" name="任意多边形 308"/>
              <p:cNvSpPr/>
              <p:nvPr/>
            </p:nvSpPr>
            <p:spPr>
              <a:xfrm>
                <a:off x="3399192" y="4426413"/>
                <a:ext cx="153591" cy="282178"/>
              </a:xfrm>
              <a:custGeom>
                <a:avLst/>
                <a:gdLst/>
                <a:ahLst/>
                <a:cxnLst/>
                <a:rect l="l" t="t" r="r" b="b"/>
                <a:pathLst>
                  <a:path w="153591" h="282178">
                    <a:moveTo>
                      <a:pt x="64294" y="0"/>
                    </a:moveTo>
                    <a:lnTo>
                      <a:pt x="80963" y="0"/>
                    </a:lnTo>
                    <a:cubicBezTo>
                      <a:pt x="80169" y="6350"/>
                      <a:pt x="79772" y="16669"/>
                      <a:pt x="79772" y="30956"/>
                    </a:cubicBezTo>
                    <a:cubicBezTo>
                      <a:pt x="78978" y="44450"/>
                      <a:pt x="78581" y="54769"/>
                      <a:pt x="78581" y="61913"/>
                    </a:cubicBezTo>
                    <a:lnTo>
                      <a:pt x="153591" y="61913"/>
                    </a:lnTo>
                    <a:cubicBezTo>
                      <a:pt x="152797" y="79375"/>
                      <a:pt x="152003" y="105172"/>
                      <a:pt x="151209" y="139303"/>
                    </a:cubicBezTo>
                    <a:cubicBezTo>
                      <a:pt x="149622" y="187722"/>
                      <a:pt x="148431" y="220663"/>
                      <a:pt x="147638" y="238125"/>
                    </a:cubicBezTo>
                    <a:cubicBezTo>
                      <a:pt x="147638" y="263525"/>
                      <a:pt x="134937" y="276225"/>
                      <a:pt x="109538" y="276225"/>
                    </a:cubicBezTo>
                    <a:cubicBezTo>
                      <a:pt x="106362" y="276225"/>
                      <a:pt x="101203" y="276225"/>
                      <a:pt x="94059" y="276225"/>
                    </a:cubicBezTo>
                    <a:cubicBezTo>
                      <a:pt x="84534" y="277019"/>
                      <a:pt x="76994" y="277416"/>
                      <a:pt x="71438" y="277416"/>
                    </a:cubicBezTo>
                    <a:cubicBezTo>
                      <a:pt x="70644" y="271066"/>
                      <a:pt x="69453" y="265510"/>
                      <a:pt x="67866" y="260747"/>
                    </a:cubicBezTo>
                    <a:cubicBezTo>
                      <a:pt x="72628" y="260747"/>
                      <a:pt x="79375" y="261144"/>
                      <a:pt x="88106" y="261938"/>
                    </a:cubicBezTo>
                    <a:cubicBezTo>
                      <a:pt x="96044" y="261938"/>
                      <a:pt x="101600" y="261938"/>
                      <a:pt x="104775" y="261938"/>
                    </a:cubicBezTo>
                    <a:cubicBezTo>
                      <a:pt x="122238" y="261938"/>
                      <a:pt x="131366" y="254000"/>
                      <a:pt x="132159" y="238125"/>
                    </a:cubicBezTo>
                    <a:cubicBezTo>
                      <a:pt x="135334" y="181769"/>
                      <a:pt x="136922" y="128191"/>
                      <a:pt x="136922" y="77391"/>
                    </a:cubicBezTo>
                    <a:lnTo>
                      <a:pt x="78581" y="77391"/>
                    </a:lnTo>
                    <a:cubicBezTo>
                      <a:pt x="78581" y="80566"/>
                      <a:pt x="78581" y="85725"/>
                      <a:pt x="78581" y="92869"/>
                    </a:cubicBezTo>
                    <a:cubicBezTo>
                      <a:pt x="77787" y="100013"/>
                      <a:pt x="77391" y="105569"/>
                      <a:pt x="77391" y="109538"/>
                    </a:cubicBezTo>
                    <a:cubicBezTo>
                      <a:pt x="75803" y="188913"/>
                      <a:pt x="54372" y="246460"/>
                      <a:pt x="13097" y="282178"/>
                    </a:cubicBezTo>
                    <a:cubicBezTo>
                      <a:pt x="9128" y="278210"/>
                      <a:pt x="4763" y="274241"/>
                      <a:pt x="0" y="270272"/>
                    </a:cubicBezTo>
                    <a:cubicBezTo>
                      <a:pt x="40481" y="240110"/>
                      <a:pt x="61119" y="186531"/>
                      <a:pt x="61913" y="109538"/>
                    </a:cubicBezTo>
                    <a:cubicBezTo>
                      <a:pt x="61913" y="106363"/>
                      <a:pt x="61913" y="101600"/>
                      <a:pt x="61913" y="95250"/>
                    </a:cubicBezTo>
                    <a:cubicBezTo>
                      <a:pt x="62706" y="87313"/>
                      <a:pt x="63103" y="81360"/>
                      <a:pt x="63103" y="77391"/>
                    </a:cubicBezTo>
                    <a:lnTo>
                      <a:pt x="26194" y="77391"/>
                    </a:lnTo>
                    <a:lnTo>
                      <a:pt x="26194" y="61913"/>
                    </a:lnTo>
                    <a:lnTo>
                      <a:pt x="63103" y="61913"/>
                    </a:lnTo>
                    <a:cubicBezTo>
                      <a:pt x="63897" y="41275"/>
                      <a:pt x="64294" y="20638"/>
                      <a:pt x="64294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3280129" y="4444273"/>
                <a:ext cx="141684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141684" h="233362">
                    <a:moveTo>
                      <a:pt x="25003" y="0"/>
                    </a:moveTo>
                    <a:lnTo>
                      <a:pt x="122634" y="0"/>
                    </a:lnTo>
                    <a:lnTo>
                      <a:pt x="122634" y="203596"/>
                    </a:lnTo>
                    <a:cubicBezTo>
                      <a:pt x="123428" y="203596"/>
                      <a:pt x="124618" y="203596"/>
                      <a:pt x="126206" y="203596"/>
                    </a:cubicBezTo>
                    <a:cubicBezTo>
                      <a:pt x="130968" y="202009"/>
                      <a:pt x="136128" y="201215"/>
                      <a:pt x="141684" y="201215"/>
                    </a:cubicBezTo>
                    <a:cubicBezTo>
                      <a:pt x="141684" y="206772"/>
                      <a:pt x="141684" y="211931"/>
                      <a:pt x="141684" y="216693"/>
                    </a:cubicBezTo>
                    <a:cubicBezTo>
                      <a:pt x="114696" y="219868"/>
                      <a:pt x="72231" y="225028"/>
                      <a:pt x="14287" y="232171"/>
                    </a:cubicBezTo>
                    <a:cubicBezTo>
                      <a:pt x="8731" y="232965"/>
                      <a:pt x="4762" y="233362"/>
                      <a:pt x="2381" y="233362"/>
                    </a:cubicBezTo>
                    <a:lnTo>
                      <a:pt x="0" y="219075"/>
                    </a:lnTo>
                    <a:cubicBezTo>
                      <a:pt x="3968" y="219075"/>
                      <a:pt x="11112" y="218281"/>
                      <a:pt x="21431" y="216693"/>
                    </a:cubicBezTo>
                    <a:cubicBezTo>
                      <a:pt x="14287" y="218281"/>
                      <a:pt x="15478" y="218281"/>
                      <a:pt x="25003" y="216693"/>
                    </a:cubicBezTo>
                    <a:lnTo>
                      <a:pt x="25003" y="0"/>
                    </a:lnTo>
                    <a:close/>
                    <a:moveTo>
                      <a:pt x="40481" y="14287"/>
                    </a:moveTo>
                    <a:lnTo>
                      <a:pt x="40481" y="70246"/>
                    </a:lnTo>
                    <a:lnTo>
                      <a:pt x="107156" y="70246"/>
                    </a:lnTo>
                    <a:lnTo>
                      <a:pt x="107156" y="14287"/>
                    </a:lnTo>
                    <a:lnTo>
                      <a:pt x="40481" y="14287"/>
                    </a:lnTo>
                    <a:close/>
                    <a:moveTo>
                      <a:pt x="40481" y="83343"/>
                    </a:moveTo>
                    <a:lnTo>
                      <a:pt x="40481" y="139303"/>
                    </a:lnTo>
                    <a:lnTo>
                      <a:pt x="107156" y="139303"/>
                    </a:lnTo>
                    <a:lnTo>
                      <a:pt x="107156" y="83343"/>
                    </a:lnTo>
                    <a:lnTo>
                      <a:pt x="40481" y="83343"/>
                    </a:lnTo>
                    <a:close/>
                    <a:moveTo>
                      <a:pt x="40481" y="152400"/>
                    </a:moveTo>
                    <a:lnTo>
                      <a:pt x="40481" y="214312"/>
                    </a:lnTo>
                    <a:cubicBezTo>
                      <a:pt x="47625" y="213518"/>
                      <a:pt x="58737" y="211931"/>
                      <a:pt x="73818" y="209550"/>
                    </a:cubicBezTo>
                    <a:cubicBezTo>
                      <a:pt x="88900" y="207962"/>
                      <a:pt x="100012" y="206772"/>
                      <a:pt x="107156" y="205978"/>
                    </a:cubicBezTo>
                    <a:lnTo>
                      <a:pt x="107156" y="152400"/>
                    </a:lnTo>
                    <a:lnTo>
                      <a:pt x="40481" y="15240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4651730" y="4427604"/>
              <a:ext cx="273884" cy="279797"/>
              <a:chOff x="4727930" y="4427604"/>
              <a:chExt cx="273884" cy="279797"/>
            </a:xfrm>
          </p:grpSpPr>
          <p:sp>
            <p:nvSpPr>
              <p:cNvPr id="308" name="任意多边形 307"/>
              <p:cNvSpPr/>
              <p:nvPr/>
            </p:nvSpPr>
            <p:spPr>
              <a:xfrm>
                <a:off x="4744597" y="4427604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9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4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787460" y="4440701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4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4852945" y="4466895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4727930" y="4515710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867232" y="4587149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42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807683" y="3767728"/>
            <a:ext cx="4542972" cy="841105"/>
            <a:chOff x="3807683" y="3616859"/>
            <a:chExt cx="4542972" cy="841105"/>
          </a:xfrm>
        </p:grpSpPr>
        <p:sp>
          <p:nvSpPr>
            <p:cNvPr id="55" name="椭圆 54"/>
            <p:cNvSpPr/>
            <p:nvPr/>
          </p:nvSpPr>
          <p:spPr>
            <a:xfrm>
              <a:off x="3807684" y="3616859"/>
              <a:ext cx="4542971" cy="841105"/>
            </a:xfrm>
            <a:prstGeom prst="ellipse">
              <a:avLst/>
            </a:prstGeom>
            <a:solidFill>
              <a:srgbClr val="3441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07684" y="3616859"/>
              <a:ext cx="4542971" cy="65416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807683" y="3974364"/>
              <a:ext cx="4542972" cy="473132"/>
            </a:xfrm>
            <a:custGeom>
              <a:avLst/>
              <a:gdLst>
                <a:gd name="connsiteX0" fmla="*/ 19625 w 4542972"/>
                <a:gd name="connsiteY0" fmla="*/ 0 h 473132"/>
                <a:gd name="connsiteX1" fmla="*/ 46149 w 4542972"/>
                <a:gd name="connsiteY1" fmla="*/ 25025 h 473132"/>
                <a:gd name="connsiteX2" fmla="*/ 2271486 w 4542972"/>
                <a:gd name="connsiteY2" fmla="*/ 286188 h 473132"/>
                <a:gd name="connsiteX3" fmla="*/ 4496823 w 4542972"/>
                <a:gd name="connsiteY3" fmla="*/ 25025 h 473132"/>
                <a:gd name="connsiteX4" fmla="*/ 4523348 w 4542972"/>
                <a:gd name="connsiteY4" fmla="*/ 0 h 473132"/>
                <a:gd name="connsiteX5" fmla="*/ 4531245 w 4542972"/>
                <a:gd name="connsiteY5" fmla="*/ 9580 h 473132"/>
                <a:gd name="connsiteX6" fmla="*/ 4542972 w 4542972"/>
                <a:gd name="connsiteY6" fmla="*/ 52579 h 473132"/>
                <a:gd name="connsiteX7" fmla="*/ 2271486 w 4542972"/>
                <a:gd name="connsiteY7" fmla="*/ 473132 h 473132"/>
                <a:gd name="connsiteX8" fmla="*/ 0 w 4542972"/>
                <a:gd name="connsiteY8" fmla="*/ 52579 h 473132"/>
                <a:gd name="connsiteX9" fmla="*/ 11727 w 4542972"/>
                <a:gd name="connsiteY9" fmla="*/ 9580 h 473132"/>
                <a:gd name="connsiteX10" fmla="*/ 19625 w 4542972"/>
                <a:gd name="connsiteY10" fmla="*/ 0 h 4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2972" h="473132">
                  <a:moveTo>
                    <a:pt x="19625" y="0"/>
                  </a:moveTo>
                  <a:lnTo>
                    <a:pt x="46149" y="25025"/>
                  </a:lnTo>
                  <a:cubicBezTo>
                    <a:pt x="257956" y="174071"/>
                    <a:pt x="1173793" y="286188"/>
                    <a:pt x="2271486" y="286188"/>
                  </a:cubicBezTo>
                  <a:cubicBezTo>
                    <a:pt x="3369180" y="286188"/>
                    <a:pt x="4285016" y="174071"/>
                    <a:pt x="4496823" y="25025"/>
                  </a:cubicBezTo>
                  <a:lnTo>
                    <a:pt x="4523348" y="0"/>
                  </a:lnTo>
                  <a:lnTo>
                    <a:pt x="4531245" y="9580"/>
                  </a:lnTo>
                  <a:cubicBezTo>
                    <a:pt x="4538999" y="23718"/>
                    <a:pt x="4542972" y="38063"/>
                    <a:pt x="4542972" y="52579"/>
                  </a:cubicBezTo>
                  <a:cubicBezTo>
                    <a:pt x="4542972" y="284844"/>
                    <a:pt x="3525993" y="473132"/>
                    <a:pt x="2271486" y="473132"/>
                  </a:cubicBezTo>
                  <a:cubicBezTo>
                    <a:pt x="1016979" y="473132"/>
                    <a:pt x="0" y="284844"/>
                    <a:pt x="0" y="52579"/>
                  </a:cubicBezTo>
                  <a:cubicBezTo>
                    <a:pt x="0" y="38063"/>
                    <a:pt x="3973" y="23718"/>
                    <a:pt x="11727" y="9580"/>
                  </a:cubicBezTo>
                  <a:lnTo>
                    <a:pt x="19625" y="0"/>
                  </a:lnTo>
                  <a:close/>
                </a:path>
              </a:pathLst>
            </a:custGeom>
            <a:solidFill>
              <a:srgbClr val="1F27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8144" y="5313036"/>
            <a:ext cx="2828490" cy="843718"/>
            <a:chOff x="1154784" y="5008236"/>
            <a:chExt cx="2828490" cy="843718"/>
          </a:xfrm>
        </p:grpSpPr>
        <p:sp>
          <p:nvSpPr>
            <p:cNvPr id="66" name="文本框 65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013307" y="5008236"/>
              <a:ext cx="1969967" cy="843718"/>
              <a:chOff x="1463237" y="5276270"/>
              <a:chExt cx="1969967" cy="843718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681756" y="5313036"/>
            <a:ext cx="2828490" cy="843718"/>
            <a:chOff x="1154784" y="5008236"/>
            <a:chExt cx="2828490" cy="843718"/>
          </a:xfrm>
        </p:grpSpPr>
        <p:sp>
          <p:nvSpPr>
            <p:cNvPr id="72" name="文本框 71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013307" y="5008236"/>
              <a:ext cx="1969967" cy="843718"/>
              <a:chOff x="1463237" y="5276270"/>
              <a:chExt cx="1969967" cy="843718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355367" y="5313036"/>
            <a:ext cx="2828490" cy="843718"/>
            <a:chOff x="1154784" y="5008236"/>
            <a:chExt cx="2828490" cy="843718"/>
          </a:xfrm>
        </p:grpSpPr>
        <p:sp>
          <p:nvSpPr>
            <p:cNvPr id="77" name="文本框 76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013307" y="5008236"/>
              <a:ext cx="1969967" cy="843718"/>
              <a:chOff x="1463237" y="5276270"/>
              <a:chExt cx="1969967" cy="843718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42291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0772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57247" y="1785512"/>
            <a:ext cx="1999615" cy="2386876"/>
            <a:chOff x="5157247" y="1785512"/>
            <a:chExt cx="1999615" cy="2386876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157247" y="1785512"/>
              <a:ext cx="1999615" cy="2386876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041555" y="2047485"/>
              <a:ext cx="129492" cy="36997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8798" y="2301263"/>
            <a:ext cx="1576213" cy="1881472"/>
            <a:chOff x="3888798" y="2301263"/>
            <a:chExt cx="1576213" cy="1881472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 rot="19998301">
              <a:off x="3888798" y="2301263"/>
              <a:ext cx="1576213" cy="1881472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 rot="19880523">
              <a:off x="4364538" y="2614123"/>
              <a:ext cx="181318" cy="271977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08105" y="2333141"/>
            <a:ext cx="1576212" cy="1881473"/>
            <a:chOff x="6808105" y="2333141"/>
            <a:chExt cx="1576212" cy="1881473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 rot="2270019">
              <a:off x="6808105" y="2333141"/>
              <a:ext cx="1576212" cy="1881473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2181148">
              <a:off x="7787489" y="2673523"/>
              <a:ext cx="184340" cy="275224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2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12044" y="2527044"/>
            <a:ext cx="3123632" cy="843718"/>
            <a:chOff x="712044" y="2527044"/>
            <a:chExt cx="3123632" cy="843718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2527044"/>
              <a:ext cx="2370017" cy="843718"/>
              <a:chOff x="1221767" y="2192338"/>
              <a:chExt cx="2370017" cy="84371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2527044"/>
            <a:ext cx="3260455" cy="843718"/>
            <a:chOff x="8219501" y="2527044"/>
            <a:chExt cx="3260455" cy="843718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2527044"/>
              <a:ext cx="2370017" cy="843718"/>
              <a:chOff x="3106598" y="5073134"/>
              <a:chExt cx="2370017" cy="843718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44" y="4630238"/>
            <a:ext cx="3123632" cy="843718"/>
            <a:chOff x="712044" y="4630238"/>
            <a:chExt cx="3123632" cy="843718"/>
          </a:xfrm>
        </p:grpSpPr>
        <p:grpSp>
          <p:nvGrpSpPr>
            <p:cNvPr id="37" name="组合 36"/>
            <p:cNvGrpSpPr/>
            <p:nvPr/>
          </p:nvGrpSpPr>
          <p:grpSpPr>
            <a:xfrm>
              <a:off x="712044" y="4630238"/>
              <a:ext cx="2370017" cy="843718"/>
              <a:chOff x="1221767" y="2192338"/>
              <a:chExt cx="2370017" cy="84371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19501" y="4630238"/>
            <a:ext cx="3260455" cy="843718"/>
            <a:chOff x="8219501" y="4630238"/>
            <a:chExt cx="3260455" cy="843718"/>
          </a:xfrm>
        </p:grpSpPr>
        <p:grpSp>
          <p:nvGrpSpPr>
            <p:cNvPr id="42" name="组合 41"/>
            <p:cNvGrpSpPr/>
            <p:nvPr/>
          </p:nvGrpSpPr>
          <p:grpSpPr>
            <a:xfrm>
              <a:off x="9109939" y="4630238"/>
              <a:ext cx="2370017" cy="843718"/>
              <a:chOff x="3106598" y="5073134"/>
              <a:chExt cx="2370017" cy="84371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7927" y="3910046"/>
            <a:ext cx="1954724" cy="1749454"/>
            <a:chOff x="4727927" y="3910046"/>
            <a:chExt cx="1954724" cy="1749454"/>
          </a:xfrm>
        </p:grpSpPr>
        <p:grpSp>
          <p:nvGrpSpPr>
            <p:cNvPr id="24" name="组合 23"/>
            <p:cNvGrpSpPr/>
            <p:nvPr/>
          </p:nvGrpSpPr>
          <p:grpSpPr>
            <a:xfrm>
              <a:off x="4727927" y="3910046"/>
              <a:ext cx="1954724" cy="1749454"/>
              <a:chOff x="4400057" y="3759868"/>
              <a:chExt cx="2239523" cy="200434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400057" y="3759868"/>
                <a:ext cx="2239523" cy="1328213"/>
              </a:xfrm>
              <a:custGeom>
                <a:avLst/>
                <a:gdLst>
                  <a:gd name="T0" fmla="*/ 630 w 891"/>
                  <a:gd name="T1" fmla="*/ 289 h 529"/>
                  <a:gd name="T2" fmla="*/ 842 w 891"/>
                  <a:gd name="T3" fmla="*/ 53 h 529"/>
                  <a:gd name="T4" fmla="*/ 889 w 891"/>
                  <a:gd name="T5" fmla="*/ 0 h 529"/>
                  <a:gd name="T6" fmla="*/ 891 w 891"/>
                  <a:gd name="T7" fmla="*/ 22 h 529"/>
                  <a:gd name="T8" fmla="*/ 890 w 891"/>
                  <a:gd name="T9" fmla="*/ 208 h 529"/>
                  <a:gd name="T10" fmla="*/ 880 w 891"/>
                  <a:gd name="T11" fmla="*/ 232 h 529"/>
                  <a:gd name="T12" fmla="*/ 619 w 891"/>
                  <a:gd name="T13" fmla="*/ 512 h 529"/>
                  <a:gd name="T14" fmla="*/ 591 w 891"/>
                  <a:gd name="T15" fmla="*/ 516 h 529"/>
                  <a:gd name="T16" fmla="*/ 439 w 891"/>
                  <a:gd name="T17" fmla="*/ 521 h 529"/>
                  <a:gd name="T18" fmla="*/ 412 w 891"/>
                  <a:gd name="T19" fmla="*/ 520 h 529"/>
                  <a:gd name="T20" fmla="*/ 12 w 891"/>
                  <a:gd name="T21" fmla="*/ 146 h 529"/>
                  <a:gd name="T22" fmla="*/ 0 w 891"/>
                  <a:gd name="T23" fmla="*/ 132 h 529"/>
                  <a:gd name="T24" fmla="*/ 25 w 891"/>
                  <a:gd name="T25" fmla="*/ 130 h 529"/>
                  <a:gd name="T26" fmla="*/ 182 w 891"/>
                  <a:gd name="T27" fmla="*/ 130 h 529"/>
                  <a:gd name="T28" fmla="*/ 218 w 891"/>
                  <a:gd name="T29" fmla="*/ 144 h 529"/>
                  <a:gd name="T30" fmla="*/ 491 w 891"/>
                  <a:gd name="T31" fmla="*/ 390 h 529"/>
                  <a:gd name="T32" fmla="*/ 519 w 891"/>
                  <a:gd name="T33" fmla="*/ 415 h 529"/>
                  <a:gd name="T34" fmla="*/ 630 w 891"/>
                  <a:gd name="T35" fmla="*/ 28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1" h="529">
                    <a:moveTo>
                      <a:pt x="630" y="289"/>
                    </a:moveTo>
                    <a:cubicBezTo>
                      <a:pt x="701" y="210"/>
                      <a:pt x="771" y="131"/>
                      <a:pt x="842" y="53"/>
                    </a:cubicBezTo>
                    <a:cubicBezTo>
                      <a:pt x="856" y="36"/>
                      <a:pt x="871" y="20"/>
                      <a:pt x="889" y="0"/>
                    </a:cubicBezTo>
                    <a:cubicBezTo>
                      <a:pt x="890" y="10"/>
                      <a:pt x="891" y="16"/>
                      <a:pt x="891" y="22"/>
                    </a:cubicBezTo>
                    <a:cubicBezTo>
                      <a:pt x="891" y="84"/>
                      <a:pt x="891" y="146"/>
                      <a:pt x="890" y="208"/>
                    </a:cubicBezTo>
                    <a:cubicBezTo>
                      <a:pt x="890" y="216"/>
                      <a:pt x="885" y="226"/>
                      <a:pt x="880" y="232"/>
                    </a:cubicBezTo>
                    <a:cubicBezTo>
                      <a:pt x="793" y="326"/>
                      <a:pt x="706" y="418"/>
                      <a:pt x="619" y="512"/>
                    </a:cubicBezTo>
                    <a:cubicBezTo>
                      <a:pt x="610" y="521"/>
                      <a:pt x="604" y="524"/>
                      <a:pt x="591" y="516"/>
                    </a:cubicBezTo>
                    <a:cubicBezTo>
                      <a:pt x="540" y="488"/>
                      <a:pt x="489" y="490"/>
                      <a:pt x="439" y="521"/>
                    </a:cubicBezTo>
                    <a:cubicBezTo>
                      <a:pt x="429" y="528"/>
                      <a:pt x="422" y="529"/>
                      <a:pt x="412" y="520"/>
                    </a:cubicBezTo>
                    <a:cubicBezTo>
                      <a:pt x="279" y="395"/>
                      <a:pt x="146" y="271"/>
                      <a:pt x="12" y="146"/>
                    </a:cubicBezTo>
                    <a:cubicBezTo>
                      <a:pt x="8" y="143"/>
                      <a:pt x="6" y="138"/>
                      <a:pt x="0" y="132"/>
                    </a:cubicBezTo>
                    <a:cubicBezTo>
                      <a:pt x="10" y="131"/>
                      <a:pt x="18" y="130"/>
                      <a:pt x="25" y="130"/>
                    </a:cubicBezTo>
                    <a:cubicBezTo>
                      <a:pt x="77" y="130"/>
                      <a:pt x="130" y="129"/>
                      <a:pt x="182" y="130"/>
                    </a:cubicBezTo>
                    <a:cubicBezTo>
                      <a:pt x="194" y="131"/>
                      <a:pt x="209" y="136"/>
                      <a:pt x="218" y="144"/>
                    </a:cubicBezTo>
                    <a:cubicBezTo>
                      <a:pt x="309" y="226"/>
                      <a:pt x="400" y="308"/>
                      <a:pt x="491" y="390"/>
                    </a:cubicBezTo>
                    <a:cubicBezTo>
                      <a:pt x="499" y="398"/>
                      <a:pt x="508" y="405"/>
                      <a:pt x="519" y="415"/>
                    </a:cubicBezTo>
                    <a:cubicBezTo>
                      <a:pt x="557" y="372"/>
                      <a:pt x="593" y="331"/>
                      <a:pt x="630" y="28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364815" y="5078727"/>
                <a:ext cx="717556" cy="685487"/>
              </a:xfrm>
              <a:custGeom>
                <a:avLst/>
                <a:gdLst>
                  <a:gd name="T0" fmla="*/ 0 w 285"/>
                  <a:gd name="T1" fmla="*/ 139 h 273"/>
                  <a:gd name="T2" fmla="*/ 46 w 285"/>
                  <a:gd name="T3" fmla="*/ 41 h 273"/>
                  <a:gd name="T4" fmla="*/ 227 w 285"/>
                  <a:gd name="T5" fmla="*/ 43 h 273"/>
                  <a:gd name="T6" fmla="*/ 236 w 285"/>
                  <a:gd name="T7" fmla="*/ 214 h 273"/>
                  <a:gd name="T8" fmla="*/ 25 w 285"/>
                  <a:gd name="T9" fmla="*/ 205 h 273"/>
                  <a:gd name="T10" fmla="*/ 0 w 285"/>
                  <a:gd name="T11" fmla="*/ 13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73">
                    <a:moveTo>
                      <a:pt x="0" y="139"/>
                    </a:moveTo>
                    <a:cubicBezTo>
                      <a:pt x="0" y="95"/>
                      <a:pt x="17" y="65"/>
                      <a:pt x="46" y="41"/>
                    </a:cubicBezTo>
                    <a:cubicBezTo>
                      <a:pt x="97" y="0"/>
                      <a:pt x="176" y="1"/>
                      <a:pt x="227" y="43"/>
                    </a:cubicBezTo>
                    <a:cubicBezTo>
                      <a:pt x="281" y="88"/>
                      <a:pt x="285" y="164"/>
                      <a:pt x="236" y="214"/>
                    </a:cubicBezTo>
                    <a:cubicBezTo>
                      <a:pt x="179" y="273"/>
                      <a:pt x="75" y="268"/>
                      <a:pt x="25" y="205"/>
                    </a:cubicBezTo>
                    <a:cubicBezTo>
                      <a:pt x="7" y="182"/>
                      <a:pt x="0" y="161"/>
                      <a:pt x="0" y="13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5751176" y="5250128"/>
              <a:ext cx="197725" cy="19299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7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11859" y="2589791"/>
            <a:ext cx="1698137" cy="1953557"/>
            <a:chOff x="4411859" y="2589791"/>
            <a:chExt cx="1698137" cy="1953557"/>
          </a:xfrm>
        </p:grpSpPr>
        <p:grpSp>
          <p:nvGrpSpPr>
            <p:cNvPr id="21" name="组合 20"/>
            <p:cNvGrpSpPr/>
            <p:nvPr/>
          </p:nvGrpSpPr>
          <p:grpSpPr>
            <a:xfrm>
              <a:off x="4411859" y="2589791"/>
              <a:ext cx="1698137" cy="1953557"/>
              <a:chOff x="4037938" y="2247255"/>
              <a:chExt cx="1945552" cy="2238186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673984" y="2247255"/>
                <a:ext cx="1309506" cy="2238186"/>
              </a:xfrm>
              <a:custGeom>
                <a:avLst/>
                <a:gdLst>
                  <a:gd name="T0" fmla="*/ 521 w 521"/>
                  <a:gd name="T1" fmla="*/ 891 h 891"/>
                  <a:gd name="T2" fmla="*/ 327 w 521"/>
                  <a:gd name="T3" fmla="*/ 890 h 891"/>
                  <a:gd name="T4" fmla="*/ 290 w 521"/>
                  <a:gd name="T5" fmla="*/ 875 h 891"/>
                  <a:gd name="T6" fmla="*/ 19 w 521"/>
                  <a:gd name="T7" fmla="*/ 621 h 891"/>
                  <a:gd name="T8" fmla="*/ 13 w 521"/>
                  <a:gd name="T9" fmla="*/ 590 h 891"/>
                  <a:gd name="T10" fmla="*/ 7 w 521"/>
                  <a:gd name="T11" fmla="*/ 439 h 891"/>
                  <a:gd name="T12" fmla="*/ 8 w 521"/>
                  <a:gd name="T13" fmla="*/ 413 h 891"/>
                  <a:gd name="T14" fmla="*/ 382 w 521"/>
                  <a:gd name="T15" fmla="*/ 12 h 891"/>
                  <a:gd name="T16" fmla="*/ 389 w 521"/>
                  <a:gd name="T17" fmla="*/ 0 h 891"/>
                  <a:gd name="T18" fmla="*/ 394 w 521"/>
                  <a:gd name="T19" fmla="*/ 3 h 891"/>
                  <a:gd name="T20" fmla="*/ 396 w 521"/>
                  <a:gd name="T21" fmla="*/ 17 h 891"/>
                  <a:gd name="T22" fmla="*/ 396 w 521"/>
                  <a:gd name="T23" fmla="*/ 187 h 891"/>
                  <a:gd name="T24" fmla="*/ 379 w 521"/>
                  <a:gd name="T25" fmla="*/ 222 h 891"/>
                  <a:gd name="T26" fmla="*/ 122 w 521"/>
                  <a:gd name="T27" fmla="*/ 508 h 891"/>
                  <a:gd name="T28" fmla="*/ 113 w 521"/>
                  <a:gd name="T29" fmla="*/ 520 h 891"/>
                  <a:gd name="T30" fmla="*/ 145 w 521"/>
                  <a:gd name="T31" fmla="*/ 549 h 891"/>
                  <a:gd name="T32" fmla="*/ 508 w 521"/>
                  <a:gd name="T33" fmla="*/ 875 h 891"/>
                  <a:gd name="T34" fmla="*/ 521 w 521"/>
                  <a:gd name="T35" fmla="*/ 891 h 891"/>
                  <a:gd name="T36" fmla="*/ 521 w 521"/>
                  <a:gd name="T3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1" h="891">
                    <a:moveTo>
                      <a:pt x="521" y="891"/>
                    </a:moveTo>
                    <a:cubicBezTo>
                      <a:pt x="457" y="891"/>
                      <a:pt x="392" y="890"/>
                      <a:pt x="327" y="890"/>
                    </a:cubicBezTo>
                    <a:cubicBezTo>
                      <a:pt x="312" y="890"/>
                      <a:pt x="301" y="886"/>
                      <a:pt x="290" y="875"/>
                    </a:cubicBezTo>
                    <a:cubicBezTo>
                      <a:pt x="200" y="790"/>
                      <a:pt x="110" y="706"/>
                      <a:pt x="19" y="621"/>
                    </a:cubicBezTo>
                    <a:cubicBezTo>
                      <a:pt x="8" y="611"/>
                      <a:pt x="5" y="604"/>
                      <a:pt x="13" y="590"/>
                    </a:cubicBezTo>
                    <a:cubicBezTo>
                      <a:pt x="41" y="539"/>
                      <a:pt x="38" y="488"/>
                      <a:pt x="7" y="439"/>
                    </a:cubicBezTo>
                    <a:cubicBezTo>
                      <a:pt x="0" y="428"/>
                      <a:pt x="0" y="422"/>
                      <a:pt x="8" y="413"/>
                    </a:cubicBezTo>
                    <a:cubicBezTo>
                      <a:pt x="133" y="280"/>
                      <a:pt x="257" y="146"/>
                      <a:pt x="382" y="12"/>
                    </a:cubicBezTo>
                    <a:cubicBezTo>
                      <a:pt x="385" y="9"/>
                      <a:pt x="386" y="4"/>
                      <a:pt x="389" y="0"/>
                    </a:cubicBezTo>
                    <a:cubicBezTo>
                      <a:pt x="391" y="1"/>
                      <a:pt x="393" y="2"/>
                      <a:pt x="394" y="3"/>
                    </a:cubicBezTo>
                    <a:cubicBezTo>
                      <a:pt x="395" y="8"/>
                      <a:pt x="396" y="13"/>
                      <a:pt x="396" y="17"/>
                    </a:cubicBezTo>
                    <a:cubicBezTo>
                      <a:pt x="396" y="74"/>
                      <a:pt x="397" y="131"/>
                      <a:pt x="396" y="187"/>
                    </a:cubicBezTo>
                    <a:cubicBezTo>
                      <a:pt x="395" y="199"/>
                      <a:pt x="388" y="212"/>
                      <a:pt x="379" y="222"/>
                    </a:cubicBezTo>
                    <a:cubicBezTo>
                      <a:pt x="294" y="318"/>
                      <a:pt x="208" y="413"/>
                      <a:pt x="122" y="508"/>
                    </a:cubicBezTo>
                    <a:cubicBezTo>
                      <a:pt x="119" y="511"/>
                      <a:pt x="117" y="515"/>
                      <a:pt x="113" y="520"/>
                    </a:cubicBezTo>
                    <a:cubicBezTo>
                      <a:pt x="124" y="530"/>
                      <a:pt x="134" y="539"/>
                      <a:pt x="145" y="549"/>
                    </a:cubicBezTo>
                    <a:cubicBezTo>
                      <a:pt x="266" y="658"/>
                      <a:pt x="387" y="766"/>
                      <a:pt x="508" y="875"/>
                    </a:cubicBezTo>
                    <a:cubicBezTo>
                      <a:pt x="513" y="879"/>
                      <a:pt x="517" y="886"/>
                      <a:pt x="521" y="891"/>
                    </a:cubicBezTo>
                    <a:cubicBezTo>
                      <a:pt x="521" y="891"/>
                      <a:pt x="521" y="891"/>
                      <a:pt x="521" y="89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037938" y="3171926"/>
                <a:ext cx="638718" cy="721564"/>
              </a:xfrm>
              <a:custGeom>
                <a:avLst/>
                <a:gdLst>
                  <a:gd name="T0" fmla="*/ 1 w 254"/>
                  <a:gd name="T1" fmla="*/ 153 h 287"/>
                  <a:gd name="T2" fmla="*/ 40 w 254"/>
                  <a:gd name="T3" fmla="*/ 48 h 287"/>
                  <a:gd name="T4" fmla="*/ 204 w 254"/>
                  <a:gd name="T5" fmla="*/ 47 h 287"/>
                  <a:gd name="T6" fmla="*/ 237 w 254"/>
                  <a:gd name="T7" fmla="*/ 193 h 287"/>
                  <a:gd name="T8" fmla="*/ 136 w 254"/>
                  <a:gd name="T9" fmla="*/ 281 h 287"/>
                  <a:gd name="T10" fmla="*/ 33 w 254"/>
                  <a:gd name="T11" fmla="*/ 238 h 287"/>
                  <a:gd name="T12" fmla="*/ 1 w 254"/>
                  <a:gd name="T13" fmla="*/ 15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87">
                    <a:moveTo>
                      <a:pt x="1" y="153"/>
                    </a:moveTo>
                    <a:cubicBezTo>
                      <a:pt x="1" y="108"/>
                      <a:pt x="14" y="75"/>
                      <a:pt x="40" y="48"/>
                    </a:cubicBezTo>
                    <a:cubicBezTo>
                      <a:pt x="86" y="0"/>
                      <a:pt x="158" y="0"/>
                      <a:pt x="204" y="47"/>
                    </a:cubicBezTo>
                    <a:cubicBezTo>
                      <a:pt x="244" y="89"/>
                      <a:pt x="254" y="139"/>
                      <a:pt x="237" y="193"/>
                    </a:cubicBezTo>
                    <a:cubicBezTo>
                      <a:pt x="221" y="242"/>
                      <a:pt x="189" y="274"/>
                      <a:pt x="136" y="281"/>
                    </a:cubicBezTo>
                    <a:cubicBezTo>
                      <a:pt x="94" y="287"/>
                      <a:pt x="59" y="270"/>
                      <a:pt x="33" y="238"/>
                    </a:cubicBezTo>
                    <a:cubicBezTo>
                      <a:pt x="11" y="211"/>
                      <a:pt x="0" y="180"/>
                      <a:pt x="1" y="15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569829" y="3619726"/>
              <a:ext cx="196412" cy="192992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50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511683" y="2239900"/>
            <a:ext cx="1939562" cy="1689973"/>
            <a:chOff x="5511683" y="2239900"/>
            <a:chExt cx="1939562" cy="1689973"/>
          </a:xfrm>
        </p:grpSpPr>
        <p:grpSp>
          <p:nvGrpSpPr>
            <p:cNvPr id="22" name="组合 21"/>
            <p:cNvGrpSpPr/>
            <p:nvPr/>
          </p:nvGrpSpPr>
          <p:grpSpPr>
            <a:xfrm>
              <a:off x="5511683" y="2239900"/>
              <a:ext cx="1939562" cy="1689973"/>
              <a:chOff x="5298004" y="1846386"/>
              <a:chExt cx="2222152" cy="193619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98004" y="2509156"/>
                <a:ext cx="2222152" cy="1273428"/>
              </a:xfrm>
              <a:custGeom>
                <a:avLst/>
                <a:gdLst>
                  <a:gd name="T0" fmla="*/ 884 w 884"/>
                  <a:gd name="T1" fmla="*/ 395 h 507"/>
                  <a:gd name="T2" fmla="*/ 863 w 884"/>
                  <a:gd name="T3" fmla="*/ 396 h 507"/>
                  <a:gd name="T4" fmla="*/ 699 w 884"/>
                  <a:gd name="T5" fmla="*/ 395 h 507"/>
                  <a:gd name="T6" fmla="*/ 671 w 884"/>
                  <a:gd name="T7" fmla="*/ 385 h 507"/>
                  <a:gd name="T8" fmla="*/ 385 w 884"/>
                  <a:gd name="T9" fmla="*/ 126 h 507"/>
                  <a:gd name="T10" fmla="*/ 352 w 884"/>
                  <a:gd name="T11" fmla="*/ 127 h 507"/>
                  <a:gd name="T12" fmla="*/ 127 w 884"/>
                  <a:gd name="T13" fmla="*/ 379 h 507"/>
                  <a:gd name="T14" fmla="*/ 97 w 884"/>
                  <a:gd name="T15" fmla="*/ 417 h 507"/>
                  <a:gd name="T16" fmla="*/ 3 w 884"/>
                  <a:gd name="T17" fmla="*/ 507 h 507"/>
                  <a:gd name="T18" fmla="*/ 1 w 884"/>
                  <a:gd name="T19" fmla="*/ 490 h 507"/>
                  <a:gd name="T20" fmla="*/ 2 w 884"/>
                  <a:gd name="T21" fmla="*/ 327 h 507"/>
                  <a:gd name="T22" fmla="*/ 18 w 884"/>
                  <a:gd name="T23" fmla="*/ 290 h 507"/>
                  <a:gd name="T24" fmla="*/ 230 w 884"/>
                  <a:gd name="T25" fmla="*/ 59 h 507"/>
                  <a:gd name="T26" fmla="*/ 270 w 884"/>
                  <a:gd name="T27" fmla="*/ 16 h 507"/>
                  <a:gd name="T28" fmla="*/ 294 w 884"/>
                  <a:gd name="T29" fmla="*/ 13 h 507"/>
                  <a:gd name="T30" fmla="*/ 449 w 884"/>
                  <a:gd name="T31" fmla="*/ 7 h 507"/>
                  <a:gd name="T32" fmla="*/ 472 w 884"/>
                  <a:gd name="T33" fmla="*/ 8 h 507"/>
                  <a:gd name="T34" fmla="*/ 875 w 884"/>
                  <a:gd name="T35" fmla="*/ 384 h 507"/>
                  <a:gd name="T36" fmla="*/ 884 w 884"/>
                  <a:gd name="T37" fmla="*/ 39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507">
                    <a:moveTo>
                      <a:pt x="884" y="395"/>
                    </a:moveTo>
                    <a:cubicBezTo>
                      <a:pt x="875" y="395"/>
                      <a:pt x="869" y="396"/>
                      <a:pt x="863" y="396"/>
                    </a:cubicBezTo>
                    <a:cubicBezTo>
                      <a:pt x="808" y="396"/>
                      <a:pt x="754" y="397"/>
                      <a:pt x="699" y="395"/>
                    </a:cubicBezTo>
                    <a:cubicBezTo>
                      <a:pt x="690" y="395"/>
                      <a:pt x="678" y="391"/>
                      <a:pt x="671" y="385"/>
                    </a:cubicBezTo>
                    <a:cubicBezTo>
                      <a:pt x="575" y="299"/>
                      <a:pt x="480" y="213"/>
                      <a:pt x="385" y="126"/>
                    </a:cubicBezTo>
                    <a:cubicBezTo>
                      <a:pt x="372" y="113"/>
                      <a:pt x="364" y="113"/>
                      <a:pt x="352" y="127"/>
                    </a:cubicBezTo>
                    <a:cubicBezTo>
                      <a:pt x="277" y="212"/>
                      <a:pt x="202" y="295"/>
                      <a:pt x="127" y="379"/>
                    </a:cubicBezTo>
                    <a:cubicBezTo>
                      <a:pt x="116" y="391"/>
                      <a:pt x="109" y="405"/>
                      <a:pt x="97" y="417"/>
                    </a:cubicBezTo>
                    <a:cubicBezTo>
                      <a:pt x="67" y="447"/>
                      <a:pt x="36" y="476"/>
                      <a:pt x="3" y="507"/>
                    </a:cubicBezTo>
                    <a:cubicBezTo>
                      <a:pt x="3" y="502"/>
                      <a:pt x="1" y="496"/>
                      <a:pt x="1" y="490"/>
                    </a:cubicBezTo>
                    <a:cubicBezTo>
                      <a:pt x="1" y="436"/>
                      <a:pt x="0" y="381"/>
                      <a:pt x="2" y="327"/>
                    </a:cubicBezTo>
                    <a:cubicBezTo>
                      <a:pt x="2" y="314"/>
                      <a:pt x="9" y="299"/>
                      <a:pt x="18" y="290"/>
                    </a:cubicBezTo>
                    <a:cubicBezTo>
                      <a:pt x="88" y="212"/>
                      <a:pt x="159" y="136"/>
                      <a:pt x="230" y="59"/>
                    </a:cubicBezTo>
                    <a:cubicBezTo>
                      <a:pt x="244" y="45"/>
                      <a:pt x="257" y="31"/>
                      <a:pt x="270" y="16"/>
                    </a:cubicBezTo>
                    <a:cubicBezTo>
                      <a:pt x="277" y="8"/>
                      <a:pt x="284" y="8"/>
                      <a:pt x="294" y="13"/>
                    </a:cubicBezTo>
                    <a:cubicBezTo>
                      <a:pt x="347" y="41"/>
                      <a:pt x="399" y="40"/>
                      <a:pt x="449" y="7"/>
                    </a:cubicBezTo>
                    <a:cubicBezTo>
                      <a:pt x="458" y="1"/>
                      <a:pt x="463" y="0"/>
                      <a:pt x="472" y="8"/>
                    </a:cubicBezTo>
                    <a:cubicBezTo>
                      <a:pt x="606" y="133"/>
                      <a:pt x="741" y="259"/>
                      <a:pt x="875" y="384"/>
                    </a:cubicBezTo>
                    <a:cubicBezTo>
                      <a:pt x="878" y="386"/>
                      <a:pt x="880" y="389"/>
                      <a:pt x="884" y="395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55212" y="1846386"/>
                <a:ext cx="734927" cy="642727"/>
              </a:xfrm>
              <a:custGeom>
                <a:avLst/>
                <a:gdLst>
                  <a:gd name="T0" fmla="*/ 154 w 292"/>
                  <a:gd name="T1" fmla="*/ 256 h 256"/>
                  <a:gd name="T2" fmla="*/ 58 w 292"/>
                  <a:gd name="T3" fmla="*/ 223 h 256"/>
                  <a:gd name="T4" fmla="*/ 55 w 292"/>
                  <a:gd name="T5" fmla="*/ 47 h 256"/>
                  <a:gd name="T6" fmla="*/ 242 w 292"/>
                  <a:gd name="T7" fmla="*/ 45 h 256"/>
                  <a:gd name="T8" fmla="*/ 281 w 292"/>
                  <a:gd name="T9" fmla="*/ 160 h 256"/>
                  <a:gd name="T10" fmla="*/ 184 w 292"/>
                  <a:gd name="T11" fmla="*/ 251 h 256"/>
                  <a:gd name="T12" fmla="*/ 154 w 292"/>
                  <a:gd name="T13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56">
                    <a:moveTo>
                      <a:pt x="154" y="256"/>
                    </a:moveTo>
                    <a:cubicBezTo>
                      <a:pt x="115" y="255"/>
                      <a:pt x="84" y="245"/>
                      <a:pt x="58" y="223"/>
                    </a:cubicBezTo>
                    <a:cubicBezTo>
                      <a:pt x="1" y="177"/>
                      <a:pt x="0" y="95"/>
                      <a:pt x="55" y="47"/>
                    </a:cubicBezTo>
                    <a:cubicBezTo>
                      <a:pt x="107" y="1"/>
                      <a:pt x="191" y="0"/>
                      <a:pt x="242" y="45"/>
                    </a:cubicBezTo>
                    <a:cubicBezTo>
                      <a:pt x="277" y="76"/>
                      <a:pt x="292" y="114"/>
                      <a:pt x="281" y="160"/>
                    </a:cubicBezTo>
                    <a:cubicBezTo>
                      <a:pt x="268" y="211"/>
                      <a:pt x="232" y="238"/>
                      <a:pt x="184" y="251"/>
                    </a:cubicBezTo>
                    <a:cubicBezTo>
                      <a:pt x="172" y="254"/>
                      <a:pt x="160" y="255"/>
                      <a:pt x="154" y="256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4" name="组合 53"/>
            <p:cNvGrpSpPr>
              <a:grpSpLocks noChangeAspect="1"/>
            </p:cNvGrpSpPr>
            <p:nvPr/>
          </p:nvGrpSpPr>
          <p:grpSpPr>
            <a:xfrm>
              <a:off x="6212633" y="2431633"/>
              <a:ext cx="228408" cy="19299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5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75007" y="3339724"/>
            <a:ext cx="1705134" cy="1966386"/>
            <a:chOff x="6075007" y="3339724"/>
            <a:chExt cx="1705134" cy="1966386"/>
          </a:xfrm>
        </p:grpSpPr>
        <p:grpSp>
          <p:nvGrpSpPr>
            <p:cNvPr id="23" name="组合 22"/>
            <p:cNvGrpSpPr/>
            <p:nvPr/>
          </p:nvGrpSpPr>
          <p:grpSpPr>
            <a:xfrm>
              <a:off x="6075007" y="3339724"/>
              <a:ext cx="1705134" cy="1966386"/>
              <a:chOff x="5943403" y="3106452"/>
              <a:chExt cx="1953569" cy="2252884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943403" y="3106452"/>
                <a:ext cx="1325541" cy="2252884"/>
              </a:xfrm>
              <a:custGeom>
                <a:avLst/>
                <a:gdLst>
                  <a:gd name="T0" fmla="*/ 522 w 527"/>
                  <a:gd name="T1" fmla="*/ 286 h 897"/>
                  <a:gd name="T2" fmla="*/ 527 w 527"/>
                  <a:gd name="T3" fmla="*/ 470 h 897"/>
                  <a:gd name="T4" fmla="*/ 129 w 527"/>
                  <a:gd name="T5" fmla="*/ 897 h 897"/>
                  <a:gd name="T6" fmla="*/ 128 w 527"/>
                  <a:gd name="T7" fmla="*/ 870 h 897"/>
                  <a:gd name="T8" fmla="*/ 128 w 527"/>
                  <a:gd name="T9" fmla="*/ 714 h 897"/>
                  <a:gd name="T10" fmla="*/ 143 w 527"/>
                  <a:gd name="T11" fmla="*/ 675 h 897"/>
                  <a:gd name="T12" fmla="*/ 401 w 527"/>
                  <a:gd name="T13" fmla="*/ 389 h 897"/>
                  <a:gd name="T14" fmla="*/ 413 w 527"/>
                  <a:gd name="T15" fmla="*/ 375 h 897"/>
                  <a:gd name="T16" fmla="*/ 0 w 527"/>
                  <a:gd name="T17" fmla="*/ 5 h 897"/>
                  <a:gd name="T18" fmla="*/ 101 w 527"/>
                  <a:gd name="T19" fmla="*/ 5 h 897"/>
                  <a:gd name="T20" fmla="*/ 165 w 527"/>
                  <a:gd name="T21" fmla="*/ 5 h 897"/>
                  <a:gd name="T22" fmla="*/ 258 w 527"/>
                  <a:gd name="T23" fmla="*/ 41 h 897"/>
                  <a:gd name="T24" fmla="*/ 497 w 527"/>
                  <a:gd name="T25" fmla="*/ 265 h 897"/>
                  <a:gd name="T26" fmla="*/ 522 w 527"/>
                  <a:gd name="T27" fmla="*/ 286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897">
                    <a:moveTo>
                      <a:pt x="522" y="286"/>
                    </a:moveTo>
                    <a:cubicBezTo>
                      <a:pt x="482" y="350"/>
                      <a:pt x="483" y="410"/>
                      <a:pt x="527" y="470"/>
                    </a:cubicBezTo>
                    <a:cubicBezTo>
                      <a:pt x="395" y="611"/>
                      <a:pt x="264" y="752"/>
                      <a:pt x="129" y="897"/>
                    </a:cubicBezTo>
                    <a:cubicBezTo>
                      <a:pt x="129" y="884"/>
                      <a:pt x="128" y="877"/>
                      <a:pt x="128" y="870"/>
                    </a:cubicBezTo>
                    <a:cubicBezTo>
                      <a:pt x="128" y="818"/>
                      <a:pt x="128" y="766"/>
                      <a:pt x="128" y="714"/>
                    </a:cubicBezTo>
                    <a:cubicBezTo>
                      <a:pt x="127" y="698"/>
                      <a:pt x="132" y="687"/>
                      <a:pt x="143" y="675"/>
                    </a:cubicBezTo>
                    <a:cubicBezTo>
                      <a:pt x="229" y="580"/>
                      <a:pt x="315" y="485"/>
                      <a:pt x="401" y="389"/>
                    </a:cubicBezTo>
                    <a:cubicBezTo>
                      <a:pt x="405" y="385"/>
                      <a:pt x="408" y="381"/>
                      <a:pt x="413" y="375"/>
                    </a:cubicBezTo>
                    <a:cubicBezTo>
                      <a:pt x="276" y="253"/>
                      <a:pt x="140" y="131"/>
                      <a:pt x="0" y="5"/>
                    </a:cubicBezTo>
                    <a:cubicBezTo>
                      <a:pt x="38" y="5"/>
                      <a:pt x="70" y="5"/>
                      <a:pt x="101" y="5"/>
                    </a:cubicBezTo>
                    <a:cubicBezTo>
                      <a:pt x="123" y="5"/>
                      <a:pt x="144" y="8"/>
                      <a:pt x="165" y="5"/>
                    </a:cubicBezTo>
                    <a:cubicBezTo>
                      <a:pt x="204" y="0"/>
                      <a:pt x="231" y="15"/>
                      <a:pt x="258" y="41"/>
                    </a:cubicBezTo>
                    <a:cubicBezTo>
                      <a:pt x="337" y="117"/>
                      <a:pt x="417" y="191"/>
                      <a:pt x="497" y="265"/>
                    </a:cubicBezTo>
                    <a:cubicBezTo>
                      <a:pt x="505" y="273"/>
                      <a:pt x="513" y="279"/>
                      <a:pt x="522" y="286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252909" y="3685039"/>
                <a:ext cx="644063" cy="708202"/>
              </a:xfrm>
              <a:custGeom>
                <a:avLst/>
                <a:gdLst>
                  <a:gd name="T0" fmla="*/ 256 w 256"/>
                  <a:gd name="T1" fmla="*/ 142 h 282"/>
                  <a:gd name="T2" fmla="*/ 128 w 256"/>
                  <a:gd name="T3" fmla="*/ 280 h 282"/>
                  <a:gd name="T4" fmla="*/ 44 w 256"/>
                  <a:gd name="T5" fmla="*/ 235 h 282"/>
                  <a:gd name="T6" fmla="*/ 47 w 256"/>
                  <a:gd name="T7" fmla="*/ 50 h 282"/>
                  <a:gd name="T8" fmla="*/ 169 w 256"/>
                  <a:gd name="T9" fmla="*/ 16 h 282"/>
                  <a:gd name="T10" fmla="*/ 255 w 256"/>
                  <a:gd name="T11" fmla="*/ 126 h 282"/>
                  <a:gd name="T12" fmla="*/ 256 w 256"/>
                  <a:gd name="T13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82">
                    <a:moveTo>
                      <a:pt x="256" y="142"/>
                    </a:moveTo>
                    <a:cubicBezTo>
                      <a:pt x="255" y="224"/>
                      <a:pt x="200" y="282"/>
                      <a:pt x="128" y="280"/>
                    </a:cubicBezTo>
                    <a:cubicBezTo>
                      <a:pt x="93" y="278"/>
                      <a:pt x="65" y="262"/>
                      <a:pt x="44" y="235"/>
                    </a:cubicBezTo>
                    <a:cubicBezTo>
                      <a:pt x="0" y="183"/>
                      <a:pt x="2" y="100"/>
                      <a:pt x="47" y="50"/>
                    </a:cubicBezTo>
                    <a:cubicBezTo>
                      <a:pt x="80" y="13"/>
                      <a:pt x="122" y="0"/>
                      <a:pt x="169" y="16"/>
                    </a:cubicBezTo>
                    <a:cubicBezTo>
                      <a:pt x="221" y="33"/>
                      <a:pt x="246" y="74"/>
                      <a:pt x="255" y="126"/>
                    </a:cubicBezTo>
                    <a:cubicBezTo>
                      <a:pt x="256" y="133"/>
                      <a:pt x="256" y="139"/>
                      <a:pt x="256" y="14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7418847" y="4066831"/>
              <a:ext cx="191895" cy="19299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62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03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357256" y="0"/>
            <a:ext cx="5834744" cy="5958178"/>
            <a:chOff x="5094288" y="-371475"/>
            <a:chExt cx="7504113" cy="7662863"/>
          </a:xfrm>
          <a:blipFill>
            <a:blip r:embed="rId2"/>
            <a:stretch>
              <a:fillRect/>
            </a:stretch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623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81" y="956631"/>
            <a:ext cx="5441950" cy="1515185"/>
            <a:chOff x="6346825" y="2591870"/>
            <a:chExt cx="5441950" cy="1515185"/>
          </a:xfrm>
        </p:grpSpPr>
        <p:sp>
          <p:nvSpPr>
            <p:cNvPr id="26" name="矩形 25"/>
            <p:cNvSpPr/>
            <p:nvPr/>
          </p:nvSpPr>
          <p:spPr>
            <a:xfrm>
              <a:off x="7286703" y="2591870"/>
              <a:ext cx="35621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61711" y="3663301"/>
            <a:ext cx="2828490" cy="843718"/>
            <a:chOff x="765610" y="5276270"/>
            <a:chExt cx="2828490" cy="843718"/>
          </a:xfrm>
        </p:grpSpPr>
        <p:sp>
          <p:nvSpPr>
            <p:cNvPr id="29" name="文本框 28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061711" y="5328350"/>
            <a:ext cx="2828490" cy="843718"/>
            <a:chOff x="765610" y="5276270"/>
            <a:chExt cx="2828490" cy="843718"/>
          </a:xfrm>
        </p:grpSpPr>
        <p:sp>
          <p:nvSpPr>
            <p:cNvPr id="34" name="文本框 33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624133" y="5276270"/>
              <a:ext cx="1969967" cy="843718"/>
              <a:chOff x="1463237" y="5276270"/>
              <a:chExt cx="1969967" cy="84371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463237" y="5276270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463237" y="5607540"/>
                <a:ext cx="196996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1248229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60732" y="2527301"/>
            <a:ext cx="1493779" cy="755336"/>
            <a:chOff x="5360732" y="2527301"/>
            <a:chExt cx="1493779" cy="755336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360732" y="2527301"/>
              <a:ext cx="1493779" cy="755336"/>
            </a:xfrm>
            <a:custGeom>
              <a:avLst/>
              <a:gdLst>
                <a:gd name="T0" fmla="*/ 165 w 328"/>
                <a:gd name="T1" fmla="*/ 1 h 166"/>
                <a:gd name="T2" fmla="*/ 299 w 328"/>
                <a:gd name="T3" fmla="*/ 1 h 166"/>
                <a:gd name="T4" fmla="*/ 318 w 328"/>
                <a:gd name="T5" fmla="*/ 36 h 166"/>
                <a:gd name="T6" fmla="*/ 250 w 328"/>
                <a:gd name="T7" fmla="*/ 151 h 166"/>
                <a:gd name="T8" fmla="*/ 224 w 328"/>
                <a:gd name="T9" fmla="*/ 164 h 166"/>
                <a:gd name="T10" fmla="*/ 104 w 328"/>
                <a:gd name="T11" fmla="*/ 164 h 166"/>
                <a:gd name="T12" fmla="*/ 77 w 328"/>
                <a:gd name="T13" fmla="*/ 148 h 166"/>
                <a:gd name="T14" fmla="*/ 15 w 328"/>
                <a:gd name="T15" fmla="*/ 41 h 166"/>
                <a:gd name="T16" fmla="*/ 37 w 328"/>
                <a:gd name="T17" fmla="*/ 2 h 166"/>
                <a:gd name="T18" fmla="*/ 101 w 328"/>
                <a:gd name="T19" fmla="*/ 2 h 166"/>
                <a:gd name="T20" fmla="*/ 165 w 328"/>
                <a:gd name="T21" fmla="*/ 2 h 166"/>
                <a:gd name="T22" fmla="*/ 165 w 328"/>
                <a:gd name="T2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66">
                  <a:moveTo>
                    <a:pt x="165" y="1"/>
                  </a:moveTo>
                  <a:cubicBezTo>
                    <a:pt x="209" y="1"/>
                    <a:pt x="254" y="0"/>
                    <a:pt x="299" y="1"/>
                  </a:cubicBezTo>
                  <a:cubicBezTo>
                    <a:pt x="319" y="1"/>
                    <a:pt x="328" y="17"/>
                    <a:pt x="318" y="36"/>
                  </a:cubicBezTo>
                  <a:cubicBezTo>
                    <a:pt x="296" y="75"/>
                    <a:pt x="274" y="113"/>
                    <a:pt x="250" y="151"/>
                  </a:cubicBezTo>
                  <a:cubicBezTo>
                    <a:pt x="246" y="158"/>
                    <a:pt x="233" y="164"/>
                    <a:pt x="224" y="164"/>
                  </a:cubicBezTo>
                  <a:cubicBezTo>
                    <a:pt x="184" y="166"/>
                    <a:pt x="144" y="166"/>
                    <a:pt x="104" y="164"/>
                  </a:cubicBezTo>
                  <a:cubicBezTo>
                    <a:pt x="95" y="164"/>
                    <a:pt x="83" y="156"/>
                    <a:pt x="77" y="148"/>
                  </a:cubicBezTo>
                  <a:cubicBezTo>
                    <a:pt x="55" y="113"/>
                    <a:pt x="35" y="77"/>
                    <a:pt x="15" y="41"/>
                  </a:cubicBezTo>
                  <a:cubicBezTo>
                    <a:pt x="0" y="15"/>
                    <a:pt x="7" y="3"/>
                    <a:pt x="37" y="2"/>
                  </a:cubicBezTo>
                  <a:cubicBezTo>
                    <a:pt x="58" y="2"/>
                    <a:pt x="80" y="2"/>
                    <a:pt x="101" y="2"/>
                  </a:cubicBezTo>
                  <a:cubicBezTo>
                    <a:pt x="122" y="2"/>
                    <a:pt x="144" y="2"/>
                    <a:pt x="165" y="2"/>
                  </a:cubicBezTo>
                  <a:cubicBezTo>
                    <a:pt x="165" y="2"/>
                    <a:pt x="165" y="1"/>
                    <a:pt x="165" y="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90"/>
            <p:cNvSpPr>
              <a:spLocks noChangeAspect="1" noEditPoints="1"/>
            </p:cNvSpPr>
            <p:nvPr/>
          </p:nvSpPr>
          <p:spPr bwMode="auto">
            <a:xfrm>
              <a:off x="5951426" y="2809675"/>
              <a:ext cx="317217" cy="19058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29361" y="4648515"/>
            <a:ext cx="1501018" cy="755336"/>
            <a:chOff x="5329361" y="4648515"/>
            <a:chExt cx="1501018" cy="75533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329361" y="4648515"/>
              <a:ext cx="1501018" cy="755336"/>
            </a:xfrm>
            <a:custGeom>
              <a:avLst/>
              <a:gdLst>
                <a:gd name="T0" fmla="*/ 45 w 330"/>
                <a:gd name="T1" fmla="*/ 71 h 166"/>
                <a:gd name="T2" fmla="*/ 77 w 330"/>
                <a:gd name="T3" fmla="*/ 18 h 166"/>
                <a:gd name="T4" fmla="*/ 105 w 330"/>
                <a:gd name="T5" fmla="*/ 1 h 166"/>
                <a:gd name="T6" fmla="*/ 225 w 330"/>
                <a:gd name="T7" fmla="*/ 1 h 166"/>
                <a:gd name="T8" fmla="*/ 252 w 330"/>
                <a:gd name="T9" fmla="*/ 17 h 166"/>
                <a:gd name="T10" fmla="*/ 317 w 330"/>
                <a:gd name="T11" fmla="*/ 129 h 166"/>
                <a:gd name="T12" fmla="*/ 296 w 330"/>
                <a:gd name="T13" fmla="*/ 165 h 166"/>
                <a:gd name="T14" fmla="*/ 36 w 330"/>
                <a:gd name="T15" fmla="*/ 165 h 166"/>
                <a:gd name="T16" fmla="*/ 13 w 330"/>
                <a:gd name="T17" fmla="*/ 127 h 166"/>
                <a:gd name="T18" fmla="*/ 45 w 330"/>
                <a:gd name="T19" fmla="*/ 7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166">
                  <a:moveTo>
                    <a:pt x="45" y="71"/>
                  </a:moveTo>
                  <a:cubicBezTo>
                    <a:pt x="56" y="53"/>
                    <a:pt x="65" y="35"/>
                    <a:pt x="77" y="18"/>
                  </a:cubicBezTo>
                  <a:cubicBezTo>
                    <a:pt x="83" y="10"/>
                    <a:pt x="95" y="2"/>
                    <a:pt x="105" y="1"/>
                  </a:cubicBezTo>
                  <a:cubicBezTo>
                    <a:pt x="145" y="0"/>
                    <a:pt x="185" y="0"/>
                    <a:pt x="225" y="1"/>
                  </a:cubicBezTo>
                  <a:cubicBezTo>
                    <a:pt x="234" y="2"/>
                    <a:pt x="247" y="9"/>
                    <a:pt x="252" y="17"/>
                  </a:cubicBezTo>
                  <a:cubicBezTo>
                    <a:pt x="275" y="53"/>
                    <a:pt x="296" y="91"/>
                    <a:pt x="317" y="129"/>
                  </a:cubicBezTo>
                  <a:cubicBezTo>
                    <a:pt x="330" y="151"/>
                    <a:pt x="321" y="165"/>
                    <a:pt x="296" y="165"/>
                  </a:cubicBezTo>
                  <a:cubicBezTo>
                    <a:pt x="209" y="166"/>
                    <a:pt x="123" y="166"/>
                    <a:pt x="36" y="165"/>
                  </a:cubicBezTo>
                  <a:cubicBezTo>
                    <a:pt x="8" y="165"/>
                    <a:pt x="0" y="150"/>
                    <a:pt x="13" y="127"/>
                  </a:cubicBezTo>
                  <a:cubicBezTo>
                    <a:pt x="24" y="108"/>
                    <a:pt x="34" y="90"/>
                    <a:pt x="45" y="71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72"/>
            <p:cNvSpPr>
              <a:spLocks noChangeAspect="1" noEditPoints="1"/>
            </p:cNvSpPr>
            <p:nvPr/>
          </p:nvSpPr>
          <p:spPr bwMode="auto">
            <a:xfrm>
              <a:off x="5981868" y="4892570"/>
              <a:ext cx="251506" cy="26722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84737" y="3989707"/>
            <a:ext cx="1153515" cy="1295896"/>
            <a:chOff x="4484737" y="3989707"/>
            <a:chExt cx="1153515" cy="129589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484737" y="3989707"/>
              <a:ext cx="1153515" cy="1295896"/>
            </a:xfrm>
            <a:custGeom>
              <a:avLst/>
              <a:gdLst>
                <a:gd name="T0" fmla="*/ 217 w 254"/>
                <a:gd name="T1" fmla="*/ 208 h 285"/>
                <a:gd name="T2" fmla="*/ 186 w 254"/>
                <a:gd name="T3" fmla="*/ 262 h 285"/>
                <a:gd name="T4" fmla="*/ 143 w 254"/>
                <a:gd name="T5" fmla="*/ 262 h 285"/>
                <a:gd name="T6" fmla="*/ 46 w 254"/>
                <a:gd name="T7" fmla="*/ 96 h 285"/>
                <a:gd name="T8" fmla="*/ 14 w 254"/>
                <a:gd name="T9" fmla="*/ 41 h 285"/>
                <a:gd name="T10" fmla="*/ 34 w 254"/>
                <a:gd name="T11" fmla="*/ 1 h 285"/>
                <a:gd name="T12" fmla="*/ 165 w 254"/>
                <a:gd name="T13" fmla="*/ 2 h 285"/>
                <a:gd name="T14" fmla="*/ 189 w 254"/>
                <a:gd name="T15" fmla="*/ 16 h 285"/>
                <a:gd name="T16" fmla="*/ 250 w 254"/>
                <a:gd name="T17" fmla="*/ 122 h 285"/>
                <a:gd name="T18" fmla="*/ 249 w 254"/>
                <a:gd name="T19" fmla="*/ 151 h 285"/>
                <a:gd name="T20" fmla="*/ 217 w 254"/>
                <a:gd name="T21" fmla="*/ 20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5">
                  <a:moveTo>
                    <a:pt x="217" y="208"/>
                  </a:moveTo>
                  <a:cubicBezTo>
                    <a:pt x="207" y="226"/>
                    <a:pt x="196" y="244"/>
                    <a:pt x="186" y="262"/>
                  </a:cubicBezTo>
                  <a:cubicBezTo>
                    <a:pt x="172" y="285"/>
                    <a:pt x="156" y="285"/>
                    <a:pt x="143" y="262"/>
                  </a:cubicBezTo>
                  <a:cubicBezTo>
                    <a:pt x="110" y="207"/>
                    <a:pt x="79" y="152"/>
                    <a:pt x="46" y="96"/>
                  </a:cubicBezTo>
                  <a:cubicBezTo>
                    <a:pt x="36" y="78"/>
                    <a:pt x="25" y="60"/>
                    <a:pt x="14" y="41"/>
                  </a:cubicBezTo>
                  <a:cubicBezTo>
                    <a:pt x="0" y="18"/>
                    <a:pt x="7" y="2"/>
                    <a:pt x="34" y="1"/>
                  </a:cubicBezTo>
                  <a:cubicBezTo>
                    <a:pt x="78" y="0"/>
                    <a:pt x="122" y="0"/>
                    <a:pt x="165" y="2"/>
                  </a:cubicBezTo>
                  <a:cubicBezTo>
                    <a:pt x="174" y="2"/>
                    <a:pt x="185" y="9"/>
                    <a:pt x="189" y="16"/>
                  </a:cubicBezTo>
                  <a:cubicBezTo>
                    <a:pt x="211" y="50"/>
                    <a:pt x="231" y="86"/>
                    <a:pt x="250" y="122"/>
                  </a:cubicBezTo>
                  <a:cubicBezTo>
                    <a:pt x="254" y="129"/>
                    <a:pt x="253" y="143"/>
                    <a:pt x="249" y="151"/>
                  </a:cubicBezTo>
                  <a:cubicBezTo>
                    <a:pt x="240" y="171"/>
                    <a:pt x="228" y="189"/>
                    <a:pt x="217" y="20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57"/>
            <p:cNvSpPr>
              <a:spLocks noChangeAspect="1" noEditPoints="1"/>
            </p:cNvSpPr>
            <p:nvPr/>
          </p:nvSpPr>
          <p:spPr bwMode="auto">
            <a:xfrm>
              <a:off x="4997844" y="4287673"/>
              <a:ext cx="317217" cy="34998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52859" y="2640723"/>
            <a:ext cx="1160756" cy="1307961"/>
            <a:chOff x="6552859" y="2640723"/>
            <a:chExt cx="1160756" cy="1307961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552859" y="2640723"/>
              <a:ext cx="1160756" cy="1307961"/>
            </a:xfrm>
            <a:custGeom>
              <a:avLst/>
              <a:gdLst>
                <a:gd name="T0" fmla="*/ 155 w 255"/>
                <a:gd name="T1" fmla="*/ 286 h 287"/>
                <a:gd name="T2" fmla="*/ 93 w 255"/>
                <a:gd name="T3" fmla="*/ 285 h 287"/>
                <a:gd name="T4" fmla="*/ 65 w 255"/>
                <a:gd name="T5" fmla="*/ 269 h 287"/>
                <a:gd name="T6" fmla="*/ 5 w 255"/>
                <a:gd name="T7" fmla="*/ 165 h 287"/>
                <a:gd name="T8" fmla="*/ 4 w 255"/>
                <a:gd name="T9" fmla="*/ 134 h 287"/>
                <a:gd name="T10" fmla="*/ 68 w 255"/>
                <a:gd name="T11" fmla="*/ 21 h 287"/>
                <a:gd name="T12" fmla="*/ 111 w 255"/>
                <a:gd name="T13" fmla="*/ 22 h 287"/>
                <a:gd name="T14" fmla="*/ 241 w 255"/>
                <a:gd name="T15" fmla="*/ 246 h 287"/>
                <a:gd name="T16" fmla="*/ 219 w 255"/>
                <a:gd name="T17" fmla="*/ 286 h 287"/>
                <a:gd name="T18" fmla="*/ 155 w 255"/>
                <a:gd name="T19" fmla="*/ 28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87">
                  <a:moveTo>
                    <a:pt x="155" y="286"/>
                  </a:moveTo>
                  <a:cubicBezTo>
                    <a:pt x="135" y="286"/>
                    <a:pt x="114" y="287"/>
                    <a:pt x="93" y="285"/>
                  </a:cubicBezTo>
                  <a:cubicBezTo>
                    <a:pt x="83" y="284"/>
                    <a:pt x="70" y="277"/>
                    <a:pt x="65" y="269"/>
                  </a:cubicBezTo>
                  <a:cubicBezTo>
                    <a:pt x="43" y="235"/>
                    <a:pt x="23" y="201"/>
                    <a:pt x="5" y="165"/>
                  </a:cubicBezTo>
                  <a:cubicBezTo>
                    <a:pt x="0" y="157"/>
                    <a:pt x="0" y="142"/>
                    <a:pt x="4" y="134"/>
                  </a:cubicBezTo>
                  <a:cubicBezTo>
                    <a:pt x="24" y="96"/>
                    <a:pt x="46" y="59"/>
                    <a:pt x="68" y="21"/>
                  </a:cubicBezTo>
                  <a:cubicBezTo>
                    <a:pt x="81" y="0"/>
                    <a:pt x="98" y="0"/>
                    <a:pt x="111" y="22"/>
                  </a:cubicBezTo>
                  <a:cubicBezTo>
                    <a:pt x="155" y="97"/>
                    <a:pt x="198" y="171"/>
                    <a:pt x="241" y="246"/>
                  </a:cubicBezTo>
                  <a:cubicBezTo>
                    <a:pt x="255" y="270"/>
                    <a:pt x="246" y="285"/>
                    <a:pt x="219" y="286"/>
                  </a:cubicBezTo>
                  <a:cubicBezTo>
                    <a:pt x="198" y="286"/>
                    <a:pt x="177" y="286"/>
                    <a:pt x="155" y="28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885882" y="3261766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48033" y="4011427"/>
            <a:ext cx="1155929" cy="1300722"/>
            <a:chOff x="6548033" y="4011427"/>
            <a:chExt cx="1155929" cy="130072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548033" y="4011427"/>
              <a:ext cx="1155929" cy="1300722"/>
            </a:xfrm>
            <a:custGeom>
              <a:avLst/>
              <a:gdLst>
                <a:gd name="T0" fmla="*/ 156 w 254"/>
                <a:gd name="T1" fmla="*/ 1 h 286"/>
                <a:gd name="T2" fmla="*/ 218 w 254"/>
                <a:gd name="T3" fmla="*/ 1 h 286"/>
                <a:gd name="T4" fmla="*/ 240 w 254"/>
                <a:gd name="T5" fmla="*/ 38 h 286"/>
                <a:gd name="T6" fmla="*/ 145 w 254"/>
                <a:gd name="T7" fmla="*/ 205 h 286"/>
                <a:gd name="T8" fmla="*/ 114 w 254"/>
                <a:gd name="T9" fmla="*/ 260 h 286"/>
                <a:gd name="T10" fmla="*/ 69 w 254"/>
                <a:gd name="T11" fmla="*/ 263 h 286"/>
                <a:gd name="T12" fmla="*/ 4 w 254"/>
                <a:gd name="T13" fmla="*/ 149 h 286"/>
                <a:gd name="T14" fmla="*/ 4 w 254"/>
                <a:gd name="T15" fmla="*/ 122 h 286"/>
                <a:gd name="T16" fmla="*/ 65 w 254"/>
                <a:gd name="T17" fmla="*/ 16 h 286"/>
                <a:gd name="T18" fmla="*/ 91 w 254"/>
                <a:gd name="T19" fmla="*/ 2 h 286"/>
                <a:gd name="T20" fmla="*/ 156 w 254"/>
                <a:gd name="T21" fmla="*/ 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6">
                  <a:moveTo>
                    <a:pt x="156" y="1"/>
                  </a:moveTo>
                  <a:cubicBezTo>
                    <a:pt x="177" y="1"/>
                    <a:pt x="198" y="1"/>
                    <a:pt x="218" y="1"/>
                  </a:cubicBezTo>
                  <a:cubicBezTo>
                    <a:pt x="245" y="1"/>
                    <a:pt x="254" y="15"/>
                    <a:pt x="240" y="38"/>
                  </a:cubicBezTo>
                  <a:cubicBezTo>
                    <a:pt x="209" y="94"/>
                    <a:pt x="177" y="149"/>
                    <a:pt x="145" y="205"/>
                  </a:cubicBezTo>
                  <a:cubicBezTo>
                    <a:pt x="135" y="223"/>
                    <a:pt x="124" y="242"/>
                    <a:pt x="114" y="260"/>
                  </a:cubicBezTo>
                  <a:cubicBezTo>
                    <a:pt x="101" y="285"/>
                    <a:pt x="83" y="286"/>
                    <a:pt x="69" y="263"/>
                  </a:cubicBezTo>
                  <a:cubicBezTo>
                    <a:pt x="46" y="226"/>
                    <a:pt x="24" y="188"/>
                    <a:pt x="4" y="149"/>
                  </a:cubicBezTo>
                  <a:cubicBezTo>
                    <a:pt x="0" y="142"/>
                    <a:pt x="0" y="129"/>
                    <a:pt x="4" y="122"/>
                  </a:cubicBezTo>
                  <a:cubicBezTo>
                    <a:pt x="23" y="86"/>
                    <a:pt x="43" y="50"/>
                    <a:pt x="65" y="16"/>
                  </a:cubicBezTo>
                  <a:cubicBezTo>
                    <a:pt x="70" y="9"/>
                    <a:pt x="81" y="2"/>
                    <a:pt x="91" y="2"/>
                  </a:cubicBezTo>
                  <a:cubicBezTo>
                    <a:pt x="112" y="0"/>
                    <a:pt x="134" y="1"/>
                    <a:pt x="156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6885882" y="4434770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25761" y="2640723"/>
            <a:ext cx="1141450" cy="1279002"/>
            <a:chOff x="4525761" y="2640723"/>
            <a:chExt cx="1141450" cy="127900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525761" y="2640723"/>
              <a:ext cx="1141450" cy="1279002"/>
            </a:xfrm>
            <a:custGeom>
              <a:avLst/>
              <a:gdLst>
                <a:gd name="T0" fmla="*/ 95 w 251"/>
                <a:gd name="T1" fmla="*/ 281 h 281"/>
                <a:gd name="T2" fmla="*/ 29 w 251"/>
                <a:gd name="T3" fmla="*/ 281 h 281"/>
                <a:gd name="T4" fmla="*/ 11 w 251"/>
                <a:gd name="T5" fmla="*/ 250 h 281"/>
                <a:gd name="T6" fmla="*/ 138 w 251"/>
                <a:gd name="T7" fmla="*/ 24 h 281"/>
                <a:gd name="T8" fmla="*/ 182 w 251"/>
                <a:gd name="T9" fmla="*/ 23 h 281"/>
                <a:gd name="T10" fmla="*/ 243 w 251"/>
                <a:gd name="T11" fmla="*/ 129 h 281"/>
                <a:gd name="T12" fmla="*/ 242 w 251"/>
                <a:gd name="T13" fmla="*/ 168 h 281"/>
                <a:gd name="T14" fmla="*/ 187 w 251"/>
                <a:gd name="T15" fmla="*/ 265 h 281"/>
                <a:gd name="T16" fmla="*/ 159 w 251"/>
                <a:gd name="T17" fmla="*/ 281 h 281"/>
                <a:gd name="T18" fmla="*/ 95 w 251"/>
                <a:gd name="T1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81">
                  <a:moveTo>
                    <a:pt x="95" y="281"/>
                  </a:moveTo>
                  <a:cubicBezTo>
                    <a:pt x="73" y="281"/>
                    <a:pt x="51" y="281"/>
                    <a:pt x="29" y="281"/>
                  </a:cubicBezTo>
                  <a:cubicBezTo>
                    <a:pt x="7" y="280"/>
                    <a:pt x="0" y="269"/>
                    <a:pt x="11" y="250"/>
                  </a:cubicBezTo>
                  <a:cubicBezTo>
                    <a:pt x="53" y="174"/>
                    <a:pt x="96" y="99"/>
                    <a:pt x="138" y="24"/>
                  </a:cubicBezTo>
                  <a:cubicBezTo>
                    <a:pt x="152" y="0"/>
                    <a:pt x="168" y="0"/>
                    <a:pt x="182" y="23"/>
                  </a:cubicBezTo>
                  <a:cubicBezTo>
                    <a:pt x="202" y="58"/>
                    <a:pt x="222" y="94"/>
                    <a:pt x="243" y="129"/>
                  </a:cubicBezTo>
                  <a:cubicBezTo>
                    <a:pt x="251" y="142"/>
                    <a:pt x="250" y="155"/>
                    <a:pt x="242" y="168"/>
                  </a:cubicBezTo>
                  <a:cubicBezTo>
                    <a:pt x="223" y="200"/>
                    <a:pt x="205" y="232"/>
                    <a:pt x="187" y="265"/>
                  </a:cubicBezTo>
                  <a:cubicBezTo>
                    <a:pt x="180" y="276"/>
                    <a:pt x="172" y="281"/>
                    <a:pt x="159" y="281"/>
                  </a:cubicBezTo>
                  <a:cubicBezTo>
                    <a:pt x="138" y="280"/>
                    <a:pt x="117" y="281"/>
                    <a:pt x="95" y="28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29645" y="3282637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12044" y="2115874"/>
            <a:ext cx="2370017" cy="843718"/>
            <a:chOff x="1221767" y="2192338"/>
            <a:chExt cx="2370017" cy="843718"/>
          </a:xfrm>
        </p:grpSpPr>
        <p:sp>
          <p:nvSpPr>
            <p:cNvPr id="37" name="矩形 36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09939" y="2115874"/>
            <a:ext cx="2370017" cy="843718"/>
            <a:chOff x="3106598" y="5073134"/>
            <a:chExt cx="2370017" cy="843718"/>
          </a:xfrm>
        </p:grpSpPr>
        <p:sp>
          <p:nvSpPr>
            <p:cNvPr id="42" name="矩形 4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2044" y="3548932"/>
            <a:ext cx="2370017" cy="843718"/>
            <a:chOff x="1221767" y="2192338"/>
            <a:chExt cx="2370017" cy="843718"/>
          </a:xfrm>
        </p:grpSpPr>
        <p:sp>
          <p:nvSpPr>
            <p:cNvPr id="47" name="矩形 46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9939" y="3548932"/>
            <a:ext cx="2370017" cy="843718"/>
            <a:chOff x="3106598" y="5073134"/>
            <a:chExt cx="2370017" cy="843718"/>
          </a:xfrm>
        </p:grpSpPr>
        <p:sp>
          <p:nvSpPr>
            <p:cNvPr id="52" name="矩形 5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2044" y="4981991"/>
            <a:ext cx="2370017" cy="843718"/>
            <a:chOff x="1221767" y="2192338"/>
            <a:chExt cx="2370017" cy="843718"/>
          </a:xfrm>
        </p:grpSpPr>
        <p:sp>
          <p:nvSpPr>
            <p:cNvPr id="57" name="矩形 56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9939" y="4981991"/>
            <a:ext cx="2370017" cy="843718"/>
            <a:chOff x="3106598" y="5073134"/>
            <a:chExt cx="2370017" cy="843718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7703" y="2289176"/>
            <a:ext cx="503010" cy="503010"/>
            <a:chOff x="3357703" y="2289176"/>
            <a:chExt cx="503010" cy="503010"/>
          </a:xfrm>
        </p:grpSpPr>
        <p:sp>
          <p:nvSpPr>
            <p:cNvPr id="66" name="椭圆 65"/>
            <p:cNvSpPr/>
            <p:nvPr/>
          </p:nvSpPr>
          <p:spPr>
            <a:xfrm>
              <a:off x="3357703" y="2289176"/>
              <a:ext cx="503010" cy="503010"/>
            </a:xfrm>
            <a:prstGeom prst="ellipse">
              <a:avLst/>
            </a:prstGeom>
            <a:solidFill>
              <a:srgbClr val="3BD19C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81080" y="2460314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9649" y="3697179"/>
            <a:ext cx="503010" cy="503010"/>
            <a:chOff x="3359649" y="3697179"/>
            <a:chExt cx="503010" cy="503010"/>
          </a:xfrm>
        </p:grpSpPr>
        <p:sp>
          <p:nvSpPr>
            <p:cNvPr id="69" name="椭圆 68"/>
            <p:cNvSpPr/>
            <p:nvPr/>
          </p:nvSpPr>
          <p:spPr>
            <a:xfrm>
              <a:off x="3359649" y="3697179"/>
              <a:ext cx="503010" cy="503010"/>
            </a:xfrm>
            <a:prstGeom prst="ellipse">
              <a:avLst/>
            </a:prstGeom>
            <a:solidFill>
              <a:srgbClr val="FC5874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4737" y="3867357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55625" y="2289176"/>
            <a:ext cx="503010" cy="503010"/>
            <a:chOff x="8355625" y="2289176"/>
            <a:chExt cx="503010" cy="503010"/>
          </a:xfrm>
        </p:grpSpPr>
        <p:sp>
          <p:nvSpPr>
            <p:cNvPr id="78" name="椭圆 77"/>
            <p:cNvSpPr/>
            <p:nvPr/>
          </p:nvSpPr>
          <p:spPr>
            <a:xfrm>
              <a:off x="8355625" y="2289176"/>
              <a:ext cx="503010" cy="503010"/>
            </a:xfrm>
            <a:prstGeom prst="ellipse">
              <a:avLst/>
            </a:prstGeom>
            <a:solidFill>
              <a:srgbClr val="3AD17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555498" y="244783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55625" y="5166657"/>
            <a:ext cx="503010" cy="503010"/>
            <a:chOff x="8355625" y="5166657"/>
            <a:chExt cx="503010" cy="503010"/>
          </a:xfrm>
        </p:grpSpPr>
        <p:sp>
          <p:nvSpPr>
            <p:cNvPr id="84" name="椭圆 83"/>
            <p:cNvSpPr/>
            <p:nvPr/>
          </p:nvSpPr>
          <p:spPr>
            <a:xfrm>
              <a:off x="8355625" y="5166657"/>
              <a:ext cx="503010" cy="503010"/>
            </a:xfrm>
            <a:prstGeom prst="ellipse">
              <a:avLst/>
            </a:prstGeom>
            <a:solidFill>
              <a:srgbClr val="FF835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550873" y="5336902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57571" y="3697179"/>
            <a:ext cx="503010" cy="503010"/>
            <a:chOff x="8357571" y="3697179"/>
            <a:chExt cx="503010" cy="503010"/>
          </a:xfrm>
        </p:grpSpPr>
        <p:sp>
          <p:nvSpPr>
            <p:cNvPr id="81" name="椭圆 80"/>
            <p:cNvSpPr/>
            <p:nvPr/>
          </p:nvSpPr>
          <p:spPr>
            <a:xfrm>
              <a:off x="8357571" y="3697179"/>
              <a:ext cx="503010" cy="503010"/>
            </a:xfrm>
            <a:prstGeom prst="ellipse">
              <a:avLst/>
            </a:prstGeom>
            <a:solidFill>
              <a:srgbClr val="5DD1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550873" y="38673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7703" y="5166657"/>
            <a:ext cx="503010" cy="503010"/>
            <a:chOff x="3357703" y="5166657"/>
            <a:chExt cx="503010" cy="503010"/>
          </a:xfrm>
        </p:grpSpPr>
        <p:sp>
          <p:nvSpPr>
            <p:cNvPr id="72" name="椭圆 71"/>
            <p:cNvSpPr/>
            <p:nvPr/>
          </p:nvSpPr>
          <p:spPr>
            <a:xfrm>
              <a:off x="3357703" y="5166657"/>
              <a:ext cx="503010" cy="503010"/>
            </a:xfrm>
            <a:prstGeom prst="ellipse">
              <a:avLst/>
            </a:prstGeom>
            <a:solidFill>
              <a:srgbClr val="4CA8F5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554737" y="5339921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sp>
        <p:nvSpPr>
          <p:cNvPr id="89" name="Freeform 752"/>
          <p:cNvSpPr>
            <a:spLocks noChangeAspect="1" noEditPoints="1"/>
          </p:cNvSpPr>
          <p:nvPr/>
        </p:nvSpPr>
        <p:spPr bwMode="auto">
          <a:xfrm>
            <a:off x="5914873" y="3619106"/>
            <a:ext cx="466242" cy="644678"/>
          </a:xfrm>
          <a:custGeom>
            <a:avLst/>
            <a:gdLst>
              <a:gd name="T0" fmla="*/ 203 w 210"/>
              <a:gd name="T1" fmla="*/ 12 h 288"/>
              <a:gd name="T2" fmla="*/ 194 w 210"/>
              <a:gd name="T3" fmla="*/ 21 h 288"/>
              <a:gd name="T4" fmla="*/ 197 w 210"/>
              <a:gd name="T5" fmla="*/ 33 h 288"/>
              <a:gd name="T6" fmla="*/ 191 w 210"/>
              <a:gd name="T7" fmla="*/ 48 h 288"/>
              <a:gd name="T8" fmla="*/ 176 w 210"/>
              <a:gd name="T9" fmla="*/ 54 h 288"/>
              <a:gd name="T10" fmla="*/ 148 w 210"/>
              <a:gd name="T11" fmla="*/ 35 h 288"/>
              <a:gd name="T12" fmla="*/ 137 w 210"/>
              <a:gd name="T13" fmla="*/ 20 h 288"/>
              <a:gd name="T14" fmla="*/ 103 w 210"/>
              <a:gd name="T15" fmla="*/ 0 h 288"/>
              <a:gd name="T16" fmla="*/ 79 w 210"/>
              <a:gd name="T17" fmla="*/ 9 h 288"/>
              <a:gd name="T18" fmla="*/ 70 w 210"/>
              <a:gd name="T19" fmla="*/ 32 h 288"/>
              <a:gd name="T20" fmla="*/ 70 w 210"/>
              <a:gd name="T21" fmla="*/ 52 h 288"/>
              <a:gd name="T22" fmla="*/ 55 w 210"/>
              <a:gd name="T23" fmla="*/ 52 h 288"/>
              <a:gd name="T24" fmla="*/ 0 w 210"/>
              <a:gd name="T25" fmla="*/ 107 h 288"/>
              <a:gd name="T26" fmla="*/ 0 w 210"/>
              <a:gd name="T27" fmla="*/ 212 h 288"/>
              <a:gd name="T28" fmla="*/ 0 w 210"/>
              <a:gd name="T29" fmla="*/ 217 h 288"/>
              <a:gd name="T30" fmla="*/ 76 w 210"/>
              <a:gd name="T31" fmla="*/ 288 h 288"/>
              <a:gd name="T32" fmla="*/ 151 w 210"/>
              <a:gd name="T33" fmla="*/ 217 h 288"/>
              <a:gd name="T34" fmla="*/ 152 w 210"/>
              <a:gd name="T35" fmla="*/ 212 h 288"/>
              <a:gd name="T36" fmla="*/ 152 w 210"/>
              <a:gd name="T37" fmla="*/ 107 h 288"/>
              <a:gd name="T38" fmla="*/ 97 w 210"/>
              <a:gd name="T39" fmla="*/ 52 h 288"/>
              <a:gd name="T40" fmla="*/ 82 w 210"/>
              <a:gd name="T41" fmla="*/ 52 h 288"/>
              <a:gd name="T42" fmla="*/ 82 w 210"/>
              <a:gd name="T43" fmla="*/ 33 h 288"/>
              <a:gd name="T44" fmla="*/ 88 w 210"/>
              <a:gd name="T45" fmla="*/ 18 h 288"/>
              <a:gd name="T46" fmla="*/ 103 w 210"/>
              <a:gd name="T47" fmla="*/ 11 h 288"/>
              <a:gd name="T48" fmla="*/ 103 w 210"/>
              <a:gd name="T49" fmla="*/ 11 h 288"/>
              <a:gd name="T50" fmla="*/ 131 w 210"/>
              <a:gd name="T51" fmla="*/ 30 h 288"/>
              <a:gd name="T52" fmla="*/ 143 w 210"/>
              <a:gd name="T53" fmla="*/ 45 h 288"/>
              <a:gd name="T54" fmla="*/ 177 w 210"/>
              <a:gd name="T55" fmla="*/ 65 h 288"/>
              <a:gd name="T56" fmla="*/ 200 w 210"/>
              <a:gd name="T57" fmla="*/ 56 h 288"/>
              <a:gd name="T58" fmla="*/ 210 w 210"/>
              <a:gd name="T59" fmla="*/ 33 h 288"/>
              <a:gd name="T60" fmla="*/ 203 w 210"/>
              <a:gd name="T61" fmla="*/ 12 h 288"/>
              <a:gd name="T62" fmla="*/ 22 w 210"/>
              <a:gd name="T63" fmla="*/ 113 h 288"/>
              <a:gd name="T64" fmla="*/ 61 w 210"/>
              <a:gd name="T65" fmla="*/ 74 h 288"/>
              <a:gd name="T66" fmla="*/ 67 w 210"/>
              <a:gd name="T67" fmla="*/ 74 h 288"/>
              <a:gd name="T68" fmla="*/ 67 w 210"/>
              <a:gd name="T69" fmla="*/ 151 h 288"/>
              <a:gd name="T70" fmla="*/ 22 w 210"/>
              <a:gd name="T71" fmla="*/ 151 h 288"/>
              <a:gd name="T72" fmla="*/ 22 w 210"/>
              <a:gd name="T73" fmla="*/ 113 h 288"/>
              <a:gd name="T74" fmla="*/ 131 w 210"/>
              <a:gd name="T75" fmla="*/ 113 h 288"/>
              <a:gd name="T76" fmla="*/ 131 w 210"/>
              <a:gd name="T77" fmla="*/ 151 h 288"/>
              <a:gd name="T78" fmla="*/ 84 w 210"/>
              <a:gd name="T79" fmla="*/ 151 h 288"/>
              <a:gd name="T80" fmla="*/ 84 w 210"/>
              <a:gd name="T81" fmla="*/ 74 h 288"/>
              <a:gd name="T82" fmla="*/ 92 w 210"/>
              <a:gd name="T83" fmla="*/ 74 h 288"/>
              <a:gd name="T84" fmla="*/ 131 w 210"/>
              <a:gd name="T8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88">
                <a:moveTo>
                  <a:pt x="203" y="12"/>
                </a:moveTo>
                <a:cubicBezTo>
                  <a:pt x="194" y="21"/>
                  <a:pt x="194" y="21"/>
                  <a:pt x="194" y="21"/>
                </a:cubicBezTo>
                <a:cubicBezTo>
                  <a:pt x="196" y="24"/>
                  <a:pt x="197" y="28"/>
                  <a:pt x="197" y="33"/>
                </a:cubicBezTo>
                <a:cubicBezTo>
                  <a:pt x="197" y="38"/>
                  <a:pt x="195" y="44"/>
                  <a:pt x="191" y="48"/>
                </a:cubicBezTo>
                <a:cubicBezTo>
                  <a:pt x="187" y="52"/>
                  <a:pt x="182" y="54"/>
                  <a:pt x="176" y="54"/>
                </a:cubicBezTo>
                <a:cubicBezTo>
                  <a:pt x="167" y="54"/>
                  <a:pt x="156" y="47"/>
                  <a:pt x="148" y="35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26" y="6"/>
                  <a:pt x="115" y="0"/>
                  <a:pt x="103" y="0"/>
                </a:cubicBezTo>
                <a:cubicBezTo>
                  <a:pt x="93" y="0"/>
                  <a:pt x="85" y="3"/>
                  <a:pt x="79" y="9"/>
                </a:cubicBezTo>
                <a:cubicBezTo>
                  <a:pt x="73" y="15"/>
                  <a:pt x="70" y="23"/>
                  <a:pt x="70" y="32"/>
                </a:cubicBezTo>
                <a:cubicBezTo>
                  <a:pt x="70" y="32"/>
                  <a:pt x="70" y="44"/>
                  <a:pt x="70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27" y="52"/>
                  <a:pt x="0" y="79"/>
                  <a:pt x="0" y="107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4"/>
                  <a:pt x="0" y="215"/>
                  <a:pt x="0" y="217"/>
                </a:cubicBezTo>
                <a:cubicBezTo>
                  <a:pt x="3" y="257"/>
                  <a:pt x="36" y="288"/>
                  <a:pt x="76" y="288"/>
                </a:cubicBezTo>
                <a:cubicBezTo>
                  <a:pt x="116" y="288"/>
                  <a:pt x="149" y="257"/>
                  <a:pt x="151" y="217"/>
                </a:cubicBezTo>
                <a:cubicBezTo>
                  <a:pt x="152" y="215"/>
                  <a:pt x="152" y="214"/>
                  <a:pt x="152" y="212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79"/>
                  <a:pt x="125" y="52"/>
                  <a:pt x="97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44"/>
                  <a:pt x="82" y="33"/>
                  <a:pt x="82" y="33"/>
                </a:cubicBezTo>
                <a:cubicBezTo>
                  <a:pt x="82" y="27"/>
                  <a:pt x="85" y="22"/>
                  <a:pt x="88" y="18"/>
                </a:cubicBezTo>
                <a:cubicBezTo>
                  <a:pt x="92" y="13"/>
                  <a:pt x="97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13" y="11"/>
                  <a:pt x="124" y="18"/>
                  <a:pt x="131" y="30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53" y="59"/>
                  <a:pt x="164" y="65"/>
                  <a:pt x="177" y="65"/>
                </a:cubicBezTo>
                <a:cubicBezTo>
                  <a:pt x="187" y="65"/>
                  <a:pt x="194" y="62"/>
                  <a:pt x="200" y="56"/>
                </a:cubicBezTo>
                <a:cubicBezTo>
                  <a:pt x="207" y="50"/>
                  <a:pt x="210" y="42"/>
                  <a:pt x="210" y="33"/>
                </a:cubicBezTo>
                <a:cubicBezTo>
                  <a:pt x="210" y="24"/>
                  <a:pt x="207" y="18"/>
                  <a:pt x="203" y="12"/>
                </a:cubicBezTo>
                <a:close/>
                <a:moveTo>
                  <a:pt x="22" y="113"/>
                </a:moveTo>
                <a:cubicBezTo>
                  <a:pt x="22" y="92"/>
                  <a:pt x="40" y="74"/>
                  <a:pt x="61" y="74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22" y="151"/>
                  <a:pt x="22" y="151"/>
                  <a:pt x="22" y="151"/>
                </a:cubicBezTo>
                <a:lnTo>
                  <a:pt x="22" y="113"/>
                </a:lnTo>
                <a:close/>
                <a:moveTo>
                  <a:pt x="131" y="113"/>
                </a:moveTo>
                <a:cubicBezTo>
                  <a:pt x="131" y="151"/>
                  <a:pt x="131" y="151"/>
                  <a:pt x="131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74"/>
                  <a:pt x="84" y="74"/>
                  <a:pt x="84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113" y="74"/>
                  <a:pt x="131" y="92"/>
                  <a:pt x="131" y="1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8229" y="4144758"/>
            <a:ext cx="1587536" cy="1125595"/>
            <a:chOff x="4238229" y="4144758"/>
            <a:chExt cx="1587536" cy="1125595"/>
          </a:xfrm>
        </p:grpSpPr>
        <p:grpSp>
          <p:nvGrpSpPr>
            <p:cNvPr id="33" name="组合 32"/>
            <p:cNvGrpSpPr/>
            <p:nvPr/>
          </p:nvGrpSpPr>
          <p:grpSpPr>
            <a:xfrm>
              <a:off x="4238229" y="4144758"/>
              <a:ext cx="1587536" cy="1125595"/>
              <a:chOff x="4576227" y="3779120"/>
              <a:chExt cx="1298704" cy="920807"/>
            </a:xfrm>
            <a:solidFill>
              <a:srgbClr val="44546A"/>
            </a:solidFill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76227" y="3779120"/>
                <a:ext cx="1298704" cy="920807"/>
              </a:xfrm>
              <a:custGeom>
                <a:avLst/>
                <a:gdLst>
                  <a:gd name="T0" fmla="*/ 548 w 548"/>
                  <a:gd name="T1" fmla="*/ 103 h 389"/>
                  <a:gd name="T2" fmla="*/ 512 w 548"/>
                  <a:gd name="T3" fmla="*/ 143 h 389"/>
                  <a:gd name="T4" fmla="*/ 307 w 548"/>
                  <a:gd name="T5" fmla="*/ 326 h 389"/>
                  <a:gd name="T6" fmla="*/ 142 w 548"/>
                  <a:gd name="T7" fmla="*/ 387 h 389"/>
                  <a:gd name="T8" fmla="*/ 88 w 548"/>
                  <a:gd name="T9" fmla="*/ 385 h 389"/>
                  <a:gd name="T10" fmla="*/ 66 w 548"/>
                  <a:gd name="T11" fmla="*/ 357 h 389"/>
                  <a:gd name="T12" fmla="*/ 96 w 548"/>
                  <a:gd name="T13" fmla="*/ 336 h 389"/>
                  <a:gd name="T14" fmla="*/ 234 w 548"/>
                  <a:gd name="T15" fmla="*/ 283 h 389"/>
                  <a:gd name="T16" fmla="*/ 228 w 548"/>
                  <a:gd name="T17" fmla="*/ 110 h 389"/>
                  <a:gd name="T18" fmla="*/ 58 w 548"/>
                  <a:gd name="T19" fmla="*/ 80 h 389"/>
                  <a:gd name="T20" fmla="*/ 50 w 548"/>
                  <a:gd name="T21" fmla="*/ 85 h 389"/>
                  <a:gd name="T22" fmla="*/ 8 w 548"/>
                  <a:gd name="T23" fmla="*/ 81 h 389"/>
                  <a:gd name="T24" fmla="*/ 25 w 548"/>
                  <a:gd name="T25" fmla="*/ 42 h 389"/>
                  <a:gd name="T26" fmla="*/ 213 w 548"/>
                  <a:gd name="T27" fmla="*/ 7 h 389"/>
                  <a:gd name="T28" fmla="*/ 430 w 548"/>
                  <a:gd name="T29" fmla="*/ 56 h 389"/>
                  <a:gd name="T30" fmla="*/ 523 w 548"/>
                  <a:gd name="T31" fmla="*/ 86 h 389"/>
                  <a:gd name="T32" fmla="*/ 548 w 548"/>
                  <a:gd name="T33" fmla="*/ 103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8" h="389">
                    <a:moveTo>
                      <a:pt x="548" y="103"/>
                    </a:moveTo>
                    <a:cubicBezTo>
                      <a:pt x="534" y="117"/>
                      <a:pt x="523" y="130"/>
                      <a:pt x="512" y="143"/>
                    </a:cubicBezTo>
                    <a:cubicBezTo>
                      <a:pt x="451" y="213"/>
                      <a:pt x="385" y="276"/>
                      <a:pt x="307" y="326"/>
                    </a:cubicBezTo>
                    <a:cubicBezTo>
                      <a:pt x="256" y="358"/>
                      <a:pt x="203" y="383"/>
                      <a:pt x="142" y="387"/>
                    </a:cubicBezTo>
                    <a:cubicBezTo>
                      <a:pt x="124" y="389"/>
                      <a:pt x="106" y="387"/>
                      <a:pt x="88" y="385"/>
                    </a:cubicBezTo>
                    <a:cubicBezTo>
                      <a:pt x="73" y="383"/>
                      <a:pt x="64" y="373"/>
                      <a:pt x="66" y="357"/>
                    </a:cubicBezTo>
                    <a:cubicBezTo>
                      <a:pt x="69" y="341"/>
                      <a:pt x="79" y="333"/>
                      <a:pt x="96" y="336"/>
                    </a:cubicBezTo>
                    <a:cubicBezTo>
                      <a:pt x="152" y="344"/>
                      <a:pt x="199" y="329"/>
                      <a:pt x="234" y="283"/>
                    </a:cubicBezTo>
                    <a:cubicBezTo>
                      <a:pt x="274" y="231"/>
                      <a:pt x="271" y="159"/>
                      <a:pt x="228" y="110"/>
                    </a:cubicBezTo>
                    <a:cubicBezTo>
                      <a:pt x="186" y="62"/>
                      <a:pt x="115" y="49"/>
                      <a:pt x="58" y="80"/>
                    </a:cubicBezTo>
                    <a:cubicBezTo>
                      <a:pt x="55" y="82"/>
                      <a:pt x="53" y="83"/>
                      <a:pt x="50" y="85"/>
                    </a:cubicBezTo>
                    <a:cubicBezTo>
                      <a:pt x="31" y="96"/>
                      <a:pt x="16" y="95"/>
                      <a:pt x="8" y="81"/>
                    </a:cubicBezTo>
                    <a:cubicBezTo>
                      <a:pt x="0" y="67"/>
                      <a:pt x="6" y="54"/>
                      <a:pt x="25" y="42"/>
                    </a:cubicBezTo>
                    <a:cubicBezTo>
                      <a:pt x="83" y="8"/>
                      <a:pt x="147" y="0"/>
                      <a:pt x="213" y="7"/>
                    </a:cubicBezTo>
                    <a:cubicBezTo>
                      <a:pt x="287" y="14"/>
                      <a:pt x="359" y="32"/>
                      <a:pt x="430" y="56"/>
                    </a:cubicBezTo>
                    <a:cubicBezTo>
                      <a:pt x="461" y="66"/>
                      <a:pt x="492" y="76"/>
                      <a:pt x="523" y="86"/>
                    </a:cubicBezTo>
                    <a:cubicBezTo>
                      <a:pt x="530" y="89"/>
                      <a:pt x="537" y="96"/>
                      <a:pt x="548" y="10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700932" y="4082697"/>
                <a:ext cx="340107" cy="341367"/>
              </a:xfrm>
              <a:custGeom>
                <a:avLst/>
                <a:gdLst>
                  <a:gd name="T0" fmla="*/ 0 w 143"/>
                  <a:gd name="T1" fmla="*/ 72 h 144"/>
                  <a:gd name="T2" fmla="*/ 73 w 143"/>
                  <a:gd name="T3" fmla="*/ 1 h 144"/>
                  <a:gd name="T4" fmla="*/ 143 w 143"/>
                  <a:gd name="T5" fmla="*/ 72 h 144"/>
                  <a:gd name="T6" fmla="*/ 72 w 143"/>
                  <a:gd name="T7" fmla="*/ 144 h 144"/>
                  <a:gd name="T8" fmla="*/ 0 w 143"/>
                  <a:gd name="T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4">
                    <a:moveTo>
                      <a:pt x="0" y="72"/>
                    </a:moveTo>
                    <a:cubicBezTo>
                      <a:pt x="0" y="31"/>
                      <a:pt x="32" y="0"/>
                      <a:pt x="73" y="1"/>
                    </a:cubicBezTo>
                    <a:cubicBezTo>
                      <a:pt x="112" y="1"/>
                      <a:pt x="143" y="33"/>
                      <a:pt x="143" y="72"/>
                    </a:cubicBezTo>
                    <a:cubicBezTo>
                      <a:pt x="143" y="111"/>
                      <a:pt x="111" y="143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554540" y="463287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56793" y="2903679"/>
            <a:ext cx="1498228" cy="1296512"/>
            <a:chOff x="4356793" y="2903679"/>
            <a:chExt cx="1498228" cy="129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4356793" y="2903679"/>
              <a:ext cx="1498228" cy="1296512"/>
              <a:chOff x="4673220" y="2763839"/>
              <a:chExt cx="1225644" cy="1060628"/>
            </a:xfrm>
            <a:solidFill>
              <a:srgbClr val="3BD19C"/>
            </a:solidFill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673220" y="2763839"/>
                <a:ext cx="1225644" cy="1060628"/>
              </a:xfrm>
              <a:custGeom>
                <a:avLst/>
                <a:gdLst>
                  <a:gd name="T0" fmla="*/ 517 w 517"/>
                  <a:gd name="T1" fmla="*/ 445 h 448"/>
                  <a:gd name="T2" fmla="*/ 499 w 517"/>
                  <a:gd name="T3" fmla="*/ 448 h 448"/>
                  <a:gd name="T4" fmla="*/ 243 w 517"/>
                  <a:gd name="T5" fmla="*/ 417 h 448"/>
                  <a:gd name="T6" fmla="*/ 75 w 517"/>
                  <a:gd name="T7" fmla="*/ 341 h 448"/>
                  <a:gd name="T8" fmla="*/ 13 w 517"/>
                  <a:gd name="T9" fmla="*/ 274 h 448"/>
                  <a:gd name="T10" fmla="*/ 16 w 517"/>
                  <a:gd name="T11" fmla="*/ 236 h 448"/>
                  <a:gd name="T12" fmla="*/ 54 w 517"/>
                  <a:gd name="T13" fmla="*/ 250 h 448"/>
                  <a:gd name="T14" fmla="*/ 275 w 517"/>
                  <a:gd name="T15" fmla="*/ 277 h 448"/>
                  <a:gd name="T16" fmla="*/ 233 w 517"/>
                  <a:gd name="T17" fmla="*/ 56 h 448"/>
                  <a:gd name="T18" fmla="*/ 220 w 517"/>
                  <a:gd name="T19" fmla="*/ 50 h 448"/>
                  <a:gd name="T20" fmla="*/ 199 w 517"/>
                  <a:gd name="T21" fmla="*/ 16 h 448"/>
                  <a:gd name="T22" fmla="*/ 238 w 517"/>
                  <a:gd name="T23" fmla="*/ 8 h 448"/>
                  <a:gd name="T24" fmla="*/ 393 w 517"/>
                  <a:gd name="T25" fmla="*/ 149 h 448"/>
                  <a:gd name="T26" fmla="*/ 497 w 517"/>
                  <a:gd name="T27" fmla="*/ 384 h 448"/>
                  <a:gd name="T28" fmla="*/ 517 w 517"/>
                  <a:gd name="T29" fmla="*/ 44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7" h="448">
                    <a:moveTo>
                      <a:pt x="517" y="445"/>
                    </a:moveTo>
                    <a:cubicBezTo>
                      <a:pt x="508" y="447"/>
                      <a:pt x="503" y="448"/>
                      <a:pt x="499" y="448"/>
                    </a:cubicBezTo>
                    <a:cubicBezTo>
                      <a:pt x="412" y="448"/>
                      <a:pt x="327" y="439"/>
                      <a:pt x="243" y="417"/>
                    </a:cubicBezTo>
                    <a:cubicBezTo>
                      <a:pt x="182" y="402"/>
                      <a:pt x="123" y="381"/>
                      <a:pt x="75" y="341"/>
                    </a:cubicBezTo>
                    <a:cubicBezTo>
                      <a:pt x="52" y="322"/>
                      <a:pt x="32" y="297"/>
                      <a:pt x="13" y="274"/>
                    </a:cubicBezTo>
                    <a:cubicBezTo>
                      <a:pt x="3" y="262"/>
                      <a:pt x="0" y="247"/>
                      <a:pt x="16" y="236"/>
                    </a:cubicBezTo>
                    <a:cubicBezTo>
                      <a:pt x="30" y="227"/>
                      <a:pt x="43" y="232"/>
                      <a:pt x="54" y="250"/>
                    </a:cubicBezTo>
                    <a:cubicBezTo>
                      <a:pt x="104" y="332"/>
                      <a:pt x="210" y="345"/>
                      <a:pt x="275" y="277"/>
                    </a:cubicBezTo>
                    <a:cubicBezTo>
                      <a:pt x="341" y="208"/>
                      <a:pt x="319" y="97"/>
                      <a:pt x="233" y="56"/>
                    </a:cubicBezTo>
                    <a:cubicBezTo>
                      <a:pt x="228" y="54"/>
                      <a:pt x="224" y="52"/>
                      <a:pt x="220" y="50"/>
                    </a:cubicBezTo>
                    <a:cubicBezTo>
                      <a:pt x="200" y="42"/>
                      <a:pt x="192" y="30"/>
                      <a:pt x="199" y="16"/>
                    </a:cubicBezTo>
                    <a:cubicBezTo>
                      <a:pt x="205" y="2"/>
                      <a:pt x="218" y="0"/>
                      <a:pt x="238" y="8"/>
                    </a:cubicBezTo>
                    <a:cubicBezTo>
                      <a:pt x="308" y="35"/>
                      <a:pt x="355" y="87"/>
                      <a:pt x="393" y="149"/>
                    </a:cubicBezTo>
                    <a:cubicBezTo>
                      <a:pt x="438" y="223"/>
                      <a:pt x="470" y="302"/>
                      <a:pt x="497" y="384"/>
                    </a:cubicBezTo>
                    <a:cubicBezTo>
                      <a:pt x="503" y="404"/>
                      <a:pt x="510" y="423"/>
                      <a:pt x="517" y="445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4921372" y="3025847"/>
                <a:ext cx="337587" cy="332549"/>
              </a:xfrm>
              <a:custGeom>
                <a:avLst/>
                <a:gdLst>
                  <a:gd name="T0" fmla="*/ 71 w 142"/>
                  <a:gd name="T1" fmla="*/ 140 h 140"/>
                  <a:gd name="T2" fmla="*/ 0 w 142"/>
                  <a:gd name="T3" fmla="*/ 71 h 140"/>
                  <a:gd name="T4" fmla="*/ 71 w 142"/>
                  <a:gd name="T5" fmla="*/ 0 h 140"/>
                  <a:gd name="T6" fmla="*/ 142 w 142"/>
                  <a:gd name="T7" fmla="*/ 70 h 140"/>
                  <a:gd name="T8" fmla="*/ 71 w 142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0">
                    <a:moveTo>
                      <a:pt x="71" y="140"/>
                    </a:moveTo>
                    <a:cubicBezTo>
                      <a:pt x="30" y="140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0"/>
                    </a:cubicBezTo>
                    <a:cubicBezTo>
                      <a:pt x="142" y="110"/>
                      <a:pt x="111" y="140"/>
                      <a:pt x="71" y="14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808474" y="333732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849" y="2549525"/>
            <a:ext cx="1145613" cy="1539801"/>
            <a:chOff x="5480849" y="2549525"/>
            <a:chExt cx="1145613" cy="1539801"/>
          </a:xfrm>
        </p:grpSpPr>
        <p:grpSp>
          <p:nvGrpSpPr>
            <p:cNvPr id="28" name="组合 27"/>
            <p:cNvGrpSpPr/>
            <p:nvPr/>
          </p:nvGrpSpPr>
          <p:grpSpPr>
            <a:xfrm>
              <a:off x="5480849" y="2549525"/>
              <a:ext cx="1145613" cy="1539801"/>
              <a:chOff x="5592768" y="2474119"/>
              <a:chExt cx="937183" cy="1259654"/>
            </a:xfrm>
            <a:solidFill>
              <a:srgbClr val="3AD172"/>
            </a:solidFill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92768" y="2474119"/>
                <a:ext cx="937183" cy="1259654"/>
              </a:xfrm>
              <a:custGeom>
                <a:avLst/>
                <a:gdLst>
                  <a:gd name="T0" fmla="*/ 199 w 395"/>
                  <a:gd name="T1" fmla="*/ 532 h 532"/>
                  <a:gd name="T2" fmla="*/ 10 w 395"/>
                  <a:gd name="T3" fmla="*/ 168 h 532"/>
                  <a:gd name="T4" fmla="*/ 19 w 395"/>
                  <a:gd name="T5" fmla="*/ 25 h 532"/>
                  <a:gd name="T6" fmla="*/ 50 w 395"/>
                  <a:gd name="T7" fmla="*/ 3 h 532"/>
                  <a:gd name="T8" fmla="*/ 68 w 395"/>
                  <a:gd name="T9" fmla="*/ 43 h 532"/>
                  <a:gd name="T10" fmla="*/ 99 w 395"/>
                  <a:gd name="T11" fmla="*/ 194 h 532"/>
                  <a:gd name="T12" fmla="*/ 265 w 395"/>
                  <a:gd name="T13" fmla="*/ 213 h 532"/>
                  <a:gd name="T14" fmla="*/ 325 w 395"/>
                  <a:gd name="T15" fmla="*/ 56 h 532"/>
                  <a:gd name="T16" fmla="*/ 337 w 395"/>
                  <a:gd name="T17" fmla="*/ 9 h 532"/>
                  <a:gd name="T18" fmla="*/ 374 w 395"/>
                  <a:gd name="T19" fmla="*/ 43 h 532"/>
                  <a:gd name="T20" fmla="*/ 354 w 395"/>
                  <a:gd name="T21" fmla="*/ 255 h 532"/>
                  <a:gd name="T22" fmla="*/ 199 w 395"/>
                  <a:gd name="T2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532">
                    <a:moveTo>
                      <a:pt x="199" y="532"/>
                    </a:moveTo>
                    <a:cubicBezTo>
                      <a:pt x="113" y="420"/>
                      <a:pt x="37" y="307"/>
                      <a:pt x="10" y="168"/>
                    </a:cubicBezTo>
                    <a:cubicBezTo>
                      <a:pt x="0" y="120"/>
                      <a:pt x="2" y="72"/>
                      <a:pt x="19" y="25"/>
                    </a:cubicBezTo>
                    <a:cubicBezTo>
                      <a:pt x="25" y="10"/>
                      <a:pt x="33" y="0"/>
                      <a:pt x="50" y="3"/>
                    </a:cubicBezTo>
                    <a:cubicBezTo>
                      <a:pt x="69" y="5"/>
                      <a:pt x="76" y="22"/>
                      <a:pt x="68" y="43"/>
                    </a:cubicBezTo>
                    <a:cubicBezTo>
                      <a:pt x="46" y="100"/>
                      <a:pt x="56" y="151"/>
                      <a:pt x="99" y="194"/>
                    </a:cubicBezTo>
                    <a:cubicBezTo>
                      <a:pt x="143" y="238"/>
                      <a:pt x="211" y="245"/>
                      <a:pt x="265" y="213"/>
                    </a:cubicBezTo>
                    <a:cubicBezTo>
                      <a:pt x="319" y="181"/>
                      <a:pt x="344" y="116"/>
                      <a:pt x="325" y="56"/>
                    </a:cubicBezTo>
                    <a:cubicBezTo>
                      <a:pt x="317" y="28"/>
                      <a:pt x="320" y="14"/>
                      <a:pt x="337" y="9"/>
                    </a:cubicBezTo>
                    <a:cubicBezTo>
                      <a:pt x="354" y="3"/>
                      <a:pt x="366" y="14"/>
                      <a:pt x="374" y="43"/>
                    </a:cubicBezTo>
                    <a:cubicBezTo>
                      <a:pt x="395" y="116"/>
                      <a:pt x="381" y="186"/>
                      <a:pt x="354" y="255"/>
                    </a:cubicBezTo>
                    <a:cubicBezTo>
                      <a:pt x="316" y="354"/>
                      <a:pt x="262" y="443"/>
                      <a:pt x="199" y="53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85007" y="2530804"/>
                <a:ext cx="342626" cy="343886"/>
              </a:xfrm>
              <a:custGeom>
                <a:avLst/>
                <a:gdLst>
                  <a:gd name="T0" fmla="*/ 73 w 145"/>
                  <a:gd name="T1" fmla="*/ 144 h 145"/>
                  <a:gd name="T2" fmla="*/ 0 w 145"/>
                  <a:gd name="T3" fmla="*/ 73 h 145"/>
                  <a:gd name="T4" fmla="*/ 71 w 145"/>
                  <a:gd name="T5" fmla="*/ 0 h 145"/>
                  <a:gd name="T6" fmla="*/ 145 w 145"/>
                  <a:gd name="T7" fmla="*/ 72 h 145"/>
                  <a:gd name="T8" fmla="*/ 73 w 145"/>
                  <a:gd name="T9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73" y="144"/>
                    </a:moveTo>
                    <a:cubicBezTo>
                      <a:pt x="33" y="145"/>
                      <a:pt x="0" y="113"/>
                      <a:pt x="0" y="73"/>
                    </a:cubicBezTo>
                    <a:cubicBezTo>
                      <a:pt x="0" y="32"/>
                      <a:pt x="31" y="0"/>
                      <a:pt x="71" y="0"/>
                    </a:cubicBezTo>
                    <a:cubicBezTo>
                      <a:pt x="111" y="0"/>
                      <a:pt x="144" y="32"/>
                      <a:pt x="145" y="72"/>
                    </a:cubicBezTo>
                    <a:cubicBezTo>
                      <a:pt x="145" y="111"/>
                      <a:pt x="112" y="144"/>
                      <a:pt x="73" y="14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987827" y="274102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30645" y="4594381"/>
            <a:ext cx="1193346" cy="1559819"/>
            <a:chOff x="6130645" y="4594381"/>
            <a:chExt cx="1193346" cy="1559819"/>
          </a:xfrm>
        </p:grpSpPr>
        <p:grpSp>
          <p:nvGrpSpPr>
            <p:cNvPr id="31" name="组合 30"/>
            <p:cNvGrpSpPr/>
            <p:nvPr/>
          </p:nvGrpSpPr>
          <p:grpSpPr>
            <a:xfrm>
              <a:off x="6130645" y="4594381"/>
              <a:ext cx="1193346" cy="1559819"/>
              <a:chOff x="6124342" y="4146939"/>
              <a:chExt cx="976232" cy="1276030"/>
            </a:xfrm>
            <a:solidFill>
              <a:srgbClr val="4CA8F5"/>
            </a:solidFill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124342" y="4146939"/>
                <a:ext cx="976232" cy="1276030"/>
              </a:xfrm>
              <a:custGeom>
                <a:avLst/>
                <a:gdLst>
                  <a:gd name="T0" fmla="*/ 30 w 412"/>
                  <a:gd name="T1" fmla="*/ 0 h 539"/>
                  <a:gd name="T2" fmla="*/ 37 w 412"/>
                  <a:gd name="T3" fmla="*/ 1 h 539"/>
                  <a:gd name="T4" fmla="*/ 341 w 412"/>
                  <a:gd name="T5" fmla="*/ 221 h 539"/>
                  <a:gd name="T6" fmla="*/ 410 w 412"/>
                  <a:gd name="T7" fmla="*/ 373 h 539"/>
                  <a:gd name="T8" fmla="*/ 388 w 412"/>
                  <a:gd name="T9" fmla="*/ 409 h 539"/>
                  <a:gd name="T10" fmla="*/ 360 w 412"/>
                  <a:gd name="T11" fmla="*/ 379 h 539"/>
                  <a:gd name="T12" fmla="*/ 252 w 412"/>
                  <a:gd name="T13" fmla="*/ 252 h 539"/>
                  <a:gd name="T14" fmla="*/ 103 w 412"/>
                  <a:gd name="T15" fmla="*/ 317 h 539"/>
                  <a:gd name="T16" fmla="*/ 122 w 412"/>
                  <a:gd name="T17" fmla="*/ 480 h 539"/>
                  <a:gd name="T18" fmla="*/ 131 w 412"/>
                  <a:gd name="T19" fmla="*/ 526 h 539"/>
                  <a:gd name="T20" fmla="*/ 84 w 412"/>
                  <a:gd name="T21" fmla="*/ 513 h 539"/>
                  <a:gd name="T22" fmla="*/ 13 w 412"/>
                  <a:gd name="T23" fmla="*/ 347 h 539"/>
                  <a:gd name="T24" fmla="*/ 30 w 412"/>
                  <a:gd name="T25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2" h="539">
                    <a:moveTo>
                      <a:pt x="30" y="0"/>
                    </a:moveTo>
                    <a:cubicBezTo>
                      <a:pt x="34" y="0"/>
                      <a:pt x="36" y="0"/>
                      <a:pt x="37" y="1"/>
                    </a:cubicBezTo>
                    <a:cubicBezTo>
                      <a:pt x="151" y="56"/>
                      <a:pt x="258" y="122"/>
                      <a:pt x="341" y="221"/>
                    </a:cubicBezTo>
                    <a:cubicBezTo>
                      <a:pt x="378" y="265"/>
                      <a:pt x="404" y="315"/>
                      <a:pt x="410" y="373"/>
                    </a:cubicBezTo>
                    <a:cubicBezTo>
                      <a:pt x="412" y="394"/>
                      <a:pt x="404" y="407"/>
                      <a:pt x="388" y="409"/>
                    </a:cubicBezTo>
                    <a:cubicBezTo>
                      <a:pt x="372" y="411"/>
                      <a:pt x="361" y="400"/>
                      <a:pt x="360" y="379"/>
                    </a:cubicBezTo>
                    <a:cubicBezTo>
                      <a:pt x="355" y="316"/>
                      <a:pt x="313" y="267"/>
                      <a:pt x="252" y="252"/>
                    </a:cubicBezTo>
                    <a:cubicBezTo>
                      <a:pt x="195" y="239"/>
                      <a:pt x="134" y="266"/>
                      <a:pt x="103" y="317"/>
                    </a:cubicBezTo>
                    <a:cubicBezTo>
                      <a:pt x="73" y="370"/>
                      <a:pt x="80" y="434"/>
                      <a:pt x="122" y="480"/>
                    </a:cubicBezTo>
                    <a:cubicBezTo>
                      <a:pt x="142" y="503"/>
                      <a:pt x="144" y="514"/>
                      <a:pt x="131" y="526"/>
                    </a:cubicBezTo>
                    <a:cubicBezTo>
                      <a:pt x="118" y="539"/>
                      <a:pt x="105" y="536"/>
                      <a:pt x="84" y="513"/>
                    </a:cubicBezTo>
                    <a:cubicBezTo>
                      <a:pt x="42" y="466"/>
                      <a:pt x="22" y="409"/>
                      <a:pt x="13" y="347"/>
                    </a:cubicBezTo>
                    <a:cubicBezTo>
                      <a:pt x="0" y="264"/>
                      <a:pt x="9" y="82"/>
                      <a:pt x="30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74525" y="4887615"/>
                <a:ext cx="343886" cy="343886"/>
              </a:xfrm>
              <a:custGeom>
                <a:avLst/>
                <a:gdLst>
                  <a:gd name="T0" fmla="*/ 145 w 145"/>
                  <a:gd name="T1" fmla="*/ 73 h 145"/>
                  <a:gd name="T2" fmla="*/ 73 w 145"/>
                  <a:gd name="T3" fmla="*/ 145 h 145"/>
                  <a:gd name="T4" fmla="*/ 1 w 145"/>
                  <a:gd name="T5" fmla="*/ 73 h 145"/>
                  <a:gd name="T6" fmla="*/ 72 w 145"/>
                  <a:gd name="T7" fmla="*/ 1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2"/>
                      <a:pt x="1" y="73"/>
                    </a:cubicBezTo>
                    <a:cubicBezTo>
                      <a:pt x="1" y="35"/>
                      <a:pt x="34" y="2"/>
                      <a:pt x="72" y="1"/>
                    </a:cubicBezTo>
                    <a:cubicBezTo>
                      <a:pt x="112" y="0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714421" y="5624857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2307" y="2834388"/>
            <a:ext cx="1478210" cy="1342706"/>
            <a:chOff x="6272307" y="2834388"/>
            <a:chExt cx="1478210" cy="1342706"/>
          </a:xfrm>
        </p:grpSpPr>
        <p:grpSp>
          <p:nvGrpSpPr>
            <p:cNvPr id="29" name="组合 28"/>
            <p:cNvGrpSpPr/>
            <p:nvPr/>
          </p:nvGrpSpPr>
          <p:grpSpPr>
            <a:xfrm>
              <a:off x="6272307" y="2834388"/>
              <a:ext cx="1478210" cy="1342706"/>
              <a:chOff x="6240230" y="2707155"/>
              <a:chExt cx="1209268" cy="1098418"/>
            </a:xfrm>
            <a:solidFill>
              <a:srgbClr val="FC5874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6240230" y="2707155"/>
                <a:ext cx="1209268" cy="1098418"/>
              </a:xfrm>
              <a:custGeom>
                <a:avLst/>
                <a:gdLst>
                  <a:gd name="T0" fmla="*/ 54 w 510"/>
                  <a:gd name="T1" fmla="*/ 458 h 464"/>
                  <a:gd name="T2" fmla="*/ 17 w 510"/>
                  <a:gd name="T3" fmla="*/ 463 h 464"/>
                  <a:gd name="T4" fmla="*/ 3 w 510"/>
                  <a:gd name="T5" fmla="*/ 448 h 464"/>
                  <a:gd name="T6" fmla="*/ 167 w 510"/>
                  <a:gd name="T7" fmla="*/ 89 h 464"/>
                  <a:gd name="T8" fmla="*/ 284 w 510"/>
                  <a:gd name="T9" fmla="*/ 8 h 464"/>
                  <a:gd name="T10" fmla="*/ 325 w 510"/>
                  <a:gd name="T11" fmla="*/ 21 h 464"/>
                  <a:gd name="T12" fmla="*/ 300 w 510"/>
                  <a:gd name="T13" fmla="*/ 56 h 464"/>
                  <a:gd name="T14" fmla="*/ 203 w 510"/>
                  <a:gd name="T15" fmla="*/ 186 h 464"/>
                  <a:gd name="T16" fmla="*/ 297 w 510"/>
                  <a:gd name="T17" fmla="*/ 318 h 464"/>
                  <a:gd name="T18" fmla="*/ 452 w 510"/>
                  <a:gd name="T19" fmla="*/ 265 h 464"/>
                  <a:gd name="T20" fmla="*/ 459 w 510"/>
                  <a:gd name="T21" fmla="*/ 255 h 464"/>
                  <a:gd name="T22" fmla="*/ 497 w 510"/>
                  <a:gd name="T23" fmla="*/ 246 h 464"/>
                  <a:gd name="T24" fmla="*/ 501 w 510"/>
                  <a:gd name="T25" fmla="*/ 283 h 464"/>
                  <a:gd name="T26" fmla="*/ 383 w 510"/>
                  <a:gd name="T27" fmla="*/ 384 h 464"/>
                  <a:gd name="T28" fmla="*/ 179 w 510"/>
                  <a:gd name="T29" fmla="*/ 443 h 464"/>
                  <a:gd name="T30" fmla="*/ 54 w 510"/>
                  <a:gd name="T31" fmla="*/ 458 h 464"/>
                  <a:gd name="T32" fmla="*/ 54 w 510"/>
                  <a:gd name="T33" fmla="*/ 458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0" h="464">
                    <a:moveTo>
                      <a:pt x="54" y="458"/>
                    </a:moveTo>
                    <a:cubicBezTo>
                      <a:pt x="42" y="460"/>
                      <a:pt x="29" y="462"/>
                      <a:pt x="17" y="463"/>
                    </a:cubicBezTo>
                    <a:cubicBezTo>
                      <a:pt x="6" y="464"/>
                      <a:pt x="0" y="460"/>
                      <a:pt x="3" y="448"/>
                    </a:cubicBezTo>
                    <a:cubicBezTo>
                      <a:pt x="38" y="319"/>
                      <a:pt x="78" y="193"/>
                      <a:pt x="167" y="89"/>
                    </a:cubicBezTo>
                    <a:cubicBezTo>
                      <a:pt x="199" y="52"/>
                      <a:pt x="237" y="24"/>
                      <a:pt x="284" y="8"/>
                    </a:cubicBezTo>
                    <a:cubicBezTo>
                      <a:pt x="306" y="0"/>
                      <a:pt x="319" y="5"/>
                      <a:pt x="325" y="21"/>
                    </a:cubicBezTo>
                    <a:cubicBezTo>
                      <a:pt x="331" y="37"/>
                      <a:pt x="322" y="49"/>
                      <a:pt x="300" y="56"/>
                    </a:cubicBezTo>
                    <a:cubicBezTo>
                      <a:pt x="241" y="74"/>
                      <a:pt x="203" y="126"/>
                      <a:pt x="203" y="186"/>
                    </a:cubicBezTo>
                    <a:cubicBezTo>
                      <a:pt x="202" y="247"/>
                      <a:pt x="240" y="300"/>
                      <a:pt x="297" y="318"/>
                    </a:cubicBezTo>
                    <a:cubicBezTo>
                      <a:pt x="356" y="337"/>
                      <a:pt x="417" y="316"/>
                      <a:pt x="452" y="265"/>
                    </a:cubicBezTo>
                    <a:cubicBezTo>
                      <a:pt x="455" y="262"/>
                      <a:pt x="457" y="258"/>
                      <a:pt x="459" y="255"/>
                    </a:cubicBezTo>
                    <a:cubicBezTo>
                      <a:pt x="469" y="241"/>
                      <a:pt x="485" y="237"/>
                      <a:pt x="497" y="246"/>
                    </a:cubicBezTo>
                    <a:cubicBezTo>
                      <a:pt x="510" y="256"/>
                      <a:pt x="510" y="269"/>
                      <a:pt x="501" y="283"/>
                    </a:cubicBezTo>
                    <a:cubicBezTo>
                      <a:pt x="472" y="328"/>
                      <a:pt x="433" y="363"/>
                      <a:pt x="383" y="384"/>
                    </a:cubicBezTo>
                    <a:cubicBezTo>
                      <a:pt x="318" y="413"/>
                      <a:pt x="251" y="435"/>
                      <a:pt x="179" y="443"/>
                    </a:cubicBezTo>
                    <a:cubicBezTo>
                      <a:pt x="137" y="448"/>
                      <a:pt x="96" y="452"/>
                      <a:pt x="54" y="458"/>
                    </a:cubicBezTo>
                    <a:cubicBezTo>
                      <a:pt x="54" y="457"/>
                      <a:pt x="55" y="459"/>
                      <a:pt x="54" y="458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872576" y="2981760"/>
                <a:ext cx="343886" cy="342626"/>
              </a:xfrm>
              <a:custGeom>
                <a:avLst/>
                <a:gdLst>
                  <a:gd name="T0" fmla="*/ 145 w 145"/>
                  <a:gd name="T1" fmla="*/ 73 h 145"/>
                  <a:gd name="T2" fmla="*/ 72 w 145"/>
                  <a:gd name="T3" fmla="*/ 145 h 145"/>
                  <a:gd name="T4" fmla="*/ 0 w 145"/>
                  <a:gd name="T5" fmla="*/ 72 h 145"/>
                  <a:gd name="T6" fmla="*/ 73 w 145"/>
                  <a:gd name="T7" fmla="*/ 0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2" y="145"/>
                      <a:pt x="72" y="145"/>
                    </a:cubicBezTo>
                    <a:cubicBezTo>
                      <a:pt x="33" y="144"/>
                      <a:pt x="0" y="111"/>
                      <a:pt x="0" y="72"/>
                    </a:cubicBezTo>
                    <a:cubicBezTo>
                      <a:pt x="0" y="32"/>
                      <a:pt x="33" y="0"/>
                      <a:pt x="73" y="0"/>
                    </a:cubicBezTo>
                    <a:cubicBezTo>
                      <a:pt x="113" y="1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00106" y="32995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8518" y="4064689"/>
            <a:ext cx="1615253" cy="1136373"/>
            <a:chOff x="6338518" y="4064689"/>
            <a:chExt cx="1615253" cy="1136373"/>
          </a:xfrm>
        </p:grpSpPr>
        <p:grpSp>
          <p:nvGrpSpPr>
            <p:cNvPr id="30" name="组合 29"/>
            <p:cNvGrpSpPr/>
            <p:nvPr/>
          </p:nvGrpSpPr>
          <p:grpSpPr>
            <a:xfrm>
              <a:off x="6338518" y="4064689"/>
              <a:ext cx="1615253" cy="1136373"/>
              <a:chOff x="6294395" y="3713618"/>
              <a:chExt cx="1321378" cy="929624"/>
            </a:xfrm>
            <a:solidFill>
              <a:srgbClr val="5DD1E8"/>
            </a:solidFill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94395" y="3713618"/>
                <a:ext cx="1321378" cy="929624"/>
              </a:xfrm>
              <a:custGeom>
                <a:avLst/>
                <a:gdLst>
                  <a:gd name="T0" fmla="*/ 0 w 557"/>
                  <a:gd name="T1" fmla="*/ 111 h 393"/>
                  <a:gd name="T2" fmla="*/ 140 w 557"/>
                  <a:gd name="T3" fmla="*/ 55 h 393"/>
                  <a:gd name="T4" fmla="*/ 242 w 557"/>
                  <a:gd name="T5" fmla="*/ 26 h 393"/>
                  <a:gd name="T6" fmla="*/ 465 w 557"/>
                  <a:gd name="T7" fmla="*/ 21 h 393"/>
                  <a:gd name="T8" fmla="*/ 536 w 557"/>
                  <a:gd name="T9" fmla="*/ 52 h 393"/>
                  <a:gd name="T10" fmla="*/ 549 w 557"/>
                  <a:gd name="T11" fmla="*/ 90 h 393"/>
                  <a:gd name="T12" fmla="*/ 507 w 557"/>
                  <a:gd name="T13" fmla="*/ 94 h 393"/>
                  <a:gd name="T14" fmla="*/ 291 w 557"/>
                  <a:gd name="T15" fmla="*/ 195 h 393"/>
                  <a:gd name="T16" fmla="*/ 438 w 557"/>
                  <a:gd name="T17" fmla="*/ 343 h 393"/>
                  <a:gd name="T18" fmla="*/ 446 w 557"/>
                  <a:gd name="T19" fmla="*/ 342 h 393"/>
                  <a:gd name="T20" fmla="*/ 480 w 557"/>
                  <a:gd name="T21" fmla="*/ 364 h 393"/>
                  <a:gd name="T22" fmla="*/ 451 w 557"/>
                  <a:gd name="T23" fmla="*/ 392 h 393"/>
                  <a:gd name="T24" fmla="*/ 336 w 557"/>
                  <a:gd name="T25" fmla="*/ 376 h 393"/>
                  <a:gd name="T26" fmla="*/ 209 w 557"/>
                  <a:gd name="T27" fmla="*/ 305 h 393"/>
                  <a:gd name="T28" fmla="*/ 0 w 557"/>
                  <a:gd name="T29" fmla="*/ 11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393">
                    <a:moveTo>
                      <a:pt x="0" y="111"/>
                    </a:moveTo>
                    <a:cubicBezTo>
                      <a:pt x="49" y="91"/>
                      <a:pt x="94" y="72"/>
                      <a:pt x="140" y="55"/>
                    </a:cubicBezTo>
                    <a:cubicBezTo>
                      <a:pt x="173" y="43"/>
                      <a:pt x="207" y="33"/>
                      <a:pt x="242" y="26"/>
                    </a:cubicBezTo>
                    <a:cubicBezTo>
                      <a:pt x="316" y="10"/>
                      <a:pt x="390" y="0"/>
                      <a:pt x="465" y="21"/>
                    </a:cubicBezTo>
                    <a:cubicBezTo>
                      <a:pt x="489" y="28"/>
                      <a:pt x="513" y="40"/>
                      <a:pt x="536" y="52"/>
                    </a:cubicBezTo>
                    <a:cubicBezTo>
                      <a:pt x="554" y="62"/>
                      <a:pt x="557" y="77"/>
                      <a:pt x="549" y="90"/>
                    </a:cubicBezTo>
                    <a:cubicBezTo>
                      <a:pt x="540" y="104"/>
                      <a:pt x="525" y="106"/>
                      <a:pt x="507" y="94"/>
                    </a:cubicBezTo>
                    <a:cubicBezTo>
                      <a:pt x="416" y="34"/>
                      <a:pt x="303" y="86"/>
                      <a:pt x="291" y="195"/>
                    </a:cubicBezTo>
                    <a:cubicBezTo>
                      <a:pt x="281" y="276"/>
                      <a:pt x="356" y="351"/>
                      <a:pt x="438" y="343"/>
                    </a:cubicBezTo>
                    <a:cubicBezTo>
                      <a:pt x="441" y="343"/>
                      <a:pt x="444" y="342"/>
                      <a:pt x="446" y="342"/>
                    </a:cubicBezTo>
                    <a:cubicBezTo>
                      <a:pt x="466" y="340"/>
                      <a:pt x="479" y="348"/>
                      <a:pt x="480" y="364"/>
                    </a:cubicBezTo>
                    <a:cubicBezTo>
                      <a:pt x="482" y="380"/>
                      <a:pt x="471" y="393"/>
                      <a:pt x="451" y="392"/>
                    </a:cubicBezTo>
                    <a:cubicBezTo>
                      <a:pt x="413" y="389"/>
                      <a:pt x="372" y="389"/>
                      <a:pt x="336" y="376"/>
                    </a:cubicBezTo>
                    <a:cubicBezTo>
                      <a:pt x="291" y="359"/>
                      <a:pt x="249" y="333"/>
                      <a:pt x="209" y="305"/>
                    </a:cubicBezTo>
                    <a:cubicBezTo>
                      <a:pt x="132" y="252"/>
                      <a:pt x="67" y="186"/>
                      <a:pt x="0" y="11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7135844" y="4032311"/>
                <a:ext cx="343886" cy="341367"/>
              </a:xfrm>
              <a:custGeom>
                <a:avLst/>
                <a:gdLst>
                  <a:gd name="T0" fmla="*/ 71 w 145"/>
                  <a:gd name="T1" fmla="*/ 143 h 144"/>
                  <a:gd name="T2" fmla="*/ 0 w 145"/>
                  <a:gd name="T3" fmla="*/ 70 h 144"/>
                  <a:gd name="T4" fmla="*/ 72 w 145"/>
                  <a:gd name="T5" fmla="*/ 0 h 144"/>
                  <a:gd name="T6" fmla="*/ 145 w 145"/>
                  <a:gd name="T7" fmla="*/ 72 h 144"/>
                  <a:gd name="T8" fmla="*/ 71 w 145"/>
                  <a:gd name="T9" fmla="*/ 14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71" y="143"/>
                    </a:moveTo>
                    <a:cubicBezTo>
                      <a:pt x="31" y="143"/>
                      <a:pt x="0" y="111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5" y="33"/>
                      <a:pt x="145" y="72"/>
                    </a:cubicBezTo>
                    <a:cubicBezTo>
                      <a:pt x="144" y="112"/>
                      <a:pt x="112" y="144"/>
                      <a:pt x="71" y="14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7520822" y="4582089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1884" y="4614399"/>
            <a:ext cx="1182567" cy="1573676"/>
            <a:chOff x="4901884" y="4614399"/>
            <a:chExt cx="1182567" cy="1573676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1884" y="4614399"/>
              <a:ext cx="1182567" cy="1573676"/>
              <a:chOff x="5119138" y="4163315"/>
              <a:chExt cx="967414" cy="1287366"/>
            </a:xfrm>
            <a:solidFill>
              <a:srgbClr val="FF8352"/>
            </a:solidFill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119138" y="4163315"/>
                <a:ext cx="967414" cy="1287366"/>
              </a:xfrm>
              <a:custGeom>
                <a:avLst/>
                <a:gdLst>
                  <a:gd name="T0" fmla="*/ 375 w 408"/>
                  <a:gd name="T1" fmla="*/ 0 h 544"/>
                  <a:gd name="T2" fmla="*/ 398 w 408"/>
                  <a:gd name="T3" fmla="*/ 148 h 544"/>
                  <a:gd name="T4" fmla="*/ 388 w 408"/>
                  <a:gd name="T5" fmla="*/ 394 h 544"/>
                  <a:gd name="T6" fmla="*/ 330 w 408"/>
                  <a:gd name="T7" fmla="*/ 514 h 544"/>
                  <a:gd name="T8" fmla="*/ 310 w 408"/>
                  <a:gd name="T9" fmla="*/ 533 h 544"/>
                  <a:gd name="T10" fmla="*/ 274 w 408"/>
                  <a:gd name="T11" fmla="*/ 532 h 544"/>
                  <a:gd name="T12" fmla="*/ 277 w 408"/>
                  <a:gd name="T13" fmla="*/ 495 h 544"/>
                  <a:gd name="T14" fmla="*/ 325 w 408"/>
                  <a:gd name="T15" fmla="*/ 410 h 544"/>
                  <a:gd name="T16" fmla="*/ 206 w 408"/>
                  <a:gd name="T17" fmla="*/ 253 h 544"/>
                  <a:gd name="T18" fmla="*/ 52 w 408"/>
                  <a:gd name="T19" fmla="*/ 371 h 544"/>
                  <a:gd name="T20" fmla="*/ 52 w 408"/>
                  <a:gd name="T21" fmla="*/ 377 h 544"/>
                  <a:gd name="T22" fmla="*/ 23 w 408"/>
                  <a:gd name="T23" fmla="*/ 406 h 544"/>
                  <a:gd name="T24" fmla="*/ 3 w 408"/>
                  <a:gd name="T25" fmla="*/ 371 h 544"/>
                  <a:gd name="T26" fmla="*/ 79 w 408"/>
                  <a:gd name="T27" fmla="*/ 214 h 544"/>
                  <a:gd name="T28" fmla="*/ 364 w 408"/>
                  <a:gd name="T29" fmla="*/ 3 h 544"/>
                  <a:gd name="T30" fmla="*/ 375 w 408"/>
                  <a:gd name="T3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8" h="544">
                    <a:moveTo>
                      <a:pt x="375" y="0"/>
                    </a:moveTo>
                    <a:cubicBezTo>
                      <a:pt x="383" y="51"/>
                      <a:pt x="392" y="99"/>
                      <a:pt x="398" y="148"/>
                    </a:cubicBezTo>
                    <a:cubicBezTo>
                      <a:pt x="408" y="230"/>
                      <a:pt x="408" y="313"/>
                      <a:pt x="388" y="394"/>
                    </a:cubicBezTo>
                    <a:cubicBezTo>
                      <a:pt x="377" y="438"/>
                      <a:pt x="359" y="479"/>
                      <a:pt x="330" y="514"/>
                    </a:cubicBezTo>
                    <a:cubicBezTo>
                      <a:pt x="324" y="521"/>
                      <a:pt x="317" y="527"/>
                      <a:pt x="310" y="533"/>
                    </a:cubicBezTo>
                    <a:cubicBezTo>
                      <a:pt x="298" y="543"/>
                      <a:pt x="285" y="544"/>
                      <a:pt x="274" y="532"/>
                    </a:cubicBezTo>
                    <a:cubicBezTo>
                      <a:pt x="263" y="520"/>
                      <a:pt x="264" y="507"/>
                      <a:pt x="277" y="495"/>
                    </a:cubicBezTo>
                    <a:cubicBezTo>
                      <a:pt x="303" y="472"/>
                      <a:pt x="319" y="445"/>
                      <a:pt x="325" y="410"/>
                    </a:cubicBezTo>
                    <a:cubicBezTo>
                      <a:pt x="337" y="334"/>
                      <a:pt x="285" y="264"/>
                      <a:pt x="206" y="253"/>
                    </a:cubicBezTo>
                    <a:cubicBezTo>
                      <a:pt x="133" y="242"/>
                      <a:pt x="61" y="297"/>
                      <a:pt x="52" y="371"/>
                    </a:cubicBezTo>
                    <a:cubicBezTo>
                      <a:pt x="52" y="373"/>
                      <a:pt x="52" y="375"/>
                      <a:pt x="52" y="377"/>
                    </a:cubicBezTo>
                    <a:cubicBezTo>
                      <a:pt x="49" y="397"/>
                      <a:pt x="38" y="408"/>
                      <a:pt x="23" y="406"/>
                    </a:cubicBezTo>
                    <a:cubicBezTo>
                      <a:pt x="7" y="404"/>
                      <a:pt x="0" y="391"/>
                      <a:pt x="3" y="371"/>
                    </a:cubicBezTo>
                    <a:cubicBezTo>
                      <a:pt x="11" y="310"/>
                      <a:pt x="38" y="258"/>
                      <a:pt x="79" y="214"/>
                    </a:cubicBezTo>
                    <a:cubicBezTo>
                      <a:pt x="161" y="125"/>
                      <a:pt x="260" y="61"/>
                      <a:pt x="364" y="3"/>
                    </a:cubicBezTo>
                    <a:cubicBezTo>
                      <a:pt x="366" y="2"/>
                      <a:pt x="368" y="2"/>
                      <a:pt x="375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393742" y="4917847"/>
                <a:ext cx="341367" cy="335068"/>
              </a:xfrm>
              <a:custGeom>
                <a:avLst/>
                <a:gdLst>
                  <a:gd name="T0" fmla="*/ 71 w 144"/>
                  <a:gd name="T1" fmla="*/ 141 h 141"/>
                  <a:gd name="T2" fmla="*/ 0 w 144"/>
                  <a:gd name="T3" fmla="*/ 70 h 141"/>
                  <a:gd name="T4" fmla="*/ 72 w 144"/>
                  <a:gd name="T5" fmla="*/ 0 h 141"/>
                  <a:gd name="T6" fmla="*/ 143 w 144"/>
                  <a:gd name="T7" fmla="*/ 71 h 141"/>
                  <a:gd name="T8" fmla="*/ 71 w 14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1">
                    <a:moveTo>
                      <a:pt x="71" y="141"/>
                    </a:moveTo>
                    <a:cubicBezTo>
                      <a:pt x="32" y="141"/>
                      <a:pt x="0" y="109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4" y="32"/>
                      <a:pt x="143" y="71"/>
                    </a:cubicBezTo>
                    <a:cubicBezTo>
                      <a:pt x="143" y="110"/>
                      <a:pt x="111" y="141"/>
                      <a:pt x="71" y="14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394857" y="5661611"/>
              <a:ext cx="102691" cy="159841"/>
            </a:xfrm>
            <a:custGeom>
              <a:avLst/>
              <a:gdLst/>
              <a:ahLst/>
              <a:cxnLst/>
              <a:rect l="l" t="t" r="r" b="b"/>
              <a:pathLst>
                <a:path w="102691" h="159841">
                  <a:moveTo>
                    <a:pt x="0" y="0"/>
                  </a:moveTo>
                  <a:lnTo>
                    <a:pt x="102691" y="0"/>
                  </a:lnTo>
                  <a:lnTo>
                    <a:pt x="102691" y="14287"/>
                  </a:lnTo>
                  <a:cubicBezTo>
                    <a:pt x="64591" y="57745"/>
                    <a:pt x="42862" y="106263"/>
                    <a:pt x="37504" y="159841"/>
                  </a:cubicBezTo>
                  <a:lnTo>
                    <a:pt x="21431" y="159841"/>
                  </a:lnTo>
                  <a:cubicBezTo>
                    <a:pt x="25598" y="113407"/>
                    <a:pt x="46732" y="65186"/>
                    <a:pt x="84832" y="15180"/>
                  </a:cubicBezTo>
                  <a:lnTo>
                    <a:pt x="0" y="15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33957" y="3946942"/>
            <a:ext cx="2370017" cy="843718"/>
            <a:chOff x="1221767" y="2192338"/>
            <a:chExt cx="2370017" cy="843718"/>
          </a:xfrm>
        </p:grpSpPr>
        <p:sp>
          <p:nvSpPr>
            <p:cNvPr id="52" name="矩形 51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88026" y="3946942"/>
            <a:ext cx="2370017" cy="843718"/>
            <a:chOff x="3106598" y="5073134"/>
            <a:chExt cx="2370017" cy="843718"/>
          </a:xfrm>
        </p:grpSpPr>
        <p:sp>
          <p:nvSpPr>
            <p:cNvPr id="55" name="矩形 54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33957" y="5383936"/>
            <a:ext cx="2370017" cy="843718"/>
            <a:chOff x="1221767" y="2192338"/>
            <a:chExt cx="2370017" cy="843718"/>
          </a:xfrm>
        </p:grpSpPr>
        <p:sp>
          <p:nvSpPr>
            <p:cNvPr id="58" name="矩形 57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88026" y="5383936"/>
            <a:ext cx="2370017" cy="843718"/>
            <a:chOff x="3106598" y="5073134"/>
            <a:chExt cx="2370017" cy="843718"/>
          </a:xfrm>
        </p:grpSpPr>
        <p:sp>
          <p:nvSpPr>
            <p:cNvPr id="61" name="矩形 60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33957" y="2509947"/>
            <a:ext cx="2370017" cy="843718"/>
            <a:chOff x="1221767" y="2192338"/>
            <a:chExt cx="2370017" cy="843718"/>
          </a:xfrm>
        </p:grpSpPr>
        <p:sp>
          <p:nvSpPr>
            <p:cNvPr id="64" name="矩形 63"/>
            <p:cNvSpPr/>
            <p:nvPr/>
          </p:nvSpPr>
          <p:spPr>
            <a:xfrm>
              <a:off x="1717553" y="2192338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221767" y="2523608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88026" y="2509947"/>
            <a:ext cx="2370017" cy="843718"/>
            <a:chOff x="3106598" y="5073134"/>
            <a:chExt cx="2370017" cy="843718"/>
          </a:xfrm>
        </p:grpSpPr>
        <p:sp>
          <p:nvSpPr>
            <p:cNvPr id="67" name="矩形 66"/>
            <p:cNvSpPr/>
            <p:nvPr/>
          </p:nvSpPr>
          <p:spPr>
            <a:xfrm>
              <a:off x="3106598" y="5073134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106598" y="5404404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40062" y="1448140"/>
            <a:ext cx="3197936" cy="843718"/>
            <a:chOff x="5082464" y="1359466"/>
            <a:chExt cx="3197936" cy="843718"/>
          </a:xfrm>
        </p:grpSpPr>
        <p:sp>
          <p:nvSpPr>
            <p:cNvPr id="70" name="矩形 69"/>
            <p:cNvSpPr/>
            <p:nvPr/>
          </p:nvSpPr>
          <p:spPr>
            <a:xfrm>
              <a:off x="5744317" y="1359466"/>
              <a:ext cx="1874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082464" y="1690736"/>
              <a:ext cx="3197936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77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551488" y="2314576"/>
            <a:ext cx="1452563" cy="1111250"/>
          </a:xfrm>
          <a:custGeom>
            <a:avLst/>
            <a:gdLst>
              <a:gd name="T0" fmla="*/ 179 w 486"/>
              <a:gd name="T1" fmla="*/ 194 h 372"/>
              <a:gd name="T2" fmla="*/ 13 w 486"/>
              <a:gd name="T3" fmla="*/ 363 h 372"/>
              <a:gd name="T4" fmla="*/ 7 w 486"/>
              <a:gd name="T5" fmla="*/ 362 h 372"/>
              <a:gd name="T6" fmla="*/ 7 w 486"/>
              <a:gd name="T7" fmla="*/ 328 h 372"/>
              <a:gd name="T8" fmla="*/ 11 w 486"/>
              <a:gd name="T9" fmla="*/ 241 h 372"/>
              <a:gd name="T10" fmla="*/ 70 w 486"/>
              <a:gd name="T11" fmla="*/ 177 h 372"/>
              <a:gd name="T12" fmla="*/ 119 w 486"/>
              <a:gd name="T13" fmla="*/ 131 h 372"/>
              <a:gd name="T14" fmla="*/ 110 w 486"/>
              <a:gd name="T15" fmla="*/ 114 h 372"/>
              <a:gd name="T16" fmla="*/ 130 w 486"/>
              <a:gd name="T17" fmla="*/ 22 h 372"/>
              <a:gd name="T18" fmla="*/ 223 w 486"/>
              <a:gd name="T19" fmla="*/ 20 h 372"/>
              <a:gd name="T20" fmla="*/ 247 w 486"/>
              <a:gd name="T21" fmla="*/ 110 h 372"/>
              <a:gd name="T22" fmla="*/ 252 w 486"/>
              <a:gd name="T23" fmla="*/ 138 h 372"/>
              <a:gd name="T24" fmla="*/ 466 w 486"/>
              <a:gd name="T25" fmla="*/ 351 h 372"/>
              <a:gd name="T26" fmla="*/ 486 w 486"/>
              <a:gd name="T27" fmla="*/ 361 h 372"/>
              <a:gd name="T28" fmla="*/ 479 w 486"/>
              <a:gd name="T29" fmla="*/ 371 h 372"/>
              <a:gd name="T30" fmla="*/ 361 w 486"/>
              <a:gd name="T31" fmla="*/ 370 h 372"/>
              <a:gd name="T32" fmla="*/ 342 w 486"/>
              <a:gd name="T33" fmla="*/ 357 h 372"/>
              <a:gd name="T34" fmla="*/ 179 w 486"/>
              <a:gd name="T35" fmla="*/ 19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372">
                <a:moveTo>
                  <a:pt x="179" y="194"/>
                </a:moveTo>
                <a:cubicBezTo>
                  <a:pt x="122" y="251"/>
                  <a:pt x="68" y="307"/>
                  <a:pt x="13" y="363"/>
                </a:cubicBezTo>
                <a:cubicBezTo>
                  <a:pt x="11" y="362"/>
                  <a:pt x="9" y="362"/>
                  <a:pt x="7" y="362"/>
                </a:cubicBezTo>
                <a:cubicBezTo>
                  <a:pt x="7" y="351"/>
                  <a:pt x="7" y="339"/>
                  <a:pt x="7" y="328"/>
                </a:cubicBezTo>
                <a:cubicBezTo>
                  <a:pt x="8" y="299"/>
                  <a:pt x="0" y="266"/>
                  <a:pt x="11" y="241"/>
                </a:cubicBezTo>
                <a:cubicBezTo>
                  <a:pt x="21" y="216"/>
                  <a:pt x="49" y="198"/>
                  <a:pt x="70" y="177"/>
                </a:cubicBezTo>
                <a:cubicBezTo>
                  <a:pt x="86" y="162"/>
                  <a:pt x="103" y="146"/>
                  <a:pt x="119" y="131"/>
                </a:cubicBezTo>
                <a:cubicBezTo>
                  <a:pt x="115" y="124"/>
                  <a:pt x="112" y="119"/>
                  <a:pt x="110" y="114"/>
                </a:cubicBezTo>
                <a:cubicBezTo>
                  <a:pt x="95" y="82"/>
                  <a:pt x="103" y="45"/>
                  <a:pt x="130" y="22"/>
                </a:cubicBezTo>
                <a:cubicBezTo>
                  <a:pt x="156" y="1"/>
                  <a:pt x="195" y="0"/>
                  <a:pt x="223" y="20"/>
                </a:cubicBezTo>
                <a:cubicBezTo>
                  <a:pt x="250" y="41"/>
                  <a:pt x="261" y="78"/>
                  <a:pt x="247" y="110"/>
                </a:cubicBezTo>
                <a:cubicBezTo>
                  <a:pt x="241" y="122"/>
                  <a:pt x="243" y="129"/>
                  <a:pt x="252" y="138"/>
                </a:cubicBezTo>
                <a:cubicBezTo>
                  <a:pt x="324" y="209"/>
                  <a:pt x="395" y="280"/>
                  <a:pt x="466" y="351"/>
                </a:cubicBezTo>
                <a:cubicBezTo>
                  <a:pt x="471" y="356"/>
                  <a:pt x="479" y="358"/>
                  <a:pt x="486" y="361"/>
                </a:cubicBezTo>
                <a:cubicBezTo>
                  <a:pt x="484" y="365"/>
                  <a:pt x="481" y="368"/>
                  <a:pt x="479" y="371"/>
                </a:cubicBezTo>
                <a:cubicBezTo>
                  <a:pt x="440" y="371"/>
                  <a:pt x="400" y="372"/>
                  <a:pt x="361" y="370"/>
                </a:cubicBezTo>
                <a:cubicBezTo>
                  <a:pt x="354" y="370"/>
                  <a:pt x="348" y="362"/>
                  <a:pt x="342" y="357"/>
                </a:cubicBezTo>
                <a:cubicBezTo>
                  <a:pt x="289" y="304"/>
                  <a:pt x="236" y="251"/>
                  <a:pt x="179" y="194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527551" y="3076576"/>
            <a:ext cx="1039813" cy="1379538"/>
          </a:xfrm>
          <a:custGeom>
            <a:avLst/>
            <a:gdLst>
              <a:gd name="T0" fmla="*/ 338 w 348"/>
              <a:gd name="T1" fmla="*/ 6 h 462"/>
              <a:gd name="T2" fmla="*/ 338 w 348"/>
              <a:gd name="T3" fmla="*/ 116 h 462"/>
              <a:gd name="T4" fmla="*/ 325 w 348"/>
              <a:gd name="T5" fmla="*/ 137 h 462"/>
              <a:gd name="T6" fmla="*/ 191 w 348"/>
              <a:gd name="T7" fmla="*/ 270 h 462"/>
              <a:gd name="T8" fmla="*/ 174 w 348"/>
              <a:gd name="T9" fmla="*/ 288 h 462"/>
              <a:gd name="T10" fmla="*/ 348 w 348"/>
              <a:gd name="T11" fmla="*/ 455 h 462"/>
              <a:gd name="T12" fmla="*/ 344 w 348"/>
              <a:gd name="T13" fmla="*/ 462 h 462"/>
              <a:gd name="T14" fmla="*/ 229 w 348"/>
              <a:gd name="T15" fmla="*/ 461 h 462"/>
              <a:gd name="T16" fmla="*/ 213 w 348"/>
              <a:gd name="T17" fmla="*/ 451 h 462"/>
              <a:gd name="T18" fmla="*/ 126 w 348"/>
              <a:gd name="T19" fmla="*/ 365 h 462"/>
              <a:gd name="T20" fmla="*/ 93 w 348"/>
              <a:gd name="T21" fmla="*/ 354 h 462"/>
              <a:gd name="T22" fmla="*/ 15 w 348"/>
              <a:gd name="T23" fmla="*/ 319 h 462"/>
              <a:gd name="T24" fmla="*/ 20 w 348"/>
              <a:gd name="T25" fmla="*/ 236 h 462"/>
              <a:gd name="T26" fmla="*/ 103 w 348"/>
              <a:gd name="T27" fmla="*/ 212 h 462"/>
              <a:gd name="T28" fmla="*/ 132 w 348"/>
              <a:gd name="T29" fmla="*/ 205 h 462"/>
              <a:gd name="T30" fmla="*/ 313 w 348"/>
              <a:gd name="T31" fmla="*/ 23 h 462"/>
              <a:gd name="T32" fmla="*/ 330 w 348"/>
              <a:gd name="T33" fmla="*/ 0 h 462"/>
              <a:gd name="T34" fmla="*/ 338 w 348"/>
              <a:gd name="T35" fmla="*/ 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8" h="462">
                <a:moveTo>
                  <a:pt x="338" y="6"/>
                </a:moveTo>
                <a:cubicBezTo>
                  <a:pt x="338" y="42"/>
                  <a:pt x="339" y="79"/>
                  <a:pt x="338" y="116"/>
                </a:cubicBezTo>
                <a:cubicBezTo>
                  <a:pt x="337" y="123"/>
                  <a:pt x="331" y="131"/>
                  <a:pt x="325" y="137"/>
                </a:cubicBezTo>
                <a:cubicBezTo>
                  <a:pt x="281" y="182"/>
                  <a:pt x="236" y="226"/>
                  <a:pt x="191" y="270"/>
                </a:cubicBezTo>
                <a:cubicBezTo>
                  <a:pt x="186" y="275"/>
                  <a:pt x="182" y="280"/>
                  <a:pt x="174" y="288"/>
                </a:cubicBezTo>
                <a:cubicBezTo>
                  <a:pt x="232" y="344"/>
                  <a:pt x="290" y="400"/>
                  <a:pt x="348" y="455"/>
                </a:cubicBezTo>
                <a:cubicBezTo>
                  <a:pt x="347" y="457"/>
                  <a:pt x="345" y="459"/>
                  <a:pt x="344" y="462"/>
                </a:cubicBezTo>
                <a:cubicBezTo>
                  <a:pt x="305" y="462"/>
                  <a:pt x="267" y="462"/>
                  <a:pt x="229" y="461"/>
                </a:cubicBezTo>
                <a:cubicBezTo>
                  <a:pt x="223" y="461"/>
                  <a:pt x="217" y="455"/>
                  <a:pt x="213" y="451"/>
                </a:cubicBezTo>
                <a:cubicBezTo>
                  <a:pt x="184" y="422"/>
                  <a:pt x="155" y="394"/>
                  <a:pt x="126" y="365"/>
                </a:cubicBezTo>
                <a:cubicBezTo>
                  <a:pt x="117" y="355"/>
                  <a:pt x="108" y="351"/>
                  <a:pt x="93" y="354"/>
                </a:cubicBezTo>
                <a:cubicBezTo>
                  <a:pt x="61" y="361"/>
                  <a:pt x="31" y="347"/>
                  <a:pt x="15" y="319"/>
                </a:cubicBezTo>
                <a:cubicBezTo>
                  <a:pt x="0" y="294"/>
                  <a:pt x="2" y="260"/>
                  <a:pt x="20" y="236"/>
                </a:cubicBezTo>
                <a:cubicBezTo>
                  <a:pt x="39" y="212"/>
                  <a:pt x="72" y="202"/>
                  <a:pt x="103" y="212"/>
                </a:cubicBezTo>
                <a:cubicBezTo>
                  <a:pt x="116" y="217"/>
                  <a:pt x="123" y="214"/>
                  <a:pt x="132" y="205"/>
                </a:cubicBezTo>
                <a:cubicBezTo>
                  <a:pt x="192" y="144"/>
                  <a:pt x="253" y="84"/>
                  <a:pt x="313" y="23"/>
                </a:cubicBezTo>
                <a:cubicBezTo>
                  <a:pt x="320" y="16"/>
                  <a:pt x="324" y="7"/>
                  <a:pt x="330" y="0"/>
                </a:cubicBezTo>
                <a:cubicBezTo>
                  <a:pt x="333" y="2"/>
                  <a:pt x="336" y="4"/>
                  <a:pt x="338" y="6"/>
                </a:cubicBezTo>
                <a:close/>
              </a:path>
            </a:pathLst>
          </a:cu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18288" y="3455988"/>
            <a:ext cx="1042988" cy="1370013"/>
          </a:xfrm>
          <a:custGeom>
            <a:avLst/>
            <a:gdLst>
              <a:gd name="T0" fmla="*/ 18 w 349"/>
              <a:gd name="T1" fmla="*/ 0 h 459"/>
              <a:gd name="T2" fmla="*/ 133 w 349"/>
              <a:gd name="T3" fmla="*/ 0 h 459"/>
              <a:gd name="T4" fmla="*/ 149 w 349"/>
              <a:gd name="T5" fmla="*/ 10 h 459"/>
              <a:gd name="T6" fmla="*/ 218 w 349"/>
              <a:gd name="T7" fmla="*/ 79 h 459"/>
              <a:gd name="T8" fmla="*/ 243 w 349"/>
              <a:gd name="T9" fmla="*/ 85 h 459"/>
              <a:gd name="T10" fmla="*/ 327 w 349"/>
              <a:gd name="T11" fmla="*/ 108 h 459"/>
              <a:gd name="T12" fmla="*/ 333 w 349"/>
              <a:gd name="T13" fmla="*/ 194 h 459"/>
              <a:gd name="T14" fmla="*/ 252 w 349"/>
              <a:gd name="T15" fmla="*/ 228 h 459"/>
              <a:gd name="T16" fmla="*/ 222 w 349"/>
              <a:gd name="T17" fmla="*/ 238 h 459"/>
              <a:gd name="T18" fmla="*/ 18 w 349"/>
              <a:gd name="T19" fmla="*/ 443 h 459"/>
              <a:gd name="T20" fmla="*/ 1 w 349"/>
              <a:gd name="T21" fmla="*/ 459 h 459"/>
              <a:gd name="T22" fmla="*/ 1 w 349"/>
              <a:gd name="T23" fmla="*/ 338 h 459"/>
              <a:gd name="T24" fmla="*/ 15 w 349"/>
              <a:gd name="T25" fmla="*/ 319 h 459"/>
              <a:gd name="T26" fmla="*/ 173 w 349"/>
              <a:gd name="T27" fmla="*/ 163 h 459"/>
              <a:gd name="T28" fmla="*/ 13 w 349"/>
              <a:gd name="T29" fmla="*/ 8 h 459"/>
              <a:gd name="T30" fmla="*/ 18 w 349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459">
                <a:moveTo>
                  <a:pt x="18" y="0"/>
                </a:moveTo>
                <a:cubicBezTo>
                  <a:pt x="56" y="0"/>
                  <a:pt x="94" y="0"/>
                  <a:pt x="133" y="0"/>
                </a:cubicBezTo>
                <a:cubicBezTo>
                  <a:pt x="138" y="0"/>
                  <a:pt x="145" y="6"/>
                  <a:pt x="149" y="10"/>
                </a:cubicBezTo>
                <a:cubicBezTo>
                  <a:pt x="173" y="33"/>
                  <a:pt x="196" y="56"/>
                  <a:pt x="218" y="79"/>
                </a:cubicBezTo>
                <a:cubicBezTo>
                  <a:pt x="226" y="87"/>
                  <a:pt x="232" y="88"/>
                  <a:pt x="243" y="85"/>
                </a:cubicBezTo>
                <a:cubicBezTo>
                  <a:pt x="275" y="73"/>
                  <a:pt x="307" y="83"/>
                  <a:pt x="327" y="108"/>
                </a:cubicBezTo>
                <a:cubicBezTo>
                  <a:pt x="347" y="132"/>
                  <a:pt x="349" y="168"/>
                  <a:pt x="333" y="194"/>
                </a:cubicBezTo>
                <a:cubicBezTo>
                  <a:pt x="316" y="221"/>
                  <a:pt x="284" y="236"/>
                  <a:pt x="252" y="228"/>
                </a:cubicBezTo>
                <a:cubicBezTo>
                  <a:pt x="238" y="225"/>
                  <a:pt x="231" y="229"/>
                  <a:pt x="222" y="238"/>
                </a:cubicBezTo>
                <a:cubicBezTo>
                  <a:pt x="154" y="306"/>
                  <a:pt x="86" y="375"/>
                  <a:pt x="18" y="443"/>
                </a:cubicBezTo>
                <a:cubicBezTo>
                  <a:pt x="13" y="447"/>
                  <a:pt x="9" y="451"/>
                  <a:pt x="1" y="459"/>
                </a:cubicBezTo>
                <a:cubicBezTo>
                  <a:pt x="1" y="416"/>
                  <a:pt x="0" y="377"/>
                  <a:pt x="1" y="338"/>
                </a:cubicBezTo>
                <a:cubicBezTo>
                  <a:pt x="1" y="331"/>
                  <a:pt x="9" y="324"/>
                  <a:pt x="15" y="319"/>
                </a:cubicBezTo>
                <a:cubicBezTo>
                  <a:pt x="67" y="268"/>
                  <a:pt x="119" y="216"/>
                  <a:pt x="173" y="163"/>
                </a:cubicBezTo>
                <a:cubicBezTo>
                  <a:pt x="118" y="110"/>
                  <a:pt x="65" y="59"/>
                  <a:pt x="13" y="8"/>
                </a:cubicBezTo>
                <a:cubicBezTo>
                  <a:pt x="14" y="5"/>
                  <a:pt x="16" y="3"/>
                  <a:pt x="18" y="0"/>
                </a:cubicBezTo>
                <a:close/>
              </a:path>
            </a:pathLst>
          </a:cu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5235576" y="4494213"/>
            <a:ext cx="1354138" cy="981075"/>
          </a:xfrm>
          <a:custGeom>
            <a:avLst/>
            <a:gdLst>
              <a:gd name="T0" fmla="*/ 285 w 453"/>
              <a:gd name="T1" fmla="*/ 163 h 328"/>
              <a:gd name="T2" fmla="*/ 447 w 453"/>
              <a:gd name="T3" fmla="*/ 5 h 328"/>
              <a:gd name="T4" fmla="*/ 452 w 453"/>
              <a:gd name="T5" fmla="*/ 7 h 328"/>
              <a:gd name="T6" fmla="*/ 452 w 453"/>
              <a:gd name="T7" fmla="*/ 120 h 328"/>
              <a:gd name="T8" fmla="*/ 440 w 453"/>
              <a:gd name="T9" fmla="*/ 136 h 328"/>
              <a:gd name="T10" fmla="*/ 360 w 453"/>
              <a:gd name="T11" fmla="*/ 217 h 328"/>
              <a:gd name="T12" fmla="*/ 352 w 453"/>
              <a:gd name="T13" fmla="*/ 241 h 328"/>
              <a:gd name="T14" fmla="*/ 312 w 453"/>
              <a:gd name="T15" fmla="*/ 313 h 328"/>
              <a:gd name="T16" fmla="*/ 231 w 453"/>
              <a:gd name="T17" fmla="*/ 307 h 328"/>
              <a:gd name="T18" fmla="*/ 204 w 453"/>
              <a:gd name="T19" fmla="*/ 231 h 328"/>
              <a:gd name="T20" fmla="*/ 194 w 453"/>
              <a:gd name="T21" fmla="*/ 200 h 328"/>
              <a:gd name="T22" fmla="*/ 15 w 453"/>
              <a:gd name="T23" fmla="*/ 17 h 328"/>
              <a:gd name="T24" fmla="*/ 0 w 453"/>
              <a:gd name="T25" fmla="*/ 0 h 328"/>
              <a:gd name="T26" fmla="*/ 119 w 453"/>
              <a:gd name="T27" fmla="*/ 1 h 328"/>
              <a:gd name="T28" fmla="*/ 134 w 453"/>
              <a:gd name="T29" fmla="*/ 12 h 328"/>
              <a:gd name="T30" fmla="*/ 285 w 453"/>
              <a:gd name="T31" fmla="*/ 16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3" h="328">
                <a:moveTo>
                  <a:pt x="285" y="163"/>
                </a:moveTo>
                <a:cubicBezTo>
                  <a:pt x="340" y="109"/>
                  <a:pt x="394" y="57"/>
                  <a:pt x="447" y="5"/>
                </a:cubicBezTo>
                <a:cubicBezTo>
                  <a:pt x="449" y="6"/>
                  <a:pt x="451" y="7"/>
                  <a:pt x="452" y="7"/>
                </a:cubicBezTo>
                <a:cubicBezTo>
                  <a:pt x="452" y="45"/>
                  <a:pt x="453" y="83"/>
                  <a:pt x="452" y="120"/>
                </a:cubicBezTo>
                <a:cubicBezTo>
                  <a:pt x="452" y="125"/>
                  <a:pt x="445" y="131"/>
                  <a:pt x="440" y="136"/>
                </a:cubicBezTo>
                <a:cubicBezTo>
                  <a:pt x="414" y="163"/>
                  <a:pt x="386" y="189"/>
                  <a:pt x="360" y="217"/>
                </a:cubicBezTo>
                <a:cubicBezTo>
                  <a:pt x="355" y="223"/>
                  <a:pt x="351" y="233"/>
                  <a:pt x="352" y="241"/>
                </a:cubicBezTo>
                <a:cubicBezTo>
                  <a:pt x="352" y="273"/>
                  <a:pt x="340" y="298"/>
                  <a:pt x="312" y="313"/>
                </a:cubicBezTo>
                <a:cubicBezTo>
                  <a:pt x="284" y="328"/>
                  <a:pt x="256" y="326"/>
                  <a:pt x="231" y="307"/>
                </a:cubicBezTo>
                <a:cubicBezTo>
                  <a:pt x="206" y="288"/>
                  <a:pt x="195" y="261"/>
                  <a:pt x="204" y="231"/>
                </a:cubicBezTo>
                <a:cubicBezTo>
                  <a:pt x="207" y="217"/>
                  <a:pt x="203" y="209"/>
                  <a:pt x="194" y="200"/>
                </a:cubicBezTo>
                <a:cubicBezTo>
                  <a:pt x="134" y="139"/>
                  <a:pt x="74" y="78"/>
                  <a:pt x="15" y="17"/>
                </a:cubicBezTo>
                <a:cubicBezTo>
                  <a:pt x="11" y="13"/>
                  <a:pt x="7" y="9"/>
                  <a:pt x="0" y="0"/>
                </a:cubicBezTo>
                <a:cubicBezTo>
                  <a:pt x="42" y="0"/>
                  <a:pt x="81" y="0"/>
                  <a:pt x="119" y="1"/>
                </a:cubicBezTo>
                <a:cubicBezTo>
                  <a:pt x="124" y="1"/>
                  <a:pt x="130" y="8"/>
                  <a:pt x="134" y="12"/>
                </a:cubicBezTo>
                <a:cubicBezTo>
                  <a:pt x="184" y="62"/>
                  <a:pt x="233" y="111"/>
                  <a:pt x="285" y="163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2044" y="2527044"/>
            <a:ext cx="3123632" cy="843718"/>
            <a:chOff x="712044" y="2527044"/>
            <a:chExt cx="3123632" cy="843718"/>
          </a:xfrm>
        </p:grpSpPr>
        <p:grpSp>
          <p:nvGrpSpPr>
            <p:cNvPr id="17" name="组合 16"/>
            <p:cNvGrpSpPr/>
            <p:nvPr/>
          </p:nvGrpSpPr>
          <p:grpSpPr>
            <a:xfrm>
              <a:off x="712044" y="2527044"/>
              <a:ext cx="2370017" cy="843718"/>
              <a:chOff x="1221767" y="2192338"/>
              <a:chExt cx="2370017" cy="84371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19501" y="2527044"/>
            <a:ext cx="3260455" cy="843718"/>
            <a:chOff x="8219501" y="2527044"/>
            <a:chExt cx="3260455" cy="843718"/>
          </a:xfrm>
        </p:grpSpPr>
        <p:grpSp>
          <p:nvGrpSpPr>
            <p:cNvPr id="22" name="组合 21"/>
            <p:cNvGrpSpPr/>
            <p:nvPr/>
          </p:nvGrpSpPr>
          <p:grpSpPr>
            <a:xfrm>
              <a:off x="9109939" y="2527044"/>
              <a:ext cx="2370017" cy="843718"/>
              <a:chOff x="3106598" y="5073134"/>
              <a:chExt cx="2370017" cy="84371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2044" y="4630238"/>
            <a:ext cx="3123632" cy="843718"/>
            <a:chOff x="712044" y="4630238"/>
            <a:chExt cx="3123632" cy="843718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4630238"/>
              <a:ext cx="2370017" cy="843718"/>
              <a:chOff x="1221767" y="2192338"/>
              <a:chExt cx="2370017" cy="84371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717553" y="2192338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4630238"/>
            <a:ext cx="3260455" cy="843718"/>
            <a:chOff x="8219501" y="4630238"/>
            <a:chExt cx="3260455" cy="843718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4630238"/>
              <a:ext cx="2370017" cy="843718"/>
              <a:chOff x="3106598" y="5073134"/>
              <a:chExt cx="2370017" cy="843718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18742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731670" y="3633672"/>
            <a:ext cx="722312" cy="614595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4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1573</Words>
  <Application>Microsoft Office PowerPoint</Application>
  <PresentationFormat>宽屏</PresentationFormat>
  <Paragraphs>278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方正兰亭纤黑_GBK</vt:lpstr>
      <vt:lpstr>等线 Light</vt:lpstr>
      <vt:lpstr>Arial</vt:lpstr>
      <vt:lpstr>方正中等线繁体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PPT_幻雨</dc:creator>
  <cp:lastModifiedBy>PPT_幻雨</cp:lastModifiedBy>
  <cp:revision>67</cp:revision>
  <dcterms:created xsi:type="dcterms:W3CDTF">2016-03-05T12:14:32Z</dcterms:created>
  <dcterms:modified xsi:type="dcterms:W3CDTF">2016-03-06T08:09:22Z</dcterms:modified>
</cp:coreProperties>
</file>